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70" r:id="rId2"/>
    <p:sldId id="490" r:id="rId3"/>
    <p:sldId id="489" r:id="rId4"/>
    <p:sldId id="496" r:id="rId5"/>
    <p:sldId id="513" r:id="rId6"/>
    <p:sldId id="517" r:id="rId7"/>
    <p:sldId id="511" r:id="rId8"/>
    <p:sldId id="515" r:id="rId9"/>
    <p:sldId id="516" r:id="rId10"/>
    <p:sldId id="518" r:id="rId11"/>
    <p:sldId id="519" r:id="rId12"/>
    <p:sldId id="520" r:id="rId13"/>
    <p:sldId id="521" r:id="rId14"/>
    <p:sldId id="495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C0C0C0"/>
    <a:srgbClr val="0000FF"/>
    <a:srgbClr val="996600"/>
    <a:srgbClr val="A07D24"/>
    <a:srgbClr val="E39835"/>
    <a:srgbClr val="080808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87" autoAdjust="0"/>
    <p:restoredTop sz="94561" autoAdjust="0"/>
  </p:normalViewPr>
  <p:slideViewPr>
    <p:cSldViewPr>
      <p:cViewPr varScale="1">
        <p:scale>
          <a:sx n="51" d="100"/>
          <a:sy n="51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CA720A78-62EF-4FD9-8404-A48DCE13E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743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D56A1-EE05-4B76-B366-F871F48B6311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33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D56A1-EE05-4B76-B366-F871F48B6311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85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D56A1-EE05-4B76-B366-F871F48B6311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5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2AA28-3400-4BB3-A2C6-30F52909A76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3645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EE6E-0485-4B80-94F7-72A8D514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640C-B011-4BB2-972F-D3B2388BB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B062-4AD4-406D-8AE1-408B03870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4D00-03A1-4BF9-94A7-DF01DF82A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D562-7555-4AEF-9229-9609A91C5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FDB2-800E-46CF-8A75-C45133C1C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18E3-45E3-4D61-8270-11EB17A1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F3B3-FA00-4240-A827-C30BF43DA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9D27-FADE-4E76-95A1-99A3C0FC7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67C7-52F2-400A-BDC2-2AE4B2CA7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F94A-F3BC-4637-9036-5344D6DBA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6F90-A700-44C8-A1E1-91B2F668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_lin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op_lin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r>
              <a:rPr lang="en-US"/>
              <a:t>July 15, 2008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r>
              <a:rPr lang="en-US"/>
              <a:t>Briefing Template Slides</a:t>
            </a:r>
          </a:p>
        </p:txBody>
      </p:sp>
      <p:pic>
        <p:nvPicPr>
          <p:cNvPr id="1032" name="Picture 8" descr="top_lin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9"/>
          <p:cNvGrpSpPr>
            <a:grpSpLocks noChangeAspect="1"/>
          </p:cNvGrpSpPr>
          <p:nvPr userDrawn="1"/>
        </p:nvGrpSpPr>
        <p:grpSpPr bwMode="auto">
          <a:xfrm>
            <a:off x="7834313" y="228600"/>
            <a:ext cx="1233487" cy="541338"/>
            <a:chOff x="720" y="792"/>
            <a:chExt cx="1332" cy="564"/>
          </a:xfrm>
        </p:grpSpPr>
        <p:sp>
          <p:nvSpPr>
            <p:cNvPr id="1038" name="WordArt 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52" y="1207"/>
              <a:ext cx="960" cy="1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b="1" kern="1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Center &amp; School</a:t>
              </a:r>
            </a:p>
          </p:txBody>
        </p:sp>
        <p:sp>
          <p:nvSpPr>
            <p:cNvPr id="2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20" y="912"/>
              <a:ext cx="1332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171"/>
                </a:avLst>
              </a:prstTxWarp>
              <a:scene3d>
                <a:camera prst="legacyPerspectiveBottomRight">
                  <a:rot lat="0" lon="21539988" rev="0"/>
                </a:camera>
                <a:lightRig rig="legacyHarsh3" dir="l"/>
              </a:scene3d>
              <a:sp3d extrusionH="430200" prstMaterial="legacyMetal">
                <a:extrusionClr>
                  <a:srgbClr val="C0C0C0"/>
                </a:extrusionClr>
              </a:sp3d>
            </a:bodyPr>
            <a:lstStyle/>
            <a:p>
              <a:pPr algn="ctr"/>
              <a:r>
                <a:rPr lang="en-US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1"/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Quartermaster</a:t>
              </a:r>
            </a:p>
          </p:txBody>
        </p:sp>
        <p:sp>
          <p:nvSpPr>
            <p:cNvPr id="3" name="WordArt 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81" y="792"/>
              <a:ext cx="576" cy="1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b="1" kern="10">
                  <a:ln w="9525">
                    <a:round/>
                    <a:headEnd/>
                    <a:tailEnd/>
                  </a:ln>
                  <a:solidFill>
                    <a:srgbClr val="3366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US Army</a:t>
              </a:r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52400"/>
            <a:ext cx="1004888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035" name="Picture 14" descr="top_line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5543550" y="6432550"/>
            <a:ext cx="3543300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Warrior Logisticians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135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595A8A97-256E-4AFA-9DE9-C4A335F3D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dvidshub.net/image/1176938/grab-and-go-cannon-and-castle-dining-facility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rtermaster.army.mil/jccoe/publications/sop/Doing_Business_Army_Food_ProgramDec2007.pdf.quartermaster.army.mil/jccoe" TargetMode="External"/><Relationship Id="rId2" Type="http://schemas.openxmlformats.org/officeDocument/2006/relationships/hyperlink" Target="http://www.apd.army.mil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3794343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effectLst/>
              </a:rPr>
              <a:t>Ms. Cara Vartuli-Dusablon</a:t>
            </a:r>
          </a:p>
          <a:p>
            <a:pPr algn="ctr"/>
            <a:r>
              <a:rPr lang="en-US" sz="2800" kern="0" dirty="0" smtClean="0">
                <a:effectLst/>
              </a:rPr>
              <a:t>Division Chief</a:t>
            </a:r>
          </a:p>
          <a:p>
            <a:pPr algn="ctr"/>
            <a:r>
              <a:rPr lang="en-US" sz="2800" kern="0" dirty="0" smtClean="0">
                <a:effectLst/>
              </a:rPr>
              <a:t>Concepts</a:t>
            </a:r>
            <a:r>
              <a:rPr lang="en-US" sz="2800" kern="0" dirty="0">
                <a:effectLst/>
              </a:rPr>
              <a:t>, Systems, and Policy Division Joint </a:t>
            </a:r>
            <a:r>
              <a:rPr lang="en-US" sz="2800" kern="0" dirty="0" smtClean="0">
                <a:effectLst/>
              </a:rPr>
              <a:t>Culinary Center of Excellence (</a:t>
            </a:r>
            <a:r>
              <a:rPr lang="en-US" sz="2800" kern="0" dirty="0" err="1" smtClean="0">
                <a:effectLst/>
              </a:rPr>
              <a:t>JCCoE</a:t>
            </a:r>
            <a:r>
              <a:rPr lang="en-US" sz="2800" kern="0" dirty="0" smtClean="0">
                <a:effectLst/>
              </a:rPr>
              <a:t>)</a:t>
            </a:r>
          </a:p>
          <a:p>
            <a:pPr algn="ctr"/>
            <a:r>
              <a:rPr lang="en-US" sz="2800" kern="0" dirty="0" smtClean="0">
                <a:effectLst/>
              </a:rPr>
              <a:t>ACES Operations Directorate</a:t>
            </a:r>
          </a:p>
          <a:p>
            <a:pPr algn="ctr"/>
            <a:r>
              <a:rPr lang="en-US" sz="2800" kern="0" dirty="0" smtClean="0">
                <a:effectLst/>
              </a:rPr>
              <a:t> </a:t>
            </a:r>
          </a:p>
          <a:p>
            <a:pPr algn="ctr"/>
            <a:endParaRPr lang="en-US" sz="2400" kern="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effectLst/>
              </a:rPr>
              <a:t>Research and Development Associates 71st Meeting 2016</a:t>
            </a:r>
          </a:p>
          <a:p>
            <a:pPr algn="ctr"/>
            <a:endParaRPr lang="en-US" sz="2800" kern="0" dirty="0">
              <a:effectLst/>
            </a:endParaRPr>
          </a:p>
          <a:p>
            <a:pPr algn="ctr"/>
            <a:r>
              <a:rPr lang="en-US" sz="3200" kern="0" dirty="0" smtClean="0">
                <a:effectLst/>
              </a:rPr>
              <a:t>“The Evolving AOR”</a:t>
            </a:r>
            <a:endParaRPr lang="en-US" sz="3200" kern="0" dirty="0">
              <a:effectLst/>
            </a:endParaRPr>
          </a:p>
          <a:p>
            <a:pPr algn="ctr"/>
            <a:r>
              <a:rPr lang="en-US" sz="3200" kern="0" dirty="0" smtClean="0">
                <a:effectLst/>
              </a:rPr>
              <a:t>And Army Food Service Transformation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972" y="990600"/>
            <a:ext cx="41862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Soldiers with wider, quality food choice options closer to where they work &amp; live and that meet Soldier nutritional and commander goals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Demonstrated: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Improved millennial Soldier satisfaction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Improved, modernized Army food dining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Extended hours for Soldier meals IAW mission needs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925" y="3810000"/>
            <a:ext cx="44513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 Arial"/>
              </a:rPr>
              <a:t>Improved </a:t>
            </a:r>
            <a:r>
              <a:rPr lang="en-US" sz="1400" dirty="0">
                <a:latin typeface=" Arial"/>
              </a:rPr>
              <a:t>service delivery to increase DFAC use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 Arial"/>
              </a:rPr>
              <a:t>Enhance Soldier cognitive &amp; Physical performance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 Arial"/>
              </a:rPr>
              <a:t>Deliver service at a lower cost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 Arial"/>
              </a:rPr>
              <a:t>Nest Go For Green® with the Performance Triad </a:t>
            </a:r>
          </a:p>
          <a:p>
            <a:pPr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Multi-Option meal dining could result in unsustainable costs to deliver service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Army could experience difficulties in resourcing transformation of DFACs and other dining services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2057400" cy="12604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1972" y="3554900"/>
            <a:ext cx="40671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Facts: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Dining options are not viable for Initial Entry Soldiers based on TRADOC POI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DAG-4 has already awarded a contract to develop campus-style, multi-option branded feeding options for Soldiers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0" t="829" r="34100" b="17062"/>
          <a:stretch>
            <a:fillRect/>
          </a:stretch>
        </p:blipFill>
        <p:spPr bwMode="auto">
          <a:xfrm>
            <a:off x="4648200" y="2316163"/>
            <a:ext cx="2057400" cy="1265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79488"/>
            <a:ext cx="2033588" cy="12493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SU- Dinin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05050"/>
            <a:ext cx="2033588" cy="12763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2481" y="91470"/>
            <a:ext cx="637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Army Dining Facility Transformation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972" y="4939200"/>
            <a:ext cx="3770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Potential Benefits: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Infrastructure sized to SIK population w/ ability to expand to serve other authorized patrons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Better meals that Soldiers desire; Increase Commander’s flexibility </a:t>
            </a:r>
          </a:p>
        </p:txBody>
      </p:sp>
    </p:spTree>
    <p:extLst>
      <p:ext uri="{BB962C8B-B14F-4D97-AF65-F5344CB8AC3E}">
        <p14:creationId xmlns:p14="http://schemas.microsoft.com/office/powerpoint/2010/main" xmlns="" val="403648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0" y="59436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378325" y="900113"/>
            <a:ext cx="456406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en-US" sz="11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8239125" y="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1" descr="qm-crest-0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24" y="76200"/>
            <a:ext cx="809625" cy="6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057275" y="6611779"/>
            <a:ext cx="6551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POC: Stephen J. Primeau, Stephen.j.primeau.civ@mail.mil, 804-734-4836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0" y="6611779"/>
            <a:ext cx="190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of:  13 September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E6B3-FC74-430A-B6DC-CD8AD09DED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295400"/>
            <a:ext cx="7391400" cy="50609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Branding Concepts – Same across the Army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Dining Facilities - Station Feeding Concepts 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G-Store - Army Brands for Consistency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Kiosk – Limited Menu Options – Improved Location (Population Centers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Feeding Options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Consultant Contract 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Industry partnership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Provides expertise to ensure success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TRADOC Enterprise Contract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Centralized contract - Potential Cost Efficiencies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Possible reduction of duplicate overhead at each Installa</a:t>
            </a:r>
            <a:r>
              <a:rPr lang="en-US" sz="2000" kern="0" dirty="0">
                <a:latin typeface="Calibri" pitchFamily="34" charset="0"/>
                <a:cs typeface="Calibri" pitchFamily="34" charset="0"/>
              </a:rPr>
              <a:t>tion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defRPr/>
            </a:pPr>
            <a:endParaRPr lang="en-US" sz="2400" kern="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rgbClr val="EABD00"/>
              </a:buClr>
              <a:buSzPct val="75000"/>
              <a:defRPr/>
            </a:pPr>
            <a:endParaRPr lang="en-US" sz="2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2481" y="91470"/>
            <a:ext cx="637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Army Dining Facility Transformation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209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0" y="59436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378325" y="900113"/>
            <a:ext cx="456406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en-US" sz="11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8239125" y="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1" descr="qm-crest-0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24" y="76200"/>
            <a:ext cx="809625" cy="6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057275" y="6611779"/>
            <a:ext cx="6551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POC: Stephen J. Primeau, Stephen.j.primeau.civ@mail.mil, 804-734-4836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0" y="6611779"/>
            <a:ext cx="190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of:  13 September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E6B3-FC74-430A-B6DC-CD8AD09DED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3" name="Content Placeholder 4" descr="PODHotColdDrink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467886"/>
            <a:ext cx="2971800" cy="1600200"/>
          </a:xfrm>
          <a:prstGeom prst="rect">
            <a:avLst/>
          </a:prstGeom>
        </p:spPr>
      </p:pic>
      <p:pic>
        <p:nvPicPr>
          <p:cNvPr id="14" name="Picture 10" descr="FT drum dfac-armyfood2jpg-a273d7e11788911c_lar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286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ood-kiosk-design-idea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4285"/>
            <a:ext cx="2971800" cy="16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diningFacilit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262" y="3200400"/>
            <a:ext cx="2452938" cy="16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FT lee dfacsize0-army_mil-53660-2009-10-22-071014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270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hilli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1789"/>
            <a:ext cx="3048000" cy="14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food truckCAM0038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262" y="4851111"/>
            <a:ext cx="2833938" cy="13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grab n goCAM00384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58577"/>
            <a:ext cx="2681538" cy="15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Grab and Go at Cannon and Castle Dining Facility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36935"/>
            <a:ext cx="2681538" cy="15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" y="985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 </a:t>
            </a:r>
            <a:r>
              <a:rPr lang="en-US" altLang="en-US" sz="2400" b="1" dirty="0"/>
              <a:t>G-Stores/Kiosks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3810000" y="990600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“Grab N Go”</a:t>
            </a: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6553200" y="985838"/>
            <a:ext cx="2541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Dining Facilities</a:t>
            </a:r>
            <a:endParaRPr lang="en-US" alt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92481" y="91470"/>
            <a:ext cx="637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Army Dining Facility Transformation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5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0" y="59436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378325" y="900113"/>
            <a:ext cx="456406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/>
              <a:cs typeface="+mn-cs"/>
            </a:endParaRPr>
          </a:p>
          <a:p>
            <a:pPr defTabSz="9142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en-US" sz="11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3" cstate="print"/>
          <a:srcRect l="81412" t="33846" r="14168" b="58440"/>
          <a:stretch>
            <a:fillRect/>
          </a:stretch>
        </p:blipFill>
        <p:spPr bwMode="auto">
          <a:xfrm>
            <a:off x="8239125" y="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1" descr="qm-crest-0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24" y="76200"/>
            <a:ext cx="809625" cy="6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057275" y="6611779"/>
            <a:ext cx="6551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POC: Stephen J. Primeau, Stephen.j.primeau.civ@mail.mil, 804-734-4836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0" y="6611779"/>
            <a:ext cx="190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of:  13 September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FE6B3-FC74-430A-B6DC-CD8AD09DED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914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Dining Facility Station Feeding Design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" y="1379969"/>
            <a:ext cx="3503019" cy="2101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325" y="1359932"/>
            <a:ext cx="3672018" cy="2260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0" y="4450916"/>
            <a:ext cx="2889500" cy="1844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3416" y="4391888"/>
            <a:ext cx="2950207" cy="2038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700" y="3837882"/>
            <a:ext cx="2977116" cy="1706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2481" y="91470"/>
            <a:ext cx="637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Army Dining Facility Transformation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557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700"/>
            <a:ext cx="9144000" cy="6858000"/>
            <a:chOff x="0" y="0"/>
            <a:chExt cx="5760" cy="4320"/>
          </a:xfrm>
        </p:grpSpPr>
        <p:pic>
          <p:nvPicPr>
            <p:cNvPr id="20487" name="Picture 3" descr="CSA-2006-09-08-0949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8980" name="Rectangle 4"/>
            <p:cNvSpPr>
              <a:spLocks noChangeArrowheads="1"/>
            </p:cNvSpPr>
            <p:nvPr/>
          </p:nvSpPr>
          <p:spPr bwMode="auto">
            <a:xfrm>
              <a:off x="432" y="393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8981" name="Rectangle 5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8982" name="Rectangle 6"/>
            <p:cNvSpPr>
              <a:spLocks noChangeArrowheads="1"/>
            </p:cNvSpPr>
            <p:nvPr/>
          </p:nvSpPr>
          <p:spPr bwMode="auto">
            <a:xfrm>
              <a:off x="432" y="393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8983" name="Rectangle 7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0" y="960"/>
              <a:ext cx="3664" cy="3168"/>
              <a:chOff x="2400" y="1918"/>
              <a:chExt cx="2592" cy="1978"/>
            </a:xfrm>
          </p:grpSpPr>
          <p:sp>
            <p:nvSpPr>
              <p:cNvPr id="638985" name="AutoShape 9"/>
              <p:cNvSpPr>
                <a:spLocks noChangeArrowheads="1" noTextEdit="1"/>
              </p:cNvSpPr>
              <p:nvPr/>
            </p:nvSpPr>
            <p:spPr bwMode="auto">
              <a:xfrm>
                <a:off x="2400" y="1918"/>
                <a:ext cx="2592" cy="1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635" y="2007"/>
                <a:ext cx="2090" cy="1545"/>
                <a:chOff x="2635" y="2007"/>
                <a:chExt cx="2090" cy="1545"/>
              </a:xfrm>
            </p:grpSpPr>
            <p:sp>
              <p:nvSpPr>
                <p:cNvPr id="638987" name="Freeform 11"/>
                <p:cNvSpPr>
                  <a:spLocks/>
                </p:cNvSpPr>
                <p:nvPr/>
              </p:nvSpPr>
              <p:spPr bwMode="auto">
                <a:xfrm>
                  <a:off x="2635" y="2007"/>
                  <a:ext cx="2090" cy="1545"/>
                </a:xfrm>
                <a:custGeom>
                  <a:avLst/>
                  <a:gdLst/>
                  <a:ahLst/>
                  <a:cxnLst>
                    <a:cxn ang="0">
                      <a:pos x="5327" y="6165"/>
                    </a:cxn>
                    <a:cxn ang="0">
                      <a:pos x="5671" y="6130"/>
                    </a:cxn>
                    <a:cxn ang="0">
                      <a:pos x="5769" y="5996"/>
                    </a:cxn>
                    <a:cxn ang="0">
                      <a:pos x="6327" y="5906"/>
                    </a:cxn>
                    <a:cxn ang="0">
                      <a:pos x="6788" y="5701"/>
                    </a:cxn>
                    <a:cxn ang="0">
                      <a:pos x="7377" y="5519"/>
                    </a:cxn>
                    <a:cxn ang="0">
                      <a:pos x="7773" y="5066"/>
                    </a:cxn>
                    <a:cxn ang="0">
                      <a:pos x="8178" y="4578"/>
                    </a:cxn>
                    <a:cxn ang="0">
                      <a:pos x="8105" y="4316"/>
                    </a:cxn>
                    <a:cxn ang="0">
                      <a:pos x="8260" y="3391"/>
                    </a:cxn>
                    <a:cxn ang="0">
                      <a:pos x="8152" y="2488"/>
                    </a:cxn>
                    <a:cxn ang="0">
                      <a:pos x="8090" y="2523"/>
                    </a:cxn>
                    <a:cxn ang="0">
                      <a:pos x="7896" y="2121"/>
                    </a:cxn>
                    <a:cxn ang="0">
                      <a:pos x="7542" y="1654"/>
                    </a:cxn>
                    <a:cxn ang="0">
                      <a:pos x="7406" y="1478"/>
                    </a:cxn>
                    <a:cxn ang="0">
                      <a:pos x="7892" y="1533"/>
                    </a:cxn>
                    <a:cxn ang="0">
                      <a:pos x="7647" y="1152"/>
                    </a:cxn>
                    <a:cxn ang="0">
                      <a:pos x="6885" y="708"/>
                    </a:cxn>
                    <a:cxn ang="0">
                      <a:pos x="6090" y="272"/>
                    </a:cxn>
                    <a:cxn ang="0">
                      <a:pos x="5638" y="117"/>
                    </a:cxn>
                    <a:cxn ang="0">
                      <a:pos x="5322" y="42"/>
                    </a:cxn>
                    <a:cxn ang="0">
                      <a:pos x="4895" y="4"/>
                    </a:cxn>
                    <a:cxn ang="0">
                      <a:pos x="4648" y="110"/>
                    </a:cxn>
                    <a:cxn ang="0">
                      <a:pos x="4374" y="661"/>
                    </a:cxn>
                    <a:cxn ang="0">
                      <a:pos x="4046" y="862"/>
                    </a:cxn>
                    <a:cxn ang="0">
                      <a:pos x="3628" y="784"/>
                    </a:cxn>
                    <a:cxn ang="0">
                      <a:pos x="3502" y="306"/>
                    </a:cxn>
                    <a:cxn ang="0">
                      <a:pos x="3157" y="46"/>
                    </a:cxn>
                    <a:cxn ang="0">
                      <a:pos x="2692" y="62"/>
                    </a:cxn>
                    <a:cxn ang="0">
                      <a:pos x="2460" y="124"/>
                    </a:cxn>
                    <a:cxn ang="0">
                      <a:pos x="2006" y="283"/>
                    </a:cxn>
                    <a:cxn ang="0">
                      <a:pos x="1507" y="499"/>
                    </a:cxn>
                    <a:cxn ang="0">
                      <a:pos x="1064" y="753"/>
                    </a:cxn>
                    <a:cxn ang="0">
                      <a:pos x="525" y="1023"/>
                    </a:cxn>
                    <a:cxn ang="0">
                      <a:pos x="134" y="1245"/>
                    </a:cxn>
                    <a:cxn ang="0">
                      <a:pos x="415" y="1351"/>
                    </a:cxn>
                    <a:cxn ang="0">
                      <a:pos x="603" y="1421"/>
                    </a:cxn>
                    <a:cxn ang="0">
                      <a:pos x="829" y="1446"/>
                    </a:cxn>
                    <a:cxn ang="0">
                      <a:pos x="1188" y="1427"/>
                    </a:cxn>
                    <a:cxn ang="0">
                      <a:pos x="808" y="1702"/>
                    </a:cxn>
                    <a:cxn ang="0">
                      <a:pos x="247" y="2491"/>
                    </a:cxn>
                    <a:cxn ang="0">
                      <a:pos x="90" y="3058"/>
                    </a:cxn>
                    <a:cxn ang="0">
                      <a:pos x="22" y="3566"/>
                    </a:cxn>
                    <a:cxn ang="0">
                      <a:pos x="144" y="4028"/>
                    </a:cxn>
                    <a:cxn ang="0">
                      <a:pos x="442" y="4519"/>
                    </a:cxn>
                    <a:cxn ang="0">
                      <a:pos x="438" y="4909"/>
                    </a:cxn>
                    <a:cxn ang="0">
                      <a:pos x="796" y="5352"/>
                    </a:cxn>
                    <a:cxn ang="0">
                      <a:pos x="1106" y="5529"/>
                    </a:cxn>
                    <a:cxn ang="0">
                      <a:pos x="1454" y="5654"/>
                    </a:cxn>
                    <a:cxn ang="0">
                      <a:pos x="1893" y="5701"/>
                    </a:cxn>
                    <a:cxn ang="0">
                      <a:pos x="2011" y="5845"/>
                    </a:cxn>
                    <a:cxn ang="0">
                      <a:pos x="2391" y="5944"/>
                    </a:cxn>
                    <a:cxn ang="0">
                      <a:pos x="2732" y="5971"/>
                    </a:cxn>
                    <a:cxn ang="0">
                      <a:pos x="2711" y="6110"/>
                    </a:cxn>
                    <a:cxn ang="0">
                      <a:pos x="3024" y="6161"/>
                    </a:cxn>
                    <a:cxn ang="0">
                      <a:pos x="3489" y="6148"/>
                    </a:cxn>
                    <a:cxn ang="0">
                      <a:pos x="4120" y="6000"/>
                    </a:cxn>
                    <a:cxn ang="0">
                      <a:pos x="4313" y="5966"/>
                    </a:cxn>
                    <a:cxn ang="0">
                      <a:pos x="4590" y="6065"/>
                    </a:cxn>
                    <a:cxn ang="0">
                      <a:pos x="4906" y="6177"/>
                    </a:cxn>
                  </a:cxnLst>
                  <a:rect l="0" t="0" r="r" b="b"/>
                  <a:pathLst>
                    <a:path w="8360" h="6181">
                      <a:moveTo>
                        <a:pt x="5002" y="6181"/>
                      </a:moveTo>
                      <a:lnTo>
                        <a:pt x="5026" y="6180"/>
                      </a:lnTo>
                      <a:lnTo>
                        <a:pt x="5048" y="6180"/>
                      </a:lnTo>
                      <a:lnTo>
                        <a:pt x="5072" y="6179"/>
                      </a:lnTo>
                      <a:lnTo>
                        <a:pt x="5095" y="6178"/>
                      </a:lnTo>
                      <a:lnTo>
                        <a:pt x="5118" y="6178"/>
                      </a:lnTo>
                      <a:lnTo>
                        <a:pt x="5141" y="6177"/>
                      </a:lnTo>
                      <a:lnTo>
                        <a:pt x="5164" y="6176"/>
                      </a:lnTo>
                      <a:lnTo>
                        <a:pt x="5188" y="6174"/>
                      </a:lnTo>
                      <a:lnTo>
                        <a:pt x="5211" y="6173"/>
                      </a:lnTo>
                      <a:lnTo>
                        <a:pt x="5234" y="6171"/>
                      </a:lnTo>
                      <a:lnTo>
                        <a:pt x="5257" y="6170"/>
                      </a:lnTo>
                      <a:lnTo>
                        <a:pt x="5280" y="6167"/>
                      </a:lnTo>
                      <a:lnTo>
                        <a:pt x="5302" y="6167"/>
                      </a:lnTo>
                      <a:lnTo>
                        <a:pt x="5327" y="6165"/>
                      </a:lnTo>
                      <a:lnTo>
                        <a:pt x="5349" y="6162"/>
                      </a:lnTo>
                      <a:lnTo>
                        <a:pt x="5373" y="6160"/>
                      </a:lnTo>
                      <a:lnTo>
                        <a:pt x="5396" y="6160"/>
                      </a:lnTo>
                      <a:lnTo>
                        <a:pt x="5418" y="6158"/>
                      </a:lnTo>
                      <a:lnTo>
                        <a:pt x="5442" y="6155"/>
                      </a:lnTo>
                      <a:lnTo>
                        <a:pt x="5465" y="6153"/>
                      </a:lnTo>
                      <a:lnTo>
                        <a:pt x="5488" y="6151"/>
                      </a:lnTo>
                      <a:lnTo>
                        <a:pt x="5510" y="6148"/>
                      </a:lnTo>
                      <a:lnTo>
                        <a:pt x="5534" y="6146"/>
                      </a:lnTo>
                      <a:lnTo>
                        <a:pt x="5557" y="6143"/>
                      </a:lnTo>
                      <a:lnTo>
                        <a:pt x="5579" y="6141"/>
                      </a:lnTo>
                      <a:lnTo>
                        <a:pt x="5603" y="6139"/>
                      </a:lnTo>
                      <a:lnTo>
                        <a:pt x="5625" y="6135"/>
                      </a:lnTo>
                      <a:lnTo>
                        <a:pt x="5649" y="6134"/>
                      </a:lnTo>
                      <a:lnTo>
                        <a:pt x="5671" y="6130"/>
                      </a:lnTo>
                      <a:lnTo>
                        <a:pt x="5693" y="6128"/>
                      </a:lnTo>
                      <a:lnTo>
                        <a:pt x="5718" y="6124"/>
                      </a:lnTo>
                      <a:lnTo>
                        <a:pt x="5740" y="6122"/>
                      </a:lnTo>
                      <a:lnTo>
                        <a:pt x="5721" y="6063"/>
                      </a:lnTo>
                      <a:lnTo>
                        <a:pt x="5673" y="6003"/>
                      </a:lnTo>
                      <a:lnTo>
                        <a:pt x="5673" y="6002"/>
                      </a:lnTo>
                      <a:lnTo>
                        <a:pt x="5673" y="5998"/>
                      </a:lnTo>
                      <a:lnTo>
                        <a:pt x="5673" y="5997"/>
                      </a:lnTo>
                      <a:lnTo>
                        <a:pt x="5674" y="5996"/>
                      </a:lnTo>
                      <a:lnTo>
                        <a:pt x="5689" y="5994"/>
                      </a:lnTo>
                      <a:lnTo>
                        <a:pt x="5705" y="5992"/>
                      </a:lnTo>
                      <a:lnTo>
                        <a:pt x="5720" y="5994"/>
                      </a:lnTo>
                      <a:lnTo>
                        <a:pt x="5736" y="5995"/>
                      </a:lnTo>
                      <a:lnTo>
                        <a:pt x="5754" y="5996"/>
                      </a:lnTo>
                      <a:lnTo>
                        <a:pt x="5769" y="5996"/>
                      </a:lnTo>
                      <a:lnTo>
                        <a:pt x="5786" y="5996"/>
                      </a:lnTo>
                      <a:lnTo>
                        <a:pt x="5803" y="5992"/>
                      </a:lnTo>
                      <a:lnTo>
                        <a:pt x="5843" y="5990"/>
                      </a:lnTo>
                      <a:lnTo>
                        <a:pt x="5884" y="5986"/>
                      </a:lnTo>
                      <a:lnTo>
                        <a:pt x="5924" y="5981"/>
                      </a:lnTo>
                      <a:lnTo>
                        <a:pt x="5965" y="5976"/>
                      </a:lnTo>
                      <a:lnTo>
                        <a:pt x="6006" y="5971"/>
                      </a:lnTo>
                      <a:lnTo>
                        <a:pt x="6046" y="5964"/>
                      </a:lnTo>
                      <a:lnTo>
                        <a:pt x="6087" y="5957"/>
                      </a:lnTo>
                      <a:lnTo>
                        <a:pt x="6127" y="5950"/>
                      </a:lnTo>
                      <a:lnTo>
                        <a:pt x="6168" y="5941"/>
                      </a:lnTo>
                      <a:lnTo>
                        <a:pt x="6207" y="5933"/>
                      </a:lnTo>
                      <a:lnTo>
                        <a:pt x="6247" y="5923"/>
                      </a:lnTo>
                      <a:lnTo>
                        <a:pt x="6288" y="5915"/>
                      </a:lnTo>
                      <a:lnTo>
                        <a:pt x="6327" y="5906"/>
                      </a:lnTo>
                      <a:lnTo>
                        <a:pt x="6365" y="5895"/>
                      </a:lnTo>
                      <a:lnTo>
                        <a:pt x="6405" y="5885"/>
                      </a:lnTo>
                      <a:lnTo>
                        <a:pt x="6444" y="5875"/>
                      </a:lnTo>
                      <a:lnTo>
                        <a:pt x="6438" y="5833"/>
                      </a:lnTo>
                      <a:lnTo>
                        <a:pt x="6394" y="5742"/>
                      </a:lnTo>
                      <a:lnTo>
                        <a:pt x="6434" y="5742"/>
                      </a:lnTo>
                      <a:lnTo>
                        <a:pt x="6472" y="5742"/>
                      </a:lnTo>
                      <a:lnTo>
                        <a:pt x="6511" y="5739"/>
                      </a:lnTo>
                      <a:lnTo>
                        <a:pt x="6551" y="5737"/>
                      </a:lnTo>
                      <a:lnTo>
                        <a:pt x="6592" y="5733"/>
                      </a:lnTo>
                      <a:lnTo>
                        <a:pt x="6630" y="5730"/>
                      </a:lnTo>
                      <a:lnTo>
                        <a:pt x="6669" y="5723"/>
                      </a:lnTo>
                      <a:lnTo>
                        <a:pt x="6709" y="5717"/>
                      </a:lnTo>
                      <a:lnTo>
                        <a:pt x="6748" y="5711"/>
                      </a:lnTo>
                      <a:lnTo>
                        <a:pt x="6788" y="5701"/>
                      </a:lnTo>
                      <a:lnTo>
                        <a:pt x="6827" y="5694"/>
                      </a:lnTo>
                      <a:lnTo>
                        <a:pt x="6868" y="5684"/>
                      </a:lnTo>
                      <a:lnTo>
                        <a:pt x="6907" y="5675"/>
                      </a:lnTo>
                      <a:lnTo>
                        <a:pt x="6945" y="5664"/>
                      </a:lnTo>
                      <a:lnTo>
                        <a:pt x="6986" y="5654"/>
                      </a:lnTo>
                      <a:lnTo>
                        <a:pt x="7024" y="5642"/>
                      </a:lnTo>
                      <a:lnTo>
                        <a:pt x="7065" y="5630"/>
                      </a:lnTo>
                      <a:lnTo>
                        <a:pt x="7103" y="5617"/>
                      </a:lnTo>
                      <a:lnTo>
                        <a:pt x="7144" y="5604"/>
                      </a:lnTo>
                      <a:lnTo>
                        <a:pt x="7182" y="5591"/>
                      </a:lnTo>
                      <a:lnTo>
                        <a:pt x="7222" y="5577"/>
                      </a:lnTo>
                      <a:lnTo>
                        <a:pt x="7260" y="5562"/>
                      </a:lnTo>
                      <a:lnTo>
                        <a:pt x="7300" y="5549"/>
                      </a:lnTo>
                      <a:lnTo>
                        <a:pt x="7339" y="5535"/>
                      </a:lnTo>
                      <a:lnTo>
                        <a:pt x="7377" y="5519"/>
                      </a:lnTo>
                      <a:lnTo>
                        <a:pt x="7415" y="5504"/>
                      </a:lnTo>
                      <a:lnTo>
                        <a:pt x="7455" y="5488"/>
                      </a:lnTo>
                      <a:lnTo>
                        <a:pt x="7492" y="5474"/>
                      </a:lnTo>
                      <a:lnTo>
                        <a:pt x="7531" y="5459"/>
                      </a:lnTo>
                      <a:lnTo>
                        <a:pt x="7569" y="5444"/>
                      </a:lnTo>
                      <a:lnTo>
                        <a:pt x="7607" y="5429"/>
                      </a:lnTo>
                      <a:lnTo>
                        <a:pt x="7645" y="5413"/>
                      </a:lnTo>
                      <a:lnTo>
                        <a:pt x="7609" y="5359"/>
                      </a:lnTo>
                      <a:lnTo>
                        <a:pt x="7506" y="5298"/>
                      </a:lnTo>
                      <a:lnTo>
                        <a:pt x="7550" y="5264"/>
                      </a:lnTo>
                      <a:lnTo>
                        <a:pt x="7595" y="5228"/>
                      </a:lnTo>
                      <a:lnTo>
                        <a:pt x="7638" y="5190"/>
                      </a:lnTo>
                      <a:lnTo>
                        <a:pt x="7683" y="5151"/>
                      </a:lnTo>
                      <a:lnTo>
                        <a:pt x="7729" y="5109"/>
                      </a:lnTo>
                      <a:lnTo>
                        <a:pt x="7773" y="5066"/>
                      </a:lnTo>
                      <a:lnTo>
                        <a:pt x="7817" y="5022"/>
                      </a:lnTo>
                      <a:lnTo>
                        <a:pt x="7861" y="4978"/>
                      </a:lnTo>
                      <a:lnTo>
                        <a:pt x="7903" y="4932"/>
                      </a:lnTo>
                      <a:lnTo>
                        <a:pt x="7944" y="4886"/>
                      </a:lnTo>
                      <a:lnTo>
                        <a:pt x="7984" y="4839"/>
                      </a:lnTo>
                      <a:lnTo>
                        <a:pt x="8023" y="4790"/>
                      </a:lnTo>
                      <a:lnTo>
                        <a:pt x="8061" y="4743"/>
                      </a:lnTo>
                      <a:lnTo>
                        <a:pt x="8096" y="4694"/>
                      </a:lnTo>
                      <a:lnTo>
                        <a:pt x="8131" y="4645"/>
                      </a:lnTo>
                      <a:lnTo>
                        <a:pt x="8164" y="4597"/>
                      </a:lnTo>
                      <a:lnTo>
                        <a:pt x="8167" y="4592"/>
                      </a:lnTo>
                      <a:lnTo>
                        <a:pt x="8171" y="4590"/>
                      </a:lnTo>
                      <a:lnTo>
                        <a:pt x="8172" y="4588"/>
                      </a:lnTo>
                      <a:lnTo>
                        <a:pt x="8173" y="4587"/>
                      </a:lnTo>
                      <a:lnTo>
                        <a:pt x="8178" y="4578"/>
                      </a:lnTo>
                      <a:lnTo>
                        <a:pt x="8182" y="4565"/>
                      </a:lnTo>
                      <a:lnTo>
                        <a:pt x="8185" y="4550"/>
                      </a:lnTo>
                      <a:lnTo>
                        <a:pt x="8185" y="4536"/>
                      </a:lnTo>
                      <a:lnTo>
                        <a:pt x="8186" y="4535"/>
                      </a:lnTo>
                      <a:lnTo>
                        <a:pt x="8187" y="4534"/>
                      </a:lnTo>
                      <a:lnTo>
                        <a:pt x="8189" y="4530"/>
                      </a:lnTo>
                      <a:lnTo>
                        <a:pt x="8186" y="4530"/>
                      </a:lnTo>
                      <a:lnTo>
                        <a:pt x="8184" y="4532"/>
                      </a:lnTo>
                      <a:lnTo>
                        <a:pt x="8182" y="4534"/>
                      </a:lnTo>
                      <a:lnTo>
                        <a:pt x="8181" y="4535"/>
                      </a:lnTo>
                      <a:lnTo>
                        <a:pt x="7999" y="4508"/>
                      </a:lnTo>
                      <a:lnTo>
                        <a:pt x="8027" y="4462"/>
                      </a:lnTo>
                      <a:lnTo>
                        <a:pt x="8052" y="4416"/>
                      </a:lnTo>
                      <a:lnTo>
                        <a:pt x="8079" y="4367"/>
                      </a:lnTo>
                      <a:lnTo>
                        <a:pt x="8105" y="4316"/>
                      </a:lnTo>
                      <a:lnTo>
                        <a:pt x="8128" y="4265"/>
                      </a:lnTo>
                      <a:lnTo>
                        <a:pt x="8150" y="4211"/>
                      </a:lnTo>
                      <a:lnTo>
                        <a:pt x="8172" y="4157"/>
                      </a:lnTo>
                      <a:lnTo>
                        <a:pt x="8193" y="4102"/>
                      </a:lnTo>
                      <a:lnTo>
                        <a:pt x="8213" y="4043"/>
                      </a:lnTo>
                      <a:lnTo>
                        <a:pt x="8231" y="3986"/>
                      </a:lnTo>
                      <a:lnTo>
                        <a:pt x="8250" y="3926"/>
                      </a:lnTo>
                      <a:lnTo>
                        <a:pt x="8266" y="3867"/>
                      </a:lnTo>
                      <a:lnTo>
                        <a:pt x="8282" y="3806"/>
                      </a:lnTo>
                      <a:lnTo>
                        <a:pt x="8296" y="3745"/>
                      </a:lnTo>
                      <a:lnTo>
                        <a:pt x="8311" y="3684"/>
                      </a:lnTo>
                      <a:lnTo>
                        <a:pt x="8324" y="3622"/>
                      </a:lnTo>
                      <a:lnTo>
                        <a:pt x="8360" y="3443"/>
                      </a:lnTo>
                      <a:lnTo>
                        <a:pt x="8253" y="3453"/>
                      </a:lnTo>
                      <a:lnTo>
                        <a:pt x="8260" y="3391"/>
                      </a:lnTo>
                      <a:lnTo>
                        <a:pt x="8267" y="3332"/>
                      </a:lnTo>
                      <a:lnTo>
                        <a:pt x="8273" y="3270"/>
                      </a:lnTo>
                      <a:lnTo>
                        <a:pt x="8277" y="3208"/>
                      </a:lnTo>
                      <a:lnTo>
                        <a:pt x="8281" y="3146"/>
                      </a:lnTo>
                      <a:lnTo>
                        <a:pt x="8283" y="3086"/>
                      </a:lnTo>
                      <a:lnTo>
                        <a:pt x="8283" y="3024"/>
                      </a:lnTo>
                      <a:lnTo>
                        <a:pt x="8281" y="2962"/>
                      </a:lnTo>
                      <a:lnTo>
                        <a:pt x="8276" y="2901"/>
                      </a:lnTo>
                      <a:lnTo>
                        <a:pt x="8269" y="2841"/>
                      </a:lnTo>
                      <a:lnTo>
                        <a:pt x="8259" y="2779"/>
                      </a:lnTo>
                      <a:lnTo>
                        <a:pt x="8245" y="2719"/>
                      </a:lnTo>
                      <a:lnTo>
                        <a:pt x="8229" y="2660"/>
                      </a:lnTo>
                      <a:lnTo>
                        <a:pt x="8207" y="2602"/>
                      </a:lnTo>
                      <a:lnTo>
                        <a:pt x="8181" y="2545"/>
                      </a:lnTo>
                      <a:lnTo>
                        <a:pt x="8152" y="2488"/>
                      </a:lnTo>
                      <a:lnTo>
                        <a:pt x="8151" y="2486"/>
                      </a:lnTo>
                      <a:lnTo>
                        <a:pt x="8149" y="2485"/>
                      </a:lnTo>
                      <a:lnTo>
                        <a:pt x="8148" y="2483"/>
                      </a:lnTo>
                      <a:lnTo>
                        <a:pt x="8139" y="2485"/>
                      </a:lnTo>
                      <a:lnTo>
                        <a:pt x="8132" y="2489"/>
                      </a:lnTo>
                      <a:lnTo>
                        <a:pt x="8128" y="2494"/>
                      </a:lnTo>
                      <a:lnTo>
                        <a:pt x="8123" y="2501"/>
                      </a:lnTo>
                      <a:lnTo>
                        <a:pt x="8119" y="2501"/>
                      </a:lnTo>
                      <a:lnTo>
                        <a:pt x="8114" y="2502"/>
                      </a:lnTo>
                      <a:lnTo>
                        <a:pt x="8112" y="2503"/>
                      </a:lnTo>
                      <a:lnTo>
                        <a:pt x="8106" y="2503"/>
                      </a:lnTo>
                      <a:lnTo>
                        <a:pt x="8102" y="2509"/>
                      </a:lnTo>
                      <a:lnTo>
                        <a:pt x="8100" y="2514"/>
                      </a:lnTo>
                      <a:lnTo>
                        <a:pt x="8094" y="2520"/>
                      </a:lnTo>
                      <a:lnTo>
                        <a:pt x="8090" y="2523"/>
                      </a:lnTo>
                      <a:lnTo>
                        <a:pt x="8085" y="2528"/>
                      </a:lnTo>
                      <a:lnTo>
                        <a:pt x="8079" y="2530"/>
                      </a:lnTo>
                      <a:lnTo>
                        <a:pt x="8073" y="2534"/>
                      </a:lnTo>
                      <a:lnTo>
                        <a:pt x="8067" y="2538"/>
                      </a:lnTo>
                      <a:lnTo>
                        <a:pt x="8054" y="2496"/>
                      </a:lnTo>
                      <a:lnTo>
                        <a:pt x="8041" y="2456"/>
                      </a:lnTo>
                      <a:lnTo>
                        <a:pt x="8028" y="2417"/>
                      </a:lnTo>
                      <a:lnTo>
                        <a:pt x="8013" y="2378"/>
                      </a:lnTo>
                      <a:lnTo>
                        <a:pt x="7998" y="2340"/>
                      </a:lnTo>
                      <a:lnTo>
                        <a:pt x="7983" y="2302"/>
                      </a:lnTo>
                      <a:lnTo>
                        <a:pt x="7965" y="2265"/>
                      </a:lnTo>
                      <a:lnTo>
                        <a:pt x="7950" y="2228"/>
                      </a:lnTo>
                      <a:lnTo>
                        <a:pt x="7932" y="2192"/>
                      </a:lnTo>
                      <a:lnTo>
                        <a:pt x="7914" y="2156"/>
                      </a:lnTo>
                      <a:lnTo>
                        <a:pt x="7896" y="2121"/>
                      </a:lnTo>
                      <a:lnTo>
                        <a:pt x="7877" y="2087"/>
                      </a:lnTo>
                      <a:lnTo>
                        <a:pt x="7857" y="2052"/>
                      </a:lnTo>
                      <a:lnTo>
                        <a:pt x="7837" y="2019"/>
                      </a:lnTo>
                      <a:lnTo>
                        <a:pt x="7817" y="1986"/>
                      </a:lnTo>
                      <a:lnTo>
                        <a:pt x="7795" y="1954"/>
                      </a:lnTo>
                      <a:lnTo>
                        <a:pt x="7773" y="1922"/>
                      </a:lnTo>
                      <a:lnTo>
                        <a:pt x="7751" y="1890"/>
                      </a:lnTo>
                      <a:lnTo>
                        <a:pt x="7726" y="1858"/>
                      </a:lnTo>
                      <a:lnTo>
                        <a:pt x="7702" y="1828"/>
                      </a:lnTo>
                      <a:lnTo>
                        <a:pt x="7676" y="1798"/>
                      </a:lnTo>
                      <a:lnTo>
                        <a:pt x="7651" y="1768"/>
                      </a:lnTo>
                      <a:lnTo>
                        <a:pt x="7625" y="1740"/>
                      </a:lnTo>
                      <a:lnTo>
                        <a:pt x="7598" y="1710"/>
                      </a:lnTo>
                      <a:lnTo>
                        <a:pt x="7570" y="1683"/>
                      </a:lnTo>
                      <a:lnTo>
                        <a:pt x="7542" y="1654"/>
                      </a:lnTo>
                      <a:lnTo>
                        <a:pt x="7512" y="1628"/>
                      </a:lnTo>
                      <a:lnTo>
                        <a:pt x="7483" y="1601"/>
                      </a:lnTo>
                      <a:lnTo>
                        <a:pt x="7451" y="1575"/>
                      </a:lnTo>
                      <a:lnTo>
                        <a:pt x="7420" y="1550"/>
                      </a:lnTo>
                      <a:lnTo>
                        <a:pt x="7388" y="1525"/>
                      </a:lnTo>
                      <a:lnTo>
                        <a:pt x="7354" y="1500"/>
                      </a:lnTo>
                      <a:lnTo>
                        <a:pt x="7350" y="1495"/>
                      </a:lnTo>
                      <a:lnTo>
                        <a:pt x="7347" y="1493"/>
                      </a:lnTo>
                      <a:lnTo>
                        <a:pt x="7346" y="1490"/>
                      </a:lnTo>
                      <a:lnTo>
                        <a:pt x="7346" y="1489"/>
                      </a:lnTo>
                      <a:lnTo>
                        <a:pt x="7356" y="1483"/>
                      </a:lnTo>
                      <a:lnTo>
                        <a:pt x="7369" y="1478"/>
                      </a:lnTo>
                      <a:lnTo>
                        <a:pt x="7381" y="1478"/>
                      </a:lnTo>
                      <a:lnTo>
                        <a:pt x="7394" y="1477"/>
                      </a:lnTo>
                      <a:lnTo>
                        <a:pt x="7406" y="1478"/>
                      </a:lnTo>
                      <a:lnTo>
                        <a:pt x="7420" y="1478"/>
                      </a:lnTo>
                      <a:lnTo>
                        <a:pt x="7433" y="1481"/>
                      </a:lnTo>
                      <a:lnTo>
                        <a:pt x="7446" y="1482"/>
                      </a:lnTo>
                      <a:lnTo>
                        <a:pt x="7483" y="1487"/>
                      </a:lnTo>
                      <a:lnTo>
                        <a:pt x="7519" y="1494"/>
                      </a:lnTo>
                      <a:lnTo>
                        <a:pt x="7557" y="1502"/>
                      </a:lnTo>
                      <a:lnTo>
                        <a:pt x="7595" y="1509"/>
                      </a:lnTo>
                      <a:lnTo>
                        <a:pt x="7634" y="1517"/>
                      </a:lnTo>
                      <a:lnTo>
                        <a:pt x="7672" y="1526"/>
                      </a:lnTo>
                      <a:lnTo>
                        <a:pt x="7710" y="1532"/>
                      </a:lnTo>
                      <a:lnTo>
                        <a:pt x="7748" y="1538"/>
                      </a:lnTo>
                      <a:lnTo>
                        <a:pt x="7784" y="1540"/>
                      </a:lnTo>
                      <a:lnTo>
                        <a:pt x="7821" y="1541"/>
                      </a:lnTo>
                      <a:lnTo>
                        <a:pt x="7857" y="1538"/>
                      </a:lnTo>
                      <a:lnTo>
                        <a:pt x="7892" y="1533"/>
                      </a:lnTo>
                      <a:lnTo>
                        <a:pt x="7926" y="1522"/>
                      </a:lnTo>
                      <a:lnTo>
                        <a:pt x="7958" y="1508"/>
                      </a:lnTo>
                      <a:lnTo>
                        <a:pt x="7989" y="1488"/>
                      </a:lnTo>
                      <a:lnTo>
                        <a:pt x="8018" y="1462"/>
                      </a:lnTo>
                      <a:lnTo>
                        <a:pt x="8014" y="1456"/>
                      </a:lnTo>
                      <a:lnTo>
                        <a:pt x="8006" y="1449"/>
                      </a:lnTo>
                      <a:lnTo>
                        <a:pt x="7994" y="1440"/>
                      </a:lnTo>
                      <a:lnTo>
                        <a:pt x="7982" y="1432"/>
                      </a:lnTo>
                      <a:lnTo>
                        <a:pt x="7968" y="1425"/>
                      </a:lnTo>
                      <a:lnTo>
                        <a:pt x="7955" y="1419"/>
                      </a:lnTo>
                      <a:lnTo>
                        <a:pt x="7943" y="1413"/>
                      </a:lnTo>
                      <a:lnTo>
                        <a:pt x="7936" y="1408"/>
                      </a:lnTo>
                      <a:lnTo>
                        <a:pt x="7761" y="1219"/>
                      </a:lnTo>
                      <a:lnTo>
                        <a:pt x="7704" y="1186"/>
                      </a:lnTo>
                      <a:lnTo>
                        <a:pt x="7647" y="1152"/>
                      </a:lnTo>
                      <a:lnTo>
                        <a:pt x="7593" y="1122"/>
                      </a:lnTo>
                      <a:lnTo>
                        <a:pt x="7538" y="1089"/>
                      </a:lnTo>
                      <a:lnTo>
                        <a:pt x="7485" y="1059"/>
                      </a:lnTo>
                      <a:lnTo>
                        <a:pt x="7432" y="1028"/>
                      </a:lnTo>
                      <a:lnTo>
                        <a:pt x="7379" y="997"/>
                      </a:lnTo>
                      <a:lnTo>
                        <a:pt x="7328" y="967"/>
                      </a:lnTo>
                      <a:lnTo>
                        <a:pt x="7278" y="937"/>
                      </a:lnTo>
                      <a:lnTo>
                        <a:pt x="7229" y="908"/>
                      </a:lnTo>
                      <a:lnTo>
                        <a:pt x="7179" y="879"/>
                      </a:lnTo>
                      <a:lnTo>
                        <a:pt x="7129" y="851"/>
                      </a:lnTo>
                      <a:lnTo>
                        <a:pt x="7080" y="821"/>
                      </a:lnTo>
                      <a:lnTo>
                        <a:pt x="7031" y="792"/>
                      </a:lnTo>
                      <a:lnTo>
                        <a:pt x="6981" y="764"/>
                      </a:lnTo>
                      <a:lnTo>
                        <a:pt x="6934" y="735"/>
                      </a:lnTo>
                      <a:lnTo>
                        <a:pt x="6885" y="708"/>
                      </a:lnTo>
                      <a:lnTo>
                        <a:pt x="6835" y="679"/>
                      </a:lnTo>
                      <a:lnTo>
                        <a:pt x="6786" y="651"/>
                      </a:lnTo>
                      <a:lnTo>
                        <a:pt x="6737" y="622"/>
                      </a:lnTo>
                      <a:lnTo>
                        <a:pt x="6688" y="594"/>
                      </a:lnTo>
                      <a:lnTo>
                        <a:pt x="6636" y="565"/>
                      </a:lnTo>
                      <a:lnTo>
                        <a:pt x="6586" y="538"/>
                      </a:lnTo>
                      <a:lnTo>
                        <a:pt x="6534" y="508"/>
                      </a:lnTo>
                      <a:lnTo>
                        <a:pt x="6481" y="480"/>
                      </a:lnTo>
                      <a:lnTo>
                        <a:pt x="6429" y="451"/>
                      </a:lnTo>
                      <a:lnTo>
                        <a:pt x="6376" y="421"/>
                      </a:lnTo>
                      <a:lnTo>
                        <a:pt x="6321" y="392"/>
                      </a:lnTo>
                      <a:lnTo>
                        <a:pt x="6264" y="362"/>
                      </a:lnTo>
                      <a:lnTo>
                        <a:pt x="6209" y="332"/>
                      </a:lnTo>
                      <a:lnTo>
                        <a:pt x="6149" y="301"/>
                      </a:lnTo>
                      <a:lnTo>
                        <a:pt x="6090" y="272"/>
                      </a:lnTo>
                      <a:lnTo>
                        <a:pt x="6061" y="260"/>
                      </a:lnTo>
                      <a:lnTo>
                        <a:pt x="6031" y="248"/>
                      </a:lnTo>
                      <a:lnTo>
                        <a:pt x="6001" y="236"/>
                      </a:lnTo>
                      <a:lnTo>
                        <a:pt x="5971" y="225"/>
                      </a:lnTo>
                      <a:lnTo>
                        <a:pt x="5941" y="214"/>
                      </a:lnTo>
                      <a:lnTo>
                        <a:pt x="5910" y="203"/>
                      </a:lnTo>
                      <a:lnTo>
                        <a:pt x="5881" y="193"/>
                      </a:lnTo>
                      <a:lnTo>
                        <a:pt x="5850" y="182"/>
                      </a:lnTo>
                      <a:lnTo>
                        <a:pt x="5821" y="173"/>
                      </a:lnTo>
                      <a:lnTo>
                        <a:pt x="5790" y="163"/>
                      </a:lnTo>
                      <a:lnTo>
                        <a:pt x="5760" y="154"/>
                      </a:lnTo>
                      <a:lnTo>
                        <a:pt x="5729" y="144"/>
                      </a:lnTo>
                      <a:lnTo>
                        <a:pt x="5699" y="135"/>
                      </a:lnTo>
                      <a:lnTo>
                        <a:pt x="5668" y="125"/>
                      </a:lnTo>
                      <a:lnTo>
                        <a:pt x="5638" y="117"/>
                      </a:lnTo>
                      <a:lnTo>
                        <a:pt x="5606" y="109"/>
                      </a:lnTo>
                      <a:lnTo>
                        <a:pt x="5587" y="102"/>
                      </a:lnTo>
                      <a:lnTo>
                        <a:pt x="5567" y="96"/>
                      </a:lnTo>
                      <a:lnTo>
                        <a:pt x="5546" y="91"/>
                      </a:lnTo>
                      <a:lnTo>
                        <a:pt x="5526" y="85"/>
                      </a:lnTo>
                      <a:lnTo>
                        <a:pt x="5507" y="80"/>
                      </a:lnTo>
                      <a:lnTo>
                        <a:pt x="5487" y="74"/>
                      </a:lnTo>
                      <a:lnTo>
                        <a:pt x="5466" y="71"/>
                      </a:lnTo>
                      <a:lnTo>
                        <a:pt x="5445" y="66"/>
                      </a:lnTo>
                      <a:lnTo>
                        <a:pt x="5424" y="61"/>
                      </a:lnTo>
                      <a:lnTo>
                        <a:pt x="5405" y="58"/>
                      </a:lnTo>
                      <a:lnTo>
                        <a:pt x="5384" y="53"/>
                      </a:lnTo>
                      <a:lnTo>
                        <a:pt x="5363" y="48"/>
                      </a:lnTo>
                      <a:lnTo>
                        <a:pt x="5343" y="46"/>
                      </a:lnTo>
                      <a:lnTo>
                        <a:pt x="5322" y="42"/>
                      </a:lnTo>
                      <a:lnTo>
                        <a:pt x="5302" y="37"/>
                      </a:lnTo>
                      <a:lnTo>
                        <a:pt x="5282" y="33"/>
                      </a:lnTo>
                      <a:lnTo>
                        <a:pt x="5250" y="31"/>
                      </a:lnTo>
                      <a:lnTo>
                        <a:pt x="5219" y="28"/>
                      </a:lnTo>
                      <a:lnTo>
                        <a:pt x="5190" y="23"/>
                      </a:lnTo>
                      <a:lnTo>
                        <a:pt x="5160" y="21"/>
                      </a:lnTo>
                      <a:lnTo>
                        <a:pt x="5130" y="16"/>
                      </a:lnTo>
                      <a:lnTo>
                        <a:pt x="5101" y="12"/>
                      </a:lnTo>
                      <a:lnTo>
                        <a:pt x="5070" y="8"/>
                      </a:lnTo>
                      <a:lnTo>
                        <a:pt x="5042" y="4"/>
                      </a:lnTo>
                      <a:lnTo>
                        <a:pt x="5012" y="3"/>
                      </a:lnTo>
                      <a:lnTo>
                        <a:pt x="4983" y="0"/>
                      </a:lnTo>
                      <a:lnTo>
                        <a:pt x="4954" y="0"/>
                      </a:lnTo>
                      <a:lnTo>
                        <a:pt x="4925" y="2"/>
                      </a:lnTo>
                      <a:lnTo>
                        <a:pt x="4895" y="4"/>
                      </a:lnTo>
                      <a:lnTo>
                        <a:pt x="4866" y="9"/>
                      </a:lnTo>
                      <a:lnTo>
                        <a:pt x="4836" y="15"/>
                      </a:lnTo>
                      <a:lnTo>
                        <a:pt x="4806" y="24"/>
                      </a:lnTo>
                      <a:lnTo>
                        <a:pt x="4793" y="29"/>
                      </a:lnTo>
                      <a:lnTo>
                        <a:pt x="4778" y="36"/>
                      </a:lnTo>
                      <a:lnTo>
                        <a:pt x="4764" y="42"/>
                      </a:lnTo>
                      <a:lnTo>
                        <a:pt x="4750" y="48"/>
                      </a:lnTo>
                      <a:lnTo>
                        <a:pt x="4736" y="55"/>
                      </a:lnTo>
                      <a:lnTo>
                        <a:pt x="4723" y="63"/>
                      </a:lnTo>
                      <a:lnTo>
                        <a:pt x="4709" y="71"/>
                      </a:lnTo>
                      <a:lnTo>
                        <a:pt x="4696" y="79"/>
                      </a:lnTo>
                      <a:lnTo>
                        <a:pt x="4683" y="86"/>
                      </a:lnTo>
                      <a:lnTo>
                        <a:pt x="4671" y="96"/>
                      </a:lnTo>
                      <a:lnTo>
                        <a:pt x="4660" y="102"/>
                      </a:lnTo>
                      <a:lnTo>
                        <a:pt x="4648" y="110"/>
                      </a:lnTo>
                      <a:lnTo>
                        <a:pt x="4638" y="118"/>
                      </a:lnTo>
                      <a:lnTo>
                        <a:pt x="4629" y="125"/>
                      </a:lnTo>
                      <a:lnTo>
                        <a:pt x="4619" y="132"/>
                      </a:lnTo>
                      <a:lnTo>
                        <a:pt x="4612" y="140"/>
                      </a:lnTo>
                      <a:lnTo>
                        <a:pt x="4525" y="255"/>
                      </a:lnTo>
                      <a:lnTo>
                        <a:pt x="4504" y="291"/>
                      </a:lnTo>
                      <a:lnTo>
                        <a:pt x="4486" y="327"/>
                      </a:lnTo>
                      <a:lnTo>
                        <a:pt x="4469" y="367"/>
                      </a:lnTo>
                      <a:lnTo>
                        <a:pt x="4454" y="407"/>
                      </a:lnTo>
                      <a:lnTo>
                        <a:pt x="4441" y="451"/>
                      </a:lnTo>
                      <a:lnTo>
                        <a:pt x="4430" y="493"/>
                      </a:lnTo>
                      <a:lnTo>
                        <a:pt x="4417" y="535"/>
                      </a:lnTo>
                      <a:lnTo>
                        <a:pt x="4403" y="578"/>
                      </a:lnTo>
                      <a:lnTo>
                        <a:pt x="4389" y="621"/>
                      </a:lnTo>
                      <a:lnTo>
                        <a:pt x="4374" y="661"/>
                      </a:lnTo>
                      <a:lnTo>
                        <a:pt x="4356" y="700"/>
                      </a:lnTo>
                      <a:lnTo>
                        <a:pt x="4335" y="735"/>
                      </a:lnTo>
                      <a:lnTo>
                        <a:pt x="4310" y="770"/>
                      </a:lnTo>
                      <a:lnTo>
                        <a:pt x="4282" y="799"/>
                      </a:lnTo>
                      <a:lnTo>
                        <a:pt x="4249" y="827"/>
                      </a:lnTo>
                      <a:lnTo>
                        <a:pt x="4212" y="849"/>
                      </a:lnTo>
                      <a:lnTo>
                        <a:pt x="4202" y="852"/>
                      </a:lnTo>
                      <a:lnTo>
                        <a:pt x="4191" y="855"/>
                      </a:lnTo>
                      <a:lnTo>
                        <a:pt x="4176" y="858"/>
                      </a:lnTo>
                      <a:lnTo>
                        <a:pt x="4158" y="859"/>
                      </a:lnTo>
                      <a:lnTo>
                        <a:pt x="4139" y="860"/>
                      </a:lnTo>
                      <a:lnTo>
                        <a:pt x="4114" y="861"/>
                      </a:lnTo>
                      <a:lnTo>
                        <a:pt x="4092" y="861"/>
                      </a:lnTo>
                      <a:lnTo>
                        <a:pt x="4069" y="861"/>
                      </a:lnTo>
                      <a:lnTo>
                        <a:pt x="4046" y="862"/>
                      </a:lnTo>
                      <a:lnTo>
                        <a:pt x="4023" y="862"/>
                      </a:lnTo>
                      <a:lnTo>
                        <a:pt x="4002" y="864"/>
                      </a:lnTo>
                      <a:lnTo>
                        <a:pt x="3981" y="864"/>
                      </a:lnTo>
                      <a:lnTo>
                        <a:pt x="3962" y="865"/>
                      </a:lnTo>
                      <a:lnTo>
                        <a:pt x="3946" y="866"/>
                      </a:lnTo>
                      <a:lnTo>
                        <a:pt x="3933" y="868"/>
                      </a:lnTo>
                      <a:lnTo>
                        <a:pt x="3925" y="870"/>
                      </a:lnTo>
                      <a:lnTo>
                        <a:pt x="3862" y="865"/>
                      </a:lnTo>
                      <a:lnTo>
                        <a:pt x="3809" y="859"/>
                      </a:lnTo>
                      <a:lnTo>
                        <a:pt x="3764" y="851"/>
                      </a:lnTo>
                      <a:lnTo>
                        <a:pt x="3727" y="841"/>
                      </a:lnTo>
                      <a:lnTo>
                        <a:pt x="3694" y="829"/>
                      </a:lnTo>
                      <a:lnTo>
                        <a:pt x="3668" y="815"/>
                      </a:lnTo>
                      <a:lnTo>
                        <a:pt x="3647" y="801"/>
                      </a:lnTo>
                      <a:lnTo>
                        <a:pt x="3628" y="784"/>
                      </a:lnTo>
                      <a:lnTo>
                        <a:pt x="3612" y="766"/>
                      </a:lnTo>
                      <a:lnTo>
                        <a:pt x="3599" y="746"/>
                      </a:lnTo>
                      <a:lnTo>
                        <a:pt x="3585" y="725"/>
                      </a:lnTo>
                      <a:lnTo>
                        <a:pt x="3572" y="702"/>
                      </a:lnTo>
                      <a:lnTo>
                        <a:pt x="3558" y="677"/>
                      </a:lnTo>
                      <a:lnTo>
                        <a:pt x="3543" y="651"/>
                      </a:lnTo>
                      <a:lnTo>
                        <a:pt x="3526" y="623"/>
                      </a:lnTo>
                      <a:lnTo>
                        <a:pt x="3504" y="594"/>
                      </a:lnTo>
                      <a:lnTo>
                        <a:pt x="3504" y="552"/>
                      </a:lnTo>
                      <a:lnTo>
                        <a:pt x="3509" y="512"/>
                      </a:lnTo>
                      <a:lnTo>
                        <a:pt x="3514" y="474"/>
                      </a:lnTo>
                      <a:lnTo>
                        <a:pt x="3520" y="433"/>
                      </a:lnTo>
                      <a:lnTo>
                        <a:pt x="3522" y="394"/>
                      </a:lnTo>
                      <a:lnTo>
                        <a:pt x="3517" y="350"/>
                      </a:lnTo>
                      <a:lnTo>
                        <a:pt x="3502" y="306"/>
                      </a:lnTo>
                      <a:lnTo>
                        <a:pt x="3474" y="255"/>
                      </a:lnTo>
                      <a:lnTo>
                        <a:pt x="3469" y="251"/>
                      </a:lnTo>
                      <a:lnTo>
                        <a:pt x="3457" y="239"/>
                      </a:lnTo>
                      <a:lnTo>
                        <a:pt x="3440" y="224"/>
                      </a:lnTo>
                      <a:lnTo>
                        <a:pt x="3419" y="205"/>
                      </a:lnTo>
                      <a:lnTo>
                        <a:pt x="3397" y="184"/>
                      </a:lnTo>
                      <a:lnTo>
                        <a:pt x="3374" y="163"/>
                      </a:lnTo>
                      <a:lnTo>
                        <a:pt x="3350" y="144"/>
                      </a:lnTo>
                      <a:lnTo>
                        <a:pt x="3329" y="130"/>
                      </a:lnTo>
                      <a:lnTo>
                        <a:pt x="3303" y="112"/>
                      </a:lnTo>
                      <a:lnTo>
                        <a:pt x="3275" y="97"/>
                      </a:lnTo>
                      <a:lnTo>
                        <a:pt x="3249" y="83"/>
                      </a:lnTo>
                      <a:lnTo>
                        <a:pt x="3218" y="68"/>
                      </a:lnTo>
                      <a:lnTo>
                        <a:pt x="3189" y="55"/>
                      </a:lnTo>
                      <a:lnTo>
                        <a:pt x="3157" y="46"/>
                      </a:lnTo>
                      <a:lnTo>
                        <a:pt x="3124" y="36"/>
                      </a:lnTo>
                      <a:lnTo>
                        <a:pt x="3092" y="29"/>
                      </a:lnTo>
                      <a:lnTo>
                        <a:pt x="3057" y="23"/>
                      </a:lnTo>
                      <a:lnTo>
                        <a:pt x="3022" y="21"/>
                      </a:lnTo>
                      <a:lnTo>
                        <a:pt x="2985" y="19"/>
                      </a:lnTo>
                      <a:lnTo>
                        <a:pt x="2949" y="19"/>
                      </a:lnTo>
                      <a:lnTo>
                        <a:pt x="2912" y="23"/>
                      </a:lnTo>
                      <a:lnTo>
                        <a:pt x="2874" y="28"/>
                      </a:lnTo>
                      <a:lnTo>
                        <a:pt x="2836" y="36"/>
                      </a:lnTo>
                      <a:lnTo>
                        <a:pt x="2796" y="47"/>
                      </a:lnTo>
                      <a:lnTo>
                        <a:pt x="2779" y="48"/>
                      </a:lnTo>
                      <a:lnTo>
                        <a:pt x="2760" y="49"/>
                      </a:lnTo>
                      <a:lnTo>
                        <a:pt x="2738" y="53"/>
                      </a:lnTo>
                      <a:lnTo>
                        <a:pt x="2716" y="58"/>
                      </a:lnTo>
                      <a:lnTo>
                        <a:pt x="2692" y="62"/>
                      </a:lnTo>
                      <a:lnTo>
                        <a:pt x="2668" y="67"/>
                      </a:lnTo>
                      <a:lnTo>
                        <a:pt x="2646" y="72"/>
                      </a:lnTo>
                      <a:lnTo>
                        <a:pt x="2624" y="78"/>
                      </a:lnTo>
                      <a:lnTo>
                        <a:pt x="2605" y="83"/>
                      </a:lnTo>
                      <a:lnTo>
                        <a:pt x="2590" y="85"/>
                      </a:lnTo>
                      <a:lnTo>
                        <a:pt x="2577" y="88"/>
                      </a:lnTo>
                      <a:lnTo>
                        <a:pt x="2569" y="90"/>
                      </a:lnTo>
                      <a:lnTo>
                        <a:pt x="2565" y="90"/>
                      </a:lnTo>
                      <a:lnTo>
                        <a:pt x="2568" y="87"/>
                      </a:lnTo>
                      <a:lnTo>
                        <a:pt x="2576" y="83"/>
                      </a:lnTo>
                      <a:lnTo>
                        <a:pt x="2591" y="77"/>
                      </a:lnTo>
                      <a:lnTo>
                        <a:pt x="2556" y="88"/>
                      </a:lnTo>
                      <a:lnTo>
                        <a:pt x="2521" y="102"/>
                      </a:lnTo>
                      <a:lnTo>
                        <a:pt x="2490" y="112"/>
                      </a:lnTo>
                      <a:lnTo>
                        <a:pt x="2460" y="124"/>
                      </a:lnTo>
                      <a:lnTo>
                        <a:pt x="2431" y="135"/>
                      </a:lnTo>
                      <a:lnTo>
                        <a:pt x="2403" y="146"/>
                      </a:lnTo>
                      <a:lnTo>
                        <a:pt x="2375" y="156"/>
                      </a:lnTo>
                      <a:lnTo>
                        <a:pt x="2347" y="167"/>
                      </a:lnTo>
                      <a:lnTo>
                        <a:pt x="2322" y="178"/>
                      </a:lnTo>
                      <a:lnTo>
                        <a:pt x="2293" y="188"/>
                      </a:lnTo>
                      <a:lnTo>
                        <a:pt x="2264" y="199"/>
                      </a:lnTo>
                      <a:lnTo>
                        <a:pt x="2233" y="210"/>
                      </a:lnTo>
                      <a:lnTo>
                        <a:pt x="2203" y="220"/>
                      </a:lnTo>
                      <a:lnTo>
                        <a:pt x="2170" y="232"/>
                      </a:lnTo>
                      <a:lnTo>
                        <a:pt x="2135" y="244"/>
                      </a:lnTo>
                      <a:lnTo>
                        <a:pt x="2098" y="255"/>
                      </a:lnTo>
                      <a:lnTo>
                        <a:pt x="2070" y="263"/>
                      </a:lnTo>
                      <a:lnTo>
                        <a:pt x="2040" y="273"/>
                      </a:lnTo>
                      <a:lnTo>
                        <a:pt x="2006" y="283"/>
                      </a:lnTo>
                      <a:lnTo>
                        <a:pt x="1969" y="294"/>
                      </a:lnTo>
                      <a:lnTo>
                        <a:pt x="1930" y="306"/>
                      </a:lnTo>
                      <a:lnTo>
                        <a:pt x="1892" y="319"/>
                      </a:lnTo>
                      <a:lnTo>
                        <a:pt x="1850" y="332"/>
                      </a:lnTo>
                      <a:lnTo>
                        <a:pt x="1811" y="345"/>
                      </a:lnTo>
                      <a:lnTo>
                        <a:pt x="1772" y="360"/>
                      </a:lnTo>
                      <a:lnTo>
                        <a:pt x="1731" y="374"/>
                      </a:lnTo>
                      <a:lnTo>
                        <a:pt x="1693" y="388"/>
                      </a:lnTo>
                      <a:lnTo>
                        <a:pt x="1658" y="402"/>
                      </a:lnTo>
                      <a:lnTo>
                        <a:pt x="1625" y="417"/>
                      </a:lnTo>
                      <a:lnTo>
                        <a:pt x="1594" y="431"/>
                      </a:lnTo>
                      <a:lnTo>
                        <a:pt x="1567" y="444"/>
                      </a:lnTo>
                      <a:lnTo>
                        <a:pt x="1545" y="457"/>
                      </a:lnTo>
                      <a:lnTo>
                        <a:pt x="1522" y="482"/>
                      </a:lnTo>
                      <a:lnTo>
                        <a:pt x="1507" y="499"/>
                      </a:lnTo>
                      <a:lnTo>
                        <a:pt x="1495" y="511"/>
                      </a:lnTo>
                      <a:lnTo>
                        <a:pt x="1486" y="519"/>
                      </a:lnTo>
                      <a:lnTo>
                        <a:pt x="1477" y="525"/>
                      </a:lnTo>
                      <a:lnTo>
                        <a:pt x="1465" y="531"/>
                      </a:lnTo>
                      <a:lnTo>
                        <a:pt x="1451" y="540"/>
                      </a:lnTo>
                      <a:lnTo>
                        <a:pt x="1432" y="553"/>
                      </a:lnTo>
                      <a:lnTo>
                        <a:pt x="1386" y="578"/>
                      </a:lnTo>
                      <a:lnTo>
                        <a:pt x="1343" y="602"/>
                      </a:lnTo>
                      <a:lnTo>
                        <a:pt x="1300" y="627"/>
                      </a:lnTo>
                      <a:lnTo>
                        <a:pt x="1260" y="650"/>
                      </a:lnTo>
                      <a:lnTo>
                        <a:pt x="1219" y="672"/>
                      </a:lnTo>
                      <a:lnTo>
                        <a:pt x="1179" y="692"/>
                      </a:lnTo>
                      <a:lnTo>
                        <a:pt x="1140" y="714"/>
                      </a:lnTo>
                      <a:lnTo>
                        <a:pt x="1102" y="734"/>
                      </a:lnTo>
                      <a:lnTo>
                        <a:pt x="1064" y="753"/>
                      </a:lnTo>
                      <a:lnTo>
                        <a:pt x="1027" y="772"/>
                      </a:lnTo>
                      <a:lnTo>
                        <a:pt x="989" y="791"/>
                      </a:lnTo>
                      <a:lnTo>
                        <a:pt x="952" y="810"/>
                      </a:lnTo>
                      <a:lnTo>
                        <a:pt x="916" y="828"/>
                      </a:lnTo>
                      <a:lnTo>
                        <a:pt x="880" y="846"/>
                      </a:lnTo>
                      <a:lnTo>
                        <a:pt x="847" y="864"/>
                      </a:lnTo>
                      <a:lnTo>
                        <a:pt x="811" y="881"/>
                      </a:lnTo>
                      <a:lnTo>
                        <a:pt x="776" y="899"/>
                      </a:lnTo>
                      <a:lnTo>
                        <a:pt x="740" y="916"/>
                      </a:lnTo>
                      <a:lnTo>
                        <a:pt x="705" y="934"/>
                      </a:lnTo>
                      <a:lnTo>
                        <a:pt x="669" y="950"/>
                      </a:lnTo>
                      <a:lnTo>
                        <a:pt x="633" y="968"/>
                      </a:lnTo>
                      <a:lnTo>
                        <a:pt x="597" y="986"/>
                      </a:lnTo>
                      <a:lnTo>
                        <a:pt x="562" y="1004"/>
                      </a:lnTo>
                      <a:lnTo>
                        <a:pt x="525" y="1023"/>
                      </a:lnTo>
                      <a:lnTo>
                        <a:pt x="488" y="1042"/>
                      </a:lnTo>
                      <a:lnTo>
                        <a:pt x="452" y="1061"/>
                      </a:lnTo>
                      <a:lnTo>
                        <a:pt x="414" y="1079"/>
                      </a:lnTo>
                      <a:lnTo>
                        <a:pt x="374" y="1099"/>
                      </a:lnTo>
                      <a:lnTo>
                        <a:pt x="335" y="1120"/>
                      </a:lnTo>
                      <a:lnTo>
                        <a:pt x="294" y="1142"/>
                      </a:lnTo>
                      <a:lnTo>
                        <a:pt x="254" y="1163"/>
                      </a:lnTo>
                      <a:lnTo>
                        <a:pt x="212" y="1186"/>
                      </a:lnTo>
                      <a:lnTo>
                        <a:pt x="195" y="1194"/>
                      </a:lnTo>
                      <a:lnTo>
                        <a:pt x="178" y="1201"/>
                      </a:lnTo>
                      <a:lnTo>
                        <a:pt x="163" y="1208"/>
                      </a:lnTo>
                      <a:lnTo>
                        <a:pt x="152" y="1217"/>
                      </a:lnTo>
                      <a:lnTo>
                        <a:pt x="141" y="1225"/>
                      </a:lnTo>
                      <a:lnTo>
                        <a:pt x="137" y="1236"/>
                      </a:lnTo>
                      <a:lnTo>
                        <a:pt x="134" y="1245"/>
                      </a:lnTo>
                      <a:lnTo>
                        <a:pt x="137" y="1257"/>
                      </a:lnTo>
                      <a:lnTo>
                        <a:pt x="156" y="1268"/>
                      </a:lnTo>
                      <a:lnTo>
                        <a:pt x="176" y="1279"/>
                      </a:lnTo>
                      <a:lnTo>
                        <a:pt x="193" y="1288"/>
                      </a:lnTo>
                      <a:lnTo>
                        <a:pt x="212" y="1296"/>
                      </a:lnTo>
                      <a:lnTo>
                        <a:pt x="229" y="1303"/>
                      </a:lnTo>
                      <a:lnTo>
                        <a:pt x="248" y="1313"/>
                      </a:lnTo>
                      <a:lnTo>
                        <a:pt x="267" y="1319"/>
                      </a:lnTo>
                      <a:lnTo>
                        <a:pt x="286" y="1327"/>
                      </a:lnTo>
                      <a:lnTo>
                        <a:pt x="305" y="1332"/>
                      </a:lnTo>
                      <a:lnTo>
                        <a:pt x="325" y="1337"/>
                      </a:lnTo>
                      <a:lnTo>
                        <a:pt x="347" y="1342"/>
                      </a:lnTo>
                      <a:lnTo>
                        <a:pt x="368" y="1346"/>
                      </a:lnTo>
                      <a:lnTo>
                        <a:pt x="392" y="1350"/>
                      </a:lnTo>
                      <a:lnTo>
                        <a:pt x="415" y="1351"/>
                      </a:lnTo>
                      <a:lnTo>
                        <a:pt x="442" y="1353"/>
                      </a:lnTo>
                      <a:lnTo>
                        <a:pt x="470" y="1355"/>
                      </a:lnTo>
                      <a:lnTo>
                        <a:pt x="475" y="1359"/>
                      </a:lnTo>
                      <a:lnTo>
                        <a:pt x="475" y="1364"/>
                      </a:lnTo>
                      <a:lnTo>
                        <a:pt x="473" y="1370"/>
                      </a:lnTo>
                      <a:lnTo>
                        <a:pt x="471" y="1375"/>
                      </a:lnTo>
                      <a:lnTo>
                        <a:pt x="472" y="1381"/>
                      </a:lnTo>
                      <a:lnTo>
                        <a:pt x="479" y="1388"/>
                      </a:lnTo>
                      <a:lnTo>
                        <a:pt x="494" y="1397"/>
                      </a:lnTo>
                      <a:lnTo>
                        <a:pt x="521" y="1407"/>
                      </a:lnTo>
                      <a:lnTo>
                        <a:pt x="538" y="1410"/>
                      </a:lnTo>
                      <a:lnTo>
                        <a:pt x="553" y="1414"/>
                      </a:lnTo>
                      <a:lnTo>
                        <a:pt x="571" y="1418"/>
                      </a:lnTo>
                      <a:lnTo>
                        <a:pt x="587" y="1420"/>
                      </a:lnTo>
                      <a:lnTo>
                        <a:pt x="603" y="1421"/>
                      </a:lnTo>
                      <a:lnTo>
                        <a:pt x="619" y="1421"/>
                      </a:lnTo>
                      <a:lnTo>
                        <a:pt x="636" y="1424"/>
                      </a:lnTo>
                      <a:lnTo>
                        <a:pt x="652" y="1424"/>
                      </a:lnTo>
                      <a:lnTo>
                        <a:pt x="668" y="1424"/>
                      </a:lnTo>
                      <a:lnTo>
                        <a:pt x="684" y="1421"/>
                      </a:lnTo>
                      <a:lnTo>
                        <a:pt x="702" y="1421"/>
                      </a:lnTo>
                      <a:lnTo>
                        <a:pt x="718" y="1421"/>
                      </a:lnTo>
                      <a:lnTo>
                        <a:pt x="733" y="1419"/>
                      </a:lnTo>
                      <a:lnTo>
                        <a:pt x="750" y="1418"/>
                      </a:lnTo>
                      <a:lnTo>
                        <a:pt x="768" y="1415"/>
                      </a:lnTo>
                      <a:lnTo>
                        <a:pt x="784" y="1414"/>
                      </a:lnTo>
                      <a:lnTo>
                        <a:pt x="792" y="1424"/>
                      </a:lnTo>
                      <a:lnTo>
                        <a:pt x="803" y="1430"/>
                      </a:lnTo>
                      <a:lnTo>
                        <a:pt x="815" y="1439"/>
                      </a:lnTo>
                      <a:lnTo>
                        <a:pt x="829" y="1446"/>
                      </a:lnTo>
                      <a:lnTo>
                        <a:pt x="846" y="1453"/>
                      </a:lnTo>
                      <a:lnTo>
                        <a:pt x="865" y="1459"/>
                      </a:lnTo>
                      <a:lnTo>
                        <a:pt x="886" y="1464"/>
                      </a:lnTo>
                      <a:lnTo>
                        <a:pt x="911" y="1468"/>
                      </a:lnTo>
                      <a:lnTo>
                        <a:pt x="938" y="1469"/>
                      </a:lnTo>
                      <a:lnTo>
                        <a:pt x="967" y="1469"/>
                      </a:lnTo>
                      <a:lnTo>
                        <a:pt x="1001" y="1466"/>
                      </a:lnTo>
                      <a:lnTo>
                        <a:pt x="1037" y="1460"/>
                      </a:lnTo>
                      <a:lnTo>
                        <a:pt x="1075" y="1452"/>
                      </a:lnTo>
                      <a:lnTo>
                        <a:pt x="1118" y="1441"/>
                      </a:lnTo>
                      <a:lnTo>
                        <a:pt x="1165" y="1427"/>
                      </a:lnTo>
                      <a:lnTo>
                        <a:pt x="1213" y="1409"/>
                      </a:lnTo>
                      <a:lnTo>
                        <a:pt x="1211" y="1410"/>
                      </a:lnTo>
                      <a:lnTo>
                        <a:pt x="1202" y="1418"/>
                      </a:lnTo>
                      <a:lnTo>
                        <a:pt x="1188" y="1427"/>
                      </a:lnTo>
                      <a:lnTo>
                        <a:pt x="1168" y="1439"/>
                      </a:lnTo>
                      <a:lnTo>
                        <a:pt x="1147" y="1453"/>
                      </a:lnTo>
                      <a:lnTo>
                        <a:pt x="1123" y="1469"/>
                      </a:lnTo>
                      <a:lnTo>
                        <a:pt x="1096" y="1487"/>
                      </a:lnTo>
                      <a:lnTo>
                        <a:pt x="1068" y="1504"/>
                      </a:lnTo>
                      <a:lnTo>
                        <a:pt x="1041" y="1522"/>
                      </a:lnTo>
                      <a:lnTo>
                        <a:pt x="1014" y="1540"/>
                      </a:lnTo>
                      <a:lnTo>
                        <a:pt x="988" y="1556"/>
                      </a:lnTo>
                      <a:lnTo>
                        <a:pt x="966" y="1571"/>
                      </a:lnTo>
                      <a:lnTo>
                        <a:pt x="948" y="1584"/>
                      </a:lnTo>
                      <a:lnTo>
                        <a:pt x="933" y="1594"/>
                      </a:lnTo>
                      <a:lnTo>
                        <a:pt x="923" y="1601"/>
                      </a:lnTo>
                      <a:lnTo>
                        <a:pt x="920" y="1604"/>
                      </a:lnTo>
                      <a:lnTo>
                        <a:pt x="862" y="1653"/>
                      </a:lnTo>
                      <a:lnTo>
                        <a:pt x="808" y="1702"/>
                      </a:lnTo>
                      <a:lnTo>
                        <a:pt x="757" y="1751"/>
                      </a:lnTo>
                      <a:lnTo>
                        <a:pt x="708" y="1802"/>
                      </a:lnTo>
                      <a:lnTo>
                        <a:pt x="660" y="1853"/>
                      </a:lnTo>
                      <a:lnTo>
                        <a:pt x="616" y="1906"/>
                      </a:lnTo>
                      <a:lnTo>
                        <a:pt x="573" y="1960"/>
                      </a:lnTo>
                      <a:lnTo>
                        <a:pt x="531" y="2012"/>
                      </a:lnTo>
                      <a:lnTo>
                        <a:pt x="492" y="2068"/>
                      </a:lnTo>
                      <a:lnTo>
                        <a:pt x="455" y="2126"/>
                      </a:lnTo>
                      <a:lnTo>
                        <a:pt x="419" y="2183"/>
                      </a:lnTo>
                      <a:lnTo>
                        <a:pt x="384" y="2243"/>
                      </a:lnTo>
                      <a:lnTo>
                        <a:pt x="352" y="2303"/>
                      </a:lnTo>
                      <a:lnTo>
                        <a:pt x="321" y="2365"/>
                      </a:lnTo>
                      <a:lnTo>
                        <a:pt x="291" y="2429"/>
                      </a:lnTo>
                      <a:lnTo>
                        <a:pt x="262" y="2494"/>
                      </a:lnTo>
                      <a:lnTo>
                        <a:pt x="247" y="2491"/>
                      </a:lnTo>
                      <a:lnTo>
                        <a:pt x="234" y="2485"/>
                      </a:lnTo>
                      <a:lnTo>
                        <a:pt x="220" y="2476"/>
                      </a:lnTo>
                      <a:lnTo>
                        <a:pt x="207" y="2465"/>
                      </a:lnTo>
                      <a:lnTo>
                        <a:pt x="196" y="2454"/>
                      </a:lnTo>
                      <a:lnTo>
                        <a:pt x="183" y="2444"/>
                      </a:lnTo>
                      <a:lnTo>
                        <a:pt x="171" y="2434"/>
                      </a:lnTo>
                      <a:lnTo>
                        <a:pt x="158" y="2427"/>
                      </a:lnTo>
                      <a:lnTo>
                        <a:pt x="156" y="2427"/>
                      </a:lnTo>
                      <a:lnTo>
                        <a:pt x="153" y="2427"/>
                      </a:lnTo>
                      <a:lnTo>
                        <a:pt x="149" y="2428"/>
                      </a:lnTo>
                      <a:lnTo>
                        <a:pt x="132" y="2555"/>
                      </a:lnTo>
                      <a:lnTo>
                        <a:pt x="117" y="2680"/>
                      </a:lnTo>
                      <a:lnTo>
                        <a:pt x="104" y="2806"/>
                      </a:lnTo>
                      <a:lnTo>
                        <a:pt x="95" y="2932"/>
                      </a:lnTo>
                      <a:lnTo>
                        <a:pt x="90" y="3058"/>
                      </a:lnTo>
                      <a:lnTo>
                        <a:pt x="95" y="3183"/>
                      </a:lnTo>
                      <a:lnTo>
                        <a:pt x="106" y="3309"/>
                      </a:lnTo>
                      <a:lnTo>
                        <a:pt x="130" y="3434"/>
                      </a:lnTo>
                      <a:lnTo>
                        <a:pt x="130" y="3438"/>
                      </a:lnTo>
                      <a:lnTo>
                        <a:pt x="130" y="3440"/>
                      </a:lnTo>
                      <a:lnTo>
                        <a:pt x="130" y="3443"/>
                      </a:lnTo>
                      <a:lnTo>
                        <a:pt x="130" y="3445"/>
                      </a:lnTo>
                      <a:lnTo>
                        <a:pt x="8" y="3428"/>
                      </a:lnTo>
                      <a:lnTo>
                        <a:pt x="4" y="3428"/>
                      </a:lnTo>
                      <a:lnTo>
                        <a:pt x="2" y="3430"/>
                      </a:lnTo>
                      <a:lnTo>
                        <a:pt x="0" y="3434"/>
                      </a:lnTo>
                      <a:lnTo>
                        <a:pt x="0" y="3439"/>
                      </a:lnTo>
                      <a:lnTo>
                        <a:pt x="8" y="3482"/>
                      </a:lnTo>
                      <a:lnTo>
                        <a:pt x="15" y="3524"/>
                      </a:lnTo>
                      <a:lnTo>
                        <a:pt x="22" y="3566"/>
                      </a:lnTo>
                      <a:lnTo>
                        <a:pt x="29" y="3609"/>
                      </a:lnTo>
                      <a:lnTo>
                        <a:pt x="35" y="3652"/>
                      </a:lnTo>
                      <a:lnTo>
                        <a:pt x="43" y="3696"/>
                      </a:lnTo>
                      <a:lnTo>
                        <a:pt x="53" y="3738"/>
                      </a:lnTo>
                      <a:lnTo>
                        <a:pt x="62" y="3781"/>
                      </a:lnTo>
                      <a:lnTo>
                        <a:pt x="67" y="3803"/>
                      </a:lnTo>
                      <a:lnTo>
                        <a:pt x="72" y="3824"/>
                      </a:lnTo>
                      <a:lnTo>
                        <a:pt x="76" y="3844"/>
                      </a:lnTo>
                      <a:lnTo>
                        <a:pt x="83" y="3866"/>
                      </a:lnTo>
                      <a:lnTo>
                        <a:pt x="89" y="3886"/>
                      </a:lnTo>
                      <a:lnTo>
                        <a:pt x="96" y="3904"/>
                      </a:lnTo>
                      <a:lnTo>
                        <a:pt x="104" y="3923"/>
                      </a:lnTo>
                      <a:lnTo>
                        <a:pt x="112" y="3942"/>
                      </a:lnTo>
                      <a:lnTo>
                        <a:pt x="127" y="3986"/>
                      </a:lnTo>
                      <a:lnTo>
                        <a:pt x="144" y="4028"/>
                      </a:lnTo>
                      <a:lnTo>
                        <a:pt x="161" y="4070"/>
                      </a:lnTo>
                      <a:lnTo>
                        <a:pt x="180" y="4109"/>
                      </a:lnTo>
                      <a:lnTo>
                        <a:pt x="198" y="4147"/>
                      </a:lnTo>
                      <a:lnTo>
                        <a:pt x="217" y="4184"/>
                      </a:lnTo>
                      <a:lnTo>
                        <a:pt x="238" y="4221"/>
                      </a:lnTo>
                      <a:lnTo>
                        <a:pt x="257" y="4255"/>
                      </a:lnTo>
                      <a:lnTo>
                        <a:pt x="279" y="4289"/>
                      </a:lnTo>
                      <a:lnTo>
                        <a:pt x="303" y="4322"/>
                      </a:lnTo>
                      <a:lnTo>
                        <a:pt x="323" y="4357"/>
                      </a:lnTo>
                      <a:lnTo>
                        <a:pt x="347" y="4389"/>
                      </a:lnTo>
                      <a:lnTo>
                        <a:pt x="370" y="4422"/>
                      </a:lnTo>
                      <a:lnTo>
                        <a:pt x="393" y="4453"/>
                      </a:lnTo>
                      <a:lnTo>
                        <a:pt x="416" y="4485"/>
                      </a:lnTo>
                      <a:lnTo>
                        <a:pt x="442" y="4518"/>
                      </a:lnTo>
                      <a:lnTo>
                        <a:pt x="442" y="4519"/>
                      </a:lnTo>
                      <a:lnTo>
                        <a:pt x="442" y="4522"/>
                      </a:lnTo>
                      <a:lnTo>
                        <a:pt x="442" y="4524"/>
                      </a:lnTo>
                      <a:lnTo>
                        <a:pt x="184" y="4518"/>
                      </a:lnTo>
                      <a:lnTo>
                        <a:pt x="198" y="4549"/>
                      </a:lnTo>
                      <a:lnTo>
                        <a:pt x="213" y="4579"/>
                      </a:lnTo>
                      <a:lnTo>
                        <a:pt x="231" y="4610"/>
                      </a:lnTo>
                      <a:lnTo>
                        <a:pt x="250" y="4638"/>
                      </a:lnTo>
                      <a:lnTo>
                        <a:pt x="270" y="4668"/>
                      </a:lnTo>
                      <a:lnTo>
                        <a:pt x="290" y="4695"/>
                      </a:lnTo>
                      <a:lnTo>
                        <a:pt x="310" y="4726"/>
                      </a:lnTo>
                      <a:lnTo>
                        <a:pt x="327" y="4757"/>
                      </a:lnTo>
                      <a:lnTo>
                        <a:pt x="351" y="4796"/>
                      </a:lnTo>
                      <a:lnTo>
                        <a:pt x="379" y="4834"/>
                      </a:lnTo>
                      <a:lnTo>
                        <a:pt x="407" y="4872"/>
                      </a:lnTo>
                      <a:lnTo>
                        <a:pt x="438" y="4909"/>
                      </a:lnTo>
                      <a:lnTo>
                        <a:pt x="471" y="4947"/>
                      </a:lnTo>
                      <a:lnTo>
                        <a:pt x="504" y="4982"/>
                      </a:lnTo>
                      <a:lnTo>
                        <a:pt x="539" y="5018"/>
                      </a:lnTo>
                      <a:lnTo>
                        <a:pt x="575" y="5052"/>
                      </a:lnTo>
                      <a:lnTo>
                        <a:pt x="612" y="5084"/>
                      </a:lnTo>
                      <a:lnTo>
                        <a:pt x="649" y="5116"/>
                      </a:lnTo>
                      <a:lnTo>
                        <a:pt x="687" y="5146"/>
                      </a:lnTo>
                      <a:lnTo>
                        <a:pt x="725" y="5176"/>
                      </a:lnTo>
                      <a:lnTo>
                        <a:pt x="762" y="5203"/>
                      </a:lnTo>
                      <a:lnTo>
                        <a:pt x="800" y="5228"/>
                      </a:lnTo>
                      <a:lnTo>
                        <a:pt x="837" y="5252"/>
                      </a:lnTo>
                      <a:lnTo>
                        <a:pt x="873" y="5273"/>
                      </a:lnTo>
                      <a:lnTo>
                        <a:pt x="795" y="5343"/>
                      </a:lnTo>
                      <a:lnTo>
                        <a:pt x="795" y="5348"/>
                      </a:lnTo>
                      <a:lnTo>
                        <a:pt x="796" y="5352"/>
                      </a:lnTo>
                      <a:lnTo>
                        <a:pt x="797" y="5355"/>
                      </a:lnTo>
                      <a:lnTo>
                        <a:pt x="797" y="5358"/>
                      </a:lnTo>
                      <a:lnTo>
                        <a:pt x="822" y="5371"/>
                      </a:lnTo>
                      <a:lnTo>
                        <a:pt x="848" y="5383"/>
                      </a:lnTo>
                      <a:lnTo>
                        <a:pt x="871" y="5396"/>
                      </a:lnTo>
                      <a:lnTo>
                        <a:pt x="894" y="5409"/>
                      </a:lnTo>
                      <a:lnTo>
                        <a:pt x="918" y="5422"/>
                      </a:lnTo>
                      <a:lnTo>
                        <a:pt x="942" y="5435"/>
                      </a:lnTo>
                      <a:lnTo>
                        <a:pt x="964" y="5449"/>
                      </a:lnTo>
                      <a:lnTo>
                        <a:pt x="987" y="5463"/>
                      </a:lnTo>
                      <a:lnTo>
                        <a:pt x="1010" y="5475"/>
                      </a:lnTo>
                      <a:lnTo>
                        <a:pt x="1034" y="5488"/>
                      </a:lnTo>
                      <a:lnTo>
                        <a:pt x="1057" y="5503"/>
                      </a:lnTo>
                      <a:lnTo>
                        <a:pt x="1081" y="5516"/>
                      </a:lnTo>
                      <a:lnTo>
                        <a:pt x="1106" y="5529"/>
                      </a:lnTo>
                      <a:lnTo>
                        <a:pt x="1130" y="5541"/>
                      </a:lnTo>
                      <a:lnTo>
                        <a:pt x="1155" y="5553"/>
                      </a:lnTo>
                      <a:lnTo>
                        <a:pt x="1181" y="5564"/>
                      </a:lnTo>
                      <a:lnTo>
                        <a:pt x="1202" y="5574"/>
                      </a:lnTo>
                      <a:lnTo>
                        <a:pt x="1225" y="5582"/>
                      </a:lnTo>
                      <a:lnTo>
                        <a:pt x="1247" y="5591"/>
                      </a:lnTo>
                      <a:lnTo>
                        <a:pt x="1270" y="5599"/>
                      </a:lnTo>
                      <a:lnTo>
                        <a:pt x="1292" y="5607"/>
                      </a:lnTo>
                      <a:lnTo>
                        <a:pt x="1314" y="5616"/>
                      </a:lnTo>
                      <a:lnTo>
                        <a:pt x="1338" y="5623"/>
                      </a:lnTo>
                      <a:lnTo>
                        <a:pt x="1361" y="5630"/>
                      </a:lnTo>
                      <a:lnTo>
                        <a:pt x="1383" y="5636"/>
                      </a:lnTo>
                      <a:lnTo>
                        <a:pt x="1406" y="5643"/>
                      </a:lnTo>
                      <a:lnTo>
                        <a:pt x="1430" y="5648"/>
                      </a:lnTo>
                      <a:lnTo>
                        <a:pt x="1454" y="5654"/>
                      </a:lnTo>
                      <a:lnTo>
                        <a:pt x="1476" y="5657"/>
                      </a:lnTo>
                      <a:lnTo>
                        <a:pt x="1499" y="5661"/>
                      </a:lnTo>
                      <a:lnTo>
                        <a:pt x="1522" y="5664"/>
                      </a:lnTo>
                      <a:lnTo>
                        <a:pt x="1545" y="5668"/>
                      </a:lnTo>
                      <a:lnTo>
                        <a:pt x="1577" y="5673"/>
                      </a:lnTo>
                      <a:lnTo>
                        <a:pt x="1609" y="5677"/>
                      </a:lnTo>
                      <a:lnTo>
                        <a:pt x="1642" y="5680"/>
                      </a:lnTo>
                      <a:lnTo>
                        <a:pt x="1673" y="5684"/>
                      </a:lnTo>
                      <a:lnTo>
                        <a:pt x="1705" y="5688"/>
                      </a:lnTo>
                      <a:lnTo>
                        <a:pt x="1736" y="5689"/>
                      </a:lnTo>
                      <a:lnTo>
                        <a:pt x="1767" y="5693"/>
                      </a:lnTo>
                      <a:lnTo>
                        <a:pt x="1798" y="5695"/>
                      </a:lnTo>
                      <a:lnTo>
                        <a:pt x="1831" y="5696"/>
                      </a:lnTo>
                      <a:lnTo>
                        <a:pt x="1861" y="5700"/>
                      </a:lnTo>
                      <a:lnTo>
                        <a:pt x="1893" y="5701"/>
                      </a:lnTo>
                      <a:lnTo>
                        <a:pt x="1925" y="5705"/>
                      </a:lnTo>
                      <a:lnTo>
                        <a:pt x="1956" y="5707"/>
                      </a:lnTo>
                      <a:lnTo>
                        <a:pt x="1987" y="5709"/>
                      </a:lnTo>
                      <a:lnTo>
                        <a:pt x="2018" y="5712"/>
                      </a:lnTo>
                      <a:lnTo>
                        <a:pt x="2050" y="5714"/>
                      </a:lnTo>
                      <a:lnTo>
                        <a:pt x="2024" y="5793"/>
                      </a:lnTo>
                      <a:lnTo>
                        <a:pt x="2022" y="5795"/>
                      </a:lnTo>
                      <a:lnTo>
                        <a:pt x="2019" y="5795"/>
                      </a:lnTo>
                      <a:lnTo>
                        <a:pt x="2016" y="5794"/>
                      </a:lnTo>
                      <a:lnTo>
                        <a:pt x="2012" y="5793"/>
                      </a:lnTo>
                      <a:lnTo>
                        <a:pt x="2009" y="5801"/>
                      </a:lnTo>
                      <a:lnTo>
                        <a:pt x="2006" y="5807"/>
                      </a:lnTo>
                      <a:lnTo>
                        <a:pt x="2001" y="5815"/>
                      </a:lnTo>
                      <a:lnTo>
                        <a:pt x="2000" y="5825"/>
                      </a:lnTo>
                      <a:lnTo>
                        <a:pt x="2011" y="5845"/>
                      </a:lnTo>
                      <a:lnTo>
                        <a:pt x="2077" y="5874"/>
                      </a:lnTo>
                      <a:lnTo>
                        <a:pt x="2100" y="5881"/>
                      </a:lnTo>
                      <a:lnTo>
                        <a:pt x="2122" y="5887"/>
                      </a:lnTo>
                      <a:lnTo>
                        <a:pt x="2144" y="5893"/>
                      </a:lnTo>
                      <a:lnTo>
                        <a:pt x="2166" y="5898"/>
                      </a:lnTo>
                      <a:lnTo>
                        <a:pt x="2187" y="5903"/>
                      </a:lnTo>
                      <a:lnTo>
                        <a:pt x="2210" y="5909"/>
                      </a:lnTo>
                      <a:lnTo>
                        <a:pt x="2232" y="5914"/>
                      </a:lnTo>
                      <a:lnTo>
                        <a:pt x="2255" y="5920"/>
                      </a:lnTo>
                      <a:lnTo>
                        <a:pt x="2277" y="5923"/>
                      </a:lnTo>
                      <a:lnTo>
                        <a:pt x="2302" y="5927"/>
                      </a:lnTo>
                      <a:lnTo>
                        <a:pt x="2324" y="5932"/>
                      </a:lnTo>
                      <a:lnTo>
                        <a:pt x="2346" y="5935"/>
                      </a:lnTo>
                      <a:lnTo>
                        <a:pt x="2369" y="5940"/>
                      </a:lnTo>
                      <a:lnTo>
                        <a:pt x="2391" y="5944"/>
                      </a:lnTo>
                      <a:lnTo>
                        <a:pt x="2414" y="5946"/>
                      </a:lnTo>
                      <a:lnTo>
                        <a:pt x="2438" y="5950"/>
                      </a:lnTo>
                      <a:lnTo>
                        <a:pt x="2460" y="5953"/>
                      </a:lnTo>
                      <a:lnTo>
                        <a:pt x="2484" y="5954"/>
                      </a:lnTo>
                      <a:lnTo>
                        <a:pt x="2506" y="5958"/>
                      </a:lnTo>
                      <a:lnTo>
                        <a:pt x="2528" y="5960"/>
                      </a:lnTo>
                      <a:lnTo>
                        <a:pt x="2551" y="5963"/>
                      </a:lnTo>
                      <a:lnTo>
                        <a:pt x="2574" y="5964"/>
                      </a:lnTo>
                      <a:lnTo>
                        <a:pt x="2598" y="5965"/>
                      </a:lnTo>
                      <a:lnTo>
                        <a:pt x="2620" y="5967"/>
                      </a:lnTo>
                      <a:lnTo>
                        <a:pt x="2643" y="5969"/>
                      </a:lnTo>
                      <a:lnTo>
                        <a:pt x="2666" y="5970"/>
                      </a:lnTo>
                      <a:lnTo>
                        <a:pt x="2688" y="5971"/>
                      </a:lnTo>
                      <a:lnTo>
                        <a:pt x="2710" y="5971"/>
                      </a:lnTo>
                      <a:lnTo>
                        <a:pt x="2732" y="5971"/>
                      </a:lnTo>
                      <a:lnTo>
                        <a:pt x="2755" y="5971"/>
                      </a:lnTo>
                      <a:lnTo>
                        <a:pt x="2779" y="5971"/>
                      </a:lnTo>
                      <a:lnTo>
                        <a:pt x="2801" y="5971"/>
                      </a:lnTo>
                      <a:lnTo>
                        <a:pt x="2804" y="5973"/>
                      </a:lnTo>
                      <a:lnTo>
                        <a:pt x="2808" y="5976"/>
                      </a:lnTo>
                      <a:lnTo>
                        <a:pt x="2809" y="5979"/>
                      </a:lnTo>
                      <a:lnTo>
                        <a:pt x="2809" y="5982"/>
                      </a:lnTo>
                      <a:lnTo>
                        <a:pt x="2738" y="6071"/>
                      </a:lnTo>
                      <a:lnTo>
                        <a:pt x="2732" y="6076"/>
                      </a:lnTo>
                      <a:lnTo>
                        <a:pt x="2729" y="6080"/>
                      </a:lnTo>
                      <a:lnTo>
                        <a:pt x="2725" y="6086"/>
                      </a:lnTo>
                      <a:lnTo>
                        <a:pt x="2722" y="6091"/>
                      </a:lnTo>
                      <a:lnTo>
                        <a:pt x="2717" y="6097"/>
                      </a:lnTo>
                      <a:lnTo>
                        <a:pt x="2715" y="6104"/>
                      </a:lnTo>
                      <a:lnTo>
                        <a:pt x="2711" y="6110"/>
                      </a:lnTo>
                      <a:lnTo>
                        <a:pt x="2708" y="6117"/>
                      </a:lnTo>
                      <a:lnTo>
                        <a:pt x="2708" y="6120"/>
                      </a:lnTo>
                      <a:lnTo>
                        <a:pt x="2709" y="6121"/>
                      </a:lnTo>
                      <a:lnTo>
                        <a:pt x="2709" y="6122"/>
                      </a:lnTo>
                      <a:lnTo>
                        <a:pt x="2711" y="6124"/>
                      </a:lnTo>
                      <a:lnTo>
                        <a:pt x="2743" y="6129"/>
                      </a:lnTo>
                      <a:lnTo>
                        <a:pt x="2774" y="6135"/>
                      </a:lnTo>
                      <a:lnTo>
                        <a:pt x="2805" y="6139"/>
                      </a:lnTo>
                      <a:lnTo>
                        <a:pt x="2837" y="6142"/>
                      </a:lnTo>
                      <a:lnTo>
                        <a:pt x="2868" y="6146"/>
                      </a:lnTo>
                      <a:lnTo>
                        <a:pt x="2898" y="6149"/>
                      </a:lnTo>
                      <a:lnTo>
                        <a:pt x="2931" y="6153"/>
                      </a:lnTo>
                      <a:lnTo>
                        <a:pt x="2961" y="6156"/>
                      </a:lnTo>
                      <a:lnTo>
                        <a:pt x="2993" y="6160"/>
                      </a:lnTo>
                      <a:lnTo>
                        <a:pt x="3024" y="6161"/>
                      </a:lnTo>
                      <a:lnTo>
                        <a:pt x="3055" y="6164"/>
                      </a:lnTo>
                      <a:lnTo>
                        <a:pt x="3086" y="6166"/>
                      </a:lnTo>
                      <a:lnTo>
                        <a:pt x="3116" y="6167"/>
                      </a:lnTo>
                      <a:lnTo>
                        <a:pt x="3148" y="6167"/>
                      </a:lnTo>
                      <a:lnTo>
                        <a:pt x="3179" y="6168"/>
                      </a:lnTo>
                      <a:lnTo>
                        <a:pt x="3210" y="6168"/>
                      </a:lnTo>
                      <a:lnTo>
                        <a:pt x="3242" y="6168"/>
                      </a:lnTo>
                      <a:lnTo>
                        <a:pt x="3272" y="6167"/>
                      </a:lnTo>
                      <a:lnTo>
                        <a:pt x="3303" y="6167"/>
                      </a:lnTo>
                      <a:lnTo>
                        <a:pt x="3334" y="6165"/>
                      </a:lnTo>
                      <a:lnTo>
                        <a:pt x="3365" y="6162"/>
                      </a:lnTo>
                      <a:lnTo>
                        <a:pt x="3396" y="6160"/>
                      </a:lnTo>
                      <a:lnTo>
                        <a:pt x="3428" y="6156"/>
                      </a:lnTo>
                      <a:lnTo>
                        <a:pt x="3459" y="6152"/>
                      </a:lnTo>
                      <a:lnTo>
                        <a:pt x="3489" y="6148"/>
                      </a:lnTo>
                      <a:lnTo>
                        <a:pt x="3520" y="6142"/>
                      </a:lnTo>
                      <a:lnTo>
                        <a:pt x="3551" y="6136"/>
                      </a:lnTo>
                      <a:lnTo>
                        <a:pt x="3582" y="6130"/>
                      </a:lnTo>
                      <a:lnTo>
                        <a:pt x="3613" y="6123"/>
                      </a:lnTo>
                      <a:lnTo>
                        <a:pt x="3643" y="6115"/>
                      </a:lnTo>
                      <a:lnTo>
                        <a:pt x="3676" y="6105"/>
                      </a:lnTo>
                      <a:lnTo>
                        <a:pt x="3706" y="6097"/>
                      </a:lnTo>
                      <a:lnTo>
                        <a:pt x="3998" y="5975"/>
                      </a:lnTo>
                      <a:lnTo>
                        <a:pt x="4014" y="5985"/>
                      </a:lnTo>
                      <a:lnTo>
                        <a:pt x="4032" y="5992"/>
                      </a:lnTo>
                      <a:lnTo>
                        <a:pt x="4048" y="5998"/>
                      </a:lnTo>
                      <a:lnTo>
                        <a:pt x="4067" y="6001"/>
                      </a:lnTo>
                      <a:lnTo>
                        <a:pt x="4083" y="6002"/>
                      </a:lnTo>
                      <a:lnTo>
                        <a:pt x="4101" y="6001"/>
                      </a:lnTo>
                      <a:lnTo>
                        <a:pt x="4120" y="6000"/>
                      </a:lnTo>
                      <a:lnTo>
                        <a:pt x="4136" y="5997"/>
                      </a:lnTo>
                      <a:lnTo>
                        <a:pt x="4155" y="5994"/>
                      </a:lnTo>
                      <a:lnTo>
                        <a:pt x="4173" y="5990"/>
                      </a:lnTo>
                      <a:lnTo>
                        <a:pt x="4191" y="5988"/>
                      </a:lnTo>
                      <a:lnTo>
                        <a:pt x="4209" y="5985"/>
                      </a:lnTo>
                      <a:lnTo>
                        <a:pt x="4228" y="5983"/>
                      </a:lnTo>
                      <a:lnTo>
                        <a:pt x="4247" y="5983"/>
                      </a:lnTo>
                      <a:lnTo>
                        <a:pt x="4265" y="5984"/>
                      </a:lnTo>
                      <a:lnTo>
                        <a:pt x="4282" y="5988"/>
                      </a:lnTo>
                      <a:lnTo>
                        <a:pt x="4291" y="5983"/>
                      </a:lnTo>
                      <a:lnTo>
                        <a:pt x="4295" y="5979"/>
                      </a:lnTo>
                      <a:lnTo>
                        <a:pt x="4301" y="5976"/>
                      </a:lnTo>
                      <a:lnTo>
                        <a:pt x="4305" y="5973"/>
                      </a:lnTo>
                      <a:lnTo>
                        <a:pt x="4309" y="5970"/>
                      </a:lnTo>
                      <a:lnTo>
                        <a:pt x="4313" y="5966"/>
                      </a:lnTo>
                      <a:lnTo>
                        <a:pt x="4318" y="5964"/>
                      </a:lnTo>
                      <a:lnTo>
                        <a:pt x="4324" y="5963"/>
                      </a:lnTo>
                      <a:lnTo>
                        <a:pt x="4345" y="5967"/>
                      </a:lnTo>
                      <a:lnTo>
                        <a:pt x="4367" y="5973"/>
                      </a:lnTo>
                      <a:lnTo>
                        <a:pt x="4387" y="5979"/>
                      </a:lnTo>
                      <a:lnTo>
                        <a:pt x="4409" y="5986"/>
                      </a:lnTo>
                      <a:lnTo>
                        <a:pt x="4430" y="5994"/>
                      </a:lnTo>
                      <a:lnTo>
                        <a:pt x="4450" y="6002"/>
                      </a:lnTo>
                      <a:lnTo>
                        <a:pt x="4470" y="6010"/>
                      </a:lnTo>
                      <a:lnTo>
                        <a:pt x="4490" y="6019"/>
                      </a:lnTo>
                      <a:lnTo>
                        <a:pt x="4510" y="6027"/>
                      </a:lnTo>
                      <a:lnTo>
                        <a:pt x="4531" y="6036"/>
                      </a:lnTo>
                      <a:lnTo>
                        <a:pt x="4549" y="6046"/>
                      </a:lnTo>
                      <a:lnTo>
                        <a:pt x="4570" y="6055"/>
                      </a:lnTo>
                      <a:lnTo>
                        <a:pt x="4590" y="6065"/>
                      </a:lnTo>
                      <a:lnTo>
                        <a:pt x="4611" y="6074"/>
                      </a:lnTo>
                      <a:lnTo>
                        <a:pt x="4629" y="6084"/>
                      </a:lnTo>
                      <a:lnTo>
                        <a:pt x="4650" y="6093"/>
                      </a:lnTo>
                      <a:lnTo>
                        <a:pt x="4670" y="6103"/>
                      </a:lnTo>
                      <a:lnTo>
                        <a:pt x="4690" y="6111"/>
                      </a:lnTo>
                      <a:lnTo>
                        <a:pt x="4711" y="6121"/>
                      </a:lnTo>
                      <a:lnTo>
                        <a:pt x="4733" y="6129"/>
                      </a:lnTo>
                      <a:lnTo>
                        <a:pt x="4752" y="6136"/>
                      </a:lnTo>
                      <a:lnTo>
                        <a:pt x="4774" y="6143"/>
                      </a:lnTo>
                      <a:lnTo>
                        <a:pt x="4794" y="6151"/>
                      </a:lnTo>
                      <a:lnTo>
                        <a:pt x="4817" y="6158"/>
                      </a:lnTo>
                      <a:lnTo>
                        <a:pt x="4838" y="6164"/>
                      </a:lnTo>
                      <a:lnTo>
                        <a:pt x="4861" y="6167"/>
                      </a:lnTo>
                      <a:lnTo>
                        <a:pt x="4884" y="6173"/>
                      </a:lnTo>
                      <a:lnTo>
                        <a:pt x="4906" y="6177"/>
                      </a:lnTo>
                      <a:lnTo>
                        <a:pt x="4929" y="6179"/>
                      </a:lnTo>
                      <a:lnTo>
                        <a:pt x="4953" y="6180"/>
                      </a:lnTo>
                      <a:lnTo>
                        <a:pt x="4978" y="6181"/>
                      </a:lnTo>
                      <a:lnTo>
                        <a:pt x="5002" y="61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88" name="Oval 12"/>
                <p:cNvSpPr>
                  <a:spLocks noChangeArrowheads="1"/>
                </p:cNvSpPr>
                <p:nvPr/>
              </p:nvSpPr>
              <p:spPr bwMode="auto">
                <a:xfrm>
                  <a:off x="3326" y="2436"/>
                  <a:ext cx="719" cy="729"/>
                </a:xfrm>
                <a:prstGeom prst="ellipse">
                  <a:avLst/>
                </a:pr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89" name="Freeform 13"/>
                <p:cNvSpPr>
                  <a:spLocks/>
                </p:cNvSpPr>
                <p:nvPr/>
              </p:nvSpPr>
              <p:spPr bwMode="auto">
                <a:xfrm>
                  <a:off x="3343" y="2453"/>
                  <a:ext cx="686" cy="695"/>
                </a:xfrm>
                <a:custGeom>
                  <a:avLst/>
                  <a:gdLst/>
                  <a:ahLst/>
                  <a:cxnLst>
                    <a:cxn ang="0">
                      <a:pos x="1512" y="7"/>
                    </a:cxn>
                    <a:cxn ang="0">
                      <a:pos x="1715" y="44"/>
                    </a:cxn>
                    <a:cxn ang="0">
                      <a:pos x="1905" y="109"/>
                    </a:cxn>
                    <a:cxn ang="0">
                      <a:pos x="2083" y="201"/>
                    </a:cxn>
                    <a:cxn ang="0">
                      <a:pos x="2244" y="317"/>
                    </a:cxn>
                    <a:cxn ang="0">
                      <a:pos x="2388" y="455"/>
                    </a:cxn>
                    <a:cxn ang="0">
                      <a:pos x="2510" y="613"/>
                    </a:cxn>
                    <a:cxn ang="0">
                      <a:pos x="2608" y="787"/>
                    </a:cxn>
                    <a:cxn ang="0">
                      <a:pos x="2683" y="977"/>
                    </a:cxn>
                    <a:cxn ang="0">
                      <a:pos x="2729" y="1177"/>
                    </a:cxn>
                    <a:cxn ang="0">
                      <a:pos x="2745" y="1390"/>
                    </a:cxn>
                    <a:cxn ang="0">
                      <a:pos x="2729" y="1601"/>
                    </a:cxn>
                    <a:cxn ang="0">
                      <a:pos x="2683" y="1802"/>
                    </a:cxn>
                    <a:cxn ang="0">
                      <a:pos x="2608" y="1990"/>
                    </a:cxn>
                    <a:cxn ang="0">
                      <a:pos x="2510" y="2166"/>
                    </a:cxn>
                    <a:cxn ang="0">
                      <a:pos x="2388" y="2323"/>
                    </a:cxn>
                    <a:cxn ang="0">
                      <a:pos x="2244" y="2462"/>
                    </a:cxn>
                    <a:cxn ang="0">
                      <a:pos x="2083" y="2579"/>
                    </a:cxn>
                    <a:cxn ang="0">
                      <a:pos x="1905" y="2671"/>
                    </a:cxn>
                    <a:cxn ang="0">
                      <a:pos x="1715" y="2736"/>
                    </a:cxn>
                    <a:cxn ang="0">
                      <a:pos x="1512" y="2772"/>
                    </a:cxn>
                    <a:cxn ang="0">
                      <a:pos x="1302" y="2777"/>
                    </a:cxn>
                    <a:cxn ang="0">
                      <a:pos x="1097" y="2751"/>
                    </a:cxn>
                    <a:cxn ang="0">
                      <a:pos x="902" y="2695"/>
                    </a:cxn>
                    <a:cxn ang="0">
                      <a:pos x="719" y="2612"/>
                    </a:cxn>
                    <a:cxn ang="0">
                      <a:pos x="552" y="2503"/>
                    </a:cxn>
                    <a:cxn ang="0">
                      <a:pos x="404" y="2372"/>
                    </a:cxn>
                    <a:cxn ang="0">
                      <a:pos x="273" y="2221"/>
                    </a:cxn>
                    <a:cxn ang="0">
                      <a:pos x="166" y="2051"/>
                    </a:cxn>
                    <a:cxn ang="0">
                      <a:pos x="84" y="1867"/>
                    </a:cxn>
                    <a:cxn ang="0">
                      <a:pos x="28" y="1670"/>
                    </a:cxn>
                    <a:cxn ang="0">
                      <a:pos x="2" y="1461"/>
                    </a:cxn>
                    <a:cxn ang="0">
                      <a:pos x="7" y="1248"/>
                    </a:cxn>
                    <a:cxn ang="0">
                      <a:pos x="43" y="1043"/>
                    </a:cxn>
                    <a:cxn ang="0">
                      <a:pos x="109" y="850"/>
                    </a:cxn>
                    <a:cxn ang="0">
                      <a:pos x="200" y="669"/>
                    </a:cxn>
                    <a:cxn ang="0">
                      <a:pos x="315" y="505"/>
                    </a:cxn>
                    <a:cxn ang="0">
                      <a:pos x="451" y="361"/>
                    </a:cxn>
                    <a:cxn ang="0">
                      <a:pos x="607" y="237"/>
                    </a:cxn>
                    <a:cxn ang="0">
                      <a:pos x="779" y="138"/>
                    </a:cxn>
                    <a:cxn ang="0">
                      <a:pos x="967" y="63"/>
                    </a:cxn>
                    <a:cxn ang="0">
                      <a:pos x="1164" y="15"/>
                    </a:cxn>
                    <a:cxn ang="0">
                      <a:pos x="1372" y="0"/>
                    </a:cxn>
                  </a:cxnLst>
                  <a:rect l="0" t="0" r="r" b="b"/>
                  <a:pathLst>
                    <a:path w="2745" h="2780">
                      <a:moveTo>
                        <a:pt x="1372" y="0"/>
                      </a:moveTo>
                      <a:lnTo>
                        <a:pt x="1442" y="2"/>
                      </a:lnTo>
                      <a:lnTo>
                        <a:pt x="1512" y="7"/>
                      </a:lnTo>
                      <a:lnTo>
                        <a:pt x="1582" y="15"/>
                      </a:lnTo>
                      <a:lnTo>
                        <a:pt x="1649" y="29"/>
                      </a:lnTo>
                      <a:lnTo>
                        <a:pt x="1715" y="44"/>
                      </a:lnTo>
                      <a:lnTo>
                        <a:pt x="1779" y="63"/>
                      </a:lnTo>
                      <a:lnTo>
                        <a:pt x="1844" y="83"/>
                      </a:lnTo>
                      <a:lnTo>
                        <a:pt x="1905" y="109"/>
                      </a:lnTo>
                      <a:lnTo>
                        <a:pt x="1967" y="138"/>
                      </a:lnTo>
                      <a:lnTo>
                        <a:pt x="2026" y="168"/>
                      </a:lnTo>
                      <a:lnTo>
                        <a:pt x="2083" y="201"/>
                      </a:lnTo>
                      <a:lnTo>
                        <a:pt x="2139" y="237"/>
                      </a:lnTo>
                      <a:lnTo>
                        <a:pt x="2192" y="276"/>
                      </a:lnTo>
                      <a:lnTo>
                        <a:pt x="2244" y="317"/>
                      </a:lnTo>
                      <a:lnTo>
                        <a:pt x="2294" y="361"/>
                      </a:lnTo>
                      <a:lnTo>
                        <a:pt x="2342" y="407"/>
                      </a:lnTo>
                      <a:lnTo>
                        <a:pt x="2388" y="455"/>
                      </a:lnTo>
                      <a:lnTo>
                        <a:pt x="2431" y="505"/>
                      </a:lnTo>
                      <a:lnTo>
                        <a:pt x="2472" y="559"/>
                      </a:lnTo>
                      <a:lnTo>
                        <a:pt x="2510" y="613"/>
                      </a:lnTo>
                      <a:lnTo>
                        <a:pt x="2546" y="669"/>
                      </a:lnTo>
                      <a:lnTo>
                        <a:pt x="2579" y="728"/>
                      </a:lnTo>
                      <a:lnTo>
                        <a:pt x="2608" y="787"/>
                      </a:lnTo>
                      <a:lnTo>
                        <a:pt x="2636" y="850"/>
                      </a:lnTo>
                      <a:lnTo>
                        <a:pt x="2661" y="913"/>
                      </a:lnTo>
                      <a:lnTo>
                        <a:pt x="2683" y="977"/>
                      </a:lnTo>
                      <a:lnTo>
                        <a:pt x="2702" y="1043"/>
                      </a:lnTo>
                      <a:lnTo>
                        <a:pt x="2718" y="1110"/>
                      </a:lnTo>
                      <a:lnTo>
                        <a:pt x="2729" y="1177"/>
                      </a:lnTo>
                      <a:lnTo>
                        <a:pt x="2737" y="1248"/>
                      </a:lnTo>
                      <a:lnTo>
                        <a:pt x="2743" y="1318"/>
                      </a:lnTo>
                      <a:lnTo>
                        <a:pt x="2745" y="1390"/>
                      </a:lnTo>
                      <a:lnTo>
                        <a:pt x="2743" y="1461"/>
                      </a:lnTo>
                      <a:lnTo>
                        <a:pt x="2737" y="1531"/>
                      </a:lnTo>
                      <a:lnTo>
                        <a:pt x="2729" y="1601"/>
                      </a:lnTo>
                      <a:lnTo>
                        <a:pt x="2718" y="1670"/>
                      </a:lnTo>
                      <a:lnTo>
                        <a:pt x="2702" y="1737"/>
                      </a:lnTo>
                      <a:lnTo>
                        <a:pt x="2683" y="1802"/>
                      </a:lnTo>
                      <a:lnTo>
                        <a:pt x="2661" y="1867"/>
                      </a:lnTo>
                      <a:lnTo>
                        <a:pt x="2636" y="1931"/>
                      </a:lnTo>
                      <a:lnTo>
                        <a:pt x="2608" y="1990"/>
                      </a:lnTo>
                      <a:lnTo>
                        <a:pt x="2579" y="2051"/>
                      </a:lnTo>
                      <a:lnTo>
                        <a:pt x="2546" y="2109"/>
                      </a:lnTo>
                      <a:lnTo>
                        <a:pt x="2510" y="2166"/>
                      </a:lnTo>
                      <a:lnTo>
                        <a:pt x="2472" y="2221"/>
                      </a:lnTo>
                      <a:lnTo>
                        <a:pt x="2431" y="2273"/>
                      </a:lnTo>
                      <a:lnTo>
                        <a:pt x="2388" y="2323"/>
                      </a:lnTo>
                      <a:lnTo>
                        <a:pt x="2342" y="2372"/>
                      </a:lnTo>
                      <a:lnTo>
                        <a:pt x="2294" y="2418"/>
                      </a:lnTo>
                      <a:lnTo>
                        <a:pt x="2244" y="2462"/>
                      </a:lnTo>
                      <a:lnTo>
                        <a:pt x="2192" y="2503"/>
                      </a:lnTo>
                      <a:lnTo>
                        <a:pt x="2139" y="2542"/>
                      </a:lnTo>
                      <a:lnTo>
                        <a:pt x="2083" y="2579"/>
                      </a:lnTo>
                      <a:lnTo>
                        <a:pt x="2026" y="2612"/>
                      </a:lnTo>
                      <a:lnTo>
                        <a:pt x="1967" y="2643"/>
                      </a:lnTo>
                      <a:lnTo>
                        <a:pt x="1905" y="2671"/>
                      </a:lnTo>
                      <a:lnTo>
                        <a:pt x="1844" y="2695"/>
                      </a:lnTo>
                      <a:lnTo>
                        <a:pt x="1779" y="2717"/>
                      </a:lnTo>
                      <a:lnTo>
                        <a:pt x="1715" y="2736"/>
                      </a:lnTo>
                      <a:lnTo>
                        <a:pt x="1649" y="2751"/>
                      </a:lnTo>
                      <a:lnTo>
                        <a:pt x="1582" y="2764"/>
                      </a:lnTo>
                      <a:lnTo>
                        <a:pt x="1512" y="2772"/>
                      </a:lnTo>
                      <a:lnTo>
                        <a:pt x="1442" y="2777"/>
                      </a:lnTo>
                      <a:lnTo>
                        <a:pt x="1372" y="2780"/>
                      </a:lnTo>
                      <a:lnTo>
                        <a:pt x="1302" y="2777"/>
                      </a:lnTo>
                      <a:lnTo>
                        <a:pt x="1234" y="2772"/>
                      </a:lnTo>
                      <a:lnTo>
                        <a:pt x="1164" y="2764"/>
                      </a:lnTo>
                      <a:lnTo>
                        <a:pt x="1097" y="2751"/>
                      </a:lnTo>
                      <a:lnTo>
                        <a:pt x="1030" y="2736"/>
                      </a:lnTo>
                      <a:lnTo>
                        <a:pt x="967" y="2717"/>
                      </a:lnTo>
                      <a:lnTo>
                        <a:pt x="902" y="2695"/>
                      </a:lnTo>
                      <a:lnTo>
                        <a:pt x="840" y="2671"/>
                      </a:lnTo>
                      <a:lnTo>
                        <a:pt x="779" y="2643"/>
                      </a:lnTo>
                      <a:lnTo>
                        <a:pt x="719" y="2612"/>
                      </a:lnTo>
                      <a:lnTo>
                        <a:pt x="661" y="2579"/>
                      </a:lnTo>
                      <a:lnTo>
                        <a:pt x="607" y="2542"/>
                      </a:lnTo>
                      <a:lnTo>
                        <a:pt x="552" y="2503"/>
                      </a:lnTo>
                      <a:lnTo>
                        <a:pt x="500" y="2462"/>
                      </a:lnTo>
                      <a:lnTo>
                        <a:pt x="451" y="2418"/>
                      </a:lnTo>
                      <a:lnTo>
                        <a:pt x="404" y="2372"/>
                      </a:lnTo>
                      <a:lnTo>
                        <a:pt x="357" y="2323"/>
                      </a:lnTo>
                      <a:lnTo>
                        <a:pt x="315" y="2273"/>
                      </a:lnTo>
                      <a:lnTo>
                        <a:pt x="273" y="2221"/>
                      </a:lnTo>
                      <a:lnTo>
                        <a:pt x="236" y="2166"/>
                      </a:lnTo>
                      <a:lnTo>
                        <a:pt x="200" y="2109"/>
                      </a:lnTo>
                      <a:lnTo>
                        <a:pt x="166" y="2051"/>
                      </a:lnTo>
                      <a:lnTo>
                        <a:pt x="136" y="1990"/>
                      </a:lnTo>
                      <a:lnTo>
                        <a:pt x="109" y="1931"/>
                      </a:lnTo>
                      <a:lnTo>
                        <a:pt x="84" y="1867"/>
                      </a:lnTo>
                      <a:lnTo>
                        <a:pt x="63" y="1802"/>
                      </a:lnTo>
                      <a:lnTo>
                        <a:pt x="43" y="1737"/>
                      </a:lnTo>
                      <a:lnTo>
                        <a:pt x="28" y="1670"/>
                      </a:lnTo>
                      <a:lnTo>
                        <a:pt x="16" y="1601"/>
                      </a:lnTo>
                      <a:lnTo>
                        <a:pt x="7" y="1531"/>
                      </a:lnTo>
                      <a:lnTo>
                        <a:pt x="2" y="1461"/>
                      </a:lnTo>
                      <a:lnTo>
                        <a:pt x="0" y="1390"/>
                      </a:lnTo>
                      <a:lnTo>
                        <a:pt x="2" y="1318"/>
                      </a:lnTo>
                      <a:lnTo>
                        <a:pt x="7" y="1248"/>
                      </a:lnTo>
                      <a:lnTo>
                        <a:pt x="16" y="1177"/>
                      </a:lnTo>
                      <a:lnTo>
                        <a:pt x="28" y="1110"/>
                      </a:lnTo>
                      <a:lnTo>
                        <a:pt x="43" y="1043"/>
                      </a:lnTo>
                      <a:lnTo>
                        <a:pt x="63" y="977"/>
                      </a:lnTo>
                      <a:lnTo>
                        <a:pt x="84" y="913"/>
                      </a:lnTo>
                      <a:lnTo>
                        <a:pt x="109" y="850"/>
                      </a:lnTo>
                      <a:lnTo>
                        <a:pt x="136" y="787"/>
                      </a:lnTo>
                      <a:lnTo>
                        <a:pt x="166" y="728"/>
                      </a:lnTo>
                      <a:lnTo>
                        <a:pt x="200" y="669"/>
                      </a:lnTo>
                      <a:lnTo>
                        <a:pt x="236" y="613"/>
                      </a:lnTo>
                      <a:lnTo>
                        <a:pt x="273" y="559"/>
                      </a:lnTo>
                      <a:lnTo>
                        <a:pt x="315" y="505"/>
                      </a:lnTo>
                      <a:lnTo>
                        <a:pt x="357" y="455"/>
                      </a:lnTo>
                      <a:lnTo>
                        <a:pt x="404" y="407"/>
                      </a:lnTo>
                      <a:lnTo>
                        <a:pt x="451" y="361"/>
                      </a:lnTo>
                      <a:lnTo>
                        <a:pt x="500" y="317"/>
                      </a:lnTo>
                      <a:lnTo>
                        <a:pt x="552" y="276"/>
                      </a:lnTo>
                      <a:lnTo>
                        <a:pt x="607" y="237"/>
                      </a:lnTo>
                      <a:lnTo>
                        <a:pt x="661" y="201"/>
                      </a:lnTo>
                      <a:lnTo>
                        <a:pt x="719" y="168"/>
                      </a:lnTo>
                      <a:lnTo>
                        <a:pt x="779" y="138"/>
                      </a:lnTo>
                      <a:lnTo>
                        <a:pt x="840" y="109"/>
                      </a:lnTo>
                      <a:lnTo>
                        <a:pt x="902" y="83"/>
                      </a:lnTo>
                      <a:lnTo>
                        <a:pt x="967" y="63"/>
                      </a:lnTo>
                      <a:lnTo>
                        <a:pt x="1030" y="44"/>
                      </a:lnTo>
                      <a:lnTo>
                        <a:pt x="1097" y="29"/>
                      </a:lnTo>
                      <a:lnTo>
                        <a:pt x="1164" y="15"/>
                      </a:lnTo>
                      <a:lnTo>
                        <a:pt x="1234" y="7"/>
                      </a:lnTo>
                      <a:lnTo>
                        <a:pt x="1302" y="2"/>
                      </a:lnTo>
                      <a:lnTo>
                        <a:pt x="1372" y="0"/>
                      </a:lnTo>
                      <a:close/>
                    </a:path>
                  </a:pathLst>
                </a:custGeom>
                <a:solidFill>
                  <a:srgbClr val="00CCFF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0" name="Freeform 14"/>
                <p:cNvSpPr>
                  <a:spLocks/>
                </p:cNvSpPr>
                <p:nvPr/>
              </p:nvSpPr>
              <p:spPr bwMode="auto">
                <a:xfrm>
                  <a:off x="3686" y="2450"/>
                  <a:ext cx="345" cy="350"/>
                </a:xfrm>
                <a:custGeom>
                  <a:avLst/>
                  <a:gdLst/>
                  <a:ahLst/>
                  <a:cxnLst>
                    <a:cxn ang="0">
                      <a:pos x="1380" y="1329"/>
                    </a:cxn>
                    <a:cxn ang="0">
                      <a:pos x="1365" y="1188"/>
                    </a:cxn>
                    <a:cxn ang="0">
                      <a:pos x="1340" y="1051"/>
                    </a:cxn>
                    <a:cxn ang="0">
                      <a:pos x="1298" y="920"/>
                    </a:cxn>
                    <a:cxn ang="0">
                      <a:pos x="1246" y="794"/>
                    </a:cxn>
                    <a:cxn ang="0">
                      <a:pos x="1182" y="674"/>
                    </a:cxn>
                    <a:cxn ang="0">
                      <a:pos x="1107" y="565"/>
                    </a:cxn>
                    <a:cxn ang="0">
                      <a:pos x="1023" y="459"/>
                    </a:cxn>
                    <a:cxn ang="0">
                      <a:pos x="928" y="364"/>
                    </a:cxn>
                    <a:cxn ang="0">
                      <a:pos x="826" y="278"/>
                    </a:cxn>
                    <a:cxn ang="0">
                      <a:pos x="717" y="204"/>
                    </a:cxn>
                    <a:cxn ang="0">
                      <a:pos x="598" y="138"/>
                    </a:cxn>
                    <a:cxn ang="0">
                      <a:pos x="475" y="85"/>
                    </a:cxn>
                    <a:cxn ang="0">
                      <a:pos x="344" y="45"/>
                    </a:cxn>
                    <a:cxn ang="0">
                      <a:pos x="210" y="17"/>
                    </a:cxn>
                    <a:cxn ang="0">
                      <a:pos x="70" y="4"/>
                    </a:cxn>
                    <a:cxn ang="0">
                      <a:pos x="0" y="22"/>
                    </a:cxn>
                    <a:cxn ang="0">
                      <a:pos x="140" y="28"/>
                    </a:cxn>
                    <a:cxn ang="0">
                      <a:pos x="276" y="49"/>
                    </a:cxn>
                    <a:cxn ang="0">
                      <a:pos x="406" y="84"/>
                    </a:cxn>
                    <a:cxn ang="0">
                      <a:pos x="530" y="130"/>
                    </a:cxn>
                    <a:cxn ang="0">
                      <a:pos x="649" y="187"/>
                    </a:cxn>
                    <a:cxn ang="0">
                      <a:pos x="762" y="256"/>
                    </a:cxn>
                    <a:cxn ang="0">
                      <a:pos x="866" y="337"/>
                    </a:cxn>
                    <a:cxn ang="0">
                      <a:pos x="964" y="425"/>
                    </a:cxn>
                    <a:cxn ang="0">
                      <a:pos x="1052" y="523"/>
                    </a:cxn>
                    <a:cxn ang="0">
                      <a:pos x="1130" y="629"/>
                    </a:cxn>
                    <a:cxn ang="0">
                      <a:pos x="1199" y="743"/>
                    </a:cxn>
                    <a:cxn ang="0">
                      <a:pos x="1255" y="863"/>
                    </a:cxn>
                    <a:cxn ang="0">
                      <a:pos x="1301" y="991"/>
                    </a:cxn>
                    <a:cxn ang="0">
                      <a:pos x="1336" y="1121"/>
                    </a:cxn>
                    <a:cxn ang="0">
                      <a:pos x="1357" y="1260"/>
                    </a:cxn>
                    <a:cxn ang="0">
                      <a:pos x="1363" y="1401"/>
                    </a:cxn>
                  </a:cxnLst>
                  <a:rect l="0" t="0" r="r" b="b"/>
                  <a:pathLst>
                    <a:path w="1383" h="1401">
                      <a:moveTo>
                        <a:pt x="1383" y="1401"/>
                      </a:moveTo>
                      <a:lnTo>
                        <a:pt x="1380" y="1329"/>
                      </a:lnTo>
                      <a:lnTo>
                        <a:pt x="1375" y="1258"/>
                      </a:lnTo>
                      <a:lnTo>
                        <a:pt x="1365" y="1188"/>
                      </a:lnTo>
                      <a:lnTo>
                        <a:pt x="1355" y="1120"/>
                      </a:lnTo>
                      <a:lnTo>
                        <a:pt x="1340" y="1051"/>
                      </a:lnTo>
                      <a:lnTo>
                        <a:pt x="1320" y="983"/>
                      </a:lnTo>
                      <a:lnTo>
                        <a:pt x="1298" y="920"/>
                      </a:lnTo>
                      <a:lnTo>
                        <a:pt x="1274" y="857"/>
                      </a:lnTo>
                      <a:lnTo>
                        <a:pt x="1246" y="794"/>
                      </a:lnTo>
                      <a:lnTo>
                        <a:pt x="1216" y="735"/>
                      </a:lnTo>
                      <a:lnTo>
                        <a:pt x="1182" y="674"/>
                      </a:lnTo>
                      <a:lnTo>
                        <a:pt x="1146" y="620"/>
                      </a:lnTo>
                      <a:lnTo>
                        <a:pt x="1107" y="565"/>
                      </a:lnTo>
                      <a:lnTo>
                        <a:pt x="1066" y="510"/>
                      </a:lnTo>
                      <a:lnTo>
                        <a:pt x="1023" y="459"/>
                      </a:lnTo>
                      <a:lnTo>
                        <a:pt x="977" y="410"/>
                      </a:lnTo>
                      <a:lnTo>
                        <a:pt x="928" y="364"/>
                      </a:lnTo>
                      <a:lnTo>
                        <a:pt x="879" y="321"/>
                      </a:lnTo>
                      <a:lnTo>
                        <a:pt x="826" y="278"/>
                      </a:lnTo>
                      <a:lnTo>
                        <a:pt x="772" y="239"/>
                      </a:lnTo>
                      <a:lnTo>
                        <a:pt x="717" y="204"/>
                      </a:lnTo>
                      <a:lnTo>
                        <a:pt x="657" y="170"/>
                      </a:lnTo>
                      <a:lnTo>
                        <a:pt x="598" y="138"/>
                      </a:lnTo>
                      <a:lnTo>
                        <a:pt x="536" y="111"/>
                      </a:lnTo>
                      <a:lnTo>
                        <a:pt x="475" y="85"/>
                      </a:lnTo>
                      <a:lnTo>
                        <a:pt x="409" y="64"/>
                      </a:lnTo>
                      <a:lnTo>
                        <a:pt x="344" y="45"/>
                      </a:lnTo>
                      <a:lnTo>
                        <a:pt x="278" y="30"/>
                      </a:lnTo>
                      <a:lnTo>
                        <a:pt x="210" y="17"/>
                      </a:lnTo>
                      <a:lnTo>
                        <a:pt x="140" y="9"/>
                      </a:lnTo>
                      <a:lnTo>
                        <a:pt x="70" y="4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70" y="22"/>
                      </a:lnTo>
                      <a:lnTo>
                        <a:pt x="140" y="28"/>
                      </a:lnTo>
                      <a:lnTo>
                        <a:pt x="207" y="36"/>
                      </a:lnTo>
                      <a:lnTo>
                        <a:pt x="276" y="49"/>
                      </a:lnTo>
                      <a:lnTo>
                        <a:pt x="341" y="64"/>
                      </a:lnTo>
                      <a:lnTo>
                        <a:pt x="406" y="84"/>
                      </a:lnTo>
                      <a:lnTo>
                        <a:pt x="468" y="104"/>
                      </a:lnTo>
                      <a:lnTo>
                        <a:pt x="530" y="130"/>
                      </a:lnTo>
                      <a:lnTo>
                        <a:pt x="590" y="157"/>
                      </a:lnTo>
                      <a:lnTo>
                        <a:pt x="649" y="187"/>
                      </a:lnTo>
                      <a:lnTo>
                        <a:pt x="706" y="220"/>
                      </a:lnTo>
                      <a:lnTo>
                        <a:pt x="762" y="256"/>
                      </a:lnTo>
                      <a:lnTo>
                        <a:pt x="815" y="295"/>
                      </a:lnTo>
                      <a:lnTo>
                        <a:pt x="866" y="337"/>
                      </a:lnTo>
                      <a:lnTo>
                        <a:pt x="916" y="380"/>
                      </a:lnTo>
                      <a:lnTo>
                        <a:pt x="964" y="425"/>
                      </a:lnTo>
                      <a:lnTo>
                        <a:pt x="1009" y="472"/>
                      </a:lnTo>
                      <a:lnTo>
                        <a:pt x="1052" y="523"/>
                      </a:lnTo>
                      <a:lnTo>
                        <a:pt x="1093" y="575"/>
                      </a:lnTo>
                      <a:lnTo>
                        <a:pt x="1130" y="629"/>
                      </a:lnTo>
                      <a:lnTo>
                        <a:pt x="1166" y="685"/>
                      </a:lnTo>
                      <a:lnTo>
                        <a:pt x="1199" y="743"/>
                      </a:lnTo>
                      <a:lnTo>
                        <a:pt x="1230" y="803"/>
                      </a:lnTo>
                      <a:lnTo>
                        <a:pt x="1255" y="863"/>
                      </a:lnTo>
                      <a:lnTo>
                        <a:pt x="1281" y="926"/>
                      </a:lnTo>
                      <a:lnTo>
                        <a:pt x="1301" y="991"/>
                      </a:lnTo>
                      <a:lnTo>
                        <a:pt x="1321" y="1056"/>
                      </a:lnTo>
                      <a:lnTo>
                        <a:pt x="1336" y="1121"/>
                      </a:lnTo>
                      <a:lnTo>
                        <a:pt x="1348" y="1189"/>
                      </a:lnTo>
                      <a:lnTo>
                        <a:pt x="1357" y="1260"/>
                      </a:lnTo>
                      <a:lnTo>
                        <a:pt x="1362" y="1329"/>
                      </a:lnTo>
                      <a:lnTo>
                        <a:pt x="1363" y="1401"/>
                      </a:lnTo>
                      <a:lnTo>
                        <a:pt x="1383" y="140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1" name="Freeform 15"/>
                <p:cNvSpPr>
                  <a:spLocks/>
                </p:cNvSpPr>
                <p:nvPr/>
              </p:nvSpPr>
              <p:spPr bwMode="auto">
                <a:xfrm>
                  <a:off x="3686" y="2800"/>
                  <a:ext cx="345" cy="351"/>
                </a:xfrm>
                <a:custGeom>
                  <a:avLst/>
                  <a:gdLst/>
                  <a:ahLst/>
                  <a:cxnLst>
                    <a:cxn ang="0">
                      <a:pos x="70" y="1398"/>
                    </a:cxn>
                    <a:cxn ang="0">
                      <a:pos x="210" y="1384"/>
                    </a:cxn>
                    <a:cxn ang="0">
                      <a:pos x="344" y="1355"/>
                    </a:cxn>
                    <a:cxn ang="0">
                      <a:pos x="475" y="1315"/>
                    </a:cxn>
                    <a:cxn ang="0">
                      <a:pos x="598" y="1262"/>
                    </a:cxn>
                    <a:cxn ang="0">
                      <a:pos x="717" y="1197"/>
                    </a:cxn>
                    <a:cxn ang="0">
                      <a:pos x="826" y="1121"/>
                    </a:cxn>
                    <a:cxn ang="0">
                      <a:pos x="928" y="1035"/>
                    </a:cxn>
                    <a:cxn ang="0">
                      <a:pos x="1023" y="940"/>
                    </a:cxn>
                    <a:cxn ang="0">
                      <a:pos x="1107" y="837"/>
                    </a:cxn>
                    <a:cxn ang="0">
                      <a:pos x="1182" y="725"/>
                    </a:cxn>
                    <a:cxn ang="0">
                      <a:pos x="1246" y="605"/>
                    </a:cxn>
                    <a:cxn ang="0">
                      <a:pos x="1298" y="479"/>
                    </a:cxn>
                    <a:cxn ang="0">
                      <a:pos x="1340" y="349"/>
                    </a:cxn>
                    <a:cxn ang="0">
                      <a:pos x="1365" y="213"/>
                    </a:cxn>
                    <a:cxn ang="0">
                      <a:pos x="1380" y="71"/>
                    </a:cxn>
                    <a:cxn ang="0">
                      <a:pos x="1363" y="0"/>
                    </a:cxn>
                    <a:cxn ang="0">
                      <a:pos x="1357" y="140"/>
                    </a:cxn>
                    <a:cxn ang="0">
                      <a:pos x="1336" y="279"/>
                    </a:cxn>
                    <a:cxn ang="0">
                      <a:pos x="1301" y="409"/>
                    </a:cxn>
                    <a:cxn ang="0">
                      <a:pos x="1255" y="537"/>
                    </a:cxn>
                    <a:cxn ang="0">
                      <a:pos x="1199" y="657"/>
                    </a:cxn>
                    <a:cxn ang="0">
                      <a:pos x="1130" y="770"/>
                    </a:cxn>
                    <a:cxn ang="0">
                      <a:pos x="1052" y="877"/>
                    </a:cxn>
                    <a:cxn ang="0">
                      <a:pos x="964" y="975"/>
                    </a:cxn>
                    <a:cxn ang="0">
                      <a:pos x="866" y="1065"/>
                    </a:cxn>
                    <a:cxn ang="0">
                      <a:pos x="762" y="1143"/>
                    </a:cxn>
                    <a:cxn ang="0">
                      <a:pos x="649" y="1214"/>
                    </a:cxn>
                    <a:cxn ang="0">
                      <a:pos x="530" y="1272"/>
                    </a:cxn>
                    <a:cxn ang="0">
                      <a:pos x="406" y="1317"/>
                    </a:cxn>
                    <a:cxn ang="0">
                      <a:pos x="276" y="1353"/>
                    </a:cxn>
                    <a:cxn ang="0">
                      <a:pos x="140" y="1373"/>
                    </a:cxn>
                    <a:cxn ang="0">
                      <a:pos x="0" y="1379"/>
                    </a:cxn>
                  </a:cxnLst>
                  <a:rect l="0" t="0" r="r" b="b"/>
                  <a:pathLst>
                    <a:path w="1383" h="1400">
                      <a:moveTo>
                        <a:pt x="0" y="1400"/>
                      </a:moveTo>
                      <a:lnTo>
                        <a:pt x="70" y="1398"/>
                      </a:lnTo>
                      <a:lnTo>
                        <a:pt x="140" y="1392"/>
                      </a:lnTo>
                      <a:lnTo>
                        <a:pt x="210" y="1384"/>
                      </a:lnTo>
                      <a:lnTo>
                        <a:pt x="278" y="1371"/>
                      </a:lnTo>
                      <a:lnTo>
                        <a:pt x="344" y="1355"/>
                      </a:lnTo>
                      <a:lnTo>
                        <a:pt x="409" y="1336"/>
                      </a:lnTo>
                      <a:lnTo>
                        <a:pt x="475" y="1315"/>
                      </a:lnTo>
                      <a:lnTo>
                        <a:pt x="536" y="1290"/>
                      </a:lnTo>
                      <a:lnTo>
                        <a:pt x="598" y="1262"/>
                      </a:lnTo>
                      <a:lnTo>
                        <a:pt x="657" y="1230"/>
                      </a:lnTo>
                      <a:lnTo>
                        <a:pt x="717" y="1197"/>
                      </a:lnTo>
                      <a:lnTo>
                        <a:pt x="772" y="1160"/>
                      </a:lnTo>
                      <a:lnTo>
                        <a:pt x="826" y="1121"/>
                      </a:lnTo>
                      <a:lnTo>
                        <a:pt x="879" y="1079"/>
                      </a:lnTo>
                      <a:lnTo>
                        <a:pt x="928" y="1035"/>
                      </a:lnTo>
                      <a:lnTo>
                        <a:pt x="977" y="989"/>
                      </a:lnTo>
                      <a:lnTo>
                        <a:pt x="1023" y="940"/>
                      </a:lnTo>
                      <a:lnTo>
                        <a:pt x="1066" y="889"/>
                      </a:lnTo>
                      <a:lnTo>
                        <a:pt x="1107" y="837"/>
                      </a:lnTo>
                      <a:lnTo>
                        <a:pt x="1146" y="781"/>
                      </a:lnTo>
                      <a:lnTo>
                        <a:pt x="1182" y="725"/>
                      </a:lnTo>
                      <a:lnTo>
                        <a:pt x="1216" y="666"/>
                      </a:lnTo>
                      <a:lnTo>
                        <a:pt x="1246" y="605"/>
                      </a:lnTo>
                      <a:lnTo>
                        <a:pt x="1274" y="543"/>
                      </a:lnTo>
                      <a:lnTo>
                        <a:pt x="1298" y="479"/>
                      </a:lnTo>
                      <a:lnTo>
                        <a:pt x="1320" y="415"/>
                      </a:lnTo>
                      <a:lnTo>
                        <a:pt x="1340" y="349"/>
                      </a:lnTo>
                      <a:lnTo>
                        <a:pt x="1355" y="280"/>
                      </a:lnTo>
                      <a:lnTo>
                        <a:pt x="1365" y="213"/>
                      </a:lnTo>
                      <a:lnTo>
                        <a:pt x="1375" y="142"/>
                      </a:lnTo>
                      <a:lnTo>
                        <a:pt x="1380" y="71"/>
                      </a:lnTo>
                      <a:lnTo>
                        <a:pt x="1383" y="0"/>
                      </a:lnTo>
                      <a:lnTo>
                        <a:pt x="1363" y="0"/>
                      </a:lnTo>
                      <a:lnTo>
                        <a:pt x="1362" y="71"/>
                      </a:lnTo>
                      <a:lnTo>
                        <a:pt x="1357" y="140"/>
                      </a:lnTo>
                      <a:lnTo>
                        <a:pt x="1348" y="210"/>
                      </a:lnTo>
                      <a:lnTo>
                        <a:pt x="1336" y="279"/>
                      </a:lnTo>
                      <a:lnTo>
                        <a:pt x="1321" y="345"/>
                      </a:lnTo>
                      <a:lnTo>
                        <a:pt x="1301" y="409"/>
                      </a:lnTo>
                      <a:lnTo>
                        <a:pt x="1281" y="473"/>
                      </a:lnTo>
                      <a:lnTo>
                        <a:pt x="1255" y="537"/>
                      </a:lnTo>
                      <a:lnTo>
                        <a:pt x="1230" y="597"/>
                      </a:lnTo>
                      <a:lnTo>
                        <a:pt x="1199" y="657"/>
                      </a:lnTo>
                      <a:lnTo>
                        <a:pt x="1166" y="714"/>
                      </a:lnTo>
                      <a:lnTo>
                        <a:pt x="1130" y="770"/>
                      </a:lnTo>
                      <a:lnTo>
                        <a:pt x="1093" y="824"/>
                      </a:lnTo>
                      <a:lnTo>
                        <a:pt x="1052" y="877"/>
                      </a:lnTo>
                      <a:lnTo>
                        <a:pt x="1009" y="927"/>
                      </a:lnTo>
                      <a:lnTo>
                        <a:pt x="964" y="975"/>
                      </a:lnTo>
                      <a:lnTo>
                        <a:pt x="916" y="1021"/>
                      </a:lnTo>
                      <a:lnTo>
                        <a:pt x="866" y="1065"/>
                      </a:lnTo>
                      <a:lnTo>
                        <a:pt x="815" y="1104"/>
                      </a:lnTo>
                      <a:lnTo>
                        <a:pt x="762" y="1143"/>
                      </a:lnTo>
                      <a:lnTo>
                        <a:pt x="706" y="1180"/>
                      </a:lnTo>
                      <a:lnTo>
                        <a:pt x="649" y="1214"/>
                      </a:lnTo>
                      <a:lnTo>
                        <a:pt x="590" y="1243"/>
                      </a:lnTo>
                      <a:lnTo>
                        <a:pt x="530" y="1272"/>
                      </a:lnTo>
                      <a:lnTo>
                        <a:pt x="468" y="1296"/>
                      </a:lnTo>
                      <a:lnTo>
                        <a:pt x="406" y="1317"/>
                      </a:lnTo>
                      <a:lnTo>
                        <a:pt x="341" y="1336"/>
                      </a:lnTo>
                      <a:lnTo>
                        <a:pt x="276" y="1353"/>
                      </a:lnTo>
                      <a:lnTo>
                        <a:pt x="207" y="1365"/>
                      </a:lnTo>
                      <a:lnTo>
                        <a:pt x="140" y="1373"/>
                      </a:lnTo>
                      <a:lnTo>
                        <a:pt x="70" y="1379"/>
                      </a:lnTo>
                      <a:lnTo>
                        <a:pt x="0" y="1379"/>
                      </a:lnTo>
                      <a:lnTo>
                        <a:pt x="0" y="140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2" name="Freeform 16"/>
                <p:cNvSpPr>
                  <a:spLocks/>
                </p:cNvSpPr>
                <p:nvPr/>
              </p:nvSpPr>
              <p:spPr bwMode="auto">
                <a:xfrm>
                  <a:off x="3340" y="2800"/>
                  <a:ext cx="346" cy="351"/>
                </a:xfrm>
                <a:custGeom>
                  <a:avLst/>
                  <a:gdLst/>
                  <a:ahLst/>
                  <a:cxnLst>
                    <a:cxn ang="0">
                      <a:pos x="3" y="71"/>
                    </a:cxn>
                    <a:cxn ang="0">
                      <a:pos x="17" y="213"/>
                    </a:cxn>
                    <a:cxn ang="0">
                      <a:pos x="44" y="349"/>
                    </a:cxn>
                    <a:cxn ang="0">
                      <a:pos x="85" y="479"/>
                    </a:cxn>
                    <a:cxn ang="0">
                      <a:pos x="138" y="605"/>
                    </a:cxn>
                    <a:cxn ang="0">
                      <a:pos x="202" y="725"/>
                    </a:cxn>
                    <a:cxn ang="0">
                      <a:pos x="276" y="837"/>
                    </a:cxn>
                    <a:cxn ang="0">
                      <a:pos x="360" y="940"/>
                    </a:cxn>
                    <a:cxn ang="0">
                      <a:pos x="456" y="1035"/>
                    </a:cxn>
                    <a:cxn ang="0">
                      <a:pos x="558" y="1121"/>
                    </a:cxn>
                    <a:cxn ang="0">
                      <a:pos x="667" y="1197"/>
                    </a:cxn>
                    <a:cxn ang="0">
                      <a:pos x="785" y="1262"/>
                    </a:cxn>
                    <a:cxn ang="0">
                      <a:pos x="908" y="1315"/>
                    </a:cxn>
                    <a:cxn ang="0">
                      <a:pos x="1038" y="1355"/>
                    </a:cxn>
                    <a:cxn ang="0">
                      <a:pos x="1174" y="1384"/>
                    </a:cxn>
                    <a:cxn ang="0">
                      <a:pos x="1312" y="1398"/>
                    </a:cxn>
                    <a:cxn ang="0">
                      <a:pos x="1382" y="1379"/>
                    </a:cxn>
                    <a:cxn ang="0">
                      <a:pos x="1244" y="1373"/>
                    </a:cxn>
                    <a:cxn ang="0">
                      <a:pos x="1108" y="1353"/>
                    </a:cxn>
                    <a:cxn ang="0">
                      <a:pos x="978" y="1317"/>
                    </a:cxn>
                    <a:cxn ang="0">
                      <a:pos x="854" y="1272"/>
                    </a:cxn>
                    <a:cxn ang="0">
                      <a:pos x="734" y="1214"/>
                    </a:cxn>
                    <a:cxn ang="0">
                      <a:pos x="622" y="1143"/>
                    </a:cxn>
                    <a:cxn ang="0">
                      <a:pos x="517" y="1065"/>
                    </a:cxn>
                    <a:cxn ang="0">
                      <a:pos x="420" y="975"/>
                    </a:cxn>
                    <a:cxn ang="0">
                      <a:pos x="331" y="877"/>
                    </a:cxn>
                    <a:cxn ang="0">
                      <a:pos x="254" y="770"/>
                    </a:cxn>
                    <a:cxn ang="0">
                      <a:pos x="184" y="657"/>
                    </a:cxn>
                    <a:cxn ang="0">
                      <a:pos x="127" y="537"/>
                    </a:cxn>
                    <a:cxn ang="0">
                      <a:pos x="82" y="409"/>
                    </a:cxn>
                    <a:cxn ang="0">
                      <a:pos x="47" y="279"/>
                    </a:cxn>
                    <a:cxn ang="0">
                      <a:pos x="26" y="14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1382" h="1400">
                      <a:moveTo>
                        <a:pt x="0" y="0"/>
                      </a:moveTo>
                      <a:lnTo>
                        <a:pt x="3" y="71"/>
                      </a:lnTo>
                      <a:lnTo>
                        <a:pt x="8" y="142"/>
                      </a:lnTo>
                      <a:lnTo>
                        <a:pt x="17" y="213"/>
                      </a:lnTo>
                      <a:lnTo>
                        <a:pt x="29" y="280"/>
                      </a:lnTo>
                      <a:lnTo>
                        <a:pt x="44" y="349"/>
                      </a:lnTo>
                      <a:lnTo>
                        <a:pt x="63" y="415"/>
                      </a:lnTo>
                      <a:lnTo>
                        <a:pt x="85" y="479"/>
                      </a:lnTo>
                      <a:lnTo>
                        <a:pt x="110" y="543"/>
                      </a:lnTo>
                      <a:lnTo>
                        <a:pt x="138" y="605"/>
                      </a:lnTo>
                      <a:lnTo>
                        <a:pt x="167" y="666"/>
                      </a:lnTo>
                      <a:lnTo>
                        <a:pt x="202" y="725"/>
                      </a:lnTo>
                      <a:lnTo>
                        <a:pt x="237" y="781"/>
                      </a:lnTo>
                      <a:lnTo>
                        <a:pt x="276" y="837"/>
                      </a:lnTo>
                      <a:lnTo>
                        <a:pt x="318" y="889"/>
                      </a:lnTo>
                      <a:lnTo>
                        <a:pt x="360" y="940"/>
                      </a:lnTo>
                      <a:lnTo>
                        <a:pt x="407" y="989"/>
                      </a:lnTo>
                      <a:lnTo>
                        <a:pt x="456" y="1035"/>
                      </a:lnTo>
                      <a:lnTo>
                        <a:pt x="504" y="1079"/>
                      </a:lnTo>
                      <a:lnTo>
                        <a:pt x="558" y="1121"/>
                      </a:lnTo>
                      <a:lnTo>
                        <a:pt x="611" y="1160"/>
                      </a:lnTo>
                      <a:lnTo>
                        <a:pt x="667" y="1197"/>
                      </a:lnTo>
                      <a:lnTo>
                        <a:pt x="725" y="1230"/>
                      </a:lnTo>
                      <a:lnTo>
                        <a:pt x="785" y="1262"/>
                      </a:lnTo>
                      <a:lnTo>
                        <a:pt x="847" y="1290"/>
                      </a:lnTo>
                      <a:lnTo>
                        <a:pt x="908" y="1315"/>
                      </a:lnTo>
                      <a:lnTo>
                        <a:pt x="974" y="1336"/>
                      </a:lnTo>
                      <a:lnTo>
                        <a:pt x="1038" y="1355"/>
                      </a:lnTo>
                      <a:lnTo>
                        <a:pt x="1105" y="1371"/>
                      </a:lnTo>
                      <a:lnTo>
                        <a:pt x="1174" y="1384"/>
                      </a:lnTo>
                      <a:lnTo>
                        <a:pt x="1244" y="1392"/>
                      </a:lnTo>
                      <a:lnTo>
                        <a:pt x="1312" y="1398"/>
                      </a:lnTo>
                      <a:lnTo>
                        <a:pt x="1382" y="1400"/>
                      </a:lnTo>
                      <a:lnTo>
                        <a:pt x="1382" y="1379"/>
                      </a:lnTo>
                      <a:lnTo>
                        <a:pt x="1312" y="1379"/>
                      </a:lnTo>
                      <a:lnTo>
                        <a:pt x="1244" y="1373"/>
                      </a:lnTo>
                      <a:lnTo>
                        <a:pt x="1175" y="1365"/>
                      </a:lnTo>
                      <a:lnTo>
                        <a:pt x="1108" y="1353"/>
                      </a:lnTo>
                      <a:lnTo>
                        <a:pt x="1043" y="1336"/>
                      </a:lnTo>
                      <a:lnTo>
                        <a:pt x="978" y="1317"/>
                      </a:lnTo>
                      <a:lnTo>
                        <a:pt x="915" y="1296"/>
                      </a:lnTo>
                      <a:lnTo>
                        <a:pt x="854" y="1272"/>
                      </a:lnTo>
                      <a:lnTo>
                        <a:pt x="793" y="1243"/>
                      </a:lnTo>
                      <a:lnTo>
                        <a:pt x="734" y="1214"/>
                      </a:lnTo>
                      <a:lnTo>
                        <a:pt x="677" y="1180"/>
                      </a:lnTo>
                      <a:lnTo>
                        <a:pt x="622" y="1143"/>
                      </a:lnTo>
                      <a:lnTo>
                        <a:pt x="567" y="1104"/>
                      </a:lnTo>
                      <a:lnTo>
                        <a:pt x="517" y="1065"/>
                      </a:lnTo>
                      <a:lnTo>
                        <a:pt x="467" y="1021"/>
                      </a:lnTo>
                      <a:lnTo>
                        <a:pt x="420" y="975"/>
                      </a:lnTo>
                      <a:lnTo>
                        <a:pt x="374" y="927"/>
                      </a:lnTo>
                      <a:lnTo>
                        <a:pt x="331" y="877"/>
                      </a:lnTo>
                      <a:lnTo>
                        <a:pt x="291" y="824"/>
                      </a:lnTo>
                      <a:lnTo>
                        <a:pt x="254" y="770"/>
                      </a:lnTo>
                      <a:lnTo>
                        <a:pt x="218" y="714"/>
                      </a:lnTo>
                      <a:lnTo>
                        <a:pt x="184" y="657"/>
                      </a:lnTo>
                      <a:lnTo>
                        <a:pt x="154" y="597"/>
                      </a:lnTo>
                      <a:lnTo>
                        <a:pt x="127" y="537"/>
                      </a:lnTo>
                      <a:lnTo>
                        <a:pt x="103" y="473"/>
                      </a:lnTo>
                      <a:lnTo>
                        <a:pt x="82" y="409"/>
                      </a:lnTo>
                      <a:lnTo>
                        <a:pt x="62" y="345"/>
                      </a:lnTo>
                      <a:lnTo>
                        <a:pt x="47" y="279"/>
                      </a:lnTo>
                      <a:lnTo>
                        <a:pt x="36" y="210"/>
                      </a:lnTo>
                      <a:lnTo>
                        <a:pt x="26" y="140"/>
                      </a:lnTo>
                      <a:lnTo>
                        <a:pt x="22" y="71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3" name="Freeform 17"/>
                <p:cNvSpPr>
                  <a:spLocks/>
                </p:cNvSpPr>
                <p:nvPr/>
              </p:nvSpPr>
              <p:spPr bwMode="auto">
                <a:xfrm>
                  <a:off x="3340" y="2450"/>
                  <a:ext cx="346" cy="350"/>
                </a:xfrm>
                <a:custGeom>
                  <a:avLst/>
                  <a:gdLst/>
                  <a:ahLst/>
                  <a:cxnLst>
                    <a:cxn ang="0">
                      <a:pos x="1312" y="4"/>
                    </a:cxn>
                    <a:cxn ang="0">
                      <a:pos x="1174" y="17"/>
                    </a:cxn>
                    <a:cxn ang="0">
                      <a:pos x="1038" y="45"/>
                    </a:cxn>
                    <a:cxn ang="0">
                      <a:pos x="908" y="85"/>
                    </a:cxn>
                    <a:cxn ang="0">
                      <a:pos x="785" y="138"/>
                    </a:cxn>
                    <a:cxn ang="0">
                      <a:pos x="667" y="204"/>
                    </a:cxn>
                    <a:cxn ang="0">
                      <a:pos x="558" y="278"/>
                    </a:cxn>
                    <a:cxn ang="0">
                      <a:pos x="456" y="364"/>
                    </a:cxn>
                    <a:cxn ang="0">
                      <a:pos x="360" y="459"/>
                    </a:cxn>
                    <a:cxn ang="0">
                      <a:pos x="276" y="565"/>
                    </a:cxn>
                    <a:cxn ang="0">
                      <a:pos x="202" y="674"/>
                    </a:cxn>
                    <a:cxn ang="0">
                      <a:pos x="138" y="794"/>
                    </a:cxn>
                    <a:cxn ang="0">
                      <a:pos x="85" y="920"/>
                    </a:cxn>
                    <a:cxn ang="0">
                      <a:pos x="44" y="1051"/>
                    </a:cxn>
                    <a:cxn ang="0">
                      <a:pos x="17" y="1188"/>
                    </a:cxn>
                    <a:cxn ang="0">
                      <a:pos x="3" y="1329"/>
                    </a:cxn>
                    <a:cxn ang="0">
                      <a:pos x="21" y="1401"/>
                    </a:cxn>
                    <a:cxn ang="0">
                      <a:pos x="26" y="1260"/>
                    </a:cxn>
                    <a:cxn ang="0">
                      <a:pos x="47" y="1121"/>
                    </a:cxn>
                    <a:cxn ang="0">
                      <a:pos x="82" y="991"/>
                    </a:cxn>
                    <a:cxn ang="0">
                      <a:pos x="127" y="863"/>
                    </a:cxn>
                    <a:cxn ang="0">
                      <a:pos x="184" y="743"/>
                    </a:cxn>
                    <a:cxn ang="0">
                      <a:pos x="254" y="629"/>
                    </a:cxn>
                    <a:cxn ang="0">
                      <a:pos x="331" y="523"/>
                    </a:cxn>
                    <a:cxn ang="0">
                      <a:pos x="420" y="425"/>
                    </a:cxn>
                    <a:cxn ang="0">
                      <a:pos x="517" y="337"/>
                    </a:cxn>
                    <a:cxn ang="0">
                      <a:pos x="622" y="256"/>
                    </a:cxn>
                    <a:cxn ang="0">
                      <a:pos x="734" y="187"/>
                    </a:cxn>
                    <a:cxn ang="0">
                      <a:pos x="854" y="130"/>
                    </a:cxn>
                    <a:cxn ang="0">
                      <a:pos x="978" y="84"/>
                    </a:cxn>
                    <a:cxn ang="0">
                      <a:pos x="1108" y="49"/>
                    </a:cxn>
                    <a:cxn ang="0">
                      <a:pos x="1244" y="28"/>
                    </a:cxn>
                    <a:cxn ang="0">
                      <a:pos x="1382" y="22"/>
                    </a:cxn>
                  </a:cxnLst>
                  <a:rect l="0" t="0" r="r" b="b"/>
                  <a:pathLst>
                    <a:path w="1382" h="1401">
                      <a:moveTo>
                        <a:pt x="1382" y="0"/>
                      </a:moveTo>
                      <a:lnTo>
                        <a:pt x="1312" y="4"/>
                      </a:lnTo>
                      <a:lnTo>
                        <a:pt x="1244" y="9"/>
                      </a:lnTo>
                      <a:lnTo>
                        <a:pt x="1174" y="17"/>
                      </a:lnTo>
                      <a:lnTo>
                        <a:pt x="1105" y="30"/>
                      </a:lnTo>
                      <a:lnTo>
                        <a:pt x="1038" y="45"/>
                      </a:lnTo>
                      <a:lnTo>
                        <a:pt x="974" y="64"/>
                      </a:lnTo>
                      <a:lnTo>
                        <a:pt x="908" y="85"/>
                      </a:lnTo>
                      <a:lnTo>
                        <a:pt x="847" y="111"/>
                      </a:lnTo>
                      <a:lnTo>
                        <a:pt x="785" y="138"/>
                      </a:lnTo>
                      <a:lnTo>
                        <a:pt x="725" y="170"/>
                      </a:lnTo>
                      <a:lnTo>
                        <a:pt x="667" y="204"/>
                      </a:lnTo>
                      <a:lnTo>
                        <a:pt x="611" y="239"/>
                      </a:lnTo>
                      <a:lnTo>
                        <a:pt x="558" y="278"/>
                      </a:lnTo>
                      <a:lnTo>
                        <a:pt x="504" y="321"/>
                      </a:lnTo>
                      <a:lnTo>
                        <a:pt x="456" y="364"/>
                      </a:lnTo>
                      <a:lnTo>
                        <a:pt x="407" y="410"/>
                      </a:lnTo>
                      <a:lnTo>
                        <a:pt x="360" y="459"/>
                      </a:lnTo>
                      <a:lnTo>
                        <a:pt x="318" y="510"/>
                      </a:lnTo>
                      <a:lnTo>
                        <a:pt x="276" y="565"/>
                      </a:lnTo>
                      <a:lnTo>
                        <a:pt x="237" y="620"/>
                      </a:lnTo>
                      <a:lnTo>
                        <a:pt x="202" y="674"/>
                      </a:lnTo>
                      <a:lnTo>
                        <a:pt x="167" y="735"/>
                      </a:lnTo>
                      <a:lnTo>
                        <a:pt x="138" y="794"/>
                      </a:lnTo>
                      <a:lnTo>
                        <a:pt x="110" y="857"/>
                      </a:lnTo>
                      <a:lnTo>
                        <a:pt x="85" y="920"/>
                      </a:lnTo>
                      <a:lnTo>
                        <a:pt x="63" y="983"/>
                      </a:lnTo>
                      <a:lnTo>
                        <a:pt x="44" y="1051"/>
                      </a:lnTo>
                      <a:lnTo>
                        <a:pt x="29" y="1120"/>
                      </a:lnTo>
                      <a:lnTo>
                        <a:pt x="17" y="1188"/>
                      </a:lnTo>
                      <a:lnTo>
                        <a:pt x="8" y="1258"/>
                      </a:lnTo>
                      <a:lnTo>
                        <a:pt x="3" y="1329"/>
                      </a:lnTo>
                      <a:lnTo>
                        <a:pt x="0" y="1401"/>
                      </a:lnTo>
                      <a:lnTo>
                        <a:pt x="21" y="1401"/>
                      </a:lnTo>
                      <a:lnTo>
                        <a:pt x="22" y="1329"/>
                      </a:lnTo>
                      <a:lnTo>
                        <a:pt x="26" y="1260"/>
                      </a:lnTo>
                      <a:lnTo>
                        <a:pt x="36" y="1189"/>
                      </a:lnTo>
                      <a:lnTo>
                        <a:pt x="47" y="1121"/>
                      </a:lnTo>
                      <a:lnTo>
                        <a:pt x="62" y="1056"/>
                      </a:lnTo>
                      <a:lnTo>
                        <a:pt x="82" y="991"/>
                      </a:lnTo>
                      <a:lnTo>
                        <a:pt x="103" y="926"/>
                      </a:lnTo>
                      <a:lnTo>
                        <a:pt x="127" y="863"/>
                      </a:lnTo>
                      <a:lnTo>
                        <a:pt x="154" y="803"/>
                      </a:lnTo>
                      <a:lnTo>
                        <a:pt x="184" y="743"/>
                      </a:lnTo>
                      <a:lnTo>
                        <a:pt x="218" y="685"/>
                      </a:lnTo>
                      <a:lnTo>
                        <a:pt x="254" y="629"/>
                      </a:lnTo>
                      <a:lnTo>
                        <a:pt x="291" y="575"/>
                      </a:lnTo>
                      <a:lnTo>
                        <a:pt x="331" y="523"/>
                      </a:lnTo>
                      <a:lnTo>
                        <a:pt x="374" y="472"/>
                      </a:lnTo>
                      <a:lnTo>
                        <a:pt x="420" y="425"/>
                      </a:lnTo>
                      <a:lnTo>
                        <a:pt x="467" y="380"/>
                      </a:lnTo>
                      <a:lnTo>
                        <a:pt x="517" y="337"/>
                      </a:lnTo>
                      <a:lnTo>
                        <a:pt x="567" y="295"/>
                      </a:lnTo>
                      <a:lnTo>
                        <a:pt x="622" y="256"/>
                      </a:lnTo>
                      <a:lnTo>
                        <a:pt x="677" y="220"/>
                      </a:lnTo>
                      <a:lnTo>
                        <a:pt x="734" y="187"/>
                      </a:lnTo>
                      <a:lnTo>
                        <a:pt x="793" y="157"/>
                      </a:lnTo>
                      <a:lnTo>
                        <a:pt x="854" y="130"/>
                      </a:lnTo>
                      <a:lnTo>
                        <a:pt x="915" y="104"/>
                      </a:lnTo>
                      <a:lnTo>
                        <a:pt x="978" y="84"/>
                      </a:lnTo>
                      <a:lnTo>
                        <a:pt x="1043" y="64"/>
                      </a:lnTo>
                      <a:lnTo>
                        <a:pt x="1108" y="49"/>
                      </a:lnTo>
                      <a:lnTo>
                        <a:pt x="1175" y="36"/>
                      </a:lnTo>
                      <a:lnTo>
                        <a:pt x="1244" y="28"/>
                      </a:lnTo>
                      <a:lnTo>
                        <a:pt x="1312" y="22"/>
                      </a:lnTo>
                      <a:lnTo>
                        <a:pt x="1382" y="22"/>
                      </a:lnTo>
                      <a:lnTo>
                        <a:pt x="138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4" name="Freeform 18"/>
                <p:cNvSpPr>
                  <a:spLocks/>
                </p:cNvSpPr>
                <p:nvPr/>
              </p:nvSpPr>
              <p:spPr bwMode="auto">
                <a:xfrm>
                  <a:off x="3421" y="2529"/>
                  <a:ext cx="536" cy="542"/>
                </a:xfrm>
                <a:custGeom>
                  <a:avLst/>
                  <a:gdLst/>
                  <a:ahLst/>
                  <a:cxnLst>
                    <a:cxn ang="0">
                      <a:pos x="1178" y="4"/>
                    </a:cxn>
                    <a:cxn ang="0">
                      <a:pos x="1336" y="34"/>
                    </a:cxn>
                    <a:cxn ang="0">
                      <a:pos x="1484" y="84"/>
                    </a:cxn>
                    <a:cxn ang="0">
                      <a:pos x="1623" y="156"/>
                    </a:cxn>
                    <a:cxn ang="0">
                      <a:pos x="1749" y="247"/>
                    </a:cxn>
                    <a:cxn ang="0">
                      <a:pos x="1860" y="355"/>
                    </a:cxn>
                    <a:cxn ang="0">
                      <a:pos x="1956" y="477"/>
                    </a:cxn>
                    <a:cxn ang="0">
                      <a:pos x="2033" y="613"/>
                    </a:cxn>
                    <a:cxn ang="0">
                      <a:pos x="2090" y="760"/>
                    </a:cxn>
                    <a:cxn ang="0">
                      <a:pos x="2126" y="919"/>
                    </a:cxn>
                    <a:cxn ang="0">
                      <a:pos x="2139" y="1083"/>
                    </a:cxn>
                    <a:cxn ang="0">
                      <a:pos x="2126" y="1248"/>
                    </a:cxn>
                    <a:cxn ang="0">
                      <a:pos x="2090" y="1405"/>
                    </a:cxn>
                    <a:cxn ang="0">
                      <a:pos x="2033" y="1551"/>
                    </a:cxn>
                    <a:cxn ang="0">
                      <a:pos x="1956" y="1688"/>
                    </a:cxn>
                    <a:cxn ang="0">
                      <a:pos x="1860" y="1810"/>
                    </a:cxn>
                    <a:cxn ang="0">
                      <a:pos x="1749" y="1918"/>
                    </a:cxn>
                    <a:cxn ang="0">
                      <a:pos x="1623" y="2008"/>
                    </a:cxn>
                    <a:cxn ang="0">
                      <a:pos x="1484" y="2080"/>
                    </a:cxn>
                    <a:cxn ang="0">
                      <a:pos x="1336" y="2131"/>
                    </a:cxn>
                    <a:cxn ang="0">
                      <a:pos x="1178" y="2161"/>
                    </a:cxn>
                    <a:cxn ang="0">
                      <a:pos x="1014" y="2164"/>
                    </a:cxn>
                    <a:cxn ang="0">
                      <a:pos x="854" y="2143"/>
                    </a:cxn>
                    <a:cxn ang="0">
                      <a:pos x="702" y="2099"/>
                    </a:cxn>
                    <a:cxn ang="0">
                      <a:pos x="560" y="2035"/>
                    </a:cxn>
                    <a:cxn ang="0">
                      <a:pos x="431" y="1949"/>
                    </a:cxn>
                    <a:cxn ang="0">
                      <a:pos x="315" y="1848"/>
                    </a:cxn>
                    <a:cxn ang="0">
                      <a:pos x="213" y="1728"/>
                    </a:cxn>
                    <a:cxn ang="0">
                      <a:pos x="129" y="1597"/>
                    </a:cxn>
                    <a:cxn ang="0">
                      <a:pos x="65" y="1455"/>
                    </a:cxn>
                    <a:cxn ang="0">
                      <a:pos x="21" y="1300"/>
                    </a:cxn>
                    <a:cxn ang="0">
                      <a:pos x="2" y="1138"/>
                    </a:cxn>
                    <a:cxn ang="0">
                      <a:pos x="5" y="972"/>
                    </a:cxn>
                    <a:cxn ang="0">
                      <a:pos x="34" y="812"/>
                    </a:cxn>
                    <a:cxn ang="0">
                      <a:pos x="84" y="661"/>
                    </a:cxn>
                    <a:cxn ang="0">
                      <a:pos x="156" y="521"/>
                    </a:cxn>
                    <a:cxn ang="0">
                      <a:pos x="244" y="394"/>
                    </a:cxn>
                    <a:cxn ang="0">
                      <a:pos x="351" y="281"/>
                    </a:cxn>
                    <a:cxn ang="0">
                      <a:pos x="473" y="185"/>
                    </a:cxn>
                    <a:cxn ang="0">
                      <a:pos x="606" y="107"/>
                    </a:cxn>
                    <a:cxn ang="0">
                      <a:pos x="752" y="47"/>
                    </a:cxn>
                    <a:cxn ang="0">
                      <a:pos x="907" y="11"/>
                    </a:cxn>
                    <a:cxn ang="0">
                      <a:pos x="1069" y="0"/>
                    </a:cxn>
                  </a:cxnLst>
                  <a:rect l="0" t="0" r="r" b="b"/>
                  <a:pathLst>
                    <a:path w="2139" h="2166">
                      <a:moveTo>
                        <a:pt x="1069" y="0"/>
                      </a:moveTo>
                      <a:lnTo>
                        <a:pt x="1124" y="1"/>
                      </a:lnTo>
                      <a:lnTo>
                        <a:pt x="1178" y="4"/>
                      </a:lnTo>
                      <a:lnTo>
                        <a:pt x="1231" y="11"/>
                      </a:lnTo>
                      <a:lnTo>
                        <a:pt x="1284" y="21"/>
                      </a:lnTo>
                      <a:lnTo>
                        <a:pt x="1336" y="34"/>
                      </a:lnTo>
                      <a:lnTo>
                        <a:pt x="1386" y="47"/>
                      </a:lnTo>
                      <a:lnTo>
                        <a:pt x="1436" y="65"/>
                      </a:lnTo>
                      <a:lnTo>
                        <a:pt x="1484" y="84"/>
                      </a:lnTo>
                      <a:lnTo>
                        <a:pt x="1532" y="107"/>
                      </a:lnTo>
                      <a:lnTo>
                        <a:pt x="1578" y="130"/>
                      </a:lnTo>
                      <a:lnTo>
                        <a:pt x="1623" y="156"/>
                      </a:lnTo>
                      <a:lnTo>
                        <a:pt x="1667" y="185"/>
                      </a:lnTo>
                      <a:lnTo>
                        <a:pt x="1708" y="214"/>
                      </a:lnTo>
                      <a:lnTo>
                        <a:pt x="1749" y="247"/>
                      </a:lnTo>
                      <a:lnTo>
                        <a:pt x="1787" y="281"/>
                      </a:lnTo>
                      <a:lnTo>
                        <a:pt x="1824" y="317"/>
                      </a:lnTo>
                      <a:lnTo>
                        <a:pt x="1860" y="355"/>
                      </a:lnTo>
                      <a:lnTo>
                        <a:pt x="1894" y="394"/>
                      </a:lnTo>
                      <a:lnTo>
                        <a:pt x="1925" y="435"/>
                      </a:lnTo>
                      <a:lnTo>
                        <a:pt x="1956" y="477"/>
                      </a:lnTo>
                      <a:lnTo>
                        <a:pt x="1983" y="521"/>
                      </a:lnTo>
                      <a:lnTo>
                        <a:pt x="2009" y="567"/>
                      </a:lnTo>
                      <a:lnTo>
                        <a:pt x="2033" y="613"/>
                      </a:lnTo>
                      <a:lnTo>
                        <a:pt x="2055" y="661"/>
                      </a:lnTo>
                      <a:lnTo>
                        <a:pt x="2073" y="710"/>
                      </a:lnTo>
                      <a:lnTo>
                        <a:pt x="2090" y="760"/>
                      </a:lnTo>
                      <a:lnTo>
                        <a:pt x="2105" y="812"/>
                      </a:lnTo>
                      <a:lnTo>
                        <a:pt x="2117" y="865"/>
                      </a:lnTo>
                      <a:lnTo>
                        <a:pt x="2126" y="919"/>
                      </a:lnTo>
                      <a:lnTo>
                        <a:pt x="2133" y="972"/>
                      </a:lnTo>
                      <a:lnTo>
                        <a:pt x="2138" y="1028"/>
                      </a:lnTo>
                      <a:lnTo>
                        <a:pt x="2139" y="1083"/>
                      </a:lnTo>
                      <a:lnTo>
                        <a:pt x="2138" y="1138"/>
                      </a:lnTo>
                      <a:lnTo>
                        <a:pt x="2133" y="1193"/>
                      </a:lnTo>
                      <a:lnTo>
                        <a:pt x="2126" y="1248"/>
                      </a:lnTo>
                      <a:lnTo>
                        <a:pt x="2117" y="1300"/>
                      </a:lnTo>
                      <a:lnTo>
                        <a:pt x="2105" y="1354"/>
                      </a:lnTo>
                      <a:lnTo>
                        <a:pt x="2090" y="1405"/>
                      </a:lnTo>
                      <a:lnTo>
                        <a:pt x="2073" y="1455"/>
                      </a:lnTo>
                      <a:lnTo>
                        <a:pt x="2055" y="1502"/>
                      </a:lnTo>
                      <a:lnTo>
                        <a:pt x="2033" y="1551"/>
                      </a:lnTo>
                      <a:lnTo>
                        <a:pt x="2009" y="1597"/>
                      </a:lnTo>
                      <a:lnTo>
                        <a:pt x="1983" y="1643"/>
                      </a:lnTo>
                      <a:lnTo>
                        <a:pt x="1956" y="1688"/>
                      </a:lnTo>
                      <a:lnTo>
                        <a:pt x="1925" y="1728"/>
                      </a:lnTo>
                      <a:lnTo>
                        <a:pt x="1894" y="1770"/>
                      </a:lnTo>
                      <a:lnTo>
                        <a:pt x="1860" y="1810"/>
                      </a:lnTo>
                      <a:lnTo>
                        <a:pt x="1824" y="1848"/>
                      </a:lnTo>
                      <a:lnTo>
                        <a:pt x="1787" y="1884"/>
                      </a:lnTo>
                      <a:lnTo>
                        <a:pt x="1749" y="1918"/>
                      </a:lnTo>
                      <a:lnTo>
                        <a:pt x="1708" y="1949"/>
                      </a:lnTo>
                      <a:lnTo>
                        <a:pt x="1667" y="1980"/>
                      </a:lnTo>
                      <a:lnTo>
                        <a:pt x="1623" y="2008"/>
                      </a:lnTo>
                      <a:lnTo>
                        <a:pt x="1578" y="2035"/>
                      </a:lnTo>
                      <a:lnTo>
                        <a:pt x="1532" y="2059"/>
                      </a:lnTo>
                      <a:lnTo>
                        <a:pt x="1484" y="2080"/>
                      </a:lnTo>
                      <a:lnTo>
                        <a:pt x="1436" y="2099"/>
                      </a:lnTo>
                      <a:lnTo>
                        <a:pt x="1386" y="2116"/>
                      </a:lnTo>
                      <a:lnTo>
                        <a:pt x="1336" y="2131"/>
                      </a:lnTo>
                      <a:lnTo>
                        <a:pt x="1284" y="2143"/>
                      </a:lnTo>
                      <a:lnTo>
                        <a:pt x="1231" y="2153"/>
                      </a:lnTo>
                      <a:lnTo>
                        <a:pt x="1178" y="2161"/>
                      </a:lnTo>
                      <a:lnTo>
                        <a:pt x="1124" y="2164"/>
                      </a:lnTo>
                      <a:lnTo>
                        <a:pt x="1069" y="2166"/>
                      </a:lnTo>
                      <a:lnTo>
                        <a:pt x="1014" y="2164"/>
                      </a:lnTo>
                      <a:lnTo>
                        <a:pt x="960" y="2161"/>
                      </a:lnTo>
                      <a:lnTo>
                        <a:pt x="907" y="2153"/>
                      </a:lnTo>
                      <a:lnTo>
                        <a:pt x="854" y="2143"/>
                      </a:lnTo>
                      <a:lnTo>
                        <a:pt x="802" y="2131"/>
                      </a:lnTo>
                      <a:lnTo>
                        <a:pt x="752" y="2116"/>
                      </a:lnTo>
                      <a:lnTo>
                        <a:pt x="702" y="2099"/>
                      </a:lnTo>
                      <a:lnTo>
                        <a:pt x="654" y="2080"/>
                      </a:lnTo>
                      <a:lnTo>
                        <a:pt x="606" y="2059"/>
                      </a:lnTo>
                      <a:lnTo>
                        <a:pt x="560" y="2035"/>
                      </a:lnTo>
                      <a:lnTo>
                        <a:pt x="516" y="2008"/>
                      </a:lnTo>
                      <a:lnTo>
                        <a:pt x="473" y="1980"/>
                      </a:lnTo>
                      <a:lnTo>
                        <a:pt x="431" y="1949"/>
                      </a:lnTo>
                      <a:lnTo>
                        <a:pt x="390" y="1918"/>
                      </a:lnTo>
                      <a:lnTo>
                        <a:pt x="351" y="1884"/>
                      </a:lnTo>
                      <a:lnTo>
                        <a:pt x="315" y="1848"/>
                      </a:lnTo>
                      <a:lnTo>
                        <a:pt x="278" y="1810"/>
                      </a:lnTo>
                      <a:lnTo>
                        <a:pt x="244" y="1770"/>
                      </a:lnTo>
                      <a:lnTo>
                        <a:pt x="213" y="1728"/>
                      </a:lnTo>
                      <a:lnTo>
                        <a:pt x="184" y="1688"/>
                      </a:lnTo>
                      <a:lnTo>
                        <a:pt x="156" y="1643"/>
                      </a:lnTo>
                      <a:lnTo>
                        <a:pt x="129" y="1597"/>
                      </a:lnTo>
                      <a:lnTo>
                        <a:pt x="106" y="1551"/>
                      </a:lnTo>
                      <a:lnTo>
                        <a:pt x="84" y="1502"/>
                      </a:lnTo>
                      <a:lnTo>
                        <a:pt x="65" y="1455"/>
                      </a:lnTo>
                      <a:lnTo>
                        <a:pt x="49" y="1405"/>
                      </a:lnTo>
                      <a:lnTo>
                        <a:pt x="34" y="1354"/>
                      </a:lnTo>
                      <a:lnTo>
                        <a:pt x="21" y="1300"/>
                      </a:lnTo>
                      <a:lnTo>
                        <a:pt x="12" y="1248"/>
                      </a:lnTo>
                      <a:lnTo>
                        <a:pt x="5" y="1193"/>
                      </a:lnTo>
                      <a:lnTo>
                        <a:pt x="2" y="1138"/>
                      </a:lnTo>
                      <a:lnTo>
                        <a:pt x="0" y="1083"/>
                      </a:lnTo>
                      <a:lnTo>
                        <a:pt x="2" y="1028"/>
                      </a:lnTo>
                      <a:lnTo>
                        <a:pt x="5" y="972"/>
                      </a:lnTo>
                      <a:lnTo>
                        <a:pt x="12" y="919"/>
                      </a:lnTo>
                      <a:lnTo>
                        <a:pt x="21" y="865"/>
                      </a:lnTo>
                      <a:lnTo>
                        <a:pt x="34" y="812"/>
                      </a:lnTo>
                      <a:lnTo>
                        <a:pt x="49" y="760"/>
                      </a:lnTo>
                      <a:lnTo>
                        <a:pt x="65" y="710"/>
                      </a:lnTo>
                      <a:lnTo>
                        <a:pt x="84" y="661"/>
                      </a:lnTo>
                      <a:lnTo>
                        <a:pt x="106" y="613"/>
                      </a:lnTo>
                      <a:lnTo>
                        <a:pt x="129" y="567"/>
                      </a:lnTo>
                      <a:lnTo>
                        <a:pt x="156" y="521"/>
                      </a:lnTo>
                      <a:lnTo>
                        <a:pt x="184" y="477"/>
                      </a:lnTo>
                      <a:lnTo>
                        <a:pt x="213" y="435"/>
                      </a:lnTo>
                      <a:lnTo>
                        <a:pt x="244" y="394"/>
                      </a:lnTo>
                      <a:lnTo>
                        <a:pt x="278" y="355"/>
                      </a:lnTo>
                      <a:lnTo>
                        <a:pt x="315" y="317"/>
                      </a:lnTo>
                      <a:lnTo>
                        <a:pt x="351" y="281"/>
                      </a:lnTo>
                      <a:lnTo>
                        <a:pt x="390" y="247"/>
                      </a:lnTo>
                      <a:lnTo>
                        <a:pt x="431" y="214"/>
                      </a:lnTo>
                      <a:lnTo>
                        <a:pt x="473" y="185"/>
                      </a:lnTo>
                      <a:lnTo>
                        <a:pt x="516" y="156"/>
                      </a:lnTo>
                      <a:lnTo>
                        <a:pt x="560" y="130"/>
                      </a:lnTo>
                      <a:lnTo>
                        <a:pt x="606" y="107"/>
                      </a:lnTo>
                      <a:lnTo>
                        <a:pt x="654" y="84"/>
                      </a:lnTo>
                      <a:lnTo>
                        <a:pt x="702" y="65"/>
                      </a:lnTo>
                      <a:lnTo>
                        <a:pt x="752" y="47"/>
                      </a:lnTo>
                      <a:lnTo>
                        <a:pt x="802" y="34"/>
                      </a:lnTo>
                      <a:lnTo>
                        <a:pt x="854" y="21"/>
                      </a:lnTo>
                      <a:lnTo>
                        <a:pt x="907" y="11"/>
                      </a:lnTo>
                      <a:lnTo>
                        <a:pt x="960" y="4"/>
                      </a:lnTo>
                      <a:lnTo>
                        <a:pt x="1014" y="1"/>
                      </a:lnTo>
                      <a:lnTo>
                        <a:pt x="1069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5" name="Freeform 19"/>
                <p:cNvSpPr>
                  <a:spLocks/>
                </p:cNvSpPr>
                <p:nvPr/>
              </p:nvSpPr>
              <p:spPr bwMode="auto">
                <a:xfrm>
                  <a:off x="3688" y="2527"/>
                  <a:ext cx="270" cy="273"/>
                </a:xfrm>
                <a:custGeom>
                  <a:avLst/>
                  <a:gdLst/>
                  <a:ahLst/>
                  <a:cxnLst>
                    <a:cxn ang="0">
                      <a:pos x="1078" y="1039"/>
                    </a:cxn>
                    <a:cxn ang="0">
                      <a:pos x="1066" y="928"/>
                    </a:cxn>
                    <a:cxn ang="0">
                      <a:pos x="1044" y="821"/>
                    </a:cxn>
                    <a:cxn ang="0">
                      <a:pos x="1013" y="718"/>
                    </a:cxn>
                    <a:cxn ang="0">
                      <a:pos x="972" y="619"/>
                    </a:cxn>
                    <a:cxn ang="0">
                      <a:pos x="922" y="526"/>
                    </a:cxn>
                    <a:cxn ang="0">
                      <a:pos x="863" y="441"/>
                    </a:cxn>
                    <a:cxn ang="0">
                      <a:pos x="798" y="359"/>
                    </a:cxn>
                    <a:cxn ang="0">
                      <a:pos x="725" y="285"/>
                    </a:cxn>
                    <a:cxn ang="0">
                      <a:pos x="644" y="217"/>
                    </a:cxn>
                    <a:cxn ang="0">
                      <a:pos x="559" y="159"/>
                    </a:cxn>
                    <a:cxn ang="0">
                      <a:pos x="468" y="109"/>
                    </a:cxn>
                    <a:cxn ang="0">
                      <a:pos x="370" y="66"/>
                    </a:cxn>
                    <a:cxn ang="0">
                      <a:pos x="268" y="35"/>
                    </a:cxn>
                    <a:cxn ang="0">
                      <a:pos x="164" y="13"/>
                    </a:cxn>
                    <a:cxn ang="0">
                      <a:pos x="55" y="1"/>
                    </a:cxn>
                    <a:cxn ang="0">
                      <a:pos x="0" y="20"/>
                    </a:cxn>
                    <a:cxn ang="0">
                      <a:pos x="108" y="25"/>
                    </a:cxn>
                    <a:cxn ang="0">
                      <a:pos x="214" y="41"/>
                    </a:cxn>
                    <a:cxn ang="0">
                      <a:pos x="314" y="68"/>
                    </a:cxn>
                    <a:cxn ang="0">
                      <a:pos x="412" y="104"/>
                    </a:cxn>
                    <a:cxn ang="0">
                      <a:pos x="505" y="150"/>
                    </a:cxn>
                    <a:cxn ang="0">
                      <a:pos x="592" y="204"/>
                    </a:cxn>
                    <a:cxn ang="0">
                      <a:pos x="673" y="265"/>
                    </a:cxn>
                    <a:cxn ang="0">
                      <a:pos x="750" y="335"/>
                    </a:cxn>
                    <a:cxn ang="0">
                      <a:pos x="818" y="411"/>
                    </a:cxn>
                    <a:cxn ang="0">
                      <a:pos x="878" y="494"/>
                    </a:cxn>
                    <a:cxn ang="0">
                      <a:pos x="931" y="581"/>
                    </a:cxn>
                    <a:cxn ang="0">
                      <a:pos x="977" y="675"/>
                    </a:cxn>
                    <a:cxn ang="0">
                      <a:pos x="1013" y="775"/>
                    </a:cxn>
                    <a:cxn ang="0">
                      <a:pos x="1039" y="877"/>
                    </a:cxn>
                    <a:cxn ang="0">
                      <a:pos x="1055" y="984"/>
                    </a:cxn>
                    <a:cxn ang="0">
                      <a:pos x="1059" y="1094"/>
                    </a:cxn>
                  </a:cxnLst>
                  <a:rect l="0" t="0" r="r" b="b"/>
                  <a:pathLst>
                    <a:path w="1079" h="1094">
                      <a:moveTo>
                        <a:pt x="1079" y="1094"/>
                      </a:moveTo>
                      <a:lnTo>
                        <a:pt x="1078" y="1039"/>
                      </a:lnTo>
                      <a:lnTo>
                        <a:pt x="1073" y="982"/>
                      </a:lnTo>
                      <a:lnTo>
                        <a:pt x="1066" y="928"/>
                      </a:lnTo>
                      <a:lnTo>
                        <a:pt x="1057" y="874"/>
                      </a:lnTo>
                      <a:lnTo>
                        <a:pt x="1044" y="821"/>
                      </a:lnTo>
                      <a:lnTo>
                        <a:pt x="1030" y="769"/>
                      </a:lnTo>
                      <a:lnTo>
                        <a:pt x="1013" y="718"/>
                      </a:lnTo>
                      <a:lnTo>
                        <a:pt x="994" y="669"/>
                      </a:lnTo>
                      <a:lnTo>
                        <a:pt x="972" y="619"/>
                      </a:lnTo>
                      <a:lnTo>
                        <a:pt x="948" y="573"/>
                      </a:lnTo>
                      <a:lnTo>
                        <a:pt x="922" y="526"/>
                      </a:lnTo>
                      <a:lnTo>
                        <a:pt x="895" y="484"/>
                      </a:lnTo>
                      <a:lnTo>
                        <a:pt x="863" y="441"/>
                      </a:lnTo>
                      <a:lnTo>
                        <a:pt x="832" y="398"/>
                      </a:lnTo>
                      <a:lnTo>
                        <a:pt x="798" y="359"/>
                      </a:lnTo>
                      <a:lnTo>
                        <a:pt x="762" y="321"/>
                      </a:lnTo>
                      <a:lnTo>
                        <a:pt x="725" y="285"/>
                      </a:lnTo>
                      <a:lnTo>
                        <a:pt x="686" y="249"/>
                      </a:lnTo>
                      <a:lnTo>
                        <a:pt x="644" y="217"/>
                      </a:lnTo>
                      <a:lnTo>
                        <a:pt x="602" y="188"/>
                      </a:lnTo>
                      <a:lnTo>
                        <a:pt x="559" y="159"/>
                      </a:lnTo>
                      <a:lnTo>
                        <a:pt x="513" y="133"/>
                      </a:lnTo>
                      <a:lnTo>
                        <a:pt x="468" y="109"/>
                      </a:lnTo>
                      <a:lnTo>
                        <a:pt x="418" y="85"/>
                      </a:lnTo>
                      <a:lnTo>
                        <a:pt x="370" y="66"/>
                      </a:lnTo>
                      <a:lnTo>
                        <a:pt x="318" y="50"/>
                      </a:lnTo>
                      <a:lnTo>
                        <a:pt x="268" y="35"/>
                      </a:lnTo>
                      <a:lnTo>
                        <a:pt x="216" y="22"/>
                      </a:lnTo>
                      <a:lnTo>
                        <a:pt x="164" y="13"/>
                      </a:lnTo>
                      <a:lnTo>
                        <a:pt x="110" y="6"/>
                      </a:lnTo>
                      <a:lnTo>
                        <a:pt x="55" y="1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55" y="20"/>
                      </a:lnTo>
                      <a:lnTo>
                        <a:pt x="108" y="25"/>
                      </a:lnTo>
                      <a:lnTo>
                        <a:pt x="161" y="32"/>
                      </a:lnTo>
                      <a:lnTo>
                        <a:pt x="214" y="41"/>
                      </a:lnTo>
                      <a:lnTo>
                        <a:pt x="265" y="55"/>
                      </a:lnTo>
                      <a:lnTo>
                        <a:pt x="314" y="68"/>
                      </a:lnTo>
                      <a:lnTo>
                        <a:pt x="363" y="85"/>
                      </a:lnTo>
                      <a:lnTo>
                        <a:pt x="412" y="104"/>
                      </a:lnTo>
                      <a:lnTo>
                        <a:pt x="458" y="126"/>
                      </a:lnTo>
                      <a:lnTo>
                        <a:pt x="505" y="150"/>
                      </a:lnTo>
                      <a:lnTo>
                        <a:pt x="549" y="176"/>
                      </a:lnTo>
                      <a:lnTo>
                        <a:pt x="592" y="204"/>
                      </a:lnTo>
                      <a:lnTo>
                        <a:pt x="634" y="234"/>
                      </a:lnTo>
                      <a:lnTo>
                        <a:pt x="673" y="265"/>
                      </a:lnTo>
                      <a:lnTo>
                        <a:pt x="712" y="299"/>
                      </a:lnTo>
                      <a:lnTo>
                        <a:pt x="750" y="335"/>
                      </a:lnTo>
                      <a:lnTo>
                        <a:pt x="784" y="372"/>
                      </a:lnTo>
                      <a:lnTo>
                        <a:pt x="818" y="411"/>
                      </a:lnTo>
                      <a:lnTo>
                        <a:pt x="849" y="450"/>
                      </a:lnTo>
                      <a:lnTo>
                        <a:pt x="878" y="494"/>
                      </a:lnTo>
                      <a:lnTo>
                        <a:pt x="906" y="537"/>
                      </a:lnTo>
                      <a:lnTo>
                        <a:pt x="931" y="581"/>
                      </a:lnTo>
                      <a:lnTo>
                        <a:pt x="956" y="629"/>
                      </a:lnTo>
                      <a:lnTo>
                        <a:pt x="977" y="675"/>
                      </a:lnTo>
                      <a:lnTo>
                        <a:pt x="994" y="725"/>
                      </a:lnTo>
                      <a:lnTo>
                        <a:pt x="1013" y="775"/>
                      </a:lnTo>
                      <a:lnTo>
                        <a:pt x="1026" y="825"/>
                      </a:lnTo>
                      <a:lnTo>
                        <a:pt x="1039" y="877"/>
                      </a:lnTo>
                      <a:lnTo>
                        <a:pt x="1048" y="931"/>
                      </a:lnTo>
                      <a:lnTo>
                        <a:pt x="1055" y="984"/>
                      </a:lnTo>
                      <a:lnTo>
                        <a:pt x="1059" y="1039"/>
                      </a:lnTo>
                      <a:lnTo>
                        <a:pt x="1059" y="1094"/>
                      </a:lnTo>
                      <a:lnTo>
                        <a:pt x="1079" y="10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6" name="Freeform 20"/>
                <p:cNvSpPr>
                  <a:spLocks/>
                </p:cNvSpPr>
                <p:nvPr/>
              </p:nvSpPr>
              <p:spPr bwMode="auto">
                <a:xfrm>
                  <a:off x="3688" y="2800"/>
                  <a:ext cx="270" cy="273"/>
                </a:xfrm>
                <a:custGeom>
                  <a:avLst/>
                  <a:gdLst/>
                  <a:ahLst/>
                  <a:cxnLst>
                    <a:cxn ang="0">
                      <a:pos x="55" y="1091"/>
                    </a:cxn>
                    <a:cxn ang="0">
                      <a:pos x="164" y="1079"/>
                    </a:cxn>
                    <a:cxn ang="0">
                      <a:pos x="268" y="1056"/>
                    </a:cxn>
                    <a:cxn ang="0">
                      <a:pos x="370" y="1026"/>
                    </a:cxn>
                    <a:cxn ang="0">
                      <a:pos x="468" y="984"/>
                    </a:cxn>
                    <a:cxn ang="0">
                      <a:pos x="559" y="933"/>
                    </a:cxn>
                    <a:cxn ang="0">
                      <a:pos x="644" y="875"/>
                    </a:cxn>
                    <a:cxn ang="0">
                      <a:pos x="725" y="808"/>
                    </a:cxn>
                    <a:cxn ang="0">
                      <a:pos x="798" y="733"/>
                    </a:cxn>
                    <a:cxn ang="0">
                      <a:pos x="863" y="652"/>
                    </a:cxn>
                    <a:cxn ang="0">
                      <a:pos x="922" y="565"/>
                    </a:cxn>
                    <a:cxn ang="0">
                      <a:pos x="972" y="472"/>
                    </a:cxn>
                    <a:cxn ang="0">
                      <a:pos x="1013" y="374"/>
                    </a:cxn>
                    <a:cxn ang="0">
                      <a:pos x="1044" y="273"/>
                    </a:cxn>
                    <a:cxn ang="0">
                      <a:pos x="1066" y="166"/>
                    </a:cxn>
                    <a:cxn ang="0">
                      <a:pos x="1078" y="55"/>
                    </a:cxn>
                    <a:cxn ang="0">
                      <a:pos x="1059" y="0"/>
                    </a:cxn>
                    <a:cxn ang="0">
                      <a:pos x="1055" y="109"/>
                    </a:cxn>
                    <a:cxn ang="0">
                      <a:pos x="1039" y="216"/>
                    </a:cxn>
                    <a:cxn ang="0">
                      <a:pos x="1013" y="318"/>
                    </a:cxn>
                    <a:cxn ang="0">
                      <a:pos x="977" y="416"/>
                    </a:cxn>
                    <a:cxn ang="0">
                      <a:pos x="931" y="511"/>
                    </a:cxn>
                    <a:cxn ang="0">
                      <a:pos x="878" y="599"/>
                    </a:cxn>
                    <a:cxn ang="0">
                      <a:pos x="818" y="681"/>
                    </a:cxn>
                    <a:cxn ang="0">
                      <a:pos x="750" y="757"/>
                    </a:cxn>
                    <a:cxn ang="0">
                      <a:pos x="673" y="827"/>
                    </a:cxn>
                    <a:cxn ang="0">
                      <a:pos x="592" y="888"/>
                    </a:cxn>
                    <a:cxn ang="0">
                      <a:pos x="505" y="942"/>
                    </a:cxn>
                    <a:cxn ang="0">
                      <a:pos x="412" y="988"/>
                    </a:cxn>
                    <a:cxn ang="0">
                      <a:pos x="314" y="1024"/>
                    </a:cxn>
                    <a:cxn ang="0">
                      <a:pos x="214" y="1051"/>
                    </a:cxn>
                    <a:cxn ang="0">
                      <a:pos x="108" y="1067"/>
                    </a:cxn>
                    <a:cxn ang="0">
                      <a:pos x="0" y="1072"/>
                    </a:cxn>
                  </a:cxnLst>
                  <a:rect l="0" t="0" r="r" b="b"/>
                  <a:pathLst>
                    <a:path w="1079" h="1092">
                      <a:moveTo>
                        <a:pt x="0" y="1092"/>
                      </a:moveTo>
                      <a:lnTo>
                        <a:pt x="55" y="1091"/>
                      </a:lnTo>
                      <a:lnTo>
                        <a:pt x="110" y="1086"/>
                      </a:lnTo>
                      <a:lnTo>
                        <a:pt x="164" y="1079"/>
                      </a:lnTo>
                      <a:lnTo>
                        <a:pt x="216" y="1070"/>
                      </a:lnTo>
                      <a:lnTo>
                        <a:pt x="268" y="1056"/>
                      </a:lnTo>
                      <a:lnTo>
                        <a:pt x="318" y="1043"/>
                      </a:lnTo>
                      <a:lnTo>
                        <a:pt x="370" y="1026"/>
                      </a:lnTo>
                      <a:lnTo>
                        <a:pt x="418" y="1007"/>
                      </a:lnTo>
                      <a:lnTo>
                        <a:pt x="468" y="984"/>
                      </a:lnTo>
                      <a:lnTo>
                        <a:pt x="513" y="960"/>
                      </a:lnTo>
                      <a:lnTo>
                        <a:pt x="559" y="933"/>
                      </a:lnTo>
                      <a:lnTo>
                        <a:pt x="602" y="906"/>
                      </a:lnTo>
                      <a:lnTo>
                        <a:pt x="644" y="875"/>
                      </a:lnTo>
                      <a:lnTo>
                        <a:pt x="686" y="843"/>
                      </a:lnTo>
                      <a:lnTo>
                        <a:pt x="725" y="808"/>
                      </a:lnTo>
                      <a:lnTo>
                        <a:pt x="762" y="771"/>
                      </a:lnTo>
                      <a:lnTo>
                        <a:pt x="798" y="733"/>
                      </a:lnTo>
                      <a:lnTo>
                        <a:pt x="832" y="693"/>
                      </a:lnTo>
                      <a:lnTo>
                        <a:pt x="863" y="652"/>
                      </a:lnTo>
                      <a:lnTo>
                        <a:pt x="895" y="609"/>
                      </a:lnTo>
                      <a:lnTo>
                        <a:pt x="922" y="565"/>
                      </a:lnTo>
                      <a:lnTo>
                        <a:pt x="948" y="519"/>
                      </a:lnTo>
                      <a:lnTo>
                        <a:pt x="972" y="472"/>
                      </a:lnTo>
                      <a:lnTo>
                        <a:pt x="994" y="423"/>
                      </a:lnTo>
                      <a:lnTo>
                        <a:pt x="1013" y="374"/>
                      </a:lnTo>
                      <a:lnTo>
                        <a:pt x="1030" y="324"/>
                      </a:lnTo>
                      <a:lnTo>
                        <a:pt x="1044" y="273"/>
                      </a:lnTo>
                      <a:lnTo>
                        <a:pt x="1057" y="221"/>
                      </a:lnTo>
                      <a:lnTo>
                        <a:pt x="1066" y="166"/>
                      </a:lnTo>
                      <a:lnTo>
                        <a:pt x="1073" y="111"/>
                      </a:lnTo>
                      <a:lnTo>
                        <a:pt x="1078" y="55"/>
                      </a:lnTo>
                      <a:lnTo>
                        <a:pt x="1079" y="0"/>
                      </a:lnTo>
                      <a:lnTo>
                        <a:pt x="1059" y="0"/>
                      </a:lnTo>
                      <a:lnTo>
                        <a:pt x="1059" y="55"/>
                      </a:lnTo>
                      <a:lnTo>
                        <a:pt x="1055" y="109"/>
                      </a:lnTo>
                      <a:lnTo>
                        <a:pt x="1048" y="162"/>
                      </a:lnTo>
                      <a:lnTo>
                        <a:pt x="1039" y="216"/>
                      </a:lnTo>
                      <a:lnTo>
                        <a:pt x="1026" y="268"/>
                      </a:lnTo>
                      <a:lnTo>
                        <a:pt x="1013" y="318"/>
                      </a:lnTo>
                      <a:lnTo>
                        <a:pt x="994" y="368"/>
                      </a:lnTo>
                      <a:lnTo>
                        <a:pt x="977" y="416"/>
                      </a:lnTo>
                      <a:lnTo>
                        <a:pt x="956" y="463"/>
                      </a:lnTo>
                      <a:lnTo>
                        <a:pt x="931" y="511"/>
                      </a:lnTo>
                      <a:lnTo>
                        <a:pt x="906" y="555"/>
                      </a:lnTo>
                      <a:lnTo>
                        <a:pt x="878" y="599"/>
                      </a:lnTo>
                      <a:lnTo>
                        <a:pt x="849" y="639"/>
                      </a:lnTo>
                      <a:lnTo>
                        <a:pt x="818" y="681"/>
                      </a:lnTo>
                      <a:lnTo>
                        <a:pt x="784" y="720"/>
                      </a:lnTo>
                      <a:lnTo>
                        <a:pt x="750" y="757"/>
                      </a:lnTo>
                      <a:lnTo>
                        <a:pt x="712" y="793"/>
                      </a:lnTo>
                      <a:lnTo>
                        <a:pt x="673" y="827"/>
                      </a:lnTo>
                      <a:lnTo>
                        <a:pt x="634" y="858"/>
                      </a:lnTo>
                      <a:lnTo>
                        <a:pt x="592" y="888"/>
                      </a:lnTo>
                      <a:lnTo>
                        <a:pt x="549" y="916"/>
                      </a:lnTo>
                      <a:lnTo>
                        <a:pt x="505" y="942"/>
                      </a:lnTo>
                      <a:lnTo>
                        <a:pt x="458" y="967"/>
                      </a:lnTo>
                      <a:lnTo>
                        <a:pt x="412" y="988"/>
                      </a:lnTo>
                      <a:lnTo>
                        <a:pt x="363" y="1007"/>
                      </a:lnTo>
                      <a:lnTo>
                        <a:pt x="314" y="1024"/>
                      </a:lnTo>
                      <a:lnTo>
                        <a:pt x="265" y="1037"/>
                      </a:lnTo>
                      <a:lnTo>
                        <a:pt x="214" y="1051"/>
                      </a:lnTo>
                      <a:lnTo>
                        <a:pt x="161" y="1060"/>
                      </a:lnTo>
                      <a:lnTo>
                        <a:pt x="108" y="1067"/>
                      </a:lnTo>
                      <a:lnTo>
                        <a:pt x="55" y="1072"/>
                      </a:lnTo>
                      <a:lnTo>
                        <a:pt x="0" y="1072"/>
                      </a:lnTo>
                      <a:lnTo>
                        <a:pt x="0" y="109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7" name="Freeform 21"/>
                <p:cNvSpPr>
                  <a:spLocks/>
                </p:cNvSpPr>
                <p:nvPr/>
              </p:nvSpPr>
              <p:spPr bwMode="auto">
                <a:xfrm>
                  <a:off x="3418" y="2800"/>
                  <a:ext cx="270" cy="273"/>
                </a:xfrm>
                <a:custGeom>
                  <a:avLst/>
                  <a:gdLst/>
                  <a:ahLst/>
                  <a:cxnLst>
                    <a:cxn ang="0">
                      <a:pos x="2" y="55"/>
                    </a:cxn>
                    <a:cxn ang="0">
                      <a:pos x="13" y="166"/>
                    </a:cxn>
                    <a:cxn ang="0">
                      <a:pos x="35" y="273"/>
                    </a:cxn>
                    <a:cxn ang="0">
                      <a:pos x="66" y="374"/>
                    </a:cxn>
                    <a:cxn ang="0">
                      <a:pos x="107" y="472"/>
                    </a:cxn>
                    <a:cxn ang="0">
                      <a:pos x="158" y="565"/>
                    </a:cxn>
                    <a:cxn ang="0">
                      <a:pos x="216" y="652"/>
                    </a:cxn>
                    <a:cxn ang="0">
                      <a:pos x="282" y="733"/>
                    </a:cxn>
                    <a:cxn ang="0">
                      <a:pos x="355" y="808"/>
                    </a:cxn>
                    <a:cxn ang="0">
                      <a:pos x="435" y="875"/>
                    </a:cxn>
                    <a:cxn ang="0">
                      <a:pos x="521" y="933"/>
                    </a:cxn>
                    <a:cxn ang="0">
                      <a:pos x="611" y="984"/>
                    </a:cxn>
                    <a:cxn ang="0">
                      <a:pos x="709" y="1026"/>
                    </a:cxn>
                    <a:cxn ang="0">
                      <a:pos x="810" y="1056"/>
                    </a:cxn>
                    <a:cxn ang="0">
                      <a:pos x="915" y="1079"/>
                    </a:cxn>
                    <a:cxn ang="0">
                      <a:pos x="1024" y="1091"/>
                    </a:cxn>
                    <a:cxn ang="0">
                      <a:pos x="1079" y="1072"/>
                    </a:cxn>
                    <a:cxn ang="0">
                      <a:pos x="971" y="1067"/>
                    </a:cxn>
                    <a:cxn ang="0">
                      <a:pos x="866" y="1051"/>
                    </a:cxn>
                    <a:cxn ang="0">
                      <a:pos x="763" y="1024"/>
                    </a:cxn>
                    <a:cxn ang="0">
                      <a:pos x="667" y="988"/>
                    </a:cxn>
                    <a:cxn ang="0">
                      <a:pos x="574" y="942"/>
                    </a:cxn>
                    <a:cxn ang="0">
                      <a:pos x="487" y="888"/>
                    </a:cxn>
                    <a:cxn ang="0">
                      <a:pos x="406" y="827"/>
                    </a:cxn>
                    <a:cxn ang="0">
                      <a:pos x="331" y="757"/>
                    </a:cxn>
                    <a:cxn ang="0">
                      <a:pos x="262" y="681"/>
                    </a:cxn>
                    <a:cxn ang="0">
                      <a:pos x="202" y="599"/>
                    </a:cxn>
                    <a:cxn ang="0">
                      <a:pos x="147" y="511"/>
                    </a:cxn>
                    <a:cxn ang="0">
                      <a:pos x="103" y="416"/>
                    </a:cxn>
                    <a:cxn ang="0">
                      <a:pos x="67" y="318"/>
                    </a:cxn>
                    <a:cxn ang="0">
                      <a:pos x="41" y="216"/>
                    </a:cxn>
                    <a:cxn ang="0">
                      <a:pos x="24" y="109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1079" h="1092">
                      <a:moveTo>
                        <a:pt x="0" y="0"/>
                      </a:moveTo>
                      <a:lnTo>
                        <a:pt x="2" y="55"/>
                      </a:lnTo>
                      <a:lnTo>
                        <a:pt x="7" y="111"/>
                      </a:lnTo>
                      <a:lnTo>
                        <a:pt x="13" y="166"/>
                      </a:lnTo>
                      <a:lnTo>
                        <a:pt x="22" y="221"/>
                      </a:lnTo>
                      <a:lnTo>
                        <a:pt x="35" y="273"/>
                      </a:lnTo>
                      <a:lnTo>
                        <a:pt x="49" y="324"/>
                      </a:lnTo>
                      <a:lnTo>
                        <a:pt x="66" y="374"/>
                      </a:lnTo>
                      <a:lnTo>
                        <a:pt x="85" y="423"/>
                      </a:lnTo>
                      <a:lnTo>
                        <a:pt x="107" y="472"/>
                      </a:lnTo>
                      <a:lnTo>
                        <a:pt x="131" y="519"/>
                      </a:lnTo>
                      <a:lnTo>
                        <a:pt x="158" y="565"/>
                      </a:lnTo>
                      <a:lnTo>
                        <a:pt x="186" y="609"/>
                      </a:lnTo>
                      <a:lnTo>
                        <a:pt x="216" y="652"/>
                      </a:lnTo>
                      <a:lnTo>
                        <a:pt x="247" y="693"/>
                      </a:lnTo>
                      <a:lnTo>
                        <a:pt x="282" y="733"/>
                      </a:lnTo>
                      <a:lnTo>
                        <a:pt x="318" y="771"/>
                      </a:lnTo>
                      <a:lnTo>
                        <a:pt x="355" y="808"/>
                      </a:lnTo>
                      <a:lnTo>
                        <a:pt x="393" y="843"/>
                      </a:lnTo>
                      <a:lnTo>
                        <a:pt x="435" y="875"/>
                      </a:lnTo>
                      <a:lnTo>
                        <a:pt x="477" y="906"/>
                      </a:lnTo>
                      <a:lnTo>
                        <a:pt x="521" y="933"/>
                      </a:lnTo>
                      <a:lnTo>
                        <a:pt x="566" y="960"/>
                      </a:lnTo>
                      <a:lnTo>
                        <a:pt x="611" y="984"/>
                      </a:lnTo>
                      <a:lnTo>
                        <a:pt x="661" y="1007"/>
                      </a:lnTo>
                      <a:lnTo>
                        <a:pt x="709" y="1026"/>
                      </a:lnTo>
                      <a:lnTo>
                        <a:pt x="760" y="1043"/>
                      </a:lnTo>
                      <a:lnTo>
                        <a:pt x="810" y="1056"/>
                      </a:lnTo>
                      <a:lnTo>
                        <a:pt x="863" y="1070"/>
                      </a:lnTo>
                      <a:lnTo>
                        <a:pt x="915" y="1079"/>
                      </a:lnTo>
                      <a:lnTo>
                        <a:pt x="969" y="1086"/>
                      </a:lnTo>
                      <a:lnTo>
                        <a:pt x="1024" y="1091"/>
                      </a:lnTo>
                      <a:lnTo>
                        <a:pt x="1079" y="1092"/>
                      </a:lnTo>
                      <a:lnTo>
                        <a:pt x="1079" y="1072"/>
                      </a:lnTo>
                      <a:lnTo>
                        <a:pt x="1024" y="1072"/>
                      </a:lnTo>
                      <a:lnTo>
                        <a:pt x="971" y="1067"/>
                      </a:lnTo>
                      <a:lnTo>
                        <a:pt x="918" y="1060"/>
                      </a:lnTo>
                      <a:lnTo>
                        <a:pt x="866" y="1051"/>
                      </a:lnTo>
                      <a:lnTo>
                        <a:pt x="814" y="1037"/>
                      </a:lnTo>
                      <a:lnTo>
                        <a:pt x="763" y="1024"/>
                      </a:lnTo>
                      <a:lnTo>
                        <a:pt x="716" y="1007"/>
                      </a:lnTo>
                      <a:lnTo>
                        <a:pt x="667" y="988"/>
                      </a:lnTo>
                      <a:lnTo>
                        <a:pt x="621" y="967"/>
                      </a:lnTo>
                      <a:lnTo>
                        <a:pt x="574" y="942"/>
                      </a:lnTo>
                      <a:lnTo>
                        <a:pt x="531" y="916"/>
                      </a:lnTo>
                      <a:lnTo>
                        <a:pt x="487" y="888"/>
                      </a:lnTo>
                      <a:lnTo>
                        <a:pt x="445" y="858"/>
                      </a:lnTo>
                      <a:lnTo>
                        <a:pt x="406" y="827"/>
                      </a:lnTo>
                      <a:lnTo>
                        <a:pt x="368" y="793"/>
                      </a:lnTo>
                      <a:lnTo>
                        <a:pt x="331" y="757"/>
                      </a:lnTo>
                      <a:lnTo>
                        <a:pt x="296" y="720"/>
                      </a:lnTo>
                      <a:lnTo>
                        <a:pt x="262" y="681"/>
                      </a:lnTo>
                      <a:lnTo>
                        <a:pt x="230" y="639"/>
                      </a:lnTo>
                      <a:lnTo>
                        <a:pt x="202" y="599"/>
                      </a:lnTo>
                      <a:lnTo>
                        <a:pt x="174" y="555"/>
                      </a:lnTo>
                      <a:lnTo>
                        <a:pt x="147" y="511"/>
                      </a:lnTo>
                      <a:lnTo>
                        <a:pt x="124" y="463"/>
                      </a:lnTo>
                      <a:lnTo>
                        <a:pt x="103" y="416"/>
                      </a:lnTo>
                      <a:lnTo>
                        <a:pt x="85" y="368"/>
                      </a:lnTo>
                      <a:lnTo>
                        <a:pt x="67" y="318"/>
                      </a:lnTo>
                      <a:lnTo>
                        <a:pt x="53" y="268"/>
                      </a:lnTo>
                      <a:lnTo>
                        <a:pt x="41" y="216"/>
                      </a:lnTo>
                      <a:lnTo>
                        <a:pt x="31" y="162"/>
                      </a:lnTo>
                      <a:lnTo>
                        <a:pt x="24" y="109"/>
                      </a:lnTo>
                      <a:lnTo>
                        <a:pt x="21" y="55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8" name="Freeform 22"/>
                <p:cNvSpPr>
                  <a:spLocks/>
                </p:cNvSpPr>
                <p:nvPr/>
              </p:nvSpPr>
              <p:spPr bwMode="auto">
                <a:xfrm>
                  <a:off x="3418" y="2527"/>
                  <a:ext cx="270" cy="273"/>
                </a:xfrm>
                <a:custGeom>
                  <a:avLst/>
                  <a:gdLst/>
                  <a:ahLst/>
                  <a:cxnLst>
                    <a:cxn ang="0">
                      <a:pos x="1024" y="1"/>
                    </a:cxn>
                    <a:cxn ang="0">
                      <a:pos x="915" y="13"/>
                    </a:cxn>
                    <a:cxn ang="0">
                      <a:pos x="810" y="35"/>
                    </a:cxn>
                    <a:cxn ang="0">
                      <a:pos x="709" y="66"/>
                    </a:cxn>
                    <a:cxn ang="0">
                      <a:pos x="611" y="109"/>
                    </a:cxn>
                    <a:cxn ang="0">
                      <a:pos x="521" y="159"/>
                    </a:cxn>
                    <a:cxn ang="0">
                      <a:pos x="435" y="217"/>
                    </a:cxn>
                    <a:cxn ang="0">
                      <a:pos x="355" y="285"/>
                    </a:cxn>
                    <a:cxn ang="0">
                      <a:pos x="282" y="359"/>
                    </a:cxn>
                    <a:cxn ang="0">
                      <a:pos x="216" y="441"/>
                    </a:cxn>
                    <a:cxn ang="0">
                      <a:pos x="158" y="526"/>
                    </a:cxn>
                    <a:cxn ang="0">
                      <a:pos x="107" y="619"/>
                    </a:cxn>
                    <a:cxn ang="0">
                      <a:pos x="66" y="718"/>
                    </a:cxn>
                    <a:cxn ang="0">
                      <a:pos x="35" y="821"/>
                    </a:cxn>
                    <a:cxn ang="0">
                      <a:pos x="13" y="928"/>
                    </a:cxn>
                    <a:cxn ang="0">
                      <a:pos x="2" y="1039"/>
                    </a:cxn>
                    <a:cxn ang="0">
                      <a:pos x="21" y="1094"/>
                    </a:cxn>
                    <a:cxn ang="0">
                      <a:pos x="24" y="984"/>
                    </a:cxn>
                    <a:cxn ang="0">
                      <a:pos x="41" y="877"/>
                    </a:cxn>
                    <a:cxn ang="0">
                      <a:pos x="67" y="775"/>
                    </a:cxn>
                    <a:cxn ang="0">
                      <a:pos x="103" y="675"/>
                    </a:cxn>
                    <a:cxn ang="0">
                      <a:pos x="147" y="581"/>
                    </a:cxn>
                    <a:cxn ang="0">
                      <a:pos x="202" y="494"/>
                    </a:cxn>
                    <a:cxn ang="0">
                      <a:pos x="262" y="411"/>
                    </a:cxn>
                    <a:cxn ang="0">
                      <a:pos x="331" y="335"/>
                    </a:cxn>
                    <a:cxn ang="0">
                      <a:pos x="406" y="265"/>
                    </a:cxn>
                    <a:cxn ang="0">
                      <a:pos x="487" y="204"/>
                    </a:cxn>
                    <a:cxn ang="0">
                      <a:pos x="574" y="150"/>
                    </a:cxn>
                    <a:cxn ang="0">
                      <a:pos x="667" y="104"/>
                    </a:cxn>
                    <a:cxn ang="0">
                      <a:pos x="763" y="68"/>
                    </a:cxn>
                    <a:cxn ang="0">
                      <a:pos x="866" y="41"/>
                    </a:cxn>
                    <a:cxn ang="0">
                      <a:pos x="971" y="25"/>
                    </a:cxn>
                    <a:cxn ang="0">
                      <a:pos x="1079" y="20"/>
                    </a:cxn>
                  </a:cxnLst>
                  <a:rect l="0" t="0" r="r" b="b"/>
                  <a:pathLst>
                    <a:path w="1079" h="1094">
                      <a:moveTo>
                        <a:pt x="1079" y="0"/>
                      </a:moveTo>
                      <a:lnTo>
                        <a:pt x="1024" y="1"/>
                      </a:lnTo>
                      <a:lnTo>
                        <a:pt x="969" y="6"/>
                      </a:lnTo>
                      <a:lnTo>
                        <a:pt x="915" y="13"/>
                      </a:lnTo>
                      <a:lnTo>
                        <a:pt x="863" y="22"/>
                      </a:lnTo>
                      <a:lnTo>
                        <a:pt x="810" y="35"/>
                      </a:lnTo>
                      <a:lnTo>
                        <a:pt x="760" y="50"/>
                      </a:lnTo>
                      <a:lnTo>
                        <a:pt x="709" y="66"/>
                      </a:lnTo>
                      <a:lnTo>
                        <a:pt x="661" y="85"/>
                      </a:lnTo>
                      <a:lnTo>
                        <a:pt x="611" y="109"/>
                      </a:lnTo>
                      <a:lnTo>
                        <a:pt x="566" y="133"/>
                      </a:lnTo>
                      <a:lnTo>
                        <a:pt x="521" y="159"/>
                      </a:lnTo>
                      <a:lnTo>
                        <a:pt x="477" y="188"/>
                      </a:lnTo>
                      <a:lnTo>
                        <a:pt x="435" y="217"/>
                      </a:lnTo>
                      <a:lnTo>
                        <a:pt x="393" y="249"/>
                      </a:lnTo>
                      <a:lnTo>
                        <a:pt x="355" y="285"/>
                      </a:lnTo>
                      <a:lnTo>
                        <a:pt x="318" y="321"/>
                      </a:lnTo>
                      <a:lnTo>
                        <a:pt x="282" y="359"/>
                      </a:lnTo>
                      <a:lnTo>
                        <a:pt x="247" y="398"/>
                      </a:lnTo>
                      <a:lnTo>
                        <a:pt x="216" y="441"/>
                      </a:lnTo>
                      <a:lnTo>
                        <a:pt x="186" y="484"/>
                      </a:lnTo>
                      <a:lnTo>
                        <a:pt x="158" y="526"/>
                      </a:lnTo>
                      <a:lnTo>
                        <a:pt x="131" y="573"/>
                      </a:lnTo>
                      <a:lnTo>
                        <a:pt x="107" y="619"/>
                      </a:lnTo>
                      <a:lnTo>
                        <a:pt x="85" y="669"/>
                      </a:lnTo>
                      <a:lnTo>
                        <a:pt x="66" y="718"/>
                      </a:lnTo>
                      <a:lnTo>
                        <a:pt x="49" y="769"/>
                      </a:lnTo>
                      <a:lnTo>
                        <a:pt x="35" y="821"/>
                      </a:lnTo>
                      <a:lnTo>
                        <a:pt x="22" y="874"/>
                      </a:lnTo>
                      <a:lnTo>
                        <a:pt x="13" y="928"/>
                      </a:lnTo>
                      <a:lnTo>
                        <a:pt x="7" y="982"/>
                      </a:lnTo>
                      <a:lnTo>
                        <a:pt x="2" y="1039"/>
                      </a:lnTo>
                      <a:lnTo>
                        <a:pt x="0" y="1094"/>
                      </a:lnTo>
                      <a:lnTo>
                        <a:pt x="21" y="1094"/>
                      </a:lnTo>
                      <a:lnTo>
                        <a:pt x="21" y="1039"/>
                      </a:lnTo>
                      <a:lnTo>
                        <a:pt x="24" y="984"/>
                      </a:lnTo>
                      <a:lnTo>
                        <a:pt x="31" y="931"/>
                      </a:lnTo>
                      <a:lnTo>
                        <a:pt x="41" y="877"/>
                      </a:lnTo>
                      <a:lnTo>
                        <a:pt x="53" y="825"/>
                      </a:lnTo>
                      <a:lnTo>
                        <a:pt x="67" y="775"/>
                      </a:lnTo>
                      <a:lnTo>
                        <a:pt x="85" y="725"/>
                      </a:lnTo>
                      <a:lnTo>
                        <a:pt x="103" y="675"/>
                      </a:lnTo>
                      <a:lnTo>
                        <a:pt x="124" y="629"/>
                      </a:lnTo>
                      <a:lnTo>
                        <a:pt x="147" y="581"/>
                      </a:lnTo>
                      <a:lnTo>
                        <a:pt x="174" y="537"/>
                      </a:lnTo>
                      <a:lnTo>
                        <a:pt x="202" y="494"/>
                      </a:lnTo>
                      <a:lnTo>
                        <a:pt x="230" y="450"/>
                      </a:lnTo>
                      <a:lnTo>
                        <a:pt x="262" y="411"/>
                      </a:lnTo>
                      <a:lnTo>
                        <a:pt x="296" y="372"/>
                      </a:lnTo>
                      <a:lnTo>
                        <a:pt x="331" y="335"/>
                      </a:lnTo>
                      <a:lnTo>
                        <a:pt x="368" y="299"/>
                      </a:lnTo>
                      <a:lnTo>
                        <a:pt x="406" y="265"/>
                      </a:lnTo>
                      <a:lnTo>
                        <a:pt x="445" y="234"/>
                      </a:lnTo>
                      <a:lnTo>
                        <a:pt x="487" y="204"/>
                      </a:lnTo>
                      <a:lnTo>
                        <a:pt x="531" y="176"/>
                      </a:lnTo>
                      <a:lnTo>
                        <a:pt x="574" y="150"/>
                      </a:lnTo>
                      <a:lnTo>
                        <a:pt x="621" y="126"/>
                      </a:lnTo>
                      <a:lnTo>
                        <a:pt x="667" y="104"/>
                      </a:lnTo>
                      <a:lnTo>
                        <a:pt x="716" y="85"/>
                      </a:lnTo>
                      <a:lnTo>
                        <a:pt x="763" y="68"/>
                      </a:lnTo>
                      <a:lnTo>
                        <a:pt x="814" y="55"/>
                      </a:lnTo>
                      <a:lnTo>
                        <a:pt x="866" y="41"/>
                      </a:lnTo>
                      <a:lnTo>
                        <a:pt x="918" y="32"/>
                      </a:lnTo>
                      <a:lnTo>
                        <a:pt x="971" y="25"/>
                      </a:lnTo>
                      <a:lnTo>
                        <a:pt x="1024" y="20"/>
                      </a:lnTo>
                      <a:lnTo>
                        <a:pt x="1079" y="20"/>
                      </a:lnTo>
                      <a:lnTo>
                        <a:pt x="1079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8999" name="Freeform 23"/>
                <p:cNvSpPr>
                  <a:spLocks/>
                </p:cNvSpPr>
                <p:nvPr/>
              </p:nvSpPr>
              <p:spPr bwMode="auto">
                <a:xfrm>
                  <a:off x="3445" y="2554"/>
                  <a:ext cx="485" cy="492"/>
                </a:xfrm>
                <a:custGeom>
                  <a:avLst/>
                  <a:gdLst/>
                  <a:ahLst/>
                  <a:cxnLst>
                    <a:cxn ang="0">
                      <a:pos x="1068" y="6"/>
                    </a:cxn>
                    <a:cxn ang="0">
                      <a:pos x="1211" y="32"/>
                    </a:cxn>
                    <a:cxn ang="0">
                      <a:pos x="1347" y="79"/>
                    </a:cxn>
                    <a:cxn ang="0">
                      <a:pos x="1472" y="144"/>
                    </a:cxn>
                    <a:cxn ang="0">
                      <a:pos x="1587" y="225"/>
                    </a:cxn>
                    <a:cxn ang="0">
                      <a:pos x="1687" y="323"/>
                    </a:cxn>
                    <a:cxn ang="0">
                      <a:pos x="1774" y="434"/>
                    </a:cxn>
                    <a:cxn ang="0">
                      <a:pos x="1845" y="558"/>
                    </a:cxn>
                    <a:cxn ang="0">
                      <a:pos x="1897" y="692"/>
                    </a:cxn>
                    <a:cxn ang="0">
                      <a:pos x="1929" y="834"/>
                    </a:cxn>
                    <a:cxn ang="0">
                      <a:pos x="1940" y="984"/>
                    </a:cxn>
                    <a:cxn ang="0">
                      <a:pos x="1929" y="1133"/>
                    </a:cxn>
                    <a:cxn ang="0">
                      <a:pos x="1897" y="1275"/>
                    </a:cxn>
                    <a:cxn ang="0">
                      <a:pos x="1845" y="1409"/>
                    </a:cxn>
                    <a:cxn ang="0">
                      <a:pos x="1774" y="1532"/>
                    </a:cxn>
                    <a:cxn ang="0">
                      <a:pos x="1687" y="1642"/>
                    </a:cxn>
                    <a:cxn ang="0">
                      <a:pos x="1587" y="1741"/>
                    </a:cxn>
                    <a:cxn ang="0">
                      <a:pos x="1472" y="1823"/>
                    </a:cxn>
                    <a:cxn ang="0">
                      <a:pos x="1347" y="1888"/>
                    </a:cxn>
                    <a:cxn ang="0">
                      <a:pos x="1211" y="1935"/>
                    </a:cxn>
                    <a:cxn ang="0">
                      <a:pos x="1068" y="1960"/>
                    </a:cxn>
                    <a:cxn ang="0">
                      <a:pos x="920" y="1964"/>
                    </a:cxn>
                    <a:cxn ang="0">
                      <a:pos x="775" y="1945"/>
                    </a:cxn>
                    <a:cxn ang="0">
                      <a:pos x="638" y="1906"/>
                    </a:cxn>
                    <a:cxn ang="0">
                      <a:pos x="509" y="1847"/>
                    </a:cxn>
                    <a:cxn ang="0">
                      <a:pos x="391" y="1769"/>
                    </a:cxn>
                    <a:cxn ang="0">
                      <a:pos x="285" y="1677"/>
                    </a:cxn>
                    <a:cxn ang="0">
                      <a:pos x="193" y="1570"/>
                    </a:cxn>
                    <a:cxn ang="0">
                      <a:pos x="118" y="1451"/>
                    </a:cxn>
                    <a:cxn ang="0">
                      <a:pos x="60" y="1321"/>
                    </a:cxn>
                    <a:cxn ang="0">
                      <a:pos x="19" y="1181"/>
                    </a:cxn>
                    <a:cxn ang="0">
                      <a:pos x="1" y="1034"/>
                    </a:cxn>
                    <a:cxn ang="0">
                      <a:pos x="5" y="883"/>
                    </a:cxn>
                    <a:cxn ang="0">
                      <a:pos x="31" y="739"/>
                    </a:cxn>
                    <a:cxn ang="0">
                      <a:pos x="77" y="601"/>
                    </a:cxn>
                    <a:cxn ang="0">
                      <a:pos x="141" y="474"/>
                    </a:cxn>
                    <a:cxn ang="0">
                      <a:pos x="222" y="358"/>
                    </a:cxn>
                    <a:cxn ang="0">
                      <a:pos x="319" y="257"/>
                    </a:cxn>
                    <a:cxn ang="0">
                      <a:pos x="429" y="169"/>
                    </a:cxn>
                    <a:cxn ang="0">
                      <a:pos x="551" y="97"/>
                    </a:cxn>
                    <a:cxn ang="0">
                      <a:pos x="683" y="44"/>
                    </a:cxn>
                    <a:cxn ang="0">
                      <a:pos x="824" y="12"/>
                    </a:cxn>
                    <a:cxn ang="0">
                      <a:pos x="970" y="0"/>
                    </a:cxn>
                  </a:cxnLst>
                  <a:rect l="0" t="0" r="r" b="b"/>
                  <a:pathLst>
                    <a:path w="1940" h="1966">
                      <a:moveTo>
                        <a:pt x="970" y="0"/>
                      </a:moveTo>
                      <a:lnTo>
                        <a:pt x="1020" y="2"/>
                      </a:lnTo>
                      <a:lnTo>
                        <a:pt x="1068" y="6"/>
                      </a:lnTo>
                      <a:lnTo>
                        <a:pt x="1117" y="12"/>
                      </a:lnTo>
                      <a:lnTo>
                        <a:pt x="1165" y="21"/>
                      </a:lnTo>
                      <a:lnTo>
                        <a:pt x="1211" y="32"/>
                      </a:lnTo>
                      <a:lnTo>
                        <a:pt x="1257" y="44"/>
                      </a:lnTo>
                      <a:lnTo>
                        <a:pt x="1302" y="61"/>
                      </a:lnTo>
                      <a:lnTo>
                        <a:pt x="1347" y="79"/>
                      </a:lnTo>
                      <a:lnTo>
                        <a:pt x="1390" y="97"/>
                      </a:lnTo>
                      <a:lnTo>
                        <a:pt x="1430" y="119"/>
                      </a:lnTo>
                      <a:lnTo>
                        <a:pt x="1472" y="144"/>
                      </a:lnTo>
                      <a:lnTo>
                        <a:pt x="1512" y="169"/>
                      </a:lnTo>
                      <a:lnTo>
                        <a:pt x="1550" y="195"/>
                      </a:lnTo>
                      <a:lnTo>
                        <a:pt x="1587" y="225"/>
                      </a:lnTo>
                      <a:lnTo>
                        <a:pt x="1622" y="257"/>
                      </a:lnTo>
                      <a:lnTo>
                        <a:pt x="1654" y="289"/>
                      </a:lnTo>
                      <a:lnTo>
                        <a:pt x="1687" y="323"/>
                      </a:lnTo>
                      <a:lnTo>
                        <a:pt x="1718" y="358"/>
                      </a:lnTo>
                      <a:lnTo>
                        <a:pt x="1747" y="396"/>
                      </a:lnTo>
                      <a:lnTo>
                        <a:pt x="1774" y="434"/>
                      </a:lnTo>
                      <a:lnTo>
                        <a:pt x="1799" y="474"/>
                      </a:lnTo>
                      <a:lnTo>
                        <a:pt x="1823" y="516"/>
                      </a:lnTo>
                      <a:lnTo>
                        <a:pt x="1845" y="558"/>
                      </a:lnTo>
                      <a:lnTo>
                        <a:pt x="1863" y="601"/>
                      </a:lnTo>
                      <a:lnTo>
                        <a:pt x="1881" y="646"/>
                      </a:lnTo>
                      <a:lnTo>
                        <a:pt x="1897" y="692"/>
                      </a:lnTo>
                      <a:lnTo>
                        <a:pt x="1910" y="739"/>
                      </a:lnTo>
                      <a:lnTo>
                        <a:pt x="1921" y="785"/>
                      </a:lnTo>
                      <a:lnTo>
                        <a:pt x="1929" y="834"/>
                      </a:lnTo>
                      <a:lnTo>
                        <a:pt x="1935" y="883"/>
                      </a:lnTo>
                      <a:lnTo>
                        <a:pt x="1940" y="934"/>
                      </a:lnTo>
                      <a:lnTo>
                        <a:pt x="1940" y="984"/>
                      </a:lnTo>
                      <a:lnTo>
                        <a:pt x="1940" y="1034"/>
                      </a:lnTo>
                      <a:lnTo>
                        <a:pt x="1935" y="1085"/>
                      </a:lnTo>
                      <a:lnTo>
                        <a:pt x="1929" y="1133"/>
                      </a:lnTo>
                      <a:lnTo>
                        <a:pt x="1921" y="1181"/>
                      </a:lnTo>
                      <a:lnTo>
                        <a:pt x="1910" y="1230"/>
                      </a:lnTo>
                      <a:lnTo>
                        <a:pt x="1897" y="1275"/>
                      </a:lnTo>
                      <a:lnTo>
                        <a:pt x="1881" y="1321"/>
                      </a:lnTo>
                      <a:lnTo>
                        <a:pt x="1863" y="1365"/>
                      </a:lnTo>
                      <a:lnTo>
                        <a:pt x="1845" y="1409"/>
                      </a:lnTo>
                      <a:lnTo>
                        <a:pt x="1823" y="1451"/>
                      </a:lnTo>
                      <a:lnTo>
                        <a:pt x="1799" y="1491"/>
                      </a:lnTo>
                      <a:lnTo>
                        <a:pt x="1774" y="1532"/>
                      </a:lnTo>
                      <a:lnTo>
                        <a:pt x="1747" y="1570"/>
                      </a:lnTo>
                      <a:lnTo>
                        <a:pt x="1718" y="1607"/>
                      </a:lnTo>
                      <a:lnTo>
                        <a:pt x="1687" y="1642"/>
                      </a:lnTo>
                      <a:lnTo>
                        <a:pt x="1654" y="1677"/>
                      </a:lnTo>
                      <a:lnTo>
                        <a:pt x="1622" y="1710"/>
                      </a:lnTo>
                      <a:lnTo>
                        <a:pt x="1587" y="1741"/>
                      </a:lnTo>
                      <a:lnTo>
                        <a:pt x="1550" y="1769"/>
                      </a:lnTo>
                      <a:lnTo>
                        <a:pt x="1512" y="1798"/>
                      </a:lnTo>
                      <a:lnTo>
                        <a:pt x="1472" y="1823"/>
                      </a:lnTo>
                      <a:lnTo>
                        <a:pt x="1430" y="1847"/>
                      </a:lnTo>
                      <a:lnTo>
                        <a:pt x="1390" y="1868"/>
                      </a:lnTo>
                      <a:lnTo>
                        <a:pt x="1347" y="1888"/>
                      </a:lnTo>
                      <a:lnTo>
                        <a:pt x="1302" y="1906"/>
                      </a:lnTo>
                      <a:lnTo>
                        <a:pt x="1257" y="1922"/>
                      </a:lnTo>
                      <a:lnTo>
                        <a:pt x="1211" y="1935"/>
                      </a:lnTo>
                      <a:lnTo>
                        <a:pt x="1165" y="1945"/>
                      </a:lnTo>
                      <a:lnTo>
                        <a:pt x="1117" y="1955"/>
                      </a:lnTo>
                      <a:lnTo>
                        <a:pt x="1068" y="1960"/>
                      </a:lnTo>
                      <a:lnTo>
                        <a:pt x="1020" y="1964"/>
                      </a:lnTo>
                      <a:lnTo>
                        <a:pt x="970" y="1966"/>
                      </a:lnTo>
                      <a:lnTo>
                        <a:pt x="920" y="1964"/>
                      </a:lnTo>
                      <a:lnTo>
                        <a:pt x="871" y="1960"/>
                      </a:lnTo>
                      <a:lnTo>
                        <a:pt x="824" y="1955"/>
                      </a:lnTo>
                      <a:lnTo>
                        <a:pt x="775" y="1945"/>
                      </a:lnTo>
                      <a:lnTo>
                        <a:pt x="728" y="1935"/>
                      </a:lnTo>
                      <a:lnTo>
                        <a:pt x="683" y="1922"/>
                      </a:lnTo>
                      <a:lnTo>
                        <a:pt x="638" y="1906"/>
                      </a:lnTo>
                      <a:lnTo>
                        <a:pt x="594" y="1888"/>
                      </a:lnTo>
                      <a:lnTo>
                        <a:pt x="551" y="1868"/>
                      </a:lnTo>
                      <a:lnTo>
                        <a:pt x="509" y="1847"/>
                      </a:lnTo>
                      <a:lnTo>
                        <a:pt x="467" y="1823"/>
                      </a:lnTo>
                      <a:lnTo>
                        <a:pt x="429" y="1798"/>
                      </a:lnTo>
                      <a:lnTo>
                        <a:pt x="391" y="1769"/>
                      </a:lnTo>
                      <a:lnTo>
                        <a:pt x="355" y="1741"/>
                      </a:lnTo>
                      <a:lnTo>
                        <a:pt x="319" y="1710"/>
                      </a:lnTo>
                      <a:lnTo>
                        <a:pt x="285" y="1677"/>
                      </a:lnTo>
                      <a:lnTo>
                        <a:pt x="253" y="1642"/>
                      </a:lnTo>
                      <a:lnTo>
                        <a:pt x="222" y="1607"/>
                      </a:lnTo>
                      <a:lnTo>
                        <a:pt x="193" y="1570"/>
                      </a:lnTo>
                      <a:lnTo>
                        <a:pt x="166" y="1532"/>
                      </a:lnTo>
                      <a:lnTo>
                        <a:pt x="141" y="1491"/>
                      </a:lnTo>
                      <a:lnTo>
                        <a:pt x="118" y="1451"/>
                      </a:lnTo>
                      <a:lnTo>
                        <a:pt x="97" y="1409"/>
                      </a:lnTo>
                      <a:lnTo>
                        <a:pt x="77" y="1365"/>
                      </a:lnTo>
                      <a:lnTo>
                        <a:pt x="60" y="1321"/>
                      </a:lnTo>
                      <a:lnTo>
                        <a:pt x="44" y="1275"/>
                      </a:lnTo>
                      <a:lnTo>
                        <a:pt x="31" y="1230"/>
                      </a:lnTo>
                      <a:lnTo>
                        <a:pt x="19" y="1181"/>
                      </a:lnTo>
                      <a:lnTo>
                        <a:pt x="11" y="1133"/>
                      </a:lnTo>
                      <a:lnTo>
                        <a:pt x="5" y="1085"/>
                      </a:lnTo>
                      <a:lnTo>
                        <a:pt x="1" y="1034"/>
                      </a:lnTo>
                      <a:lnTo>
                        <a:pt x="0" y="984"/>
                      </a:lnTo>
                      <a:lnTo>
                        <a:pt x="1" y="934"/>
                      </a:lnTo>
                      <a:lnTo>
                        <a:pt x="5" y="883"/>
                      </a:lnTo>
                      <a:lnTo>
                        <a:pt x="11" y="834"/>
                      </a:lnTo>
                      <a:lnTo>
                        <a:pt x="19" y="785"/>
                      </a:lnTo>
                      <a:lnTo>
                        <a:pt x="31" y="739"/>
                      </a:lnTo>
                      <a:lnTo>
                        <a:pt x="44" y="692"/>
                      </a:lnTo>
                      <a:lnTo>
                        <a:pt x="60" y="646"/>
                      </a:lnTo>
                      <a:lnTo>
                        <a:pt x="77" y="601"/>
                      </a:lnTo>
                      <a:lnTo>
                        <a:pt x="97" y="558"/>
                      </a:lnTo>
                      <a:lnTo>
                        <a:pt x="118" y="516"/>
                      </a:lnTo>
                      <a:lnTo>
                        <a:pt x="141" y="474"/>
                      </a:lnTo>
                      <a:lnTo>
                        <a:pt x="166" y="434"/>
                      </a:lnTo>
                      <a:lnTo>
                        <a:pt x="193" y="396"/>
                      </a:lnTo>
                      <a:lnTo>
                        <a:pt x="222" y="358"/>
                      </a:lnTo>
                      <a:lnTo>
                        <a:pt x="253" y="323"/>
                      </a:lnTo>
                      <a:lnTo>
                        <a:pt x="285" y="289"/>
                      </a:lnTo>
                      <a:lnTo>
                        <a:pt x="319" y="257"/>
                      </a:lnTo>
                      <a:lnTo>
                        <a:pt x="355" y="225"/>
                      </a:lnTo>
                      <a:lnTo>
                        <a:pt x="391" y="195"/>
                      </a:lnTo>
                      <a:lnTo>
                        <a:pt x="429" y="169"/>
                      </a:lnTo>
                      <a:lnTo>
                        <a:pt x="467" y="144"/>
                      </a:lnTo>
                      <a:lnTo>
                        <a:pt x="509" y="119"/>
                      </a:lnTo>
                      <a:lnTo>
                        <a:pt x="551" y="97"/>
                      </a:lnTo>
                      <a:lnTo>
                        <a:pt x="594" y="79"/>
                      </a:lnTo>
                      <a:lnTo>
                        <a:pt x="638" y="61"/>
                      </a:lnTo>
                      <a:lnTo>
                        <a:pt x="683" y="44"/>
                      </a:lnTo>
                      <a:lnTo>
                        <a:pt x="728" y="32"/>
                      </a:lnTo>
                      <a:lnTo>
                        <a:pt x="775" y="21"/>
                      </a:lnTo>
                      <a:lnTo>
                        <a:pt x="824" y="12"/>
                      </a:lnTo>
                      <a:lnTo>
                        <a:pt x="871" y="6"/>
                      </a:lnTo>
                      <a:lnTo>
                        <a:pt x="920" y="2"/>
                      </a:lnTo>
                      <a:lnTo>
                        <a:pt x="97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0" name="Freeform 24"/>
                <p:cNvSpPr>
                  <a:spLocks/>
                </p:cNvSpPr>
                <p:nvPr/>
              </p:nvSpPr>
              <p:spPr bwMode="auto">
                <a:xfrm>
                  <a:off x="3688" y="2552"/>
                  <a:ext cx="245" cy="248"/>
                </a:xfrm>
                <a:custGeom>
                  <a:avLst/>
                  <a:gdLst/>
                  <a:ahLst/>
                  <a:cxnLst>
                    <a:cxn ang="0">
                      <a:pos x="979" y="944"/>
                    </a:cxn>
                    <a:cxn ang="0">
                      <a:pos x="969" y="843"/>
                    </a:cxn>
                    <a:cxn ang="0">
                      <a:pos x="949" y="746"/>
                    </a:cxn>
                    <a:cxn ang="0">
                      <a:pos x="920" y="652"/>
                    </a:cxn>
                    <a:cxn ang="0">
                      <a:pos x="883" y="564"/>
                    </a:cxn>
                    <a:cxn ang="0">
                      <a:pos x="837" y="479"/>
                    </a:cxn>
                    <a:cxn ang="0">
                      <a:pos x="784" y="402"/>
                    </a:cxn>
                    <a:cxn ang="0">
                      <a:pos x="725" y="327"/>
                    </a:cxn>
                    <a:cxn ang="0">
                      <a:pos x="656" y="259"/>
                    </a:cxn>
                    <a:cxn ang="0">
                      <a:pos x="585" y="197"/>
                    </a:cxn>
                    <a:cxn ang="0">
                      <a:pos x="507" y="145"/>
                    </a:cxn>
                    <a:cxn ang="0">
                      <a:pos x="424" y="98"/>
                    </a:cxn>
                    <a:cxn ang="0">
                      <a:pos x="335" y="62"/>
                    </a:cxn>
                    <a:cxn ang="0">
                      <a:pos x="242" y="33"/>
                    </a:cxn>
                    <a:cxn ang="0">
                      <a:pos x="148" y="13"/>
                    </a:cxn>
                    <a:cxn ang="0">
                      <a:pos x="50" y="3"/>
                    </a:cxn>
                    <a:cxn ang="0">
                      <a:pos x="0" y="21"/>
                    </a:cxn>
                    <a:cxn ang="0">
                      <a:pos x="97" y="26"/>
                    </a:cxn>
                    <a:cxn ang="0">
                      <a:pos x="193" y="40"/>
                    </a:cxn>
                    <a:cxn ang="0">
                      <a:pos x="284" y="64"/>
                    </a:cxn>
                    <a:cxn ang="0">
                      <a:pos x="373" y="98"/>
                    </a:cxn>
                    <a:cxn ang="0">
                      <a:pos x="457" y="138"/>
                    </a:cxn>
                    <a:cxn ang="0">
                      <a:pos x="536" y="186"/>
                    </a:cxn>
                    <a:cxn ang="0">
                      <a:pos x="610" y="242"/>
                    </a:cxn>
                    <a:cxn ang="0">
                      <a:pos x="678" y="306"/>
                    </a:cxn>
                    <a:cxn ang="0">
                      <a:pos x="741" y="375"/>
                    </a:cxn>
                    <a:cxn ang="0">
                      <a:pos x="795" y="449"/>
                    </a:cxn>
                    <a:cxn ang="0">
                      <a:pos x="844" y="530"/>
                    </a:cxn>
                    <a:cxn ang="0">
                      <a:pos x="884" y="614"/>
                    </a:cxn>
                    <a:cxn ang="0">
                      <a:pos x="918" y="705"/>
                    </a:cxn>
                    <a:cxn ang="0">
                      <a:pos x="942" y="797"/>
                    </a:cxn>
                    <a:cxn ang="0">
                      <a:pos x="956" y="894"/>
                    </a:cxn>
                    <a:cxn ang="0">
                      <a:pos x="960" y="994"/>
                    </a:cxn>
                  </a:cxnLst>
                  <a:rect l="0" t="0" r="r" b="b"/>
                  <a:pathLst>
                    <a:path w="980" h="994">
                      <a:moveTo>
                        <a:pt x="980" y="994"/>
                      </a:moveTo>
                      <a:lnTo>
                        <a:pt x="979" y="944"/>
                      </a:lnTo>
                      <a:lnTo>
                        <a:pt x="974" y="893"/>
                      </a:lnTo>
                      <a:lnTo>
                        <a:pt x="969" y="843"/>
                      </a:lnTo>
                      <a:lnTo>
                        <a:pt x="960" y="793"/>
                      </a:lnTo>
                      <a:lnTo>
                        <a:pt x="949" y="746"/>
                      </a:lnTo>
                      <a:lnTo>
                        <a:pt x="936" y="699"/>
                      </a:lnTo>
                      <a:lnTo>
                        <a:pt x="920" y="652"/>
                      </a:lnTo>
                      <a:lnTo>
                        <a:pt x="902" y="607"/>
                      </a:lnTo>
                      <a:lnTo>
                        <a:pt x="883" y="564"/>
                      </a:lnTo>
                      <a:lnTo>
                        <a:pt x="861" y="522"/>
                      </a:lnTo>
                      <a:lnTo>
                        <a:pt x="837" y="479"/>
                      </a:lnTo>
                      <a:lnTo>
                        <a:pt x="812" y="438"/>
                      </a:lnTo>
                      <a:lnTo>
                        <a:pt x="784" y="402"/>
                      </a:lnTo>
                      <a:lnTo>
                        <a:pt x="755" y="362"/>
                      </a:lnTo>
                      <a:lnTo>
                        <a:pt x="725" y="327"/>
                      </a:lnTo>
                      <a:lnTo>
                        <a:pt x="691" y="292"/>
                      </a:lnTo>
                      <a:lnTo>
                        <a:pt x="656" y="259"/>
                      </a:lnTo>
                      <a:lnTo>
                        <a:pt x="623" y="228"/>
                      </a:lnTo>
                      <a:lnTo>
                        <a:pt x="585" y="197"/>
                      </a:lnTo>
                      <a:lnTo>
                        <a:pt x="546" y="171"/>
                      </a:lnTo>
                      <a:lnTo>
                        <a:pt x="507" y="145"/>
                      </a:lnTo>
                      <a:lnTo>
                        <a:pt x="465" y="121"/>
                      </a:lnTo>
                      <a:lnTo>
                        <a:pt x="424" y="98"/>
                      </a:lnTo>
                      <a:lnTo>
                        <a:pt x="380" y="79"/>
                      </a:lnTo>
                      <a:lnTo>
                        <a:pt x="335" y="62"/>
                      </a:lnTo>
                      <a:lnTo>
                        <a:pt x="289" y="46"/>
                      </a:lnTo>
                      <a:lnTo>
                        <a:pt x="242" y="33"/>
                      </a:lnTo>
                      <a:lnTo>
                        <a:pt x="196" y="21"/>
                      </a:lnTo>
                      <a:lnTo>
                        <a:pt x="148" y="13"/>
                      </a:lnTo>
                      <a:lnTo>
                        <a:pt x="99" y="7"/>
                      </a:lnTo>
                      <a:lnTo>
                        <a:pt x="50" y="3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50" y="21"/>
                      </a:lnTo>
                      <a:lnTo>
                        <a:pt x="97" y="26"/>
                      </a:lnTo>
                      <a:lnTo>
                        <a:pt x="146" y="32"/>
                      </a:lnTo>
                      <a:lnTo>
                        <a:pt x="193" y="40"/>
                      </a:lnTo>
                      <a:lnTo>
                        <a:pt x="239" y="52"/>
                      </a:lnTo>
                      <a:lnTo>
                        <a:pt x="284" y="64"/>
                      </a:lnTo>
                      <a:lnTo>
                        <a:pt x="329" y="81"/>
                      </a:lnTo>
                      <a:lnTo>
                        <a:pt x="373" y="98"/>
                      </a:lnTo>
                      <a:lnTo>
                        <a:pt x="416" y="117"/>
                      </a:lnTo>
                      <a:lnTo>
                        <a:pt x="457" y="138"/>
                      </a:lnTo>
                      <a:lnTo>
                        <a:pt x="496" y="161"/>
                      </a:lnTo>
                      <a:lnTo>
                        <a:pt x="536" y="186"/>
                      </a:lnTo>
                      <a:lnTo>
                        <a:pt x="574" y="214"/>
                      </a:lnTo>
                      <a:lnTo>
                        <a:pt x="610" y="242"/>
                      </a:lnTo>
                      <a:lnTo>
                        <a:pt x="645" y="274"/>
                      </a:lnTo>
                      <a:lnTo>
                        <a:pt x="678" y="306"/>
                      </a:lnTo>
                      <a:lnTo>
                        <a:pt x="711" y="340"/>
                      </a:lnTo>
                      <a:lnTo>
                        <a:pt x="741" y="375"/>
                      </a:lnTo>
                      <a:lnTo>
                        <a:pt x="770" y="411"/>
                      </a:lnTo>
                      <a:lnTo>
                        <a:pt x="795" y="449"/>
                      </a:lnTo>
                      <a:lnTo>
                        <a:pt x="821" y="490"/>
                      </a:lnTo>
                      <a:lnTo>
                        <a:pt x="844" y="530"/>
                      </a:lnTo>
                      <a:lnTo>
                        <a:pt x="865" y="572"/>
                      </a:lnTo>
                      <a:lnTo>
                        <a:pt x="884" y="614"/>
                      </a:lnTo>
                      <a:lnTo>
                        <a:pt x="901" y="660"/>
                      </a:lnTo>
                      <a:lnTo>
                        <a:pt x="918" y="705"/>
                      </a:lnTo>
                      <a:lnTo>
                        <a:pt x="930" y="750"/>
                      </a:lnTo>
                      <a:lnTo>
                        <a:pt x="942" y="797"/>
                      </a:lnTo>
                      <a:lnTo>
                        <a:pt x="950" y="845"/>
                      </a:lnTo>
                      <a:lnTo>
                        <a:pt x="956" y="894"/>
                      </a:lnTo>
                      <a:lnTo>
                        <a:pt x="960" y="944"/>
                      </a:lnTo>
                      <a:lnTo>
                        <a:pt x="960" y="994"/>
                      </a:lnTo>
                      <a:lnTo>
                        <a:pt x="980" y="9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1" name="Freeform 25"/>
                <p:cNvSpPr>
                  <a:spLocks/>
                </p:cNvSpPr>
                <p:nvPr/>
              </p:nvSpPr>
              <p:spPr bwMode="auto">
                <a:xfrm>
                  <a:off x="3688" y="2800"/>
                  <a:ext cx="245" cy="248"/>
                </a:xfrm>
                <a:custGeom>
                  <a:avLst/>
                  <a:gdLst/>
                  <a:ahLst/>
                  <a:cxnLst>
                    <a:cxn ang="0">
                      <a:pos x="50" y="990"/>
                    </a:cxn>
                    <a:cxn ang="0">
                      <a:pos x="148" y="979"/>
                    </a:cxn>
                    <a:cxn ang="0">
                      <a:pos x="242" y="960"/>
                    </a:cxn>
                    <a:cxn ang="0">
                      <a:pos x="335" y="932"/>
                    </a:cxn>
                    <a:cxn ang="0">
                      <a:pos x="424" y="894"/>
                    </a:cxn>
                    <a:cxn ang="0">
                      <a:pos x="507" y="847"/>
                    </a:cxn>
                    <a:cxn ang="0">
                      <a:pos x="585" y="794"/>
                    </a:cxn>
                    <a:cxn ang="0">
                      <a:pos x="656" y="733"/>
                    </a:cxn>
                    <a:cxn ang="0">
                      <a:pos x="725" y="664"/>
                    </a:cxn>
                    <a:cxn ang="0">
                      <a:pos x="784" y="592"/>
                    </a:cxn>
                    <a:cxn ang="0">
                      <a:pos x="837" y="513"/>
                    </a:cxn>
                    <a:cxn ang="0">
                      <a:pos x="883" y="429"/>
                    </a:cxn>
                    <a:cxn ang="0">
                      <a:pos x="920" y="341"/>
                    </a:cxn>
                    <a:cxn ang="0">
                      <a:pos x="949" y="247"/>
                    </a:cxn>
                    <a:cxn ang="0">
                      <a:pos x="969" y="149"/>
                    </a:cxn>
                    <a:cxn ang="0">
                      <a:pos x="979" y="50"/>
                    </a:cxn>
                    <a:cxn ang="0">
                      <a:pos x="960" y="0"/>
                    </a:cxn>
                    <a:cxn ang="0">
                      <a:pos x="956" y="99"/>
                    </a:cxn>
                    <a:cxn ang="0">
                      <a:pos x="942" y="196"/>
                    </a:cxn>
                    <a:cxn ang="0">
                      <a:pos x="918" y="288"/>
                    </a:cxn>
                    <a:cxn ang="0">
                      <a:pos x="884" y="378"/>
                    </a:cxn>
                    <a:cxn ang="0">
                      <a:pos x="844" y="462"/>
                    </a:cxn>
                    <a:cxn ang="0">
                      <a:pos x="795" y="543"/>
                    </a:cxn>
                    <a:cxn ang="0">
                      <a:pos x="741" y="617"/>
                    </a:cxn>
                    <a:cxn ang="0">
                      <a:pos x="678" y="686"/>
                    </a:cxn>
                    <a:cxn ang="0">
                      <a:pos x="610" y="750"/>
                    </a:cxn>
                    <a:cxn ang="0">
                      <a:pos x="536" y="806"/>
                    </a:cxn>
                    <a:cxn ang="0">
                      <a:pos x="457" y="854"/>
                    </a:cxn>
                    <a:cxn ang="0">
                      <a:pos x="373" y="895"/>
                    </a:cxn>
                    <a:cxn ang="0">
                      <a:pos x="284" y="928"/>
                    </a:cxn>
                    <a:cxn ang="0">
                      <a:pos x="193" y="952"/>
                    </a:cxn>
                    <a:cxn ang="0">
                      <a:pos x="97" y="967"/>
                    </a:cxn>
                    <a:cxn ang="0">
                      <a:pos x="0" y="971"/>
                    </a:cxn>
                  </a:cxnLst>
                  <a:rect l="0" t="0" r="r" b="b"/>
                  <a:pathLst>
                    <a:path w="980" h="992">
                      <a:moveTo>
                        <a:pt x="0" y="992"/>
                      </a:moveTo>
                      <a:lnTo>
                        <a:pt x="50" y="990"/>
                      </a:lnTo>
                      <a:lnTo>
                        <a:pt x="99" y="986"/>
                      </a:lnTo>
                      <a:lnTo>
                        <a:pt x="148" y="979"/>
                      </a:lnTo>
                      <a:lnTo>
                        <a:pt x="196" y="971"/>
                      </a:lnTo>
                      <a:lnTo>
                        <a:pt x="242" y="960"/>
                      </a:lnTo>
                      <a:lnTo>
                        <a:pt x="289" y="947"/>
                      </a:lnTo>
                      <a:lnTo>
                        <a:pt x="335" y="932"/>
                      </a:lnTo>
                      <a:lnTo>
                        <a:pt x="380" y="914"/>
                      </a:lnTo>
                      <a:lnTo>
                        <a:pt x="424" y="894"/>
                      </a:lnTo>
                      <a:lnTo>
                        <a:pt x="465" y="872"/>
                      </a:lnTo>
                      <a:lnTo>
                        <a:pt x="507" y="847"/>
                      </a:lnTo>
                      <a:lnTo>
                        <a:pt x="546" y="822"/>
                      </a:lnTo>
                      <a:lnTo>
                        <a:pt x="585" y="794"/>
                      </a:lnTo>
                      <a:lnTo>
                        <a:pt x="623" y="765"/>
                      </a:lnTo>
                      <a:lnTo>
                        <a:pt x="656" y="733"/>
                      </a:lnTo>
                      <a:lnTo>
                        <a:pt x="691" y="701"/>
                      </a:lnTo>
                      <a:lnTo>
                        <a:pt x="725" y="664"/>
                      </a:lnTo>
                      <a:lnTo>
                        <a:pt x="755" y="630"/>
                      </a:lnTo>
                      <a:lnTo>
                        <a:pt x="784" y="592"/>
                      </a:lnTo>
                      <a:lnTo>
                        <a:pt x="812" y="552"/>
                      </a:lnTo>
                      <a:lnTo>
                        <a:pt x="837" y="513"/>
                      </a:lnTo>
                      <a:lnTo>
                        <a:pt x="861" y="470"/>
                      </a:lnTo>
                      <a:lnTo>
                        <a:pt x="883" y="429"/>
                      </a:lnTo>
                      <a:lnTo>
                        <a:pt x="902" y="384"/>
                      </a:lnTo>
                      <a:lnTo>
                        <a:pt x="920" y="341"/>
                      </a:lnTo>
                      <a:lnTo>
                        <a:pt x="936" y="294"/>
                      </a:lnTo>
                      <a:lnTo>
                        <a:pt x="949" y="247"/>
                      </a:lnTo>
                      <a:lnTo>
                        <a:pt x="960" y="198"/>
                      </a:lnTo>
                      <a:lnTo>
                        <a:pt x="969" y="149"/>
                      </a:lnTo>
                      <a:lnTo>
                        <a:pt x="974" y="102"/>
                      </a:lnTo>
                      <a:lnTo>
                        <a:pt x="979" y="50"/>
                      </a:lnTo>
                      <a:lnTo>
                        <a:pt x="980" y="0"/>
                      </a:lnTo>
                      <a:lnTo>
                        <a:pt x="960" y="0"/>
                      </a:lnTo>
                      <a:lnTo>
                        <a:pt x="960" y="50"/>
                      </a:lnTo>
                      <a:lnTo>
                        <a:pt x="956" y="99"/>
                      </a:lnTo>
                      <a:lnTo>
                        <a:pt x="950" y="148"/>
                      </a:lnTo>
                      <a:lnTo>
                        <a:pt x="942" y="196"/>
                      </a:lnTo>
                      <a:lnTo>
                        <a:pt x="930" y="243"/>
                      </a:lnTo>
                      <a:lnTo>
                        <a:pt x="918" y="288"/>
                      </a:lnTo>
                      <a:lnTo>
                        <a:pt x="901" y="335"/>
                      </a:lnTo>
                      <a:lnTo>
                        <a:pt x="884" y="378"/>
                      </a:lnTo>
                      <a:lnTo>
                        <a:pt x="865" y="420"/>
                      </a:lnTo>
                      <a:lnTo>
                        <a:pt x="844" y="462"/>
                      </a:lnTo>
                      <a:lnTo>
                        <a:pt x="821" y="502"/>
                      </a:lnTo>
                      <a:lnTo>
                        <a:pt x="795" y="543"/>
                      </a:lnTo>
                      <a:lnTo>
                        <a:pt x="770" y="581"/>
                      </a:lnTo>
                      <a:lnTo>
                        <a:pt x="741" y="617"/>
                      </a:lnTo>
                      <a:lnTo>
                        <a:pt x="711" y="652"/>
                      </a:lnTo>
                      <a:lnTo>
                        <a:pt x="678" y="686"/>
                      </a:lnTo>
                      <a:lnTo>
                        <a:pt x="645" y="718"/>
                      </a:lnTo>
                      <a:lnTo>
                        <a:pt x="610" y="750"/>
                      </a:lnTo>
                      <a:lnTo>
                        <a:pt x="574" y="777"/>
                      </a:lnTo>
                      <a:lnTo>
                        <a:pt x="536" y="806"/>
                      </a:lnTo>
                      <a:lnTo>
                        <a:pt x="496" y="831"/>
                      </a:lnTo>
                      <a:lnTo>
                        <a:pt x="457" y="854"/>
                      </a:lnTo>
                      <a:lnTo>
                        <a:pt x="416" y="875"/>
                      </a:lnTo>
                      <a:lnTo>
                        <a:pt x="373" y="895"/>
                      </a:lnTo>
                      <a:lnTo>
                        <a:pt x="329" y="913"/>
                      </a:lnTo>
                      <a:lnTo>
                        <a:pt x="284" y="928"/>
                      </a:lnTo>
                      <a:lnTo>
                        <a:pt x="239" y="941"/>
                      </a:lnTo>
                      <a:lnTo>
                        <a:pt x="193" y="952"/>
                      </a:lnTo>
                      <a:lnTo>
                        <a:pt x="146" y="960"/>
                      </a:lnTo>
                      <a:lnTo>
                        <a:pt x="97" y="967"/>
                      </a:lnTo>
                      <a:lnTo>
                        <a:pt x="50" y="971"/>
                      </a:lnTo>
                      <a:lnTo>
                        <a:pt x="0" y="971"/>
                      </a:lnTo>
                      <a:lnTo>
                        <a:pt x="0" y="99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2" name="Freeform 26"/>
                <p:cNvSpPr>
                  <a:spLocks/>
                </p:cNvSpPr>
                <p:nvPr/>
              </p:nvSpPr>
              <p:spPr bwMode="auto">
                <a:xfrm>
                  <a:off x="3443" y="2800"/>
                  <a:ext cx="245" cy="248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12" y="149"/>
                    </a:cxn>
                    <a:cxn ang="0">
                      <a:pos x="32" y="247"/>
                    </a:cxn>
                    <a:cxn ang="0">
                      <a:pos x="61" y="341"/>
                    </a:cxn>
                    <a:cxn ang="0">
                      <a:pos x="99" y="429"/>
                    </a:cxn>
                    <a:cxn ang="0">
                      <a:pos x="143" y="513"/>
                    </a:cxn>
                    <a:cxn ang="0">
                      <a:pos x="196" y="593"/>
                    </a:cxn>
                    <a:cxn ang="0">
                      <a:pos x="256" y="664"/>
                    </a:cxn>
                    <a:cxn ang="0">
                      <a:pos x="323" y="733"/>
                    </a:cxn>
                    <a:cxn ang="0">
                      <a:pos x="396" y="794"/>
                    </a:cxn>
                    <a:cxn ang="0">
                      <a:pos x="473" y="847"/>
                    </a:cxn>
                    <a:cxn ang="0">
                      <a:pos x="556" y="894"/>
                    </a:cxn>
                    <a:cxn ang="0">
                      <a:pos x="644" y="932"/>
                    </a:cxn>
                    <a:cxn ang="0">
                      <a:pos x="737" y="960"/>
                    </a:cxn>
                    <a:cxn ang="0">
                      <a:pos x="832" y="979"/>
                    </a:cxn>
                    <a:cxn ang="0">
                      <a:pos x="930" y="990"/>
                    </a:cxn>
                    <a:cxn ang="0">
                      <a:pos x="980" y="971"/>
                    </a:cxn>
                    <a:cxn ang="0">
                      <a:pos x="882" y="967"/>
                    </a:cxn>
                    <a:cxn ang="0">
                      <a:pos x="786" y="952"/>
                    </a:cxn>
                    <a:cxn ang="0">
                      <a:pos x="695" y="928"/>
                    </a:cxn>
                    <a:cxn ang="0">
                      <a:pos x="606" y="895"/>
                    </a:cxn>
                    <a:cxn ang="0">
                      <a:pos x="524" y="854"/>
                    </a:cxn>
                    <a:cxn ang="0">
                      <a:pos x="444" y="806"/>
                    </a:cxn>
                    <a:cxn ang="0">
                      <a:pos x="371" y="750"/>
                    </a:cxn>
                    <a:cxn ang="0">
                      <a:pos x="302" y="686"/>
                    </a:cxn>
                    <a:cxn ang="0">
                      <a:pos x="239" y="617"/>
                    </a:cxn>
                    <a:cxn ang="0">
                      <a:pos x="185" y="543"/>
                    </a:cxn>
                    <a:cxn ang="0">
                      <a:pos x="136" y="462"/>
                    </a:cxn>
                    <a:cxn ang="0">
                      <a:pos x="97" y="378"/>
                    </a:cxn>
                    <a:cxn ang="0">
                      <a:pos x="63" y="288"/>
                    </a:cxn>
                    <a:cxn ang="0">
                      <a:pos x="39" y="196"/>
                    </a:cxn>
                    <a:cxn ang="0">
                      <a:pos x="25" y="9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980" h="992">
                      <a:moveTo>
                        <a:pt x="0" y="0"/>
                      </a:moveTo>
                      <a:lnTo>
                        <a:pt x="3" y="50"/>
                      </a:lnTo>
                      <a:lnTo>
                        <a:pt x="6" y="102"/>
                      </a:lnTo>
                      <a:lnTo>
                        <a:pt x="12" y="149"/>
                      </a:lnTo>
                      <a:lnTo>
                        <a:pt x="20" y="198"/>
                      </a:lnTo>
                      <a:lnTo>
                        <a:pt x="32" y="247"/>
                      </a:lnTo>
                      <a:lnTo>
                        <a:pt x="46" y="294"/>
                      </a:lnTo>
                      <a:lnTo>
                        <a:pt x="61" y="341"/>
                      </a:lnTo>
                      <a:lnTo>
                        <a:pt x="78" y="384"/>
                      </a:lnTo>
                      <a:lnTo>
                        <a:pt x="99" y="429"/>
                      </a:lnTo>
                      <a:lnTo>
                        <a:pt x="120" y="470"/>
                      </a:lnTo>
                      <a:lnTo>
                        <a:pt x="143" y="513"/>
                      </a:lnTo>
                      <a:lnTo>
                        <a:pt x="167" y="552"/>
                      </a:lnTo>
                      <a:lnTo>
                        <a:pt x="196" y="593"/>
                      </a:lnTo>
                      <a:lnTo>
                        <a:pt x="225" y="630"/>
                      </a:lnTo>
                      <a:lnTo>
                        <a:pt x="256" y="664"/>
                      </a:lnTo>
                      <a:lnTo>
                        <a:pt x="288" y="701"/>
                      </a:lnTo>
                      <a:lnTo>
                        <a:pt x="323" y="733"/>
                      </a:lnTo>
                      <a:lnTo>
                        <a:pt x="358" y="765"/>
                      </a:lnTo>
                      <a:lnTo>
                        <a:pt x="396" y="794"/>
                      </a:lnTo>
                      <a:lnTo>
                        <a:pt x="434" y="822"/>
                      </a:lnTo>
                      <a:lnTo>
                        <a:pt x="473" y="847"/>
                      </a:lnTo>
                      <a:lnTo>
                        <a:pt x="514" y="872"/>
                      </a:lnTo>
                      <a:lnTo>
                        <a:pt x="556" y="894"/>
                      </a:lnTo>
                      <a:lnTo>
                        <a:pt x="601" y="914"/>
                      </a:lnTo>
                      <a:lnTo>
                        <a:pt x="644" y="932"/>
                      </a:lnTo>
                      <a:lnTo>
                        <a:pt x="691" y="947"/>
                      </a:lnTo>
                      <a:lnTo>
                        <a:pt x="737" y="960"/>
                      </a:lnTo>
                      <a:lnTo>
                        <a:pt x="784" y="971"/>
                      </a:lnTo>
                      <a:lnTo>
                        <a:pt x="832" y="979"/>
                      </a:lnTo>
                      <a:lnTo>
                        <a:pt x="880" y="986"/>
                      </a:lnTo>
                      <a:lnTo>
                        <a:pt x="930" y="990"/>
                      </a:lnTo>
                      <a:lnTo>
                        <a:pt x="980" y="992"/>
                      </a:lnTo>
                      <a:lnTo>
                        <a:pt x="980" y="971"/>
                      </a:lnTo>
                      <a:lnTo>
                        <a:pt x="930" y="971"/>
                      </a:lnTo>
                      <a:lnTo>
                        <a:pt x="882" y="967"/>
                      </a:lnTo>
                      <a:lnTo>
                        <a:pt x="835" y="960"/>
                      </a:lnTo>
                      <a:lnTo>
                        <a:pt x="786" y="952"/>
                      </a:lnTo>
                      <a:lnTo>
                        <a:pt x="741" y="941"/>
                      </a:lnTo>
                      <a:lnTo>
                        <a:pt x="695" y="928"/>
                      </a:lnTo>
                      <a:lnTo>
                        <a:pt x="651" y="913"/>
                      </a:lnTo>
                      <a:lnTo>
                        <a:pt x="606" y="895"/>
                      </a:lnTo>
                      <a:lnTo>
                        <a:pt x="564" y="875"/>
                      </a:lnTo>
                      <a:lnTo>
                        <a:pt x="524" y="854"/>
                      </a:lnTo>
                      <a:lnTo>
                        <a:pt x="483" y="831"/>
                      </a:lnTo>
                      <a:lnTo>
                        <a:pt x="444" y="806"/>
                      </a:lnTo>
                      <a:lnTo>
                        <a:pt x="405" y="777"/>
                      </a:lnTo>
                      <a:lnTo>
                        <a:pt x="371" y="750"/>
                      </a:lnTo>
                      <a:lnTo>
                        <a:pt x="335" y="718"/>
                      </a:lnTo>
                      <a:lnTo>
                        <a:pt x="302" y="686"/>
                      </a:lnTo>
                      <a:lnTo>
                        <a:pt x="271" y="652"/>
                      </a:lnTo>
                      <a:lnTo>
                        <a:pt x="239" y="617"/>
                      </a:lnTo>
                      <a:lnTo>
                        <a:pt x="210" y="580"/>
                      </a:lnTo>
                      <a:lnTo>
                        <a:pt x="185" y="543"/>
                      </a:lnTo>
                      <a:lnTo>
                        <a:pt x="159" y="502"/>
                      </a:lnTo>
                      <a:lnTo>
                        <a:pt x="136" y="462"/>
                      </a:lnTo>
                      <a:lnTo>
                        <a:pt x="115" y="420"/>
                      </a:lnTo>
                      <a:lnTo>
                        <a:pt x="97" y="378"/>
                      </a:lnTo>
                      <a:lnTo>
                        <a:pt x="79" y="335"/>
                      </a:lnTo>
                      <a:lnTo>
                        <a:pt x="63" y="288"/>
                      </a:lnTo>
                      <a:lnTo>
                        <a:pt x="50" y="243"/>
                      </a:lnTo>
                      <a:lnTo>
                        <a:pt x="39" y="196"/>
                      </a:lnTo>
                      <a:lnTo>
                        <a:pt x="31" y="148"/>
                      </a:lnTo>
                      <a:lnTo>
                        <a:pt x="25" y="99"/>
                      </a:lnTo>
                      <a:lnTo>
                        <a:pt x="20" y="50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3" name="Freeform 27"/>
                <p:cNvSpPr>
                  <a:spLocks/>
                </p:cNvSpPr>
                <p:nvPr/>
              </p:nvSpPr>
              <p:spPr bwMode="auto">
                <a:xfrm>
                  <a:off x="3443" y="2552"/>
                  <a:ext cx="245" cy="248"/>
                </a:xfrm>
                <a:custGeom>
                  <a:avLst/>
                  <a:gdLst/>
                  <a:ahLst/>
                  <a:cxnLst>
                    <a:cxn ang="0">
                      <a:pos x="930" y="3"/>
                    </a:cxn>
                    <a:cxn ang="0">
                      <a:pos x="832" y="13"/>
                    </a:cxn>
                    <a:cxn ang="0">
                      <a:pos x="737" y="33"/>
                    </a:cxn>
                    <a:cxn ang="0">
                      <a:pos x="644" y="62"/>
                    </a:cxn>
                    <a:cxn ang="0">
                      <a:pos x="556" y="98"/>
                    </a:cxn>
                    <a:cxn ang="0">
                      <a:pos x="473" y="145"/>
                    </a:cxn>
                    <a:cxn ang="0">
                      <a:pos x="396" y="197"/>
                    </a:cxn>
                    <a:cxn ang="0">
                      <a:pos x="323" y="259"/>
                    </a:cxn>
                    <a:cxn ang="0">
                      <a:pos x="256" y="327"/>
                    </a:cxn>
                    <a:cxn ang="0">
                      <a:pos x="196" y="400"/>
                    </a:cxn>
                    <a:cxn ang="0">
                      <a:pos x="143" y="479"/>
                    </a:cxn>
                    <a:cxn ang="0">
                      <a:pos x="99" y="564"/>
                    </a:cxn>
                    <a:cxn ang="0">
                      <a:pos x="61" y="652"/>
                    </a:cxn>
                    <a:cxn ang="0">
                      <a:pos x="32" y="746"/>
                    </a:cxn>
                    <a:cxn ang="0">
                      <a:pos x="12" y="843"/>
                    </a:cxn>
                    <a:cxn ang="0">
                      <a:pos x="3" y="944"/>
                    </a:cxn>
                    <a:cxn ang="0">
                      <a:pos x="20" y="994"/>
                    </a:cxn>
                    <a:cxn ang="0">
                      <a:pos x="25" y="894"/>
                    </a:cxn>
                    <a:cxn ang="0">
                      <a:pos x="39" y="797"/>
                    </a:cxn>
                    <a:cxn ang="0">
                      <a:pos x="63" y="705"/>
                    </a:cxn>
                    <a:cxn ang="0">
                      <a:pos x="97" y="614"/>
                    </a:cxn>
                    <a:cxn ang="0">
                      <a:pos x="136" y="530"/>
                    </a:cxn>
                    <a:cxn ang="0">
                      <a:pos x="185" y="449"/>
                    </a:cxn>
                    <a:cxn ang="0">
                      <a:pos x="239" y="375"/>
                    </a:cxn>
                    <a:cxn ang="0">
                      <a:pos x="301" y="306"/>
                    </a:cxn>
                    <a:cxn ang="0">
                      <a:pos x="371" y="242"/>
                    </a:cxn>
                    <a:cxn ang="0">
                      <a:pos x="444" y="186"/>
                    </a:cxn>
                    <a:cxn ang="0">
                      <a:pos x="524" y="138"/>
                    </a:cxn>
                    <a:cxn ang="0">
                      <a:pos x="606" y="98"/>
                    </a:cxn>
                    <a:cxn ang="0">
                      <a:pos x="695" y="64"/>
                    </a:cxn>
                    <a:cxn ang="0">
                      <a:pos x="786" y="40"/>
                    </a:cxn>
                    <a:cxn ang="0">
                      <a:pos x="882" y="26"/>
                    </a:cxn>
                    <a:cxn ang="0">
                      <a:pos x="980" y="21"/>
                    </a:cxn>
                  </a:cxnLst>
                  <a:rect l="0" t="0" r="r" b="b"/>
                  <a:pathLst>
                    <a:path w="980" h="994">
                      <a:moveTo>
                        <a:pt x="980" y="0"/>
                      </a:moveTo>
                      <a:lnTo>
                        <a:pt x="930" y="3"/>
                      </a:lnTo>
                      <a:lnTo>
                        <a:pt x="880" y="7"/>
                      </a:lnTo>
                      <a:lnTo>
                        <a:pt x="832" y="13"/>
                      </a:lnTo>
                      <a:lnTo>
                        <a:pt x="784" y="21"/>
                      </a:lnTo>
                      <a:lnTo>
                        <a:pt x="737" y="33"/>
                      </a:lnTo>
                      <a:lnTo>
                        <a:pt x="691" y="46"/>
                      </a:lnTo>
                      <a:lnTo>
                        <a:pt x="644" y="62"/>
                      </a:lnTo>
                      <a:lnTo>
                        <a:pt x="601" y="79"/>
                      </a:lnTo>
                      <a:lnTo>
                        <a:pt x="556" y="98"/>
                      </a:lnTo>
                      <a:lnTo>
                        <a:pt x="514" y="121"/>
                      </a:lnTo>
                      <a:lnTo>
                        <a:pt x="473" y="145"/>
                      </a:lnTo>
                      <a:lnTo>
                        <a:pt x="434" y="171"/>
                      </a:lnTo>
                      <a:lnTo>
                        <a:pt x="396" y="197"/>
                      </a:lnTo>
                      <a:lnTo>
                        <a:pt x="358" y="228"/>
                      </a:lnTo>
                      <a:lnTo>
                        <a:pt x="323" y="259"/>
                      </a:lnTo>
                      <a:lnTo>
                        <a:pt x="288" y="292"/>
                      </a:lnTo>
                      <a:lnTo>
                        <a:pt x="256" y="327"/>
                      </a:lnTo>
                      <a:lnTo>
                        <a:pt x="225" y="362"/>
                      </a:lnTo>
                      <a:lnTo>
                        <a:pt x="196" y="400"/>
                      </a:lnTo>
                      <a:lnTo>
                        <a:pt x="167" y="438"/>
                      </a:lnTo>
                      <a:lnTo>
                        <a:pt x="143" y="479"/>
                      </a:lnTo>
                      <a:lnTo>
                        <a:pt x="120" y="522"/>
                      </a:lnTo>
                      <a:lnTo>
                        <a:pt x="99" y="564"/>
                      </a:lnTo>
                      <a:lnTo>
                        <a:pt x="78" y="607"/>
                      </a:lnTo>
                      <a:lnTo>
                        <a:pt x="61" y="652"/>
                      </a:lnTo>
                      <a:lnTo>
                        <a:pt x="46" y="699"/>
                      </a:lnTo>
                      <a:lnTo>
                        <a:pt x="32" y="746"/>
                      </a:lnTo>
                      <a:lnTo>
                        <a:pt x="20" y="793"/>
                      </a:lnTo>
                      <a:lnTo>
                        <a:pt x="12" y="843"/>
                      </a:lnTo>
                      <a:lnTo>
                        <a:pt x="6" y="893"/>
                      </a:lnTo>
                      <a:lnTo>
                        <a:pt x="3" y="944"/>
                      </a:lnTo>
                      <a:lnTo>
                        <a:pt x="0" y="994"/>
                      </a:lnTo>
                      <a:lnTo>
                        <a:pt x="20" y="994"/>
                      </a:lnTo>
                      <a:lnTo>
                        <a:pt x="20" y="944"/>
                      </a:lnTo>
                      <a:lnTo>
                        <a:pt x="25" y="894"/>
                      </a:lnTo>
                      <a:lnTo>
                        <a:pt x="31" y="845"/>
                      </a:lnTo>
                      <a:lnTo>
                        <a:pt x="39" y="797"/>
                      </a:lnTo>
                      <a:lnTo>
                        <a:pt x="50" y="750"/>
                      </a:lnTo>
                      <a:lnTo>
                        <a:pt x="63" y="705"/>
                      </a:lnTo>
                      <a:lnTo>
                        <a:pt x="79" y="660"/>
                      </a:lnTo>
                      <a:lnTo>
                        <a:pt x="97" y="614"/>
                      </a:lnTo>
                      <a:lnTo>
                        <a:pt x="115" y="572"/>
                      </a:lnTo>
                      <a:lnTo>
                        <a:pt x="136" y="530"/>
                      </a:lnTo>
                      <a:lnTo>
                        <a:pt x="159" y="490"/>
                      </a:lnTo>
                      <a:lnTo>
                        <a:pt x="185" y="449"/>
                      </a:lnTo>
                      <a:lnTo>
                        <a:pt x="210" y="413"/>
                      </a:lnTo>
                      <a:lnTo>
                        <a:pt x="239" y="375"/>
                      </a:lnTo>
                      <a:lnTo>
                        <a:pt x="271" y="340"/>
                      </a:lnTo>
                      <a:lnTo>
                        <a:pt x="301" y="306"/>
                      </a:lnTo>
                      <a:lnTo>
                        <a:pt x="335" y="274"/>
                      </a:lnTo>
                      <a:lnTo>
                        <a:pt x="371" y="242"/>
                      </a:lnTo>
                      <a:lnTo>
                        <a:pt x="405" y="214"/>
                      </a:lnTo>
                      <a:lnTo>
                        <a:pt x="444" y="186"/>
                      </a:lnTo>
                      <a:lnTo>
                        <a:pt x="483" y="161"/>
                      </a:lnTo>
                      <a:lnTo>
                        <a:pt x="524" y="138"/>
                      </a:lnTo>
                      <a:lnTo>
                        <a:pt x="564" y="117"/>
                      </a:lnTo>
                      <a:lnTo>
                        <a:pt x="606" y="98"/>
                      </a:lnTo>
                      <a:lnTo>
                        <a:pt x="651" y="81"/>
                      </a:lnTo>
                      <a:lnTo>
                        <a:pt x="695" y="64"/>
                      </a:lnTo>
                      <a:lnTo>
                        <a:pt x="741" y="52"/>
                      </a:lnTo>
                      <a:lnTo>
                        <a:pt x="786" y="40"/>
                      </a:lnTo>
                      <a:lnTo>
                        <a:pt x="835" y="32"/>
                      </a:lnTo>
                      <a:lnTo>
                        <a:pt x="882" y="26"/>
                      </a:lnTo>
                      <a:lnTo>
                        <a:pt x="930" y="21"/>
                      </a:lnTo>
                      <a:lnTo>
                        <a:pt x="980" y="21"/>
                      </a:lnTo>
                      <a:lnTo>
                        <a:pt x="98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4" name="Freeform 28"/>
                <p:cNvSpPr>
                  <a:spLocks/>
                </p:cNvSpPr>
                <p:nvPr/>
              </p:nvSpPr>
              <p:spPr bwMode="auto">
                <a:xfrm>
                  <a:off x="3552" y="2662"/>
                  <a:ext cx="273" cy="275"/>
                </a:xfrm>
                <a:custGeom>
                  <a:avLst/>
                  <a:gdLst/>
                  <a:ahLst/>
                  <a:cxnLst>
                    <a:cxn ang="0">
                      <a:pos x="600" y="3"/>
                    </a:cxn>
                    <a:cxn ang="0">
                      <a:pos x="707" y="25"/>
                    </a:cxn>
                    <a:cxn ang="0">
                      <a:pos x="803" y="67"/>
                    </a:cxn>
                    <a:cxn ang="0">
                      <a:pos x="890" y="126"/>
                    </a:cxn>
                    <a:cxn ang="0">
                      <a:pos x="965" y="202"/>
                    </a:cxn>
                    <a:cxn ang="0">
                      <a:pos x="1023" y="288"/>
                    </a:cxn>
                    <a:cxn ang="0">
                      <a:pos x="1065" y="388"/>
                    </a:cxn>
                    <a:cxn ang="0">
                      <a:pos x="1087" y="495"/>
                    </a:cxn>
                    <a:cxn ang="0">
                      <a:pos x="1087" y="608"/>
                    </a:cxn>
                    <a:cxn ang="0">
                      <a:pos x="1065" y="716"/>
                    </a:cxn>
                    <a:cxn ang="0">
                      <a:pos x="1023" y="815"/>
                    </a:cxn>
                    <a:cxn ang="0">
                      <a:pos x="965" y="903"/>
                    </a:cxn>
                    <a:cxn ang="0">
                      <a:pos x="890" y="978"/>
                    </a:cxn>
                    <a:cxn ang="0">
                      <a:pos x="803" y="1036"/>
                    </a:cxn>
                    <a:cxn ang="0">
                      <a:pos x="707" y="1078"/>
                    </a:cxn>
                    <a:cxn ang="0">
                      <a:pos x="600" y="1100"/>
                    </a:cxn>
                    <a:cxn ang="0">
                      <a:pos x="491" y="1100"/>
                    </a:cxn>
                    <a:cxn ang="0">
                      <a:pos x="384" y="1078"/>
                    </a:cxn>
                    <a:cxn ang="0">
                      <a:pos x="285" y="1036"/>
                    </a:cxn>
                    <a:cxn ang="0">
                      <a:pos x="198" y="978"/>
                    </a:cxn>
                    <a:cxn ang="0">
                      <a:pos x="125" y="903"/>
                    </a:cxn>
                    <a:cxn ang="0">
                      <a:pos x="66" y="815"/>
                    </a:cxn>
                    <a:cxn ang="0">
                      <a:pos x="24" y="716"/>
                    </a:cxn>
                    <a:cxn ang="0">
                      <a:pos x="3" y="608"/>
                    </a:cxn>
                    <a:cxn ang="0">
                      <a:pos x="3" y="495"/>
                    </a:cxn>
                    <a:cxn ang="0">
                      <a:pos x="24" y="388"/>
                    </a:cxn>
                    <a:cxn ang="0">
                      <a:pos x="66" y="288"/>
                    </a:cxn>
                    <a:cxn ang="0">
                      <a:pos x="125" y="202"/>
                    </a:cxn>
                    <a:cxn ang="0">
                      <a:pos x="198" y="126"/>
                    </a:cxn>
                    <a:cxn ang="0">
                      <a:pos x="285" y="67"/>
                    </a:cxn>
                    <a:cxn ang="0">
                      <a:pos x="384" y="25"/>
                    </a:cxn>
                    <a:cxn ang="0">
                      <a:pos x="491" y="3"/>
                    </a:cxn>
                  </a:cxnLst>
                  <a:rect l="0" t="0" r="r" b="b"/>
                  <a:pathLst>
                    <a:path w="1090" h="1103">
                      <a:moveTo>
                        <a:pt x="544" y="0"/>
                      </a:moveTo>
                      <a:lnTo>
                        <a:pt x="600" y="3"/>
                      </a:lnTo>
                      <a:lnTo>
                        <a:pt x="653" y="11"/>
                      </a:lnTo>
                      <a:lnTo>
                        <a:pt x="707" y="25"/>
                      </a:lnTo>
                      <a:lnTo>
                        <a:pt x="757" y="42"/>
                      </a:lnTo>
                      <a:lnTo>
                        <a:pt x="803" y="67"/>
                      </a:lnTo>
                      <a:lnTo>
                        <a:pt x="848" y="95"/>
                      </a:lnTo>
                      <a:lnTo>
                        <a:pt x="890" y="126"/>
                      </a:lnTo>
                      <a:lnTo>
                        <a:pt x="929" y="161"/>
                      </a:lnTo>
                      <a:lnTo>
                        <a:pt x="965" y="202"/>
                      </a:lnTo>
                      <a:lnTo>
                        <a:pt x="997" y="243"/>
                      </a:lnTo>
                      <a:lnTo>
                        <a:pt x="1023" y="288"/>
                      </a:lnTo>
                      <a:lnTo>
                        <a:pt x="1047" y="337"/>
                      </a:lnTo>
                      <a:lnTo>
                        <a:pt x="1065" y="388"/>
                      </a:lnTo>
                      <a:lnTo>
                        <a:pt x="1078" y="441"/>
                      </a:lnTo>
                      <a:lnTo>
                        <a:pt x="1087" y="495"/>
                      </a:lnTo>
                      <a:lnTo>
                        <a:pt x="1090" y="552"/>
                      </a:lnTo>
                      <a:lnTo>
                        <a:pt x="1087" y="608"/>
                      </a:lnTo>
                      <a:lnTo>
                        <a:pt x="1078" y="663"/>
                      </a:lnTo>
                      <a:lnTo>
                        <a:pt x="1065" y="716"/>
                      </a:lnTo>
                      <a:lnTo>
                        <a:pt x="1047" y="766"/>
                      </a:lnTo>
                      <a:lnTo>
                        <a:pt x="1023" y="815"/>
                      </a:lnTo>
                      <a:lnTo>
                        <a:pt x="997" y="862"/>
                      </a:lnTo>
                      <a:lnTo>
                        <a:pt x="965" y="903"/>
                      </a:lnTo>
                      <a:lnTo>
                        <a:pt x="929" y="942"/>
                      </a:lnTo>
                      <a:lnTo>
                        <a:pt x="890" y="978"/>
                      </a:lnTo>
                      <a:lnTo>
                        <a:pt x="848" y="1009"/>
                      </a:lnTo>
                      <a:lnTo>
                        <a:pt x="803" y="1036"/>
                      </a:lnTo>
                      <a:lnTo>
                        <a:pt x="757" y="1060"/>
                      </a:lnTo>
                      <a:lnTo>
                        <a:pt x="707" y="1078"/>
                      </a:lnTo>
                      <a:lnTo>
                        <a:pt x="653" y="1092"/>
                      </a:lnTo>
                      <a:lnTo>
                        <a:pt x="600" y="1100"/>
                      </a:lnTo>
                      <a:lnTo>
                        <a:pt x="544" y="1103"/>
                      </a:lnTo>
                      <a:lnTo>
                        <a:pt x="491" y="1100"/>
                      </a:lnTo>
                      <a:lnTo>
                        <a:pt x="436" y="1092"/>
                      </a:lnTo>
                      <a:lnTo>
                        <a:pt x="384" y="1078"/>
                      </a:lnTo>
                      <a:lnTo>
                        <a:pt x="333" y="1060"/>
                      </a:lnTo>
                      <a:lnTo>
                        <a:pt x="285" y="1036"/>
                      </a:lnTo>
                      <a:lnTo>
                        <a:pt x="240" y="1009"/>
                      </a:lnTo>
                      <a:lnTo>
                        <a:pt x="198" y="978"/>
                      </a:lnTo>
                      <a:lnTo>
                        <a:pt x="160" y="942"/>
                      </a:lnTo>
                      <a:lnTo>
                        <a:pt x="125" y="903"/>
                      </a:lnTo>
                      <a:lnTo>
                        <a:pt x="93" y="862"/>
                      </a:lnTo>
                      <a:lnTo>
                        <a:pt x="66" y="815"/>
                      </a:lnTo>
                      <a:lnTo>
                        <a:pt x="43" y="766"/>
                      </a:lnTo>
                      <a:lnTo>
                        <a:pt x="24" y="716"/>
                      </a:lnTo>
                      <a:lnTo>
                        <a:pt x="12" y="663"/>
                      </a:lnTo>
                      <a:lnTo>
                        <a:pt x="3" y="608"/>
                      </a:lnTo>
                      <a:lnTo>
                        <a:pt x="0" y="552"/>
                      </a:lnTo>
                      <a:lnTo>
                        <a:pt x="3" y="495"/>
                      </a:lnTo>
                      <a:lnTo>
                        <a:pt x="12" y="441"/>
                      </a:lnTo>
                      <a:lnTo>
                        <a:pt x="24" y="388"/>
                      </a:lnTo>
                      <a:lnTo>
                        <a:pt x="43" y="337"/>
                      </a:lnTo>
                      <a:lnTo>
                        <a:pt x="66" y="288"/>
                      </a:lnTo>
                      <a:lnTo>
                        <a:pt x="93" y="243"/>
                      </a:lnTo>
                      <a:lnTo>
                        <a:pt x="125" y="202"/>
                      </a:lnTo>
                      <a:lnTo>
                        <a:pt x="160" y="161"/>
                      </a:lnTo>
                      <a:lnTo>
                        <a:pt x="198" y="126"/>
                      </a:lnTo>
                      <a:lnTo>
                        <a:pt x="240" y="95"/>
                      </a:lnTo>
                      <a:lnTo>
                        <a:pt x="285" y="67"/>
                      </a:lnTo>
                      <a:lnTo>
                        <a:pt x="333" y="42"/>
                      </a:lnTo>
                      <a:lnTo>
                        <a:pt x="384" y="25"/>
                      </a:lnTo>
                      <a:lnTo>
                        <a:pt x="436" y="11"/>
                      </a:lnTo>
                      <a:lnTo>
                        <a:pt x="491" y="3"/>
                      </a:ln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5" name="Freeform 29"/>
                <p:cNvSpPr>
                  <a:spLocks/>
                </p:cNvSpPr>
                <p:nvPr/>
              </p:nvSpPr>
              <p:spPr bwMode="auto">
                <a:xfrm>
                  <a:off x="3689" y="2659"/>
                  <a:ext cx="138" cy="141"/>
                </a:xfrm>
                <a:custGeom>
                  <a:avLst/>
                  <a:gdLst/>
                  <a:ahLst/>
                  <a:cxnLst>
                    <a:cxn ang="0">
                      <a:pos x="556" y="563"/>
                    </a:cxn>
                    <a:cxn ang="0">
                      <a:pos x="551" y="505"/>
                    </a:cxn>
                    <a:cxn ang="0">
                      <a:pos x="543" y="450"/>
                    </a:cxn>
                    <a:cxn ang="0">
                      <a:pos x="530" y="397"/>
                    </a:cxn>
                    <a:cxn ang="0">
                      <a:pos x="512" y="345"/>
                    </a:cxn>
                    <a:cxn ang="0">
                      <a:pos x="488" y="295"/>
                    </a:cxn>
                    <a:cxn ang="0">
                      <a:pos x="461" y="250"/>
                    </a:cxn>
                    <a:cxn ang="0">
                      <a:pos x="428" y="206"/>
                    </a:cxn>
                    <a:cxn ang="0">
                      <a:pos x="391" y="165"/>
                    </a:cxn>
                    <a:cxn ang="0">
                      <a:pos x="352" y="129"/>
                    </a:cxn>
                    <a:cxn ang="0">
                      <a:pos x="310" y="97"/>
                    </a:cxn>
                    <a:cxn ang="0">
                      <a:pos x="264" y="70"/>
                    </a:cxn>
                    <a:cxn ang="0">
                      <a:pos x="215" y="44"/>
                    </a:cxn>
                    <a:cxn ang="0">
                      <a:pos x="164" y="27"/>
                    </a:cxn>
                    <a:cxn ang="0">
                      <a:pos x="110" y="13"/>
                    </a:cxn>
                    <a:cxn ang="0">
                      <a:pos x="57" y="5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55" y="24"/>
                    </a:cxn>
                    <a:cxn ang="0">
                      <a:pos x="109" y="32"/>
                    </a:cxn>
                    <a:cxn ang="0">
                      <a:pos x="160" y="46"/>
                    </a:cxn>
                    <a:cxn ang="0">
                      <a:pos x="209" y="63"/>
                    </a:cxn>
                    <a:cxn ang="0">
                      <a:pos x="255" y="87"/>
                    </a:cxn>
                    <a:cxn ang="0">
                      <a:pos x="300" y="114"/>
                    </a:cxn>
                    <a:cxn ang="0">
                      <a:pos x="340" y="144"/>
                    </a:cxn>
                    <a:cxn ang="0">
                      <a:pos x="380" y="179"/>
                    </a:cxn>
                    <a:cxn ang="0">
                      <a:pos x="414" y="219"/>
                    </a:cxn>
                    <a:cxn ang="0">
                      <a:pos x="445" y="259"/>
                    </a:cxn>
                    <a:cxn ang="0">
                      <a:pos x="471" y="304"/>
                    </a:cxn>
                    <a:cxn ang="0">
                      <a:pos x="493" y="351"/>
                    </a:cxn>
                    <a:cxn ang="0">
                      <a:pos x="512" y="402"/>
                    </a:cxn>
                    <a:cxn ang="0">
                      <a:pos x="525" y="453"/>
                    </a:cxn>
                    <a:cxn ang="0">
                      <a:pos x="533" y="508"/>
                    </a:cxn>
                    <a:cxn ang="0">
                      <a:pos x="535" y="563"/>
                    </a:cxn>
                    <a:cxn ang="0">
                      <a:pos x="556" y="563"/>
                    </a:cxn>
                  </a:cxnLst>
                  <a:rect l="0" t="0" r="r" b="b"/>
                  <a:pathLst>
                    <a:path w="556" h="563">
                      <a:moveTo>
                        <a:pt x="556" y="563"/>
                      </a:moveTo>
                      <a:lnTo>
                        <a:pt x="551" y="505"/>
                      </a:lnTo>
                      <a:lnTo>
                        <a:pt x="543" y="450"/>
                      </a:lnTo>
                      <a:lnTo>
                        <a:pt x="530" y="397"/>
                      </a:lnTo>
                      <a:lnTo>
                        <a:pt x="512" y="345"/>
                      </a:lnTo>
                      <a:lnTo>
                        <a:pt x="488" y="295"/>
                      </a:lnTo>
                      <a:lnTo>
                        <a:pt x="461" y="250"/>
                      </a:lnTo>
                      <a:lnTo>
                        <a:pt x="428" y="206"/>
                      </a:lnTo>
                      <a:lnTo>
                        <a:pt x="391" y="165"/>
                      </a:lnTo>
                      <a:lnTo>
                        <a:pt x="352" y="129"/>
                      </a:lnTo>
                      <a:lnTo>
                        <a:pt x="310" y="97"/>
                      </a:lnTo>
                      <a:lnTo>
                        <a:pt x="264" y="70"/>
                      </a:lnTo>
                      <a:lnTo>
                        <a:pt x="215" y="44"/>
                      </a:lnTo>
                      <a:lnTo>
                        <a:pt x="164" y="27"/>
                      </a:lnTo>
                      <a:lnTo>
                        <a:pt x="110" y="13"/>
                      </a:lnTo>
                      <a:lnTo>
                        <a:pt x="57" y="5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55" y="24"/>
                      </a:lnTo>
                      <a:lnTo>
                        <a:pt x="109" y="32"/>
                      </a:lnTo>
                      <a:lnTo>
                        <a:pt x="160" y="46"/>
                      </a:lnTo>
                      <a:lnTo>
                        <a:pt x="209" y="63"/>
                      </a:lnTo>
                      <a:lnTo>
                        <a:pt x="255" y="87"/>
                      </a:lnTo>
                      <a:lnTo>
                        <a:pt x="300" y="114"/>
                      </a:lnTo>
                      <a:lnTo>
                        <a:pt x="340" y="144"/>
                      </a:lnTo>
                      <a:lnTo>
                        <a:pt x="380" y="179"/>
                      </a:lnTo>
                      <a:lnTo>
                        <a:pt x="414" y="219"/>
                      </a:lnTo>
                      <a:lnTo>
                        <a:pt x="445" y="259"/>
                      </a:lnTo>
                      <a:lnTo>
                        <a:pt x="471" y="304"/>
                      </a:lnTo>
                      <a:lnTo>
                        <a:pt x="493" y="351"/>
                      </a:lnTo>
                      <a:lnTo>
                        <a:pt x="512" y="402"/>
                      </a:lnTo>
                      <a:lnTo>
                        <a:pt x="525" y="453"/>
                      </a:lnTo>
                      <a:lnTo>
                        <a:pt x="533" y="508"/>
                      </a:lnTo>
                      <a:lnTo>
                        <a:pt x="535" y="563"/>
                      </a:lnTo>
                      <a:lnTo>
                        <a:pt x="556" y="56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6" name="Freeform 30"/>
                <p:cNvSpPr>
                  <a:spLocks/>
                </p:cNvSpPr>
                <p:nvPr/>
              </p:nvSpPr>
              <p:spPr bwMode="auto">
                <a:xfrm>
                  <a:off x="3689" y="2800"/>
                  <a:ext cx="138" cy="140"/>
                </a:xfrm>
                <a:custGeom>
                  <a:avLst/>
                  <a:gdLst/>
                  <a:ahLst/>
                  <a:cxnLst>
                    <a:cxn ang="0">
                      <a:pos x="0" y="562"/>
                    </a:cxn>
                    <a:cxn ang="0">
                      <a:pos x="57" y="558"/>
                    </a:cxn>
                    <a:cxn ang="0">
                      <a:pos x="110" y="550"/>
                    </a:cxn>
                    <a:cxn ang="0">
                      <a:pos x="164" y="535"/>
                    </a:cxn>
                    <a:cxn ang="0">
                      <a:pos x="215" y="518"/>
                    </a:cxn>
                    <a:cxn ang="0">
                      <a:pos x="264" y="493"/>
                    </a:cxn>
                    <a:cxn ang="0">
                      <a:pos x="310" y="465"/>
                    </a:cxn>
                    <a:cxn ang="0">
                      <a:pos x="352" y="433"/>
                    </a:cxn>
                    <a:cxn ang="0">
                      <a:pos x="391" y="397"/>
                    </a:cxn>
                    <a:cxn ang="0">
                      <a:pos x="428" y="357"/>
                    </a:cxn>
                    <a:cxn ang="0">
                      <a:pos x="461" y="314"/>
                    </a:cxn>
                    <a:cxn ang="0">
                      <a:pos x="488" y="267"/>
                    </a:cxn>
                    <a:cxn ang="0">
                      <a:pos x="512" y="218"/>
                    </a:cxn>
                    <a:cxn ang="0">
                      <a:pos x="530" y="167"/>
                    </a:cxn>
                    <a:cxn ang="0">
                      <a:pos x="543" y="112"/>
                    </a:cxn>
                    <a:cxn ang="0">
                      <a:pos x="551" y="57"/>
                    </a:cxn>
                    <a:cxn ang="0">
                      <a:pos x="556" y="0"/>
                    </a:cxn>
                    <a:cxn ang="0">
                      <a:pos x="535" y="0"/>
                    </a:cxn>
                    <a:cxn ang="0">
                      <a:pos x="533" y="55"/>
                    </a:cxn>
                    <a:cxn ang="0">
                      <a:pos x="525" y="110"/>
                    </a:cxn>
                    <a:cxn ang="0">
                      <a:pos x="512" y="162"/>
                    </a:cxn>
                    <a:cxn ang="0">
                      <a:pos x="493" y="212"/>
                    </a:cxn>
                    <a:cxn ang="0">
                      <a:pos x="471" y="258"/>
                    </a:cxn>
                    <a:cxn ang="0">
                      <a:pos x="445" y="304"/>
                    </a:cxn>
                    <a:cxn ang="0">
                      <a:pos x="414" y="345"/>
                    </a:cxn>
                    <a:cxn ang="0">
                      <a:pos x="380" y="383"/>
                    </a:cxn>
                    <a:cxn ang="0">
                      <a:pos x="340" y="418"/>
                    </a:cxn>
                    <a:cxn ang="0">
                      <a:pos x="300" y="449"/>
                    </a:cxn>
                    <a:cxn ang="0">
                      <a:pos x="255" y="476"/>
                    </a:cxn>
                    <a:cxn ang="0">
                      <a:pos x="209" y="499"/>
                    </a:cxn>
                    <a:cxn ang="0">
                      <a:pos x="160" y="516"/>
                    </a:cxn>
                    <a:cxn ang="0">
                      <a:pos x="109" y="531"/>
                    </a:cxn>
                    <a:cxn ang="0">
                      <a:pos x="55" y="539"/>
                    </a:cxn>
                    <a:cxn ang="0">
                      <a:pos x="0" y="541"/>
                    </a:cxn>
                    <a:cxn ang="0">
                      <a:pos x="0" y="562"/>
                    </a:cxn>
                  </a:cxnLst>
                  <a:rect l="0" t="0" r="r" b="b"/>
                  <a:pathLst>
                    <a:path w="556" h="562">
                      <a:moveTo>
                        <a:pt x="0" y="562"/>
                      </a:moveTo>
                      <a:lnTo>
                        <a:pt x="57" y="558"/>
                      </a:lnTo>
                      <a:lnTo>
                        <a:pt x="110" y="550"/>
                      </a:lnTo>
                      <a:lnTo>
                        <a:pt x="164" y="535"/>
                      </a:lnTo>
                      <a:lnTo>
                        <a:pt x="215" y="518"/>
                      </a:lnTo>
                      <a:lnTo>
                        <a:pt x="264" y="493"/>
                      </a:lnTo>
                      <a:lnTo>
                        <a:pt x="310" y="465"/>
                      </a:lnTo>
                      <a:lnTo>
                        <a:pt x="352" y="433"/>
                      </a:lnTo>
                      <a:lnTo>
                        <a:pt x="391" y="397"/>
                      </a:lnTo>
                      <a:lnTo>
                        <a:pt x="428" y="357"/>
                      </a:lnTo>
                      <a:lnTo>
                        <a:pt x="461" y="314"/>
                      </a:lnTo>
                      <a:lnTo>
                        <a:pt x="488" y="267"/>
                      </a:lnTo>
                      <a:lnTo>
                        <a:pt x="512" y="218"/>
                      </a:lnTo>
                      <a:lnTo>
                        <a:pt x="530" y="167"/>
                      </a:lnTo>
                      <a:lnTo>
                        <a:pt x="543" y="112"/>
                      </a:lnTo>
                      <a:lnTo>
                        <a:pt x="551" y="57"/>
                      </a:lnTo>
                      <a:lnTo>
                        <a:pt x="556" y="0"/>
                      </a:lnTo>
                      <a:lnTo>
                        <a:pt x="535" y="0"/>
                      </a:lnTo>
                      <a:lnTo>
                        <a:pt x="533" y="55"/>
                      </a:lnTo>
                      <a:lnTo>
                        <a:pt x="525" y="110"/>
                      </a:lnTo>
                      <a:lnTo>
                        <a:pt x="512" y="162"/>
                      </a:lnTo>
                      <a:lnTo>
                        <a:pt x="493" y="212"/>
                      </a:lnTo>
                      <a:lnTo>
                        <a:pt x="471" y="258"/>
                      </a:lnTo>
                      <a:lnTo>
                        <a:pt x="445" y="304"/>
                      </a:lnTo>
                      <a:lnTo>
                        <a:pt x="414" y="345"/>
                      </a:lnTo>
                      <a:lnTo>
                        <a:pt x="380" y="383"/>
                      </a:lnTo>
                      <a:lnTo>
                        <a:pt x="340" y="418"/>
                      </a:lnTo>
                      <a:lnTo>
                        <a:pt x="300" y="449"/>
                      </a:lnTo>
                      <a:lnTo>
                        <a:pt x="255" y="476"/>
                      </a:lnTo>
                      <a:lnTo>
                        <a:pt x="209" y="499"/>
                      </a:lnTo>
                      <a:lnTo>
                        <a:pt x="160" y="516"/>
                      </a:lnTo>
                      <a:lnTo>
                        <a:pt x="109" y="531"/>
                      </a:lnTo>
                      <a:lnTo>
                        <a:pt x="55" y="539"/>
                      </a:lnTo>
                      <a:lnTo>
                        <a:pt x="0" y="541"/>
                      </a:lnTo>
                      <a:lnTo>
                        <a:pt x="0" y="56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7" name="Freeform 31"/>
                <p:cNvSpPr>
                  <a:spLocks/>
                </p:cNvSpPr>
                <p:nvPr/>
              </p:nvSpPr>
              <p:spPr bwMode="auto">
                <a:xfrm>
                  <a:off x="3550" y="2800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57"/>
                    </a:cxn>
                    <a:cxn ang="0">
                      <a:pos x="12" y="112"/>
                    </a:cxn>
                    <a:cxn ang="0">
                      <a:pos x="25" y="167"/>
                    </a:cxn>
                    <a:cxn ang="0">
                      <a:pos x="44" y="218"/>
                    </a:cxn>
                    <a:cxn ang="0">
                      <a:pos x="67" y="267"/>
                    </a:cxn>
                    <a:cxn ang="0">
                      <a:pos x="96" y="314"/>
                    </a:cxn>
                    <a:cxn ang="0">
                      <a:pos x="127" y="357"/>
                    </a:cxn>
                    <a:cxn ang="0">
                      <a:pos x="162" y="397"/>
                    </a:cxn>
                    <a:cxn ang="0">
                      <a:pos x="203" y="433"/>
                    </a:cxn>
                    <a:cxn ang="0">
                      <a:pos x="246" y="465"/>
                    </a:cxn>
                    <a:cxn ang="0">
                      <a:pos x="291" y="493"/>
                    </a:cxn>
                    <a:cxn ang="0">
                      <a:pos x="341" y="518"/>
                    </a:cxn>
                    <a:cxn ang="0">
                      <a:pos x="392" y="535"/>
                    </a:cxn>
                    <a:cxn ang="0">
                      <a:pos x="445" y="550"/>
                    </a:cxn>
                    <a:cxn ang="0">
                      <a:pos x="500" y="558"/>
                    </a:cxn>
                    <a:cxn ang="0">
                      <a:pos x="554" y="562"/>
                    </a:cxn>
                    <a:cxn ang="0">
                      <a:pos x="554" y="541"/>
                    </a:cxn>
                    <a:cxn ang="0">
                      <a:pos x="501" y="539"/>
                    </a:cxn>
                    <a:cxn ang="0">
                      <a:pos x="447" y="531"/>
                    </a:cxn>
                    <a:cxn ang="0">
                      <a:pos x="395" y="516"/>
                    </a:cxn>
                    <a:cxn ang="0">
                      <a:pos x="346" y="499"/>
                    </a:cxn>
                    <a:cxn ang="0">
                      <a:pos x="300" y="476"/>
                    </a:cxn>
                    <a:cxn ang="0">
                      <a:pos x="256" y="449"/>
                    </a:cxn>
                    <a:cxn ang="0">
                      <a:pos x="214" y="418"/>
                    </a:cxn>
                    <a:cxn ang="0">
                      <a:pos x="177" y="383"/>
                    </a:cxn>
                    <a:cxn ang="0">
                      <a:pos x="142" y="345"/>
                    </a:cxn>
                    <a:cxn ang="0">
                      <a:pos x="112" y="304"/>
                    </a:cxn>
                    <a:cxn ang="0">
                      <a:pos x="84" y="258"/>
                    </a:cxn>
                    <a:cxn ang="0">
                      <a:pos x="62" y="212"/>
                    </a:cxn>
                    <a:cxn ang="0">
                      <a:pos x="44" y="162"/>
                    </a:cxn>
                    <a:cxn ang="0">
                      <a:pos x="31" y="110"/>
                    </a:cxn>
                    <a:cxn ang="0">
                      <a:pos x="23" y="55"/>
                    </a:cxn>
                    <a:cxn ang="0">
                      <a:pos x="2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4" h="562">
                      <a:moveTo>
                        <a:pt x="0" y="0"/>
                      </a:moveTo>
                      <a:lnTo>
                        <a:pt x="4" y="57"/>
                      </a:lnTo>
                      <a:lnTo>
                        <a:pt x="12" y="112"/>
                      </a:lnTo>
                      <a:lnTo>
                        <a:pt x="25" y="167"/>
                      </a:lnTo>
                      <a:lnTo>
                        <a:pt x="44" y="218"/>
                      </a:lnTo>
                      <a:lnTo>
                        <a:pt x="67" y="267"/>
                      </a:lnTo>
                      <a:lnTo>
                        <a:pt x="96" y="314"/>
                      </a:lnTo>
                      <a:lnTo>
                        <a:pt x="127" y="357"/>
                      </a:lnTo>
                      <a:lnTo>
                        <a:pt x="162" y="397"/>
                      </a:lnTo>
                      <a:lnTo>
                        <a:pt x="203" y="433"/>
                      </a:lnTo>
                      <a:lnTo>
                        <a:pt x="246" y="465"/>
                      </a:lnTo>
                      <a:lnTo>
                        <a:pt x="291" y="493"/>
                      </a:lnTo>
                      <a:lnTo>
                        <a:pt x="341" y="518"/>
                      </a:lnTo>
                      <a:lnTo>
                        <a:pt x="392" y="535"/>
                      </a:lnTo>
                      <a:lnTo>
                        <a:pt x="445" y="550"/>
                      </a:lnTo>
                      <a:lnTo>
                        <a:pt x="500" y="558"/>
                      </a:lnTo>
                      <a:lnTo>
                        <a:pt x="554" y="562"/>
                      </a:lnTo>
                      <a:lnTo>
                        <a:pt x="554" y="541"/>
                      </a:lnTo>
                      <a:lnTo>
                        <a:pt x="501" y="539"/>
                      </a:lnTo>
                      <a:lnTo>
                        <a:pt x="447" y="531"/>
                      </a:lnTo>
                      <a:lnTo>
                        <a:pt x="395" y="516"/>
                      </a:lnTo>
                      <a:lnTo>
                        <a:pt x="346" y="499"/>
                      </a:lnTo>
                      <a:lnTo>
                        <a:pt x="300" y="476"/>
                      </a:lnTo>
                      <a:lnTo>
                        <a:pt x="256" y="449"/>
                      </a:lnTo>
                      <a:lnTo>
                        <a:pt x="214" y="418"/>
                      </a:lnTo>
                      <a:lnTo>
                        <a:pt x="177" y="383"/>
                      </a:lnTo>
                      <a:lnTo>
                        <a:pt x="142" y="345"/>
                      </a:lnTo>
                      <a:lnTo>
                        <a:pt x="112" y="304"/>
                      </a:lnTo>
                      <a:lnTo>
                        <a:pt x="84" y="258"/>
                      </a:lnTo>
                      <a:lnTo>
                        <a:pt x="62" y="212"/>
                      </a:lnTo>
                      <a:lnTo>
                        <a:pt x="44" y="162"/>
                      </a:lnTo>
                      <a:lnTo>
                        <a:pt x="31" y="110"/>
                      </a:lnTo>
                      <a:lnTo>
                        <a:pt x="23" y="55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8" name="Freeform 32"/>
                <p:cNvSpPr>
                  <a:spLocks/>
                </p:cNvSpPr>
                <p:nvPr/>
              </p:nvSpPr>
              <p:spPr bwMode="auto">
                <a:xfrm>
                  <a:off x="3550" y="2659"/>
                  <a:ext cx="139" cy="141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00" y="5"/>
                    </a:cxn>
                    <a:cxn ang="0">
                      <a:pos x="445" y="13"/>
                    </a:cxn>
                    <a:cxn ang="0">
                      <a:pos x="392" y="27"/>
                    </a:cxn>
                    <a:cxn ang="0">
                      <a:pos x="341" y="44"/>
                    </a:cxn>
                    <a:cxn ang="0">
                      <a:pos x="291" y="70"/>
                    </a:cxn>
                    <a:cxn ang="0">
                      <a:pos x="246" y="97"/>
                    </a:cxn>
                    <a:cxn ang="0">
                      <a:pos x="203" y="129"/>
                    </a:cxn>
                    <a:cxn ang="0">
                      <a:pos x="162" y="165"/>
                    </a:cxn>
                    <a:cxn ang="0">
                      <a:pos x="127" y="206"/>
                    </a:cxn>
                    <a:cxn ang="0">
                      <a:pos x="96" y="250"/>
                    </a:cxn>
                    <a:cxn ang="0">
                      <a:pos x="67" y="295"/>
                    </a:cxn>
                    <a:cxn ang="0">
                      <a:pos x="44" y="345"/>
                    </a:cxn>
                    <a:cxn ang="0">
                      <a:pos x="25" y="397"/>
                    </a:cxn>
                    <a:cxn ang="0">
                      <a:pos x="12" y="450"/>
                    </a:cxn>
                    <a:cxn ang="0">
                      <a:pos x="4" y="505"/>
                    </a:cxn>
                    <a:cxn ang="0">
                      <a:pos x="0" y="563"/>
                    </a:cxn>
                    <a:cxn ang="0">
                      <a:pos x="20" y="563"/>
                    </a:cxn>
                    <a:cxn ang="0">
                      <a:pos x="23" y="508"/>
                    </a:cxn>
                    <a:cxn ang="0">
                      <a:pos x="31" y="453"/>
                    </a:cxn>
                    <a:cxn ang="0">
                      <a:pos x="44" y="402"/>
                    </a:cxn>
                    <a:cxn ang="0">
                      <a:pos x="62" y="351"/>
                    </a:cxn>
                    <a:cxn ang="0">
                      <a:pos x="84" y="304"/>
                    </a:cxn>
                    <a:cxn ang="0">
                      <a:pos x="112" y="259"/>
                    </a:cxn>
                    <a:cxn ang="0">
                      <a:pos x="142" y="219"/>
                    </a:cxn>
                    <a:cxn ang="0">
                      <a:pos x="177" y="179"/>
                    </a:cxn>
                    <a:cxn ang="0">
                      <a:pos x="214" y="144"/>
                    </a:cxn>
                    <a:cxn ang="0">
                      <a:pos x="256" y="114"/>
                    </a:cxn>
                    <a:cxn ang="0">
                      <a:pos x="300" y="87"/>
                    </a:cxn>
                    <a:cxn ang="0">
                      <a:pos x="346" y="63"/>
                    </a:cxn>
                    <a:cxn ang="0">
                      <a:pos x="395" y="46"/>
                    </a:cxn>
                    <a:cxn ang="0">
                      <a:pos x="447" y="32"/>
                    </a:cxn>
                    <a:cxn ang="0">
                      <a:pos x="501" y="24"/>
                    </a:cxn>
                    <a:cxn ang="0">
                      <a:pos x="554" y="21"/>
                    </a:cxn>
                    <a:cxn ang="0">
                      <a:pos x="554" y="0"/>
                    </a:cxn>
                  </a:cxnLst>
                  <a:rect l="0" t="0" r="r" b="b"/>
                  <a:pathLst>
                    <a:path w="554" h="563">
                      <a:moveTo>
                        <a:pt x="554" y="0"/>
                      </a:moveTo>
                      <a:lnTo>
                        <a:pt x="500" y="5"/>
                      </a:lnTo>
                      <a:lnTo>
                        <a:pt x="445" y="13"/>
                      </a:lnTo>
                      <a:lnTo>
                        <a:pt x="392" y="27"/>
                      </a:lnTo>
                      <a:lnTo>
                        <a:pt x="341" y="44"/>
                      </a:lnTo>
                      <a:lnTo>
                        <a:pt x="291" y="70"/>
                      </a:lnTo>
                      <a:lnTo>
                        <a:pt x="246" y="97"/>
                      </a:lnTo>
                      <a:lnTo>
                        <a:pt x="203" y="129"/>
                      </a:lnTo>
                      <a:lnTo>
                        <a:pt x="162" y="165"/>
                      </a:lnTo>
                      <a:lnTo>
                        <a:pt x="127" y="206"/>
                      </a:lnTo>
                      <a:lnTo>
                        <a:pt x="96" y="250"/>
                      </a:lnTo>
                      <a:lnTo>
                        <a:pt x="67" y="295"/>
                      </a:lnTo>
                      <a:lnTo>
                        <a:pt x="44" y="345"/>
                      </a:lnTo>
                      <a:lnTo>
                        <a:pt x="25" y="397"/>
                      </a:lnTo>
                      <a:lnTo>
                        <a:pt x="12" y="450"/>
                      </a:lnTo>
                      <a:lnTo>
                        <a:pt x="4" y="505"/>
                      </a:lnTo>
                      <a:lnTo>
                        <a:pt x="0" y="563"/>
                      </a:lnTo>
                      <a:lnTo>
                        <a:pt x="20" y="563"/>
                      </a:lnTo>
                      <a:lnTo>
                        <a:pt x="23" y="508"/>
                      </a:lnTo>
                      <a:lnTo>
                        <a:pt x="31" y="453"/>
                      </a:lnTo>
                      <a:lnTo>
                        <a:pt x="44" y="402"/>
                      </a:lnTo>
                      <a:lnTo>
                        <a:pt x="62" y="351"/>
                      </a:lnTo>
                      <a:lnTo>
                        <a:pt x="84" y="304"/>
                      </a:lnTo>
                      <a:lnTo>
                        <a:pt x="112" y="259"/>
                      </a:lnTo>
                      <a:lnTo>
                        <a:pt x="142" y="219"/>
                      </a:lnTo>
                      <a:lnTo>
                        <a:pt x="177" y="179"/>
                      </a:lnTo>
                      <a:lnTo>
                        <a:pt x="214" y="144"/>
                      </a:lnTo>
                      <a:lnTo>
                        <a:pt x="256" y="114"/>
                      </a:lnTo>
                      <a:lnTo>
                        <a:pt x="300" y="87"/>
                      </a:lnTo>
                      <a:lnTo>
                        <a:pt x="346" y="63"/>
                      </a:lnTo>
                      <a:lnTo>
                        <a:pt x="395" y="46"/>
                      </a:lnTo>
                      <a:lnTo>
                        <a:pt x="447" y="32"/>
                      </a:lnTo>
                      <a:lnTo>
                        <a:pt x="501" y="24"/>
                      </a:lnTo>
                      <a:lnTo>
                        <a:pt x="554" y="21"/>
                      </a:lnTo>
                      <a:lnTo>
                        <a:pt x="55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09" name="Freeform 33"/>
                <p:cNvSpPr>
                  <a:spLocks/>
                </p:cNvSpPr>
                <p:nvPr/>
              </p:nvSpPr>
              <p:spPr bwMode="auto">
                <a:xfrm>
                  <a:off x="3577" y="2686"/>
                  <a:ext cx="224" cy="227"/>
                </a:xfrm>
                <a:custGeom>
                  <a:avLst/>
                  <a:gdLst/>
                  <a:ahLst/>
                  <a:cxnLst>
                    <a:cxn ang="0">
                      <a:pos x="494" y="3"/>
                    </a:cxn>
                    <a:cxn ang="0">
                      <a:pos x="581" y="20"/>
                    </a:cxn>
                    <a:cxn ang="0">
                      <a:pos x="662" y="55"/>
                    </a:cxn>
                    <a:cxn ang="0">
                      <a:pos x="733" y="104"/>
                    </a:cxn>
                    <a:cxn ang="0">
                      <a:pos x="793" y="166"/>
                    </a:cxn>
                    <a:cxn ang="0">
                      <a:pos x="843" y="239"/>
                    </a:cxn>
                    <a:cxn ang="0">
                      <a:pos x="877" y="319"/>
                    </a:cxn>
                    <a:cxn ang="0">
                      <a:pos x="895" y="408"/>
                    </a:cxn>
                    <a:cxn ang="0">
                      <a:pos x="895" y="501"/>
                    </a:cxn>
                    <a:cxn ang="0">
                      <a:pos x="877" y="590"/>
                    </a:cxn>
                    <a:cxn ang="0">
                      <a:pos x="843" y="671"/>
                    </a:cxn>
                    <a:cxn ang="0">
                      <a:pos x="793" y="743"/>
                    </a:cxn>
                    <a:cxn ang="0">
                      <a:pos x="733" y="805"/>
                    </a:cxn>
                    <a:cxn ang="0">
                      <a:pos x="662" y="853"/>
                    </a:cxn>
                    <a:cxn ang="0">
                      <a:pos x="581" y="888"/>
                    </a:cxn>
                    <a:cxn ang="0">
                      <a:pos x="494" y="906"/>
                    </a:cxn>
                    <a:cxn ang="0">
                      <a:pos x="402" y="906"/>
                    </a:cxn>
                    <a:cxn ang="0">
                      <a:pos x="315" y="888"/>
                    </a:cxn>
                    <a:cxn ang="0">
                      <a:pos x="236" y="853"/>
                    </a:cxn>
                    <a:cxn ang="0">
                      <a:pos x="164" y="805"/>
                    </a:cxn>
                    <a:cxn ang="0">
                      <a:pos x="103" y="743"/>
                    </a:cxn>
                    <a:cxn ang="0">
                      <a:pos x="55" y="671"/>
                    </a:cxn>
                    <a:cxn ang="0">
                      <a:pos x="20" y="590"/>
                    </a:cxn>
                    <a:cxn ang="0">
                      <a:pos x="2" y="501"/>
                    </a:cxn>
                    <a:cxn ang="0">
                      <a:pos x="2" y="408"/>
                    </a:cxn>
                    <a:cxn ang="0">
                      <a:pos x="20" y="319"/>
                    </a:cxn>
                    <a:cxn ang="0">
                      <a:pos x="55" y="239"/>
                    </a:cxn>
                    <a:cxn ang="0">
                      <a:pos x="103" y="166"/>
                    </a:cxn>
                    <a:cxn ang="0">
                      <a:pos x="164" y="104"/>
                    </a:cxn>
                    <a:cxn ang="0">
                      <a:pos x="236" y="55"/>
                    </a:cxn>
                    <a:cxn ang="0">
                      <a:pos x="315" y="20"/>
                    </a:cxn>
                    <a:cxn ang="0">
                      <a:pos x="402" y="3"/>
                    </a:cxn>
                  </a:cxnLst>
                  <a:rect l="0" t="0" r="r" b="b"/>
                  <a:pathLst>
                    <a:path w="896" h="907">
                      <a:moveTo>
                        <a:pt x="447" y="0"/>
                      </a:moveTo>
                      <a:lnTo>
                        <a:pt x="494" y="3"/>
                      </a:lnTo>
                      <a:lnTo>
                        <a:pt x="538" y="10"/>
                      </a:lnTo>
                      <a:lnTo>
                        <a:pt x="581" y="20"/>
                      </a:lnTo>
                      <a:lnTo>
                        <a:pt x="621" y="36"/>
                      </a:lnTo>
                      <a:lnTo>
                        <a:pt x="662" y="55"/>
                      </a:lnTo>
                      <a:lnTo>
                        <a:pt x="699" y="78"/>
                      </a:lnTo>
                      <a:lnTo>
                        <a:pt x="733" y="104"/>
                      </a:lnTo>
                      <a:lnTo>
                        <a:pt x="764" y="133"/>
                      </a:lnTo>
                      <a:lnTo>
                        <a:pt x="793" y="166"/>
                      </a:lnTo>
                      <a:lnTo>
                        <a:pt x="820" y="201"/>
                      </a:lnTo>
                      <a:lnTo>
                        <a:pt x="843" y="239"/>
                      </a:lnTo>
                      <a:lnTo>
                        <a:pt x="861" y="278"/>
                      </a:lnTo>
                      <a:lnTo>
                        <a:pt x="877" y="319"/>
                      </a:lnTo>
                      <a:lnTo>
                        <a:pt x="887" y="363"/>
                      </a:lnTo>
                      <a:lnTo>
                        <a:pt x="895" y="408"/>
                      </a:lnTo>
                      <a:lnTo>
                        <a:pt x="896" y="454"/>
                      </a:lnTo>
                      <a:lnTo>
                        <a:pt x="895" y="501"/>
                      </a:lnTo>
                      <a:lnTo>
                        <a:pt x="887" y="546"/>
                      </a:lnTo>
                      <a:lnTo>
                        <a:pt x="877" y="590"/>
                      </a:lnTo>
                      <a:lnTo>
                        <a:pt x="861" y="630"/>
                      </a:lnTo>
                      <a:lnTo>
                        <a:pt x="843" y="671"/>
                      </a:lnTo>
                      <a:lnTo>
                        <a:pt x="820" y="709"/>
                      </a:lnTo>
                      <a:lnTo>
                        <a:pt x="793" y="743"/>
                      </a:lnTo>
                      <a:lnTo>
                        <a:pt x="764" y="775"/>
                      </a:lnTo>
                      <a:lnTo>
                        <a:pt x="733" y="805"/>
                      </a:lnTo>
                      <a:lnTo>
                        <a:pt x="699" y="830"/>
                      </a:lnTo>
                      <a:lnTo>
                        <a:pt x="662" y="853"/>
                      </a:lnTo>
                      <a:lnTo>
                        <a:pt x="621" y="872"/>
                      </a:lnTo>
                      <a:lnTo>
                        <a:pt x="581" y="888"/>
                      </a:lnTo>
                      <a:lnTo>
                        <a:pt x="538" y="899"/>
                      </a:lnTo>
                      <a:lnTo>
                        <a:pt x="494" y="906"/>
                      </a:lnTo>
                      <a:lnTo>
                        <a:pt x="447" y="907"/>
                      </a:lnTo>
                      <a:lnTo>
                        <a:pt x="402" y="906"/>
                      </a:lnTo>
                      <a:lnTo>
                        <a:pt x="359" y="899"/>
                      </a:lnTo>
                      <a:lnTo>
                        <a:pt x="315" y="888"/>
                      </a:lnTo>
                      <a:lnTo>
                        <a:pt x="274" y="872"/>
                      </a:lnTo>
                      <a:lnTo>
                        <a:pt x="236" y="853"/>
                      </a:lnTo>
                      <a:lnTo>
                        <a:pt x="199" y="830"/>
                      </a:lnTo>
                      <a:lnTo>
                        <a:pt x="164" y="805"/>
                      </a:lnTo>
                      <a:lnTo>
                        <a:pt x="133" y="775"/>
                      </a:lnTo>
                      <a:lnTo>
                        <a:pt x="103" y="743"/>
                      </a:lnTo>
                      <a:lnTo>
                        <a:pt x="77" y="709"/>
                      </a:lnTo>
                      <a:lnTo>
                        <a:pt x="55" y="671"/>
                      </a:lnTo>
                      <a:lnTo>
                        <a:pt x="36" y="630"/>
                      </a:lnTo>
                      <a:lnTo>
                        <a:pt x="20" y="590"/>
                      </a:lnTo>
                      <a:lnTo>
                        <a:pt x="10" y="546"/>
                      </a:lnTo>
                      <a:lnTo>
                        <a:pt x="2" y="501"/>
                      </a:lnTo>
                      <a:lnTo>
                        <a:pt x="0" y="454"/>
                      </a:lnTo>
                      <a:lnTo>
                        <a:pt x="2" y="408"/>
                      </a:lnTo>
                      <a:lnTo>
                        <a:pt x="10" y="363"/>
                      </a:lnTo>
                      <a:lnTo>
                        <a:pt x="20" y="319"/>
                      </a:lnTo>
                      <a:lnTo>
                        <a:pt x="36" y="278"/>
                      </a:lnTo>
                      <a:lnTo>
                        <a:pt x="55" y="239"/>
                      </a:lnTo>
                      <a:lnTo>
                        <a:pt x="77" y="201"/>
                      </a:lnTo>
                      <a:lnTo>
                        <a:pt x="103" y="166"/>
                      </a:lnTo>
                      <a:lnTo>
                        <a:pt x="133" y="133"/>
                      </a:lnTo>
                      <a:lnTo>
                        <a:pt x="164" y="104"/>
                      </a:lnTo>
                      <a:lnTo>
                        <a:pt x="199" y="78"/>
                      </a:lnTo>
                      <a:lnTo>
                        <a:pt x="236" y="55"/>
                      </a:lnTo>
                      <a:lnTo>
                        <a:pt x="274" y="36"/>
                      </a:lnTo>
                      <a:lnTo>
                        <a:pt x="315" y="20"/>
                      </a:lnTo>
                      <a:lnTo>
                        <a:pt x="359" y="10"/>
                      </a:lnTo>
                      <a:lnTo>
                        <a:pt x="402" y="3"/>
                      </a:lnTo>
                      <a:lnTo>
                        <a:pt x="447" y="0"/>
                      </a:lnTo>
                      <a:close/>
                    </a:path>
                  </a:pathLst>
                </a:custGeom>
                <a:solidFill>
                  <a:srgbClr val="FFFFFF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0" name="Freeform 34"/>
                <p:cNvSpPr>
                  <a:spLocks/>
                </p:cNvSpPr>
                <p:nvPr/>
              </p:nvSpPr>
              <p:spPr bwMode="auto">
                <a:xfrm>
                  <a:off x="3689" y="2684"/>
                  <a:ext cx="114" cy="116"/>
                </a:xfrm>
                <a:custGeom>
                  <a:avLst/>
                  <a:gdLst/>
                  <a:ahLst/>
                  <a:cxnLst>
                    <a:cxn ang="0">
                      <a:pos x="460" y="463"/>
                    </a:cxn>
                    <a:cxn ang="0">
                      <a:pos x="456" y="417"/>
                    </a:cxn>
                    <a:cxn ang="0">
                      <a:pos x="449" y="371"/>
                    </a:cxn>
                    <a:cxn ang="0">
                      <a:pos x="439" y="325"/>
                    </a:cxn>
                    <a:cxn ang="0">
                      <a:pos x="423" y="284"/>
                    </a:cxn>
                    <a:cxn ang="0">
                      <a:pos x="404" y="243"/>
                    </a:cxn>
                    <a:cxn ang="0">
                      <a:pos x="381" y="204"/>
                    </a:cxn>
                    <a:cxn ang="0">
                      <a:pos x="353" y="169"/>
                    </a:cxn>
                    <a:cxn ang="0">
                      <a:pos x="325" y="135"/>
                    </a:cxn>
                    <a:cxn ang="0">
                      <a:pos x="291" y="106"/>
                    </a:cxn>
                    <a:cxn ang="0">
                      <a:pos x="257" y="78"/>
                    </a:cxn>
                    <a:cxn ang="0">
                      <a:pos x="218" y="56"/>
                    </a:cxn>
                    <a:cxn ang="0">
                      <a:pos x="178" y="35"/>
                    </a:cxn>
                    <a:cxn ang="0">
                      <a:pos x="136" y="20"/>
                    </a:cxn>
                    <a:cxn ang="0">
                      <a:pos x="92" y="9"/>
                    </a:cxn>
                    <a:cxn ang="0">
                      <a:pos x="48" y="2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45" y="21"/>
                    </a:cxn>
                    <a:cxn ang="0">
                      <a:pos x="90" y="28"/>
                    </a:cxn>
                    <a:cxn ang="0">
                      <a:pos x="131" y="39"/>
                    </a:cxn>
                    <a:cxn ang="0">
                      <a:pos x="171" y="54"/>
                    </a:cxn>
                    <a:cxn ang="0">
                      <a:pos x="210" y="72"/>
                    </a:cxn>
                    <a:cxn ang="0">
                      <a:pos x="246" y="96"/>
                    </a:cxn>
                    <a:cxn ang="0">
                      <a:pos x="280" y="121"/>
                    </a:cxn>
                    <a:cxn ang="0">
                      <a:pos x="310" y="151"/>
                    </a:cxn>
                    <a:cxn ang="0">
                      <a:pos x="339" y="182"/>
                    </a:cxn>
                    <a:cxn ang="0">
                      <a:pos x="365" y="215"/>
                    </a:cxn>
                    <a:cxn ang="0">
                      <a:pos x="387" y="252"/>
                    </a:cxn>
                    <a:cxn ang="0">
                      <a:pos x="404" y="291"/>
                    </a:cxn>
                    <a:cxn ang="0">
                      <a:pos x="420" y="331"/>
                    </a:cxn>
                    <a:cxn ang="0">
                      <a:pos x="432" y="374"/>
                    </a:cxn>
                    <a:cxn ang="0">
                      <a:pos x="439" y="418"/>
                    </a:cxn>
                    <a:cxn ang="0">
                      <a:pos x="439" y="463"/>
                    </a:cxn>
                    <a:cxn ang="0">
                      <a:pos x="460" y="463"/>
                    </a:cxn>
                  </a:cxnLst>
                  <a:rect l="0" t="0" r="r" b="b"/>
                  <a:pathLst>
                    <a:path w="460" h="463">
                      <a:moveTo>
                        <a:pt x="460" y="463"/>
                      </a:moveTo>
                      <a:lnTo>
                        <a:pt x="456" y="417"/>
                      </a:lnTo>
                      <a:lnTo>
                        <a:pt x="449" y="371"/>
                      </a:lnTo>
                      <a:lnTo>
                        <a:pt x="439" y="325"/>
                      </a:lnTo>
                      <a:lnTo>
                        <a:pt x="423" y="284"/>
                      </a:lnTo>
                      <a:lnTo>
                        <a:pt x="404" y="243"/>
                      </a:lnTo>
                      <a:lnTo>
                        <a:pt x="381" y="204"/>
                      </a:lnTo>
                      <a:lnTo>
                        <a:pt x="353" y="169"/>
                      </a:lnTo>
                      <a:lnTo>
                        <a:pt x="325" y="135"/>
                      </a:lnTo>
                      <a:lnTo>
                        <a:pt x="291" y="106"/>
                      </a:lnTo>
                      <a:lnTo>
                        <a:pt x="257" y="78"/>
                      </a:lnTo>
                      <a:lnTo>
                        <a:pt x="218" y="56"/>
                      </a:lnTo>
                      <a:lnTo>
                        <a:pt x="178" y="35"/>
                      </a:lnTo>
                      <a:lnTo>
                        <a:pt x="136" y="20"/>
                      </a:lnTo>
                      <a:lnTo>
                        <a:pt x="92" y="9"/>
                      </a:lnTo>
                      <a:lnTo>
                        <a:pt x="48" y="2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45" y="21"/>
                      </a:lnTo>
                      <a:lnTo>
                        <a:pt x="90" y="28"/>
                      </a:lnTo>
                      <a:lnTo>
                        <a:pt x="131" y="39"/>
                      </a:lnTo>
                      <a:lnTo>
                        <a:pt x="171" y="54"/>
                      </a:lnTo>
                      <a:lnTo>
                        <a:pt x="210" y="72"/>
                      </a:lnTo>
                      <a:lnTo>
                        <a:pt x="246" y="96"/>
                      </a:lnTo>
                      <a:lnTo>
                        <a:pt x="280" y="121"/>
                      </a:lnTo>
                      <a:lnTo>
                        <a:pt x="310" y="151"/>
                      </a:lnTo>
                      <a:lnTo>
                        <a:pt x="339" y="182"/>
                      </a:lnTo>
                      <a:lnTo>
                        <a:pt x="365" y="215"/>
                      </a:lnTo>
                      <a:lnTo>
                        <a:pt x="387" y="252"/>
                      </a:lnTo>
                      <a:lnTo>
                        <a:pt x="404" y="291"/>
                      </a:lnTo>
                      <a:lnTo>
                        <a:pt x="420" y="331"/>
                      </a:lnTo>
                      <a:lnTo>
                        <a:pt x="432" y="374"/>
                      </a:lnTo>
                      <a:lnTo>
                        <a:pt x="439" y="418"/>
                      </a:lnTo>
                      <a:lnTo>
                        <a:pt x="439" y="463"/>
                      </a:lnTo>
                      <a:lnTo>
                        <a:pt x="460" y="46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1" name="Freeform 35"/>
                <p:cNvSpPr>
                  <a:spLocks/>
                </p:cNvSpPr>
                <p:nvPr/>
              </p:nvSpPr>
              <p:spPr bwMode="auto">
                <a:xfrm>
                  <a:off x="3689" y="2800"/>
                  <a:ext cx="114" cy="116"/>
                </a:xfrm>
                <a:custGeom>
                  <a:avLst/>
                  <a:gdLst/>
                  <a:ahLst/>
                  <a:cxnLst>
                    <a:cxn ang="0">
                      <a:pos x="0" y="464"/>
                    </a:cxn>
                    <a:cxn ang="0">
                      <a:pos x="48" y="460"/>
                    </a:cxn>
                    <a:cxn ang="0">
                      <a:pos x="92" y="453"/>
                    </a:cxn>
                    <a:cxn ang="0">
                      <a:pos x="136" y="443"/>
                    </a:cxn>
                    <a:cxn ang="0">
                      <a:pos x="178" y="428"/>
                    </a:cxn>
                    <a:cxn ang="0">
                      <a:pos x="218" y="408"/>
                    </a:cxn>
                    <a:cxn ang="0">
                      <a:pos x="257" y="384"/>
                    </a:cxn>
                    <a:cxn ang="0">
                      <a:pos x="291" y="358"/>
                    </a:cxn>
                    <a:cxn ang="0">
                      <a:pos x="325" y="329"/>
                    </a:cxn>
                    <a:cxn ang="0">
                      <a:pos x="353" y="295"/>
                    </a:cxn>
                    <a:cxn ang="0">
                      <a:pos x="381" y="260"/>
                    </a:cxn>
                    <a:cxn ang="0">
                      <a:pos x="404" y="222"/>
                    </a:cxn>
                    <a:cxn ang="0">
                      <a:pos x="423" y="180"/>
                    </a:cxn>
                    <a:cxn ang="0">
                      <a:pos x="439" y="139"/>
                    </a:cxn>
                    <a:cxn ang="0">
                      <a:pos x="449" y="94"/>
                    </a:cxn>
                    <a:cxn ang="0">
                      <a:pos x="456" y="48"/>
                    </a:cxn>
                    <a:cxn ang="0">
                      <a:pos x="460" y="0"/>
                    </a:cxn>
                    <a:cxn ang="0">
                      <a:pos x="439" y="0"/>
                    </a:cxn>
                    <a:cxn ang="0">
                      <a:pos x="439" y="46"/>
                    </a:cxn>
                    <a:cxn ang="0">
                      <a:pos x="432" y="90"/>
                    </a:cxn>
                    <a:cxn ang="0">
                      <a:pos x="420" y="132"/>
                    </a:cxn>
                    <a:cxn ang="0">
                      <a:pos x="404" y="174"/>
                    </a:cxn>
                    <a:cxn ang="0">
                      <a:pos x="387" y="213"/>
                    </a:cxn>
                    <a:cxn ang="0">
                      <a:pos x="365" y="249"/>
                    </a:cxn>
                    <a:cxn ang="0">
                      <a:pos x="339" y="283"/>
                    </a:cxn>
                    <a:cxn ang="0">
                      <a:pos x="310" y="314"/>
                    </a:cxn>
                    <a:cxn ang="0">
                      <a:pos x="280" y="344"/>
                    </a:cxn>
                    <a:cxn ang="0">
                      <a:pos x="246" y="369"/>
                    </a:cxn>
                    <a:cxn ang="0">
                      <a:pos x="210" y="392"/>
                    </a:cxn>
                    <a:cxn ang="0">
                      <a:pos x="171" y="409"/>
                    </a:cxn>
                    <a:cxn ang="0">
                      <a:pos x="131" y="425"/>
                    </a:cxn>
                    <a:cxn ang="0">
                      <a:pos x="90" y="436"/>
                    </a:cxn>
                    <a:cxn ang="0">
                      <a:pos x="45" y="441"/>
                    </a:cxn>
                    <a:cxn ang="0">
                      <a:pos x="0" y="443"/>
                    </a:cxn>
                    <a:cxn ang="0">
                      <a:pos x="0" y="464"/>
                    </a:cxn>
                  </a:cxnLst>
                  <a:rect l="0" t="0" r="r" b="b"/>
                  <a:pathLst>
                    <a:path w="460" h="464">
                      <a:moveTo>
                        <a:pt x="0" y="464"/>
                      </a:moveTo>
                      <a:lnTo>
                        <a:pt x="48" y="460"/>
                      </a:lnTo>
                      <a:lnTo>
                        <a:pt x="92" y="453"/>
                      </a:lnTo>
                      <a:lnTo>
                        <a:pt x="136" y="443"/>
                      </a:lnTo>
                      <a:lnTo>
                        <a:pt x="178" y="428"/>
                      </a:lnTo>
                      <a:lnTo>
                        <a:pt x="218" y="408"/>
                      </a:lnTo>
                      <a:lnTo>
                        <a:pt x="257" y="384"/>
                      </a:lnTo>
                      <a:lnTo>
                        <a:pt x="291" y="358"/>
                      </a:lnTo>
                      <a:lnTo>
                        <a:pt x="325" y="329"/>
                      </a:lnTo>
                      <a:lnTo>
                        <a:pt x="353" y="295"/>
                      </a:lnTo>
                      <a:lnTo>
                        <a:pt x="381" y="260"/>
                      </a:lnTo>
                      <a:lnTo>
                        <a:pt x="404" y="222"/>
                      </a:lnTo>
                      <a:lnTo>
                        <a:pt x="423" y="180"/>
                      </a:lnTo>
                      <a:lnTo>
                        <a:pt x="439" y="139"/>
                      </a:lnTo>
                      <a:lnTo>
                        <a:pt x="449" y="94"/>
                      </a:lnTo>
                      <a:lnTo>
                        <a:pt x="456" y="48"/>
                      </a:lnTo>
                      <a:lnTo>
                        <a:pt x="460" y="0"/>
                      </a:lnTo>
                      <a:lnTo>
                        <a:pt x="439" y="0"/>
                      </a:lnTo>
                      <a:lnTo>
                        <a:pt x="439" y="46"/>
                      </a:lnTo>
                      <a:lnTo>
                        <a:pt x="432" y="90"/>
                      </a:lnTo>
                      <a:lnTo>
                        <a:pt x="420" y="132"/>
                      </a:lnTo>
                      <a:lnTo>
                        <a:pt x="404" y="174"/>
                      </a:lnTo>
                      <a:lnTo>
                        <a:pt x="387" y="213"/>
                      </a:lnTo>
                      <a:lnTo>
                        <a:pt x="365" y="249"/>
                      </a:lnTo>
                      <a:lnTo>
                        <a:pt x="339" y="283"/>
                      </a:lnTo>
                      <a:lnTo>
                        <a:pt x="310" y="314"/>
                      </a:lnTo>
                      <a:lnTo>
                        <a:pt x="280" y="344"/>
                      </a:lnTo>
                      <a:lnTo>
                        <a:pt x="246" y="369"/>
                      </a:lnTo>
                      <a:lnTo>
                        <a:pt x="210" y="392"/>
                      </a:lnTo>
                      <a:lnTo>
                        <a:pt x="171" y="409"/>
                      </a:lnTo>
                      <a:lnTo>
                        <a:pt x="131" y="425"/>
                      </a:lnTo>
                      <a:lnTo>
                        <a:pt x="90" y="436"/>
                      </a:lnTo>
                      <a:lnTo>
                        <a:pt x="45" y="441"/>
                      </a:lnTo>
                      <a:lnTo>
                        <a:pt x="0" y="443"/>
                      </a:lnTo>
                      <a:lnTo>
                        <a:pt x="0" y="46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2" name="Freeform 36"/>
                <p:cNvSpPr>
                  <a:spLocks/>
                </p:cNvSpPr>
                <p:nvPr/>
              </p:nvSpPr>
              <p:spPr bwMode="auto">
                <a:xfrm>
                  <a:off x="3574" y="2800"/>
                  <a:ext cx="115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48"/>
                    </a:cxn>
                    <a:cxn ang="0">
                      <a:pos x="10" y="94"/>
                    </a:cxn>
                    <a:cxn ang="0">
                      <a:pos x="22" y="139"/>
                    </a:cxn>
                    <a:cxn ang="0">
                      <a:pos x="37" y="180"/>
                    </a:cxn>
                    <a:cxn ang="0">
                      <a:pos x="57" y="222"/>
                    </a:cxn>
                    <a:cxn ang="0">
                      <a:pos x="79" y="260"/>
                    </a:cxn>
                    <a:cxn ang="0">
                      <a:pos x="106" y="295"/>
                    </a:cxn>
                    <a:cxn ang="0">
                      <a:pos x="136" y="329"/>
                    </a:cxn>
                    <a:cxn ang="0">
                      <a:pos x="168" y="358"/>
                    </a:cxn>
                    <a:cxn ang="0">
                      <a:pos x="204" y="384"/>
                    </a:cxn>
                    <a:cxn ang="0">
                      <a:pos x="241" y="408"/>
                    </a:cxn>
                    <a:cxn ang="0">
                      <a:pos x="281" y="428"/>
                    </a:cxn>
                    <a:cxn ang="0">
                      <a:pos x="324" y="443"/>
                    </a:cxn>
                    <a:cxn ang="0">
                      <a:pos x="367" y="453"/>
                    </a:cxn>
                    <a:cxn ang="0">
                      <a:pos x="412" y="460"/>
                    </a:cxn>
                    <a:cxn ang="0">
                      <a:pos x="457" y="464"/>
                    </a:cxn>
                    <a:cxn ang="0">
                      <a:pos x="457" y="443"/>
                    </a:cxn>
                    <a:cxn ang="0">
                      <a:pos x="413" y="441"/>
                    </a:cxn>
                    <a:cxn ang="0">
                      <a:pos x="369" y="436"/>
                    </a:cxn>
                    <a:cxn ang="0">
                      <a:pos x="327" y="425"/>
                    </a:cxn>
                    <a:cxn ang="0">
                      <a:pos x="288" y="409"/>
                    </a:cxn>
                    <a:cxn ang="0">
                      <a:pos x="249" y="392"/>
                    </a:cxn>
                    <a:cxn ang="0">
                      <a:pos x="214" y="369"/>
                    </a:cxn>
                    <a:cxn ang="0">
                      <a:pos x="180" y="344"/>
                    </a:cxn>
                    <a:cxn ang="0">
                      <a:pos x="149" y="314"/>
                    </a:cxn>
                    <a:cxn ang="0">
                      <a:pos x="120" y="283"/>
                    </a:cxn>
                    <a:cxn ang="0">
                      <a:pos x="95" y="249"/>
                    </a:cxn>
                    <a:cxn ang="0">
                      <a:pos x="73" y="213"/>
                    </a:cxn>
                    <a:cxn ang="0">
                      <a:pos x="56" y="174"/>
                    </a:cxn>
                    <a:cxn ang="0">
                      <a:pos x="41" y="132"/>
                    </a:cxn>
                    <a:cxn ang="0">
                      <a:pos x="29" y="90"/>
                    </a:cxn>
                    <a:cxn ang="0">
                      <a:pos x="22" y="46"/>
                    </a:cxn>
                    <a:cxn ang="0">
                      <a:pos x="2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7" h="464">
                      <a:moveTo>
                        <a:pt x="0" y="0"/>
                      </a:moveTo>
                      <a:lnTo>
                        <a:pt x="3" y="48"/>
                      </a:lnTo>
                      <a:lnTo>
                        <a:pt x="10" y="94"/>
                      </a:lnTo>
                      <a:lnTo>
                        <a:pt x="22" y="139"/>
                      </a:lnTo>
                      <a:lnTo>
                        <a:pt x="37" y="180"/>
                      </a:lnTo>
                      <a:lnTo>
                        <a:pt x="57" y="222"/>
                      </a:lnTo>
                      <a:lnTo>
                        <a:pt x="79" y="260"/>
                      </a:lnTo>
                      <a:lnTo>
                        <a:pt x="106" y="295"/>
                      </a:lnTo>
                      <a:lnTo>
                        <a:pt x="136" y="329"/>
                      </a:lnTo>
                      <a:lnTo>
                        <a:pt x="168" y="358"/>
                      </a:lnTo>
                      <a:lnTo>
                        <a:pt x="204" y="384"/>
                      </a:lnTo>
                      <a:lnTo>
                        <a:pt x="241" y="408"/>
                      </a:lnTo>
                      <a:lnTo>
                        <a:pt x="281" y="428"/>
                      </a:lnTo>
                      <a:lnTo>
                        <a:pt x="324" y="443"/>
                      </a:lnTo>
                      <a:lnTo>
                        <a:pt x="367" y="453"/>
                      </a:lnTo>
                      <a:lnTo>
                        <a:pt x="412" y="460"/>
                      </a:lnTo>
                      <a:lnTo>
                        <a:pt x="457" y="464"/>
                      </a:lnTo>
                      <a:lnTo>
                        <a:pt x="457" y="443"/>
                      </a:lnTo>
                      <a:lnTo>
                        <a:pt x="413" y="441"/>
                      </a:lnTo>
                      <a:lnTo>
                        <a:pt x="369" y="436"/>
                      </a:lnTo>
                      <a:lnTo>
                        <a:pt x="327" y="425"/>
                      </a:lnTo>
                      <a:lnTo>
                        <a:pt x="288" y="409"/>
                      </a:lnTo>
                      <a:lnTo>
                        <a:pt x="249" y="392"/>
                      </a:lnTo>
                      <a:lnTo>
                        <a:pt x="214" y="369"/>
                      </a:lnTo>
                      <a:lnTo>
                        <a:pt x="180" y="344"/>
                      </a:lnTo>
                      <a:lnTo>
                        <a:pt x="149" y="314"/>
                      </a:lnTo>
                      <a:lnTo>
                        <a:pt x="120" y="283"/>
                      </a:lnTo>
                      <a:lnTo>
                        <a:pt x="95" y="249"/>
                      </a:lnTo>
                      <a:lnTo>
                        <a:pt x="73" y="213"/>
                      </a:lnTo>
                      <a:lnTo>
                        <a:pt x="56" y="174"/>
                      </a:lnTo>
                      <a:lnTo>
                        <a:pt x="41" y="132"/>
                      </a:lnTo>
                      <a:lnTo>
                        <a:pt x="29" y="90"/>
                      </a:lnTo>
                      <a:lnTo>
                        <a:pt x="22" y="46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3" name="Freeform 37"/>
                <p:cNvSpPr>
                  <a:spLocks/>
                </p:cNvSpPr>
                <p:nvPr/>
              </p:nvSpPr>
              <p:spPr bwMode="auto">
                <a:xfrm>
                  <a:off x="3574" y="2684"/>
                  <a:ext cx="115" cy="116"/>
                </a:xfrm>
                <a:custGeom>
                  <a:avLst/>
                  <a:gdLst/>
                  <a:ahLst/>
                  <a:cxnLst>
                    <a:cxn ang="0">
                      <a:pos x="457" y="0"/>
                    </a:cxn>
                    <a:cxn ang="0">
                      <a:pos x="412" y="2"/>
                    </a:cxn>
                    <a:cxn ang="0">
                      <a:pos x="367" y="9"/>
                    </a:cxn>
                    <a:cxn ang="0">
                      <a:pos x="324" y="20"/>
                    </a:cxn>
                    <a:cxn ang="0">
                      <a:pos x="281" y="35"/>
                    </a:cxn>
                    <a:cxn ang="0">
                      <a:pos x="241" y="56"/>
                    </a:cxn>
                    <a:cxn ang="0">
                      <a:pos x="204" y="78"/>
                    </a:cxn>
                    <a:cxn ang="0">
                      <a:pos x="168" y="106"/>
                    </a:cxn>
                    <a:cxn ang="0">
                      <a:pos x="136" y="135"/>
                    </a:cxn>
                    <a:cxn ang="0">
                      <a:pos x="106" y="169"/>
                    </a:cxn>
                    <a:cxn ang="0">
                      <a:pos x="79" y="204"/>
                    </a:cxn>
                    <a:cxn ang="0">
                      <a:pos x="57" y="243"/>
                    </a:cxn>
                    <a:cxn ang="0">
                      <a:pos x="37" y="284"/>
                    </a:cxn>
                    <a:cxn ang="0">
                      <a:pos x="22" y="325"/>
                    </a:cxn>
                    <a:cxn ang="0">
                      <a:pos x="10" y="371"/>
                    </a:cxn>
                    <a:cxn ang="0">
                      <a:pos x="3" y="417"/>
                    </a:cxn>
                    <a:cxn ang="0">
                      <a:pos x="0" y="463"/>
                    </a:cxn>
                    <a:cxn ang="0">
                      <a:pos x="21" y="463"/>
                    </a:cxn>
                    <a:cxn ang="0">
                      <a:pos x="22" y="418"/>
                    </a:cxn>
                    <a:cxn ang="0">
                      <a:pos x="29" y="374"/>
                    </a:cxn>
                    <a:cxn ang="0">
                      <a:pos x="41" y="331"/>
                    </a:cxn>
                    <a:cxn ang="0">
                      <a:pos x="56" y="291"/>
                    </a:cxn>
                    <a:cxn ang="0">
                      <a:pos x="73" y="252"/>
                    </a:cxn>
                    <a:cxn ang="0">
                      <a:pos x="95" y="215"/>
                    </a:cxn>
                    <a:cxn ang="0">
                      <a:pos x="120" y="182"/>
                    </a:cxn>
                    <a:cxn ang="0">
                      <a:pos x="149" y="151"/>
                    </a:cxn>
                    <a:cxn ang="0">
                      <a:pos x="180" y="121"/>
                    </a:cxn>
                    <a:cxn ang="0">
                      <a:pos x="214" y="96"/>
                    </a:cxn>
                    <a:cxn ang="0">
                      <a:pos x="249" y="72"/>
                    </a:cxn>
                    <a:cxn ang="0">
                      <a:pos x="288" y="54"/>
                    </a:cxn>
                    <a:cxn ang="0">
                      <a:pos x="327" y="39"/>
                    </a:cxn>
                    <a:cxn ang="0">
                      <a:pos x="369" y="28"/>
                    </a:cxn>
                    <a:cxn ang="0">
                      <a:pos x="413" y="21"/>
                    </a:cxn>
                    <a:cxn ang="0">
                      <a:pos x="457" y="20"/>
                    </a:cxn>
                    <a:cxn ang="0">
                      <a:pos x="457" y="0"/>
                    </a:cxn>
                  </a:cxnLst>
                  <a:rect l="0" t="0" r="r" b="b"/>
                  <a:pathLst>
                    <a:path w="457" h="463">
                      <a:moveTo>
                        <a:pt x="457" y="0"/>
                      </a:moveTo>
                      <a:lnTo>
                        <a:pt x="412" y="2"/>
                      </a:lnTo>
                      <a:lnTo>
                        <a:pt x="367" y="9"/>
                      </a:lnTo>
                      <a:lnTo>
                        <a:pt x="324" y="20"/>
                      </a:lnTo>
                      <a:lnTo>
                        <a:pt x="281" y="35"/>
                      </a:lnTo>
                      <a:lnTo>
                        <a:pt x="241" y="56"/>
                      </a:lnTo>
                      <a:lnTo>
                        <a:pt x="204" y="78"/>
                      </a:lnTo>
                      <a:lnTo>
                        <a:pt x="168" y="106"/>
                      </a:lnTo>
                      <a:lnTo>
                        <a:pt x="136" y="135"/>
                      </a:lnTo>
                      <a:lnTo>
                        <a:pt x="106" y="169"/>
                      </a:lnTo>
                      <a:lnTo>
                        <a:pt x="79" y="204"/>
                      </a:lnTo>
                      <a:lnTo>
                        <a:pt x="57" y="243"/>
                      </a:lnTo>
                      <a:lnTo>
                        <a:pt x="37" y="284"/>
                      </a:lnTo>
                      <a:lnTo>
                        <a:pt x="22" y="325"/>
                      </a:lnTo>
                      <a:lnTo>
                        <a:pt x="10" y="371"/>
                      </a:lnTo>
                      <a:lnTo>
                        <a:pt x="3" y="417"/>
                      </a:lnTo>
                      <a:lnTo>
                        <a:pt x="0" y="463"/>
                      </a:lnTo>
                      <a:lnTo>
                        <a:pt x="21" y="463"/>
                      </a:lnTo>
                      <a:lnTo>
                        <a:pt x="22" y="418"/>
                      </a:lnTo>
                      <a:lnTo>
                        <a:pt x="29" y="374"/>
                      </a:lnTo>
                      <a:lnTo>
                        <a:pt x="41" y="331"/>
                      </a:lnTo>
                      <a:lnTo>
                        <a:pt x="56" y="291"/>
                      </a:lnTo>
                      <a:lnTo>
                        <a:pt x="73" y="252"/>
                      </a:lnTo>
                      <a:lnTo>
                        <a:pt x="95" y="215"/>
                      </a:lnTo>
                      <a:lnTo>
                        <a:pt x="120" y="182"/>
                      </a:lnTo>
                      <a:lnTo>
                        <a:pt x="149" y="151"/>
                      </a:lnTo>
                      <a:lnTo>
                        <a:pt x="180" y="121"/>
                      </a:lnTo>
                      <a:lnTo>
                        <a:pt x="214" y="96"/>
                      </a:lnTo>
                      <a:lnTo>
                        <a:pt x="249" y="72"/>
                      </a:lnTo>
                      <a:lnTo>
                        <a:pt x="288" y="54"/>
                      </a:lnTo>
                      <a:lnTo>
                        <a:pt x="327" y="39"/>
                      </a:lnTo>
                      <a:lnTo>
                        <a:pt x="369" y="28"/>
                      </a:lnTo>
                      <a:lnTo>
                        <a:pt x="413" y="21"/>
                      </a:lnTo>
                      <a:lnTo>
                        <a:pt x="457" y="20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4" name="Freeform 38"/>
                <p:cNvSpPr>
                  <a:spLocks/>
                </p:cNvSpPr>
                <p:nvPr/>
              </p:nvSpPr>
              <p:spPr bwMode="auto">
                <a:xfrm>
                  <a:off x="3631" y="2742"/>
                  <a:ext cx="114" cy="116"/>
                </a:xfrm>
                <a:custGeom>
                  <a:avLst/>
                  <a:gdLst/>
                  <a:ahLst/>
                  <a:cxnLst>
                    <a:cxn ang="0">
                      <a:pos x="253" y="1"/>
                    </a:cxn>
                    <a:cxn ang="0">
                      <a:pos x="297" y="10"/>
                    </a:cxn>
                    <a:cxn ang="0">
                      <a:pos x="338" y="28"/>
                    </a:cxn>
                    <a:cxn ang="0">
                      <a:pos x="375" y="52"/>
                    </a:cxn>
                    <a:cxn ang="0">
                      <a:pos x="407" y="84"/>
                    </a:cxn>
                    <a:cxn ang="0">
                      <a:pos x="431" y="122"/>
                    </a:cxn>
                    <a:cxn ang="0">
                      <a:pos x="448" y="162"/>
                    </a:cxn>
                    <a:cxn ang="0">
                      <a:pos x="458" y="208"/>
                    </a:cxn>
                    <a:cxn ang="0">
                      <a:pos x="458" y="255"/>
                    </a:cxn>
                    <a:cxn ang="0">
                      <a:pos x="448" y="300"/>
                    </a:cxn>
                    <a:cxn ang="0">
                      <a:pos x="431" y="342"/>
                    </a:cxn>
                    <a:cxn ang="0">
                      <a:pos x="407" y="380"/>
                    </a:cxn>
                    <a:cxn ang="0">
                      <a:pos x="375" y="411"/>
                    </a:cxn>
                    <a:cxn ang="0">
                      <a:pos x="338" y="436"/>
                    </a:cxn>
                    <a:cxn ang="0">
                      <a:pos x="297" y="454"/>
                    </a:cxn>
                    <a:cxn ang="0">
                      <a:pos x="253" y="463"/>
                    </a:cxn>
                    <a:cxn ang="0">
                      <a:pos x="206" y="463"/>
                    </a:cxn>
                    <a:cxn ang="0">
                      <a:pos x="162" y="454"/>
                    </a:cxn>
                    <a:cxn ang="0">
                      <a:pos x="121" y="436"/>
                    </a:cxn>
                    <a:cxn ang="0">
                      <a:pos x="84" y="411"/>
                    </a:cxn>
                    <a:cxn ang="0">
                      <a:pos x="53" y="380"/>
                    </a:cxn>
                    <a:cxn ang="0">
                      <a:pos x="29" y="342"/>
                    </a:cxn>
                    <a:cxn ang="0">
                      <a:pos x="11" y="300"/>
                    </a:cxn>
                    <a:cxn ang="0">
                      <a:pos x="2" y="255"/>
                    </a:cxn>
                    <a:cxn ang="0">
                      <a:pos x="2" y="208"/>
                    </a:cxn>
                    <a:cxn ang="0">
                      <a:pos x="11" y="162"/>
                    </a:cxn>
                    <a:cxn ang="0">
                      <a:pos x="29" y="122"/>
                    </a:cxn>
                    <a:cxn ang="0">
                      <a:pos x="53" y="84"/>
                    </a:cxn>
                    <a:cxn ang="0">
                      <a:pos x="84" y="52"/>
                    </a:cxn>
                    <a:cxn ang="0">
                      <a:pos x="121" y="28"/>
                    </a:cxn>
                    <a:cxn ang="0">
                      <a:pos x="162" y="10"/>
                    </a:cxn>
                    <a:cxn ang="0">
                      <a:pos x="206" y="1"/>
                    </a:cxn>
                  </a:cxnLst>
                  <a:rect l="0" t="0" r="r" b="b"/>
                  <a:pathLst>
                    <a:path w="458" h="463">
                      <a:moveTo>
                        <a:pt x="229" y="0"/>
                      </a:moveTo>
                      <a:lnTo>
                        <a:pt x="253" y="1"/>
                      </a:lnTo>
                      <a:lnTo>
                        <a:pt x="275" y="4"/>
                      </a:lnTo>
                      <a:lnTo>
                        <a:pt x="297" y="10"/>
                      </a:lnTo>
                      <a:lnTo>
                        <a:pt x="318" y="17"/>
                      </a:lnTo>
                      <a:lnTo>
                        <a:pt x="338" y="28"/>
                      </a:lnTo>
                      <a:lnTo>
                        <a:pt x="358" y="40"/>
                      </a:lnTo>
                      <a:lnTo>
                        <a:pt x="375" y="52"/>
                      </a:lnTo>
                      <a:lnTo>
                        <a:pt x="391" y="69"/>
                      </a:lnTo>
                      <a:lnTo>
                        <a:pt x="407" y="84"/>
                      </a:lnTo>
                      <a:lnTo>
                        <a:pt x="419" y="102"/>
                      </a:lnTo>
                      <a:lnTo>
                        <a:pt x="431" y="122"/>
                      </a:lnTo>
                      <a:lnTo>
                        <a:pt x="440" y="142"/>
                      </a:lnTo>
                      <a:lnTo>
                        <a:pt x="448" y="162"/>
                      </a:lnTo>
                      <a:lnTo>
                        <a:pt x="453" y="185"/>
                      </a:lnTo>
                      <a:lnTo>
                        <a:pt x="458" y="208"/>
                      </a:lnTo>
                      <a:lnTo>
                        <a:pt x="458" y="231"/>
                      </a:lnTo>
                      <a:lnTo>
                        <a:pt x="458" y="255"/>
                      </a:lnTo>
                      <a:lnTo>
                        <a:pt x="453" y="279"/>
                      </a:lnTo>
                      <a:lnTo>
                        <a:pt x="448" y="300"/>
                      </a:lnTo>
                      <a:lnTo>
                        <a:pt x="440" y="322"/>
                      </a:lnTo>
                      <a:lnTo>
                        <a:pt x="431" y="342"/>
                      </a:lnTo>
                      <a:lnTo>
                        <a:pt x="419" y="362"/>
                      </a:lnTo>
                      <a:lnTo>
                        <a:pt x="407" y="380"/>
                      </a:lnTo>
                      <a:lnTo>
                        <a:pt x="391" y="395"/>
                      </a:lnTo>
                      <a:lnTo>
                        <a:pt x="375" y="411"/>
                      </a:lnTo>
                      <a:lnTo>
                        <a:pt x="358" y="424"/>
                      </a:lnTo>
                      <a:lnTo>
                        <a:pt x="338" y="436"/>
                      </a:lnTo>
                      <a:lnTo>
                        <a:pt x="318" y="445"/>
                      </a:lnTo>
                      <a:lnTo>
                        <a:pt x="297" y="454"/>
                      </a:lnTo>
                      <a:lnTo>
                        <a:pt x="275" y="460"/>
                      </a:lnTo>
                      <a:lnTo>
                        <a:pt x="253" y="463"/>
                      </a:lnTo>
                      <a:lnTo>
                        <a:pt x="229" y="463"/>
                      </a:lnTo>
                      <a:lnTo>
                        <a:pt x="206" y="463"/>
                      </a:lnTo>
                      <a:lnTo>
                        <a:pt x="185" y="460"/>
                      </a:lnTo>
                      <a:lnTo>
                        <a:pt x="162" y="454"/>
                      </a:lnTo>
                      <a:lnTo>
                        <a:pt x="142" y="445"/>
                      </a:lnTo>
                      <a:lnTo>
                        <a:pt x="121" y="436"/>
                      </a:lnTo>
                      <a:lnTo>
                        <a:pt x="103" y="424"/>
                      </a:lnTo>
                      <a:lnTo>
                        <a:pt x="84" y="411"/>
                      </a:lnTo>
                      <a:lnTo>
                        <a:pt x="69" y="395"/>
                      </a:lnTo>
                      <a:lnTo>
                        <a:pt x="53" y="380"/>
                      </a:lnTo>
                      <a:lnTo>
                        <a:pt x="40" y="362"/>
                      </a:lnTo>
                      <a:lnTo>
                        <a:pt x="29" y="342"/>
                      </a:lnTo>
                      <a:lnTo>
                        <a:pt x="19" y="322"/>
                      </a:lnTo>
                      <a:lnTo>
                        <a:pt x="11" y="300"/>
                      </a:lnTo>
                      <a:lnTo>
                        <a:pt x="6" y="279"/>
                      </a:lnTo>
                      <a:lnTo>
                        <a:pt x="2" y="255"/>
                      </a:lnTo>
                      <a:lnTo>
                        <a:pt x="0" y="231"/>
                      </a:lnTo>
                      <a:lnTo>
                        <a:pt x="2" y="208"/>
                      </a:lnTo>
                      <a:lnTo>
                        <a:pt x="6" y="185"/>
                      </a:lnTo>
                      <a:lnTo>
                        <a:pt x="11" y="162"/>
                      </a:lnTo>
                      <a:lnTo>
                        <a:pt x="19" y="142"/>
                      </a:lnTo>
                      <a:lnTo>
                        <a:pt x="29" y="122"/>
                      </a:lnTo>
                      <a:lnTo>
                        <a:pt x="40" y="102"/>
                      </a:lnTo>
                      <a:lnTo>
                        <a:pt x="53" y="84"/>
                      </a:lnTo>
                      <a:lnTo>
                        <a:pt x="69" y="69"/>
                      </a:lnTo>
                      <a:lnTo>
                        <a:pt x="84" y="52"/>
                      </a:lnTo>
                      <a:lnTo>
                        <a:pt x="103" y="40"/>
                      </a:lnTo>
                      <a:lnTo>
                        <a:pt x="121" y="28"/>
                      </a:lnTo>
                      <a:lnTo>
                        <a:pt x="142" y="17"/>
                      </a:lnTo>
                      <a:lnTo>
                        <a:pt x="162" y="10"/>
                      </a:lnTo>
                      <a:lnTo>
                        <a:pt x="185" y="4"/>
                      </a:lnTo>
                      <a:lnTo>
                        <a:pt x="206" y="1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FF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5" name="Freeform 39"/>
                <p:cNvSpPr>
                  <a:spLocks/>
                </p:cNvSpPr>
                <p:nvPr/>
              </p:nvSpPr>
              <p:spPr bwMode="auto">
                <a:xfrm>
                  <a:off x="3688" y="2739"/>
                  <a:ext cx="60" cy="61"/>
                </a:xfrm>
                <a:custGeom>
                  <a:avLst/>
                  <a:gdLst/>
                  <a:ahLst/>
                  <a:cxnLst>
                    <a:cxn ang="0">
                      <a:pos x="239" y="242"/>
                    </a:cxn>
                    <a:cxn ang="0">
                      <a:pos x="238" y="217"/>
                    </a:cxn>
                    <a:cxn ang="0">
                      <a:pos x="234" y="194"/>
                    </a:cxn>
                    <a:cxn ang="0">
                      <a:pos x="229" y="170"/>
                    </a:cxn>
                    <a:cxn ang="0">
                      <a:pos x="220" y="150"/>
                    </a:cxn>
                    <a:cxn ang="0">
                      <a:pos x="210" y="128"/>
                    </a:cxn>
                    <a:cxn ang="0">
                      <a:pos x="200" y="107"/>
                    </a:cxn>
                    <a:cxn ang="0">
                      <a:pos x="185" y="89"/>
                    </a:cxn>
                    <a:cxn ang="0">
                      <a:pos x="168" y="71"/>
                    </a:cxn>
                    <a:cxn ang="0">
                      <a:pos x="152" y="57"/>
                    </a:cxn>
                    <a:cxn ang="0">
                      <a:pos x="133" y="43"/>
                    </a:cxn>
                    <a:cxn ang="0">
                      <a:pos x="113" y="31"/>
                    </a:cxn>
                    <a:cxn ang="0">
                      <a:pos x="93" y="19"/>
                    </a:cxn>
                    <a:cxn ang="0">
                      <a:pos x="70" y="12"/>
                    </a:cxn>
                    <a:cxn ang="0">
                      <a:pos x="49" y="6"/>
                    </a:cxn>
                    <a:cxn ang="0">
                      <a:pos x="24" y="2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24" y="21"/>
                    </a:cxn>
                    <a:cxn ang="0">
                      <a:pos x="44" y="25"/>
                    </a:cxn>
                    <a:cxn ang="0">
                      <a:pos x="66" y="31"/>
                    </a:cxn>
                    <a:cxn ang="0">
                      <a:pos x="87" y="38"/>
                    </a:cxn>
                    <a:cxn ang="0">
                      <a:pos x="106" y="47"/>
                    </a:cxn>
                    <a:cxn ang="0">
                      <a:pos x="123" y="59"/>
                    </a:cxn>
                    <a:cxn ang="0">
                      <a:pos x="139" y="70"/>
                    </a:cxn>
                    <a:cxn ang="0">
                      <a:pos x="156" y="85"/>
                    </a:cxn>
                    <a:cxn ang="0">
                      <a:pos x="171" y="101"/>
                    </a:cxn>
                    <a:cxn ang="0">
                      <a:pos x="182" y="118"/>
                    </a:cxn>
                    <a:cxn ang="0">
                      <a:pos x="194" y="137"/>
                    </a:cxn>
                    <a:cxn ang="0">
                      <a:pos x="202" y="156"/>
                    </a:cxn>
                    <a:cxn ang="0">
                      <a:pos x="210" y="177"/>
                    </a:cxn>
                    <a:cxn ang="0">
                      <a:pos x="216" y="197"/>
                    </a:cxn>
                    <a:cxn ang="0">
                      <a:pos x="219" y="220"/>
                    </a:cxn>
                    <a:cxn ang="0">
                      <a:pos x="219" y="242"/>
                    </a:cxn>
                    <a:cxn ang="0">
                      <a:pos x="239" y="242"/>
                    </a:cxn>
                  </a:cxnLst>
                  <a:rect l="0" t="0" r="r" b="b"/>
                  <a:pathLst>
                    <a:path w="239" h="242">
                      <a:moveTo>
                        <a:pt x="239" y="242"/>
                      </a:moveTo>
                      <a:lnTo>
                        <a:pt x="238" y="217"/>
                      </a:lnTo>
                      <a:lnTo>
                        <a:pt x="234" y="194"/>
                      </a:lnTo>
                      <a:lnTo>
                        <a:pt x="229" y="170"/>
                      </a:lnTo>
                      <a:lnTo>
                        <a:pt x="220" y="150"/>
                      </a:lnTo>
                      <a:lnTo>
                        <a:pt x="210" y="128"/>
                      </a:lnTo>
                      <a:lnTo>
                        <a:pt x="200" y="107"/>
                      </a:lnTo>
                      <a:lnTo>
                        <a:pt x="185" y="89"/>
                      </a:lnTo>
                      <a:lnTo>
                        <a:pt x="168" y="71"/>
                      </a:lnTo>
                      <a:lnTo>
                        <a:pt x="152" y="57"/>
                      </a:lnTo>
                      <a:lnTo>
                        <a:pt x="133" y="43"/>
                      </a:lnTo>
                      <a:lnTo>
                        <a:pt x="113" y="31"/>
                      </a:lnTo>
                      <a:lnTo>
                        <a:pt x="93" y="19"/>
                      </a:lnTo>
                      <a:lnTo>
                        <a:pt x="70" y="12"/>
                      </a:lnTo>
                      <a:lnTo>
                        <a:pt x="49" y="6"/>
                      </a:lnTo>
                      <a:lnTo>
                        <a:pt x="24" y="2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4" y="21"/>
                      </a:lnTo>
                      <a:lnTo>
                        <a:pt x="44" y="25"/>
                      </a:lnTo>
                      <a:lnTo>
                        <a:pt x="66" y="31"/>
                      </a:lnTo>
                      <a:lnTo>
                        <a:pt x="87" y="38"/>
                      </a:lnTo>
                      <a:lnTo>
                        <a:pt x="106" y="47"/>
                      </a:lnTo>
                      <a:lnTo>
                        <a:pt x="123" y="59"/>
                      </a:lnTo>
                      <a:lnTo>
                        <a:pt x="139" y="70"/>
                      </a:lnTo>
                      <a:lnTo>
                        <a:pt x="156" y="85"/>
                      </a:lnTo>
                      <a:lnTo>
                        <a:pt x="171" y="101"/>
                      </a:lnTo>
                      <a:lnTo>
                        <a:pt x="182" y="118"/>
                      </a:lnTo>
                      <a:lnTo>
                        <a:pt x="194" y="137"/>
                      </a:lnTo>
                      <a:lnTo>
                        <a:pt x="202" y="156"/>
                      </a:lnTo>
                      <a:lnTo>
                        <a:pt x="210" y="177"/>
                      </a:lnTo>
                      <a:lnTo>
                        <a:pt x="216" y="197"/>
                      </a:lnTo>
                      <a:lnTo>
                        <a:pt x="219" y="220"/>
                      </a:lnTo>
                      <a:lnTo>
                        <a:pt x="219" y="242"/>
                      </a:lnTo>
                      <a:lnTo>
                        <a:pt x="239" y="2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6" name="Freeform 40"/>
                <p:cNvSpPr>
                  <a:spLocks/>
                </p:cNvSpPr>
                <p:nvPr/>
              </p:nvSpPr>
              <p:spPr bwMode="auto">
                <a:xfrm>
                  <a:off x="3688" y="2800"/>
                  <a:ext cx="60" cy="60"/>
                </a:xfrm>
                <a:custGeom>
                  <a:avLst/>
                  <a:gdLst/>
                  <a:ahLst/>
                  <a:cxnLst>
                    <a:cxn ang="0">
                      <a:pos x="0" y="243"/>
                    </a:cxn>
                    <a:cxn ang="0">
                      <a:pos x="24" y="241"/>
                    </a:cxn>
                    <a:cxn ang="0">
                      <a:pos x="49" y="237"/>
                    </a:cxn>
                    <a:cxn ang="0">
                      <a:pos x="70" y="232"/>
                    </a:cxn>
                    <a:cxn ang="0">
                      <a:pos x="93" y="224"/>
                    </a:cxn>
                    <a:cxn ang="0">
                      <a:pos x="113" y="213"/>
                    </a:cxn>
                    <a:cxn ang="0">
                      <a:pos x="133" y="201"/>
                    </a:cxn>
                    <a:cxn ang="0">
                      <a:pos x="152" y="187"/>
                    </a:cxn>
                    <a:cxn ang="0">
                      <a:pos x="168" y="172"/>
                    </a:cxn>
                    <a:cxn ang="0">
                      <a:pos x="185" y="155"/>
                    </a:cxn>
                    <a:cxn ang="0">
                      <a:pos x="200" y="136"/>
                    </a:cxn>
                    <a:cxn ang="0">
                      <a:pos x="210" y="116"/>
                    </a:cxn>
                    <a:cxn ang="0">
                      <a:pos x="220" y="94"/>
                    </a:cxn>
                    <a:cxn ang="0">
                      <a:pos x="229" y="73"/>
                    </a:cxn>
                    <a:cxn ang="0">
                      <a:pos x="234" y="50"/>
                    </a:cxn>
                    <a:cxn ang="0">
                      <a:pos x="238" y="25"/>
                    </a:cxn>
                    <a:cxn ang="0">
                      <a:pos x="239" y="0"/>
                    </a:cxn>
                    <a:cxn ang="0">
                      <a:pos x="219" y="0"/>
                    </a:cxn>
                    <a:cxn ang="0">
                      <a:pos x="219" y="24"/>
                    </a:cxn>
                    <a:cxn ang="0">
                      <a:pos x="216" y="46"/>
                    </a:cxn>
                    <a:cxn ang="0">
                      <a:pos x="210" y="67"/>
                    </a:cxn>
                    <a:cxn ang="0">
                      <a:pos x="202" y="87"/>
                    </a:cxn>
                    <a:cxn ang="0">
                      <a:pos x="194" y="106"/>
                    </a:cxn>
                    <a:cxn ang="0">
                      <a:pos x="182" y="125"/>
                    </a:cxn>
                    <a:cxn ang="0">
                      <a:pos x="171" y="142"/>
                    </a:cxn>
                    <a:cxn ang="0">
                      <a:pos x="156" y="157"/>
                    </a:cxn>
                    <a:cxn ang="0">
                      <a:pos x="139" y="173"/>
                    </a:cxn>
                    <a:cxn ang="0">
                      <a:pos x="123" y="185"/>
                    </a:cxn>
                    <a:cxn ang="0">
                      <a:pos x="106" y="195"/>
                    </a:cxn>
                    <a:cxn ang="0">
                      <a:pos x="87" y="205"/>
                    </a:cxn>
                    <a:cxn ang="0">
                      <a:pos x="66" y="213"/>
                    </a:cxn>
                    <a:cxn ang="0">
                      <a:pos x="44" y="218"/>
                    </a:cxn>
                    <a:cxn ang="0">
                      <a:pos x="24" y="223"/>
                    </a:cxn>
                    <a:cxn ang="0">
                      <a:pos x="0" y="223"/>
                    </a:cxn>
                    <a:cxn ang="0">
                      <a:pos x="0" y="243"/>
                    </a:cxn>
                  </a:cxnLst>
                  <a:rect l="0" t="0" r="r" b="b"/>
                  <a:pathLst>
                    <a:path w="239" h="243">
                      <a:moveTo>
                        <a:pt x="0" y="243"/>
                      </a:moveTo>
                      <a:lnTo>
                        <a:pt x="24" y="241"/>
                      </a:lnTo>
                      <a:lnTo>
                        <a:pt x="49" y="237"/>
                      </a:lnTo>
                      <a:lnTo>
                        <a:pt x="70" y="232"/>
                      </a:lnTo>
                      <a:lnTo>
                        <a:pt x="93" y="224"/>
                      </a:lnTo>
                      <a:lnTo>
                        <a:pt x="113" y="213"/>
                      </a:lnTo>
                      <a:lnTo>
                        <a:pt x="133" y="201"/>
                      </a:lnTo>
                      <a:lnTo>
                        <a:pt x="152" y="187"/>
                      </a:lnTo>
                      <a:lnTo>
                        <a:pt x="168" y="172"/>
                      </a:lnTo>
                      <a:lnTo>
                        <a:pt x="185" y="155"/>
                      </a:lnTo>
                      <a:lnTo>
                        <a:pt x="200" y="136"/>
                      </a:lnTo>
                      <a:lnTo>
                        <a:pt x="210" y="116"/>
                      </a:lnTo>
                      <a:lnTo>
                        <a:pt x="220" y="94"/>
                      </a:lnTo>
                      <a:lnTo>
                        <a:pt x="229" y="73"/>
                      </a:lnTo>
                      <a:lnTo>
                        <a:pt x="234" y="50"/>
                      </a:lnTo>
                      <a:lnTo>
                        <a:pt x="238" y="25"/>
                      </a:lnTo>
                      <a:lnTo>
                        <a:pt x="239" y="0"/>
                      </a:lnTo>
                      <a:lnTo>
                        <a:pt x="219" y="0"/>
                      </a:lnTo>
                      <a:lnTo>
                        <a:pt x="219" y="24"/>
                      </a:lnTo>
                      <a:lnTo>
                        <a:pt x="216" y="46"/>
                      </a:lnTo>
                      <a:lnTo>
                        <a:pt x="210" y="67"/>
                      </a:lnTo>
                      <a:lnTo>
                        <a:pt x="202" y="87"/>
                      </a:lnTo>
                      <a:lnTo>
                        <a:pt x="194" y="106"/>
                      </a:lnTo>
                      <a:lnTo>
                        <a:pt x="182" y="125"/>
                      </a:lnTo>
                      <a:lnTo>
                        <a:pt x="171" y="142"/>
                      </a:lnTo>
                      <a:lnTo>
                        <a:pt x="156" y="157"/>
                      </a:lnTo>
                      <a:lnTo>
                        <a:pt x="139" y="173"/>
                      </a:lnTo>
                      <a:lnTo>
                        <a:pt x="123" y="185"/>
                      </a:lnTo>
                      <a:lnTo>
                        <a:pt x="106" y="195"/>
                      </a:lnTo>
                      <a:lnTo>
                        <a:pt x="87" y="205"/>
                      </a:lnTo>
                      <a:lnTo>
                        <a:pt x="66" y="213"/>
                      </a:lnTo>
                      <a:lnTo>
                        <a:pt x="44" y="218"/>
                      </a:lnTo>
                      <a:lnTo>
                        <a:pt x="24" y="223"/>
                      </a:lnTo>
                      <a:lnTo>
                        <a:pt x="0" y="223"/>
                      </a:lnTo>
                      <a:lnTo>
                        <a:pt x="0" y="2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7" name="Freeform 41"/>
                <p:cNvSpPr>
                  <a:spLocks/>
                </p:cNvSpPr>
                <p:nvPr/>
              </p:nvSpPr>
              <p:spPr bwMode="auto">
                <a:xfrm>
                  <a:off x="3629" y="2800"/>
                  <a:ext cx="59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5"/>
                    </a:cxn>
                    <a:cxn ang="0">
                      <a:pos x="6" y="50"/>
                    </a:cxn>
                    <a:cxn ang="0">
                      <a:pos x="11" y="73"/>
                    </a:cxn>
                    <a:cxn ang="0">
                      <a:pos x="20" y="94"/>
                    </a:cxn>
                    <a:cxn ang="0">
                      <a:pos x="29" y="116"/>
                    </a:cxn>
                    <a:cxn ang="0">
                      <a:pos x="41" y="136"/>
                    </a:cxn>
                    <a:cxn ang="0">
                      <a:pos x="56" y="155"/>
                    </a:cxn>
                    <a:cxn ang="0">
                      <a:pos x="71" y="172"/>
                    </a:cxn>
                    <a:cxn ang="0">
                      <a:pos x="87" y="187"/>
                    </a:cxn>
                    <a:cxn ang="0">
                      <a:pos x="107" y="201"/>
                    </a:cxn>
                    <a:cxn ang="0">
                      <a:pos x="125" y="213"/>
                    </a:cxn>
                    <a:cxn ang="0">
                      <a:pos x="148" y="224"/>
                    </a:cxn>
                    <a:cxn ang="0">
                      <a:pos x="168" y="232"/>
                    </a:cxn>
                    <a:cxn ang="0">
                      <a:pos x="192" y="237"/>
                    </a:cxn>
                    <a:cxn ang="0">
                      <a:pos x="215" y="241"/>
                    </a:cxn>
                    <a:cxn ang="0">
                      <a:pos x="238" y="243"/>
                    </a:cxn>
                    <a:cxn ang="0">
                      <a:pos x="238" y="223"/>
                    </a:cxn>
                    <a:cxn ang="0">
                      <a:pos x="215" y="223"/>
                    </a:cxn>
                    <a:cxn ang="0">
                      <a:pos x="194" y="218"/>
                    </a:cxn>
                    <a:cxn ang="0">
                      <a:pos x="173" y="213"/>
                    </a:cxn>
                    <a:cxn ang="0">
                      <a:pos x="153" y="205"/>
                    </a:cxn>
                    <a:cxn ang="0">
                      <a:pos x="134" y="195"/>
                    </a:cxn>
                    <a:cxn ang="0">
                      <a:pos x="116" y="185"/>
                    </a:cxn>
                    <a:cxn ang="0">
                      <a:pos x="99" y="173"/>
                    </a:cxn>
                    <a:cxn ang="0">
                      <a:pos x="85" y="157"/>
                    </a:cxn>
                    <a:cxn ang="0">
                      <a:pos x="70" y="142"/>
                    </a:cxn>
                    <a:cxn ang="0">
                      <a:pos x="57" y="125"/>
                    </a:cxn>
                    <a:cxn ang="0">
                      <a:pos x="47" y="106"/>
                    </a:cxn>
                    <a:cxn ang="0">
                      <a:pos x="38" y="87"/>
                    </a:cxn>
                    <a:cxn ang="0">
                      <a:pos x="29" y="67"/>
                    </a:cxn>
                    <a:cxn ang="0">
                      <a:pos x="25" y="46"/>
                    </a:cxn>
                    <a:cxn ang="0">
                      <a:pos x="20" y="24"/>
                    </a:cxn>
                    <a:cxn ang="0">
                      <a:pos x="2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8" h="243">
                      <a:moveTo>
                        <a:pt x="0" y="0"/>
                      </a:moveTo>
                      <a:lnTo>
                        <a:pt x="2" y="25"/>
                      </a:lnTo>
                      <a:lnTo>
                        <a:pt x="6" y="50"/>
                      </a:lnTo>
                      <a:lnTo>
                        <a:pt x="11" y="73"/>
                      </a:lnTo>
                      <a:lnTo>
                        <a:pt x="20" y="94"/>
                      </a:lnTo>
                      <a:lnTo>
                        <a:pt x="29" y="116"/>
                      </a:lnTo>
                      <a:lnTo>
                        <a:pt x="41" y="136"/>
                      </a:lnTo>
                      <a:lnTo>
                        <a:pt x="56" y="155"/>
                      </a:lnTo>
                      <a:lnTo>
                        <a:pt x="71" y="172"/>
                      </a:lnTo>
                      <a:lnTo>
                        <a:pt x="87" y="187"/>
                      </a:lnTo>
                      <a:lnTo>
                        <a:pt x="107" y="201"/>
                      </a:lnTo>
                      <a:lnTo>
                        <a:pt x="125" y="213"/>
                      </a:lnTo>
                      <a:lnTo>
                        <a:pt x="148" y="224"/>
                      </a:lnTo>
                      <a:lnTo>
                        <a:pt x="168" y="232"/>
                      </a:lnTo>
                      <a:lnTo>
                        <a:pt x="192" y="237"/>
                      </a:lnTo>
                      <a:lnTo>
                        <a:pt x="215" y="241"/>
                      </a:lnTo>
                      <a:lnTo>
                        <a:pt x="238" y="243"/>
                      </a:lnTo>
                      <a:lnTo>
                        <a:pt x="238" y="223"/>
                      </a:lnTo>
                      <a:lnTo>
                        <a:pt x="215" y="223"/>
                      </a:lnTo>
                      <a:lnTo>
                        <a:pt x="194" y="218"/>
                      </a:lnTo>
                      <a:lnTo>
                        <a:pt x="173" y="213"/>
                      </a:lnTo>
                      <a:lnTo>
                        <a:pt x="153" y="205"/>
                      </a:lnTo>
                      <a:lnTo>
                        <a:pt x="134" y="195"/>
                      </a:lnTo>
                      <a:lnTo>
                        <a:pt x="116" y="185"/>
                      </a:lnTo>
                      <a:lnTo>
                        <a:pt x="99" y="173"/>
                      </a:lnTo>
                      <a:lnTo>
                        <a:pt x="85" y="157"/>
                      </a:lnTo>
                      <a:lnTo>
                        <a:pt x="70" y="142"/>
                      </a:lnTo>
                      <a:lnTo>
                        <a:pt x="57" y="125"/>
                      </a:lnTo>
                      <a:lnTo>
                        <a:pt x="47" y="106"/>
                      </a:lnTo>
                      <a:lnTo>
                        <a:pt x="38" y="87"/>
                      </a:lnTo>
                      <a:lnTo>
                        <a:pt x="29" y="67"/>
                      </a:lnTo>
                      <a:lnTo>
                        <a:pt x="25" y="46"/>
                      </a:lnTo>
                      <a:lnTo>
                        <a:pt x="20" y="24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8" name="Freeform 42"/>
                <p:cNvSpPr>
                  <a:spLocks/>
                </p:cNvSpPr>
                <p:nvPr/>
              </p:nvSpPr>
              <p:spPr bwMode="auto">
                <a:xfrm>
                  <a:off x="3629" y="2739"/>
                  <a:ext cx="59" cy="61"/>
                </a:xfrm>
                <a:custGeom>
                  <a:avLst/>
                  <a:gdLst/>
                  <a:ahLst/>
                  <a:cxnLst>
                    <a:cxn ang="0">
                      <a:pos x="238" y="0"/>
                    </a:cxn>
                    <a:cxn ang="0">
                      <a:pos x="215" y="2"/>
                    </a:cxn>
                    <a:cxn ang="0">
                      <a:pos x="192" y="6"/>
                    </a:cxn>
                    <a:cxn ang="0">
                      <a:pos x="168" y="12"/>
                    </a:cxn>
                    <a:cxn ang="0">
                      <a:pos x="148" y="19"/>
                    </a:cxn>
                    <a:cxn ang="0">
                      <a:pos x="125" y="31"/>
                    </a:cxn>
                    <a:cxn ang="0">
                      <a:pos x="107" y="43"/>
                    </a:cxn>
                    <a:cxn ang="0">
                      <a:pos x="87" y="57"/>
                    </a:cxn>
                    <a:cxn ang="0">
                      <a:pos x="71" y="71"/>
                    </a:cxn>
                    <a:cxn ang="0">
                      <a:pos x="56" y="89"/>
                    </a:cxn>
                    <a:cxn ang="0">
                      <a:pos x="41" y="107"/>
                    </a:cxn>
                    <a:cxn ang="0">
                      <a:pos x="29" y="128"/>
                    </a:cxn>
                    <a:cxn ang="0">
                      <a:pos x="20" y="150"/>
                    </a:cxn>
                    <a:cxn ang="0">
                      <a:pos x="11" y="170"/>
                    </a:cxn>
                    <a:cxn ang="0">
                      <a:pos x="6" y="194"/>
                    </a:cxn>
                    <a:cxn ang="0">
                      <a:pos x="2" y="217"/>
                    </a:cxn>
                    <a:cxn ang="0">
                      <a:pos x="0" y="242"/>
                    </a:cxn>
                    <a:cxn ang="0">
                      <a:pos x="20" y="242"/>
                    </a:cxn>
                    <a:cxn ang="0">
                      <a:pos x="20" y="220"/>
                    </a:cxn>
                    <a:cxn ang="0">
                      <a:pos x="25" y="197"/>
                    </a:cxn>
                    <a:cxn ang="0">
                      <a:pos x="29" y="177"/>
                    </a:cxn>
                    <a:cxn ang="0">
                      <a:pos x="38" y="156"/>
                    </a:cxn>
                    <a:cxn ang="0">
                      <a:pos x="47" y="137"/>
                    </a:cxn>
                    <a:cxn ang="0">
                      <a:pos x="57" y="118"/>
                    </a:cxn>
                    <a:cxn ang="0">
                      <a:pos x="70" y="101"/>
                    </a:cxn>
                    <a:cxn ang="0">
                      <a:pos x="85" y="85"/>
                    </a:cxn>
                    <a:cxn ang="0">
                      <a:pos x="99" y="70"/>
                    </a:cxn>
                    <a:cxn ang="0">
                      <a:pos x="116" y="59"/>
                    </a:cxn>
                    <a:cxn ang="0">
                      <a:pos x="134" y="47"/>
                    </a:cxn>
                    <a:cxn ang="0">
                      <a:pos x="153" y="38"/>
                    </a:cxn>
                    <a:cxn ang="0">
                      <a:pos x="173" y="31"/>
                    </a:cxn>
                    <a:cxn ang="0">
                      <a:pos x="194" y="25"/>
                    </a:cxn>
                    <a:cxn ang="0">
                      <a:pos x="215" y="21"/>
                    </a:cxn>
                    <a:cxn ang="0">
                      <a:pos x="238" y="21"/>
                    </a:cxn>
                    <a:cxn ang="0">
                      <a:pos x="238" y="0"/>
                    </a:cxn>
                  </a:cxnLst>
                  <a:rect l="0" t="0" r="r" b="b"/>
                  <a:pathLst>
                    <a:path w="238" h="242">
                      <a:moveTo>
                        <a:pt x="238" y="0"/>
                      </a:moveTo>
                      <a:lnTo>
                        <a:pt x="215" y="2"/>
                      </a:lnTo>
                      <a:lnTo>
                        <a:pt x="192" y="6"/>
                      </a:lnTo>
                      <a:lnTo>
                        <a:pt x="168" y="12"/>
                      </a:lnTo>
                      <a:lnTo>
                        <a:pt x="148" y="19"/>
                      </a:lnTo>
                      <a:lnTo>
                        <a:pt x="125" y="31"/>
                      </a:lnTo>
                      <a:lnTo>
                        <a:pt x="107" y="43"/>
                      </a:lnTo>
                      <a:lnTo>
                        <a:pt x="87" y="57"/>
                      </a:lnTo>
                      <a:lnTo>
                        <a:pt x="71" y="71"/>
                      </a:lnTo>
                      <a:lnTo>
                        <a:pt x="56" y="89"/>
                      </a:lnTo>
                      <a:lnTo>
                        <a:pt x="41" y="107"/>
                      </a:lnTo>
                      <a:lnTo>
                        <a:pt x="29" y="128"/>
                      </a:lnTo>
                      <a:lnTo>
                        <a:pt x="20" y="150"/>
                      </a:lnTo>
                      <a:lnTo>
                        <a:pt x="11" y="170"/>
                      </a:lnTo>
                      <a:lnTo>
                        <a:pt x="6" y="194"/>
                      </a:lnTo>
                      <a:lnTo>
                        <a:pt x="2" y="217"/>
                      </a:lnTo>
                      <a:lnTo>
                        <a:pt x="0" y="242"/>
                      </a:lnTo>
                      <a:lnTo>
                        <a:pt x="20" y="242"/>
                      </a:lnTo>
                      <a:lnTo>
                        <a:pt x="20" y="220"/>
                      </a:lnTo>
                      <a:lnTo>
                        <a:pt x="25" y="197"/>
                      </a:lnTo>
                      <a:lnTo>
                        <a:pt x="29" y="177"/>
                      </a:lnTo>
                      <a:lnTo>
                        <a:pt x="38" y="156"/>
                      </a:lnTo>
                      <a:lnTo>
                        <a:pt x="47" y="137"/>
                      </a:lnTo>
                      <a:lnTo>
                        <a:pt x="57" y="118"/>
                      </a:lnTo>
                      <a:lnTo>
                        <a:pt x="70" y="101"/>
                      </a:lnTo>
                      <a:lnTo>
                        <a:pt x="85" y="85"/>
                      </a:lnTo>
                      <a:lnTo>
                        <a:pt x="99" y="70"/>
                      </a:lnTo>
                      <a:lnTo>
                        <a:pt x="116" y="59"/>
                      </a:lnTo>
                      <a:lnTo>
                        <a:pt x="134" y="47"/>
                      </a:lnTo>
                      <a:lnTo>
                        <a:pt x="153" y="38"/>
                      </a:lnTo>
                      <a:lnTo>
                        <a:pt x="173" y="31"/>
                      </a:lnTo>
                      <a:lnTo>
                        <a:pt x="194" y="25"/>
                      </a:lnTo>
                      <a:lnTo>
                        <a:pt x="215" y="21"/>
                      </a:lnTo>
                      <a:lnTo>
                        <a:pt x="238" y="21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19" name="Freeform 43"/>
                <p:cNvSpPr>
                  <a:spLocks/>
                </p:cNvSpPr>
                <p:nvPr/>
              </p:nvSpPr>
              <p:spPr bwMode="auto">
                <a:xfrm>
                  <a:off x="3677" y="2787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63" y="1"/>
                    </a:cxn>
                    <a:cxn ang="0">
                      <a:pos x="73" y="4"/>
                    </a:cxn>
                    <a:cxn ang="0">
                      <a:pos x="82" y="10"/>
                    </a:cxn>
                    <a:cxn ang="0">
                      <a:pos x="90" y="17"/>
                    </a:cxn>
                    <a:cxn ang="0">
                      <a:pos x="97" y="24"/>
                    </a:cxn>
                    <a:cxn ang="0">
                      <a:pos x="102" y="33"/>
                    </a:cxn>
                    <a:cxn ang="0">
                      <a:pos x="104" y="43"/>
                    </a:cxn>
                    <a:cxn ang="0">
                      <a:pos x="106" y="54"/>
                    </a:cxn>
                    <a:cxn ang="0">
                      <a:pos x="104" y="64"/>
                    </a:cxn>
                    <a:cxn ang="0">
                      <a:pos x="102" y="75"/>
                    </a:cxn>
                    <a:cxn ang="0">
                      <a:pos x="97" y="84"/>
                    </a:cxn>
                    <a:cxn ang="0">
                      <a:pos x="90" y="92"/>
                    </a:cxn>
                    <a:cxn ang="0">
                      <a:pos x="82" y="99"/>
                    </a:cxn>
                    <a:cxn ang="0">
                      <a:pos x="73" y="104"/>
                    </a:cxn>
                    <a:cxn ang="0">
                      <a:pos x="63" y="107"/>
                    </a:cxn>
                    <a:cxn ang="0">
                      <a:pos x="52" y="108"/>
                    </a:cxn>
                    <a:cxn ang="0">
                      <a:pos x="42" y="107"/>
                    </a:cxn>
                    <a:cxn ang="0">
                      <a:pos x="32" y="104"/>
                    </a:cxn>
                    <a:cxn ang="0">
                      <a:pos x="23" y="99"/>
                    </a:cxn>
                    <a:cxn ang="0">
                      <a:pos x="15" y="92"/>
                    </a:cxn>
                    <a:cxn ang="0">
                      <a:pos x="10" y="84"/>
                    </a:cxn>
                    <a:cxn ang="0">
                      <a:pos x="5" y="75"/>
                    </a:cxn>
                    <a:cxn ang="0">
                      <a:pos x="1" y="64"/>
                    </a:cxn>
                    <a:cxn ang="0">
                      <a:pos x="0" y="54"/>
                    </a:cxn>
                    <a:cxn ang="0">
                      <a:pos x="1" y="43"/>
                    </a:cxn>
                    <a:cxn ang="0">
                      <a:pos x="5" y="33"/>
                    </a:cxn>
                    <a:cxn ang="0">
                      <a:pos x="10" y="24"/>
                    </a:cxn>
                    <a:cxn ang="0">
                      <a:pos x="15" y="17"/>
                    </a:cxn>
                    <a:cxn ang="0">
                      <a:pos x="23" y="10"/>
                    </a:cxn>
                    <a:cxn ang="0">
                      <a:pos x="32" y="4"/>
                    </a:cxn>
                    <a:cxn ang="0">
                      <a:pos x="42" y="1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106" h="108">
                      <a:moveTo>
                        <a:pt x="52" y="0"/>
                      </a:moveTo>
                      <a:lnTo>
                        <a:pt x="63" y="1"/>
                      </a:lnTo>
                      <a:lnTo>
                        <a:pt x="73" y="4"/>
                      </a:lnTo>
                      <a:lnTo>
                        <a:pt x="82" y="10"/>
                      </a:lnTo>
                      <a:lnTo>
                        <a:pt x="90" y="17"/>
                      </a:lnTo>
                      <a:lnTo>
                        <a:pt x="97" y="24"/>
                      </a:lnTo>
                      <a:lnTo>
                        <a:pt x="102" y="33"/>
                      </a:lnTo>
                      <a:lnTo>
                        <a:pt x="104" y="43"/>
                      </a:lnTo>
                      <a:lnTo>
                        <a:pt x="106" y="54"/>
                      </a:lnTo>
                      <a:lnTo>
                        <a:pt x="104" y="64"/>
                      </a:lnTo>
                      <a:lnTo>
                        <a:pt x="102" y="75"/>
                      </a:lnTo>
                      <a:lnTo>
                        <a:pt x="97" y="84"/>
                      </a:lnTo>
                      <a:lnTo>
                        <a:pt x="90" y="92"/>
                      </a:lnTo>
                      <a:lnTo>
                        <a:pt x="82" y="99"/>
                      </a:lnTo>
                      <a:lnTo>
                        <a:pt x="73" y="104"/>
                      </a:lnTo>
                      <a:lnTo>
                        <a:pt x="63" y="107"/>
                      </a:lnTo>
                      <a:lnTo>
                        <a:pt x="52" y="108"/>
                      </a:lnTo>
                      <a:lnTo>
                        <a:pt x="42" y="107"/>
                      </a:lnTo>
                      <a:lnTo>
                        <a:pt x="32" y="104"/>
                      </a:lnTo>
                      <a:lnTo>
                        <a:pt x="23" y="99"/>
                      </a:lnTo>
                      <a:lnTo>
                        <a:pt x="15" y="92"/>
                      </a:lnTo>
                      <a:lnTo>
                        <a:pt x="10" y="84"/>
                      </a:lnTo>
                      <a:lnTo>
                        <a:pt x="5" y="75"/>
                      </a:lnTo>
                      <a:lnTo>
                        <a:pt x="1" y="64"/>
                      </a:lnTo>
                      <a:lnTo>
                        <a:pt x="0" y="54"/>
                      </a:lnTo>
                      <a:lnTo>
                        <a:pt x="1" y="43"/>
                      </a:lnTo>
                      <a:lnTo>
                        <a:pt x="5" y="33"/>
                      </a:lnTo>
                      <a:lnTo>
                        <a:pt x="10" y="24"/>
                      </a:lnTo>
                      <a:lnTo>
                        <a:pt x="15" y="17"/>
                      </a:lnTo>
                      <a:lnTo>
                        <a:pt x="23" y="10"/>
                      </a:lnTo>
                      <a:lnTo>
                        <a:pt x="32" y="4"/>
                      </a:lnTo>
                      <a:lnTo>
                        <a:pt x="42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3399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0" name="Freeform 44"/>
                <p:cNvSpPr>
                  <a:spLocks/>
                </p:cNvSpPr>
                <p:nvPr/>
              </p:nvSpPr>
              <p:spPr bwMode="auto">
                <a:xfrm>
                  <a:off x="3690" y="2784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64" y="65"/>
                    </a:cxn>
                    <a:cxn ang="0">
                      <a:pos x="62" y="53"/>
                    </a:cxn>
                    <a:cxn ang="0">
                      <a:pos x="59" y="40"/>
                    </a:cxn>
                    <a:cxn ang="0">
                      <a:pos x="52" y="30"/>
                    </a:cxn>
                    <a:cxn ang="0">
                      <a:pos x="45" y="19"/>
                    </a:cxn>
                    <a:cxn ang="0">
                      <a:pos x="35" y="12"/>
                    </a:cxn>
                    <a:cxn ang="0">
                      <a:pos x="25" y="6"/>
                    </a:cxn>
                    <a:cxn ang="0">
                      <a:pos x="12" y="3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9" y="22"/>
                    </a:cxn>
                    <a:cxn ang="0">
                      <a:pos x="18" y="25"/>
                    </a:cxn>
                    <a:cxn ang="0">
                      <a:pos x="26" y="29"/>
                    </a:cxn>
                    <a:cxn ang="0">
                      <a:pos x="31" y="34"/>
                    </a:cxn>
                    <a:cxn ang="0">
                      <a:pos x="36" y="41"/>
                    </a:cxn>
                    <a:cxn ang="0">
                      <a:pos x="41" y="48"/>
                    </a:cxn>
                    <a:cxn ang="0">
                      <a:pos x="44" y="55"/>
                    </a:cxn>
                    <a:cxn ang="0">
                      <a:pos x="44" y="65"/>
                    </a:cxn>
                    <a:cxn ang="0">
                      <a:pos x="64" y="65"/>
                    </a:cxn>
                  </a:cxnLst>
                  <a:rect l="0" t="0" r="r" b="b"/>
                  <a:pathLst>
                    <a:path w="64" h="65">
                      <a:moveTo>
                        <a:pt x="64" y="65"/>
                      </a:moveTo>
                      <a:lnTo>
                        <a:pt x="62" y="53"/>
                      </a:lnTo>
                      <a:lnTo>
                        <a:pt x="59" y="40"/>
                      </a:lnTo>
                      <a:lnTo>
                        <a:pt x="52" y="30"/>
                      </a:lnTo>
                      <a:lnTo>
                        <a:pt x="45" y="19"/>
                      </a:lnTo>
                      <a:lnTo>
                        <a:pt x="35" y="12"/>
                      </a:lnTo>
                      <a:lnTo>
                        <a:pt x="25" y="6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9" y="22"/>
                      </a:lnTo>
                      <a:lnTo>
                        <a:pt x="18" y="25"/>
                      </a:lnTo>
                      <a:lnTo>
                        <a:pt x="26" y="29"/>
                      </a:lnTo>
                      <a:lnTo>
                        <a:pt x="31" y="34"/>
                      </a:lnTo>
                      <a:lnTo>
                        <a:pt x="36" y="41"/>
                      </a:lnTo>
                      <a:lnTo>
                        <a:pt x="41" y="48"/>
                      </a:lnTo>
                      <a:lnTo>
                        <a:pt x="44" y="55"/>
                      </a:lnTo>
                      <a:lnTo>
                        <a:pt x="44" y="65"/>
                      </a:lnTo>
                      <a:lnTo>
                        <a:pt x="64" y="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1" name="Freeform 45"/>
                <p:cNvSpPr>
                  <a:spLocks/>
                </p:cNvSpPr>
                <p:nvPr/>
              </p:nvSpPr>
              <p:spPr bwMode="auto">
                <a:xfrm>
                  <a:off x="3690" y="2800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12" y="63"/>
                    </a:cxn>
                    <a:cxn ang="0">
                      <a:pos x="25" y="60"/>
                    </a:cxn>
                    <a:cxn ang="0">
                      <a:pos x="35" y="53"/>
                    </a:cxn>
                    <a:cxn ang="0">
                      <a:pos x="45" y="45"/>
                    </a:cxn>
                    <a:cxn ang="0">
                      <a:pos x="52" y="35"/>
                    </a:cxn>
                    <a:cxn ang="0">
                      <a:pos x="59" y="23"/>
                    </a:cxn>
                    <a:cxn ang="0">
                      <a:pos x="62" y="11"/>
                    </a:cxn>
                    <a:cxn ang="0">
                      <a:pos x="64" y="0"/>
                    </a:cxn>
                    <a:cxn ang="0">
                      <a:pos x="44" y="0"/>
                    </a:cxn>
                    <a:cxn ang="0">
                      <a:pos x="44" y="9"/>
                    </a:cxn>
                    <a:cxn ang="0">
                      <a:pos x="41" y="17"/>
                    </a:cxn>
                    <a:cxn ang="0">
                      <a:pos x="36" y="25"/>
                    </a:cxn>
                    <a:cxn ang="0">
                      <a:pos x="31" y="30"/>
                    </a:cxn>
                    <a:cxn ang="0">
                      <a:pos x="26" y="36"/>
                    </a:cxn>
                    <a:cxn ang="0">
                      <a:pos x="18" y="41"/>
                    </a:cxn>
                    <a:cxn ang="0">
                      <a:pos x="9" y="44"/>
                    </a:cxn>
                    <a:cxn ang="0">
                      <a:pos x="0" y="44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64" h="65">
                      <a:moveTo>
                        <a:pt x="0" y="65"/>
                      </a:moveTo>
                      <a:lnTo>
                        <a:pt x="12" y="63"/>
                      </a:lnTo>
                      <a:lnTo>
                        <a:pt x="25" y="60"/>
                      </a:lnTo>
                      <a:lnTo>
                        <a:pt x="35" y="53"/>
                      </a:lnTo>
                      <a:lnTo>
                        <a:pt x="45" y="45"/>
                      </a:lnTo>
                      <a:lnTo>
                        <a:pt x="52" y="35"/>
                      </a:lnTo>
                      <a:lnTo>
                        <a:pt x="59" y="23"/>
                      </a:lnTo>
                      <a:lnTo>
                        <a:pt x="62" y="11"/>
                      </a:lnTo>
                      <a:lnTo>
                        <a:pt x="64" y="0"/>
                      </a:lnTo>
                      <a:lnTo>
                        <a:pt x="44" y="0"/>
                      </a:lnTo>
                      <a:lnTo>
                        <a:pt x="44" y="9"/>
                      </a:lnTo>
                      <a:lnTo>
                        <a:pt x="41" y="17"/>
                      </a:lnTo>
                      <a:lnTo>
                        <a:pt x="36" y="25"/>
                      </a:lnTo>
                      <a:lnTo>
                        <a:pt x="31" y="30"/>
                      </a:lnTo>
                      <a:lnTo>
                        <a:pt x="26" y="36"/>
                      </a:lnTo>
                      <a:lnTo>
                        <a:pt x="18" y="41"/>
                      </a:lnTo>
                      <a:lnTo>
                        <a:pt x="9" y="44"/>
                      </a:lnTo>
                      <a:lnTo>
                        <a:pt x="0" y="44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2" name="Freeform 46"/>
                <p:cNvSpPr>
                  <a:spLocks/>
                </p:cNvSpPr>
                <p:nvPr/>
              </p:nvSpPr>
              <p:spPr bwMode="auto">
                <a:xfrm>
                  <a:off x="3675" y="2800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1"/>
                    </a:cxn>
                    <a:cxn ang="0">
                      <a:pos x="4" y="23"/>
                    </a:cxn>
                    <a:cxn ang="0">
                      <a:pos x="10" y="35"/>
                    </a:cxn>
                    <a:cxn ang="0">
                      <a:pos x="17" y="45"/>
                    </a:cxn>
                    <a:cxn ang="0">
                      <a:pos x="27" y="53"/>
                    </a:cxn>
                    <a:cxn ang="0">
                      <a:pos x="37" y="60"/>
                    </a:cxn>
                    <a:cxn ang="0">
                      <a:pos x="50" y="63"/>
                    </a:cxn>
                    <a:cxn ang="0">
                      <a:pos x="61" y="65"/>
                    </a:cxn>
                    <a:cxn ang="0">
                      <a:pos x="61" y="44"/>
                    </a:cxn>
                    <a:cxn ang="0">
                      <a:pos x="52" y="44"/>
                    </a:cxn>
                    <a:cxn ang="0">
                      <a:pos x="45" y="41"/>
                    </a:cxn>
                    <a:cxn ang="0">
                      <a:pos x="37" y="36"/>
                    </a:cxn>
                    <a:cxn ang="0">
                      <a:pos x="31" y="30"/>
                    </a:cxn>
                    <a:cxn ang="0">
                      <a:pos x="26" y="25"/>
                    </a:cxn>
                    <a:cxn ang="0">
                      <a:pos x="23" y="17"/>
                    </a:cxn>
                    <a:cxn ang="0">
                      <a:pos x="19" y="9"/>
                    </a:cxn>
                    <a:cxn ang="0">
                      <a:pos x="1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1" h="65">
                      <a:moveTo>
                        <a:pt x="0" y="0"/>
                      </a:moveTo>
                      <a:lnTo>
                        <a:pt x="1" y="11"/>
                      </a:lnTo>
                      <a:lnTo>
                        <a:pt x="4" y="23"/>
                      </a:lnTo>
                      <a:lnTo>
                        <a:pt x="10" y="35"/>
                      </a:lnTo>
                      <a:lnTo>
                        <a:pt x="17" y="45"/>
                      </a:lnTo>
                      <a:lnTo>
                        <a:pt x="27" y="53"/>
                      </a:lnTo>
                      <a:lnTo>
                        <a:pt x="37" y="60"/>
                      </a:lnTo>
                      <a:lnTo>
                        <a:pt x="50" y="63"/>
                      </a:lnTo>
                      <a:lnTo>
                        <a:pt x="61" y="65"/>
                      </a:lnTo>
                      <a:lnTo>
                        <a:pt x="61" y="44"/>
                      </a:lnTo>
                      <a:lnTo>
                        <a:pt x="52" y="44"/>
                      </a:lnTo>
                      <a:lnTo>
                        <a:pt x="45" y="41"/>
                      </a:lnTo>
                      <a:lnTo>
                        <a:pt x="37" y="36"/>
                      </a:lnTo>
                      <a:lnTo>
                        <a:pt x="31" y="30"/>
                      </a:lnTo>
                      <a:lnTo>
                        <a:pt x="26" y="25"/>
                      </a:lnTo>
                      <a:lnTo>
                        <a:pt x="23" y="17"/>
                      </a:lnTo>
                      <a:lnTo>
                        <a:pt x="19" y="9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3" name="Freeform 47"/>
                <p:cNvSpPr>
                  <a:spLocks/>
                </p:cNvSpPr>
                <p:nvPr/>
              </p:nvSpPr>
              <p:spPr bwMode="auto">
                <a:xfrm>
                  <a:off x="3675" y="2784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50" y="3"/>
                    </a:cxn>
                    <a:cxn ang="0">
                      <a:pos x="37" y="6"/>
                    </a:cxn>
                    <a:cxn ang="0">
                      <a:pos x="27" y="12"/>
                    </a:cxn>
                    <a:cxn ang="0">
                      <a:pos x="17" y="19"/>
                    </a:cxn>
                    <a:cxn ang="0">
                      <a:pos x="10" y="30"/>
                    </a:cxn>
                    <a:cxn ang="0">
                      <a:pos x="4" y="40"/>
                    </a:cxn>
                    <a:cxn ang="0">
                      <a:pos x="1" y="53"/>
                    </a:cxn>
                    <a:cxn ang="0">
                      <a:pos x="0" y="65"/>
                    </a:cxn>
                    <a:cxn ang="0">
                      <a:pos x="19" y="65"/>
                    </a:cxn>
                    <a:cxn ang="0">
                      <a:pos x="19" y="55"/>
                    </a:cxn>
                    <a:cxn ang="0">
                      <a:pos x="23" y="48"/>
                    </a:cxn>
                    <a:cxn ang="0">
                      <a:pos x="26" y="41"/>
                    </a:cxn>
                    <a:cxn ang="0">
                      <a:pos x="31" y="34"/>
                    </a:cxn>
                    <a:cxn ang="0">
                      <a:pos x="37" y="29"/>
                    </a:cxn>
                    <a:cxn ang="0">
                      <a:pos x="45" y="25"/>
                    </a:cxn>
                    <a:cxn ang="0">
                      <a:pos x="52" y="22"/>
                    </a:cxn>
                    <a:cxn ang="0">
                      <a:pos x="61" y="22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5">
                      <a:moveTo>
                        <a:pt x="61" y="0"/>
                      </a:moveTo>
                      <a:lnTo>
                        <a:pt x="50" y="3"/>
                      </a:lnTo>
                      <a:lnTo>
                        <a:pt x="37" y="6"/>
                      </a:lnTo>
                      <a:lnTo>
                        <a:pt x="27" y="12"/>
                      </a:lnTo>
                      <a:lnTo>
                        <a:pt x="17" y="19"/>
                      </a:lnTo>
                      <a:lnTo>
                        <a:pt x="10" y="30"/>
                      </a:lnTo>
                      <a:lnTo>
                        <a:pt x="4" y="40"/>
                      </a:lnTo>
                      <a:lnTo>
                        <a:pt x="1" y="53"/>
                      </a:lnTo>
                      <a:lnTo>
                        <a:pt x="0" y="65"/>
                      </a:lnTo>
                      <a:lnTo>
                        <a:pt x="19" y="65"/>
                      </a:lnTo>
                      <a:lnTo>
                        <a:pt x="19" y="55"/>
                      </a:lnTo>
                      <a:lnTo>
                        <a:pt x="23" y="48"/>
                      </a:lnTo>
                      <a:lnTo>
                        <a:pt x="26" y="41"/>
                      </a:lnTo>
                      <a:lnTo>
                        <a:pt x="31" y="34"/>
                      </a:lnTo>
                      <a:lnTo>
                        <a:pt x="37" y="29"/>
                      </a:lnTo>
                      <a:lnTo>
                        <a:pt x="45" y="25"/>
                      </a:lnTo>
                      <a:lnTo>
                        <a:pt x="52" y="22"/>
                      </a:lnTo>
                      <a:lnTo>
                        <a:pt x="61" y="2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4" name="Freeform 48"/>
                <p:cNvSpPr>
                  <a:spLocks/>
                </p:cNvSpPr>
                <p:nvPr/>
              </p:nvSpPr>
              <p:spPr bwMode="auto">
                <a:xfrm>
                  <a:off x="3371" y="2888"/>
                  <a:ext cx="73" cy="72"/>
                </a:xfrm>
                <a:custGeom>
                  <a:avLst/>
                  <a:gdLst/>
                  <a:ahLst/>
                  <a:cxnLst>
                    <a:cxn ang="0">
                      <a:pos x="182" y="183"/>
                    </a:cxn>
                    <a:cxn ang="0">
                      <a:pos x="153" y="289"/>
                    </a:cxn>
                    <a:cxn ang="0">
                      <a:pos x="108" y="187"/>
                    </a:cxn>
                    <a:cxn ang="0">
                      <a:pos x="0" y="190"/>
                    </a:cxn>
                    <a:cxn ang="0">
                      <a:pos x="82" y="117"/>
                    </a:cxn>
                    <a:cxn ang="0">
                      <a:pos x="49" y="12"/>
                    </a:cxn>
                    <a:cxn ang="0">
                      <a:pos x="139" y="69"/>
                    </a:cxn>
                    <a:cxn ang="0">
                      <a:pos x="223" y="0"/>
                    </a:cxn>
                    <a:cxn ang="0">
                      <a:pos x="201" y="111"/>
                    </a:cxn>
                    <a:cxn ang="0">
                      <a:pos x="289" y="175"/>
                    </a:cxn>
                    <a:cxn ang="0">
                      <a:pos x="182" y="183"/>
                    </a:cxn>
                  </a:cxnLst>
                  <a:rect l="0" t="0" r="r" b="b"/>
                  <a:pathLst>
                    <a:path w="289" h="289">
                      <a:moveTo>
                        <a:pt x="182" y="183"/>
                      </a:moveTo>
                      <a:lnTo>
                        <a:pt x="153" y="289"/>
                      </a:lnTo>
                      <a:lnTo>
                        <a:pt x="108" y="187"/>
                      </a:lnTo>
                      <a:lnTo>
                        <a:pt x="0" y="190"/>
                      </a:lnTo>
                      <a:lnTo>
                        <a:pt x="82" y="117"/>
                      </a:lnTo>
                      <a:lnTo>
                        <a:pt x="49" y="12"/>
                      </a:lnTo>
                      <a:lnTo>
                        <a:pt x="139" y="69"/>
                      </a:lnTo>
                      <a:lnTo>
                        <a:pt x="223" y="0"/>
                      </a:lnTo>
                      <a:lnTo>
                        <a:pt x="201" y="111"/>
                      </a:lnTo>
                      <a:lnTo>
                        <a:pt x="289" y="175"/>
                      </a:lnTo>
                      <a:lnTo>
                        <a:pt x="182" y="18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5" name="Freeform 49"/>
                <p:cNvSpPr>
                  <a:spLocks/>
                </p:cNvSpPr>
                <p:nvPr/>
              </p:nvSpPr>
              <p:spPr bwMode="auto">
                <a:xfrm>
                  <a:off x="3407" y="2933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18" y="108"/>
                    </a:cxn>
                    <a:cxn ang="0">
                      <a:pos x="47" y="4"/>
                    </a:cxn>
                    <a:cxn ang="0">
                      <a:pos x="29" y="0"/>
                    </a:cxn>
                    <a:cxn ang="0">
                      <a:pos x="0" y="105"/>
                    </a:cxn>
                    <a:cxn ang="0">
                      <a:pos x="18" y="102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47" h="111">
                      <a:moveTo>
                        <a:pt x="0" y="111"/>
                      </a:moveTo>
                      <a:lnTo>
                        <a:pt x="18" y="108"/>
                      </a:lnTo>
                      <a:lnTo>
                        <a:pt x="47" y="4"/>
                      </a:lnTo>
                      <a:lnTo>
                        <a:pt x="29" y="0"/>
                      </a:lnTo>
                      <a:lnTo>
                        <a:pt x="0" y="105"/>
                      </a:lnTo>
                      <a:lnTo>
                        <a:pt x="18" y="102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6" name="Freeform 50"/>
                <p:cNvSpPr>
                  <a:spLocks/>
                </p:cNvSpPr>
                <p:nvPr/>
              </p:nvSpPr>
              <p:spPr bwMode="auto">
                <a:xfrm>
                  <a:off x="3396" y="2932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8" y="20"/>
                    </a:cxn>
                    <a:cxn ang="0">
                      <a:pos x="0" y="16"/>
                    </a:cxn>
                    <a:cxn ang="0">
                      <a:pos x="44" y="117"/>
                    </a:cxn>
                    <a:cxn ang="0">
                      <a:pos x="62" y="108"/>
                    </a:cxn>
                    <a:cxn ang="0">
                      <a:pos x="18" y="6"/>
                    </a:cxn>
                    <a:cxn ang="0">
                      <a:pos x="8" y="1"/>
                    </a:cxn>
                    <a:cxn ang="0">
                      <a:pos x="18" y="6"/>
                    </a:cxn>
                    <a:cxn ang="0">
                      <a:pos x="14" y="0"/>
                    </a:cxn>
                    <a:cxn ang="0">
                      <a:pos x="8" y="1"/>
                    </a:cxn>
                    <a:cxn ang="0">
                      <a:pos x="8" y="20"/>
                    </a:cxn>
                  </a:cxnLst>
                  <a:rect l="0" t="0" r="r" b="b"/>
                  <a:pathLst>
                    <a:path w="62" h="117">
                      <a:moveTo>
                        <a:pt x="8" y="20"/>
                      </a:moveTo>
                      <a:lnTo>
                        <a:pt x="0" y="16"/>
                      </a:lnTo>
                      <a:lnTo>
                        <a:pt x="44" y="117"/>
                      </a:lnTo>
                      <a:lnTo>
                        <a:pt x="62" y="108"/>
                      </a:lnTo>
                      <a:lnTo>
                        <a:pt x="18" y="6"/>
                      </a:lnTo>
                      <a:lnTo>
                        <a:pt x="8" y="1"/>
                      </a:lnTo>
                      <a:lnTo>
                        <a:pt x="18" y="6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7" name="Freeform 51"/>
                <p:cNvSpPr>
                  <a:spLocks/>
                </p:cNvSpPr>
                <p:nvPr/>
              </p:nvSpPr>
              <p:spPr bwMode="auto">
                <a:xfrm>
                  <a:off x="3370" y="2932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2"/>
                    </a:cxn>
                    <a:cxn ang="0">
                      <a:pos x="114" y="19"/>
                    </a:cxn>
                    <a:cxn ang="0">
                      <a:pos x="114" y="0"/>
                    </a:cxn>
                    <a:cxn ang="0">
                      <a:pos x="6" y="4"/>
                    </a:cxn>
                    <a:cxn ang="0">
                      <a:pos x="12" y="2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14" h="22">
                      <a:moveTo>
                        <a:pt x="0" y="5"/>
                      </a:moveTo>
                      <a:lnTo>
                        <a:pt x="6" y="22"/>
                      </a:lnTo>
                      <a:lnTo>
                        <a:pt x="114" y="19"/>
                      </a:lnTo>
                      <a:lnTo>
                        <a:pt x="114" y="0"/>
                      </a:lnTo>
                      <a:lnTo>
                        <a:pt x="6" y="4"/>
                      </a:lnTo>
                      <a:lnTo>
                        <a:pt x="12" y="2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8" name="Freeform 52"/>
                <p:cNvSpPr>
                  <a:spLocks/>
                </p:cNvSpPr>
                <p:nvPr/>
              </p:nvSpPr>
              <p:spPr bwMode="auto">
                <a:xfrm>
                  <a:off x="3370" y="2915"/>
                  <a:ext cx="25" cy="22"/>
                </a:xfrm>
                <a:custGeom>
                  <a:avLst/>
                  <a:gdLst/>
                  <a:ahLst/>
                  <a:cxnLst>
                    <a:cxn ang="0">
                      <a:pos x="79" y="11"/>
                    </a:cxn>
                    <a:cxn ang="0">
                      <a:pos x="83" y="0"/>
                    </a:cxn>
                    <a:cxn ang="0">
                      <a:pos x="0" y="73"/>
                    </a:cxn>
                    <a:cxn ang="0">
                      <a:pos x="12" y="88"/>
                    </a:cxn>
                    <a:cxn ang="0">
                      <a:pos x="95" y="15"/>
                    </a:cxn>
                    <a:cxn ang="0">
                      <a:pos x="98" y="4"/>
                    </a:cxn>
                    <a:cxn ang="0">
                      <a:pos x="95" y="15"/>
                    </a:cxn>
                    <a:cxn ang="0">
                      <a:pos x="100" y="11"/>
                    </a:cxn>
                    <a:cxn ang="0">
                      <a:pos x="98" y="4"/>
                    </a:cxn>
                    <a:cxn ang="0">
                      <a:pos x="79" y="11"/>
                    </a:cxn>
                  </a:cxnLst>
                  <a:rect l="0" t="0" r="r" b="b"/>
                  <a:pathLst>
                    <a:path w="100" h="88">
                      <a:moveTo>
                        <a:pt x="79" y="11"/>
                      </a:moveTo>
                      <a:lnTo>
                        <a:pt x="83" y="0"/>
                      </a:lnTo>
                      <a:lnTo>
                        <a:pt x="0" y="73"/>
                      </a:lnTo>
                      <a:lnTo>
                        <a:pt x="12" y="88"/>
                      </a:lnTo>
                      <a:lnTo>
                        <a:pt x="95" y="15"/>
                      </a:lnTo>
                      <a:lnTo>
                        <a:pt x="98" y="4"/>
                      </a:lnTo>
                      <a:lnTo>
                        <a:pt x="95" y="15"/>
                      </a:lnTo>
                      <a:lnTo>
                        <a:pt x="100" y="11"/>
                      </a:lnTo>
                      <a:lnTo>
                        <a:pt x="98" y="4"/>
                      </a:lnTo>
                      <a:lnTo>
                        <a:pt x="79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29" name="Freeform 53"/>
                <p:cNvSpPr>
                  <a:spLocks/>
                </p:cNvSpPr>
                <p:nvPr/>
              </p:nvSpPr>
              <p:spPr bwMode="auto">
                <a:xfrm>
                  <a:off x="3381" y="2888"/>
                  <a:ext cx="13" cy="30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10"/>
                    </a:cxn>
                    <a:cxn ang="0">
                      <a:pos x="34" y="116"/>
                    </a:cxn>
                    <a:cxn ang="0">
                      <a:pos x="53" y="109"/>
                    </a:cxn>
                    <a:cxn ang="0">
                      <a:pos x="19" y="4"/>
                    </a:cxn>
                    <a:cxn ang="0">
                      <a:pos x="5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53" h="116">
                      <a:moveTo>
                        <a:pt x="15" y="0"/>
                      </a:moveTo>
                      <a:lnTo>
                        <a:pt x="0" y="10"/>
                      </a:lnTo>
                      <a:lnTo>
                        <a:pt x="34" y="116"/>
                      </a:lnTo>
                      <a:lnTo>
                        <a:pt x="53" y="109"/>
                      </a:lnTo>
                      <a:lnTo>
                        <a:pt x="19" y="4"/>
                      </a:lnTo>
                      <a:lnTo>
                        <a:pt x="5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0" name="Freeform 54"/>
                <p:cNvSpPr>
                  <a:spLocks/>
                </p:cNvSpPr>
                <p:nvPr/>
              </p:nvSpPr>
              <p:spPr bwMode="auto">
                <a:xfrm>
                  <a:off x="3383" y="2888"/>
                  <a:ext cx="25" cy="20"/>
                </a:xfrm>
                <a:custGeom>
                  <a:avLst/>
                  <a:gdLst/>
                  <a:ahLst/>
                  <a:cxnLst>
                    <a:cxn ang="0">
                      <a:pos x="88" y="58"/>
                    </a:cxn>
                    <a:cxn ang="0">
                      <a:pos x="100" y="57"/>
                    </a:cxn>
                    <a:cxn ang="0">
                      <a:pos x="10" y="0"/>
                    </a:cxn>
                    <a:cxn ang="0">
                      <a:pos x="0" y="15"/>
                    </a:cxn>
                    <a:cxn ang="0">
                      <a:pos x="89" y="73"/>
                    </a:cxn>
                    <a:cxn ang="0">
                      <a:pos x="101" y="73"/>
                    </a:cxn>
                    <a:cxn ang="0">
                      <a:pos x="89" y="73"/>
                    </a:cxn>
                    <a:cxn ang="0">
                      <a:pos x="95" y="78"/>
                    </a:cxn>
                    <a:cxn ang="0">
                      <a:pos x="101" y="73"/>
                    </a:cxn>
                    <a:cxn ang="0">
                      <a:pos x="88" y="58"/>
                    </a:cxn>
                  </a:cxnLst>
                  <a:rect l="0" t="0" r="r" b="b"/>
                  <a:pathLst>
                    <a:path w="101" h="78">
                      <a:moveTo>
                        <a:pt x="88" y="58"/>
                      </a:moveTo>
                      <a:lnTo>
                        <a:pt x="100" y="57"/>
                      </a:lnTo>
                      <a:lnTo>
                        <a:pt x="10" y="0"/>
                      </a:lnTo>
                      <a:lnTo>
                        <a:pt x="0" y="15"/>
                      </a:lnTo>
                      <a:lnTo>
                        <a:pt x="89" y="73"/>
                      </a:lnTo>
                      <a:lnTo>
                        <a:pt x="101" y="73"/>
                      </a:lnTo>
                      <a:lnTo>
                        <a:pt x="89" y="73"/>
                      </a:lnTo>
                      <a:lnTo>
                        <a:pt x="95" y="78"/>
                      </a:lnTo>
                      <a:lnTo>
                        <a:pt x="101" y="73"/>
                      </a:lnTo>
                      <a:lnTo>
                        <a:pt x="88" y="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1" name="Freeform 55"/>
                <p:cNvSpPr>
                  <a:spLocks/>
                </p:cNvSpPr>
                <p:nvPr/>
              </p:nvSpPr>
              <p:spPr bwMode="auto">
                <a:xfrm>
                  <a:off x="3405" y="2886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100" y="8"/>
                    </a:cxn>
                    <a:cxn ang="0">
                      <a:pos x="85" y="0"/>
                    </a:cxn>
                    <a:cxn ang="0">
                      <a:pos x="0" y="69"/>
                    </a:cxn>
                    <a:cxn ang="0">
                      <a:pos x="13" y="84"/>
                    </a:cxn>
                    <a:cxn ang="0">
                      <a:pos x="97" y="14"/>
                    </a:cxn>
                    <a:cxn ang="0">
                      <a:pos x="81" y="6"/>
                    </a:cxn>
                    <a:cxn ang="0">
                      <a:pos x="100" y="8"/>
                    </a:cxn>
                  </a:cxnLst>
                  <a:rect l="0" t="0" r="r" b="b"/>
                  <a:pathLst>
                    <a:path w="100" h="84">
                      <a:moveTo>
                        <a:pt x="100" y="8"/>
                      </a:moveTo>
                      <a:lnTo>
                        <a:pt x="85" y="0"/>
                      </a:lnTo>
                      <a:lnTo>
                        <a:pt x="0" y="69"/>
                      </a:lnTo>
                      <a:lnTo>
                        <a:pt x="13" y="84"/>
                      </a:lnTo>
                      <a:lnTo>
                        <a:pt x="97" y="14"/>
                      </a:lnTo>
                      <a:lnTo>
                        <a:pt x="81" y="6"/>
                      </a:lnTo>
                      <a:lnTo>
                        <a:pt x="10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2" name="Freeform 56"/>
                <p:cNvSpPr>
                  <a:spLocks/>
                </p:cNvSpPr>
                <p:nvPr/>
              </p:nvSpPr>
              <p:spPr bwMode="auto">
                <a:xfrm>
                  <a:off x="3419" y="2887"/>
                  <a:ext cx="11" cy="31"/>
                </a:xfrm>
                <a:custGeom>
                  <a:avLst/>
                  <a:gdLst/>
                  <a:ahLst/>
                  <a:cxnLst>
                    <a:cxn ang="0">
                      <a:pos x="16" y="103"/>
                    </a:cxn>
                    <a:cxn ang="0">
                      <a:pos x="20" y="114"/>
                    </a:cxn>
                    <a:cxn ang="0">
                      <a:pos x="42" y="2"/>
                    </a:cxn>
                    <a:cxn ang="0">
                      <a:pos x="23" y="0"/>
                    </a:cxn>
                    <a:cxn ang="0">
                      <a:pos x="3" y="110"/>
                    </a:cxn>
                    <a:cxn ang="0">
                      <a:pos x="6" y="121"/>
                    </a:cxn>
                    <a:cxn ang="0">
                      <a:pos x="3" y="110"/>
                    </a:cxn>
                    <a:cxn ang="0">
                      <a:pos x="0" y="116"/>
                    </a:cxn>
                    <a:cxn ang="0">
                      <a:pos x="6" y="121"/>
                    </a:cxn>
                    <a:cxn ang="0">
                      <a:pos x="16" y="103"/>
                    </a:cxn>
                  </a:cxnLst>
                  <a:rect l="0" t="0" r="r" b="b"/>
                  <a:pathLst>
                    <a:path w="42" h="121">
                      <a:moveTo>
                        <a:pt x="16" y="103"/>
                      </a:moveTo>
                      <a:lnTo>
                        <a:pt x="20" y="114"/>
                      </a:lnTo>
                      <a:lnTo>
                        <a:pt x="42" y="2"/>
                      </a:lnTo>
                      <a:lnTo>
                        <a:pt x="23" y="0"/>
                      </a:lnTo>
                      <a:lnTo>
                        <a:pt x="3" y="110"/>
                      </a:lnTo>
                      <a:lnTo>
                        <a:pt x="6" y="121"/>
                      </a:lnTo>
                      <a:lnTo>
                        <a:pt x="3" y="110"/>
                      </a:lnTo>
                      <a:lnTo>
                        <a:pt x="0" y="116"/>
                      </a:lnTo>
                      <a:lnTo>
                        <a:pt x="6" y="121"/>
                      </a:lnTo>
                      <a:lnTo>
                        <a:pt x="16" y="10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3" name="Freeform 57"/>
                <p:cNvSpPr>
                  <a:spLocks/>
                </p:cNvSpPr>
                <p:nvPr/>
              </p:nvSpPr>
              <p:spPr bwMode="auto">
                <a:xfrm>
                  <a:off x="3421" y="2913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93" y="81"/>
                    </a:cxn>
                    <a:cxn ang="0">
                      <a:pos x="98" y="63"/>
                    </a:cxn>
                    <a:cxn ang="0">
                      <a:pos x="10" y="0"/>
                    </a:cxn>
                    <a:cxn ang="0">
                      <a:pos x="0" y="18"/>
                    </a:cxn>
                    <a:cxn ang="0">
                      <a:pos x="87" y="80"/>
                    </a:cxn>
                    <a:cxn ang="0">
                      <a:pos x="93" y="62"/>
                    </a:cxn>
                    <a:cxn ang="0">
                      <a:pos x="93" y="81"/>
                    </a:cxn>
                  </a:cxnLst>
                  <a:rect l="0" t="0" r="r" b="b"/>
                  <a:pathLst>
                    <a:path w="98" h="81">
                      <a:moveTo>
                        <a:pt x="93" y="81"/>
                      </a:moveTo>
                      <a:lnTo>
                        <a:pt x="98" y="63"/>
                      </a:lnTo>
                      <a:lnTo>
                        <a:pt x="10" y="0"/>
                      </a:lnTo>
                      <a:lnTo>
                        <a:pt x="0" y="18"/>
                      </a:lnTo>
                      <a:lnTo>
                        <a:pt x="87" y="80"/>
                      </a:lnTo>
                      <a:lnTo>
                        <a:pt x="93" y="62"/>
                      </a:lnTo>
                      <a:lnTo>
                        <a:pt x="93" y="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4" name="Freeform 58"/>
                <p:cNvSpPr>
                  <a:spLocks/>
                </p:cNvSpPr>
                <p:nvPr/>
              </p:nvSpPr>
              <p:spPr bwMode="auto">
                <a:xfrm>
                  <a:off x="3415" y="2929"/>
                  <a:ext cx="29" cy="7"/>
                </a:xfrm>
                <a:custGeom>
                  <a:avLst/>
                  <a:gdLst/>
                  <a:ahLst/>
                  <a:cxnLst>
                    <a:cxn ang="0">
                      <a:pos x="18" y="22"/>
                    </a:cxn>
                    <a:cxn ang="0">
                      <a:pos x="9" y="30"/>
                    </a:cxn>
                    <a:cxn ang="0">
                      <a:pos x="116" y="19"/>
                    </a:cxn>
                    <a:cxn ang="0">
                      <a:pos x="116" y="0"/>
                    </a:cxn>
                    <a:cxn ang="0">
                      <a:pos x="9" y="11"/>
                    </a:cxn>
                    <a:cxn ang="0">
                      <a:pos x="0" y="18"/>
                    </a:cxn>
                    <a:cxn ang="0">
                      <a:pos x="9" y="11"/>
                    </a:cxn>
                    <a:cxn ang="0">
                      <a:pos x="2" y="11"/>
                    </a:cxn>
                    <a:cxn ang="0">
                      <a:pos x="0" y="18"/>
                    </a:cxn>
                    <a:cxn ang="0">
                      <a:pos x="18" y="22"/>
                    </a:cxn>
                  </a:cxnLst>
                  <a:rect l="0" t="0" r="r" b="b"/>
                  <a:pathLst>
                    <a:path w="116" h="30">
                      <a:moveTo>
                        <a:pt x="18" y="22"/>
                      </a:moveTo>
                      <a:lnTo>
                        <a:pt x="9" y="30"/>
                      </a:lnTo>
                      <a:lnTo>
                        <a:pt x="116" y="19"/>
                      </a:lnTo>
                      <a:lnTo>
                        <a:pt x="116" y="0"/>
                      </a:lnTo>
                      <a:lnTo>
                        <a:pt x="9" y="11"/>
                      </a:lnTo>
                      <a:lnTo>
                        <a:pt x="0" y="18"/>
                      </a:lnTo>
                      <a:lnTo>
                        <a:pt x="9" y="11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5" name="Freeform 59"/>
                <p:cNvSpPr>
                  <a:spLocks/>
                </p:cNvSpPr>
                <p:nvPr/>
              </p:nvSpPr>
              <p:spPr bwMode="auto">
                <a:xfrm>
                  <a:off x="3656" y="2452"/>
                  <a:ext cx="71" cy="71"/>
                </a:xfrm>
                <a:custGeom>
                  <a:avLst/>
                  <a:gdLst/>
                  <a:ahLst/>
                  <a:cxnLst>
                    <a:cxn ang="0">
                      <a:pos x="81" y="173"/>
                    </a:cxn>
                    <a:cxn ang="0">
                      <a:pos x="0" y="104"/>
                    </a:cxn>
                    <a:cxn ang="0">
                      <a:pos x="107" y="104"/>
                    </a:cxn>
                    <a:cxn ang="0">
                      <a:pos x="146" y="0"/>
                    </a:cxn>
                    <a:cxn ang="0">
                      <a:pos x="180" y="105"/>
                    </a:cxn>
                    <a:cxn ang="0">
                      <a:pos x="289" y="115"/>
                    </a:cxn>
                    <a:cxn ang="0">
                      <a:pos x="201" y="178"/>
                    </a:cxn>
                    <a:cxn ang="0">
                      <a:pos x="232" y="283"/>
                    </a:cxn>
                    <a:cxn ang="0">
                      <a:pos x="139" y="221"/>
                    </a:cxn>
                    <a:cxn ang="0">
                      <a:pos x="50" y="277"/>
                    </a:cxn>
                    <a:cxn ang="0">
                      <a:pos x="81" y="173"/>
                    </a:cxn>
                  </a:cxnLst>
                  <a:rect l="0" t="0" r="r" b="b"/>
                  <a:pathLst>
                    <a:path w="289" h="283">
                      <a:moveTo>
                        <a:pt x="81" y="173"/>
                      </a:moveTo>
                      <a:lnTo>
                        <a:pt x="0" y="104"/>
                      </a:lnTo>
                      <a:lnTo>
                        <a:pt x="107" y="104"/>
                      </a:lnTo>
                      <a:lnTo>
                        <a:pt x="146" y="0"/>
                      </a:lnTo>
                      <a:lnTo>
                        <a:pt x="180" y="105"/>
                      </a:lnTo>
                      <a:lnTo>
                        <a:pt x="289" y="115"/>
                      </a:lnTo>
                      <a:lnTo>
                        <a:pt x="201" y="178"/>
                      </a:lnTo>
                      <a:lnTo>
                        <a:pt x="232" y="283"/>
                      </a:lnTo>
                      <a:lnTo>
                        <a:pt x="139" y="221"/>
                      </a:lnTo>
                      <a:lnTo>
                        <a:pt x="50" y="277"/>
                      </a:lnTo>
                      <a:lnTo>
                        <a:pt x="81" y="17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6" name="Freeform 60"/>
                <p:cNvSpPr>
                  <a:spLocks/>
                </p:cNvSpPr>
                <p:nvPr/>
              </p:nvSpPr>
              <p:spPr bwMode="auto">
                <a:xfrm>
                  <a:off x="3654" y="2476"/>
                  <a:ext cx="24" cy="2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19"/>
                    </a:cxn>
                    <a:cxn ang="0">
                      <a:pos x="84" y="87"/>
                    </a:cxn>
                    <a:cxn ang="0">
                      <a:pos x="95" y="72"/>
                    </a:cxn>
                    <a:cxn ang="0">
                      <a:pos x="13" y="3"/>
                    </a:cxn>
                    <a:cxn ang="0">
                      <a:pos x="7" y="2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95" h="87">
                      <a:moveTo>
                        <a:pt x="7" y="0"/>
                      </a:moveTo>
                      <a:lnTo>
                        <a:pt x="0" y="19"/>
                      </a:lnTo>
                      <a:lnTo>
                        <a:pt x="84" y="87"/>
                      </a:lnTo>
                      <a:lnTo>
                        <a:pt x="95" y="72"/>
                      </a:lnTo>
                      <a:lnTo>
                        <a:pt x="13" y="3"/>
                      </a:lnTo>
                      <a:lnTo>
                        <a:pt x="7" y="2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7" name="Freeform 61"/>
                <p:cNvSpPr>
                  <a:spLocks/>
                </p:cNvSpPr>
                <p:nvPr/>
              </p:nvSpPr>
              <p:spPr bwMode="auto">
                <a:xfrm>
                  <a:off x="3656" y="2476"/>
                  <a:ext cx="29" cy="5"/>
                </a:xfrm>
                <a:custGeom>
                  <a:avLst/>
                  <a:gdLst/>
                  <a:ahLst/>
                  <a:cxnLst>
                    <a:cxn ang="0">
                      <a:pos x="99" y="7"/>
                    </a:cxn>
                    <a:cxn ang="0">
                      <a:pos x="107" y="0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107" y="20"/>
                    </a:cxn>
                    <a:cxn ang="0">
                      <a:pos x="116" y="13"/>
                    </a:cxn>
                    <a:cxn ang="0">
                      <a:pos x="107" y="20"/>
                    </a:cxn>
                    <a:cxn ang="0">
                      <a:pos x="113" y="19"/>
                    </a:cxn>
                    <a:cxn ang="0">
                      <a:pos x="116" y="13"/>
                    </a:cxn>
                    <a:cxn ang="0">
                      <a:pos x="99" y="7"/>
                    </a:cxn>
                  </a:cxnLst>
                  <a:rect l="0" t="0" r="r" b="b"/>
                  <a:pathLst>
                    <a:path w="116" h="21">
                      <a:moveTo>
                        <a:pt x="99" y="7"/>
                      </a:moveTo>
                      <a:lnTo>
                        <a:pt x="107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07" y="20"/>
                      </a:lnTo>
                      <a:lnTo>
                        <a:pt x="116" y="13"/>
                      </a:lnTo>
                      <a:lnTo>
                        <a:pt x="107" y="20"/>
                      </a:lnTo>
                      <a:lnTo>
                        <a:pt x="113" y="19"/>
                      </a:lnTo>
                      <a:lnTo>
                        <a:pt x="116" y="13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8" name="Freeform 62"/>
                <p:cNvSpPr>
                  <a:spLocks/>
                </p:cNvSpPr>
                <p:nvPr/>
              </p:nvSpPr>
              <p:spPr bwMode="auto">
                <a:xfrm>
                  <a:off x="3681" y="2452"/>
                  <a:ext cx="14" cy="2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38" y="0"/>
                    </a:cxn>
                    <a:cxn ang="0">
                      <a:pos x="0" y="104"/>
                    </a:cxn>
                    <a:cxn ang="0">
                      <a:pos x="17" y="110"/>
                    </a:cxn>
                    <a:cxn ang="0">
                      <a:pos x="57" y="5"/>
                    </a:cxn>
                    <a:cxn ang="0">
                      <a:pos x="38" y="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110">
                      <a:moveTo>
                        <a:pt x="57" y="0"/>
                      </a:moveTo>
                      <a:lnTo>
                        <a:pt x="38" y="0"/>
                      </a:lnTo>
                      <a:lnTo>
                        <a:pt x="0" y="104"/>
                      </a:lnTo>
                      <a:lnTo>
                        <a:pt x="17" y="110"/>
                      </a:lnTo>
                      <a:lnTo>
                        <a:pt x="57" y="5"/>
                      </a:lnTo>
                      <a:lnTo>
                        <a:pt x="38" y="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39" name="Freeform 63"/>
                <p:cNvSpPr>
                  <a:spLocks/>
                </p:cNvSpPr>
                <p:nvPr/>
              </p:nvSpPr>
              <p:spPr bwMode="auto">
                <a:xfrm>
                  <a:off x="3690" y="2452"/>
                  <a:ext cx="13" cy="29"/>
                </a:xfrm>
                <a:custGeom>
                  <a:avLst/>
                  <a:gdLst/>
                  <a:ahLst/>
                  <a:cxnLst>
                    <a:cxn ang="0">
                      <a:pos x="43" y="99"/>
                    </a:cxn>
                    <a:cxn ang="0">
                      <a:pos x="51" y="106"/>
                    </a:cxn>
                    <a:cxn ang="0">
                      <a:pos x="19" y="0"/>
                    </a:cxn>
                    <a:cxn ang="0">
                      <a:pos x="0" y="5"/>
                    </a:cxn>
                    <a:cxn ang="0">
                      <a:pos x="34" y="112"/>
                    </a:cxn>
                    <a:cxn ang="0">
                      <a:pos x="43" y="118"/>
                    </a:cxn>
                    <a:cxn ang="0">
                      <a:pos x="34" y="112"/>
                    </a:cxn>
                    <a:cxn ang="0">
                      <a:pos x="35" y="118"/>
                    </a:cxn>
                    <a:cxn ang="0">
                      <a:pos x="43" y="118"/>
                    </a:cxn>
                    <a:cxn ang="0">
                      <a:pos x="43" y="99"/>
                    </a:cxn>
                  </a:cxnLst>
                  <a:rect l="0" t="0" r="r" b="b"/>
                  <a:pathLst>
                    <a:path w="51" h="118">
                      <a:moveTo>
                        <a:pt x="43" y="99"/>
                      </a:moveTo>
                      <a:lnTo>
                        <a:pt x="51" y="106"/>
                      </a:lnTo>
                      <a:lnTo>
                        <a:pt x="19" y="0"/>
                      </a:lnTo>
                      <a:lnTo>
                        <a:pt x="0" y="5"/>
                      </a:lnTo>
                      <a:lnTo>
                        <a:pt x="34" y="112"/>
                      </a:lnTo>
                      <a:lnTo>
                        <a:pt x="43" y="118"/>
                      </a:lnTo>
                      <a:lnTo>
                        <a:pt x="34" y="112"/>
                      </a:lnTo>
                      <a:lnTo>
                        <a:pt x="35" y="118"/>
                      </a:lnTo>
                      <a:lnTo>
                        <a:pt x="43" y="118"/>
                      </a:lnTo>
                      <a:lnTo>
                        <a:pt x="43" y="9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0" name="Freeform 64"/>
                <p:cNvSpPr>
                  <a:spLocks/>
                </p:cNvSpPr>
                <p:nvPr/>
              </p:nvSpPr>
              <p:spPr bwMode="auto">
                <a:xfrm>
                  <a:off x="3701" y="2476"/>
                  <a:ext cx="28" cy="8"/>
                </a:xfrm>
                <a:custGeom>
                  <a:avLst/>
                  <a:gdLst/>
                  <a:ahLst/>
                  <a:cxnLst>
                    <a:cxn ang="0">
                      <a:pos x="114" y="27"/>
                    </a:cxn>
                    <a:cxn ang="0">
                      <a:pos x="109" y="9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109" y="28"/>
                    </a:cxn>
                    <a:cxn ang="0">
                      <a:pos x="103" y="11"/>
                    </a:cxn>
                    <a:cxn ang="0">
                      <a:pos x="114" y="27"/>
                    </a:cxn>
                  </a:cxnLst>
                  <a:rect l="0" t="0" r="r" b="b"/>
                  <a:pathLst>
                    <a:path w="114" h="28">
                      <a:moveTo>
                        <a:pt x="114" y="27"/>
                      </a:moveTo>
                      <a:lnTo>
                        <a:pt x="109" y="9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09" y="28"/>
                      </a:lnTo>
                      <a:lnTo>
                        <a:pt x="103" y="11"/>
                      </a:lnTo>
                      <a:lnTo>
                        <a:pt x="114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1" name="Freeform 65"/>
                <p:cNvSpPr>
                  <a:spLocks/>
                </p:cNvSpPr>
                <p:nvPr/>
              </p:nvSpPr>
              <p:spPr bwMode="auto">
                <a:xfrm>
                  <a:off x="3703" y="2479"/>
                  <a:ext cx="26" cy="20"/>
                </a:xfrm>
                <a:custGeom>
                  <a:avLst/>
                  <a:gdLst/>
                  <a:ahLst/>
                  <a:cxnLst>
                    <a:cxn ang="0">
                      <a:pos x="21" y="70"/>
                    </a:cxn>
                    <a:cxn ang="0">
                      <a:pos x="17" y="79"/>
                    </a:cxn>
                    <a:cxn ang="0">
                      <a:pos x="105" y="16"/>
                    </a:cxn>
                    <a:cxn ang="0">
                      <a:pos x="94" y="0"/>
                    </a:cxn>
                    <a:cxn ang="0">
                      <a:pos x="7" y="63"/>
                    </a:cxn>
                    <a:cxn ang="0">
                      <a:pos x="3" y="73"/>
                    </a:cxn>
                    <a:cxn ang="0">
                      <a:pos x="7" y="63"/>
                    </a:cxn>
                    <a:cxn ang="0">
                      <a:pos x="0" y="66"/>
                    </a:cxn>
                    <a:cxn ang="0">
                      <a:pos x="3" y="73"/>
                    </a:cxn>
                    <a:cxn ang="0">
                      <a:pos x="21" y="70"/>
                    </a:cxn>
                  </a:cxnLst>
                  <a:rect l="0" t="0" r="r" b="b"/>
                  <a:pathLst>
                    <a:path w="105" h="79">
                      <a:moveTo>
                        <a:pt x="21" y="70"/>
                      </a:moveTo>
                      <a:lnTo>
                        <a:pt x="17" y="79"/>
                      </a:lnTo>
                      <a:lnTo>
                        <a:pt x="105" y="16"/>
                      </a:lnTo>
                      <a:lnTo>
                        <a:pt x="94" y="0"/>
                      </a:lnTo>
                      <a:lnTo>
                        <a:pt x="7" y="63"/>
                      </a:lnTo>
                      <a:lnTo>
                        <a:pt x="3" y="73"/>
                      </a:lnTo>
                      <a:lnTo>
                        <a:pt x="7" y="63"/>
                      </a:lnTo>
                      <a:lnTo>
                        <a:pt x="0" y="66"/>
                      </a:lnTo>
                      <a:lnTo>
                        <a:pt x="3" y="73"/>
                      </a:lnTo>
                      <a:lnTo>
                        <a:pt x="21" y="7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2" name="Freeform 66"/>
                <p:cNvSpPr>
                  <a:spLocks/>
                </p:cNvSpPr>
                <p:nvPr/>
              </p:nvSpPr>
              <p:spPr bwMode="auto">
                <a:xfrm>
                  <a:off x="3704" y="2497"/>
                  <a:ext cx="12" cy="27"/>
                </a:xfrm>
                <a:custGeom>
                  <a:avLst/>
                  <a:gdLst/>
                  <a:ahLst/>
                  <a:cxnLst>
                    <a:cxn ang="0">
                      <a:pos x="34" y="114"/>
                    </a:cxn>
                    <a:cxn ang="0">
                      <a:pos x="48" y="103"/>
                    </a:cxn>
                    <a:cxn ang="0">
                      <a:pos x="18" y="0"/>
                    </a:cxn>
                    <a:cxn ang="0">
                      <a:pos x="0" y="3"/>
                    </a:cxn>
                    <a:cxn ang="0">
                      <a:pos x="31" y="108"/>
                    </a:cxn>
                    <a:cxn ang="0">
                      <a:pos x="45" y="97"/>
                    </a:cxn>
                    <a:cxn ang="0">
                      <a:pos x="34" y="114"/>
                    </a:cxn>
                  </a:cxnLst>
                  <a:rect l="0" t="0" r="r" b="b"/>
                  <a:pathLst>
                    <a:path w="48" h="114">
                      <a:moveTo>
                        <a:pt x="34" y="114"/>
                      </a:moveTo>
                      <a:lnTo>
                        <a:pt x="48" y="103"/>
                      </a:lnTo>
                      <a:lnTo>
                        <a:pt x="18" y="0"/>
                      </a:lnTo>
                      <a:lnTo>
                        <a:pt x="0" y="3"/>
                      </a:lnTo>
                      <a:lnTo>
                        <a:pt x="31" y="108"/>
                      </a:lnTo>
                      <a:lnTo>
                        <a:pt x="45" y="97"/>
                      </a:lnTo>
                      <a:lnTo>
                        <a:pt x="34" y="1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3" name="Freeform 67"/>
                <p:cNvSpPr>
                  <a:spLocks/>
                </p:cNvSpPr>
                <p:nvPr/>
              </p:nvSpPr>
              <p:spPr bwMode="auto">
                <a:xfrm>
                  <a:off x="3690" y="2505"/>
                  <a:ext cx="25" cy="20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0" y="20"/>
                    </a:cxn>
                    <a:cxn ang="0">
                      <a:pos x="91" y="82"/>
                    </a:cxn>
                    <a:cxn ang="0">
                      <a:pos x="102" y="65"/>
                    </a:cxn>
                    <a:cxn ang="0">
                      <a:pos x="10" y="3"/>
                    </a:cxn>
                    <a:cxn ang="0">
                      <a:pos x="0" y="3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102" h="82">
                      <a:moveTo>
                        <a:pt x="10" y="20"/>
                      </a:moveTo>
                      <a:lnTo>
                        <a:pt x="0" y="20"/>
                      </a:lnTo>
                      <a:lnTo>
                        <a:pt x="91" y="82"/>
                      </a:lnTo>
                      <a:lnTo>
                        <a:pt x="102" y="65"/>
                      </a:lnTo>
                      <a:lnTo>
                        <a:pt x="10" y="3"/>
                      </a:lnTo>
                      <a:lnTo>
                        <a:pt x="0" y="3"/>
                      </a:ln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4" name="Freeform 68"/>
                <p:cNvSpPr>
                  <a:spLocks/>
                </p:cNvSpPr>
                <p:nvPr/>
              </p:nvSpPr>
              <p:spPr bwMode="auto">
                <a:xfrm>
                  <a:off x="3666" y="2506"/>
                  <a:ext cx="25" cy="18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14" y="73"/>
                    </a:cxn>
                    <a:cxn ang="0">
                      <a:pos x="103" y="17"/>
                    </a:cxn>
                    <a:cxn ang="0">
                      <a:pos x="93" y="0"/>
                    </a:cxn>
                    <a:cxn ang="0">
                      <a:pos x="3" y="56"/>
                    </a:cxn>
                    <a:cxn ang="0">
                      <a:pos x="17" y="67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03" h="73">
                      <a:moveTo>
                        <a:pt x="0" y="62"/>
                      </a:moveTo>
                      <a:lnTo>
                        <a:pt x="14" y="73"/>
                      </a:lnTo>
                      <a:lnTo>
                        <a:pt x="103" y="17"/>
                      </a:lnTo>
                      <a:lnTo>
                        <a:pt x="93" y="0"/>
                      </a:lnTo>
                      <a:lnTo>
                        <a:pt x="3" y="56"/>
                      </a:lnTo>
                      <a:lnTo>
                        <a:pt x="17" y="67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5" name="Freeform 69"/>
                <p:cNvSpPr>
                  <a:spLocks/>
                </p:cNvSpPr>
                <p:nvPr/>
              </p:nvSpPr>
              <p:spPr bwMode="auto">
                <a:xfrm>
                  <a:off x="3666" y="2494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31" y="5"/>
                    </a:cxn>
                    <a:cxn ang="0">
                      <a:pos x="0" y="108"/>
                    </a:cxn>
                    <a:cxn ang="0">
                      <a:pos x="17" y="113"/>
                    </a:cxn>
                    <a:cxn ang="0">
                      <a:pos x="50" y="11"/>
                    </a:cxn>
                    <a:cxn ang="0">
                      <a:pos x="46" y="0"/>
                    </a:cxn>
                    <a:cxn ang="0">
                      <a:pos x="50" y="11"/>
                    </a:cxn>
                    <a:cxn ang="0">
                      <a:pos x="51" y="5"/>
                    </a:cxn>
                    <a:cxn ang="0">
                      <a:pos x="46" y="0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51" h="113">
                      <a:moveTo>
                        <a:pt x="35" y="15"/>
                      </a:moveTo>
                      <a:lnTo>
                        <a:pt x="31" y="5"/>
                      </a:lnTo>
                      <a:lnTo>
                        <a:pt x="0" y="108"/>
                      </a:lnTo>
                      <a:lnTo>
                        <a:pt x="17" y="113"/>
                      </a:lnTo>
                      <a:lnTo>
                        <a:pt x="50" y="11"/>
                      </a:lnTo>
                      <a:lnTo>
                        <a:pt x="46" y="0"/>
                      </a:lnTo>
                      <a:lnTo>
                        <a:pt x="50" y="11"/>
                      </a:lnTo>
                      <a:lnTo>
                        <a:pt x="51" y="5"/>
                      </a:lnTo>
                      <a:lnTo>
                        <a:pt x="46" y="0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6" name="Freeform 70"/>
                <p:cNvSpPr>
                  <a:spLocks/>
                </p:cNvSpPr>
                <p:nvPr/>
              </p:nvSpPr>
              <p:spPr bwMode="auto">
                <a:xfrm>
                  <a:off x="3906" y="2602"/>
                  <a:ext cx="69" cy="75"/>
                </a:xfrm>
                <a:custGeom>
                  <a:avLst/>
                  <a:gdLst/>
                  <a:ahLst/>
                  <a:cxnLst>
                    <a:cxn ang="0">
                      <a:pos x="102" y="109"/>
                    </a:cxn>
                    <a:cxn ang="0">
                      <a:pos x="113" y="0"/>
                    </a:cxn>
                    <a:cxn ang="0">
                      <a:pos x="174" y="93"/>
                    </a:cxn>
                    <a:cxn ang="0">
                      <a:pos x="280" y="71"/>
                    </a:cxn>
                    <a:cxn ang="0">
                      <a:pos x="211" y="157"/>
                    </a:cxn>
                    <a:cxn ang="0">
                      <a:pos x="262" y="256"/>
                    </a:cxn>
                    <a:cxn ang="0">
                      <a:pos x="165" y="215"/>
                    </a:cxn>
                    <a:cxn ang="0">
                      <a:pos x="94" y="297"/>
                    </a:cxn>
                    <a:cxn ang="0">
                      <a:pos x="95" y="185"/>
                    </a:cxn>
                    <a:cxn ang="0">
                      <a:pos x="0" y="138"/>
                    </a:cxn>
                    <a:cxn ang="0">
                      <a:pos x="102" y="109"/>
                    </a:cxn>
                  </a:cxnLst>
                  <a:rect l="0" t="0" r="r" b="b"/>
                  <a:pathLst>
                    <a:path w="280" h="297">
                      <a:moveTo>
                        <a:pt x="102" y="109"/>
                      </a:moveTo>
                      <a:lnTo>
                        <a:pt x="113" y="0"/>
                      </a:lnTo>
                      <a:lnTo>
                        <a:pt x="174" y="93"/>
                      </a:lnTo>
                      <a:lnTo>
                        <a:pt x="280" y="71"/>
                      </a:lnTo>
                      <a:lnTo>
                        <a:pt x="211" y="157"/>
                      </a:lnTo>
                      <a:lnTo>
                        <a:pt x="262" y="256"/>
                      </a:lnTo>
                      <a:lnTo>
                        <a:pt x="165" y="215"/>
                      </a:lnTo>
                      <a:lnTo>
                        <a:pt x="94" y="297"/>
                      </a:lnTo>
                      <a:lnTo>
                        <a:pt x="95" y="185"/>
                      </a:lnTo>
                      <a:lnTo>
                        <a:pt x="0" y="138"/>
                      </a:lnTo>
                      <a:lnTo>
                        <a:pt x="102" y="10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7" name="Freeform 71"/>
                <p:cNvSpPr>
                  <a:spLocks/>
                </p:cNvSpPr>
                <p:nvPr/>
              </p:nvSpPr>
              <p:spPr bwMode="auto">
                <a:xfrm>
                  <a:off x="3929" y="2601"/>
                  <a:ext cx="6" cy="2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10" y="6"/>
                    </a:cxn>
                    <a:cxn ang="0">
                      <a:pos x="0" y="115"/>
                    </a:cxn>
                    <a:cxn ang="0">
                      <a:pos x="19" y="115"/>
                    </a:cxn>
                    <a:cxn ang="0">
                      <a:pos x="29" y="6"/>
                    </a:cxn>
                    <a:cxn ang="0">
                      <a:pos x="12" y="12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9" h="115">
                      <a:moveTo>
                        <a:pt x="28" y="0"/>
                      </a:moveTo>
                      <a:lnTo>
                        <a:pt x="10" y="6"/>
                      </a:lnTo>
                      <a:lnTo>
                        <a:pt x="0" y="115"/>
                      </a:lnTo>
                      <a:lnTo>
                        <a:pt x="19" y="115"/>
                      </a:lnTo>
                      <a:lnTo>
                        <a:pt x="29" y="6"/>
                      </a:lnTo>
                      <a:lnTo>
                        <a:pt x="12" y="1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8" name="Freeform 72"/>
                <p:cNvSpPr>
                  <a:spLocks/>
                </p:cNvSpPr>
                <p:nvPr/>
              </p:nvSpPr>
              <p:spPr bwMode="auto">
                <a:xfrm>
                  <a:off x="3932" y="2601"/>
                  <a:ext cx="19" cy="28"/>
                </a:xfrm>
                <a:custGeom>
                  <a:avLst/>
                  <a:gdLst/>
                  <a:ahLst/>
                  <a:cxnLst>
                    <a:cxn ang="0">
                      <a:pos x="68" y="89"/>
                    </a:cxn>
                    <a:cxn ang="0">
                      <a:pos x="77" y="94"/>
                    </a:cxn>
                    <a:cxn ang="0">
                      <a:pos x="16" y="0"/>
                    </a:cxn>
                    <a:cxn ang="0">
                      <a:pos x="0" y="12"/>
                    </a:cxn>
                    <a:cxn ang="0">
                      <a:pos x="61" y="105"/>
                    </a:cxn>
                    <a:cxn ang="0">
                      <a:pos x="70" y="108"/>
                    </a:cxn>
                    <a:cxn ang="0">
                      <a:pos x="61" y="105"/>
                    </a:cxn>
                    <a:cxn ang="0">
                      <a:pos x="65" y="111"/>
                    </a:cxn>
                    <a:cxn ang="0">
                      <a:pos x="70" y="108"/>
                    </a:cxn>
                    <a:cxn ang="0">
                      <a:pos x="68" y="89"/>
                    </a:cxn>
                  </a:cxnLst>
                  <a:rect l="0" t="0" r="r" b="b"/>
                  <a:pathLst>
                    <a:path w="77" h="111">
                      <a:moveTo>
                        <a:pt x="68" y="89"/>
                      </a:moveTo>
                      <a:lnTo>
                        <a:pt x="77" y="94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61" y="105"/>
                      </a:lnTo>
                      <a:lnTo>
                        <a:pt x="70" y="108"/>
                      </a:lnTo>
                      <a:lnTo>
                        <a:pt x="61" y="105"/>
                      </a:lnTo>
                      <a:lnTo>
                        <a:pt x="65" y="111"/>
                      </a:lnTo>
                      <a:lnTo>
                        <a:pt x="70" y="108"/>
                      </a:lnTo>
                      <a:lnTo>
                        <a:pt x="68" y="8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49" name="Freeform 73"/>
                <p:cNvSpPr>
                  <a:spLocks/>
                </p:cNvSpPr>
                <p:nvPr/>
              </p:nvSpPr>
              <p:spPr bwMode="auto">
                <a:xfrm>
                  <a:off x="3949" y="2618"/>
                  <a:ext cx="28" cy="10"/>
                </a:xfrm>
                <a:custGeom>
                  <a:avLst/>
                  <a:gdLst/>
                  <a:ahLst/>
                  <a:cxnLst>
                    <a:cxn ang="0">
                      <a:pos x="114" y="15"/>
                    </a:cxn>
                    <a:cxn ang="0">
                      <a:pos x="106" y="0"/>
                    </a:cxn>
                    <a:cxn ang="0">
                      <a:pos x="0" y="21"/>
                    </a:cxn>
                    <a:cxn ang="0">
                      <a:pos x="2" y="40"/>
                    </a:cxn>
                    <a:cxn ang="0">
                      <a:pos x="107" y="19"/>
                    </a:cxn>
                    <a:cxn ang="0">
                      <a:pos x="100" y="2"/>
                    </a:cxn>
                    <a:cxn ang="0">
                      <a:pos x="114" y="15"/>
                    </a:cxn>
                  </a:cxnLst>
                  <a:rect l="0" t="0" r="r" b="b"/>
                  <a:pathLst>
                    <a:path w="114" h="40">
                      <a:moveTo>
                        <a:pt x="114" y="15"/>
                      </a:moveTo>
                      <a:lnTo>
                        <a:pt x="106" y="0"/>
                      </a:lnTo>
                      <a:lnTo>
                        <a:pt x="0" y="21"/>
                      </a:lnTo>
                      <a:lnTo>
                        <a:pt x="2" y="40"/>
                      </a:lnTo>
                      <a:lnTo>
                        <a:pt x="107" y="19"/>
                      </a:lnTo>
                      <a:lnTo>
                        <a:pt x="100" y="2"/>
                      </a:lnTo>
                      <a:lnTo>
                        <a:pt x="114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0" name="Freeform 74"/>
                <p:cNvSpPr>
                  <a:spLocks/>
                </p:cNvSpPr>
                <p:nvPr/>
              </p:nvSpPr>
              <p:spPr bwMode="auto">
                <a:xfrm>
                  <a:off x="3956" y="2619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8" y="89"/>
                    </a:cxn>
                    <a:cxn ang="0">
                      <a:pos x="18" y="99"/>
                    </a:cxn>
                    <a:cxn ang="0">
                      <a:pos x="86" y="13"/>
                    </a:cxn>
                    <a:cxn ang="0">
                      <a:pos x="72" y="0"/>
                    </a:cxn>
                    <a:cxn ang="0">
                      <a:pos x="3" y="87"/>
                    </a:cxn>
                    <a:cxn ang="0">
                      <a:pos x="3" y="98"/>
                    </a:cxn>
                    <a:cxn ang="0">
                      <a:pos x="3" y="87"/>
                    </a:cxn>
                    <a:cxn ang="0">
                      <a:pos x="0" y="92"/>
                    </a:cxn>
                    <a:cxn ang="0">
                      <a:pos x="3" y="98"/>
                    </a:cxn>
                    <a:cxn ang="0">
                      <a:pos x="18" y="89"/>
                    </a:cxn>
                  </a:cxnLst>
                  <a:rect l="0" t="0" r="r" b="b"/>
                  <a:pathLst>
                    <a:path w="86" h="99">
                      <a:moveTo>
                        <a:pt x="18" y="89"/>
                      </a:moveTo>
                      <a:lnTo>
                        <a:pt x="18" y="99"/>
                      </a:lnTo>
                      <a:lnTo>
                        <a:pt x="86" y="13"/>
                      </a:lnTo>
                      <a:lnTo>
                        <a:pt x="72" y="0"/>
                      </a:lnTo>
                      <a:lnTo>
                        <a:pt x="3" y="87"/>
                      </a:lnTo>
                      <a:lnTo>
                        <a:pt x="3" y="98"/>
                      </a:lnTo>
                      <a:lnTo>
                        <a:pt x="3" y="87"/>
                      </a:lnTo>
                      <a:lnTo>
                        <a:pt x="0" y="92"/>
                      </a:lnTo>
                      <a:lnTo>
                        <a:pt x="3" y="98"/>
                      </a:lnTo>
                      <a:lnTo>
                        <a:pt x="18" y="8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1" name="Freeform 75"/>
                <p:cNvSpPr>
                  <a:spLocks/>
                </p:cNvSpPr>
                <p:nvPr/>
              </p:nvSpPr>
              <p:spPr bwMode="auto">
                <a:xfrm>
                  <a:off x="3957" y="2641"/>
                  <a:ext cx="16" cy="28"/>
                </a:xfrm>
                <a:custGeom>
                  <a:avLst/>
                  <a:gdLst/>
                  <a:ahLst/>
                  <a:cxnLst>
                    <a:cxn ang="0">
                      <a:pos x="56" y="112"/>
                    </a:cxn>
                    <a:cxn ang="0">
                      <a:pos x="68" y="99"/>
                    </a:cxn>
                    <a:cxn ang="0">
                      <a:pos x="15" y="0"/>
                    </a:cxn>
                    <a:cxn ang="0">
                      <a:pos x="0" y="9"/>
                    </a:cxn>
                    <a:cxn ang="0">
                      <a:pos x="51" y="106"/>
                    </a:cxn>
                    <a:cxn ang="0">
                      <a:pos x="62" y="93"/>
                    </a:cxn>
                    <a:cxn ang="0">
                      <a:pos x="56" y="112"/>
                    </a:cxn>
                  </a:cxnLst>
                  <a:rect l="0" t="0" r="r" b="b"/>
                  <a:pathLst>
                    <a:path w="68" h="112">
                      <a:moveTo>
                        <a:pt x="56" y="112"/>
                      </a:moveTo>
                      <a:lnTo>
                        <a:pt x="68" y="99"/>
                      </a:lnTo>
                      <a:lnTo>
                        <a:pt x="15" y="0"/>
                      </a:lnTo>
                      <a:lnTo>
                        <a:pt x="0" y="9"/>
                      </a:lnTo>
                      <a:lnTo>
                        <a:pt x="51" y="106"/>
                      </a:lnTo>
                      <a:lnTo>
                        <a:pt x="62" y="93"/>
                      </a:lnTo>
                      <a:lnTo>
                        <a:pt x="56" y="1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2" name="Freeform 76"/>
                <p:cNvSpPr>
                  <a:spLocks/>
                </p:cNvSpPr>
                <p:nvPr/>
              </p:nvSpPr>
              <p:spPr bwMode="auto">
                <a:xfrm>
                  <a:off x="3945" y="2653"/>
                  <a:ext cx="27" cy="16"/>
                </a:xfrm>
                <a:custGeom>
                  <a:avLst/>
                  <a:gdLst/>
                  <a:ahLst/>
                  <a:cxnLst>
                    <a:cxn ang="0">
                      <a:pos x="15" y="18"/>
                    </a:cxn>
                    <a:cxn ang="0">
                      <a:pos x="4" y="20"/>
                    </a:cxn>
                    <a:cxn ang="0">
                      <a:pos x="103" y="62"/>
                    </a:cxn>
                    <a:cxn ang="0">
                      <a:pos x="109" y="43"/>
                    </a:cxn>
                    <a:cxn ang="0">
                      <a:pos x="10" y="1"/>
                    </a:cxn>
                    <a:cxn ang="0">
                      <a:pos x="0" y="5"/>
                    </a:cxn>
                    <a:cxn ang="0">
                      <a:pos x="10" y="1"/>
                    </a:cxn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15" y="18"/>
                    </a:cxn>
                  </a:cxnLst>
                  <a:rect l="0" t="0" r="r" b="b"/>
                  <a:pathLst>
                    <a:path w="109" h="62">
                      <a:moveTo>
                        <a:pt x="15" y="18"/>
                      </a:moveTo>
                      <a:lnTo>
                        <a:pt x="4" y="20"/>
                      </a:lnTo>
                      <a:lnTo>
                        <a:pt x="103" y="62"/>
                      </a:lnTo>
                      <a:lnTo>
                        <a:pt x="109" y="43"/>
                      </a:lnTo>
                      <a:lnTo>
                        <a:pt x="10" y="1"/>
                      </a:lnTo>
                      <a:lnTo>
                        <a:pt x="0" y="5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5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3" name="Freeform 77"/>
                <p:cNvSpPr>
                  <a:spLocks/>
                </p:cNvSpPr>
                <p:nvPr/>
              </p:nvSpPr>
              <p:spPr bwMode="auto">
                <a:xfrm>
                  <a:off x="3926" y="2655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17" y="96"/>
                    </a:cxn>
                    <a:cxn ang="0">
                      <a:pos x="88" y="13"/>
                    </a:cxn>
                    <a:cxn ang="0">
                      <a:pos x="73" y="0"/>
                    </a:cxn>
                    <a:cxn ang="0">
                      <a:pos x="3" y="83"/>
                    </a:cxn>
                    <a:cxn ang="0">
                      <a:pos x="21" y="89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88" h="96">
                      <a:moveTo>
                        <a:pt x="0" y="89"/>
                      </a:moveTo>
                      <a:lnTo>
                        <a:pt x="17" y="96"/>
                      </a:lnTo>
                      <a:lnTo>
                        <a:pt x="88" y="13"/>
                      </a:lnTo>
                      <a:lnTo>
                        <a:pt x="73" y="0"/>
                      </a:lnTo>
                      <a:lnTo>
                        <a:pt x="3" y="83"/>
                      </a:lnTo>
                      <a:lnTo>
                        <a:pt x="21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4" name="Freeform 78"/>
                <p:cNvSpPr>
                  <a:spLocks/>
                </p:cNvSpPr>
                <p:nvPr/>
              </p:nvSpPr>
              <p:spPr bwMode="auto">
                <a:xfrm>
                  <a:off x="3926" y="2647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7" y="17"/>
                    </a:cxn>
                    <a:cxn ang="0">
                      <a:pos x="1" y="8"/>
                    </a:cxn>
                    <a:cxn ang="0">
                      <a:pos x="0" y="120"/>
                    </a:cxn>
                    <a:cxn ang="0">
                      <a:pos x="21" y="120"/>
                    </a:cxn>
                    <a:cxn ang="0">
                      <a:pos x="22" y="8"/>
                    </a:cxn>
                    <a:cxn ang="0">
                      <a:pos x="15" y="0"/>
                    </a:cxn>
                    <a:cxn ang="0">
                      <a:pos x="22" y="8"/>
                    </a:cxn>
                    <a:cxn ang="0">
                      <a:pos x="22" y="3"/>
                    </a:cxn>
                    <a:cxn ang="0">
                      <a:pos x="15" y="0"/>
                    </a:cxn>
                    <a:cxn ang="0">
                      <a:pos x="7" y="17"/>
                    </a:cxn>
                  </a:cxnLst>
                  <a:rect l="0" t="0" r="r" b="b"/>
                  <a:pathLst>
                    <a:path w="22" h="120">
                      <a:moveTo>
                        <a:pt x="7" y="17"/>
                      </a:moveTo>
                      <a:lnTo>
                        <a:pt x="1" y="8"/>
                      </a:lnTo>
                      <a:lnTo>
                        <a:pt x="0" y="120"/>
                      </a:lnTo>
                      <a:lnTo>
                        <a:pt x="21" y="120"/>
                      </a:lnTo>
                      <a:lnTo>
                        <a:pt x="22" y="8"/>
                      </a:lnTo>
                      <a:lnTo>
                        <a:pt x="15" y="0"/>
                      </a:lnTo>
                      <a:lnTo>
                        <a:pt x="22" y="8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5" name="Freeform 79"/>
                <p:cNvSpPr>
                  <a:spLocks/>
                </p:cNvSpPr>
                <p:nvPr/>
              </p:nvSpPr>
              <p:spPr bwMode="auto">
                <a:xfrm>
                  <a:off x="3904" y="2635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8"/>
                    </a:cxn>
                    <a:cxn ang="0">
                      <a:pos x="96" y="66"/>
                    </a:cxn>
                    <a:cxn ang="0">
                      <a:pos x="104" y="49"/>
                    </a:cxn>
                    <a:cxn ang="0">
                      <a:pos x="9" y="2"/>
                    </a:cxn>
                    <a:cxn ang="0">
                      <a:pos x="7" y="1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04" h="66">
                      <a:moveTo>
                        <a:pt x="3" y="0"/>
                      </a:moveTo>
                      <a:lnTo>
                        <a:pt x="0" y="18"/>
                      </a:lnTo>
                      <a:lnTo>
                        <a:pt x="96" y="66"/>
                      </a:lnTo>
                      <a:lnTo>
                        <a:pt x="104" y="49"/>
                      </a:lnTo>
                      <a:lnTo>
                        <a:pt x="9" y="2"/>
                      </a:lnTo>
                      <a:lnTo>
                        <a:pt x="7" y="1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6" name="Freeform 80"/>
                <p:cNvSpPr>
                  <a:spLocks/>
                </p:cNvSpPr>
                <p:nvPr/>
              </p:nvSpPr>
              <p:spPr bwMode="auto">
                <a:xfrm>
                  <a:off x="3905" y="2628"/>
                  <a:ext cx="28" cy="11"/>
                </a:xfrm>
                <a:custGeom>
                  <a:avLst/>
                  <a:gdLst/>
                  <a:ahLst/>
                  <a:cxnLst>
                    <a:cxn ang="0">
                      <a:pos x="95" y="8"/>
                    </a:cxn>
                    <a:cxn ang="0">
                      <a:pos x="102" y="0"/>
                    </a:cxn>
                    <a:cxn ang="0">
                      <a:pos x="0" y="27"/>
                    </a:cxn>
                    <a:cxn ang="0">
                      <a:pos x="4" y="46"/>
                    </a:cxn>
                    <a:cxn ang="0">
                      <a:pos x="107" y="18"/>
                    </a:cxn>
                    <a:cxn ang="0">
                      <a:pos x="114" y="8"/>
                    </a:cxn>
                    <a:cxn ang="0">
                      <a:pos x="107" y="18"/>
                    </a:cxn>
                    <a:cxn ang="0">
                      <a:pos x="114" y="17"/>
                    </a:cxn>
                    <a:cxn ang="0">
                      <a:pos x="114" y="8"/>
                    </a:cxn>
                    <a:cxn ang="0">
                      <a:pos x="95" y="8"/>
                    </a:cxn>
                  </a:cxnLst>
                  <a:rect l="0" t="0" r="r" b="b"/>
                  <a:pathLst>
                    <a:path w="114" h="46">
                      <a:moveTo>
                        <a:pt x="95" y="8"/>
                      </a:moveTo>
                      <a:lnTo>
                        <a:pt x="102" y="0"/>
                      </a:lnTo>
                      <a:lnTo>
                        <a:pt x="0" y="27"/>
                      </a:lnTo>
                      <a:lnTo>
                        <a:pt x="4" y="46"/>
                      </a:lnTo>
                      <a:lnTo>
                        <a:pt x="107" y="18"/>
                      </a:lnTo>
                      <a:lnTo>
                        <a:pt x="114" y="8"/>
                      </a:lnTo>
                      <a:lnTo>
                        <a:pt x="107" y="18"/>
                      </a:lnTo>
                      <a:lnTo>
                        <a:pt x="114" y="17"/>
                      </a:lnTo>
                      <a:lnTo>
                        <a:pt x="114" y="8"/>
                      </a:lnTo>
                      <a:lnTo>
                        <a:pt x="95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7" name="Freeform 81"/>
                <p:cNvSpPr>
                  <a:spLocks/>
                </p:cNvSpPr>
                <p:nvPr/>
              </p:nvSpPr>
              <p:spPr bwMode="auto">
                <a:xfrm>
                  <a:off x="3954" y="2739"/>
                  <a:ext cx="71" cy="74"/>
                </a:xfrm>
                <a:custGeom>
                  <a:avLst/>
                  <a:gdLst/>
                  <a:ahLst/>
                  <a:cxnLst>
                    <a:cxn ang="0">
                      <a:pos x="104" y="97"/>
                    </a:cxn>
                    <a:cxn ang="0">
                      <a:pos x="157" y="0"/>
                    </a:cxn>
                    <a:cxn ang="0">
                      <a:pos x="179" y="109"/>
                    </a:cxn>
                    <a:cxn ang="0">
                      <a:pos x="284" y="130"/>
                    </a:cxn>
                    <a:cxn ang="0">
                      <a:pos x="189" y="183"/>
                    </a:cxn>
                    <a:cxn ang="0">
                      <a:pos x="199" y="295"/>
                    </a:cxn>
                    <a:cxn ang="0">
                      <a:pos x="123" y="217"/>
                    </a:cxn>
                    <a:cxn ang="0">
                      <a:pos x="28" y="267"/>
                    </a:cxn>
                    <a:cxn ang="0">
                      <a:pos x="71" y="164"/>
                    </a:cxn>
                    <a:cxn ang="0">
                      <a:pos x="0" y="82"/>
                    </a:cxn>
                    <a:cxn ang="0">
                      <a:pos x="104" y="97"/>
                    </a:cxn>
                  </a:cxnLst>
                  <a:rect l="0" t="0" r="r" b="b"/>
                  <a:pathLst>
                    <a:path w="284" h="295">
                      <a:moveTo>
                        <a:pt x="104" y="97"/>
                      </a:moveTo>
                      <a:lnTo>
                        <a:pt x="157" y="0"/>
                      </a:lnTo>
                      <a:lnTo>
                        <a:pt x="179" y="109"/>
                      </a:lnTo>
                      <a:lnTo>
                        <a:pt x="284" y="130"/>
                      </a:lnTo>
                      <a:lnTo>
                        <a:pt x="189" y="183"/>
                      </a:lnTo>
                      <a:lnTo>
                        <a:pt x="199" y="295"/>
                      </a:lnTo>
                      <a:lnTo>
                        <a:pt x="123" y="217"/>
                      </a:lnTo>
                      <a:lnTo>
                        <a:pt x="28" y="267"/>
                      </a:lnTo>
                      <a:lnTo>
                        <a:pt x="71" y="164"/>
                      </a:lnTo>
                      <a:lnTo>
                        <a:pt x="0" y="82"/>
                      </a:lnTo>
                      <a:lnTo>
                        <a:pt x="104" y="9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8" name="Freeform 82"/>
                <p:cNvSpPr>
                  <a:spLocks/>
                </p:cNvSpPr>
                <p:nvPr/>
              </p:nvSpPr>
              <p:spPr bwMode="auto">
                <a:xfrm>
                  <a:off x="3978" y="273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51" y="0"/>
                    </a:cxn>
                    <a:cxn ang="0">
                      <a:pos x="0" y="97"/>
                    </a:cxn>
                    <a:cxn ang="0">
                      <a:pos x="18" y="106"/>
                    </a:cxn>
                    <a:cxn ang="0">
                      <a:pos x="67" y="8"/>
                    </a:cxn>
                    <a:cxn ang="0">
                      <a:pos x="50" y="6"/>
                    </a:cxn>
                    <a:cxn ang="0">
                      <a:pos x="69" y="2"/>
                    </a:cxn>
                  </a:cxnLst>
                  <a:rect l="0" t="0" r="r" b="b"/>
                  <a:pathLst>
                    <a:path w="69" h="106">
                      <a:moveTo>
                        <a:pt x="69" y="2"/>
                      </a:moveTo>
                      <a:lnTo>
                        <a:pt x="51" y="0"/>
                      </a:lnTo>
                      <a:lnTo>
                        <a:pt x="0" y="97"/>
                      </a:lnTo>
                      <a:lnTo>
                        <a:pt x="18" y="106"/>
                      </a:lnTo>
                      <a:lnTo>
                        <a:pt x="67" y="8"/>
                      </a:lnTo>
                      <a:lnTo>
                        <a:pt x="50" y="6"/>
                      </a:lnTo>
                      <a:lnTo>
                        <a:pt x="69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59" name="Freeform 83"/>
                <p:cNvSpPr>
                  <a:spLocks/>
                </p:cNvSpPr>
                <p:nvPr/>
              </p:nvSpPr>
              <p:spPr bwMode="auto">
                <a:xfrm>
                  <a:off x="3991" y="2738"/>
                  <a:ext cx="10" cy="31"/>
                </a:xfrm>
                <a:custGeom>
                  <a:avLst/>
                  <a:gdLst/>
                  <a:ahLst/>
                  <a:cxnLst>
                    <a:cxn ang="0">
                      <a:pos x="34" y="104"/>
                    </a:cxn>
                    <a:cxn ang="0">
                      <a:pos x="42" y="110"/>
                    </a:cxn>
                    <a:cxn ang="0">
                      <a:pos x="19" y="0"/>
                    </a:cxn>
                    <a:cxn ang="0">
                      <a:pos x="0" y="4"/>
                    </a:cxn>
                    <a:cxn ang="0">
                      <a:pos x="23" y="114"/>
                    </a:cxn>
                    <a:cxn ang="0">
                      <a:pos x="31" y="122"/>
                    </a:cxn>
                    <a:cxn ang="0">
                      <a:pos x="23" y="114"/>
                    </a:cxn>
                    <a:cxn ang="0">
                      <a:pos x="24" y="120"/>
                    </a:cxn>
                    <a:cxn ang="0">
                      <a:pos x="31" y="122"/>
                    </a:cxn>
                    <a:cxn ang="0">
                      <a:pos x="34" y="104"/>
                    </a:cxn>
                  </a:cxnLst>
                  <a:rect l="0" t="0" r="r" b="b"/>
                  <a:pathLst>
                    <a:path w="42" h="122">
                      <a:moveTo>
                        <a:pt x="34" y="104"/>
                      </a:moveTo>
                      <a:lnTo>
                        <a:pt x="42" y="110"/>
                      </a:ln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23" y="114"/>
                      </a:lnTo>
                      <a:lnTo>
                        <a:pt x="31" y="122"/>
                      </a:lnTo>
                      <a:lnTo>
                        <a:pt x="23" y="114"/>
                      </a:lnTo>
                      <a:lnTo>
                        <a:pt x="24" y="120"/>
                      </a:lnTo>
                      <a:lnTo>
                        <a:pt x="31" y="122"/>
                      </a:lnTo>
                      <a:lnTo>
                        <a:pt x="34" y="10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0" name="Freeform 84"/>
                <p:cNvSpPr>
                  <a:spLocks/>
                </p:cNvSpPr>
                <p:nvPr/>
              </p:nvSpPr>
              <p:spPr bwMode="auto">
                <a:xfrm>
                  <a:off x="3998" y="2764"/>
                  <a:ext cx="28" cy="10"/>
                </a:xfrm>
                <a:custGeom>
                  <a:avLst/>
                  <a:gdLst/>
                  <a:ahLst/>
                  <a:cxnLst>
                    <a:cxn ang="0">
                      <a:pos x="111" y="38"/>
                    </a:cxn>
                    <a:cxn ang="0">
                      <a:pos x="108" y="20"/>
                    </a:cxn>
                    <a:cxn ang="0">
                      <a:pos x="3" y="0"/>
                    </a:cxn>
                    <a:cxn ang="0">
                      <a:pos x="0" y="18"/>
                    </a:cxn>
                    <a:cxn ang="0">
                      <a:pos x="106" y="39"/>
                    </a:cxn>
                    <a:cxn ang="0">
                      <a:pos x="103" y="21"/>
                    </a:cxn>
                    <a:cxn ang="0">
                      <a:pos x="111" y="38"/>
                    </a:cxn>
                  </a:cxnLst>
                  <a:rect l="0" t="0" r="r" b="b"/>
                  <a:pathLst>
                    <a:path w="111" h="39">
                      <a:moveTo>
                        <a:pt x="111" y="38"/>
                      </a:moveTo>
                      <a:lnTo>
                        <a:pt x="108" y="20"/>
                      </a:lnTo>
                      <a:lnTo>
                        <a:pt x="3" y="0"/>
                      </a:lnTo>
                      <a:lnTo>
                        <a:pt x="0" y="18"/>
                      </a:lnTo>
                      <a:lnTo>
                        <a:pt x="106" y="39"/>
                      </a:lnTo>
                      <a:lnTo>
                        <a:pt x="103" y="21"/>
                      </a:lnTo>
                      <a:lnTo>
                        <a:pt x="111" y="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1" name="Freeform 85"/>
                <p:cNvSpPr>
                  <a:spLocks/>
                </p:cNvSpPr>
                <p:nvPr/>
              </p:nvSpPr>
              <p:spPr bwMode="auto">
                <a:xfrm>
                  <a:off x="3999" y="2770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18" y="60"/>
                    </a:cxn>
                    <a:cxn ang="0">
                      <a:pos x="13" y="69"/>
                    </a:cxn>
                    <a:cxn ang="0">
                      <a:pos x="109" y="17"/>
                    </a:cxn>
                    <a:cxn ang="0">
                      <a:pos x="101" y="0"/>
                    </a:cxn>
                    <a:cxn ang="0">
                      <a:pos x="5" y="52"/>
                    </a:cxn>
                    <a:cxn ang="0">
                      <a:pos x="1" y="62"/>
                    </a:cxn>
                    <a:cxn ang="0">
                      <a:pos x="5" y="52"/>
                    </a:cxn>
                    <a:cxn ang="0">
                      <a:pos x="0" y="56"/>
                    </a:cxn>
                    <a:cxn ang="0">
                      <a:pos x="1" y="62"/>
                    </a:cxn>
                    <a:cxn ang="0">
                      <a:pos x="18" y="60"/>
                    </a:cxn>
                  </a:cxnLst>
                  <a:rect l="0" t="0" r="r" b="b"/>
                  <a:pathLst>
                    <a:path w="109" h="69">
                      <a:moveTo>
                        <a:pt x="18" y="60"/>
                      </a:moveTo>
                      <a:lnTo>
                        <a:pt x="13" y="69"/>
                      </a:lnTo>
                      <a:lnTo>
                        <a:pt x="109" y="17"/>
                      </a:lnTo>
                      <a:lnTo>
                        <a:pt x="101" y="0"/>
                      </a:lnTo>
                      <a:lnTo>
                        <a:pt x="5" y="52"/>
                      </a:lnTo>
                      <a:lnTo>
                        <a:pt x="1" y="62"/>
                      </a:lnTo>
                      <a:lnTo>
                        <a:pt x="5" y="52"/>
                      </a:lnTo>
                      <a:lnTo>
                        <a:pt x="0" y="56"/>
                      </a:lnTo>
                      <a:lnTo>
                        <a:pt x="1" y="62"/>
                      </a:lnTo>
                      <a:lnTo>
                        <a:pt x="18" y="6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2" name="Freeform 86"/>
                <p:cNvSpPr>
                  <a:spLocks/>
                </p:cNvSpPr>
                <p:nvPr/>
              </p:nvSpPr>
              <p:spPr bwMode="auto">
                <a:xfrm>
                  <a:off x="3999" y="2784"/>
                  <a:ext cx="6" cy="31"/>
                </a:xfrm>
                <a:custGeom>
                  <a:avLst/>
                  <a:gdLst/>
                  <a:ahLst/>
                  <a:cxnLst>
                    <a:cxn ang="0">
                      <a:pos x="14" y="121"/>
                    </a:cxn>
                    <a:cxn ang="0">
                      <a:pos x="30" y="113"/>
                    </a:cxn>
                    <a:cxn ang="0">
                      <a:pos x="17" y="0"/>
                    </a:cxn>
                    <a:cxn ang="0">
                      <a:pos x="0" y="2"/>
                    </a:cxn>
                    <a:cxn ang="0">
                      <a:pos x="11" y="114"/>
                    </a:cxn>
                    <a:cxn ang="0">
                      <a:pos x="26" y="105"/>
                    </a:cxn>
                    <a:cxn ang="0">
                      <a:pos x="14" y="121"/>
                    </a:cxn>
                  </a:cxnLst>
                  <a:rect l="0" t="0" r="r" b="b"/>
                  <a:pathLst>
                    <a:path w="30" h="121">
                      <a:moveTo>
                        <a:pt x="14" y="121"/>
                      </a:moveTo>
                      <a:lnTo>
                        <a:pt x="30" y="113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11" y="114"/>
                      </a:lnTo>
                      <a:lnTo>
                        <a:pt x="26" y="105"/>
                      </a:lnTo>
                      <a:lnTo>
                        <a:pt x="14" y="1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3" name="Freeform 87"/>
                <p:cNvSpPr>
                  <a:spLocks/>
                </p:cNvSpPr>
                <p:nvPr/>
              </p:nvSpPr>
              <p:spPr bwMode="auto">
                <a:xfrm>
                  <a:off x="3983" y="2790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11" y="21"/>
                    </a:cxn>
                    <a:cxn ang="0">
                      <a:pos x="0" y="19"/>
                    </a:cxn>
                    <a:cxn ang="0">
                      <a:pos x="77" y="98"/>
                    </a:cxn>
                    <a:cxn ang="0">
                      <a:pos x="89" y="82"/>
                    </a:cxn>
                    <a:cxn ang="0">
                      <a:pos x="12" y="5"/>
                    </a:cxn>
                    <a:cxn ang="0">
                      <a:pos x="2" y="4"/>
                    </a:cxn>
                    <a:cxn ang="0">
                      <a:pos x="12" y="5"/>
                    </a:cxn>
                    <a:cxn ang="0">
                      <a:pos x="7" y="0"/>
                    </a:cxn>
                    <a:cxn ang="0">
                      <a:pos x="2" y="4"/>
                    </a:cxn>
                    <a:cxn ang="0">
                      <a:pos x="11" y="21"/>
                    </a:cxn>
                  </a:cxnLst>
                  <a:rect l="0" t="0" r="r" b="b"/>
                  <a:pathLst>
                    <a:path w="89" h="98">
                      <a:moveTo>
                        <a:pt x="11" y="21"/>
                      </a:moveTo>
                      <a:lnTo>
                        <a:pt x="0" y="19"/>
                      </a:lnTo>
                      <a:lnTo>
                        <a:pt x="77" y="98"/>
                      </a:lnTo>
                      <a:lnTo>
                        <a:pt x="89" y="82"/>
                      </a:lnTo>
                      <a:lnTo>
                        <a:pt x="12" y="5"/>
                      </a:lnTo>
                      <a:lnTo>
                        <a:pt x="2" y="4"/>
                      </a:lnTo>
                      <a:lnTo>
                        <a:pt x="12" y="5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4" name="Freeform 88"/>
                <p:cNvSpPr>
                  <a:spLocks/>
                </p:cNvSpPr>
                <p:nvPr/>
              </p:nvSpPr>
              <p:spPr bwMode="auto">
                <a:xfrm>
                  <a:off x="3959" y="2791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14" y="66"/>
                    </a:cxn>
                    <a:cxn ang="0">
                      <a:pos x="110" y="17"/>
                    </a:cxn>
                    <a:cxn ang="0">
                      <a:pos x="101" y="0"/>
                    </a:cxn>
                    <a:cxn ang="0">
                      <a:pos x="6" y="49"/>
                    </a:cxn>
                    <a:cxn ang="0">
                      <a:pos x="19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0" h="66">
                      <a:moveTo>
                        <a:pt x="0" y="55"/>
                      </a:moveTo>
                      <a:lnTo>
                        <a:pt x="14" y="66"/>
                      </a:lnTo>
                      <a:lnTo>
                        <a:pt x="110" y="17"/>
                      </a:lnTo>
                      <a:lnTo>
                        <a:pt x="101" y="0"/>
                      </a:lnTo>
                      <a:lnTo>
                        <a:pt x="6" y="49"/>
                      </a:lnTo>
                      <a:lnTo>
                        <a:pt x="19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5" name="Freeform 89"/>
                <p:cNvSpPr>
                  <a:spLocks/>
                </p:cNvSpPr>
                <p:nvPr/>
              </p:nvSpPr>
              <p:spPr bwMode="auto">
                <a:xfrm>
                  <a:off x="3959" y="2778"/>
                  <a:ext cx="16" cy="27"/>
                </a:xfrm>
                <a:custGeom>
                  <a:avLst/>
                  <a:gdLst/>
                  <a:ahLst/>
                  <a:cxnLst>
                    <a:cxn ang="0">
                      <a:pos x="46" y="13"/>
                    </a:cxn>
                    <a:cxn ang="0">
                      <a:pos x="45" y="2"/>
                    </a:cxn>
                    <a:cxn ang="0">
                      <a:pos x="0" y="106"/>
                    </a:cxn>
                    <a:cxn ang="0">
                      <a:pos x="19" y="112"/>
                    </a:cxn>
                    <a:cxn ang="0">
                      <a:pos x="62" y="9"/>
                    </a:cxn>
                    <a:cxn ang="0">
                      <a:pos x="61" y="0"/>
                    </a:cxn>
                    <a:cxn ang="0">
                      <a:pos x="62" y="9"/>
                    </a:cxn>
                    <a:cxn ang="0">
                      <a:pos x="64" y="5"/>
                    </a:cxn>
                    <a:cxn ang="0">
                      <a:pos x="61" y="0"/>
                    </a:cxn>
                    <a:cxn ang="0">
                      <a:pos x="46" y="13"/>
                    </a:cxn>
                  </a:cxnLst>
                  <a:rect l="0" t="0" r="r" b="b"/>
                  <a:pathLst>
                    <a:path w="64" h="112">
                      <a:moveTo>
                        <a:pt x="46" y="13"/>
                      </a:moveTo>
                      <a:lnTo>
                        <a:pt x="45" y="2"/>
                      </a:lnTo>
                      <a:lnTo>
                        <a:pt x="0" y="106"/>
                      </a:lnTo>
                      <a:lnTo>
                        <a:pt x="19" y="112"/>
                      </a:lnTo>
                      <a:lnTo>
                        <a:pt x="62" y="9"/>
                      </a:lnTo>
                      <a:lnTo>
                        <a:pt x="61" y="0"/>
                      </a:lnTo>
                      <a:lnTo>
                        <a:pt x="62" y="9"/>
                      </a:lnTo>
                      <a:lnTo>
                        <a:pt x="64" y="5"/>
                      </a:lnTo>
                      <a:lnTo>
                        <a:pt x="61" y="0"/>
                      </a:lnTo>
                      <a:lnTo>
                        <a:pt x="46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6" name="Freeform 90"/>
                <p:cNvSpPr>
                  <a:spLocks/>
                </p:cNvSpPr>
                <p:nvPr/>
              </p:nvSpPr>
              <p:spPr bwMode="auto">
                <a:xfrm>
                  <a:off x="3952" y="2757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6"/>
                    </a:cxn>
                    <a:cxn ang="0">
                      <a:pos x="71" y="99"/>
                    </a:cxn>
                    <a:cxn ang="0">
                      <a:pos x="86" y="86"/>
                    </a:cxn>
                    <a:cxn ang="0">
                      <a:pos x="15" y="4"/>
                    </a:cxn>
                    <a:cxn ang="0">
                      <a:pos x="7" y="2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6" h="99">
                      <a:moveTo>
                        <a:pt x="8" y="0"/>
                      </a:moveTo>
                      <a:lnTo>
                        <a:pt x="0" y="16"/>
                      </a:lnTo>
                      <a:lnTo>
                        <a:pt x="71" y="99"/>
                      </a:lnTo>
                      <a:lnTo>
                        <a:pt x="86" y="86"/>
                      </a:lnTo>
                      <a:lnTo>
                        <a:pt x="15" y="4"/>
                      </a:lnTo>
                      <a:lnTo>
                        <a:pt x="7" y="2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7" name="Freeform 91"/>
                <p:cNvSpPr>
                  <a:spLocks/>
                </p:cNvSpPr>
                <p:nvPr/>
              </p:nvSpPr>
              <p:spPr bwMode="auto">
                <a:xfrm>
                  <a:off x="3954" y="2757"/>
                  <a:ext cx="28" cy="9"/>
                </a:xfrm>
                <a:custGeom>
                  <a:avLst/>
                  <a:gdLst/>
                  <a:ahLst/>
                  <a:cxnLst>
                    <a:cxn ang="0">
                      <a:pos x="96" y="20"/>
                    </a:cxn>
                    <a:cxn ang="0">
                      <a:pos x="105" y="14"/>
                    </a:cxn>
                    <a:cxn ang="0">
                      <a:pos x="1" y="0"/>
                    </a:cxn>
                    <a:cxn ang="0">
                      <a:pos x="0" y="20"/>
                    </a:cxn>
                    <a:cxn ang="0">
                      <a:pos x="104" y="33"/>
                    </a:cxn>
                    <a:cxn ang="0">
                      <a:pos x="114" y="29"/>
                    </a:cxn>
                    <a:cxn ang="0">
                      <a:pos x="104" y="33"/>
                    </a:cxn>
                    <a:cxn ang="0">
                      <a:pos x="110" y="35"/>
                    </a:cxn>
                    <a:cxn ang="0">
                      <a:pos x="114" y="29"/>
                    </a:cxn>
                    <a:cxn ang="0">
                      <a:pos x="96" y="20"/>
                    </a:cxn>
                  </a:cxnLst>
                  <a:rect l="0" t="0" r="r" b="b"/>
                  <a:pathLst>
                    <a:path w="114" h="35">
                      <a:moveTo>
                        <a:pt x="96" y="20"/>
                      </a:moveTo>
                      <a:lnTo>
                        <a:pt x="105" y="14"/>
                      </a:lnTo>
                      <a:lnTo>
                        <a:pt x="1" y="0"/>
                      </a:lnTo>
                      <a:lnTo>
                        <a:pt x="0" y="20"/>
                      </a:lnTo>
                      <a:lnTo>
                        <a:pt x="104" y="33"/>
                      </a:lnTo>
                      <a:lnTo>
                        <a:pt x="114" y="29"/>
                      </a:lnTo>
                      <a:lnTo>
                        <a:pt x="104" y="33"/>
                      </a:lnTo>
                      <a:lnTo>
                        <a:pt x="110" y="35"/>
                      </a:lnTo>
                      <a:lnTo>
                        <a:pt x="114" y="29"/>
                      </a:lnTo>
                      <a:lnTo>
                        <a:pt x="96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8" name="Freeform 92"/>
                <p:cNvSpPr>
                  <a:spLocks/>
                </p:cNvSpPr>
                <p:nvPr/>
              </p:nvSpPr>
              <p:spPr bwMode="auto">
                <a:xfrm>
                  <a:off x="3938" y="2870"/>
                  <a:ext cx="72" cy="71"/>
                </a:xfrm>
                <a:custGeom>
                  <a:avLst/>
                  <a:gdLst/>
                  <a:ahLst/>
                  <a:cxnLst>
                    <a:cxn ang="0">
                      <a:pos x="145" y="63"/>
                    </a:cxn>
                    <a:cxn ang="0">
                      <a:pos x="233" y="0"/>
                    </a:cxn>
                    <a:cxn ang="0">
                      <a:pos x="204" y="108"/>
                    </a:cxn>
                    <a:cxn ang="0">
                      <a:pos x="288" y="176"/>
                    </a:cxn>
                    <a:cxn ang="0">
                      <a:pos x="181" y="178"/>
                    </a:cxn>
                    <a:cxn ang="0">
                      <a:pos x="141" y="283"/>
                    </a:cxn>
                    <a:cxn ang="0">
                      <a:pos x="107" y="178"/>
                    </a:cxn>
                    <a:cxn ang="0">
                      <a:pos x="0" y="177"/>
                    </a:cxn>
                    <a:cxn ang="0">
                      <a:pos x="85" y="107"/>
                    </a:cxn>
                    <a:cxn ang="0">
                      <a:pos x="58" y="1"/>
                    </a:cxn>
                    <a:cxn ang="0">
                      <a:pos x="145" y="63"/>
                    </a:cxn>
                  </a:cxnLst>
                  <a:rect l="0" t="0" r="r" b="b"/>
                  <a:pathLst>
                    <a:path w="288" h="283">
                      <a:moveTo>
                        <a:pt x="145" y="63"/>
                      </a:moveTo>
                      <a:lnTo>
                        <a:pt x="233" y="0"/>
                      </a:lnTo>
                      <a:lnTo>
                        <a:pt x="204" y="108"/>
                      </a:lnTo>
                      <a:lnTo>
                        <a:pt x="288" y="176"/>
                      </a:lnTo>
                      <a:lnTo>
                        <a:pt x="181" y="178"/>
                      </a:lnTo>
                      <a:lnTo>
                        <a:pt x="141" y="283"/>
                      </a:lnTo>
                      <a:lnTo>
                        <a:pt x="107" y="178"/>
                      </a:lnTo>
                      <a:lnTo>
                        <a:pt x="0" y="177"/>
                      </a:lnTo>
                      <a:lnTo>
                        <a:pt x="85" y="107"/>
                      </a:lnTo>
                      <a:lnTo>
                        <a:pt x="58" y="1"/>
                      </a:lnTo>
                      <a:lnTo>
                        <a:pt x="145" y="6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69" name="Freeform 93"/>
                <p:cNvSpPr>
                  <a:spLocks/>
                </p:cNvSpPr>
                <p:nvPr/>
              </p:nvSpPr>
              <p:spPr bwMode="auto">
                <a:xfrm>
                  <a:off x="3973" y="2868"/>
                  <a:ext cx="26" cy="20"/>
                </a:xfrm>
                <a:custGeom>
                  <a:avLst/>
                  <a:gdLst/>
                  <a:ahLst/>
                  <a:cxnLst>
                    <a:cxn ang="0">
                      <a:pos x="102" y="10"/>
                    </a:cxn>
                    <a:cxn ang="0">
                      <a:pos x="87" y="0"/>
                    </a:cxn>
                    <a:cxn ang="0">
                      <a:pos x="0" y="64"/>
                    </a:cxn>
                    <a:cxn ang="0">
                      <a:pos x="9" y="80"/>
                    </a:cxn>
                    <a:cxn ang="0">
                      <a:pos x="97" y="17"/>
                    </a:cxn>
                    <a:cxn ang="0">
                      <a:pos x="83" y="7"/>
                    </a:cxn>
                    <a:cxn ang="0">
                      <a:pos x="102" y="10"/>
                    </a:cxn>
                  </a:cxnLst>
                  <a:rect l="0" t="0" r="r" b="b"/>
                  <a:pathLst>
                    <a:path w="102" h="80">
                      <a:moveTo>
                        <a:pt x="102" y="10"/>
                      </a:moveTo>
                      <a:lnTo>
                        <a:pt x="87" y="0"/>
                      </a:lnTo>
                      <a:lnTo>
                        <a:pt x="0" y="64"/>
                      </a:lnTo>
                      <a:lnTo>
                        <a:pt x="9" y="80"/>
                      </a:lnTo>
                      <a:lnTo>
                        <a:pt x="97" y="17"/>
                      </a:lnTo>
                      <a:lnTo>
                        <a:pt x="83" y="7"/>
                      </a:lnTo>
                      <a:lnTo>
                        <a:pt x="102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0" name="Freeform 94"/>
                <p:cNvSpPr>
                  <a:spLocks/>
                </p:cNvSpPr>
                <p:nvPr/>
              </p:nvSpPr>
              <p:spPr bwMode="auto">
                <a:xfrm>
                  <a:off x="3986" y="2870"/>
                  <a:ext cx="13" cy="29"/>
                </a:xfrm>
                <a:custGeom>
                  <a:avLst/>
                  <a:gdLst/>
                  <a:ahLst/>
                  <a:cxnLst>
                    <a:cxn ang="0">
                      <a:pos x="17" y="103"/>
                    </a:cxn>
                    <a:cxn ang="0">
                      <a:pos x="21" y="113"/>
                    </a:cxn>
                    <a:cxn ang="0">
                      <a:pos x="50" y="3"/>
                    </a:cxn>
                    <a:cxn ang="0">
                      <a:pos x="31" y="0"/>
                    </a:cxn>
                    <a:cxn ang="0">
                      <a:pos x="2" y="108"/>
                    </a:cxn>
                    <a:cxn ang="0">
                      <a:pos x="6" y="117"/>
                    </a:cxn>
                    <a:cxn ang="0">
                      <a:pos x="2" y="108"/>
                    </a:cxn>
                    <a:cxn ang="0">
                      <a:pos x="0" y="114"/>
                    </a:cxn>
                    <a:cxn ang="0">
                      <a:pos x="6" y="117"/>
                    </a:cxn>
                    <a:cxn ang="0">
                      <a:pos x="17" y="103"/>
                    </a:cxn>
                  </a:cxnLst>
                  <a:rect l="0" t="0" r="r" b="b"/>
                  <a:pathLst>
                    <a:path w="50" h="117">
                      <a:moveTo>
                        <a:pt x="17" y="103"/>
                      </a:moveTo>
                      <a:lnTo>
                        <a:pt x="21" y="113"/>
                      </a:lnTo>
                      <a:lnTo>
                        <a:pt x="50" y="3"/>
                      </a:lnTo>
                      <a:lnTo>
                        <a:pt x="31" y="0"/>
                      </a:lnTo>
                      <a:lnTo>
                        <a:pt x="2" y="108"/>
                      </a:lnTo>
                      <a:lnTo>
                        <a:pt x="6" y="117"/>
                      </a:lnTo>
                      <a:lnTo>
                        <a:pt x="2" y="108"/>
                      </a:lnTo>
                      <a:lnTo>
                        <a:pt x="0" y="114"/>
                      </a:lnTo>
                      <a:lnTo>
                        <a:pt x="6" y="117"/>
                      </a:lnTo>
                      <a:lnTo>
                        <a:pt x="17" y="10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1" name="Freeform 95"/>
                <p:cNvSpPr>
                  <a:spLocks/>
                </p:cNvSpPr>
                <p:nvPr/>
              </p:nvSpPr>
              <p:spPr bwMode="auto">
                <a:xfrm>
                  <a:off x="3988" y="2896"/>
                  <a:ext cx="24" cy="21"/>
                </a:xfrm>
                <a:custGeom>
                  <a:avLst/>
                  <a:gdLst/>
                  <a:ahLst/>
                  <a:cxnLst>
                    <a:cxn ang="0">
                      <a:pos x="89" y="85"/>
                    </a:cxn>
                    <a:cxn ang="0">
                      <a:pos x="96" y="68"/>
                    </a:cxn>
                    <a:cxn ang="0">
                      <a:pos x="11" y="0"/>
                    </a:cxn>
                    <a:cxn ang="0">
                      <a:pos x="0" y="14"/>
                    </a:cxn>
                    <a:cxn ang="0">
                      <a:pos x="83" y="82"/>
                    </a:cxn>
                    <a:cxn ang="0">
                      <a:pos x="89" y="66"/>
                    </a:cxn>
                    <a:cxn ang="0">
                      <a:pos x="89" y="85"/>
                    </a:cxn>
                  </a:cxnLst>
                  <a:rect l="0" t="0" r="r" b="b"/>
                  <a:pathLst>
                    <a:path w="96" h="85">
                      <a:moveTo>
                        <a:pt x="89" y="85"/>
                      </a:moveTo>
                      <a:lnTo>
                        <a:pt x="96" y="68"/>
                      </a:lnTo>
                      <a:lnTo>
                        <a:pt x="11" y="0"/>
                      </a:lnTo>
                      <a:lnTo>
                        <a:pt x="0" y="14"/>
                      </a:lnTo>
                      <a:lnTo>
                        <a:pt x="83" y="82"/>
                      </a:lnTo>
                      <a:lnTo>
                        <a:pt x="89" y="66"/>
                      </a:lnTo>
                      <a:lnTo>
                        <a:pt x="89" y="8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2" name="Freeform 96"/>
                <p:cNvSpPr>
                  <a:spLocks/>
                </p:cNvSpPr>
                <p:nvPr/>
              </p:nvSpPr>
              <p:spPr bwMode="auto">
                <a:xfrm>
                  <a:off x="3981" y="2912"/>
                  <a:ext cx="29" cy="5"/>
                </a:xfrm>
                <a:custGeom>
                  <a:avLst/>
                  <a:gdLst/>
                  <a:ahLst/>
                  <a:cxnLst>
                    <a:cxn ang="0">
                      <a:pos x="19" y="15"/>
                    </a:cxn>
                    <a:cxn ang="0">
                      <a:pos x="9" y="21"/>
                    </a:cxn>
                    <a:cxn ang="0">
                      <a:pos x="116" y="19"/>
                    </a:cxn>
                    <a:cxn ang="0">
                      <a:pos x="116" y="0"/>
                    </a:cxn>
                    <a:cxn ang="0">
                      <a:pos x="9" y="2"/>
                    </a:cxn>
                    <a:cxn ang="0">
                      <a:pos x="0" y="8"/>
                    </a:cxn>
                    <a:cxn ang="0">
                      <a:pos x="9" y="1"/>
                    </a:cxn>
                    <a:cxn ang="0">
                      <a:pos x="2" y="2"/>
                    </a:cxn>
                    <a:cxn ang="0">
                      <a:pos x="0" y="8"/>
                    </a:cxn>
                    <a:cxn ang="0">
                      <a:pos x="19" y="15"/>
                    </a:cxn>
                  </a:cxnLst>
                  <a:rect l="0" t="0" r="r" b="b"/>
                  <a:pathLst>
                    <a:path w="116" h="21">
                      <a:moveTo>
                        <a:pt x="19" y="15"/>
                      </a:moveTo>
                      <a:lnTo>
                        <a:pt x="9" y="21"/>
                      </a:lnTo>
                      <a:lnTo>
                        <a:pt x="116" y="19"/>
                      </a:lnTo>
                      <a:lnTo>
                        <a:pt x="116" y="0"/>
                      </a:lnTo>
                      <a:lnTo>
                        <a:pt x="9" y="2"/>
                      </a:lnTo>
                      <a:lnTo>
                        <a:pt x="0" y="8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3" name="Freeform 97"/>
                <p:cNvSpPr>
                  <a:spLocks/>
                </p:cNvSpPr>
                <p:nvPr/>
              </p:nvSpPr>
              <p:spPr bwMode="auto">
                <a:xfrm>
                  <a:off x="3971" y="2914"/>
                  <a:ext cx="15" cy="28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19" y="112"/>
                    </a:cxn>
                    <a:cxn ang="0">
                      <a:pos x="61" y="7"/>
                    </a:cxn>
                    <a:cxn ang="0">
                      <a:pos x="42" y="0"/>
                    </a:cxn>
                    <a:cxn ang="0">
                      <a:pos x="0" y="105"/>
                    </a:cxn>
                    <a:cxn ang="0">
                      <a:pos x="19" y="105"/>
                    </a:cxn>
                    <a:cxn ang="0">
                      <a:pos x="0" y="112"/>
                    </a:cxn>
                  </a:cxnLst>
                  <a:rect l="0" t="0" r="r" b="b"/>
                  <a:pathLst>
                    <a:path w="61" h="112">
                      <a:moveTo>
                        <a:pt x="0" y="112"/>
                      </a:moveTo>
                      <a:lnTo>
                        <a:pt x="19" y="112"/>
                      </a:lnTo>
                      <a:lnTo>
                        <a:pt x="61" y="7"/>
                      </a:lnTo>
                      <a:lnTo>
                        <a:pt x="42" y="0"/>
                      </a:lnTo>
                      <a:lnTo>
                        <a:pt x="0" y="105"/>
                      </a:lnTo>
                      <a:lnTo>
                        <a:pt x="19" y="105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4" name="Freeform 98"/>
                <p:cNvSpPr>
                  <a:spLocks/>
                </p:cNvSpPr>
                <p:nvPr/>
              </p:nvSpPr>
              <p:spPr bwMode="auto">
                <a:xfrm>
                  <a:off x="3963" y="2912"/>
                  <a:ext cx="12" cy="30"/>
                </a:xfrm>
                <a:custGeom>
                  <a:avLst/>
                  <a:gdLst/>
                  <a:ahLst/>
                  <a:cxnLst>
                    <a:cxn ang="0">
                      <a:pos x="9" y="21"/>
                    </a:cxn>
                    <a:cxn ang="0">
                      <a:pos x="0" y="14"/>
                    </a:cxn>
                    <a:cxn ang="0">
                      <a:pos x="32" y="119"/>
                    </a:cxn>
                    <a:cxn ang="0">
                      <a:pos x="51" y="112"/>
                    </a:cxn>
                    <a:cxn ang="0">
                      <a:pos x="18" y="7"/>
                    </a:cxn>
                    <a:cxn ang="0">
                      <a:pos x="9" y="0"/>
                    </a:cxn>
                    <a:cxn ang="0">
                      <a:pos x="18" y="7"/>
                    </a:cxn>
                    <a:cxn ang="0">
                      <a:pos x="17" y="1"/>
                    </a:cxn>
                    <a:cxn ang="0">
                      <a:pos x="9" y="0"/>
                    </a:cxn>
                    <a:cxn ang="0">
                      <a:pos x="9" y="21"/>
                    </a:cxn>
                  </a:cxnLst>
                  <a:rect l="0" t="0" r="r" b="b"/>
                  <a:pathLst>
                    <a:path w="51" h="119">
                      <a:moveTo>
                        <a:pt x="9" y="21"/>
                      </a:moveTo>
                      <a:lnTo>
                        <a:pt x="0" y="14"/>
                      </a:lnTo>
                      <a:lnTo>
                        <a:pt x="32" y="119"/>
                      </a:lnTo>
                      <a:lnTo>
                        <a:pt x="51" y="112"/>
                      </a:lnTo>
                      <a:lnTo>
                        <a:pt x="18" y="7"/>
                      </a:lnTo>
                      <a:lnTo>
                        <a:pt x="9" y="0"/>
                      </a:lnTo>
                      <a:lnTo>
                        <a:pt x="18" y="7"/>
                      </a:lnTo>
                      <a:lnTo>
                        <a:pt x="17" y="1"/>
                      </a:lnTo>
                      <a:lnTo>
                        <a:pt x="9" y="0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5" name="Freeform 99"/>
                <p:cNvSpPr>
                  <a:spLocks/>
                </p:cNvSpPr>
                <p:nvPr/>
              </p:nvSpPr>
              <p:spPr bwMode="auto">
                <a:xfrm>
                  <a:off x="3937" y="2912"/>
                  <a:ext cx="28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21"/>
                    </a:cxn>
                    <a:cxn ang="0">
                      <a:pos x="113" y="22"/>
                    </a:cxn>
                    <a:cxn ang="0">
                      <a:pos x="113" y="1"/>
                    </a:cxn>
                    <a:cxn ang="0">
                      <a:pos x="6" y="0"/>
                    </a:cxn>
                    <a:cxn ang="0">
                      <a:pos x="12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13" h="22">
                      <a:moveTo>
                        <a:pt x="0" y="3"/>
                      </a:moveTo>
                      <a:lnTo>
                        <a:pt x="6" y="21"/>
                      </a:lnTo>
                      <a:lnTo>
                        <a:pt x="113" y="22"/>
                      </a:lnTo>
                      <a:lnTo>
                        <a:pt x="113" y="1"/>
                      </a:lnTo>
                      <a:lnTo>
                        <a:pt x="6" y="0"/>
                      </a:lnTo>
                      <a:lnTo>
                        <a:pt x="12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6" name="Freeform 100"/>
                <p:cNvSpPr>
                  <a:spLocks/>
                </p:cNvSpPr>
                <p:nvPr/>
              </p:nvSpPr>
              <p:spPr bwMode="auto">
                <a:xfrm>
                  <a:off x="3937" y="2895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82" y="10"/>
                    </a:cxn>
                    <a:cxn ang="0">
                      <a:pos x="84" y="0"/>
                    </a:cxn>
                    <a:cxn ang="0">
                      <a:pos x="0" y="70"/>
                    </a:cxn>
                    <a:cxn ang="0">
                      <a:pos x="12" y="84"/>
                    </a:cxn>
                    <a:cxn ang="0">
                      <a:pos x="97" y="14"/>
                    </a:cxn>
                    <a:cxn ang="0">
                      <a:pos x="100" y="5"/>
                    </a:cxn>
                    <a:cxn ang="0">
                      <a:pos x="97" y="14"/>
                    </a:cxn>
                    <a:cxn ang="0">
                      <a:pos x="103" y="11"/>
                    </a:cxn>
                    <a:cxn ang="0">
                      <a:pos x="100" y="5"/>
                    </a:cxn>
                    <a:cxn ang="0">
                      <a:pos x="82" y="10"/>
                    </a:cxn>
                  </a:cxnLst>
                  <a:rect l="0" t="0" r="r" b="b"/>
                  <a:pathLst>
                    <a:path w="103" h="84">
                      <a:moveTo>
                        <a:pt x="82" y="10"/>
                      </a:moveTo>
                      <a:lnTo>
                        <a:pt x="84" y="0"/>
                      </a:lnTo>
                      <a:lnTo>
                        <a:pt x="0" y="70"/>
                      </a:lnTo>
                      <a:lnTo>
                        <a:pt x="12" y="84"/>
                      </a:lnTo>
                      <a:lnTo>
                        <a:pt x="97" y="14"/>
                      </a:lnTo>
                      <a:lnTo>
                        <a:pt x="100" y="5"/>
                      </a:lnTo>
                      <a:lnTo>
                        <a:pt x="97" y="14"/>
                      </a:lnTo>
                      <a:lnTo>
                        <a:pt x="103" y="11"/>
                      </a:lnTo>
                      <a:lnTo>
                        <a:pt x="100" y="5"/>
                      </a:lnTo>
                      <a:lnTo>
                        <a:pt x="82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7" name="Freeform 101"/>
                <p:cNvSpPr>
                  <a:spLocks/>
                </p:cNvSpPr>
                <p:nvPr/>
              </p:nvSpPr>
              <p:spPr bwMode="auto">
                <a:xfrm>
                  <a:off x="3950" y="2869"/>
                  <a:ext cx="12" cy="29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11"/>
                    </a:cxn>
                    <a:cxn ang="0">
                      <a:pos x="27" y="117"/>
                    </a:cxn>
                    <a:cxn ang="0">
                      <a:pos x="45" y="112"/>
                    </a:cxn>
                    <a:cxn ang="0">
                      <a:pos x="19" y="6"/>
                    </a:cxn>
                    <a:cxn ang="0">
                      <a:pos x="5" y="17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45" h="117">
                      <a:moveTo>
                        <a:pt x="14" y="0"/>
                      </a:moveTo>
                      <a:lnTo>
                        <a:pt x="0" y="11"/>
                      </a:lnTo>
                      <a:lnTo>
                        <a:pt x="27" y="117"/>
                      </a:lnTo>
                      <a:lnTo>
                        <a:pt x="45" y="112"/>
                      </a:lnTo>
                      <a:lnTo>
                        <a:pt x="19" y="6"/>
                      </a:lnTo>
                      <a:lnTo>
                        <a:pt x="5" y="1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8" name="Freeform 102"/>
                <p:cNvSpPr>
                  <a:spLocks/>
                </p:cNvSpPr>
                <p:nvPr/>
              </p:nvSpPr>
              <p:spPr bwMode="auto">
                <a:xfrm>
                  <a:off x="3952" y="2869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87" y="62"/>
                    </a:cxn>
                    <a:cxn ang="0">
                      <a:pos x="96" y="62"/>
                    </a:cxn>
                    <a:cxn ang="0">
                      <a:pos x="9" y="0"/>
                    </a:cxn>
                    <a:cxn ang="0">
                      <a:pos x="0" y="17"/>
                    </a:cxn>
                    <a:cxn ang="0">
                      <a:pos x="87" y="78"/>
                    </a:cxn>
                    <a:cxn ang="0">
                      <a:pos x="96" y="78"/>
                    </a:cxn>
                    <a:cxn ang="0">
                      <a:pos x="87" y="78"/>
                    </a:cxn>
                    <a:cxn ang="0">
                      <a:pos x="91" y="82"/>
                    </a:cxn>
                    <a:cxn ang="0">
                      <a:pos x="96" y="78"/>
                    </a:cxn>
                    <a:cxn ang="0">
                      <a:pos x="87" y="62"/>
                    </a:cxn>
                  </a:cxnLst>
                  <a:rect l="0" t="0" r="r" b="b"/>
                  <a:pathLst>
                    <a:path w="96" h="82">
                      <a:moveTo>
                        <a:pt x="87" y="62"/>
                      </a:moveTo>
                      <a:lnTo>
                        <a:pt x="96" y="62"/>
                      </a:lnTo>
                      <a:lnTo>
                        <a:pt x="9" y="0"/>
                      </a:lnTo>
                      <a:lnTo>
                        <a:pt x="0" y="17"/>
                      </a:lnTo>
                      <a:lnTo>
                        <a:pt x="87" y="78"/>
                      </a:lnTo>
                      <a:lnTo>
                        <a:pt x="96" y="78"/>
                      </a:lnTo>
                      <a:lnTo>
                        <a:pt x="87" y="78"/>
                      </a:lnTo>
                      <a:lnTo>
                        <a:pt x="91" y="82"/>
                      </a:lnTo>
                      <a:lnTo>
                        <a:pt x="96" y="78"/>
                      </a:lnTo>
                      <a:lnTo>
                        <a:pt x="87" y="6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79" name="Freeform 103"/>
                <p:cNvSpPr>
                  <a:spLocks/>
                </p:cNvSpPr>
                <p:nvPr/>
              </p:nvSpPr>
              <p:spPr bwMode="auto">
                <a:xfrm>
                  <a:off x="3795" y="2496"/>
                  <a:ext cx="72" cy="72"/>
                </a:xfrm>
                <a:custGeom>
                  <a:avLst/>
                  <a:gdLst/>
                  <a:ahLst/>
                  <a:cxnLst>
                    <a:cxn ang="0">
                      <a:pos x="78" y="120"/>
                    </a:cxn>
                    <a:cxn ang="0">
                      <a:pos x="38" y="17"/>
                    </a:cxn>
                    <a:cxn ang="0">
                      <a:pos x="135" y="70"/>
                    </a:cxn>
                    <a:cxn ang="0">
                      <a:pos x="219" y="0"/>
                    </a:cxn>
                    <a:cxn ang="0">
                      <a:pos x="196" y="110"/>
                    </a:cxn>
                    <a:cxn ang="0">
                      <a:pos x="287" y="174"/>
                    </a:cxn>
                    <a:cxn ang="0">
                      <a:pos x="180" y="184"/>
                    </a:cxn>
                    <a:cxn ang="0">
                      <a:pos x="154" y="290"/>
                    </a:cxn>
                    <a:cxn ang="0">
                      <a:pos x="106" y="190"/>
                    </a:cxn>
                    <a:cxn ang="0">
                      <a:pos x="0" y="193"/>
                    </a:cxn>
                    <a:cxn ang="0">
                      <a:pos x="78" y="120"/>
                    </a:cxn>
                  </a:cxnLst>
                  <a:rect l="0" t="0" r="r" b="b"/>
                  <a:pathLst>
                    <a:path w="287" h="290">
                      <a:moveTo>
                        <a:pt x="78" y="120"/>
                      </a:moveTo>
                      <a:lnTo>
                        <a:pt x="38" y="17"/>
                      </a:lnTo>
                      <a:lnTo>
                        <a:pt x="135" y="70"/>
                      </a:lnTo>
                      <a:lnTo>
                        <a:pt x="219" y="0"/>
                      </a:lnTo>
                      <a:lnTo>
                        <a:pt x="196" y="110"/>
                      </a:lnTo>
                      <a:lnTo>
                        <a:pt x="287" y="174"/>
                      </a:lnTo>
                      <a:lnTo>
                        <a:pt x="180" y="184"/>
                      </a:lnTo>
                      <a:lnTo>
                        <a:pt x="154" y="290"/>
                      </a:lnTo>
                      <a:lnTo>
                        <a:pt x="106" y="190"/>
                      </a:lnTo>
                      <a:lnTo>
                        <a:pt x="0" y="193"/>
                      </a:lnTo>
                      <a:lnTo>
                        <a:pt x="78" y="12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0" name="Freeform 104"/>
                <p:cNvSpPr>
                  <a:spLocks/>
                </p:cNvSpPr>
                <p:nvPr/>
              </p:nvSpPr>
              <p:spPr bwMode="auto">
                <a:xfrm>
                  <a:off x="3803" y="2498"/>
                  <a:ext cx="14" cy="29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11"/>
                    </a:cxn>
                    <a:cxn ang="0">
                      <a:pos x="38" y="116"/>
                    </a:cxn>
                    <a:cxn ang="0">
                      <a:pos x="57" y="109"/>
                    </a:cxn>
                    <a:cxn ang="0">
                      <a:pos x="19" y="5"/>
                    </a:cxn>
                    <a:cxn ang="0">
                      <a:pos x="5" y="17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57" h="116">
                      <a:moveTo>
                        <a:pt x="13" y="0"/>
                      </a:moveTo>
                      <a:lnTo>
                        <a:pt x="0" y="11"/>
                      </a:lnTo>
                      <a:lnTo>
                        <a:pt x="38" y="116"/>
                      </a:lnTo>
                      <a:lnTo>
                        <a:pt x="57" y="109"/>
                      </a:lnTo>
                      <a:lnTo>
                        <a:pt x="19" y="5"/>
                      </a:lnTo>
                      <a:lnTo>
                        <a:pt x="5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1" name="Freeform 105"/>
                <p:cNvSpPr>
                  <a:spLocks/>
                </p:cNvSpPr>
                <p:nvPr/>
              </p:nvSpPr>
              <p:spPr bwMode="auto">
                <a:xfrm>
                  <a:off x="3804" y="2498"/>
                  <a:ext cx="26" cy="18"/>
                </a:xfrm>
                <a:custGeom>
                  <a:avLst/>
                  <a:gdLst/>
                  <a:ahLst/>
                  <a:cxnLst>
                    <a:cxn ang="0">
                      <a:pos x="93" y="55"/>
                    </a:cxn>
                    <a:cxn ang="0">
                      <a:pos x="103" y="54"/>
                    </a:cxn>
                    <a:cxn ang="0">
                      <a:pos x="8" y="0"/>
                    </a:cxn>
                    <a:cxn ang="0">
                      <a:pos x="0" y="17"/>
                    </a:cxn>
                    <a:cxn ang="0">
                      <a:pos x="95" y="71"/>
                    </a:cxn>
                    <a:cxn ang="0">
                      <a:pos x="105" y="69"/>
                    </a:cxn>
                    <a:cxn ang="0">
                      <a:pos x="95" y="71"/>
                    </a:cxn>
                    <a:cxn ang="0">
                      <a:pos x="100" y="74"/>
                    </a:cxn>
                    <a:cxn ang="0">
                      <a:pos x="105" y="69"/>
                    </a:cxn>
                    <a:cxn ang="0">
                      <a:pos x="93" y="55"/>
                    </a:cxn>
                  </a:cxnLst>
                  <a:rect l="0" t="0" r="r" b="b"/>
                  <a:pathLst>
                    <a:path w="105" h="74">
                      <a:moveTo>
                        <a:pt x="93" y="55"/>
                      </a:moveTo>
                      <a:lnTo>
                        <a:pt x="103" y="54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95" y="71"/>
                      </a:lnTo>
                      <a:lnTo>
                        <a:pt x="105" y="69"/>
                      </a:lnTo>
                      <a:lnTo>
                        <a:pt x="95" y="71"/>
                      </a:lnTo>
                      <a:lnTo>
                        <a:pt x="100" y="74"/>
                      </a:lnTo>
                      <a:lnTo>
                        <a:pt x="105" y="69"/>
                      </a:lnTo>
                      <a:lnTo>
                        <a:pt x="93" y="5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2" name="Freeform 106"/>
                <p:cNvSpPr>
                  <a:spLocks/>
                </p:cNvSpPr>
                <p:nvPr/>
              </p:nvSpPr>
              <p:spPr bwMode="auto">
                <a:xfrm>
                  <a:off x="3827" y="2494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99" y="11"/>
                    </a:cxn>
                    <a:cxn ang="0">
                      <a:pos x="84" y="0"/>
                    </a:cxn>
                    <a:cxn ang="0">
                      <a:pos x="0" y="70"/>
                    </a:cxn>
                    <a:cxn ang="0">
                      <a:pos x="12" y="84"/>
                    </a:cxn>
                    <a:cxn ang="0">
                      <a:pos x="97" y="15"/>
                    </a:cxn>
                    <a:cxn ang="0">
                      <a:pos x="82" y="6"/>
                    </a:cxn>
                    <a:cxn ang="0">
                      <a:pos x="99" y="11"/>
                    </a:cxn>
                  </a:cxnLst>
                  <a:rect l="0" t="0" r="r" b="b"/>
                  <a:pathLst>
                    <a:path w="99" h="84">
                      <a:moveTo>
                        <a:pt x="99" y="11"/>
                      </a:moveTo>
                      <a:lnTo>
                        <a:pt x="84" y="0"/>
                      </a:lnTo>
                      <a:lnTo>
                        <a:pt x="0" y="70"/>
                      </a:lnTo>
                      <a:lnTo>
                        <a:pt x="12" y="84"/>
                      </a:lnTo>
                      <a:lnTo>
                        <a:pt x="97" y="15"/>
                      </a:lnTo>
                      <a:lnTo>
                        <a:pt x="82" y="6"/>
                      </a:lnTo>
                      <a:lnTo>
                        <a:pt x="99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3" name="Freeform 107"/>
                <p:cNvSpPr>
                  <a:spLocks/>
                </p:cNvSpPr>
                <p:nvPr/>
              </p:nvSpPr>
              <p:spPr bwMode="auto">
                <a:xfrm>
                  <a:off x="3841" y="2495"/>
                  <a:ext cx="11" cy="30"/>
                </a:xfrm>
                <a:custGeom>
                  <a:avLst/>
                  <a:gdLst/>
                  <a:ahLst/>
                  <a:cxnLst>
                    <a:cxn ang="0">
                      <a:pos x="16" y="102"/>
                    </a:cxn>
                    <a:cxn ang="0">
                      <a:pos x="19" y="113"/>
                    </a:cxn>
                    <a:cxn ang="0">
                      <a:pos x="41" y="5"/>
                    </a:cxn>
                    <a:cxn ang="0">
                      <a:pos x="24" y="0"/>
                    </a:cxn>
                    <a:cxn ang="0">
                      <a:pos x="2" y="108"/>
                    </a:cxn>
                    <a:cxn ang="0">
                      <a:pos x="5" y="119"/>
                    </a:cxn>
                    <a:cxn ang="0">
                      <a:pos x="2" y="108"/>
                    </a:cxn>
                    <a:cxn ang="0">
                      <a:pos x="0" y="115"/>
                    </a:cxn>
                    <a:cxn ang="0">
                      <a:pos x="5" y="119"/>
                    </a:cxn>
                    <a:cxn ang="0">
                      <a:pos x="16" y="102"/>
                    </a:cxn>
                  </a:cxnLst>
                  <a:rect l="0" t="0" r="r" b="b"/>
                  <a:pathLst>
                    <a:path w="41" h="119">
                      <a:moveTo>
                        <a:pt x="16" y="102"/>
                      </a:moveTo>
                      <a:lnTo>
                        <a:pt x="19" y="113"/>
                      </a:lnTo>
                      <a:lnTo>
                        <a:pt x="41" y="5"/>
                      </a:lnTo>
                      <a:lnTo>
                        <a:pt x="24" y="0"/>
                      </a:lnTo>
                      <a:lnTo>
                        <a:pt x="2" y="108"/>
                      </a:lnTo>
                      <a:lnTo>
                        <a:pt x="5" y="119"/>
                      </a:lnTo>
                      <a:lnTo>
                        <a:pt x="2" y="108"/>
                      </a:lnTo>
                      <a:lnTo>
                        <a:pt x="0" y="115"/>
                      </a:lnTo>
                      <a:lnTo>
                        <a:pt x="5" y="119"/>
                      </a:lnTo>
                      <a:lnTo>
                        <a:pt x="16" y="10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4" name="Freeform 108"/>
                <p:cNvSpPr>
                  <a:spLocks/>
                </p:cNvSpPr>
                <p:nvPr/>
              </p:nvSpPr>
              <p:spPr bwMode="auto">
                <a:xfrm>
                  <a:off x="3843" y="2521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96" y="82"/>
                    </a:cxn>
                    <a:cxn ang="0">
                      <a:pos x="100" y="64"/>
                    </a:cxn>
                    <a:cxn ang="0">
                      <a:pos x="11" y="0"/>
                    </a:cxn>
                    <a:cxn ang="0">
                      <a:pos x="0" y="17"/>
                    </a:cxn>
                    <a:cxn ang="0">
                      <a:pos x="91" y="81"/>
                    </a:cxn>
                    <a:cxn ang="0">
                      <a:pos x="96" y="63"/>
                    </a:cxn>
                    <a:cxn ang="0">
                      <a:pos x="96" y="82"/>
                    </a:cxn>
                  </a:cxnLst>
                  <a:rect l="0" t="0" r="r" b="b"/>
                  <a:pathLst>
                    <a:path w="100" h="82">
                      <a:moveTo>
                        <a:pt x="96" y="82"/>
                      </a:moveTo>
                      <a:lnTo>
                        <a:pt x="100" y="64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91" y="81"/>
                      </a:lnTo>
                      <a:lnTo>
                        <a:pt x="96" y="63"/>
                      </a:lnTo>
                      <a:lnTo>
                        <a:pt x="96" y="8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5" name="Freeform 109"/>
                <p:cNvSpPr>
                  <a:spLocks/>
                </p:cNvSpPr>
                <p:nvPr/>
              </p:nvSpPr>
              <p:spPr bwMode="auto">
                <a:xfrm>
                  <a:off x="3838" y="2537"/>
                  <a:ext cx="29" cy="7"/>
                </a:xfrm>
                <a:custGeom>
                  <a:avLst/>
                  <a:gdLst/>
                  <a:ahLst/>
                  <a:cxnLst>
                    <a:cxn ang="0">
                      <a:pos x="18" y="23"/>
                    </a:cxn>
                    <a:cxn ang="0">
                      <a:pos x="9" y="30"/>
                    </a:cxn>
                    <a:cxn ang="0">
                      <a:pos x="116" y="19"/>
                    </a:cxn>
                    <a:cxn ang="0">
                      <a:pos x="116" y="0"/>
                    </a:cxn>
                    <a:cxn ang="0">
                      <a:pos x="9" y="11"/>
                    </a:cxn>
                    <a:cxn ang="0">
                      <a:pos x="0" y="18"/>
                    </a:cxn>
                    <a:cxn ang="0">
                      <a:pos x="9" y="11"/>
                    </a:cxn>
                    <a:cxn ang="0">
                      <a:pos x="2" y="11"/>
                    </a:cxn>
                    <a:cxn ang="0">
                      <a:pos x="0" y="18"/>
                    </a:cxn>
                    <a:cxn ang="0">
                      <a:pos x="18" y="23"/>
                    </a:cxn>
                  </a:cxnLst>
                  <a:rect l="0" t="0" r="r" b="b"/>
                  <a:pathLst>
                    <a:path w="116" h="30">
                      <a:moveTo>
                        <a:pt x="18" y="23"/>
                      </a:moveTo>
                      <a:lnTo>
                        <a:pt x="9" y="30"/>
                      </a:lnTo>
                      <a:lnTo>
                        <a:pt x="116" y="19"/>
                      </a:lnTo>
                      <a:lnTo>
                        <a:pt x="116" y="0"/>
                      </a:lnTo>
                      <a:lnTo>
                        <a:pt x="9" y="11"/>
                      </a:lnTo>
                      <a:lnTo>
                        <a:pt x="0" y="18"/>
                      </a:lnTo>
                      <a:lnTo>
                        <a:pt x="9" y="11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18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6" name="Freeform 110"/>
                <p:cNvSpPr>
                  <a:spLocks/>
                </p:cNvSpPr>
                <p:nvPr/>
              </p:nvSpPr>
              <p:spPr bwMode="auto">
                <a:xfrm>
                  <a:off x="3831" y="2541"/>
                  <a:ext cx="11" cy="29"/>
                </a:xfrm>
                <a:custGeom>
                  <a:avLst/>
                  <a:gdLst/>
                  <a:ahLst/>
                  <a:cxnLst>
                    <a:cxn ang="0">
                      <a:pos x="1" y="113"/>
                    </a:cxn>
                    <a:cxn ang="0">
                      <a:pos x="19" y="111"/>
                    </a:cxn>
                    <a:cxn ang="0">
                      <a:pos x="44" y="5"/>
                    </a:cxn>
                    <a:cxn ang="0">
                      <a:pos x="26" y="0"/>
                    </a:cxn>
                    <a:cxn ang="0">
                      <a:pos x="0" y="106"/>
                    </a:cxn>
                    <a:cxn ang="0">
                      <a:pos x="17" y="105"/>
                    </a:cxn>
                    <a:cxn ang="0">
                      <a:pos x="1" y="113"/>
                    </a:cxn>
                  </a:cxnLst>
                  <a:rect l="0" t="0" r="r" b="b"/>
                  <a:pathLst>
                    <a:path w="44" h="113">
                      <a:moveTo>
                        <a:pt x="1" y="113"/>
                      </a:moveTo>
                      <a:lnTo>
                        <a:pt x="19" y="111"/>
                      </a:lnTo>
                      <a:lnTo>
                        <a:pt x="44" y="5"/>
                      </a:lnTo>
                      <a:lnTo>
                        <a:pt x="26" y="0"/>
                      </a:lnTo>
                      <a:lnTo>
                        <a:pt x="0" y="106"/>
                      </a:lnTo>
                      <a:lnTo>
                        <a:pt x="17" y="105"/>
                      </a:lnTo>
                      <a:lnTo>
                        <a:pt x="1" y="1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7" name="Freeform 111"/>
                <p:cNvSpPr>
                  <a:spLocks/>
                </p:cNvSpPr>
                <p:nvPr/>
              </p:nvSpPr>
              <p:spPr bwMode="auto">
                <a:xfrm>
                  <a:off x="3819" y="2541"/>
                  <a:ext cx="17" cy="29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0" y="14"/>
                    </a:cxn>
                    <a:cxn ang="0">
                      <a:pos x="49" y="115"/>
                    </a:cxn>
                    <a:cxn ang="0">
                      <a:pos x="65" y="107"/>
                    </a:cxn>
                    <a:cxn ang="0">
                      <a:pos x="17" y="6"/>
                    </a:cxn>
                    <a:cxn ang="0">
                      <a:pos x="9" y="0"/>
                    </a:cxn>
                    <a:cxn ang="0">
                      <a:pos x="17" y="6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65" h="115">
                      <a:moveTo>
                        <a:pt x="9" y="19"/>
                      </a:moveTo>
                      <a:lnTo>
                        <a:pt x="0" y="14"/>
                      </a:lnTo>
                      <a:lnTo>
                        <a:pt x="49" y="115"/>
                      </a:lnTo>
                      <a:lnTo>
                        <a:pt x="65" y="107"/>
                      </a:lnTo>
                      <a:lnTo>
                        <a:pt x="17" y="6"/>
                      </a:lnTo>
                      <a:lnTo>
                        <a:pt x="9" y="0"/>
                      </a:lnTo>
                      <a:lnTo>
                        <a:pt x="17" y="6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8" name="Freeform 112"/>
                <p:cNvSpPr>
                  <a:spLocks/>
                </p:cNvSpPr>
                <p:nvPr/>
              </p:nvSpPr>
              <p:spPr bwMode="auto">
                <a:xfrm>
                  <a:off x="3794" y="2541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22"/>
                    </a:cxn>
                    <a:cxn ang="0">
                      <a:pos x="112" y="19"/>
                    </a:cxn>
                    <a:cxn ang="0">
                      <a:pos x="112" y="0"/>
                    </a:cxn>
                    <a:cxn ang="0">
                      <a:pos x="6" y="3"/>
                    </a:cxn>
                    <a:cxn ang="0">
                      <a:pos x="13" y="2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2" h="22">
                      <a:moveTo>
                        <a:pt x="0" y="6"/>
                      </a:moveTo>
                      <a:lnTo>
                        <a:pt x="6" y="22"/>
                      </a:lnTo>
                      <a:lnTo>
                        <a:pt x="112" y="19"/>
                      </a:lnTo>
                      <a:lnTo>
                        <a:pt x="112" y="0"/>
                      </a:lnTo>
                      <a:lnTo>
                        <a:pt x="6" y="3"/>
                      </a:lnTo>
                      <a:lnTo>
                        <a:pt x="13" y="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89" name="Freeform 113"/>
                <p:cNvSpPr>
                  <a:spLocks/>
                </p:cNvSpPr>
                <p:nvPr/>
              </p:nvSpPr>
              <p:spPr bwMode="auto">
                <a:xfrm>
                  <a:off x="3794" y="2524"/>
                  <a:ext cx="23" cy="22"/>
                </a:xfrm>
                <a:custGeom>
                  <a:avLst/>
                  <a:gdLst/>
                  <a:ahLst/>
                  <a:cxnLst>
                    <a:cxn ang="0">
                      <a:pos x="74" y="11"/>
                    </a:cxn>
                    <a:cxn ang="0">
                      <a:pos x="78" y="0"/>
                    </a:cxn>
                    <a:cxn ang="0">
                      <a:pos x="0" y="73"/>
                    </a:cxn>
                    <a:cxn ang="0">
                      <a:pos x="13" y="87"/>
                    </a:cxn>
                    <a:cxn ang="0">
                      <a:pos x="90" y="14"/>
                    </a:cxn>
                    <a:cxn ang="0">
                      <a:pos x="93" y="4"/>
                    </a:cxn>
                    <a:cxn ang="0">
                      <a:pos x="90" y="14"/>
                    </a:cxn>
                    <a:cxn ang="0">
                      <a:pos x="94" y="10"/>
                    </a:cxn>
                    <a:cxn ang="0">
                      <a:pos x="93" y="4"/>
                    </a:cxn>
                    <a:cxn ang="0">
                      <a:pos x="74" y="11"/>
                    </a:cxn>
                  </a:cxnLst>
                  <a:rect l="0" t="0" r="r" b="b"/>
                  <a:pathLst>
                    <a:path w="94" h="87">
                      <a:moveTo>
                        <a:pt x="74" y="11"/>
                      </a:moveTo>
                      <a:lnTo>
                        <a:pt x="78" y="0"/>
                      </a:lnTo>
                      <a:lnTo>
                        <a:pt x="0" y="73"/>
                      </a:lnTo>
                      <a:lnTo>
                        <a:pt x="13" y="87"/>
                      </a:lnTo>
                      <a:lnTo>
                        <a:pt x="90" y="14"/>
                      </a:lnTo>
                      <a:lnTo>
                        <a:pt x="93" y="4"/>
                      </a:lnTo>
                      <a:lnTo>
                        <a:pt x="90" y="14"/>
                      </a:lnTo>
                      <a:lnTo>
                        <a:pt x="94" y="10"/>
                      </a:lnTo>
                      <a:lnTo>
                        <a:pt x="93" y="4"/>
                      </a:lnTo>
                      <a:lnTo>
                        <a:pt x="74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0" name="Freeform 114"/>
                <p:cNvSpPr>
                  <a:spLocks/>
                </p:cNvSpPr>
                <p:nvPr/>
              </p:nvSpPr>
              <p:spPr bwMode="auto">
                <a:xfrm>
                  <a:off x="3507" y="2497"/>
                  <a:ext cx="72" cy="73"/>
                </a:xfrm>
                <a:custGeom>
                  <a:avLst/>
                  <a:gdLst/>
                  <a:ahLst/>
                  <a:cxnLst>
                    <a:cxn ang="0">
                      <a:pos x="105" y="185"/>
                    </a:cxn>
                    <a:cxn ang="0">
                      <a:pos x="0" y="166"/>
                    </a:cxn>
                    <a:cxn ang="0">
                      <a:pos x="92" y="110"/>
                    </a:cxn>
                    <a:cxn ang="0">
                      <a:pos x="80" y="0"/>
                    </a:cxn>
                    <a:cxn ang="0">
                      <a:pos x="159" y="76"/>
                    </a:cxn>
                    <a:cxn ang="0">
                      <a:pos x="258" y="30"/>
                    </a:cxn>
                    <a:cxn ang="0">
                      <a:pos x="212" y="128"/>
                    </a:cxn>
                    <a:cxn ang="0">
                      <a:pos x="289" y="204"/>
                    </a:cxn>
                    <a:cxn ang="0">
                      <a:pos x="178" y="196"/>
                    </a:cxn>
                    <a:cxn ang="0">
                      <a:pos x="127" y="290"/>
                    </a:cxn>
                    <a:cxn ang="0">
                      <a:pos x="105" y="185"/>
                    </a:cxn>
                  </a:cxnLst>
                  <a:rect l="0" t="0" r="r" b="b"/>
                  <a:pathLst>
                    <a:path w="289" h="290">
                      <a:moveTo>
                        <a:pt x="105" y="185"/>
                      </a:moveTo>
                      <a:lnTo>
                        <a:pt x="0" y="166"/>
                      </a:lnTo>
                      <a:lnTo>
                        <a:pt x="92" y="110"/>
                      </a:lnTo>
                      <a:lnTo>
                        <a:pt x="80" y="0"/>
                      </a:lnTo>
                      <a:lnTo>
                        <a:pt x="159" y="76"/>
                      </a:lnTo>
                      <a:lnTo>
                        <a:pt x="258" y="30"/>
                      </a:lnTo>
                      <a:lnTo>
                        <a:pt x="212" y="128"/>
                      </a:lnTo>
                      <a:lnTo>
                        <a:pt x="289" y="204"/>
                      </a:lnTo>
                      <a:lnTo>
                        <a:pt x="178" y="196"/>
                      </a:lnTo>
                      <a:lnTo>
                        <a:pt x="127" y="290"/>
                      </a:lnTo>
                      <a:lnTo>
                        <a:pt x="105" y="18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1" name="Freeform 115"/>
                <p:cNvSpPr>
                  <a:spLocks/>
                </p:cNvSpPr>
                <p:nvPr/>
              </p:nvSpPr>
              <p:spPr bwMode="auto">
                <a:xfrm>
                  <a:off x="3506" y="2536"/>
                  <a:ext cx="28" cy="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19"/>
                    </a:cxn>
                    <a:cxn ang="0">
                      <a:pos x="109" y="38"/>
                    </a:cxn>
                    <a:cxn ang="0">
                      <a:pos x="111" y="19"/>
                    </a:cxn>
                    <a:cxn ang="0">
                      <a:pos x="6" y="0"/>
                    </a:cxn>
                    <a:cxn ang="0">
                      <a:pos x="10" y="19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11" h="38">
                      <a:moveTo>
                        <a:pt x="0" y="1"/>
                      </a:moveTo>
                      <a:lnTo>
                        <a:pt x="3" y="19"/>
                      </a:lnTo>
                      <a:lnTo>
                        <a:pt x="109" y="38"/>
                      </a:lnTo>
                      <a:lnTo>
                        <a:pt x="111" y="19"/>
                      </a:lnTo>
                      <a:lnTo>
                        <a:pt x="6" y="0"/>
                      </a:lnTo>
                      <a:lnTo>
                        <a:pt x="10" y="1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2" name="Freeform 116"/>
                <p:cNvSpPr>
                  <a:spLocks/>
                </p:cNvSpPr>
                <p:nvPr/>
              </p:nvSpPr>
              <p:spPr bwMode="auto">
                <a:xfrm>
                  <a:off x="3506" y="2522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8" y="11"/>
                    </a:cxn>
                    <a:cxn ang="0">
                      <a:pos x="93" y="0"/>
                    </a:cxn>
                    <a:cxn ang="0">
                      <a:pos x="0" y="56"/>
                    </a:cxn>
                    <a:cxn ang="0">
                      <a:pos x="10" y="74"/>
                    </a:cxn>
                    <a:cxn ang="0">
                      <a:pos x="103" y="18"/>
                    </a:cxn>
                    <a:cxn ang="0">
                      <a:pos x="107" y="8"/>
                    </a:cxn>
                    <a:cxn ang="0">
                      <a:pos x="103" y="18"/>
                    </a:cxn>
                    <a:cxn ang="0">
                      <a:pos x="108" y="14"/>
                    </a:cxn>
                    <a:cxn ang="0">
                      <a:pos x="107" y="8"/>
                    </a:cxn>
                    <a:cxn ang="0">
                      <a:pos x="88" y="11"/>
                    </a:cxn>
                  </a:cxnLst>
                  <a:rect l="0" t="0" r="r" b="b"/>
                  <a:pathLst>
                    <a:path w="108" h="74">
                      <a:moveTo>
                        <a:pt x="88" y="11"/>
                      </a:moveTo>
                      <a:lnTo>
                        <a:pt x="93" y="0"/>
                      </a:lnTo>
                      <a:lnTo>
                        <a:pt x="0" y="56"/>
                      </a:lnTo>
                      <a:lnTo>
                        <a:pt x="10" y="74"/>
                      </a:lnTo>
                      <a:lnTo>
                        <a:pt x="103" y="18"/>
                      </a:lnTo>
                      <a:lnTo>
                        <a:pt x="107" y="8"/>
                      </a:lnTo>
                      <a:lnTo>
                        <a:pt x="103" y="18"/>
                      </a:lnTo>
                      <a:lnTo>
                        <a:pt x="108" y="14"/>
                      </a:lnTo>
                      <a:lnTo>
                        <a:pt x="107" y="8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3" name="Freeform 117"/>
                <p:cNvSpPr>
                  <a:spLocks/>
                </p:cNvSpPr>
                <p:nvPr/>
              </p:nvSpPr>
              <p:spPr bwMode="auto">
                <a:xfrm>
                  <a:off x="3524" y="2495"/>
                  <a:ext cx="8" cy="3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13" y="119"/>
                    </a:cxn>
                    <a:cxn ang="0">
                      <a:pos x="32" y="116"/>
                    </a:cxn>
                    <a:cxn ang="0">
                      <a:pos x="19" y="6"/>
                    </a:cxn>
                    <a:cxn ang="0">
                      <a:pos x="4" y="1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32" h="119">
                      <a:moveTo>
                        <a:pt x="17" y="0"/>
                      </a:moveTo>
                      <a:lnTo>
                        <a:pt x="0" y="8"/>
                      </a:lnTo>
                      <a:lnTo>
                        <a:pt x="13" y="119"/>
                      </a:lnTo>
                      <a:lnTo>
                        <a:pt x="32" y="116"/>
                      </a:lnTo>
                      <a:lnTo>
                        <a:pt x="19" y="6"/>
                      </a:lnTo>
                      <a:lnTo>
                        <a:pt x="4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4" name="Freeform 118"/>
                <p:cNvSpPr>
                  <a:spLocks/>
                </p:cNvSpPr>
                <p:nvPr/>
              </p:nvSpPr>
              <p:spPr bwMode="auto">
                <a:xfrm>
                  <a:off x="3525" y="2495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80" y="74"/>
                    </a:cxn>
                    <a:cxn ang="0">
                      <a:pos x="90" y="75"/>
                    </a:cxn>
                    <a:cxn ang="0">
                      <a:pos x="13" y="0"/>
                    </a:cxn>
                    <a:cxn ang="0">
                      <a:pos x="0" y="14"/>
                    </a:cxn>
                    <a:cxn ang="0">
                      <a:pos x="79" y="90"/>
                    </a:cxn>
                    <a:cxn ang="0">
                      <a:pos x="89" y="93"/>
                    </a:cxn>
                    <a:cxn ang="0">
                      <a:pos x="79" y="90"/>
                    </a:cxn>
                    <a:cxn ang="0">
                      <a:pos x="83" y="94"/>
                    </a:cxn>
                    <a:cxn ang="0">
                      <a:pos x="89" y="93"/>
                    </a:cxn>
                    <a:cxn ang="0">
                      <a:pos x="80" y="74"/>
                    </a:cxn>
                  </a:cxnLst>
                  <a:rect l="0" t="0" r="r" b="b"/>
                  <a:pathLst>
                    <a:path w="90" h="94">
                      <a:moveTo>
                        <a:pt x="80" y="74"/>
                      </a:moveTo>
                      <a:lnTo>
                        <a:pt x="90" y="75"/>
                      </a:lnTo>
                      <a:lnTo>
                        <a:pt x="13" y="0"/>
                      </a:lnTo>
                      <a:lnTo>
                        <a:pt x="0" y="14"/>
                      </a:lnTo>
                      <a:lnTo>
                        <a:pt x="79" y="90"/>
                      </a:lnTo>
                      <a:lnTo>
                        <a:pt x="89" y="93"/>
                      </a:lnTo>
                      <a:lnTo>
                        <a:pt x="79" y="90"/>
                      </a:lnTo>
                      <a:lnTo>
                        <a:pt x="83" y="94"/>
                      </a:lnTo>
                      <a:lnTo>
                        <a:pt x="89" y="93"/>
                      </a:lnTo>
                      <a:lnTo>
                        <a:pt x="80" y="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5" name="Freeform 119"/>
                <p:cNvSpPr>
                  <a:spLocks/>
                </p:cNvSpPr>
                <p:nvPr/>
              </p:nvSpPr>
              <p:spPr bwMode="auto">
                <a:xfrm>
                  <a:off x="3545" y="2502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114" y="13"/>
                    </a:cxn>
                    <a:cxn ang="0">
                      <a:pos x="101" y="0"/>
                    </a:cxn>
                    <a:cxn ang="0">
                      <a:pos x="0" y="47"/>
                    </a:cxn>
                    <a:cxn ang="0">
                      <a:pos x="9" y="66"/>
                    </a:cxn>
                    <a:cxn ang="0">
                      <a:pos x="109" y="19"/>
                    </a:cxn>
                    <a:cxn ang="0">
                      <a:pos x="96" y="5"/>
                    </a:cxn>
                    <a:cxn ang="0">
                      <a:pos x="114" y="13"/>
                    </a:cxn>
                  </a:cxnLst>
                  <a:rect l="0" t="0" r="r" b="b"/>
                  <a:pathLst>
                    <a:path w="114" h="66">
                      <a:moveTo>
                        <a:pt x="114" y="13"/>
                      </a:moveTo>
                      <a:lnTo>
                        <a:pt x="101" y="0"/>
                      </a:lnTo>
                      <a:lnTo>
                        <a:pt x="0" y="47"/>
                      </a:lnTo>
                      <a:lnTo>
                        <a:pt x="9" y="66"/>
                      </a:lnTo>
                      <a:lnTo>
                        <a:pt x="109" y="19"/>
                      </a:lnTo>
                      <a:lnTo>
                        <a:pt x="96" y="5"/>
                      </a:lnTo>
                      <a:lnTo>
                        <a:pt x="114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6" name="Freeform 120"/>
                <p:cNvSpPr>
                  <a:spLocks/>
                </p:cNvSpPr>
                <p:nvPr/>
              </p:nvSpPr>
              <p:spPr bwMode="auto">
                <a:xfrm>
                  <a:off x="3557" y="2503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19" y="95"/>
                    </a:cxn>
                    <a:cxn ang="0">
                      <a:pos x="21" y="107"/>
                    </a:cxn>
                    <a:cxn ang="0">
                      <a:pos x="69" y="8"/>
                    </a:cxn>
                    <a:cxn ang="0">
                      <a:pos x="51" y="0"/>
                    </a:cxn>
                    <a:cxn ang="0">
                      <a:pos x="5" y="99"/>
                    </a:cxn>
                    <a:cxn ang="0">
                      <a:pos x="7" y="110"/>
                    </a:cxn>
                    <a:cxn ang="0">
                      <a:pos x="5" y="99"/>
                    </a:cxn>
                    <a:cxn ang="0">
                      <a:pos x="0" y="106"/>
                    </a:cxn>
                    <a:cxn ang="0">
                      <a:pos x="7" y="110"/>
                    </a:cxn>
                    <a:cxn ang="0">
                      <a:pos x="19" y="95"/>
                    </a:cxn>
                  </a:cxnLst>
                  <a:rect l="0" t="0" r="r" b="b"/>
                  <a:pathLst>
                    <a:path w="69" h="110">
                      <a:moveTo>
                        <a:pt x="19" y="95"/>
                      </a:moveTo>
                      <a:lnTo>
                        <a:pt x="21" y="107"/>
                      </a:lnTo>
                      <a:lnTo>
                        <a:pt x="69" y="8"/>
                      </a:lnTo>
                      <a:lnTo>
                        <a:pt x="51" y="0"/>
                      </a:lnTo>
                      <a:lnTo>
                        <a:pt x="5" y="99"/>
                      </a:lnTo>
                      <a:lnTo>
                        <a:pt x="7" y="110"/>
                      </a:lnTo>
                      <a:lnTo>
                        <a:pt x="5" y="99"/>
                      </a:lnTo>
                      <a:lnTo>
                        <a:pt x="0" y="106"/>
                      </a:lnTo>
                      <a:lnTo>
                        <a:pt x="7" y="110"/>
                      </a:lnTo>
                      <a:lnTo>
                        <a:pt x="19" y="9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7" name="Freeform 121"/>
                <p:cNvSpPr>
                  <a:spLocks/>
                </p:cNvSpPr>
                <p:nvPr/>
              </p:nvSpPr>
              <p:spPr bwMode="auto">
                <a:xfrm>
                  <a:off x="3558" y="2527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83" y="94"/>
                    </a:cxn>
                    <a:cxn ang="0">
                      <a:pos x="88" y="77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76" y="92"/>
                    </a:cxn>
                    <a:cxn ang="0">
                      <a:pos x="83" y="75"/>
                    </a:cxn>
                    <a:cxn ang="0">
                      <a:pos x="83" y="94"/>
                    </a:cxn>
                  </a:cxnLst>
                  <a:rect l="0" t="0" r="r" b="b"/>
                  <a:pathLst>
                    <a:path w="88" h="94">
                      <a:moveTo>
                        <a:pt x="83" y="94"/>
                      </a:moveTo>
                      <a:lnTo>
                        <a:pt x="88" y="77"/>
                      </a:lnTo>
                      <a:lnTo>
                        <a:pt x="12" y="0"/>
                      </a:lnTo>
                      <a:lnTo>
                        <a:pt x="0" y="15"/>
                      </a:lnTo>
                      <a:lnTo>
                        <a:pt x="76" y="92"/>
                      </a:lnTo>
                      <a:lnTo>
                        <a:pt x="83" y="75"/>
                      </a:lnTo>
                      <a:lnTo>
                        <a:pt x="83" y="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8" name="Freeform 122"/>
                <p:cNvSpPr>
                  <a:spLocks/>
                </p:cNvSpPr>
                <p:nvPr/>
              </p:nvSpPr>
              <p:spPr bwMode="auto">
                <a:xfrm>
                  <a:off x="3549" y="2543"/>
                  <a:ext cx="30" cy="7"/>
                </a:xfrm>
                <a:custGeom>
                  <a:avLst/>
                  <a:gdLst/>
                  <a:ahLst/>
                  <a:cxnLst>
                    <a:cxn ang="0">
                      <a:pos x="17" y="16"/>
                    </a:cxn>
                    <a:cxn ang="0">
                      <a:pos x="9" y="21"/>
                    </a:cxn>
                    <a:cxn ang="0">
                      <a:pos x="120" y="29"/>
                    </a:cxn>
                    <a:cxn ang="0">
                      <a:pos x="120" y="10"/>
                    </a:cxn>
                    <a:cxn ang="0">
                      <a:pos x="9" y="2"/>
                    </a:cxn>
                    <a:cxn ang="0">
                      <a:pos x="0" y="8"/>
                    </a:cxn>
                    <a:cxn ang="0">
                      <a:pos x="9" y="2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17" y="16"/>
                    </a:cxn>
                  </a:cxnLst>
                  <a:rect l="0" t="0" r="r" b="b"/>
                  <a:pathLst>
                    <a:path w="120" h="29">
                      <a:moveTo>
                        <a:pt x="17" y="16"/>
                      </a:moveTo>
                      <a:lnTo>
                        <a:pt x="9" y="21"/>
                      </a:lnTo>
                      <a:lnTo>
                        <a:pt x="120" y="29"/>
                      </a:lnTo>
                      <a:lnTo>
                        <a:pt x="120" y="10"/>
                      </a:lnTo>
                      <a:lnTo>
                        <a:pt x="9" y="2"/>
                      </a:lnTo>
                      <a:lnTo>
                        <a:pt x="0" y="8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099" name="Freeform 123"/>
                <p:cNvSpPr>
                  <a:spLocks/>
                </p:cNvSpPr>
                <p:nvPr/>
              </p:nvSpPr>
              <p:spPr bwMode="auto">
                <a:xfrm>
                  <a:off x="3536" y="2545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17" y="102"/>
                    </a:cxn>
                    <a:cxn ang="0">
                      <a:pos x="69" y="8"/>
                    </a:cxn>
                    <a:cxn ang="0">
                      <a:pos x="52" y="0"/>
                    </a:cxn>
                    <a:cxn ang="0">
                      <a:pos x="2" y="93"/>
                    </a:cxn>
                    <a:cxn ang="0">
                      <a:pos x="18" y="96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69" h="102">
                      <a:moveTo>
                        <a:pt x="0" y="99"/>
                      </a:moveTo>
                      <a:lnTo>
                        <a:pt x="17" y="10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2" y="93"/>
                      </a:lnTo>
                      <a:lnTo>
                        <a:pt x="18" y="96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0" name="Freeform 124"/>
                <p:cNvSpPr>
                  <a:spLocks/>
                </p:cNvSpPr>
                <p:nvPr/>
              </p:nvSpPr>
              <p:spPr bwMode="auto">
                <a:xfrm>
                  <a:off x="3531" y="2541"/>
                  <a:ext cx="10" cy="29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0" y="12"/>
                    </a:cxn>
                    <a:cxn ang="0">
                      <a:pos x="21" y="117"/>
                    </a:cxn>
                    <a:cxn ang="0">
                      <a:pos x="39" y="114"/>
                    </a:cxn>
                    <a:cxn ang="0">
                      <a:pos x="19" y="7"/>
                    </a:cxn>
                    <a:cxn ang="0">
                      <a:pos x="10" y="0"/>
                    </a:cxn>
                    <a:cxn ang="0">
                      <a:pos x="19" y="7"/>
                    </a:cxn>
                    <a:cxn ang="0">
                      <a:pos x="17" y="1"/>
                    </a:cxn>
                    <a:cxn ang="0">
                      <a:pos x="10" y="0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39" h="117">
                      <a:moveTo>
                        <a:pt x="8" y="19"/>
                      </a:moveTo>
                      <a:lnTo>
                        <a:pt x="0" y="12"/>
                      </a:lnTo>
                      <a:lnTo>
                        <a:pt x="21" y="117"/>
                      </a:lnTo>
                      <a:lnTo>
                        <a:pt x="39" y="114"/>
                      </a:lnTo>
                      <a:lnTo>
                        <a:pt x="19" y="7"/>
                      </a:lnTo>
                      <a:lnTo>
                        <a:pt x="10" y="0"/>
                      </a:lnTo>
                      <a:lnTo>
                        <a:pt x="19" y="7"/>
                      </a:lnTo>
                      <a:lnTo>
                        <a:pt x="17" y="1"/>
                      </a:lnTo>
                      <a:lnTo>
                        <a:pt x="10" y="0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1" name="Freeform 125"/>
                <p:cNvSpPr>
                  <a:spLocks/>
                </p:cNvSpPr>
                <p:nvPr/>
              </p:nvSpPr>
              <p:spPr bwMode="auto">
                <a:xfrm>
                  <a:off x="3394" y="2611"/>
                  <a:ext cx="70" cy="73"/>
                </a:xfrm>
                <a:custGeom>
                  <a:avLst/>
                  <a:gdLst/>
                  <a:ahLst/>
                  <a:cxnLst>
                    <a:cxn ang="0">
                      <a:pos x="111" y="211"/>
                    </a:cxn>
                    <a:cxn ang="0">
                      <a:pos x="11" y="249"/>
                    </a:cxn>
                    <a:cxn ang="0">
                      <a:pos x="64" y="152"/>
                    </a:cxn>
                    <a:cxn ang="0">
                      <a:pos x="0" y="64"/>
                    </a:cxn>
                    <a:cxn ang="0">
                      <a:pos x="106" y="91"/>
                    </a:cxn>
                    <a:cxn ang="0">
                      <a:pos x="171" y="0"/>
                    </a:cxn>
                    <a:cxn ang="0">
                      <a:pos x="175" y="110"/>
                    </a:cxn>
                    <a:cxn ang="0">
                      <a:pos x="280" y="139"/>
                    </a:cxn>
                    <a:cxn ang="0">
                      <a:pos x="180" y="186"/>
                    </a:cxn>
                    <a:cxn ang="0">
                      <a:pos x="180" y="294"/>
                    </a:cxn>
                    <a:cxn ang="0">
                      <a:pos x="111" y="211"/>
                    </a:cxn>
                  </a:cxnLst>
                  <a:rect l="0" t="0" r="r" b="b"/>
                  <a:pathLst>
                    <a:path w="280" h="294">
                      <a:moveTo>
                        <a:pt x="111" y="211"/>
                      </a:moveTo>
                      <a:lnTo>
                        <a:pt x="11" y="249"/>
                      </a:lnTo>
                      <a:lnTo>
                        <a:pt x="64" y="152"/>
                      </a:lnTo>
                      <a:lnTo>
                        <a:pt x="0" y="64"/>
                      </a:lnTo>
                      <a:lnTo>
                        <a:pt x="106" y="91"/>
                      </a:lnTo>
                      <a:lnTo>
                        <a:pt x="171" y="0"/>
                      </a:lnTo>
                      <a:lnTo>
                        <a:pt x="175" y="110"/>
                      </a:lnTo>
                      <a:lnTo>
                        <a:pt x="280" y="139"/>
                      </a:lnTo>
                      <a:lnTo>
                        <a:pt x="180" y="186"/>
                      </a:lnTo>
                      <a:lnTo>
                        <a:pt x="180" y="294"/>
                      </a:lnTo>
                      <a:lnTo>
                        <a:pt x="111" y="2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2" name="Freeform 126"/>
                <p:cNvSpPr>
                  <a:spLocks/>
                </p:cNvSpPr>
                <p:nvPr/>
              </p:nvSpPr>
              <p:spPr bwMode="auto">
                <a:xfrm>
                  <a:off x="3394" y="2661"/>
                  <a:ext cx="28" cy="1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12" y="57"/>
                    </a:cxn>
                    <a:cxn ang="0">
                      <a:pos x="113" y="19"/>
                    </a:cxn>
                    <a:cxn ang="0">
                      <a:pos x="106" y="0"/>
                    </a:cxn>
                    <a:cxn ang="0">
                      <a:pos x="5" y="38"/>
                    </a:cxn>
                    <a:cxn ang="0">
                      <a:pos x="18" y="53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113" h="57">
                      <a:moveTo>
                        <a:pt x="0" y="43"/>
                      </a:moveTo>
                      <a:lnTo>
                        <a:pt x="12" y="57"/>
                      </a:lnTo>
                      <a:lnTo>
                        <a:pt x="113" y="19"/>
                      </a:lnTo>
                      <a:lnTo>
                        <a:pt x="106" y="0"/>
                      </a:lnTo>
                      <a:lnTo>
                        <a:pt x="5" y="38"/>
                      </a:lnTo>
                      <a:lnTo>
                        <a:pt x="18" y="5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3" name="Freeform 127"/>
                <p:cNvSpPr>
                  <a:spLocks/>
                </p:cNvSpPr>
                <p:nvPr/>
              </p:nvSpPr>
              <p:spPr bwMode="auto">
                <a:xfrm>
                  <a:off x="3394" y="2648"/>
                  <a:ext cx="19" cy="26"/>
                </a:xfrm>
                <a:custGeom>
                  <a:avLst/>
                  <a:gdLst/>
                  <a:ahLst/>
                  <a:cxnLst>
                    <a:cxn ang="0">
                      <a:pos x="56" y="10"/>
                    </a:cxn>
                    <a:cxn ang="0">
                      <a:pos x="55" y="0"/>
                    </a:cxn>
                    <a:cxn ang="0">
                      <a:pos x="0" y="96"/>
                    </a:cxn>
                    <a:cxn ang="0">
                      <a:pos x="18" y="106"/>
                    </a:cxn>
                    <a:cxn ang="0">
                      <a:pos x="71" y="8"/>
                    </a:cxn>
                    <a:cxn ang="0">
                      <a:pos x="70" y="0"/>
                    </a:cxn>
                    <a:cxn ang="0">
                      <a:pos x="71" y="8"/>
                    </a:cxn>
                    <a:cxn ang="0">
                      <a:pos x="75" y="4"/>
                    </a:cxn>
                    <a:cxn ang="0">
                      <a:pos x="70" y="0"/>
                    </a:cxn>
                    <a:cxn ang="0">
                      <a:pos x="56" y="10"/>
                    </a:cxn>
                  </a:cxnLst>
                  <a:rect l="0" t="0" r="r" b="b"/>
                  <a:pathLst>
                    <a:path w="75" h="106">
                      <a:moveTo>
                        <a:pt x="56" y="10"/>
                      </a:moveTo>
                      <a:lnTo>
                        <a:pt x="55" y="0"/>
                      </a:lnTo>
                      <a:lnTo>
                        <a:pt x="0" y="96"/>
                      </a:lnTo>
                      <a:lnTo>
                        <a:pt x="18" y="106"/>
                      </a:lnTo>
                      <a:lnTo>
                        <a:pt x="71" y="8"/>
                      </a:lnTo>
                      <a:lnTo>
                        <a:pt x="70" y="0"/>
                      </a:lnTo>
                      <a:lnTo>
                        <a:pt x="71" y="8"/>
                      </a:lnTo>
                      <a:lnTo>
                        <a:pt x="75" y="4"/>
                      </a:lnTo>
                      <a:lnTo>
                        <a:pt x="70" y="0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4" name="Freeform 128"/>
                <p:cNvSpPr>
                  <a:spLocks/>
                </p:cNvSpPr>
                <p:nvPr/>
              </p:nvSpPr>
              <p:spPr bwMode="auto">
                <a:xfrm>
                  <a:off x="3392" y="2624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4"/>
                    </a:cxn>
                    <a:cxn ang="0">
                      <a:pos x="65" y="103"/>
                    </a:cxn>
                    <a:cxn ang="0">
                      <a:pos x="79" y="93"/>
                    </a:cxn>
                    <a:cxn ang="0">
                      <a:pos x="14" y="4"/>
                    </a:cxn>
                    <a:cxn ang="0">
                      <a:pos x="6" y="19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79" h="103">
                      <a:moveTo>
                        <a:pt x="9" y="0"/>
                      </a:moveTo>
                      <a:lnTo>
                        <a:pt x="0" y="14"/>
                      </a:lnTo>
                      <a:lnTo>
                        <a:pt x="65" y="103"/>
                      </a:lnTo>
                      <a:lnTo>
                        <a:pt x="79" y="93"/>
                      </a:lnTo>
                      <a:lnTo>
                        <a:pt x="14" y="4"/>
                      </a:lnTo>
                      <a:lnTo>
                        <a:pt x="6" y="1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5" name="Freeform 129"/>
                <p:cNvSpPr>
                  <a:spLocks/>
                </p:cNvSpPr>
                <p:nvPr/>
              </p:nvSpPr>
              <p:spPr bwMode="auto">
                <a:xfrm>
                  <a:off x="3393" y="2624"/>
                  <a:ext cx="29" cy="12"/>
                </a:xfrm>
                <a:custGeom>
                  <a:avLst/>
                  <a:gdLst/>
                  <a:ahLst/>
                  <a:cxnLst>
                    <a:cxn ang="0">
                      <a:pos x="99" y="31"/>
                    </a:cxn>
                    <a:cxn ang="0">
                      <a:pos x="109" y="26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106" y="45"/>
                    </a:cxn>
                    <a:cxn ang="0">
                      <a:pos x="116" y="40"/>
                    </a:cxn>
                    <a:cxn ang="0">
                      <a:pos x="106" y="45"/>
                    </a:cxn>
                    <a:cxn ang="0">
                      <a:pos x="111" y="48"/>
                    </a:cxn>
                    <a:cxn ang="0">
                      <a:pos x="116" y="40"/>
                    </a:cxn>
                    <a:cxn ang="0">
                      <a:pos x="99" y="31"/>
                    </a:cxn>
                  </a:cxnLst>
                  <a:rect l="0" t="0" r="r" b="b"/>
                  <a:pathLst>
                    <a:path w="116" h="48">
                      <a:moveTo>
                        <a:pt x="99" y="31"/>
                      </a:moveTo>
                      <a:lnTo>
                        <a:pt x="109" y="26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106" y="45"/>
                      </a:lnTo>
                      <a:lnTo>
                        <a:pt x="116" y="40"/>
                      </a:lnTo>
                      <a:lnTo>
                        <a:pt x="106" y="45"/>
                      </a:lnTo>
                      <a:lnTo>
                        <a:pt x="111" y="48"/>
                      </a:lnTo>
                      <a:lnTo>
                        <a:pt x="116" y="40"/>
                      </a:lnTo>
                      <a:lnTo>
                        <a:pt x="99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6" name="Freeform 130"/>
                <p:cNvSpPr>
                  <a:spLocks/>
                </p:cNvSpPr>
                <p:nvPr/>
              </p:nvSpPr>
              <p:spPr bwMode="auto">
                <a:xfrm>
                  <a:off x="3418" y="2610"/>
                  <a:ext cx="21" cy="25"/>
                </a:xfrm>
                <a:custGeom>
                  <a:avLst/>
                  <a:gdLst/>
                  <a:ahLst/>
                  <a:cxnLst>
                    <a:cxn ang="0">
                      <a:pos x="83" y="4"/>
                    </a:cxn>
                    <a:cxn ang="0">
                      <a:pos x="66" y="0"/>
                    </a:cxn>
                    <a:cxn ang="0">
                      <a:pos x="0" y="90"/>
                    </a:cxn>
                    <a:cxn ang="0">
                      <a:pos x="17" y="99"/>
                    </a:cxn>
                    <a:cxn ang="0">
                      <a:pos x="82" y="9"/>
                    </a:cxn>
                    <a:cxn ang="0">
                      <a:pos x="65" y="4"/>
                    </a:cxn>
                    <a:cxn ang="0">
                      <a:pos x="83" y="4"/>
                    </a:cxn>
                  </a:cxnLst>
                  <a:rect l="0" t="0" r="r" b="b"/>
                  <a:pathLst>
                    <a:path w="83" h="99">
                      <a:moveTo>
                        <a:pt x="83" y="4"/>
                      </a:moveTo>
                      <a:lnTo>
                        <a:pt x="66" y="0"/>
                      </a:lnTo>
                      <a:lnTo>
                        <a:pt x="0" y="90"/>
                      </a:lnTo>
                      <a:lnTo>
                        <a:pt x="17" y="99"/>
                      </a:lnTo>
                      <a:lnTo>
                        <a:pt x="82" y="9"/>
                      </a:lnTo>
                      <a:lnTo>
                        <a:pt x="65" y="4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7" name="Freeform 131"/>
                <p:cNvSpPr>
                  <a:spLocks/>
                </p:cNvSpPr>
                <p:nvPr/>
              </p:nvSpPr>
              <p:spPr bwMode="auto">
                <a:xfrm>
                  <a:off x="3434" y="2611"/>
                  <a:ext cx="6" cy="29"/>
                </a:xfrm>
                <a:custGeom>
                  <a:avLst/>
                  <a:gdLst/>
                  <a:ahLst/>
                  <a:cxnLst>
                    <a:cxn ang="0">
                      <a:pos x="16" y="100"/>
                    </a:cxn>
                    <a:cxn ang="0">
                      <a:pos x="23" y="110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4" y="110"/>
                    </a:cxn>
                    <a:cxn ang="0">
                      <a:pos x="12" y="118"/>
                    </a:cxn>
                    <a:cxn ang="0">
                      <a:pos x="4" y="110"/>
                    </a:cxn>
                    <a:cxn ang="0">
                      <a:pos x="4" y="117"/>
                    </a:cxn>
                    <a:cxn ang="0">
                      <a:pos x="12" y="118"/>
                    </a:cxn>
                    <a:cxn ang="0">
                      <a:pos x="16" y="100"/>
                    </a:cxn>
                  </a:cxnLst>
                  <a:rect l="0" t="0" r="r" b="b"/>
                  <a:pathLst>
                    <a:path w="23" h="118">
                      <a:moveTo>
                        <a:pt x="16" y="100"/>
                      </a:moveTo>
                      <a:lnTo>
                        <a:pt x="23" y="11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4" y="110"/>
                      </a:lnTo>
                      <a:lnTo>
                        <a:pt x="12" y="118"/>
                      </a:lnTo>
                      <a:lnTo>
                        <a:pt x="4" y="110"/>
                      </a:lnTo>
                      <a:lnTo>
                        <a:pt x="4" y="117"/>
                      </a:lnTo>
                      <a:lnTo>
                        <a:pt x="12" y="118"/>
                      </a:lnTo>
                      <a:lnTo>
                        <a:pt x="16" y="10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8" name="Freeform 132"/>
                <p:cNvSpPr>
                  <a:spLocks/>
                </p:cNvSpPr>
                <p:nvPr/>
              </p:nvSpPr>
              <p:spPr bwMode="auto">
                <a:xfrm>
                  <a:off x="3437" y="2636"/>
                  <a:ext cx="28" cy="12"/>
                </a:xfrm>
                <a:custGeom>
                  <a:avLst/>
                  <a:gdLst/>
                  <a:ahLst/>
                  <a:cxnLst>
                    <a:cxn ang="0">
                      <a:pos x="111" y="48"/>
                    </a:cxn>
                    <a:cxn ang="0">
                      <a:pos x="108" y="29"/>
                    </a:cxn>
                    <a:cxn ang="0">
                      <a:pos x="4" y="0"/>
                    </a:cxn>
                    <a:cxn ang="0">
                      <a:pos x="0" y="18"/>
                    </a:cxn>
                    <a:cxn ang="0">
                      <a:pos x="104" y="48"/>
                    </a:cxn>
                    <a:cxn ang="0">
                      <a:pos x="102" y="29"/>
                    </a:cxn>
                    <a:cxn ang="0">
                      <a:pos x="111" y="48"/>
                    </a:cxn>
                  </a:cxnLst>
                  <a:rect l="0" t="0" r="r" b="b"/>
                  <a:pathLst>
                    <a:path w="111" h="48">
                      <a:moveTo>
                        <a:pt x="111" y="48"/>
                      </a:moveTo>
                      <a:lnTo>
                        <a:pt x="108" y="29"/>
                      </a:lnTo>
                      <a:lnTo>
                        <a:pt x="4" y="0"/>
                      </a:lnTo>
                      <a:lnTo>
                        <a:pt x="0" y="18"/>
                      </a:lnTo>
                      <a:lnTo>
                        <a:pt x="104" y="48"/>
                      </a:lnTo>
                      <a:lnTo>
                        <a:pt x="102" y="29"/>
                      </a:lnTo>
                      <a:lnTo>
                        <a:pt x="111" y="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09" name="Freeform 133"/>
                <p:cNvSpPr>
                  <a:spLocks/>
                </p:cNvSpPr>
                <p:nvPr/>
              </p:nvSpPr>
              <p:spPr bwMode="auto">
                <a:xfrm>
                  <a:off x="3436" y="2643"/>
                  <a:ext cx="29" cy="17"/>
                </a:xfrm>
                <a:custGeom>
                  <a:avLst/>
                  <a:gdLst/>
                  <a:ahLst/>
                  <a:cxnLst>
                    <a:cxn ang="0">
                      <a:pos x="19" y="57"/>
                    </a:cxn>
                    <a:cxn ang="0">
                      <a:pos x="14" y="67"/>
                    </a:cxn>
                    <a:cxn ang="0">
                      <a:pos x="115" y="19"/>
                    </a:cxn>
                    <a:cxn ang="0">
                      <a:pos x="106" y="0"/>
                    </a:cxn>
                    <a:cxn ang="0">
                      <a:pos x="5" y="48"/>
                    </a:cxn>
                    <a:cxn ang="0">
                      <a:pos x="0" y="57"/>
                    </a:cxn>
                    <a:cxn ang="0">
                      <a:pos x="5" y="48"/>
                    </a:cxn>
                    <a:cxn ang="0">
                      <a:pos x="0" y="51"/>
                    </a:cxn>
                    <a:cxn ang="0">
                      <a:pos x="0" y="57"/>
                    </a:cxn>
                    <a:cxn ang="0">
                      <a:pos x="19" y="57"/>
                    </a:cxn>
                  </a:cxnLst>
                  <a:rect l="0" t="0" r="r" b="b"/>
                  <a:pathLst>
                    <a:path w="115" h="67">
                      <a:moveTo>
                        <a:pt x="19" y="57"/>
                      </a:moveTo>
                      <a:lnTo>
                        <a:pt x="14" y="67"/>
                      </a:lnTo>
                      <a:lnTo>
                        <a:pt x="115" y="19"/>
                      </a:lnTo>
                      <a:lnTo>
                        <a:pt x="106" y="0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48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0" name="Freeform 134"/>
                <p:cNvSpPr>
                  <a:spLocks/>
                </p:cNvSpPr>
                <p:nvPr/>
              </p:nvSpPr>
              <p:spPr bwMode="auto">
                <a:xfrm>
                  <a:off x="3436" y="2657"/>
                  <a:ext cx="5" cy="29"/>
                </a:xfrm>
                <a:custGeom>
                  <a:avLst/>
                  <a:gdLst/>
                  <a:ahLst/>
                  <a:cxnLst>
                    <a:cxn ang="0">
                      <a:pos x="3" y="114"/>
                    </a:cxn>
                    <a:cxn ang="0">
                      <a:pos x="19" y="108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108"/>
                    </a:cxn>
                    <a:cxn ang="0">
                      <a:pos x="17" y="102"/>
                    </a:cxn>
                    <a:cxn ang="0">
                      <a:pos x="3" y="114"/>
                    </a:cxn>
                  </a:cxnLst>
                  <a:rect l="0" t="0" r="r" b="b"/>
                  <a:pathLst>
                    <a:path w="19" h="114">
                      <a:moveTo>
                        <a:pt x="3" y="114"/>
                      </a:moveTo>
                      <a:lnTo>
                        <a:pt x="19" y="108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17" y="102"/>
                      </a:lnTo>
                      <a:lnTo>
                        <a:pt x="3" y="1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1" name="Freeform 135"/>
                <p:cNvSpPr>
                  <a:spLocks/>
                </p:cNvSpPr>
                <p:nvPr/>
              </p:nvSpPr>
              <p:spPr bwMode="auto">
                <a:xfrm>
                  <a:off x="3420" y="2661"/>
                  <a:ext cx="21" cy="25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0" y="18"/>
                    </a:cxn>
                    <a:cxn ang="0">
                      <a:pos x="69" y="100"/>
                    </a:cxn>
                    <a:cxn ang="0">
                      <a:pos x="83" y="88"/>
                    </a:cxn>
                    <a:cxn ang="0">
                      <a:pos x="13" y="5"/>
                    </a:cxn>
                    <a:cxn ang="0">
                      <a:pos x="3" y="1"/>
                    </a:cxn>
                    <a:cxn ang="0">
                      <a:pos x="13" y="5"/>
                    </a:cxn>
                    <a:cxn ang="0">
                      <a:pos x="10" y="0"/>
                    </a:cxn>
                    <a:cxn ang="0">
                      <a:pos x="3" y="1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83" h="100">
                      <a:moveTo>
                        <a:pt x="10" y="20"/>
                      </a:moveTo>
                      <a:lnTo>
                        <a:pt x="0" y="18"/>
                      </a:lnTo>
                      <a:lnTo>
                        <a:pt x="69" y="100"/>
                      </a:lnTo>
                      <a:lnTo>
                        <a:pt x="83" y="88"/>
                      </a:lnTo>
                      <a:lnTo>
                        <a:pt x="13" y="5"/>
                      </a:lnTo>
                      <a:lnTo>
                        <a:pt x="3" y="1"/>
                      </a:lnTo>
                      <a:lnTo>
                        <a:pt x="13" y="5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2" name="Freeform 136"/>
                <p:cNvSpPr>
                  <a:spLocks/>
                </p:cNvSpPr>
                <p:nvPr/>
              </p:nvSpPr>
              <p:spPr bwMode="auto">
                <a:xfrm>
                  <a:off x="3346" y="2755"/>
                  <a:ext cx="69" cy="75"/>
                </a:xfrm>
                <a:custGeom>
                  <a:avLst/>
                  <a:gdLst/>
                  <a:ahLst/>
                  <a:cxnLst>
                    <a:cxn ang="0">
                      <a:pos x="169" y="214"/>
                    </a:cxn>
                    <a:cxn ang="0">
                      <a:pos x="101" y="298"/>
                    </a:cxn>
                    <a:cxn ang="0">
                      <a:pos x="99" y="188"/>
                    </a:cxn>
                    <a:cxn ang="0">
                      <a:pos x="0" y="145"/>
                    </a:cxn>
                    <a:cxn ang="0">
                      <a:pos x="103" y="113"/>
                    </a:cxn>
                    <a:cxn ang="0">
                      <a:pos x="113" y="0"/>
                    </a:cxn>
                    <a:cxn ang="0">
                      <a:pos x="174" y="91"/>
                    </a:cxn>
                    <a:cxn ang="0">
                      <a:pos x="278" y="61"/>
                    </a:cxn>
                    <a:cxn ang="0">
                      <a:pos x="215" y="154"/>
                    </a:cxn>
                    <a:cxn ang="0">
                      <a:pos x="269" y="247"/>
                    </a:cxn>
                    <a:cxn ang="0">
                      <a:pos x="169" y="214"/>
                    </a:cxn>
                  </a:cxnLst>
                  <a:rect l="0" t="0" r="r" b="b"/>
                  <a:pathLst>
                    <a:path w="278" h="298">
                      <a:moveTo>
                        <a:pt x="169" y="214"/>
                      </a:moveTo>
                      <a:lnTo>
                        <a:pt x="101" y="298"/>
                      </a:lnTo>
                      <a:lnTo>
                        <a:pt x="99" y="188"/>
                      </a:lnTo>
                      <a:lnTo>
                        <a:pt x="0" y="145"/>
                      </a:lnTo>
                      <a:lnTo>
                        <a:pt x="103" y="113"/>
                      </a:lnTo>
                      <a:lnTo>
                        <a:pt x="113" y="0"/>
                      </a:lnTo>
                      <a:lnTo>
                        <a:pt x="174" y="91"/>
                      </a:lnTo>
                      <a:lnTo>
                        <a:pt x="278" y="61"/>
                      </a:lnTo>
                      <a:lnTo>
                        <a:pt x="215" y="154"/>
                      </a:lnTo>
                      <a:lnTo>
                        <a:pt x="269" y="247"/>
                      </a:lnTo>
                      <a:lnTo>
                        <a:pt x="169" y="21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3" name="Freeform 137"/>
                <p:cNvSpPr>
                  <a:spLocks/>
                </p:cNvSpPr>
                <p:nvPr/>
              </p:nvSpPr>
              <p:spPr bwMode="auto">
                <a:xfrm>
                  <a:off x="3368" y="2807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8" y="96"/>
                    </a:cxn>
                    <a:cxn ang="0">
                      <a:pos x="85" y="13"/>
                    </a:cxn>
                    <a:cxn ang="0">
                      <a:pos x="71" y="0"/>
                    </a:cxn>
                    <a:cxn ang="0">
                      <a:pos x="4" y="84"/>
                    </a:cxn>
                    <a:cxn ang="0">
                      <a:pos x="21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85" h="96">
                      <a:moveTo>
                        <a:pt x="0" y="90"/>
                      </a:moveTo>
                      <a:lnTo>
                        <a:pt x="18" y="96"/>
                      </a:lnTo>
                      <a:lnTo>
                        <a:pt x="85" y="13"/>
                      </a:lnTo>
                      <a:lnTo>
                        <a:pt x="71" y="0"/>
                      </a:lnTo>
                      <a:lnTo>
                        <a:pt x="4" y="84"/>
                      </a:lnTo>
                      <a:lnTo>
                        <a:pt x="21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4" name="Freeform 138"/>
                <p:cNvSpPr>
                  <a:spLocks/>
                </p:cNvSpPr>
                <p:nvPr/>
              </p:nvSpPr>
              <p:spPr bwMode="auto">
                <a:xfrm>
                  <a:off x="3368" y="2800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0" y="10"/>
                    </a:cxn>
                    <a:cxn ang="0">
                      <a:pos x="1" y="120"/>
                    </a:cxn>
                    <a:cxn ang="0">
                      <a:pos x="22" y="120"/>
                    </a:cxn>
                    <a:cxn ang="0">
                      <a:pos x="21" y="10"/>
                    </a:cxn>
                    <a:cxn ang="0">
                      <a:pos x="14" y="0"/>
                    </a:cxn>
                    <a:cxn ang="0">
                      <a:pos x="21" y="10"/>
                    </a:cxn>
                    <a:cxn ang="0">
                      <a:pos x="20" y="3"/>
                    </a:cxn>
                    <a:cxn ang="0">
                      <a:pos x="14" y="0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22" h="120">
                      <a:moveTo>
                        <a:pt x="8" y="19"/>
                      </a:moveTo>
                      <a:lnTo>
                        <a:pt x="0" y="10"/>
                      </a:lnTo>
                      <a:lnTo>
                        <a:pt x="1" y="120"/>
                      </a:lnTo>
                      <a:lnTo>
                        <a:pt x="22" y="120"/>
                      </a:lnTo>
                      <a:lnTo>
                        <a:pt x="21" y="10"/>
                      </a:lnTo>
                      <a:lnTo>
                        <a:pt x="14" y="0"/>
                      </a:lnTo>
                      <a:lnTo>
                        <a:pt x="21" y="10"/>
                      </a:lnTo>
                      <a:lnTo>
                        <a:pt x="20" y="3"/>
                      </a:lnTo>
                      <a:lnTo>
                        <a:pt x="14" y="0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5" name="Freeform 139"/>
                <p:cNvSpPr>
                  <a:spLocks/>
                </p:cNvSpPr>
                <p:nvPr/>
              </p:nvSpPr>
              <p:spPr bwMode="auto">
                <a:xfrm>
                  <a:off x="3345" y="2789"/>
                  <a:ext cx="26" cy="1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9"/>
                    </a:cxn>
                    <a:cxn ang="0">
                      <a:pos x="101" y="62"/>
                    </a:cxn>
                    <a:cxn ang="0">
                      <a:pos x="107" y="43"/>
                    </a:cxn>
                    <a:cxn ang="0">
                      <a:pos x="7" y="0"/>
                    </a:cxn>
                    <a:cxn ang="0">
                      <a:pos x="6" y="19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7" h="62">
                      <a:moveTo>
                        <a:pt x="1" y="0"/>
                      </a:moveTo>
                      <a:lnTo>
                        <a:pt x="0" y="19"/>
                      </a:lnTo>
                      <a:lnTo>
                        <a:pt x="101" y="62"/>
                      </a:lnTo>
                      <a:lnTo>
                        <a:pt x="107" y="43"/>
                      </a:lnTo>
                      <a:lnTo>
                        <a:pt x="7" y="0"/>
                      </a:lnTo>
                      <a:lnTo>
                        <a:pt x="6" y="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6" name="Freeform 140"/>
                <p:cNvSpPr>
                  <a:spLocks/>
                </p:cNvSpPr>
                <p:nvPr/>
              </p:nvSpPr>
              <p:spPr bwMode="auto">
                <a:xfrm>
                  <a:off x="3345" y="2781"/>
                  <a:ext cx="29" cy="13"/>
                </a:xfrm>
                <a:custGeom>
                  <a:avLst/>
                  <a:gdLst/>
                  <a:ahLst/>
                  <a:cxnLst>
                    <a:cxn ang="0">
                      <a:pos x="97" y="10"/>
                    </a:cxn>
                    <a:cxn ang="0">
                      <a:pos x="104" y="0"/>
                    </a:cxn>
                    <a:cxn ang="0">
                      <a:pos x="0" y="32"/>
                    </a:cxn>
                    <a:cxn ang="0">
                      <a:pos x="5" y="51"/>
                    </a:cxn>
                    <a:cxn ang="0">
                      <a:pos x="108" y="19"/>
                    </a:cxn>
                    <a:cxn ang="0">
                      <a:pos x="115" y="10"/>
                    </a:cxn>
                    <a:cxn ang="0">
                      <a:pos x="108" y="19"/>
                    </a:cxn>
                    <a:cxn ang="0">
                      <a:pos x="115" y="17"/>
                    </a:cxn>
                    <a:cxn ang="0">
                      <a:pos x="115" y="10"/>
                    </a:cxn>
                    <a:cxn ang="0">
                      <a:pos x="97" y="10"/>
                    </a:cxn>
                  </a:cxnLst>
                  <a:rect l="0" t="0" r="r" b="b"/>
                  <a:pathLst>
                    <a:path w="115" h="51">
                      <a:moveTo>
                        <a:pt x="97" y="10"/>
                      </a:moveTo>
                      <a:lnTo>
                        <a:pt x="104" y="0"/>
                      </a:lnTo>
                      <a:lnTo>
                        <a:pt x="0" y="32"/>
                      </a:lnTo>
                      <a:lnTo>
                        <a:pt x="5" y="51"/>
                      </a:lnTo>
                      <a:lnTo>
                        <a:pt x="108" y="19"/>
                      </a:lnTo>
                      <a:lnTo>
                        <a:pt x="115" y="10"/>
                      </a:lnTo>
                      <a:lnTo>
                        <a:pt x="108" y="19"/>
                      </a:lnTo>
                      <a:lnTo>
                        <a:pt x="115" y="17"/>
                      </a:lnTo>
                      <a:lnTo>
                        <a:pt x="115" y="10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7" name="Freeform 141"/>
                <p:cNvSpPr>
                  <a:spLocks/>
                </p:cNvSpPr>
                <p:nvPr/>
              </p:nvSpPr>
              <p:spPr bwMode="auto">
                <a:xfrm>
                  <a:off x="3369" y="2754"/>
                  <a:ext cx="7" cy="2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10" y="5"/>
                    </a:cxn>
                    <a:cxn ang="0">
                      <a:pos x="0" y="118"/>
                    </a:cxn>
                    <a:cxn ang="0">
                      <a:pos x="18" y="118"/>
                    </a:cxn>
                    <a:cxn ang="0">
                      <a:pos x="28" y="5"/>
                    </a:cxn>
                    <a:cxn ang="0">
                      <a:pos x="11" y="11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8" h="118">
                      <a:moveTo>
                        <a:pt x="28" y="0"/>
                      </a:moveTo>
                      <a:lnTo>
                        <a:pt x="10" y="5"/>
                      </a:lnTo>
                      <a:lnTo>
                        <a:pt x="0" y="118"/>
                      </a:lnTo>
                      <a:lnTo>
                        <a:pt x="18" y="118"/>
                      </a:lnTo>
                      <a:lnTo>
                        <a:pt x="28" y="5"/>
                      </a:lnTo>
                      <a:lnTo>
                        <a:pt x="11" y="1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8" name="Freeform 142"/>
                <p:cNvSpPr>
                  <a:spLocks/>
                </p:cNvSpPr>
                <p:nvPr/>
              </p:nvSpPr>
              <p:spPr bwMode="auto">
                <a:xfrm>
                  <a:off x="3372" y="2754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66" y="87"/>
                    </a:cxn>
                    <a:cxn ang="0">
                      <a:pos x="77" y="92"/>
                    </a:cxn>
                    <a:cxn ang="0">
                      <a:pos x="17" y="0"/>
                    </a:cxn>
                    <a:cxn ang="0">
                      <a:pos x="0" y="11"/>
                    </a:cxn>
                    <a:cxn ang="0">
                      <a:pos x="61" y="101"/>
                    </a:cxn>
                    <a:cxn ang="0">
                      <a:pos x="70" y="106"/>
                    </a:cxn>
                    <a:cxn ang="0">
                      <a:pos x="61" y="101"/>
                    </a:cxn>
                    <a:cxn ang="0">
                      <a:pos x="64" y="108"/>
                    </a:cxn>
                    <a:cxn ang="0">
                      <a:pos x="70" y="106"/>
                    </a:cxn>
                    <a:cxn ang="0">
                      <a:pos x="66" y="87"/>
                    </a:cxn>
                  </a:cxnLst>
                  <a:rect l="0" t="0" r="r" b="b"/>
                  <a:pathLst>
                    <a:path w="77" h="108">
                      <a:moveTo>
                        <a:pt x="66" y="87"/>
                      </a:moveTo>
                      <a:lnTo>
                        <a:pt x="77" y="92"/>
                      </a:lnTo>
                      <a:lnTo>
                        <a:pt x="17" y="0"/>
                      </a:lnTo>
                      <a:lnTo>
                        <a:pt x="0" y="11"/>
                      </a:lnTo>
                      <a:lnTo>
                        <a:pt x="61" y="101"/>
                      </a:lnTo>
                      <a:lnTo>
                        <a:pt x="70" y="106"/>
                      </a:lnTo>
                      <a:lnTo>
                        <a:pt x="61" y="101"/>
                      </a:lnTo>
                      <a:lnTo>
                        <a:pt x="64" y="108"/>
                      </a:lnTo>
                      <a:lnTo>
                        <a:pt x="70" y="106"/>
                      </a:lnTo>
                      <a:lnTo>
                        <a:pt x="66" y="8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19" name="Freeform 143"/>
                <p:cNvSpPr>
                  <a:spLocks/>
                </p:cNvSpPr>
                <p:nvPr/>
              </p:nvSpPr>
              <p:spPr bwMode="auto">
                <a:xfrm>
                  <a:off x="3389" y="2768"/>
                  <a:ext cx="28" cy="12"/>
                </a:xfrm>
                <a:custGeom>
                  <a:avLst/>
                  <a:gdLst/>
                  <a:ahLst/>
                  <a:cxnLst>
                    <a:cxn ang="0">
                      <a:pos x="115" y="14"/>
                    </a:cxn>
                    <a:cxn ang="0">
                      <a:pos x="105" y="0"/>
                    </a:cxn>
                    <a:cxn ang="0">
                      <a:pos x="0" y="30"/>
                    </a:cxn>
                    <a:cxn ang="0">
                      <a:pos x="4" y="49"/>
                    </a:cxn>
                    <a:cxn ang="0">
                      <a:pos x="108" y="19"/>
                    </a:cxn>
                    <a:cxn ang="0">
                      <a:pos x="98" y="4"/>
                    </a:cxn>
                    <a:cxn ang="0">
                      <a:pos x="115" y="14"/>
                    </a:cxn>
                  </a:cxnLst>
                  <a:rect l="0" t="0" r="r" b="b"/>
                  <a:pathLst>
                    <a:path w="115" h="49">
                      <a:moveTo>
                        <a:pt x="115" y="14"/>
                      </a:moveTo>
                      <a:lnTo>
                        <a:pt x="105" y="0"/>
                      </a:lnTo>
                      <a:lnTo>
                        <a:pt x="0" y="30"/>
                      </a:lnTo>
                      <a:lnTo>
                        <a:pt x="4" y="49"/>
                      </a:lnTo>
                      <a:lnTo>
                        <a:pt x="108" y="19"/>
                      </a:lnTo>
                      <a:lnTo>
                        <a:pt x="98" y="4"/>
                      </a:lnTo>
                      <a:lnTo>
                        <a:pt x="115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0" name="Freeform 144"/>
                <p:cNvSpPr>
                  <a:spLocks/>
                </p:cNvSpPr>
                <p:nvPr/>
              </p:nvSpPr>
              <p:spPr bwMode="auto">
                <a:xfrm>
                  <a:off x="3397" y="2769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20" y="94"/>
                    </a:cxn>
                    <a:cxn ang="0">
                      <a:pos x="20" y="104"/>
                    </a:cxn>
                    <a:cxn ang="0">
                      <a:pos x="82" y="10"/>
                    </a:cxn>
                    <a:cxn ang="0">
                      <a:pos x="65" y="0"/>
                    </a:cxn>
                    <a:cxn ang="0">
                      <a:pos x="3" y="94"/>
                    </a:cxn>
                    <a:cxn ang="0">
                      <a:pos x="3" y="104"/>
                    </a:cxn>
                    <a:cxn ang="0">
                      <a:pos x="3" y="94"/>
                    </a:cxn>
                    <a:cxn ang="0">
                      <a:pos x="0" y="98"/>
                    </a:cxn>
                    <a:cxn ang="0">
                      <a:pos x="3" y="104"/>
                    </a:cxn>
                    <a:cxn ang="0">
                      <a:pos x="20" y="94"/>
                    </a:cxn>
                  </a:cxnLst>
                  <a:rect l="0" t="0" r="r" b="b"/>
                  <a:pathLst>
                    <a:path w="82" h="104">
                      <a:moveTo>
                        <a:pt x="20" y="94"/>
                      </a:moveTo>
                      <a:lnTo>
                        <a:pt x="20" y="104"/>
                      </a:lnTo>
                      <a:lnTo>
                        <a:pt x="82" y="10"/>
                      </a:lnTo>
                      <a:lnTo>
                        <a:pt x="65" y="0"/>
                      </a:lnTo>
                      <a:lnTo>
                        <a:pt x="3" y="94"/>
                      </a:lnTo>
                      <a:lnTo>
                        <a:pt x="3" y="104"/>
                      </a:lnTo>
                      <a:lnTo>
                        <a:pt x="3" y="94"/>
                      </a:lnTo>
                      <a:lnTo>
                        <a:pt x="0" y="98"/>
                      </a:lnTo>
                      <a:lnTo>
                        <a:pt x="3" y="104"/>
                      </a:lnTo>
                      <a:lnTo>
                        <a:pt x="20" y="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1" name="Freeform 145"/>
                <p:cNvSpPr>
                  <a:spLocks/>
                </p:cNvSpPr>
                <p:nvPr/>
              </p:nvSpPr>
              <p:spPr bwMode="auto">
                <a:xfrm>
                  <a:off x="3398" y="2792"/>
                  <a:ext cx="17" cy="27"/>
                </a:xfrm>
                <a:custGeom>
                  <a:avLst/>
                  <a:gdLst/>
                  <a:ahLst/>
                  <a:cxnLst>
                    <a:cxn ang="0">
                      <a:pos x="60" y="108"/>
                    </a:cxn>
                    <a:cxn ang="0">
                      <a:pos x="71" y="92"/>
                    </a:cxn>
                    <a:cxn ang="0">
                      <a:pos x="17" y="0"/>
                    </a:cxn>
                    <a:cxn ang="0">
                      <a:pos x="0" y="10"/>
                    </a:cxn>
                    <a:cxn ang="0">
                      <a:pos x="54" y="103"/>
                    </a:cxn>
                    <a:cxn ang="0">
                      <a:pos x="65" y="89"/>
                    </a:cxn>
                    <a:cxn ang="0">
                      <a:pos x="60" y="108"/>
                    </a:cxn>
                  </a:cxnLst>
                  <a:rect l="0" t="0" r="r" b="b"/>
                  <a:pathLst>
                    <a:path w="71" h="108">
                      <a:moveTo>
                        <a:pt x="60" y="108"/>
                      </a:moveTo>
                      <a:lnTo>
                        <a:pt x="71" y="92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54" y="103"/>
                      </a:lnTo>
                      <a:lnTo>
                        <a:pt x="65" y="89"/>
                      </a:lnTo>
                      <a:lnTo>
                        <a:pt x="60" y="10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2" name="Freeform 146"/>
                <p:cNvSpPr>
                  <a:spLocks/>
                </p:cNvSpPr>
                <p:nvPr/>
              </p:nvSpPr>
              <p:spPr bwMode="auto">
                <a:xfrm>
                  <a:off x="3386" y="2806"/>
                  <a:ext cx="28" cy="13"/>
                </a:xfrm>
                <a:custGeom>
                  <a:avLst/>
                  <a:gdLst/>
                  <a:ahLst/>
                  <a:cxnLst>
                    <a:cxn ang="0">
                      <a:pos x="14" y="18"/>
                    </a:cxn>
                    <a:cxn ang="0">
                      <a:pos x="5" y="20"/>
                    </a:cxn>
                    <a:cxn ang="0">
                      <a:pos x="106" y="55"/>
                    </a:cxn>
                    <a:cxn ang="0">
                      <a:pos x="111" y="36"/>
                    </a:cxn>
                    <a:cxn ang="0">
                      <a:pos x="10" y="1"/>
                    </a:cxn>
                    <a:cxn ang="0">
                      <a:pos x="0" y="5"/>
                    </a:cxn>
                    <a:cxn ang="0">
                      <a:pos x="10" y="1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4" y="18"/>
                    </a:cxn>
                  </a:cxnLst>
                  <a:rect l="0" t="0" r="r" b="b"/>
                  <a:pathLst>
                    <a:path w="111" h="55">
                      <a:moveTo>
                        <a:pt x="14" y="18"/>
                      </a:moveTo>
                      <a:lnTo>
                        <a:pt x="5" y="20"/>
                      </a:lnTo>
                      <a:lnTo>
                        <a:pt x="106" y="55"/>
                      </a:lnTo>
                      <a:lnTo>
                        <a:pt x="111" y="36"/>
                      </a:lnTo>
                      <a:lnTo>
                        <a:pt x="10" y="1"/>
                      </a:lnTo>
                      <a:lnTo>
                        <a:pt x="0" y="5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3" name="Freeform 147"/>
                <p:cNvSpPr>
                  <a:spLocks/>
                </p:cNvSpPr>
                <p:nvPr/>
              </p:nvSpPr>
              <p:spPr bwMode="auto">
                <a:xfrm>
                  <a:off x="3463" y="3002"/>
                  <a:ext cx="71" cy="73"/>
                </a:xfrm>
                <a:custGeom>
                  <a:avLst/>
                  <a:gdLst/>
                  <a:ahLst/>
                  <a:cxnLst>
                    <a:cxn ang="0">
                      <a:pos x="197" y="183"/>
                    </a:cxn>
                    <a:cxn ang="0">
                      <a:pos x="217" y="290"/>
                    </a:cxn>
                    <a:cxn ang="0">
                      <a:pos x="132" y="220"/>
                    </a:cxn>
                    <a:cxn ang="0">
                      <a:pos x="36" y="272"/>
                    </a:cxn>
                    <a:cxn ang="0">
                      <a:pos x="77" y="169"/>
                    </a:cxn>
                    <a:cxn ang="0">
                      <a:pos x="0" y="90"/>
                    </a:cxn>
                    <a:cxn ang="0">
                      <a:pos x="107" y="101"/>
                    </a:cxn>
                    <a:cxn ang="0">
                      <a:pos x="151" y="0"/>
                    </a:cxn>
                    <a:cxn ang="0">
                      <a:pos x="181" y="108"/>
                    </a:cxn>
                    <a:cxn ang="0">
                      <a:pos x="287" y="125"/>
                    </a:cxn>
                    <a:cxn ang="0">
                      <a:pos x="197" y="183"/>
                    </a:cxn>
                  </a:cxnLst>
                  <a:rect l="0" t="0" r="r" b="b"/>
                  <a:pathLst>
                    <a:path w="287" h="290">
                      <a:moveTo>
                        <a:pt x="197" y="183"/>
                      </a:moveTo>
                      <a:lnTo>
                        <a:pt x="217" y="290"/>
                      </a:lnTo>
                      <a:lnTo>
                        <a:pt x="132" y="220"/>
                      </a:lnTo>
                      <a:lnTo>
                        <a:pt x="36" y="272"/>
                      </a:lnTo>
                      <a:lnTo>
                        <a:pt x="77" y="169"/>
                      </a:lnTo>
                      <a:lnTo>
                        <a:pt x="0" y="90"/>
                      </a:lnTo>
                      <a:lnTo>
                        <a:pt x="107" y="101"/>
                      </a:lnTo>
                      <a:lnTo>
                        <a:pt x="151" y="0"/>
                      </a:lnTo>
                      <a:lnTo>
                        <a:pt x="181" y="108"/>
                      </a:lnTo>
                      <a:lnTo>
                        <a:pt x="287" y="125"/>
                      </a:lnTo>
                      <a:lnTo>
                        <a:pt x="197" y="18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4" name="Freeform 148"/>
                <p:cNvSpPr>
                  <a:spLocks/>
                </p:cNvSpPr>
                <p:nvPr/>
              </p:nvSpPr>
              <p:spPr bwMode="auto">
                <a:xfrm>
                  <a:off x="3510" y="3048"/>
                  <a:ext cx="9" cy="29"/>
                </a:xfrm>
                <a:custGeom>
                  <a:avLst/>
                  <a:gdLst/>
                  <a:ahLst/>
                  <a:cxnLst>
                    <a:cxn ang="0">
                      <a:pos x="25" y="115"/>
                    </a:cxn>
                    <a:cxn ang="0">
                      <a:pos x="40" y="107"/>
                    </a:cxn>
                    <a:cxn ang="0">
                      <a:pos x="19" y="0"/>
                    </a:cxn>
                    <a:cxn ang="0">
                      <a:pos x="0" y="2"/>
                    </a:cxn>
                    <a:cxn ang="0">
                      <a:pos x="21" y="109"/>
                    </a:cxn>
                    <a:cxn ang="0">
                      <a:pos x="37" y="101"/>
                    </a:cxn>
                    <a:cxn ang="0">
                      <a:pos x="25" y="115"/>
                    </a:cxn>
                  </a:cxnLst>
                  <a:rect l="0" t="0" r="r" b="b"/>
                  <a:pathLst>
                    <a:path w="40" h="115">
                      <a:moveTo>
                        <a:pt x="25" y="115"/>
                      </a:moveTo>
                      <a:lnTo>
                        <a:pt x="40" y="107"/>
                      </a:lnTo>
                      <a:lnTo>
                        <a:pt x="19" y="0"/>
                      </a:lnTo>
                      <a:lnTo>
                        <a:pt x="0" y="2"/>
                      </a:lnTo>
                      <a:lnTo>
                        <a:pt x="21" y="109"/>
                      </a:lnTo>
                      <a:lnTo>
                        <a:pt x="37" y="101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5" name="Freeform 149"/>
                <p:cNvSpPr>
                  <a:spLocks/>
                </p:cNvSpPr>
                <p:nvPr/>
              </p:nvSpPr>
              <p:spPr bwMode="auto">
                <a:xfrm>
                  <a:off x="3494" y="3054"/>
                  <a:ext cx="25" cy="22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0" y="19"/>
                    </a:cxn>
                    <a:cxn ang="0">
                      <a:pos x="86" y="89"/>
                    </a:cxn>
                    <a:cxn ang="0">
                      <a:pos x="98" y="75"/>
                    </a:cxn>
                    <a:cxn ang="0">
                      <a:pos x="13" y="5"/>
                    </a:cxn>
                    <a:cxn ang="0">
                      <a:pos x="2" y="4"/>
                    </a:cxn>
                    <a:cxn ang="0">
                      <a:pos x="13" y="5"/>
                    </a:cxn>
                    <a:cxn ang="0">
                      <a:pos x="7" y="0"/>
                    </a:cxn>
                    <a:cxn ang="0">
                      <a:pos x="2" y="4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98" h="89">
                      <a:moveTo>
                        <a:pt x="10" y="20"/>
                      </a:moveTo>
                      <a:lnTo>
                        <a:pt x="0" y="19"/>
                      </a:lnTo>
                      <a:lnTo>
                        <a:pt x="86" y="89"/>
                      </a:lnTo>
                      <a:lnTo>
                        <a:pt x="98" y="75"/>
                      </a:lnTo>
                      <a:lnTo>
                        <a:pt x="13" y="5"/>
                      </a:lnTo>
                      <a:lnTo>
                        <a:pt x="2" y="4"/>
                      </a:lnTo>
                      <a:lnTo>
                        <a:pt x="13" y="5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6" name="Freeform 150"/>
                <p:cNvSpPr>
                  <a:spLocks/>
                </p:cNvSpPr>
                <p:nvPr/>
              </p:nvSpPr>
              <p:spPr bwMode="auto">
                <a:xfrm>
                  <a:off x="3470" y="3055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14" y="69"/>
                    </a:cxn>
                    <a:cxn ang="0">
                      <a:pos x="109" y="16"/>
                    </a:cxn>
                    <a:cxn ang="0">
                      <a:pos x="101" y="0"/>
                    </a:cxn>
                    <a:cxn ang="0">
                      <a:pos x="6" y="52"/>
                    </a:cxn>
                    <a:cxn ang="0">
                      <a:pos x="19" y="64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09" h="69">
                      <a:moveTo>
                        <a:pt x="0" y="58"/>
                      </a:moveTo>
                      <a:lnTo>
                        <a:pt x="14" y="69"/>
                      </a:lnTo>
                      <a:lnTo>
                        <a:pt x="109" y="16"/>
                      </a:lnTo>
                      <a:lnTo>
                        <a:pt x="101" y="0"/>
                      </a:lnTo>
                      <a:lnTo>
                        <a:pt x="6" y="52"/>
                      </a:lnTo>
                      <a:lnTo>
                        <a:pt x="19" y="6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7" name="Freeform 151"/>
                <p:cNvSpPr>
                  <a:spLocks/>
                </p:cNvSpPr>
                <p:nvPr/>
              </p:nvSpPr>
              <p:spPr bwMode="auto">
                <a:xfrm>
                  <a:off x="3470" y="3043"/>
                  <a:ext cx="15" cy="28"/>
                </a:xfrm>
                <a:custGeom>
                  <a:avLst/>
                  <a:gdLst/>
                  <a:ahLst/>
                  <a:cxnLst>
                    <a:cxn ang="0">
                      <a:pos x="43" y="14"/>
                    </a:cxn>
                    <a:cxn ang="0">
                      <a:pos x="42" y="3"/>
                    </a:cxn>
                    <a:cxn ang="0">
                      <a:pos x="0" y="107"/>
                    </a:cxn>
                    <a:cxn ang="0">
                      <a:pos x="19" y="113"/>
                    </a:cxn>
                    <a:cxn ang="0">
                      <a:pos x="60" y="9"/>
                    </a:cxn>
                    <a:cxn ang="0">
                      <a:pos x="58" y="0"/>
                    </a:cxn>
                    <a:cxn ang="0">
                      <a:pos x="60" y="9"/>
                    </a:cxn>
                    <a:cxn ang="0">
                      <a:pos x="62" y="5"/>
                    </a:cxn>
                    <a:cxn ang="0">
                      <a:pos x="58" y="0"/>
                    </a:cxn>
                    <a:cxn ang="0">
                      <a:pos x="43" y="14"/>
                    </a:cxn>
                  </a:cxnLst>
                  <a:rect l="0" t="0" r="r" b="b"/>
                  <a:pathLst>
                    <a:path w="62" h="113">
                      <a:moveTo>
                        <a:pt x="43" y="14"/>
                      </a:moveTo>
                      <a:lnTo>
                        <a:pt x="42" y="3"/>
                      </a:lnTo>
                      <a:lnTo>
                        <a:pt x="0" y="107"/>
                      </a:lnTo>
                      <a:lnTo>
                        <a:pt x="19" y="113"/>
                      </a:lnTo>
                      <a:lnTo>
                        <a:pt x="60" y="9"/>
                      </a:lnTo>
                      <a:lnTo>
                        <a:pt x="58" y="0"/>
                      </a:lnTo>
                      <a:lnTo>
                        <a:pt x="60" y="9"/>
                      </a:lnTo>
                      <a:lnTo>
                        <a:pt x="62" y="5"/>
                      </a:lnTo>
                      <a:lnTo>
                        <a:pt x="58" y="0"/>
                      </a:lnTo>
                      <a:lnTo>
                        <a:pt x="43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8" name="Freeform 152"/>
                <p:cNvSpPr>
                  <a:spLocks/>
                </p:cNvSpPr>
                <p:nvPr/>
              </p:nvSpPr>
              <p:spPr bwMode="auto">
                <a:xfrm>
                  <a:off x="3461" y="3022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17"/>
                    </a:cxn>
                    <a:cxn ang="0">
                      <a:pos x="77" y="96"/>
                    </a:cxn>
                    <a:cxn ang="0">
                      <a:pos x="92" y="82"/>
                    </a:cxn>
                    <a:cxn ang="0">
                      <a:pos x="16" y="2"/>
                    </a:cxn>
                    <a:cxn ang="0">
                      <a:pos x="7" y="2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92" h="96">
                      <a:moveTo>
                        <a:pt x="7" y="0"/>
                      </a:moveTo>
                      <a:lnTo>
                        <a:pt x="0" y="17"/>
                      </a:lnTo>
                      <a:lnTo>
                        <a:pt x="77" y="96"/>
                      </a:lnTo>
                      <a:lnTo>
                        <a:pt x="92" y="82"/>
                      </a:lnTo>
                      <a:lnTo>
                        <a:pt x="16" y="2"/>
                      </a:lnTo>
                      <a:lnTo>
                        <a:pt x="7" y="2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29" name="Freeform 153"/>
                <p:cNvSpPr>
                  <a:spLocks/>
                </p:cNvSpPr>
                <p:nvPr/>
              </p:nvSpPr>
              <p:spPr bwMode="auto">
                <a:xfrm>
                  <a:off x="3463" y="3022"/>
                  <a:ext cx="29" cy="8"/>
                </a:xfrm>
                <a:custGeom>
                  <a:avLst/>
                  <a:gdLst/>
                  <a:ahLst/>
                  <a:cxnLst>
                    <a:cxn ang="0">
                      <a:pos x="98" y="17"/>
                    </a:cxn>
                    <a:cxn ang="0">
                      <a:pos x="107" y="11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107" y="30"/>
                    </a:cxn>
                    <a:cxn ang="0">
                      <a:pos x="116" y="25"/>
                    </a:cxn>
                    <a:cxn ang="0">
                      <a:pos x="107" y="30"/>
                    </a:cxn>
                    <a:cxn ang="0">
                      <a:pos x="114" y="31"/>
                    </a:cxn>
                    <a:cxn ang="0">
                      <a:pos x="116" y="25"/>
                    </a:cxn>
                    <a:cxn ang="0">
                      <a:pos x="98" y="17"/>
                    </a:cxn>
                  </a:cxnLst>
                  <a:rect l="0" t="0" r="r" b="b"/>
                  <a:pathLst>
                    <a:path w="116" h="31">
                      <a:moveTo>
                        <a:pt x="98" y="17"/>
                      </a:moveTo>
                      <a:lnTo>
                        <a:pt x="107" y="11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07" y="30"/>
                      </a:lnTo>
                      <a:lnTo>
                        <a:pt x="116" y="25"/>
                      </a:lnTo>
                      <a:lnTo>
                        <a:pt x="107" y="30"/>
                      </a:lnTo>
                      <a:lnTo>
                        <a:pt x="114" y="31"/>
                      </a:lnTo>
                      <a:lnTo>
                        <a:pt x="116" y="25"/>
                      </a:lnTo>
                      <a:lnTo>
                        <a:pt x="98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0" name="Freeform 154"/>
                <p:cNvSpPr>
                  <a:spLocks/>
                </p:cNvSpPr>
                <p:nvPr/>
              </p:nvSpPr>
              <p:spPr bwMode="auto">
                <a:xfrm>
                  <a:off x="3487" y="3001"/>
                  <a:ext cx="16" cy="28"/>
                </a:xfrm>
                <a:custGeom>
                  <a:avLst/>
                  <a:gdLst/>
                  <a:ahLst/>
                  <a:cxnLst>
                    <a:cxn ang="0">
                      <a:pos x="63" y="3"/>
                    </a:cxn>
                    <a:cxn ang="0">
                      <a:pos x="44" y="0"/>
                    </a:cxn>
                    <a:cxn ang="0">
                      <a:pos x="0" y="103"/>
                    </a:cxn>
                    <a:cxn ang="0">
                      <a:pos x="18" y="111"/>
                    </a:cxn>
                    <a:cxn ang="0">
                      <a:pos x="63" y="9"/>
                    </a:cxn>
                    <a:cxn ang="0">
                      <a:pos x="44" y="6"/>
                    </a:cxn>
                    <a:cxn ang="0">
                      <a:pos x="63" y="3"/>
                    </a:cxn>
                  </a:cxnLst>
                  <a:rect l="0" t="0" r="r" b="b"/>
                  <a:pathLst>
                    <a:path w="63" h="111">
                      <a:moveTo>
                        <a:pt x="63" y="3"/>
                      </a:moveTo>
                      <a:lnTo>
                        <a:pt x="44" y="0"/>
                      </a:lnTo>
                      <a:lnTo>
                        <a:pt x="0" y="103"/>
                      </a:lnTo>
                      <a:lnTo>
                        <a:pt x="18" y="111"/>
                      </a:lnTo>
                      <a:lnTo>
                        <a:pt x="63" y="9"/>
                      </a:lnTo>
                      <a:lnTo>
                        <a:pt x="44" y="6"/>
                      </a:lnTo>
                      <a:lnTo>
                        <a:pt x="63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1" name="Freeform 155"/>
                <p:cNvSpPr>
                  <a:spLocks/>
                </p:cNvSpPr>
                <p:nvPr/>
              </p:nvSpPr>
              <p:spPr bwMode="auto">
                <a:xfrm>
                  <a:off x="3498" y="3002"/>
                  <a:ext cx="12" cy="30"/>
                </a:xfrm>
                <a:custGeom>
                  <a:avLst/>
                  <a:gdLst/>
                  <a:ahLst/>
                  <a:cxnLst>
                    <a:cxn ang="0">
                      <a:pos x="39" y="101"/>
                    </a:cxn>
                    <a:cxn ang="0">
                      <a:pos x="49" y="109"/>
                    </a:cxn>
                    <a:cxn ang="0">
                      <a:pos x="19" y="0"/>
                    </a:cxn>
                    <a:cxn ang="0">
                      <a:pos x="0" y="3"/>
                    </a:cxn>
                    <a:cxn ang="0">
                      <a:pos x="30" y="113"/>
                    </a:cxn>
                    <a:cxn ang="0">
                      <a:pos x="38" y="120"/>
                    </a:cxn>
                    <a:cxn ang="0">
                      <a:pos x="30" y="113"/>
                    </a:cxn>
                    <a:cxn ang="0">
                      <a:pos x="32" y="119"/>
                    </a:cxn>
                    <a:cxn ang="0">
                      <a:pos x="38" y="120"/>
                    </a:cxn>
                    <a:cxn ang="0">
                      <a:pos x="39" y="101"/>
                    </a:cxn>
                  </a:cxnLst>
                  <a:rect l="0" t="0" r="r" b="b"/>
                  <a:pathLst>
                    <a:path w="49" h="120">
                      <a:moveTo>
                        <a:pt x="39" y="101"/>
                      </a:moveTo>
                      <a:lnTo>
                        <a:pt x="49" y="109"/>
                      </a:lnTo>
                      <a:lnTo>
                        <a:pt x="19" y="0"/>
                      </a:lnTo>
                      <a:lnTo>
                        <a:pt x="0" y="3"/>
                      </a:lnTo>
                      <a:lnTo>
                        <a:pt x="30" y="113"/>
                      </a:lnTo>
                      <a:lnTo>
                        <a:pt x="38" y="120"/>
                      </a:lnTo>
                      <a:lnTo>
                        <a:pt x="30" y="113"/>
                      </a:lnTo>
                      <a:lnTo>
                        <a:pt x="32" y="119"/>
                      </a:lnTo>
                      <a:lnTo>
                        <a:pt x="38" y="120"/>
                      </a:lnTo>
                      <a:lnTo>
                        <a:pt x="39" y="10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2" name="Freeform 156"/>
                <p:cNvSpPr>
                  <a:spLocks/>
                </p:cNvSpPr>
                <p:nvPr/>
              </p:nvSpPr>
              <p:spPr bwMode="auto">
                <a:xfrm>
                  <a:off x="3508" y="3027"/>
                  <a:ext cx="28" cy="9"/>
                </a:xfrm>
                <a:custGeom>
                  <a:avLst/>
                  <a:gdLst/>
                  <a:ahLst/>
                  <a:cxnLst>
                    <a:cxn ang="0">
                      <a:pos x="112" y="34"/>
                    </a:cxn>
                    <a:cxn ang="0">
                      <a:pos x="107" y="15"/>
                    </a:cxn>
                    <a:cxn ang="0">
                      <a:pos x="1" y="0"/>
                    </a:cxn>
                    <a:cxn ang="0">
                      <a:pos x="0" y="19"/>
                    </a:cxn>
                    <a:cxn ang="0">
                      <a:pos x="106" y="34"/>
                    </a:cxn>
                    <a:cxn ang="0">
                      <a:pos x="101" y="16"/>
                    </a:cxn>
                    <a:cxn ang="0">
                      <a:pos x="112" y="34"/>
                    </a:cxn>
                  </a:cxnLst>
                  <a:rect l="0" t="0" r="r" b="b"/>
                  <a:pathLst>
                    <a:path w="112" h="34">
                      <a:moveTo>
                        <a:pt x="112" y="34"/>
                      </a:moveTo>
                      <a:lnTo>
                        <a:pt x="107" y="15"/>
                      </a:lnTo>
                      <a:lnTo>
                        <a:pt x="1" y="0"/>
                      </a:lnTo>
                      <a:lnTo>
                        <a:pt x="0" y="19"/>
                      </a:lnTo>
                      <a:lnTo>
                        <a:pt x="106" y="34"/>
                      </a:lnTo>
                      <a:lnTo>
                        <a:pt x="101" y="16"/>
                      </a:lnTo>
                      <a:lnTo>
                        <a:pt x="112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3" name="Freeform 157"/>
                <p:cNvSpPr>
                  <a:spLocks/>
                </p:cNvSpPr>
                <p:nvPr/>
              </p:nvSpPr>
              <p:spPr bwMode="auto">
                <a:xfrm>
                  <a:off x="3509" y="3031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6" y="76"/>
                    </a:cxn>
                    <a:cxn ang="0">
                      <a:pos x="107" y="18"/>
                    </a:cxn>
                    <a:cxn ang="0">
                      <a:pos x="96" y="0"/>
                    </a:cxn>
                    <a:cxn ang="0">
                      <a:pos x="7" y="60"/>
                    </a:cxn>
                    <a:cxn ang="0">
                      <a:pos x="2" y="69"/>
                    </a:cxn>
                    <a:cxn ang="0">
                      <a:pos x="7" y="60"/>
                    </a:cxn>
                    <a:cxn ang="0">
                      <a:pos x="0" y="63"/>
                    </a:cxn>
                    <a:cxn ang="0">
                      <a:pos x="2" y="69"/>
                    </a:cxn>
                    <a:cxn ang="0">
                      <a:pos x="21" y="67"/>
                    </a:cxn>
                  </a:cxnLst>
                  <a:rect l="0" t="0" r="r" b="b"/>
                  <a:pathLst>
                    <a:path w="107" h="76">
                      <a:moveTo>
                        <a:pt x="21" y="67"/>
                      </a:moveTo>
                      <a:lnTo>
                        <a:pt x="16" y="76"/>
                      </a:lnTo>
                      <a:lnTo>
                        <a:pt x="107" y="18"/>
                      </a:lnTo>
                      <a:lnTo>
                        <a:pt x="96" y="0"/>
                      </a:lnTo>
                      <a:lnTo>
                        <a:pt x="7" y="60"/>
                      </a:lnTo>
                      <a:lnTo>
                        <a:pt x="2" y="69"/>
                      </a:lnTo>
                      <a:lnTo>
                        <a:pt x="7" y="60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4" name="Freeform 158"/>
                <p:cNvSpPr>
                  <a:spLocks/>
                </p:cNvSpPr>
                <p:nvPr/>
              </p:nvSpPr>
              <p:spPr bwMode="auto">
                <a:xfrm>
                  <a:off x="3596" y="3067"/>
                  <a:ext cx="71" cy="74"/>
                </a:xfrm>
                <a:custGeom>
                  <a:avLst/>
                  <a:gdLst/>
                  <a:ahLst/>
                  <a:cxnLst>
                    <a:cxn ang="0">
                      <a:pos x="214" y="138"/>
                    </a:cxn>
                    <a:cxn ang="0">
                      <a:pos x="284" y="222"/>
                    </a:cxn>
                    <a:cxn ang="0">
                      <a:pos x="175" y="202"/>
                    </a:cxn>
                    <a:cxn ang="0">
                      <a:pos x="117" y="296"/>
                    </a:cxn>
                    <a:cxn ang="0">
                      <a:pos x="104" y="186"/>
                    </a:cxn>
                    <a:cxn ang="0">
                      <a:pos x="0" y="155"/>
                    </a:cxn>
                    <a:cxn ang="0">
                      <a:pos x="98" y="111"/>
                    </a:cxn>
                    <a:cxn ang="0">
                      <a:pos x="88" y="0"/>
                    </a:cxn>
                    <a:cxn ang="0">
                      <a:pos x="166" y="80"/>
                    </a:cxn>
                    <a:cxn ang="0">
                      <a:pos x="265" y="42"/>
                    </a:cxn>
                    <a:cxn ang="0">
                      <a:pos x="214" y="138"/>
                    </a:cxn>
                  </a:cxnLst>
                  <a:rect l="0" t="0" r="r" b="b"/>
                  <a:pathLst>
                    <a:path w="284" h="296">
                      <a:moveTo>
                        <a:pt x="214" y="138"/>
                      </a:moveTo>
                      <a:lnTo>
                        <a:pt x="284" y="222"/>
                      </a:lnTo>
                      <a:lnTo>
                        <a:pt x="175" y="202"/>
                      </a:lnTo>
                      <a:lnTo>
                        <a:pt x="117" y="296"/>
                      </a:lnTo>
                      <a:lnTo>
                        <a:pt x="104" y="186"/>
                      </a:lnTo>
                      <a:lnTo>
                        <a:pt x="0" y="155"/>
                      </a:lnTo>
                      <a:lnTo>
                        <a:pt x="98" y="111"/>
                      </a:lnTo>
                      <a:lnTo>
                        <a:pt x="88" y="0"/>
                      </a:lnTo>
                      <a:lnTo>
                        <a:pt x="166" y="80"/>
                      </a:lnTo>
                      <a:lnTo>
                        <a:pt x="265" y="42"/>
                      </a:lnTo>
                      <a:lnTo>
                        <a:pt x="214" y="13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5" name="Freeform 159"/>
                <p:cNvSpPr>
                  <a:spLocks/>
                </p:cNvSpPr>
                <p:nvPr/>
              </p:nvSpPr>
              <p:spPr bwMode="auto">
                <a:xfrm>
                  <a:off x="3648" y="3100"/>
                  <a:ext cx="21" cy="25"/>
                </a:xfrm>
                <a:custGeom>
                  <a:avLst/>
                  <a:gdLst/>
                  <a:ahLst/>
                  <a:cxnLst>
                    <a:cxn ang="0">
                      <a:pos x="76" y="99"/>
                    </a:cxn>
                    <a:cxn ang="0">
                      <a:pos x="84" y="85"/>
                    </a:cxn>
                    <a:cxn ang="0">
                      <a:pos x="15" y="0"/>
                    </a:cxn>
                    <a:cxn ang="0">
                      <a:pos x="0" y="13"/>
                    </a:cxn>
                    <a:cxn ang="0">
                      <a:pos x="70" y="96"/>
                    </a:cxn>
                    <a:cxn ang="0">
                      <a:pos x="78" y="81"/>
                    </a:cxn>
                    <a:cxn ang="0">
                      <a:pos x="76" y="99"/>
                    </a:cxn>
                  </a:cxnLst>
                  <a:rect l="0" t="0" r="r" b="b"/>
                  <a:pathLst>
                    <a:path w="84" h="99">
                      <a:moveTo>
                        <a:pt x="76" y="99"/>
                      </a:moveTo>
                      <a:lnTo>
                        <a:pt x="84" y="85"/>
                      </a:lnTo>
                      <a:lnTo>
                        <a:pt x="15" y="0"/>
                      </a:lnTo>
                      <a:lnTo>
                        <a:pt x="0" y="13"/>
                      </a:lnTo>
                      <a:lnTo>
                        <a:pt x="70" y="96"/>
                      </a:lnTo>
                      <a:lnTo>
                        <a:pt x="78" y="81"/>
                      </a:lnTo>
                      <a:lnTo>
                        <a:pt x="76" y="9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6" name="Freeform 160"/>
                <p:cNvSpPr>
                  <a:spLocks/>
                </p:cNvSpPr>
                <p:nvPr/>
              </p:nvSpPr>
              <p:spPr bwMode="auto">
                <a:xfrm>
                  <a:off x="3638" y="3115"/>
                  <a:ext cx="29" cy="1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7" y="20"/>
                    </a:cxn>
                    <a:cxn ang="0">
                      <a:pos x="116" y="38"/>
                    </a:cxn>
                    <a:cxn ang="0">
                      <a:pos x="118" y="2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9" y="1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118" h="38">
                      <a:moveTo>
                        <a:pt x="16" y="15"/>
                      </a:moveTo>
                      <a:lnTo>
                        <a:pt x="7" y="20"/>
                      </a:lnTo>
                      <a:lnTo>
                        <a:pt x="116" y="38"/>
                      </a:lnTo>
                      <a:lnTo>
                        <a:pt x="118" y="20"/>
                      </a:ln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7" name="Freeform 161"/>
                <p:cNvSpPr>
                  <a:spLocks/>
                </p:cNvSpPr>
                <p:nvPr/>
              </p:nvSpPr>
              <p:spPr bwMode="auto">
                <a:xfrm>
                  <a:off x="3623" y="3116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17" y="104"/>
                    </a:cxn>
                    <a:cxn ang="0">
                      <a:pos x="75" y="10"/>
                    </a:cxn>
                    <a:cxn ang="0">
                      <a:pos x="59" y="0"/>
                    </a:cxn>
                    <a:cxn ang="0">
                      <a:pos x="1" y="93"/>
                    </a:cxn>
                    <a:cxn ang="0">
                      <a:pos x="19" y="97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75" h="104">
                      <a:moveTo>
                        <a:pt x="0" y="99"/>
                      </a:moveTo>
                      <a:lnTo>
                        <a:pt x="17" y="104"/>
                      </a:lnTo>
                      <a:lnTo>
                        <a:pt x="75" y="10"/>
                      </a:lnTo>
                      <a:lnTo>
                        <a:pt x="59" y="0"/>
                      </a:lnTo>
                      <a:lnTo>
                        <a:pt x="1" y="93"/>
                      </a:lnTo>
                      <a:lnTo>
                        <a:pt x="19" y="97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8" name="Freeform 162"/>
                <p:cNvSpPr>
                  <a:spLocks/>
                </p:cNvSpPr>
                <p:nvPr/>
              </p:nvSpPr>
              <p:spPr bwMode="auto">
                <a:xfrm>
                  <a:off x="3620" y="3111"/>
                  <a:ext cx="8" cy="30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0" y="10"/>
                    </a:cxn>
                    <a:cxn ang="0">
                      <a:pos x="13" y="120"/>
                    </a:cxn>
                    <a:cxn ang="0">
                      <a:pos x="32" y="118"/>
                    </a:cxn>
                    <a:cxn ang="0">
                      <a:pos x="19" y="9"/>
                    </a:cxn>
                    <a:cxn ang="0">
                      <a:pos x="12" y="0"/>
                    </a:cxn>
                    <a:cxn ang="0">
                      <a:pos x="19" y="9"/>
                    </a:cxn>
                    <a:cxn ang="0">
                      <a:pos x="19" y="3"/>
                    </a:cxn>
                    <a:cxn ang="0">
                      <a:pos x="12" y="0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32" h="120">
                      <a:moveTo>
                        <a:pt x="7" y="19"/>
                      </a:moveTo>
                      <a:lnTo>
                        <a:pt x="0" y="10"/>
                      </a:lnTo>
                      <a:lnTo>
                        <a:pt x="13" y="120"/>
                      </a:lnTo>
                      <a:lnTo>
                        <a:pt x="32" y="118"/>
                      </a:lnTo>
                      <a:lnTo>
                        <a:pt x="19" y="9"/>
                      </a:lnTo>
                      <a:lnTo>
                        <a:pt x="12" y="0"/>
                      </a:lnTo>
                      <a:lnTo>
                        <a:pt x="19" y="9"/>
                      </a:lnTo>
                      <a:lnTo>
                        <a:pt x="19" y="3"/>
                      </a:lnTo>
                      <a:lnTo>
                        <a:pt x="12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39" name="Freeform 163"/>
                <p:cNvSpPr>
                  <a:spLocks/>
                </p:cNvSpPr>
                <p:nvPr/>
              </p:nvSpPr>
              <p:spPr bwMode="auto">
                <a:xfrm>
                  <a:off x="3595" y="3104"/>
                  <a:ext cx="28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9"/>
                    </a:cxn>
                    <a:cxn ang="0">
                      <a:pos x="107" y="50"/>
                    </a:cxn>
                    <a:cxn ang="0">
                      <a:pos x="112" y="31"/>
                    </a:cxn>
                    <a:cxn ang="0">
                      <a:pos x="7" y="0"/>
                    </a:cxn>
                    <a:cxn ang="0">
                      <a:pos x="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" h="50">
                      <a:moveTo>
                        <a:pt x="0" y="0"/>
                      </a:moveTo>
                      <a:lnTo>
                        <a:pt x="3" y="19"/>
                      </a:lnTo>
                      <a:lnTo>
                        <a:pt x="107" y="50"/>
                      </a:lnTo>
                      <a:lnTo>
                        <a:pt x="112" y="31"/>
                      </a:lnTo>
                      <a:lnTo>
                        <a:pt x="7" y="0"/>
                      </a:lnTo>
                      <a:lnTo>
                        <a:pt x="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0" name="Freeform 164"/>
                <p:cNvSpPr>
                  <a:spLocks/>
                </p:cNvSpPr>
                <p:nvPr/>
              </p:nvSpPr>
              <p:spPr bwMode="auto">
                <a:xfrm>
                  <a:off x="3595" y="3093"/>
                  <a:ext cx="28" cy="15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98" y="0"/>
                    </a:cxn>
                    <a:cxn ang="0">
                      <a:pos x="0" y="44"/>
                    </a:cxn>
                    <a:cxn ang="0">
                      <a:pos x="9" y="63"/>
                    </a:cxn>
                    <a:cxn ang="0">
                      <a:pos x="106" y="19"/>
                    </a:cxn>
                    <a:cxn ang="0">
                      <a:pos x="112" y="10"/>
                    </a:cxn>
                    <a:cxn ang="0">
                      <a:pos x="106" y="19"/>
                    </a:cxn>
                    <a:cxn ang="0">
                      <a:pos x="112" y="16"/>
                    </a:cxn>
                    <a:cxn ang="0">
                      <a:pos x="112" y="10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112" h="63">
                      <a:moveTo>
                        <a:pt x="93" y="10"/>
                      </a:moveTo>
                      <a:lnTo>
                        <a:pt x="98" y="0"/>
                      </a:lnTo>
                      <a:lnTo>
                        <a:pt x="0" y="44"/>
                      </a:lnTo>
                      <a:lnTo>
                        <a:pt x="9" y="63"/>
                      </a:lnTo>
                      <a:lnTo>
                        <a:pt x="106" y="19"/>
                      </a:lnTo>
                      <a:lnTo>
                        <a:pt x="112" y="10"/>
                      </a:lnTo>
                      <a:lnTo>
                        <a:pt x="106" y="19"/>
                      </a:lnTo>
                      <a:lnTo>
                        <a:pt x="112" y="16"/>
                      </a:lnTo>
                      <a:lnTo>
                        <a:pt x="112" y="10"/>
                      </a:lnTo>
                      <a:lnTo>
                        <a:pt x="93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1" name="Freeform 165"/>
                <p:cNvSpPr>
                  <a:spLocks/>
                </p:cNvSpPr>
                <p:nvPr/>
              </p:nvSpPr>
              <p:spPr bwMode="auto">
                <a:xfrm>
                  <a:off x="3616" y="3066"/>
                  <a:ext cx="7" cy="29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7"/>
                    </a:cxn>
                    <a:cxn ang="0">
                      <a:pos x="9" y="118"/>
                    </a:cxn>
                    <a:cxn ang="0">
                      <a:pos x="28" y="118"/>
                    </a:cxn>
                    <a:cxn ang="0">
                      <a:pos x="19" y="7"/>
                    </a:cxn>
                    <a:cxn ang="0">
                      <a:pos x="2" y="16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8" h="118">
                      <a:moveTo>
                        <a:pt x="16" y="0"/>
                      </a:moveTo>
                      <a:lnTo>
                        <a:pt x="0" y="7"/>
                      </a:lnTo>
                      <a:lnTo>
                        <a:pt x="9" y="118"/>
                      </a:lnTo>
                      <a:lnTo>
                        <a:pt x="28" y="118"/>
                      </a:lnTo>
                      <a:lnTo>
                        <a:pt x="19" y="7"/>
                      </a:lnTo>
                      <a:lnTo>
                        <a:pt x="2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2" name="Freeform 166"/>
                <p:cNvSpPr>
                  <a:spLocks/>
                </p:cNvSpPr>
                <p:nvPr/>
              </p:nvSpPr>
              <p:spPr bwMode="auto">
                <a:xfrm>
                  <a:off x="3616" y="3066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81" y="79"/>
                    </a:cxn>
                    <a:cxn ang="0">
                      <a:pos x="92" y="80"/>
                    </a:cxn>
                    <a:cxn ang="0">
                      <a:pos x="14" y="0"/>
                    </a:cxn>
                    <a:cxn ang="0">
                      <a:pos x="0" y="16"/>
                    </a:cxn>
                    <a:cxn ang="0">
                      <a:pos x="78" y="95"/>
                    </a:cxn>
                    <a:cxn ang="0">
                      <a:pos x="88" y="97"/>
                    </a:cxn>
                    <a:cxn ang="0">
                      <a:pos x="78" y="95"/>
                    </a:cxn>
                    <a:cxn ang="0">
                      <a:pos x="83" y="99"/>
                    </a:cxn>
                    <a:cxn ang="0">
                      <a:pos x="88" y="97"/>
                    </a:cxn>
                    <a:cxn ang="0">
                      <a:pos x="81" y="79"/>
                    </a:cxn>
                  </a:cxnLst>
                  <a:rect l="0" t="0" r="r" b="b"/>
                  <a:pathLst>
                    <a:path w="92" h="99">
                      <a:moveTo>
                        <a:pt x="81" y="79"/>
                      </a:moveTo>
                      <a:lnTo>
                        <a:pt x="92" y="80"/>
                      </a:lnTo>
                      <a:lnTo>
                        <a:pt x="14" y="0"/>
                      </a:lnTo>
                      <a:lnTo>
                        <a:pt x="0" y="16"/>
                      </a:lnTo>
                      <a:lnTo>
                        <a:pt x="78" y="95"/>
                      </a:lnTo>
                      <a:lnTo>
                        <a:pt x="88" y="97"/>
                      </a:lnTo>
                      <a:lnTo>
                        <a:pt x="78" y="95"/>
                      </a:lnTo>
                      <a:lnTo>
                        <a:pt x="83" y="99"/>
                      </a:lnTo>
                      <a:lnTo>
                        <a:pt x="88" y="97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3" name="Freeform 167"/>
                <p:cNvSpPr>
                  <a:spLocks/>
                </p:cNvSpPr>
                <p:nvPr/>
              </p:nvSpPr>
              <p:spPr bwMode="auto">
                <a:xfrm>
                  <a:off x="3637" y="3075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112" y="14"/>
                    </a:cxn>
                    <a:cxn ang="0">
                      <a:pos x="100" y="0"/>
                    </a:cxn>
                    <a:cxn ang="0">
                      <a:pos x="0" y="40"/>
                    </a:cxn>
                    <a:cxn ang="0">
                      <a:pos x="7" y="58"/>
                    </a:cxn>
                    <a:cxn ang="0">
                      <a:pos x="106" y="20"/>
                    </a:cxn>
                    <a:cxn ang="0">
                      <a:pos x="94" y="5"/>
                    </a:cxn>
                    <a:cxn ang="0">
                      <a:pos x="112" y="14"/>
                    </a:cxn>
                  </a:cxnLst>
                  <a:rect l="0" t="0" r="r" b="b"/>
                  <a:pathLst>
                    <a:path w="112" h="58">
                      <a:moveTo>
                        <a:pt x="112" y="14"/>
                      </a:moveTo>
                      <a:lnTo>
                        <a:pt x="100" y="0"/>
                      </a:lnTo>
                      <a:lnTo>
                        <a:pt x="0" y="40"/>
                      </a:lnTo>
                      <a:lnTo>
                        <a:pt x="7" y="58"/>
                      </a:lnTo>
                      <a:lnTo>
                        <a:pt x="106" y="20"/>
                      </a:lnTo>
                      <a:lnTo>
                        <a:pt x="94" y="5"/>
                      </a:lnTo>
                      <a:lnTo>
                        <a:pt x="112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4" name="Freeform 168"/>
                <p:cNvSpPr>
                  <a:spLocks/>
                </p:cNvSpPr>
                <p:nvPr/>
              </p:nvSpPr>
              <p:spPr bwMode="auto">
                <a:xfrm>
                  <a:off x="3646" y="3077"/>
                  <a:ext cx="18" cy="26"/>
                </a:xfrm>
                <a:custGeom>
                  <a:avLst/>
                  <a:gdLst/>
                  <a:ahLst/>
                  <a:cxnLst>
                    <a:cxn ang="0">
                      <a:pos x="20" y="94"/>
                    </a:cxn>
                    <a:cxn ang="0">
                      <a:pos x="20" y="105"/>
                    </a:cxn>
                    <a:cxn ang="0">
                      <a:pos x="72" y="9"/>
                    </a:cxn>
                    <a:cxn ang="0">
                      <a:pos x="54" y="0"/>
                    </a:cxn>
                    <a:cxn ang="0">
                      <a:pos x="3" y="97"/>
                    </a:cxn>
                    <a:cxn ang="0">
                      <a:pos x="5" y="107"/>
                    </a:cxn>
                    <a:cxn ang="0">
                      <a:pos x="3" y="97"/>
                    </a:cxn>
                    <a:cxn ang="0">
                      <a:pos x="0" y="102"/>
                    </a:cxn>
                    <a:cxn ang="0">
                      <a:pos x="5" y="107"/>
                    </a:cxn>
                    <a:cxn ang="0">
                      <a:pos x="20" y="94"/>
                    </a:cxn>
                  </a:cxnLst>
                  <a:rect l="0" t="0" r="r" b="b"/>
                  <a:pathLst>
                    <a:path w="72" h="107">
                      <a:moveTo>
                        <a:pt x="20" y="94"/>
                      </a:moveTo>
                      <a:lnTo>
                        <a:pt x="20" y="105"/>
                      </a:lnTo>
                      <a:lnTo>
                        <a:pt x="72" y="9"/>
                      </a:lnTo>
                      <a:lnTo>
                        <a:pt x="54" y="0"/>
                      </a:lnTo>
                      <a:lnTo>
                        <a:pt x="3" y="97"/>
                      </a:lnTo>
                      <a:lnTo>
                        <a:pt x="5" y="107"/>
                      </a:lnTo>
                      <a:lnTo>
                        <a:pt x="3" y="97"/>
                      </a:lnTo>
                      <a:lnTo>
                        <a:pt x="0" y="102"/>
                      </a:lnTo>
                      <a:lnTo>
                        <a:pt x="5" y="107"/>
                      </a:lnTo>
                      <a:lnTo>
                        <a:pt x="20" y="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5" name="Freeform 169"/>
                <p:cNvSpPr>
                  <a:spLocks/>
                </p:cNvSpPr>
                <p:nvPr/>
              </p:nvSpPr>
              <p:spPr bwMode="auto">
                <a:xfrm>
                  <a:off x="3738" y="3061"/>
                  <a:ext cx="69" cy="74"/>
                </a:xfrm>
                <a:custGeom>
                  <a:avLst/>
                  <a:gdLst/>
                  <a:ahLst/>
                  <a:cxnLst>
                    <a:cxn ang="0">
                      <a:pos x="179" y="109"/>
                    </a:cxn>
                    <a:cxn ang="0">
                      <a:pos x="280" y="145"/>
                    </a:cxn>
                    <a:cxn ang="0">
                      <a:pos x="177" y="184"/>
                    </a:cxn>
                    <a:cxn ang="0">
                      <a:pos x="172" y="295"/>
                    </a:cxn>
                    <a:cxn ang="0">
                      <a:pos x="107" y="205"/>
                    </a:cxn>
                    <a:cxn ang="0">
                      <a:pos x="0" y="232"/>
                    </a:cxn>
                    <a:cxn ang="0">
                      <a:pos x="64" y="143"/>
                    </a:cxn>
                    <a:cxn ang="0">
                      <a:pos x="4" y="54"/>
                    </a:cxn>
                    <a:cxn ang="0">
                      <a:pos x="109" y="84"/>
                    </a:cxn>
                    <a:cxn ang="0">
                      <a:pos x="178" y="0"/>
                    </a:cxn>
                    <a:cxn ang="0">
                      <a:pos x="179" y="109"/>
                    </a:cxn>
                  </a:cxnLst>
                  <a:rect l="0" t="0" r="r" b="b"/>
                  <a:pathLst>
                    <a:path w="280" h="295">
                      <a:moveTo>
                        <a:pt x="179" y="109"/>
                      </a:moveTo>
                      <a:lnTo>
                        <a:pt x="280" y="145"/>
                      </a:lnTo>
                      <a:lnTo>
                        <a:pt x="177" y="184"/>
                      </a:lnTo>
                      <a:lnTo>
                        <a:pt x="172" y="295"/>
                      </a:lnTo>
                      <a:lnTo>
                        <a:pt x="107" y="205"/>
                      </a:lnTo>
                      <a:lnTo>
                        <a:pt x="0" y="232"/>
                      </a:lnTo>
                      <a:lnTo>
                        <a:pt x="64" y="143"/>
                      </a:lnTo>
                      <a:lnTo>
                        <a:pt x="4" y="54"/>
                      </a:lnTo>
                      <a:lnTo>
                        <a:pt x="109" y="84"/>
                      </a:lnTo>
                      <a:lnTo>
                        <a:pt x="178" y="0"/>
                      </a:lnTo>
                      <a:lnTo>
                        <a:pt x="179" y="10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6" name="Freeform 170"/>
                <p:cNvSpPr>
                  <a:spLocks/>
                </p:cNvSpPr>
                <p:nvPr/>
              </p:nvSpPr>
              <p:spPr bwMode="auto">
                <a:xfrm>
                  <a:off x="3781" y="3086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108" y="56"/>
                    </a:cxn>
                    <a:cxn ang="0">
                      <a:pos x="108" y="37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101" y="56"/>
                    </a:cxn>
                    <a:cxn ang="0">
                      <a:pos x="101" y="37"/>
                    </a:cxn>
                    <a:cxn ang="0">
                      <a:pos x="108" y="56"/>
                    </a:cxn>
                  </a:cxnLst>
                  <a:rect l="0" t="0" r="r" b="b"/>
                  <a:pathLst>
                    <a:path w="108" h="56">
                      <a:moveTo>
                        <a:pt x="108" y="56"/>
                      </a:moveTo>
                      <a:lnTo>
                        <a:pt x="108" y="37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101" y="56"/>
                      </a:lnTo>
                      <a:lnTo>
                        <a:pt x="101" y="37"/>
                      </a:lnTo>
                      <a:lnTo>
                        <a:pt x="108" y="5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7" name="Freeform 171"/>
                <p:cNvSpPr>
                  <a:spLocks/>
                </p:cNvSpPr>
                <p:nvPr/>
              </p:nvSpPr>
              <p:spPr bwMode="auto">
                <a:xfrm>
                  <a:off x="3779" y="3095"/>
                  <a:ext cx="29" cy="14"/>
                </a:xfrm>
                <a:custGeom>
                  <a:avLst/>
                  <a:gdLst/>
                  <a:ahLst/>
                  <a:cxnLst>
                    <a:cxn ang="0">
                      <a:pos x="19" y="48"/>
                    </a:cxn>
                    <a:cxn ang="0">
                      <a:pos x="13" y="57"/>
                    </a:cxn>
                    <a:cxn ang="0">
                      <a:pos x="116" y="19"/>
                    </a:cxn>
                    <a:cxn ang="0">
                      <a:pos x="109" y="0"/>
                    </a:cxn>
                    <a:cxn ang="0">
                      <a:pos x="7" y="38"/>
                    </a:cxn>
                    <a:cxn ang="0">
                      <a:pos x="0" y="48"/>
                    </a:cxn>
                    <a:cxn ang="0">
                      <a:pos x="7" y="38"/>
                    </a:cxn>
                    <a:cxn ang="0">
                      <a:pos x="0" y="39"/>
                    </a:cxn>
                    <a:cxn ang="0">
                      <a:pos x="0" y="48"/>
                    </a:cxn>
                    <a:cxn ang="0">
                      <a:pos x="19" y="48"/>
                    </a:cxn>
                  </a:cxnLst>
                  <a:rect l="0" t="0" r="r" b="b"/>
                  <a:pathLst>
                    <a:path w="116" h="57">
                      <a:moveTo>
                        <a:pt x="19" y="48"/>
                      </a:moveTo>
                      <a:lnTo>
                        <a:pt x="13" y="57"/>
                      </a:lnTo>
                      <a:lnTo>
                        <a:pt x="116" y="19"/>
                      </a:lnTo>
                      <a:lnTo>
                        <a:pt x="109" y="0"/>
                      </a:lnTo>
                      <a:lnTo>
                        <a:pt x="7" y="38"/>
                      </a:lnTo>
                      <a:lnTo>
                        <a:pt x="0" y="48"/>
                      </a:lnTo>
                      <a:lnTo>
                        <a:pt x="7" y="38"/>
                      </a:lnTo>
                      <a:lnTo>
                        <a:pt x="0" y="39"/>
                      </a:lnTo>
                      <a:lnTo>
                        <a:pt x="0" y="48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8" name="Freeform 172"/>
                <p:cNvSpPr>
                  <a:spLocks/>
                </p:cNvSpPr>
                <p:nvPr/>
              </p:nvSpPr>
              <p:spPr bwMode="auto">
                <a:xfrm>
                  <a:off x="3778" y="3107"/>
                  <a:ext cx="6" cy="29"/>
                </a:xfrm>
                <a:custGeom>
                  <a:avLst/>
                  <a:gdLst/>
                  <a:ahLst/>
                  <a:cxnLst>
                    <a:cxn ang="0">
                      <a:pos x="1" y="117"/>
                    </a:cxn>
                    <a:cxn ang="0">
                      <a:pos x="18" y="111"/>
                    </a:cxn>
                    <a:cxn ang="0">
                      <a:pos x="23" y="0"/>
                    </a:cxn>
                    <a:cxn ang="0">
                      <a:pos x="4" y="0"/>
                    </a:cxn>
                    <a:cxn ang="0">
                      <a:pos x="0" y="111"/>
                    </a:cxn>
                    <a:cxn ang="0">
                      <a:pos x="17" y="107"/>
                    </a:cxn>
                    <a:cxn ang="0">
                      <a:pos x="1" y="117"/>
                    </a:cxn>
                  </a:cxnLst>
                  <a:rect l="0" t="0" r="r" b="b"/>
                  <a:pathLst>
                    <a:path w="23" h="117">
                      <a:moveTo>
                        <a:pt x="1" y="117"/>
                      </a:moveTo>
                      <a:lnTo>
                        <a:pt x="18" y="111"/>
                      </a:lnTo>
                      <a:lnTo>
                        <a:pt x="23" y="0"/>
                      </a:lnTo>
                      <a:lnTo>
                        <a:pt x="4" y="0"/>
                      </a:lnTo>
                      <a:lnTo>
                        <a:pt x="0" y="111"/>
                      </a:lnTo>
                      <a:lnTo>
                        <a:pt x="17" y="107"/>
                      </a:lnTo>
                      <a:lnTo>
                        <a:pt x="1" y="1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49" name="Freeform 173"/>
                <p:cNvSpPr>
                  <a:spLocks/>
                </p:cNvSpPr>
                <p:nvPr/>
              </p:nvSpPr>
              <p:spPr bwMode="auto">
                <a:xfrm>
                  <a:off x="3762" y="3110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0" y="17"/>
                    </a:cxn>
                    <a:cxn ang="0">
                      <a:pos x="65" y="107"/>
                    </a:cxn>
                    <a:cxn ang="0">
                      <a:pos x="81" y="97"/>
                    </a:cxn>
                    <a:cxn ang="0">
                      <a:pos x="16" y="6"/>
                    </a:cxn>
                    <a:cxn ang="0">
                      <a:pos x="6" y="1"/>
                    </a:cxn>
                    <a:cxn ang="0">
                      <a:pos x="16" y="6"/>
                    </a:cxn>
                    <a:cxn ang="0">
                      <a:pos x="13" y="0"/>
                    </a:cxn>
                    <a:cxn ang="0">
                      <a:pos x="6" y="1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81" h="107">
                      <a:moveTo>
                        <a:pt x="10" y="20"/>
                      </a:moveTo>
                      <a:lnTo>
                        <a:pt x="0" y="17"/>
                      </a:lnTo>
                      <a:lnTo>
                        <a:pt x="65" y="107"/>
                      </a:lnTo>
                      <a:lnTo>
                        <a:pt x="81" y="97"/>
                      </a:lnTo>
                      <a:lnTo>
                        <a:pt x="16" y="6"/>
                      </a:lnTo>
                      <a:lnTo>
                        <a:pt x="6" y="1"/>
                      </a:lnTo>
                      <a:lnTo>
                        <a:pt x="16" y="6"/>
                      </a:lnTo>
                      <a:lnTo>
                        <a:pt x="13" y="0"/>
                      </a:lnTo>
                      <a:lnTo>
                        <a:pt x="6" y="1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0" name="Freeform 174"/>
                <p:cNvSpPr>
                  <a:spLocks/>
                </p:cNvSpPr>
                <p:nvPr/>
              </p:nvSpPr>
              <p:spPr bwMode="auto">
                <a:xfrm>
                  <a:off x="3736" y="3110"/>
                  <a:ext cx="29" cy="11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11" y="47"/>
                    </a:cxn>
                    <a:cxn ang="0">
                      <a:pos x="117" y="19"/>
                    </a:cxn>
                    <a:cxn ang="0">
                      <a:pos x="113" y="0"/>
                    </a:cxn>
                    <a:cxn ang="0">
                      <a:pos x="7" y="28"/>
                    </a:cxn>
                    <a:cxn ang="0">
                      <a:pos x="16" y="4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117" h="47">
                      <a:moveTo>
                        <a:pt x="0" y="32"/>
                      </a:moveTo>
                      <a:lnTo>
                        <a:pt x="11" y="47"/>
                      </a:lnTo>
                      <a:lnTo>
                        <a:pt x="117" y="19"/>
                      </a:lnTo>
                      <a:lnTo>
                        <a:pt x="113" y="0"/>
                      </a:lnTo>
                      <a:lnTo>
                        <a:pt x="7" y="28"/>
                      </a:lnTo>
                      <a:lnTo>
                        <a:pt x="16" y="4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1" name="Freeform 175"/>
                <p:cNvSpPr>
                  <a:spLocks/>
                </p:cNvSpPr>
                <p:nvPr/>
              </p:nvSpPr>
              <p:spPr bwMode="auto">
                <a:xfrm>
                  <a:off x="3736" y="3096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64" y="11"/>
                    </a:cxn>
                    <a:cxn ang="0">
                      <a:pos x="64" y="0"/>
                    </a:cxn>
                    <a:cxn ang="0">
                      <a:pos x="0" y="89"/>
                    </a:cxn>
                    <a:cxn ang="0">
                      <a:pos x="16" y="99"/>
                    </a:cxn>
                    <a:cxn ang="0">
                      <a:pos x="80" y="11"/>
                    </a:cxn>
                    <a:cxn ang="0">
                      <a:pos x="80" y="0"/>
                    </a:cxn>
                    <a:cxn ang="0">
                      <a:pos x="80" y="11"/>
                    </a:cxn>
                    <a:cxn ang="0">
                      <a:pos x="85" y="5"/>
                    </a:cxn>
                    <a:cxn ang="0">
                      <a:pos x="80" y="0"/>
                    </a:cxn>
                    <a:cxn ang="0">
                      <a:pos x="64" y="11"/>
                    </a:cxn>
                  </a:cxnLst>
                  <a:rect l="0" t="0" r="r" b="b"/>
                  <a:pathLst>
                    <a:path w="85" h="99">
                      <a:moveTo>
                        <a:pt x="64" y="11"/>
                      </a:moveTo>
                      <a:lnTo>
                        <a:pt x="64" y="0"/>
                      </a:lnTo>
                      <a:lnTo>
                        <a:pt x="0" y="89"/>
                      </a:lnTo>
                      <a:lnTo>
                        <a:pt x="16" y="99"/>
                      </a:lnTo>
                      <a:lnTo>
                        <a:pt x="80" y="11"/>
                      </a:lnTo>
                      <a:lnTo>
                        <a:pt x="80" y="0"/>
                      </a:lnTo>
                      <a:lnTo>
                        <a:pt x="80" y="11"/>
                      </a:lnTo>
                      <a:lnTo>
                        <a:pt x="85" y="5"/>
                      </a:lnTo>
                      <a:lnTo>
                        <a:pt x="80" y="0"/>
                      </a:lnTo>
                      <a:lnTo>
                        <a:pt x="64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2" name="Freeform 176"/>
                <p:cNvSpPr>
                  <a:spLocks/>
                </p:cNvSpPr>
                <p:nvPr/>
              </p:nvSpPr>
              <p:spPr bwMode="auto">
                <a:xfrm>
                  <a:off x="3736" y="3072"/>
                  <a:ext cx="20" cy="2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6"/>
                    </a:cxn>
                    <a:cxn ang="0">
                      <a:pos x="60" y="106"/>
                    </a:cxn>
                    <a:cxn ang="0">
                      <a:pos x="76" y="95"/>
                    </a:cxn>
                    <a:cxn ang="0">
                      <a:pos x="16" y="5"/>
                    </a:cxn>
                    <a:cxn ang="0">
                      <a:pos x="7" y="19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6" h="106">
                      <a:moveTo>
                        <a:pt x="10" y="0"/>
                      </a:moveTo>
                      <a:lnTo>
                        <a:pt x="0" y="16"/>
                      </a:lnTo>
                      <a:lnTo>
                        <a:pt x="60" y="106"/>
                      </a:lnTo>
                      <a:lnTo>
                        <a:pt x="76" y="95"/>
                      </a:lnTo>
                      <a:lnTo>
                        <a:pt x="16" y="5"/>
                      </a:lnTo>
                      <a:lnTo>
                        <a:pt x="7" y="1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3" name="Freeform 177"/>
                <p:cNvSpPr>
                  <a:spLocks/>
                </p:cNvSpPr>
                <p:nvPr/>
              </p:nvSpPr>
              <p:spPr bwMode="auto">
                <a:xfrm>
                  <a:off x="3738" y="3072"/>
                  <a:ext cx="29" cy="13"/>
                </a:xfrm>
                <a:custGeom>
                  <a:avLst/>
                  <a:gdLst/>
                  <a:ahLst/>
                  <a:cxnLst>
                    <a:cxn ang="0">
                      <a:pos x="99" y="35"/>
                    </a:cxn>
                    <a:cxn ang="0">
                      <a:pos x="109" y="31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104" y="50"/>
                    </a:cxn>
                    <a:cxn ang="0">
                      <a:pos x="113" y="47"/>
                    </a:cxn>
                    <a:cxn ang="0">
                      <a:pos x="104" y="50"/>
                    </a:cxn>
                    <a:cxn ang="0">
                      <a:pos x="110" y="51"/>
                    </a:cxn>
                    <a:cxn ang="0">
                      <a:pos x="113" y="47"/>
                    </a:cxn>
                    <a:cxn ang="0">
                      <a:pos x="99" y="35"/>
                    </a:cxn>
                  </a:cxnLst>
                  <a:rect l="0" t="0" r="r" b="b"/>
                  <a:pathLst>
                    <a:path w="113" h="51">
                      <a:moveTo>
                        <a:pt x="99" y="35"/>
                      </a:moveTo>
                      <a:lnTo>
                        <a:pt x="109" y="31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104" y="50"/>
                      </a:lnTo>
                      <a:lnTo>
                        <a:pt x="113" y="47"/>
                      </a:lnTo>
                      <a:lnTo>
                        <a:pt x="104" y="50"/>
                      </a:lnTo>
                      <a:lnTo>
                        <a:pt x="110" y="51"/>
                      </a:lnTo>
                      <a:lnTo>
                        <a:pt x="113" y="47"/>
                      </a:lnTo>
                      <a:lnTo>
                        <a:pt x="99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4" name="Freeform 178"/>
                <p:cNvSpPr>
                  <a:spLocks/>
                </p:cNvSpPr>
                <p:nvPr/>
              </p:nvSpPr>
              <p:spPr bwMode="auto">
                <a:xfrm>
                  <a:off x="3763" y="3059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86" y="7"/>
                    </a:cxn>
                    <a:cxn ang="0">
                      <a:pos x="69" y="0"/>
                    </a:cxn>
                    <a:cxn ang="0">
                      <a:pos x="0" y="85"/>
                    </a:cxn>
                    <a:cxn ang="0">
                      <a:pos x="14" y="97"/>
                    </a:cxn>
                    <a:cxn ang="0">
                      <a:pos x="83" y="12"/>
                    </a:cxn>
                    <a:cxn ang="0">
                      <a:pos x="65" y="7"/>
                    </a:cxn>
                    <a:cxn ang="0">
                      <a:pos x="86" y="7"/>
                    </a:cxn>
                  </a:cxnLst>
                  <a:rect l="0" t="0" r="r" b="b"/>
                  <a:pathLst>
                    <a:path w="86" h="97">
                      <a:moveTo>
                        <a:pt x="86" y="7"/>
                      </a:moveTo>
                      <a:lnTo>
                        <a:pt x="69" y="0"/>
                      </a:lnTo>
                      <a:lnTo>
                        <a:pt x="0" y="85"/>
                      </a:lnTo>
                      <a:lnTo>
                        <a:pt x="14" y="97"/>
                      </a:lnTo>
                      <a:lnTo>
                        <a:pt x="83" y="12"/>
                      </a:lnTo>
                      <a:lnTo>
                        <a:pt x="65" y="7"/>
                      </a:lnTo>
                      <a:lnTo>
                        <a:pt x="86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5" name="Freeform 179"/>
                <p:cNvSpPr>
                  <a:spLocks/>
                </p:cNvSpPr>
                <p:nvPr/>
              </p:nvSpPr>
              <p:spPr bwMode="auto">
                <a:xfrm>
                  <a:off x="3779" y="3061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14" y="99"/>
                    </a:cxn>
                    <a:cxn ang="0">
                      <a:pos x="22" y="109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2" y="109"/>
                    </a:cxn>
                    <a:cxn ang="0">
                      <a:pos x="8" y="118"/>
                    </a:cxn>
                    <a:cxn ang="0">
                      <a:pos x="2" y="109"/>
                    </a:cxn>
                    <a:cxn ang="0">
                      <a:pos x="3" y="116"/>
                    </a:cxn>
                    <a:cxn ang="0">
                      <a:pos x="8" y="118"/>
                    </a:cxn>
                    <a:cxn ang="0">
                      <a:pos x="14" y="99"/>
                    </a:cxn>
                  </a:cxnLst>
                  <a:rect l="0" t="0" r="r" b="b"/>
                  <a:pathLst>
                    <a:path w="22" h="118">
                      <a:moveTo>
                        <a:pt x="14" y="99"/>
                      </a:moveTo>
                      <a:lnTo>
                        <a:pt x="22" y="109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2" y="109"/>
                      </a:lnTo>
                      <a:lnTo>
                        <a:pt x="8" y="118"/>
                      </a:lnTo>
                      <a:lnTo>
                        <a:pt x="2" y="109"/>
                      </a:lnTo>
                      <a:lnTo>
                        <a:pt x="3" y="116"/>
                      </a:lnTo>
                      <a:lnTo>
                        <a:pt x="8" y="118"/>
                      </a:lnTo>
                      <a:lnTo>
                        <a:pt x="14" y="9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6" name="Freeform 180"/>
                <p:cNvSpPr>
                  <a:spLocks/>
                </p:cNvSpPr>
                <p:nvPr/>
              </p:nvSpPr>
              <p:spPr bwMode="auto">
                <a:xfrm>
                  <a:off x="3867" y="2982"/>
                  <a:ext cx="70" cy="74"/>
                </a:xfrm>
                <a:custGeom>
                  <a:avLst/>
                  <a:gdLst/>
                  <a:ahLst/>
                  <a:cxnLst>
                    <a:cxn ang="0">
                      <a:pos x="176" y="92"/>
                    </a:cxn>
                    <a:cxn ang="0">
                      <a:pos x="280" y="67"/>
                    </a:cxn>
                    <a:cxn ang="0">
                      <a:pos x="213" y="157"/>
                    </a:cxn>
                    <a:cxn ang="0">
                      <a:pos x="268" y="252"/>
                    </a:cxn>
                    <a:cxn ang="0">
                      <a:pos x="167" y="213"/>
                    </a:cxn>
                    <a:cxn ang="0">
                      <a:pos x="91" y="295"/>
                    </a:cxn>
                    <a:cxn ang="0">
                      <a:pos x="98" y="185"/>
                    </a:cxn>
                    <a:cxn ang="0">
                      <a:pos x="0" y="142"/>
                    </a:cxn>
                    <a:cxn ang="0">
                      <a:pos x="104" y="109"/>
                    </a:cxn>
                    <a:cxn ang="0">
                      <a:pos x="117" y="0"/>
                    </a:cxn>
                    <a:cxn ang="0">
                      <a:pos x="176" y="92"/>
                    </a:cxn>
                  </a:cxnLst>
                  <a:rect l="0" t="0" r="r" b="b"/>
                  <a:pathLst>
                    <a:path w="280" h="295">
                      <a:moveTo>
                        <a:pt x="176" y="92"/>
                      </a:moveTo>
                      <a:lnTo>
                        <a:pt x="280" y="67"/>
                      </a:lnTo>
                      <a:lnTo>
                        <a:pt x="213" y="157"/>
                      </a:lnTo>
                      <a:lnTo>
                        <a:pt x="268" y="252"/>
                      </a:lnTo>
                      <a:lnTo>
                        <a:pt x="167" y="213"/>
                      </a:lnTo>
                      <a:lnTo>
                        <a:pt x="91" y="295"/>
                      </a:lnTo>
                      <a:lnTo>
                        <a:pt x="98" y="185"/>
                      </a:lnTo>
                      <a:lnTo>
                        <a:pt x="0" y="142"/>
                      </a:lnTo>
                      <a:lnTo>
                        <a:pt x="104" y="109"/>
                      </a:lnTo>
                      <a:lnTo>
                        <a:pt x="117" y="0"/>
                      </a:lnTo>
                      <a:lnTo>
                        <a:pt x="176" y="9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7" name="Freeform 181"/>
                <p:cNvSpPr>
                  <a:spLocks/>
                </p:cNvSpPr>
                <p:nvPr/>
              </p:nvSpPr>
              <p:spPr bwMode="auto">
                <a:xfrm>
                  <a:off x="3910" y="2997"/>
                  <a:ext cx="29" cy="10"/>
                </a:xfrm>
                <a:custGeom>
                  <a:avLst/>
                  <a:gdLst/>
                  <a:ahLst/>
                  <a:cxnLst>
                    <a:cxn ang="0">
                      <a:pos x="113" y="16"/>
                    </a:cxn>
                    <a:cxn ang="0">
                      <a:pos x="104" y="0"/>
                    </a:cxn>
                    <a:cxn ang="0">
                      <a:pos x="0" y="24"/>
                    </a:cxn>
                    <a:cxn ang="0">
                      <a:pos x="3" y="43"/>
                    </a:cxn>
                    <a:cxn ang="0">
                      <a:pos x="109" y="19"/>
                    </a:cxn>
                    <a:cxn ang="0">
                      <a:pos x="99" y="4"/>
                    </a:cxn>
                    <a:cxn ang="0">
                      <a:pos x="113" y="16"/>
                    </a:cxn>
                  </a:cxnLst>
                  <a:rect l="0" t="0" r="r" b="b"/>
                  <a:pathLst>
                    <a:path w="113" h="43">
                      <a:moveTo>
                        <a:pt x="113" y="16"/>
                      </a:moveTo>
                      <a:lnTo>
                        <a:pt x="104" y="0"/>
                      </a:lnTo>
                      <a:lnTo>
                        <a:pt x="0" y="24"/>
                      </a:lnTo>
                      <a:lnTo>
                        <a:pt x="3" y="43"/>
                      </a:lnTo>
                      <a:lnTo>
                        <a:pt x="109" y="19"/>
                      </a:lnTo>
                      <a:lnTo>
                        <a:pt x="99" y="4"/>
                      </a:lnTo>
                      <a:lnTo>
                        <a:pt x="113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8" name="Freeform 182"/>
                <p:cNvSpPr>
                  <a:spLocks/>
                </p:cNvSpPr>
                <p:nvPr/>
              </p:nvSpPr>
              <p:spPr bwMode="auto">
                <a:xfrm>
                  <a:off x="3917" y="2998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9" y="90"/>
                    </a:cxn>
                    <a:cxn ang="0">
                      <a:pos x="18" y="102"/>
                    </a:cxn>
                    <a:cxn ang="0">
                      <a:pos x="85" y="12"/>
                    </a:cxn>
                    <a:cxn ang="0">
                      <a:pos x="71" y="0"/>
                    </a:cxn>
                    <a:cxn ang="0">
                      <a:pos x="4" y="90"/>
                    </a:cxn>
                    <a:cxn ang="0">
                      <a:pos x="3" y="101"/>
                    </a:cxn>
                    <a:cxn ang="0">
                      <a:pos x="4" y="90"/>
                    </a:cxn>
                    <a:cxn ang="0">
                      <a:pos x="0" y="96"/>
                    </a:cxn>
                    <a:cxn ang="0">
                      <a:pos x="3" y="101"/>
                    </a:cxn>
                    <a:cxn ang="0">
                      <a:pos x="19" y="90"/>
                    </a:cxn>
                  </a:cxnLst>
                  <a:rect l="0" t="0" r="r" b="b"/>
                  <a:pathLst>
                    <a:path w="85" h="102">
                      <a:moveTo>
                        <a:pt x="19" y="90"/>
                      </a:moveTo>
                      <a:lnTo>
                        <a:pt x="18" y="102"/>
                      </a:lnTo>
                      <a:lnTo>
                        <a:pt x="85" y="12"/>
                      </a:lnTo>
                      <a:lnTo>
                        <a:pt x="71" y="0"/>
                      </a:lnTo>
                      <a:lnTo>
                        <a:pt x="4" y="90"/>
                      </a:lnTo>
                      <a:lnTo>
                        <a:pt x="3" y="101"/>
                      </a:lnTo>
                      <a:lnTo>
                        <a:pt x="4" y="90"/>
                      </a:lnTo>
                      <a:lnTo>
                        <a:pt x="0" y="96"/>
                      </a:lnTo>
                      <a:lnTo>
                        <a:pt x="3" y="101"/>
                      </a:lnTo>
                      <a:lnTo>
                        <a:pt x="19" y="9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59" name="Freeform 183"/>
                <p:cNvSpPr>
                  <a:spLocks/>
                </p:cNvSpPr>
                <p:nvPr/>
              </p:nvSpPr>
              <p:spPr bwMode="auto">
                <a:xfrm>
                  <a:off x="3918" y="3020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59" y="111"/>
                    </a:cxn>
                    <a:cxn ang="0">
                      <a:pos x="71" y="97"/>
                    </a:cxn>
                    <a:cxn ang="0">
                      <a:pos x="16" y="0"/>
                    </a:cxn>
                    <a:cxn ang="0">
                      <a:pos x="0" y="11"/>
                    </a:cxn>
                    <a:cxn ang="0">
                      <a:pos x="55" y="107"/>
                    </a:cxn>
                    <a:cxn ang="0">
                      <a:pos x="66" y="92"/>
                    </a:cxn>
                    <a:cxn ang="0">
                      <a:pos x="59" y="111"/>
                    </a:cxn>
                  </a:cxnLst>
                  <a:rect l="0" t="0" r="r" b="b"/>
                  <a:pathLst>
                    <a:path w="71" h="111">
                      <a:moveTo>
                        <a:pt x="59" y="111"/>
                      </a:moveTo>
                      <a:lnTo>
                        <a:pt x="71" y="97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55" y="107"/>
                      </a:lnTo>
                      <a:lnTo>
                        <a:pt x="66" y="92"/>
                      </a:lnTo>
                      <a:lnTo>
                        <a:pt x="59" y="1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0" name="Freeform 184"/>
                <p:cNvSpPr>
                  <a:spLocks/>
                </p:cNvSpPr>
                <p:nvPr/>
              </p:nvSpPr>
              <p:spPr bwMode="auto">
                <a:xfrm>
                  <a:off x="3906" y="3033"/>
                  <a:ext cx="29" cy="15"/>
                </a:xfrm>
                <a:custGeom>
                  <a:avLst/>
                  <a:gdLst/>
                  <a:ahLst/>
                  <a:cxnLst>
                    <a:cxn ang="0">
                      <a:pos x="15" y="18"/>
                    </a:cxn>
                    <a:cxn ang="0">
                      <a:pos x="4" y="22"/>
                    </a:cxn>
                    <a:cxn ang="0">
                      <a:pos x="105" y="60"/>
                    </a:cxn>
                    <a:cxn ang="0">
                      <a:pos x="112" y="41"/>
                    </a:cxn>
                    <a:cxn ang="0">
                      <a:pos x="10" y="3"/>
                    </a:cxn>
                    <a:cxn ang="0">
                      <a:pos x="0" y="5"/>
                    </a:cxn>
                    <a:cxn ang="0">
                      <a:pos x="10" y="3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5" y="18"/>
                    </a:cxn>
                  </a:cxnLst>
                  <a:rect l="0" t="0" r="r" b="b"/>
                  <a:pathLst>
                    <a:path w="112" h="60">
                      <a:moveTo>
                        <a:pt x="15" y="18"/>
                      </a:moveTo>
                      <a:lnTo>
                        <a:pt x="4" y="22"/>
                      </a:lnTo>
                      <a:lnTo>
                        <a:pt x="105" y="60"/>
                      </a:lnTo>
                      <a:lnTo>
                        <a:pt x="112" y="41"/>
                      </a:lnTo>
                      <a:lnTo>
                        <a:pt x="10" y="3"/>
                      </a:lnTo>
                      <a:lnTo>
                        <a:pt x="0" y="5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5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1" name="Freeform 185"/>
                <p:cNvSpPr>
                  <a:spLocks/>
                </p:cNvSpPr>
                <p:nvPr/>
              </p:nvSpPr>
              <p:spPr bwMode="auto">
                <a:xfrm>
                  <a:off x="3888" y="3034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5" y="94"/>
                    </a:cxn>
                    <a:cxn ang="0">
                      <a:pos x="91" y="13"/>
                    </a:cxn>
                    <a:cxn ang="0">
                      <a:pos x="76" y="0"/>
                    </a:cxn>
                    <a:cxn ang="0">
                      <a:pos x="1" y="81"/>
                    </a:cxn>
                    <a:cxn ang="0">
                      <a:pos x="19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1" h="94">
                      <a:moveTo>
                        <a:pt x="0" y="88"/>
                      </a:moveTo>
                      <a:lnTo>
                        <a:pt x="15" y="94"/>
                      </a:lnTo>
                      <a:lnTo>
                        <a:pt x="91" y="13"/>
                      </a:lnTo>
                      <a:lnTo>
                        <a:pt x="76" y="0"/>
                      </a:lnTo>
                      <a:lnTo>
                        <a:pt x="1" y="81"/>
                      </a:lnTo>
                      <a:lnTo>
                        <a:pt x="19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2" name="Freeform 186"/>
                <p:cNvSpPr>
                  <a:spLocks/>
                </p:cNvSpPr>
                <p:nvPr/>
              </p:nvSpPr>
              <p:spPr bwMode="auto">
                <a:xfrm>
                  <a:off x="3888" y="3026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12" y="19"/>
                    </a:cxn>
                    <a:cxn ang="0">
                      <a:pos x="5" y="10"/>
                    </a:cxn>
                    <a:cxn ang="0">
                      <a:pos x="0" y="120"/>
                    </a:cxn>
                    <a:cxn ang="0">
                      <a:pos x="19" y="120"/>
                    </a:cxn>
                    <a:cxn ang="0">
                      <a:pos x="23" y="10"/>
                    </a:cxn>
                    <a:cxn ang="0">
                      <a:pos x="19" y="0"/>
                    </a:cxn>
                    <a:cxn ang="0">
                      <a:pos x="23" y="10"/>
                    </a:cxn>
                    <a:cxn ang="0">
                      <a:pos x="25" y="3"/>
                    </a:cxn>
                    <a:cxn ang="0">
                      <a:pos x="19" y="0"/>
                    </a:cxn>
                    <a:cxn ang="0">
                      <a:pos x="12" y="19"/>
                    </a:cxn>
                  </a:cxnLst>
                  <a:rect l="0" t="0" r="r" b="b"/>
                  <a:pathLst>
                    <a:path w="25" h="120">
                      <a:moveTo>
                        <a:pt x="12" y="19"/>
                      </a:moveTo>
                      <a:lnTo>
                        <a:pt x="5" y="10"/>
                      </a:lnTo>
                      <a:lnTo>
                        <a:pt x="0" y="120"/>
                      </a:lnTo>
                      <a:lnTo>
                        <a:pt x="19" y="120"/>
                      </a:lnTo>
                      <a:lnTo>
                        <a:pt x="23" y="10"/>
                      </a:lnTo>
                      <a:lnTo>
                        <a:pt x="19" y="0"/>
                      </a:lnTo>
                      <a:lnTo>
                        <a:pt x="23" y="10"/>
                      </a:lnTo>
                      <a:lnTo>
                        <a:pt x="25" y="3"/>
                      </a:lnTo>
                      <a:lnTo>
                        <a:pt x="19" y="0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3" name="Freeform 187"/>
                <p:cNvSpPr>
                  <a:spLocks/>
                </p:cNvSpPr>
                <p:nvPr/>
              </p:nvSpPr>
              <p:spPr bwMode="auto">
                <a:xfrm>
                  <a:off x="3866" y="3016"/>
                  <a:ext cx="26" cy="1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7"/>
                    </a:cxn>
                    <a:cxn ang="0">
                      <a:pos x="99" y="60"/>
                    </a:cxn>
                    <a:cxn ang="0">
                      <a:pos x="106" y="41"/>
                    </a:cxn>
                    <a:cxn ang="0">
                      <a:pos x="6" y="0"/>
                    </a:cxn>
                    <a:cxn ang="0">
                      <a:pos x="5" y="1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6" h="60">
                      <a:moveTo>
                        <a:pt x="1" y="0"/>
                      </a:moveTo>
                      <a:lnTo>
                        <a:pt x="0" y="17"/>
                      </a:lnTo>
                      <a:lnTo>
                        <a:pt x="99" y="60"/>
                      </a:lnTo>
                      <a:lnTo>
                        <a:pt x="106" y="41"/>
                      </a:lnTo>
                      <a:lnTo>
                        <a:pt x="6" y="0"/>
                      </a:lnTo>
                      <a:lnTo>
                        <a:pt x="5" y="1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4" name="Freeform 188"/>
                <p:cNvSpPr>
                  <a:spLocks/>
                </p:cNvSpPr>
                <p:nvPr/>
              </p:nvSpPr>
              <p:spPr bwMode="auto">
                <a:xfrm>
                  <a:off x="3866" y="3007"/>
                  <a:ext cx="29" cy="13"/>
                </a:xfrm>
                <a:custGeom>
                  <a:avLst/>
                  <a:gdLst/>
                  <a:ahLst/>
                  <a:cxnLst>
                    <a:cxn ang="0">
                      <a:pos x="98" y="8"/>
                    </a:cxn>
                    <a:cxn ang="0">
                      <a:pos x="105" y="0"/>
                    </a:cxn>
                    <a:cxn ang="0">
                      <a:pos x="0" y="35"/>
                    </a:cxn>
                    <a:cxn ang="0">
                      <a:pos x="4" y="52"/>
                    </a:cxn>
                    <a:cxn ang="0">
                      <a:pos x="109" y="19"/>
                    </a:cxn>
                    <a:cxn ang="0">
                      <a:pos x="116" y="11"/>
                    </a:cxn>
                    <a:cxn ang="0">
                      <a:pos x="109" y="19"/>
                    </a:cxn>
                    <a:cxn ang="0">
                      <a:pos x="116" y="17"/>
                    </a:cxn>
                    <a:cxn ang="0">
                      <a:pos x="116" y="11"/>
                    </a:cxn>
                    <a:cxn ang="0">
                      <a:pos x="98" y="8"/>
                    </a:cxn>
                  </a:cxnLst>
                  <a:rect l="0" t="0" r="r" b="b"/>
                  <a:pathLst>
                    <a:path w="116" h="52">
                      <a:moveTo>
                        <a:pt x="98" y="8"/>
                      </a:moveTo>
                      <a:lnTo>
                        <a:pt x="105" y="0"/>
                      </a:lnTo>
                      <a:lnTo>
                        <a:pt x="0" y="35"/>
                      </a:lnTo>
                      <a:lnTo>
                        <a:pt x="4" y="52"/>
                      </a:lnTo>
                      <a:lnTo>
                        <a:pt x="109" y="19"/>
                      </a:lnTo>
                      <a:lnTo>
                        <a:pt x="116" y="11"/>
                      </a:lnTo>
                      <a:lnTo>
                        <a:pt x="109" y="19"/>
                      </a:lnTo>
                      <a:lnTo>
                        <a:pt x="116" y="17"/>
                      </a:lnTo>
                      <a:lnTo>
                        <a:pt x="116" y="11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5" name="Freeform 189"/>
                <p:cNvSpPr>
                  <a:spLocks/>
                </p:cNvSpPr>
                <p:nvPr/>
              </p:nvSpPr>
              <p:spPr bwMode="auto">
                <a:xfrm>
                  <a:off x="3890" y="2981"/>
                  <a:ext cx="8" cy="2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3" y="4"/>
                    </a:cxn>
                    <a:cxn ang="0">
                      <a:pos x="0" y="111"/>
                    </a:cxn>
                    <a:cxn ang="0">
                      <a:pos x="18" y="114"/>
                    </a:cxn>
                    <a:cxn ang="0">
                      <a:pos x="31" y="6"/>
                    </a:cxn>
                    <a:cxn ang="0">
                      <a:pos x="14" y="1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1" h="114">
                      <a:moveTo>
                        <a:pt x="30" y="0"/>
                      </a:moveTo>
                      <a:lnTo>
                        <a:pt x="13" y="4"/>
                      </a:lnTo>
                      <a:lnTo>
                        <a:pt x="0" y="111"/>
                      </a:lnTo>
                      <a:lnTo>
                        <a:pt x="18" y="114"/>
                      </a:lnTo>
                      <a:lnTo>
                        <a:pt x="31" y="6"/>
                      </a:lnTo>
                      <a:lnTo>
                        <a:pt x="14" y="1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6" name="Freeform 190"/>
                <p:cNvSpPr>
                  <a:spLocks/>
                </p:cNvSpPr>
                <p:nvPr/>
              </p:nvSpPr>
              <p:spPr bwMode="auto">
                <a:xfrm>
                  <a:off x="3894" y="2981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65" y="85"/>
                    </a:cxn>
                    <a:cxn ang="0">
                      <a:pos x="74" y="90"/>
                    </a:cxn>
                    <a:cxn ang="0">
                      <a:pos x="16" y="0"/>
                    </a:cxn>
                    <a:cxn ang="0">
                      <a:pos x="0" y="10"/>
                    </a:cxn>
                    <a:cxn ang="0">
                      <a:pos x="58" y="101"/>
                    </a:cxn>
                    <a:cxn ang="0">
                      <a:pos x="68" y="104"/>
                    </a:cxn>
                    <a:cxn ang="0">
                      <a:pos x="58" y="101"/>
                    </a:cxn>
                    <a:cxn ang="0">
                      <a:pos x="62" y="107"/>
                    </a:cxn>
                    <a:cxn ang="0">
                      <a:pos x="68" y="104"/>
                    </a:cxn>
                    <a:cxn ang="0">
                      <a:pos x="65" y="85"/>
                    </a:cxn>
                  </a:cxnLst>
                  <a:rect l="0" t="0" r="r" b="b"/>
                  <a:pathLst>
                    <a:path w="74" h="107">
                      <a:moveTo>
                        <a:pt x="65" y="85"/>
                      </a:moveTo>
                      <a:lnTo>
                        <a:pt x="74" y="90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58" y="101"/>
                      </a:lnTo>
                      <a:lnTo>
                        <a:pt x="68" y="104"/>
                      </a:lnTo>
                      <a:lnTo>
                        <a:pt x="58" y="101"/>
                      </a:lnTo>
                      <a:lnTo>
                        <a:pt x="62" y="107"/>
                      </a:lnTo>
                      <a:lnTo>
                        <a:pt x="68" y="104"/>
                      </a:lnTo>
                      <a:lnTo>
                        <a:pt x="65" y="8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7" name="Freeform 191"/>
                <p:cNvSpPr>
                  <a:spLocks/>
                </p:cNvSpPr>
                <p:nvPr/>
              </p:nvSpPr>
              <p:spPr bwMode="auto">
                <a:xfrm>
                  <a:off x="3774" y="3434"/>
                  <a:ext cx="156" cy="61"/>
                </a:xfrm>
                <a:custGeom>
                  <a:avLst/>
                  <a:gdLst/>
                  <a:ahLst/>
                  <a:cxnLst>
                    <a:cxn ang="0">
                      <a:pos x="623" y="245"/>
                    </a:cxn>
                    <a:cxn ang="0">
                      <a:pos x="591" y="232"/>
                    </a:cxn>
                    <a:cxn ang="0">
                      <a:pos x="555" y="216"/>
                    </a:cxn>
                    <a:cxn ang="0">
                      <a:pos x="514" y="200"/>
                    </a:cxn>
                    <a:cxn ang="0">
                      <a:pos x="474" y="181"/>
                    </a:cxn>
                    <a:cxn ang="0">
                      <a:pos x="428" y="162"/>
                    </a:cxn>
                    <a:cxn ang="0">
                      <a:pos x="383" y="141"/>
                    </a:cxn>
                    <a:cxn ang="0">
                      <a:pos x="337" y="121"/>
                    </a:cxn>
                    <a:cxn ang="0">
                      <a:pos x="290" y="100"/>
                    </a:cxn>
                    <a:cxn ang="0">
                      <a:pos x="244" y="82"/>
                    </a:cxn>
                    <a:cxn ang="0">
                      <a:pos x="201" y="65"/>
                    </a:cxn>
                    <a:cxn ang="0">
                      <a:pos x="158" y="47"/>
                    </a:cxn>
                    <a:cxn ang="0">
                      <a:pos x="119" y="31"/>
                    </a:cxn>
                    <a:cxn ang="0">
                      <a:pos x="82" y="21"/>
                    </a:cxn>
                    <a:cxn ang="0">
                      <a:pos x="50" y="10"/>
                    </a:cxn>
                    <a:cxn ang="0">
                      <a:pos x="22" y="3"/>
                    </a:cxn>
                    <a:cxn ang="0">
                      <a:pos x="0" y="0"/>
                    </a:cxn>
                    <a:cxn ang="0">
                      <a:pos x="3" y="12"/>
                    </a:cxn>
                    <a:cxn ang="0">
                      <a:pos x="3" y="27"/>
                    </a:cxn>
                    <a:cxn ang="0">
                      <a:pos x="3" y="41"/>
                    </a:cxn>
                    <a:cxn ang="0">
                      <a:pos x="0" y="55"/>
                    </a:cxn>
                    <a:cxn ang="0">
                      <a:pos x="18" y="63"/>
                    </a:cxn>
                    <a:cxn ang="0">
                      <a:pos x="42" y="73"/>
                    </a:cxn>
                    <a:cxn ang="0">
                      <a:pos x="73" y="84"/>
                    </a:cxn>
                    <a:cxn ang="0">
                      <a:pos x="108" y="97"/>
                    </a:cxn>
                    <a:cxn ang="0">
                      <a:pos x="149" y="110"/>
                    </a:cxn>
                    <a:cxn ang="0">
                      <a:pos x="192" y="124"/>
                    </a:cxn>
                    <a:cxn ang="0">
                      <a:pos x="239" y="138"/>
                    </a:cxn>
                    <a:cxn ang="0">
                      <a:pos x="287" y="154"/>
                    </a:cxn>
                    <a:cxn ang="0">
                      <a:pos x="337" y="168"/>
                    </a:cxn>
                    <a:cxn ang="0">
                      <a:pos x="384" y="184"/>
                    </a:cxn>
                    <a:cxn ang="0">
                      <a:pos x="433" y="197"/>
                    </a:cxn>
                    <a:cxn ang="0">
                      <a:pos x="478" y="209"/>
                    </a:cxn>
                    <a:cxn ang="0">
                      <a:pos x="521" y="222"/>
                    </a:cxn>
                    <a:cxn ang="0">
                      <a:pos x="561" y="230"/>
                    </a:cxn>
                    <a:cxn ang="0">
                      <a:pos x="594" y="238"/>
                    </a:cxn>
                    <a:cxn ang="0">
                      <a:pos x="623" y="245"/>
                    </a:cxn>
                  </a:cxnLst>
                  <a:rect l="0" t="0" r="r" b="b"/>
                  <a:pathLst>
                    <a:path w="623" h="245">
                      <a:moveTo>
                        <a:pt x="623" y="245"/>
                      </a:moveTo>
                      <a:lnTo>
                        <a:pt x="591" y="232"/>
                      </a:lnTo>
                      <a:lnTo>
                        <a:pt x="555" y="216"/>
                      </a:lnTo>
                      <a:lnTo>
                        <a:pt x="514" y="200"/>
                      </a:lnTo>
                      <a:lnTo>
                        <a:pt x="474" y="181"/>
                      </a:lnTo>
                      <a:lnTo>
                        <a:pt x="428" y="162"/>
                      </a:lnTo>
                      <a:lnTo>
                        <a:pt x="383" y="141"/>
                      </a:lnTo>
                      <a:lnTo>
                        <a:pt x="337" y="121"/>
                      </a:lnTo>
                      <a:lnTo>
                        <a:pt x="290" y="100"/>
                      </a:lnTo>
                      <a:lnTo>
                        <a:pt x="244" y="82"/>
                      </a:lnTo>
                      <a:lnTo>
                        <a:pt x="201" y="65"/>
                      </a:lnTo>
                      <a:lnTo>
                        <a:pt x="158" y="47"/>
                      </a:lnTo>
                      <a:lnTo>
                        <a:pt x="119" y="31"/>
                      </a:lnTo>
                      <a:lnTo>
                        <a:pt x="82" y="21"/>
                      </a:lnTo>
                      <a:lnTo>
                        <a:pt x="50" y="10"/>
                      </a:lnTo>
                      <a:lnTo>
                        <a:pt x="22" y="3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3" y="27"/>
                      </a:lnTo>
                      <a:lnTo>
                        <a:pt x="3" y="41"/>
                      </a:lnTo>
                      <a:lnTo>
                        <a:pt x="0" y="55"/>
                      </a:lnTo>
                      <a:lnTo>
                        <a:pt x="18" y="63"/>
                      </a:lnTo>
                      <a:lnTo>
                        <a:pt x="42" y="73"/>
                      </a:lnTo>
                      <a:lnTo>
                        <a:pt x="73" y="84"/>
                      </a:lnTo>
                      <a:lnTo>
                        <a:pt x="108" y="97"/>
                      </a:lnTo>
                      <a:lnTo>
                        <a:pt x="149" y="110"/>
                      </a:lnTo>
                      <a:lnTo>
                        <a:pt x="192" y="124"/>
                      </a:lnTo>
                      <a:lnTo>
                        <a:pt x="239" y="138"/>
                      </a:lnTo>
                      <a:lnTo>
                        <a:pt x="287" y="154"/>
                      </a:lnTo>
                      <a:lnTo>
                        <a:pt x="337" y="168"/>
                      </a:lnTo>
                      <a:lnTo>
                        <a:pt x="384" y="184"/>
                      </a:lnTo>
                      <a:lnTo>
                        <a:pt x="433" y="197"/>
                      </a:lnTo>
                      <a:lnTo>
                        <a:pt x="478" y="209"/>
                      </a:lnTo>
                      <a:lnTo>
                        <a:pt x="521" y="222"/>
                      </a:lnTo>
                      <a:lnTo>
                        <a:pt x="561" y="230"/>
                      </a:lnTo>
                      <a:lnTo>
                        <a:pt x="594" y="238"/>
                      </a:lnTo>
                      <a:lnTo>
                        <a:pt x="623" y="24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8" name="Freeform 192"/>
                <p:cNvSpPr>
                  <a:spLocks/>
                </p:cNvSpPr>
                <p:nvPr/>
              </p:nvSpPr>
              <p:spPr bwMode="auto">
                <a:xfrm>
                  <a:off x="3771" y="3431"/>
                  <a:ext cx="159" cy="66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12" y="20"/>
                    </a:cxn>
                    <a:cxn ang="0">
                      <a:pos x="33" y="22"/>
                    </a:cxn>
                    <a:cxn ang="0">
                      <a:pos x="60" y="29"/>
                    </a:cxn>
                    <a:cxn ang="0">
                      <a:pos x="92" y="40"/>
                    </a:cxn>
                    <a:cxn ang="0">
                      <a:pos x="127" y="51"/>
                    </a:cxn>
                    <a:cxn ang="0">
                      <a:pos x="167" y="68"/>
                    </a:cxn>
                    <a:cxn ang="0">
                      <a:pos x="210" y="84"/>
                    </a:cxn>
                    <a:cxn ang="0">
                      <a:pos x="254" y="102"/>
                    </a:cxn>
                    <a:cxn ang="0">
                      <a:pos x="299" y="121"/>
                    </a:cxn>
                    <a:cxn ang="0">
                      <a:pos x="345" y="140"/>
                    </a:cxn>
                    <a:cxn ang="0">
                      <a:pos x="392" y="160"/>
                    </a:cxn>
                    <a:cxn ang="0">
                      <a:pos x="438" y="182"/>
                    </a:cxn>
                    <a:cxn ang="0">
                      <a:pos x="482" y="201"/>
                    </a:cxn>
                    <a:cxn ang="0">
                      <a:pos x="524" y="219"/>
                    </a:cxn>
                    <a:cxn ang="0">
                      <a:pos x="563" y="236"/>
                    </a:cxn>
                    <a:cxn ang="0">
                      <a:pos x="599" y="252"/>
                    </a:cxn>
                    <a:cxn ang="0">
                      <a:pos x="632" y="264"/>
                    </a:cxn>
                    <a:cxn ang="0">
                      <a:pos x="638" y="245"/>
                    </a:cxn>
                    <a:cxn ang="0">
                      <a:pos x="605" y="233"/>
                    </a:cxn>
                    <a:cxn ang="0">
                      <a:pos x="569" y="217"/>
                    </a:cxn>
                    <a:cxn ang="0">
                      <a:pos x="530" y="201"/>
                    </a:cxn>
                    <a:cxn ang="0">
                      <a:pos x="488" y="182"/>
                    </a:cxn>
                    <a:cxn ang="0">
                      <a:pos x="444" y="163"/>
                    </a:cxn>
                    <a:cxn ang="0">
                      <a:pos x="398" y="141"/>
                    </a:cxn>
                    <a:cxn ang="0">
                      <a:pos x="351" y="121"/>
                    </a:cxn>
                    <a:cxn ang="0">
                      <a:pos x="306" y="102"/>
                    </a:cxn>
                    <a:cxn ang="0">
                      <a:pos x="259" y="83"/>
                    </a:cxn>
                    <a:cxn ang="0">
                      <a:pos x="215" y="65"/>
                    </a:cxn>
                    <a:cxn ang="0">
                      <a:pos x="172" y="49"/>
                    </a:cxn>
                    <a:cxn ang="0">
                      <a:pos x="133" y="32"/>
                    </a:cxn>
                    <a:cxn ang="0">
                      <a:pos x="96" y="21"/>
                    </a:cxn>
                    <a:cxn ang="0">
                      <a:pos x="65" y="10"/>
                    </a:cxn>
                    <a:cxn ang="0">
                      <a:pos x="36" y="3"/>
                    </a:cxn>
                    <a:cxn ang="0">
                      <a:pos x="12" y="1"/>
                    </a:cxn>
                    <a:cxn ang="0">
                      <a:pos x="3" y="12"/>
                    </a:cxn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3" y="12"/>
                    </a:cxn>
                    <a:cxn ang="0">
                      <a:pos x="22" y="9"/>
                    </a:cxn>
                  </a:cxnLst>
                  <a:rect l="0" t="0" r="r" b="b"/>
                  <a:pathLst>
                    <a:path w="638" h="264">
                      <a:moveTo>
                        <a:pt x="22" y="9"/>
                      </a:moveTo>
                      <a:lnTo>
                        <a:pt x="12" y="20"/>
                      </a:lnTo>
                      <a:lnTo>
                        <a:pt x="33" y="22"/>
                      </a:lnTo>
                      <a:lnTo>
                        <a:pt x="60" y="29"/>
                      </a:lnTo>
                      <a:lnTo>
                        <a:pt x="92" y="40"/>
                      </a:lnTo>
                      <a:lnTo>
                        <a:pt x="127" y="51"/>
                      </a:lnTo>
                      <a:lnTo>
                        <a:pt x="167" y="68"/>
                      </a:lnTo>
                      <a:lnTo>
                        <a:pt x="210" y="84"/>
                      </a:lnTo>
                      <a:lnTo>
                        <a:pt x="254" y="102"/>
                      </a:lnTo>
                      <a:lnTo>
                        <a:pt x="299" y="121"/>
                      </a:lnTo>
                      <a:lnTo>
                        <a:pt x="345" y="140"/>
                      </a:lnTo>
                      <a:lnTo>
                        <a:pt x="392" y="160"/>
                      </a:lnTo>
                      <a:lnTo>
                        <a:pt x="438" y="182"/>
                      </a:lnTo>
                      <a:lnTo>
                        <a:pt x="482" y="201"/>
                      </a:lnTo>
                      <a:lnTo>
                        <a:pt x="524" y="219"/>
                      </a:lnTo>
                      <a:lnTo>
                        <a:pt x="563" y="236"/>
                      </a:lnTo>
                      <a:lnTo>
                        <a:pt x="599" y="252"/>
                      </a:lnTo>
                      <a:lnTo>
                        <a:pt x="632" y="264"/>
                      </a:lnTo>
                      <a:lnTo>
                        <a:pt x="638" y="245"/>
                      </a:lnTo>
                      <a:lnTo>
                        <a:pt x="605" y="233"/>
                      </a:lnTo>
                      <a:lnTo>
                        <a:pt x="569" y="217"/>
                      </a:lnTo>
                      <a:lnTo>
                        <a:pt x="530" y="201"/>
                      </a:lnTo>
                      <a:lnTo>
                        <a:pt x="488" y="182"/>
                      </a:lnTo>
                      <a:lnTo>
                        <a:pt x="444" y="163"/>
                      </a:lnTo>
                      <a:lnTo>
                        <a:pt x="398" y="141"/>
                      </a:lnTo>
                      <a:lnTo>
                        <a:pt x="351" y="121"/>
                      </a:lnTo>
                      <a:lnTo>
                        <a:pt x="306" y="102"/>
                      </a:lnTo>
                      <a:lnTo>
                        <a:pt x="259" y="83"/>
                      </a:lnTo>
                      <a:lnTo>
                        <a:pt x="215" y="65"/>
                      </a:lnTo>
                      <a:lnTo>
                        <a:pt x="172" y="49"/>
                      </a:lnTo>
                      <a:lnTo>
                        <a:pt x="133" y="32"/>
                      </a:lnTo>
                      <a:lnTo>
                        <a:pt x="96" y="21"/>
                      </a:lnTo>
                      <a:lnTo>
                        <a:pt x="65" y="10"/>
                      </a:lnTo>
                      <a:lnTo>
                        <a:pt x="36" y="3"/>
                      </a:lnTo>
                      <a:lnTo>
                        <a:pt x="12" y="1"/>
                      </a:lnTo>
                      <a:lnTo>
                        <a:pt x="3" y="12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69" name="Freeform 193"/>
                <p:cNvSpPr>
                  <a:spLocks/>
                </p:cNvSpPr>
                <p:nvPr/>
              </p:nvSpPr>
              <p:spPr bwMode="auto">
                <a:xfrm>
                  <a:off x="3771" y="3434"/>
                  <a:ext cx="6" cy="16"/>
                </a:xfrm>
                <a:custGeom>
                  <a:avLst/>
                  <a:gdLst/>
                  <a:ahLst/>
                  <a:cxnLst>
                    <a:cxn ang="0">
                      <a:pos x="15" y="48"/>
                    </a:cxn>
                    <a:cxn ang="0">
                      <a:pos x="21" y="57"/>
                    </a:cxn>
                    <a:cxn ang="0">
                      <a:pos x="22" y="42"/>
                    </a:cxn>
                    <a:cxn ang="0">
                      <a:pos x="23" y="28"/>
                    </a:cxn>
                    <a:cxn ang="0">
                      <a:pos x="22" y="13"/>
                    </a:cxn>
                    <a:cxn ang="0">
                      <a:pos x="21" y="0"/>
                    </a:cxn>
                    <a:cxn ang="0">
                      <a:pos x="2" y="3"/>
                    </a:cxn>
                    <a:cxn ang="0">
                      <a:pos x="3" y="13"/>
                    </a:cxn>
                    <a:cxn ang="0">
                      <a:pos x="3" y="28"/>
                    </a:cxn>
                    <a:cxn ang="0">
                      <a:pos x="3" y="42"/>
                    </a:cxn>
                    <a:cxn ang="0">
                      <a:pos x="2" y="55"/>
                    </a:cxn>
                    <a:cxn ang="0">
                      <a:pos x="7" y="64"/>
                    </a:cxn>
                    <a:cxn ang="0">
                      <a:pos x="2" y="55"/>
                    </a:cxn>
                    <a:cxn ang="0">
                      <a:pos x="0" y="61"/>
                    </a:cxn>
                    <a:cxn ang="0">
                      <a:pos x="7" y="64"/>
                    </a:cxn>
                    <a:cxn ang="0">
                      <a:pos x="15" y="48"/>
                    </a:cxn>
                  </a:cxnLst>
                  <a:rect l="0" t="0" r="r" b="b"/>
                  <a:pathLst>
                    <a:path w="23" h="64">
                      <a:moveTo>
                        <a:pt x="15" y="48"/>
                      </a:moveTo>
                      <a:lnTo>
                        <a:pt x="21" y="57"/>
                      </a:lnTo>
                      <a:lnTo>
                        <a:pt x="22" y="42"/>
                      </a:lnTo>
                      <a:lnTo>
                        <a:pt x="23" y="28"/>
                      </a:lnTo>
                      <a:lnTo>
                        <a:pt x="22" y="13"/>
                      </a:lnTo>
                      <a:lnTo>
                        <a:pt x="21" y="0"/>
                      </a:lnTo>
                      <a:lnTo>
                        <a:pt x="2" y="3"/>
                      </a:lnTo>
                      <a:lnTo>
                        <a:pt x="3" y="13"/>
                      </a:lnTo>
                      <a:lnTo>
                        <a:pt x="3" y="28"/>
                      </a:lnTo>
                      <a:lnTo>
                        <a:pt x="3" y="42"/>
                      </a:lnTo>
                      <a:lnTo>
                        <a:pt x="2" y="55"/>
                      </a:lnTo>
                      <a:lnTo>
                        <a:pt x="7" y="64"/>
                      </a:lnTo>
                      <a:lnTo>
                        <a:pt x="2" y="55"/>
                      </a:lnTo>
                      <a:lnTo>
                        <a:pt x="0" y="61"/>
                      </a:lnTo>
                      <a:lnTo>
                        <a:pt x="7" y="64"/>
                      </a:lnTo>
                      <a:lnTo>
                        <a:pt x="15" y="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0" name="Freeform 194"/>
                <p:cNvSpPr>
                  <a:spLocks/>
                </p:cNvSpPr>
                <p:nvPr/>
              </p:nvSpPr>
              <p:spPr bwMode="auto">
                <a:xfrm>
                  <a:off x="3773" y="3446"/>
                  <a:ext cx="157" cy="51"/>
                </a:xfrm>
                <a:custGeom>
                  <a:avLst/>
                  <a:gdLst/>
                  <a:ahLst/>
                  <a:cxnLst>
                    <a:cxn ang="0">
                      <a:pos x="624" y="207"/>
                    </a:cxn>
                    <a:cxn ang="0">
                      <a:pos x="629" y="188"/>
                    </a:cxn>
                    <a:cxn ang="0">
                      <a:pos x="601" y="182"/>
                    </a:cxn>
                    <a:cxn ang="0">
                      <a:pos x="567" y="175"/>
                    </a:cxn>
                    <a:cxn ang="0">
                      <a:pos x="528" y="164"/>
                    </a:cxn>
                    <a:cxn ang="0">
                      <a:pos x="485" y="153"/>
                    </a:cxn>
                    <a:cxn ang="0">
                      <a:pos x="439" y="140"/>
                    </a:cxn>
                    <a:cxn ang="0">
                      <a:pos x="391" y="126"/>
                    </a:cxn>
                    <a:cxn ang="0">
                      <a:pos x="343" y="112"/>
                    </a:cxn>
                    <a:cxn ang="0">
                      <a:pos x="293" y="96"/>
                    </a:cxn>
                    <a:cxn ang="0">
                      <a:pos x="246" y="83"/>
                    </a:cxn>
                    <a:cxn ang="0">
                      <a:pos x="198" y="68"/>
                    </a:cxn>
                    <a:cxn ang="0">
                      <a:pos x="155" y="53"/>
                    </a:cxn>
                    <a:cxn ang="0">
                      <a:pos x="116" y="40"/>
                    </a:cxn>
                    <a:cxn ang="0">
                      <a:pos x="80" y="28"/>
                    </a:cxn>
                    <a:cxn ang="0">
                      <a:pos x="48" y="16"/>
                    </a:cxn>
                    <a:cxn ang="0">
                      <a:pos x="25" y="7"/>
                    </a:cxn>
                    <a:cxn ang="0">
                      <a:pos x="8" y="0"/>
                    </a:cxn>
                    <a:cxn ang="0">
                      <a:pos x="0" y="16"/>
                    </a:cxn>
                    <a:cxn ang="0">
                      <a:pos x="18" y="26"/>
                    </a:cxn>
                    <a:cxn ang="0">
                      <a:pos x="44" y="35"/>
                    </a:cxn>
                    <a:cxn ang="0">
                      <a:pos x="74" y="47"/>
                    </a:cxn>
                    <a:cxn ang="0">
                      <a:pos x="109" y="59"/>
                    </a:cxn>
                    <a:cxn ang="0">
                      <a:pos x="149" y="72"/>
                    </a:cxn>
                    <a:cxn ang="0">
                      <a:pos x="195" y="87"/>
                    </a:cxn>
                    <a:cxn ang="0">
                      <a:pos x="241" y="102"/>
                    </a:cxn>
                    <a:cxn ang="0">
                      <a:pos x="290" y="116"/>
                    </a:cxn>
                    <a:cxn ang="0">
                      <a:pos x="338" y="131"/>
                    </a:cxn>
                    <a:cxn ang="0">
                      <a:pos x="387" y="145"/>
                    </a:cxn>
                    <a:cxn ang="0">
                      <a:pos x="435" y="159"/>
                    </a:cxn>
                    <a:cxn ang="0">
                      <a:pos x="481" y="171"/>
                    </a:cxn>
                    <a:cxn ang="0">
                      <a:pos x="524" y="183"/>
                    </a:cxn>
                    <a:cxn ang="0">
                      <a:pos x="562" y="192"/>
                    </a:cxn>
                    <a:cxn ang="0">
                      <a:pos x="596" y="201"/>
                    </a:cxn>
                    <a:cxn ang="0">
                      <a:pos x="626" y="207"/>
                    </a:cxn>
                    <a:cxn ang="0">
                      <a:pos x="630" y="188"/>
                    </a:cxn>
                    <a:cxn ang="0">
                      <a:pos x="624" y="207"/>
                    </a:cxn>
                  </a:cxnLst>
                  <a:rect l="0" t="0" r="r" b="b"/>
                  <a:pathLst>
                    <a:path w="630" h="207">
                      <a:moveTo>
                        <a:pt x="624" y="207"/>
                      </a:moveTo>
                      <a:lnTo>
                        <a:pt x="629" y="188"/>
                      </a:lnTo>
                      <a:lnTo>
                        <a:pt x="601" y="182"/>
                      </a:lnTo>
                      <a:lnTo>
                        <a:pt x="567" y="175"/>
                      </a:lnTo>
                      <a:lnTo>
                        <a:pt x="528" y="164"/>
                      </a:lnTo>
                      <a:lnTo>
                        <a:pt x="485" y="153"/>
                      </a:lnTo>
                      <a:lnTo>
                        <a:pt x="439" y="140"/>
                      </a:lnTo>
                      <a:lnTo>
                        <a:pt x="391" y="126"/>
                      </a:lnTo>
                      <a:lnTo>
                        <a:pt x="343" y="112"/>
                      </a:lnTo>
                      <a:lnTo>
                        <a:pt x="293" y="96"/>
                      </a:lnTo>
                      <a:lnTo>
                        <a:pt x="246" y="83"/>
                      </a:lnTo>
                      <a:lnTo>
                        <a:pt x="198" y="68"/>
                      </a:lnTo>
                      <a:lnTo>
                        <a:pt x="155" y="53"/>
                      </a:lnTo>
                      <a:lnTo>
                        <a:pt x="116" y="40"/>
                      </a:lnTo>
                      <a:lnTo>
                        <a:pt x="80" y="28"/>
                      </a:lnTo>
                      <a:lnTo>
                        <a:pt x="48" y="16"/>
                      </a:lnTo>
                      <a:lnTo>
                        <a:pt x="25" y="7"/>
                      </a:lnTo>
                      <a:lnTo>
                        <a:pt x="8" y="0"/>
                      </a:lnTo>
                      <a:lnTo>
                        <a:pt x="0" y="16"/>
                      </a:lnTo>
                      <a:lnTo>
                        <a:pt x="18" y="26"/>
                      </a:lnTo>
                      <a:lnTo>
                        <a:pt x="44" y="35"/>
                      </a:lnTo>
                      <a:lnTo>
                        <a:pt x="74" y="47"/>
                      </a:lnTo>
                      <a:lnTo>
                        <a:pt x="109" y="59"/>
                      </a:lnTo>
                      <a:lnTo>
                        <a:pt x="149" y="72"/>
                      </a:lnTo>
                      <a:lnTo>
                        <a:pt x="195" y="87"/>
                      </a:lnTo>
                      <a:lnTo>
                        <a:pt x="241" y="102"/>
                      </a:lnTo>
                      <a:lnTo>
                        <a:pt x="290" y="116"/>
                      </a:lnTo>
                      <a:lnTo>
                        <a:pt x="338" y="131"/>
                      </a:lnTo>
                      <a:lnTo>
                        <a:pt x="387" y="145"/>
                      </a:lnTo>
                      <a:lnTo>
                        <a:pt x="435" y="159"/>
                      </a:lnTo>
                      <a:lnTo>
                        <a:pt x="481" y="171"/>
                      </a:lnTo>
                      <a:lnTo>
                        <a:pt x="524" y="183"/>
                      </a:lnTo>
                      <a:lnTo>
                        <a:pt x="562" y="192"/>
                      </a:lnTo>
                      <a:lnTo>
                        <a:pt x="596" y="201"/>
                      </a:lnTo>
                      <a:lnTo>
                        <a:pt x="626" y="207"/>
                      </a:lnTo>
                      <a:lnTo>
                        <a:pt x="630" y="188"/>
                      </a:lnTo>
                      <a:lnTo>
                        <a:pt x="624" y="2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1" name="Freeform 195"/>
                <p:cNvSpPr>
                  <a:spLocks/>
                </p:cNvSpPr>
                <p:nvPr/>
              </p:nvSpPr>
              <p:spPr bwMode="auto">
                <a:xfrm>
                  <a:off x="3609" y="3272"/>
                  <a:ext cx="182" cy="220"/>
                </a:xfrm>
                <a:custGeom>
                  <a:avLst/>
                  <a:gdLst/>
                  <a:ahLst/>
                  <a:cxnLst>
                    <a:cxn ang="0">
                      <a:pos x="266" y="817"/>
                    </a:cxn>
                    <a:cxn ang="0">
                      <a:pos x="250" y="717"/>
                    </a:cxn>
                    <a:cxn ang="0">
                      <a:pos x="221" y="622"/>
                    </a:cxn>
                    <a:cxn ang="0">
                      <a:pos x="211" y="578"/>
                    </a:cxn>
                    <a:cxn ang="0">
                      <a:pos x="229" y="578"/>
                    </a:cxn>
                    <a:cxn ang="0">
                      <a:pos x="270" y="729"/>
                    </a:cxn>
                    <a:cxn ang="0">
                      <a:pos x="333" y="829"/>
                    </a:cxn>
                    <a:cxn ang="0">
                      <a:pos x="368" y="833"/>
                    </a:cxn>
                    <a:cxn ang="0">
                      <a:pos x="399" y="819"/>
                    </a:cxn>
                    <a:cxn ang="0">
                      <a:pos x="418" y="798"/>
                    </a:cxn>
                    <a:cxn ang="0">
                      <a:pos x="415" y="646"/>
                    </a:cxn>
                    <a:cxn ang="0">
                      <a:pos x="436" y="629"/>
                    </a:cxn>
                    <a:cxn ang="0">
                      <a:pos x="460" y="742"/>
                    </a:cxn>
                    <a:cxn ang="0">
                      <a:pos x="487" y="849"/>
                    </a:cxn>
                    <a:cxn ang="0">
                      <a:pos x="523" y="855"/>
                    </a:cxn>
                    <a:cxn ang="0">
                      <a:pos x="551" y="739"/>
                    </a:cxn>
                    <a:cxn ang="0">
                      <a:pos x="580" y="535"/>
                    </a:cxn>
                    <a:cxn ang="0">
                      <a:pos x="636" y="349"/>
                    </a:cxn>
                    <a:cxn ang="0">
                      <a:pos x="728" y="173"/>
                    </a:cxn>
                    <a:cxn ang="0">
                      <a:pos x="717" y="97"/>
                    </a:cxn>
                    <a:cxn ang="0">
                      <a:pos x="688" y="49"/>
                    </a:cxn>
                    <a:cxn ang="0">
                      <a:pos x="652" y="59"/>
                    </a:cxn>
                    <a:cxn ang="0">
                      <a:pos x="632" y="91"/>
                    </a:cxn>
                    <a:cxn ang="0">
                      <a:pos x="612" y="147"/>
                    </a:cxn>
                    <a:cxn ang="0">
                      <a:pos x="588" y="189"/>
                    </a:cxn>
                    <a:cxn ang="0">
                      <a:pos x="577" y="185"/>
                    </a:cxn>
                    <a:cxn ang="0">
                      <a:pos x="586" y="117"/>
                    </a:cxn>
                    <a:cxn ang="0">
                      <a:pos x="576" y="47"/>
                    </a:cxn>
                    <a:cxn ang="0">
                      <a:pos x="552" y="25"/>
                    </a:cxn>
                    <a:cxn ang="0">
                      <a:pos x="497" y="80"/>
                    </a:cxn>
                    <a:cxn ang="0">
                      <a:pos x="425" y="345"/>
                    </a:cxn>
                    <a:cxn ang="0">
                      <a:pos x="455" y="110"/>
                    </a:cxn>
                    <a:cxn ang="0">
                      <a:pos x="425" y="13"/>
                    </a:cxn>
                    <a:cxn ang="0">
                      <a:pos x="363" y="18"/>
                    </a:cxn>
                    <a:cxn ang="0">
                      <a:pos x="324" y="129"/>
                    </a:cxn>
                    <a:cxn ang="0">
                      <a:pos x="312" y="75"/>
                    </a:cxn>
                    <a:cxn ang="0">
                      <a:pos x="281" y="0"/>
                    </a:cxn>
                    <a:cxn ang="0">
                      <a:pos x="248" y="3"/>
                    </a:cxn>
                    <a:cxn ang="0">
                      <a:pos x="223" y="70"/>
                    </a:cxn>
                    <a:cxn ang="0">
                      <a:pos x="258" y="267"/>
                    </a:cxn>
                    <a:cxn ang="0">
                      <a:pos x="274" y="407"/>
                    </a:cxn>
                    <a:cxn ang="0">
                      <a:pos x="214" y="169"/>
                    </a:cxn>
                    <a:cxn ang="0">
                      <a:pos x="150" y="3"/>
                    </a:cxn>
                    <a:cxn ang="0">
                      <a:pos x="93" y="35"/>
                    </a:cxn>
                    <a:cxn ang="0">
                      <a:pos x="127" y="261"/>
                    </a:cxn>
                    <a:cxn ang="0">
                      <a:pos x="56" y="57"/>
                    </a:cxn>
                    <a:cxn ang="0">
                      <a:pos x="16" y="49"/>
                    </a:cxn>
                    <a:cxn ang="0">
                      <a:pos x="6" y="124"/>
                    </a:cxn>
                    <a:cxn ang="0">
                      <a:pos x="69" y="355"/>
                    </a:cxn>
                    <a:cxn ang="0">
                      <a:pos x="142" y="589"/>
                    </a:cxn>
                    <a:cxn ang="0">
                      <a:pos x="165" y="824"/>
                    </a:cxn>
                    <a:cxn ang="0">
                      <a:pos x="189" y="868"/>
                    </a:cxn>
                  </a:cxnLst>
                  <a:rect l="0" t="0" r="r" b="b"/>
                  <a:pathLst>
                    <a:path w="729" h="881">
                      <a:moveTo>
                        <a:pt x="214" y="881"/>
                      </a:moveTo>
                      <a:lnTo>
                        <a:pt x="250" y="875"/>
                      </a:lnTo>
                      <a:lnTo>
                        <a:pt x="263" y="861"/>
                      </a:lnTo>
                      <a:lnTo>
                        <a:pt x="267" y="841"/>
                      </a:lnTo>
                      <a:lnTo>
                        <a:pt x="266" y="817"/>
                      </a:lnTo>
                      <a:lnTo>
                        <a:pt x="263" y="796"/>
                      </a:lnTo>
                      <a:lnTo>
                        <a:pt x="261" y="774"/>
                      </a:lnTo>
                      <a:lnTo>
                        <a:pt x="258" y="754"/>
                      </a:lnTo>
                      <a:lnTo>
                        <a:pt x="255" y="735"/>
                      </a:lnTo>
                      <a:lnTo>
                        <a:pt x="250" y="717"/>
                      </a:lnTo>
                      <a:lnTo>
                        <a:pt x="245" y="697"/>
                      </a:lnTo>
                      <a:lnTo>
                        <a:pt x="238" y="678"/>
                      </a:lnTo>
                      <a:lnTo>
                        <a:pt x="231" y="657"/>
                      </a:lnTo>
                      <a:lnTo>
                        <a:pt x="224" y="634"/>
                      </a:lnTo>
                      <a:lnTo>
                        <a:pt x="221" y="622"/>
                      </a:lnTo>
                      <a:lnTo>
                        <a:pt x="215" y="605"/>
                      </a:lnTo>
                      <a:lnTo>
                        <a:pt x="209" y="589"/>
                      </a:lnTo>
                      <a:lnTo>
                        <a:pt x="205" y="579"/>
                      </a:lnTo>
                      <a:lnTo>
                        <a:pt x="208" y="579"/>
                      </a:lnTo>
                      <a:lnTo>
                        <a:pt x="211" y="578"/>
                      </a:lnTo>
                      <a:lnTo>
                        <a:pt x="214" y="577"/>
                      </a:lnTo>
                      <a:lnTo>
                        <a:pt x="216" y="576"/>
                      </a:lnTo>
                      <a:lnTo>
                        <a:pt x="221" y="576"/>
                      </a:lnTo>
                      <a:lnTo>
                        <a:pt x="226" y="577"/>
                      </a:lnTo>
                      <a:lnTo>
                        <a:pt x="229" y="578"/>
                      </a:lnTo>
                      <a:lnTo>
                        <a:pt x="232" y="579"/>
                      </a:lnTo>
                      <a:lnTo>
                        <a:pt x="239" y="614"/>
                      </a:lnTo>
                      <a:lnTo>
                        <a:pt x="248" y="652"/>
                      </a:lnTo>
                      <a:lnTo>
                        <a:pt x="260" y="691"/>
                      </a:lnTo>
                      <a:lnTo>
                        <a:pt x="270" y="729"/>
                      </a:lnTo>
                      <a:lnTo>
                        <a:pt x="284" y="765"/>
                      </a:lnTo>
                      <a:lnTo>
                        <a:pt x="297" y="795"/>
                      </a:lnTo>
                      <a:lnTo>
                        <a:pt x="311" y="817"/>
                      </a:lnTo>
                      <a:lnTo>
                        <a:pt x="325" y="828"/>
                      </a:lnTo>
                      <a:lnTo>
                        <a:pt x="333" y="829"/>
                      </a:lnTo>
                      <a:lnTo>
                        <a:pt x="339" y="831"/>
                      </a:lnTo>
                      <a:lnTo>
                        <a:pt x="346" y="833"/>
                      </a:lnTo>
                      <a:lnTo>
                        <a:pt x="353" y="833"/>
                      </a:lnTo>
                      <a:lnTo>
                        <a:pt x="360" y="833"/>
                      </a:lnTo>
                      <a:lnTo>
                        <a:pt x="368" y="833"/>
                      </a:lnTo>
                      <a:lnTo>
                        <a:pt x="374" y="833"/>
                      </a:lnTo>
                      <a:lnTo>
                        <a:pt x="381" y="831"/>
                      </a:lnTo>
                      <a:lnTo>
                        <a:pt x="388" y="828"/>
                      </a:lnTo>
                      <a:lnTo>
                        <a:pt x="395" y="823"/>
                      </a:lnTo>
                      <a:lnTo>
                        <a:pt x="399" y="819"/>
                      </a:lnTo>
                      <a:lnTo>
                        <a:pt x="405" y="815"/>
                      </a:lnTo>
                      <a:lnTo>
                        <a:pt x="410" y="811"/>
                      </a:lnTo>
                      <a:lnTo>
                        <a:pt x="413" y="806"/>
                      </a:lnTo>
                      <a:lnTo>
                        <a:pt x="415" y="802"/>
                      </a:lnTo>
                      <a:lnTo>
                        <a:pt x="418" y="798"/>
                      </a:lnTo>
                      <a:lnTo>
                        <a:pt x="427" y="765"/>
                      </a:lnTo>
                      <a:lnTo>
                        <a:pt x="425" y="729"/>
                      </a:lnTo>
                      <a:lnTo>
                        <a:pt x="418" y="690"/>
                      </a:lnTo>
                      <a:lnTo>
                        <a:pt x="413" y="652"/>
                      </a:lnTo>
                      <a:lnTo>
                        <a:pt x="415" y="646"/>
                      </a:lnTo>
                      <a:lnTo>
                        <a:pt x="419" y="639"/>
                      </a:lnTo>
                      <a:lnTo>
                        <a:pt x="426" y="634"/>
                      </a:lnTo>
                      <a:lnTo>
                        <a:pt x="433" y="629"/>
                      </a:lnTo>
                      <a:lnTo>
                        <a:pt x="434" y="629"/>
                      </a:lnTo>
                      <a:lnTo>
                        <a:pt x="436" y="629"/>
                      </a:lnTo>
                      <a:lnTo>
                        <a:pt x="440" y="629"/>
                      </a:lnTo>
                      <a:lnTo>
                        <a:pt x="443" y="630"/>
                      </a:lnTo>
                      <a:lnTo>
                        <a:pt x="455" y="708"/>
                      </a:lnTo>
                      <a:lnTo>
                        <a:pt x="458" y="734"/>
                      </a:lnTo>
                      <a:lnTo>
                        <a:pt x="460" y="742"/>
                      </a:lnTo>
                      <a:lnTo>
                        <a:pt x="465" y="764"/>
                      </a:lnTo>
                      <a:lnTo>
                        <a:pt x="469" y="815"/>
                      </a:lnTo>
                      <a:lnTo>
                        <a:pt x="472" y="828"/>
                      </a:lnTo>
                      <a:lnTo>
                        <a:pt x="479" y="840"/>
                      </a:lnTo>
                      <a:lnTo>
                        <a:pt x="487" y="849"/>
                      </a:lnTo>
                      <a:lnTo>
                        <a:pt x="498" y="856"/>
                      </a:lnTo>
                      <a:lnTo>
                        <a:pt x="503" y="858"/>
                      </a:lnTo>
                      <a:lnTo>
                        <a:pt x="508" y="860"/>
                      </a:lnTo>
                      <a:lnTo>
                        <a:pt x="515" y="860"/>
                      </a:lnTo>
                      <a:lnTo>
                        <a:pt x="523" y="855"/>
                      </a:lnTo>
                      <a:lnTo>
                        <a:pt x="530" y="847"/>
                      </a:lnTo>
                      <a:lnTo>
                        <a:pt x="537" y="833"/>
                      </a:lnTo>
                      <a:lnTo>
                        <a:pt x="542" y="812"/>
                      </a:lnTo>
                      <a:lnTo>
                        <a:pt x="547" y="783"/>
                      </a:lnTo>
                      <a:lnTo>
                        <a:pt x="551" y="739"/>
                      </a:lnTo>
                      <a:lnTo>
                        <a:pt x="555" y="696"/>
                      </a:lnTo>
                      <a:lnTo>
                        <a:pt x="561" y="654"/>
                      </a:lnTo>
                      <a:lnTo>
                        <a:pt x="565" y="614"/>
                      </a:lnTo>
                      <a:lnTo>
                        <a:pt x="573" y="575"/>
                      </a:lnTo>
                      <a:lnTo>
                        <a:pt x="580" y="535"/>
                      </a:lnTo>
                      <a:lnTo>
                        <a:pt x="590" y="496"/>
                      </a:lnTo>
                      <a:lnTo>
                        <a:pt x="600" y="458"/>
                      </a:lnTo>
                      <a:lnTo>
                        <a:pt x="610" y="422"/>
                      </a:lnTo>
                      <a:lnTo>
                        <a:pt x="623" y="386"/>
                      </a:lnTo>
                      <a:lnTo>
                        <a:pt x="636" y="349"/>
                      </a:lnTo>
                      <a:lnTo>
                        <a:pt x="652" y="313"/>
                      </a:lnTo>
                      <a:lnTo>
                        <a:pt x="668" y="277"/>
                      </a:lnTo>
                      <a:lnTo>
                        <a:pt x="687" y="243"/>
                      </a:lnTo>
                      <a:lnTo>
                        <a:pt x="706" y="208"/>
                      </a:lnTo>
                      <a:lnTo>
                        <a:pt x="728" y="173"/>
                      </a:lnTo>
                      <a:lnTo>
                        <a:pt x="729" y="157"/>
                      </a:lnTo>
                      <a:lnTo>
                        <a:pt x="728" y="142"/>
                      </a:lnTo>
                      <a:lnTo>
                        <a:pt x="725" y="126"/>
                      </a:lnTo>
                      <a:lnTo>
                        <a:pt x="722" y="111"/>
                      </a:lnTo>
                      <a:lnTo>
                        <a:pt x="717" y="97"/>
                      </a:lnTo>
                      <a:lnTo>
                        <a:pt x="713" y="82"/>
                      </a:lnTo>
                      <a:lnTo>
                        <a:pt x="706" y="70"/>
                      </a:lnTo>
                      <a:lnTo>
                        <a:pt x="700" y="60"/>
                      </a:lnTo>
                      <a:lnTo>
                        <a:pt x="695" y="54"/>
                      </a:lnTo>
                      <a:lnTo>
                        <a:pt x="688" y="49"/>
                      </a:lnTo>
                      <a:lnTo>
                        <a:pt x="681" y="49"/>
                      </a:lnTo>
                      <a:lnTo>
                        <a:pt x="672" y="49"/>
                      </a:lnTo>
                      <a:lnTo>
                        <a:pt x="664" y="50"/>
                      </a:lnTo>
                      <a:lnTo>
                        <a:pt x="658" y="54"/>
                      </a:lnTo>
                      <a:lnTo>
                        <a:pt x="652" y="59"/>
                      </a:lnTo>
                      <a:lnTo>
                        <a:pt x="648" y="62"/>
                      </a:lnTo>
                      <a:lnTo>
                        <a:pt x="644" y="68"/>
                      </a:lnTo>
                      <a:lnTo>
                        <a:pt x="639" y="73"/>
                      </a:lnTo>
                      <a:lnTo>
                        <a:pt x="636" y="81"/>
                      </a:lnTo>
                      <a:lnTo>
                        <a:pt x="632" y="91"/>
                      </a:lnTo>
                      <a:lnTo>
                        <a:pt x="629" y="100"/>
                      </a:lnTo>
                      <a:lnTo>
                        <a:pt x="626" y="112"/>
                      </a:lnTo>
                      <a:lnTo>
                        <a:pt x="620" y="125"/>
                      </a:lnTo>
                      <a:lnTo>
                        <a:pt x="615" y="137"/>
                      </a:lnTo>
                      <a:lnTo>
                        <a:pt x="612" y="147"/>
                      </a:lnTo>
                      <a:lnTo>
                        <a:pt x="606" y="163"/>
                      </a:lnTo>
                      <a:lnTo>
                        <a:pt x="598" y="180"/>
                      </a:lnTo>
                      <a:lnTo>
                        <a:pt x="593" y="189"/>
                      </a:lnTo>
                      <a:lnTo>
                        <a:pt x="592" y="189"/>
                      </a:lnTo>
                      <a:lnTo>
                        <a:pt x="588" y="189"/>
                      </a:lnTo>
                      <a:lnTo>
                        <a:pt x="586" y="189"/>
                      </a:lnTo>
                      <a:lnTo>
                        <a:pt x="583" y="189"/>
                      </a:lnTo>
                      <a:lnTo>
                        <a:pt x="581" y="188"/>
                      </a:lnTo>
                      <a:lnTo>
                        <a:pt x="579" y="187"/>
                      </a:lnTo>
                      <a:lnTo>
                        <a:pt x="577" y="185"/>
                      </a:lnTo>
                      <a:lnTo>
                        <a:pt x="576" y="182"/>
                      </a:lnTo>
                      <a:lnTo>
                        <a:pt x="574" y="166"/>
                      </a:lnTo>
                      <a:lnTo>
                        <a:pt x="576" y="150"/>
                      </a:lnTo>
                      <a:lnTo>
                        <a:pt x="580" y="133"/>
                      </a:lnTo>
                      <a:lnTo>
                        <a:pt x="586" y="117"/>
                      </a:lnTo>
                      <a:lnTo>
                        <a:pt x="588" y="100"/>
                      </a:lnTo>
                      <a:lnTo>
                        <a:pt x="590" y="85"/>
                      </a:lnTo>
                      <a:lnTo>
                        <a:pt x="587" y="68"/>
                      </a:lnTo>
                      <a:lnTo>
                        <a:pt x="579" y="53"/>
                      </a:lnTo>
                      <a:lnTo>
                        <a:pt x="576" y="47"/>
                      </a:lnTo>
                      <a:lnTo>
                        <a:pt x="571" y="40"/>
                      </a:lnTo>
                      <a:lnTo>
                        <a:pt x="565" y="36"/>
                      </a:lnTo>
                      <a:lnTo>
                        <a:pt x="562" y="31"/>
                      </a:lnTo>
                      <a:lnTo>
                        <a:pt x="557" y="28"/>
                      </a:lnTo>
                      <a:lnTo>
                        <a:pt x="552" y="25"/>
                      </a:lnTo>
                      <a:lnTo>
                        <a:pt x="547" y="22"/>
                      </a:lnTo>
                      <a:lnTo>
                        <a:pt x="541" y="19"/>
                      </a:lnTo>
                      <a:lnTo>
                        <a:pt x="526" y="28"/>
                      </a:lnTo>
                      <a:lnTo>
                        <a:pt x="511" y="47"/>
                      </a:lnTo>
                      <a:lnTo>
                        <a:pt x="497" y="80"/>
                      </a:lnTo>
                      <a:lnTo>
                        <a:pt x="482" y="120"/>
                      </a:lnTo>
                      <a:lnTo>
                        <a:pt x="467" y="169"/>
                      </a:lnTo>
                      <a:lnTo>
                        <a:pt x="453" y="224"/>
                      </a:lnTo>
                      <a:lnTo>
                        <a:pt x="438" y="283"/>
                      </a:lnTo>
                      <a:lnTo>
                        <a:pt x="425" y="345"/>
                      </a:lnTo>
                      <a:lnTo>
                        <a:pt x="434" y="283"/>
                      </a:lnTo>
                      <a:lnTo>
                        <a:pt x="442" y="230"/>
                      </a:lnTo>
                      <a:lnTo>
                        <a:pt x="448" y="183"/>
                      </a:lnTo>
                      <a:lnTo>
                        <a:pt x="454" y="144"/>
                      </a:lnTo>
                      <a:lnTo>
                        <a:pt x="455" y="110"/>
                      </a:lnTo>
                      <a:lnTo>
                        <a:pt x="455" y="79"/>
                      </a:lnTo>
                      <a:lnTo>
                        <a:pt x="450" y="51"/>
                      </a:lnTo>
                      <a:lnTo>
                        <a:pt x="444" y="28"/>
                      </a:lnTo>
                      <a:lnTo>
                        <a:pt x="436" y="19"/>
                      </a:lnTo>
                      <a:lnTo>
                        <a:pt x="425" y="13"/>
                      </a:lnTo>
                      <a:lnTo>
                        <a:pt x="412" y="9"/>
                      </a:lnTo>
                      <a:lnTo>
                        <a:pt x="398" y="7"/>
                      </a:lnTo>
                      <a:lnTo>
                        <a:pt x="385" y="7"/>
                      </a:lnTo>
                      <a:lnTo>
                        <a:pt x="373" y="11"/>
                      </a:lnTo>
                      <a:lnTo>
                        <a:pt x="363" y="18"/>
                      </a:lnTo>
                      <a:lnTo>
                        <a:pt x="359" y="28"/>
                      </a:lnTo>
                      <a:lnTo>
                        <a:pt x="328" y="82"/>
                      </a:lnTo>
                      <a:lnTo>
                        <a:pt x="327" y="91"/>
                      </a:lnTo>
                      <a:lnTo>
                        <a:pt x="325" y="107"/>
                      </a:lnTo>
                      <a:lnTo>
                        <a:pt x="324" y="129"/>
                      </a:lnTo>
                      <a:lnTo>
                        <a:pt x="324" y="151"/>
                      </a:lnTo>
                      <a:lnTo>
                        <a:pt x="320" y="136"/>
                      </a:lnTo>
                      <a:lnTo>
                        <a:pt x="318" y="118"/>
                      </a:lnTo>
                      <a:lnTo>
                        <a:pt x="316" y="98"/>
                      </a:lnTo>
                      <a:lnTo>
                        <a:pt x="312" y="75"/>
                      </a:lnTo>
                      <a:lnTo>
                        <a:pt x="309" y="54"/>
                      </a:lnTo>
                      <a:lnTo>
                        <a:pt x="303" y="34"/>
                      </a:lnTo>
                      <a:lnTo>
                        <a:pt x="295" y="15"/>
                      </a:lnTo>
                      <a:lnTo>
                        <a:pt x="284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69" y="0"/>
                      </a:lnTo>
                      <a:lnTo>
                        <a:pt x="262" y="0"/>
                      </a:lnTo>
                      <a:lnTo>
                        <a:pt x="255" y="3"/>
                      </a:lnTo>
                      <a:lnTo>
                        <a:pt x="248" y="3"/>
                      </a:lnTo>
                      <a:lnTo>
                        <a:pt x="244" y="4"/>
                      </a:lnTo>
                      <a:lnTo>
                        <a:pt x="243" y="5"/>
                      </a:lnTo>
                      <a:lnTo>
                        <a:pt x="229" y="21"/>
                      </a:lnTo>
                      <a:lnTo>
                        <a:pt x="223" y="43"/>
                      </a:lnTo>
                      <a:lnTo>
                        <a:pt x="223" y="70"/>
                      </a:lnTo>
                      <a:lnTo>
                        <a:pt x="229" y="107"/>
                      </a:lnTo>
                      <a:lnTo>
                        <a:pt x="231" y="123"/>
                      </a:lnTo>
                      <a:lnTo>
                        <a:pt x="237" y="160"/>
                      </a:lnTo>
                      <a:lnTo>
                        <a:pt x="247" y="210"/>
                      </a:lnTo>
                      <a:lnTo>
                        <a:pt x="258" y="267"/>
                      </a:lnTo>
                      <a:lnTo>
                        <a:pt x="267" y="321"/>
                      </a:lnTo>
                      <a:lnTo>
                        <a:pt x="275" y="371"/>
                      </a:lnTo>
                      <a:lnTo>
                        <a:pt x="281" y="406"/>
                      </a:lnTo>
                      <a:lnTo>
                        <a:pt x="280" y="419"/>
                      </a:lnTo>
                      <a:lnTo>
                        <a:pt x="274" y="407"/>
                      </a:lnTo>
                      <a:lnTo>
                        <a:pt x="266" y="375"/>
                      </a:lnTo>
                      <a:lnTo>
                        <a:pt x="253" y="326"/>
                      </a:lnTo>
                      <a:lnTo>
                        <a:pt x="239" y="273"/>
                      </a:lnTo>
                      <a:lnTo>
                        <a:pt x="226" y="218"/>
                      </a:lnTo>
                      <a:lnTo>
                        <a:pt x="214" y="169"/>
                      </a:lnTo>
                      <a:lnTo>
                        <a:pt x="205" y="133"/>
                      </a:lnTo>
                      <a:lnTo>
                        <a:pt x="201" y="117"/>
                      </a:lnTo>
                      <a:lnTo>
                        <a:pt x="170" y="11"/>
                      </a:lnTo>
                      <a:lnTo>
                        <a:pt x="160" y="5"/>
                      </a:lnTo>
                      <a:lnTo>
                        <a:pt x="150" y="3"/>
                      </a:lnTo>
                      <a:lnTo>
                        <a:pt x="137" y="3"/>
                      </a:lnTo>
                      <a:lnTo>
                        <a:pt x="125" y="4"/>
                      </a:lnTo>
                      <a:lnTo>
                        <a:pt x="113" y="11"/>
                      </a:lnTo>
                      <a:lnTo>
                        <a:pt x="101" y="19"/>
                      </a:lnTo>
                      <a:lnTo>
                        <a:pt x="93" y="35"/>
                      </a:lnTo>
                      <a:lnTo>
                        <a:pt x="88" y="54"/>
                      </a:lnTo>
                      <a:lnTo>
                        <a:pt x="109" y="162"/>
                      </a:lnTo>
                      <a:lnTo>
                        <a:pt x="117" y="196"/>
                      </a:lnTo>
                      <a:lnTo>
                        <a:pt x="122" y="229"/>
                      </a:lnTo>
                      <a:lnTo>
                        <a:pt x="127" y="261"/>
                      </a:lnTo>
                      <a:lnTo>
                        <a:pt x="130" y="296"/>
                      </a:lnTo>
                      <a:lnTo>
                        <a:pt x="69" y="82"/>
                      </a:lnTo>
                      <a:lnTo>
                        <a:pt x="66" y="74"/>
                      </a:lnTo>
                      <a:lnTo>
                        <a:pt x="62" y="65"/>
                      </a:lnTo>
                      <a:lnTo>
                        <a:pt x="56" y="57"/>
                      </a:lnTo>
                      <a:lnTo>
                        <a:pt x="48" y="50"/>
                      </a:lnTo>
                      <a:lnTo>
                        <a:pt x="42" y="47"/>
                      </a:lnTo>
                      <a:lnTo>
                        <a:pt x="34" y="43"/>
                      </a:lnTo>
                      <a:lnTo>
                        <a:pt x="24" y="46"/>
                      </a:lnTo>
                      <a:lnTo>
                        <a:pt x="16" y="49"/>
                      </a:lnTo>
                      <a:lnTo>
                        <a:pt x="9" y="54"/>
                      </a:lnTo>
                      <a:lnTo>
                        <a:pt x="5" y="61"/>
                      </a:lnTo>
                      <a:lnTo>
                        <a:pt x="0" y="69"/>
                      </a:lnTo>
                      <a:lnTo>
                        <a:pt x="0" y="79"/>
                      </a:lnTo>
                      <a:lnTo>
                        <a:pt x="6" y="124"/>
                      </a:lnTo>
                      <a:lnTo>
                        <a:pt x="14" y="170"/>
                      </a:lnTo>
                      <a:lnTo>
                        <a:pt x="26" y="217"/>
                      </a:lnTo>
                      <a:lnTo>
                        <a:pt x="38" y="262"/>
                      </a:lnTo>
                      <a:lnTo>
                        <a:pt x="53" y="308"/>
                      </a:lnTo>
                      <a:lnTo>
                        <a:pt x="69" y="355"/>
                      </a:lnTo>
                      <a:lnTo>
                        <a:pt x="85" y="402"/>
                      </a:lnTo>
                      <a:lnTo>
                        <a:pt x="100" y="447"/>
                      </a:lnTo>
                      <a:lnTo>
                        <a:pt x="116" y="496"/>
                      </a:lnTo>
                      <a:lnTo>
                        <a:pt x="129" y="541"/>
                      </a:lnTo>
                      <a:lnTo>
                        <a:pt x="142" y="589"/>
                      </a:lnTo>
                      <a:lnTo>
                        <a:pt x="152" y="636"/>
                      </a:lnTo>
                      <a:lnTo>
                        <a:pt x="160" y="683"/>
                      </a:lnTo>
                      <a:lnTo>
                        <a:pt x="166" y="730"/>
                      </a:lnTo>
                      <a:lnTo>
                        <a:pt x="167" y="778"/>
                      </a:lnTo>
                      <a:lnTo>
                        <a:pt x="165" y="824"/>
                      </a:lnTo>
                      <a:lnTo>
                        <a:pt x="168" y="836"/>
                      </a:lnTo>
                      <a:lnTo>
                        <a:pt x="172" y="846"/>
                      </a:lnTo>
                      <a:lnTo>
                        <a:pt x="176" y="854"/>
                      </a:lnTo>
                      <a:lnTo>
                        <a:pt x="183" y="862"/>
                      </a:lnTo>
                      <a:lnTo>
                        <a:pt x="189" y="868"/>
                      </a:lnTo>
                      <a:lnTo>
                        <a:pt x="196" y="874"/>
                      </a:lnTo>
                      <a:lnTo>
                        <a:pt x="205" y="878"/>
                      </a:lnTo>
                      <a:lnTo>
                        <a:pt x="214" y="88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2" name="Freeform 196"/>
                <p:cNvSpPr>
                  <a:spLocks/>
                </p:cNvSpPr>
                <p:nvPr/>
              </p:nvSpPr>
              <p:spPr bwMode="auto">
                <a:xfrm>
                  <a:off x="4005" y="3424"/>
                  <a:ext cx="58" cy="51"/>
                </a:xfrm>
                <a:custGeom>
                  <a:avLst/>
                  <a:gdLst/>
                  <a:ahLst/>
                  <a:cxnLst>
                    <a:cxn ang="0">
                      <a:pos x="135" y="206"/>
                    </a:cxn>
                    <a:cxn ang="0">
                      <a:pos x="149" y="202"/>
                    </a:cxn>
                    <a:cxn ang="0">
                      <a:pos x="162" y="197"/>
                    </a:cxn>
                    <a:cxn ang="0">
                      <a:pos x="173" y="193"/>
                    </a:cxn>
                    <a:cxn ang="0">
                      <a:pos x="185" y="187"/>
                    </a:cxn>
                    <a:cxn ang="0">
                      <a:pos x="194" y="178"/>
                    </a:cxn>
                    <a:cxn ang="0">
                      <a:pos x="204" y="170"/>
                    </a:cxn>
                    <a:cxn ang="0">
                      <a:pos x="213" y="159"/>
                    </a:cxn>
                    <a:cxn ang="0">
                      <a:pos x="221" y="147"/>
                    </a:cxn>
                    <a:cxn ang="0">
                      <a:pos x="230" y="121"/>
                    </a:cxn>
                    <a:cxn ang="0">
                      <a:pos x="231" y="94"/>
                    </a:cxn>
                    <a:cxn ang="0">
                      <a:pos x="225" y="67"/>
                    </a:cxn>
                    <a:cxn ang="0">
                      <a:pos x="217" y="42"/>
                    </a:cxn>
                    <a:cxn ang="0">
                      <a:pos x="209" y="36"/>
                    </a:cxn>
                    <a:cxn ang="0">
                      <a:pos x="200" y="29"/>
                    </a:cxn>
                    <a:cxn ang="0">
                      <a:pos x="191" y="24"/>
                    </a:cxn>
                    <a:cxn ang="0">
                      <a:pos x="180" y="19"/>
                    </a:cxn>
                    <a:cxn ang="0">
                      <a:pos x="170" y="14"/>
                    </a:cxn>
                    <a:cxn ang="0">
                      <a:pos x="158" y="10"/>
                    </a:cxn>
                    <a:cxn ang="0">
                      <a:pos x="149" y="8"/>
                    </a:cxn>
                    <a:cxn ang="0">
                      <a:pos x="137" y="5"/>
                    </a:cxn>
                    <a:cxn ang="0">
                      <a:pos x="126" y="2"/>
                    </a:cxn>
                    <a:cxn ang="0">
                      <a:pos x="115" y="1"/>
                    </a:cxn>
                    <a:cxn ang="0">
                      <a:pos x="104" y="0"/>
                    </a:cxn>
                    <a:cxn ang="0">
                      <a:pos x="92" y="0"/>
                    </a:cxn>
                    <a:cxn ang="0">
                      <a:pos x="81" y="0"/>
                    </a:cxn>
                    <a:cxn ang="0">
                      <a:pos x="72" y="0"/>
                    </a:cxn>
                    <a:cxn ang="0">
                      <a:pos x="62" y="2"/>
                    </a:cxn>
                    <a:cxn ang="0">
                      <a:pos x="52" y="4"/>
                    </a:cxn>
                    <a:cxn ang="0">
                      <a:pos x="41" y="10"/>
                    </a:cxn>
                    <a:cxn ang="0">
                      <a:pos x="32" y="17"/>
                    </a:cxn>
                    <a:cxn ang="0">
                      <a:pos x="23" y="25"/>
                    </a:cxn>
                    <a:cxn ang="0">
                      <a:pos x="17" y="33"/>
                    </a:cxn>
                    <a:cxn ang="0">
                      <a:pos x="10" y="44"/>
                    </a:cxn>
                    <a:cxn ang="0">
                      <a:pos x="6" y="55"/>
                    </a:cxn>
                    <a:cxn ang="0">
                      <a:pos x="3" y="67"/>
                    </a:cxn>
                    <a:cxn ang="0">
                      <a:pos x="0" y="79"/>
                    </a:cxn>
                    <a:cxn ang="0">
                      <a:pos x="3" y="94"/>
                    </a:cxn>
                    <a:cxn ang="0">
                      <a:pos x="5" y="109"/>
                    </a:cxn>
                    <a:cxn ang="0">
                      <a:pos x="10" y="124"/>
                    </a:cxn>
                    <a:cxn ang="0">
                      <a:pos x="15" y="137"/>
                    </a:cxn>
                    <a:cxn ang="0">
                      <a:pos x="22" y="150"/>
                    </a:cxn>
                    <a:cxn ang="0">
                      <a:pos x="28" y="162"/>
                    </a:cxn>
                    <a:cxn ang="0">
                      <a:pos x="36" y="172"/>
                    </a:cxn>
                    <a:cxn ang="0">
                      <a:pos x="43" y="183"/>
                    </a:cxn>
                    <a:cxn ang="0">
                      <a:pos x="135" y="206"/>
                    </a:cxn>
                  </a:cxnLst>
                  <a:rect l="0" t="0" r="r" b="b"/>
                  <a:pathLst>
                    <a:path w="231" h="206">
                      <a:moveTo>
                        <a:pt x="135" y="206"/>
                      </a:moveTo>
                      <a:lnTo>
                        <a:pt x="149" y="202"/>
                      </a:lnTo>
                      <a:lnTo>
                        <a:pt x="162" y="197"/>
                      </a:lnTo>
                      <a:lnTo>
                        <a:pt x="173" y="193"/>
                      </a:lnTo>
                      <a:lnTo>
                        <a:pt x="185" y="187"/>
                      </a:lnTo>
                      <a:lnTo>
                        <a:pt x="194" y="178"/>
                      </a:lnTo>
                      <a:lnTo>
                        <a:pt x="204" y="170"/>
                      </a:lnTo>
                      <a:lnTo>
                        <a:pt x="213" y="159"/>
                      </a:lnTo>
                      <a:lnTo>
                        <a:pt x="221" y="147"/>
                      </a:lnTo>
                      <a:lnTo>
                        <a:pt x="230" y="121"/>
                      </a:lnTo>
                      <a:lnTo>
                        <a:pt x="231" y="94"/>
                      </a:lnTo>
                      <a:lnTo>
                        <a:pt x="225" y="67"/>
                      </a:lnTo>
                      <a:lnTo>
                        <a:pt x="217" y="42"/>
                      </a:lnTo>
                      <a:lnTo>
                        <a:pt x="209" y="36"/>
                      </a:lnTo>
                      <a:lnTo>
                        <a:pt x="200" y="29"/>
                      </a:lnTo>
                      <a:lnTo>
                        <a:pt x="191" y="24"/>
                      </a:lnTo>
                      <a:lnTo>
                        <a:pt x="180" y="19"/>
                      </a:lnTo>
                      <a:lnTo>
                        <a:pt x="170" y="14"/>
                      </a:lnTo>
                      <a:lnTo>
                        <a:pt x="158" y="10"/>
                      </a:lnTo>
                      <a:lnTo>
                        <a:pt x="149" y="8"/>
                      </a:lnTo>
                      <a:lnTo>
                        <a:pt x="137" y="5"/>
                      </a:lnTo>
                      <a:lnTo>
                        <a:pt x="126" y="2"/>
                      </a:lnTo>
                      <a:lnTo>
                        <a:pt x="115" y="1"/>
                      </a:lnTo>
                      <a:lnTo>
                        <a:pt x="104" y="0"/>
                      </a:lnTo>
                      <a:lnTo>
                        <a:pt x="92" y="0"/>
                      </a:lnTo>
                      <a:lnTo>
                        <a:pt x="81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1" y="10"/>
                      </a:lnTo>
                      <a:lnTo>
                        <a:pt x="32" y="17"/>
                      </a:lnTo>
                      <a:lnTo>
                        <a:pt x="23" y="25"/>
                      </a:lnTo>
                      <a:lnTo>
                        <a:pt x="17" y="33"/>
                      </a:lnTo>
                      <a:lnTo>
                        <a:pt x="10" y="44"/>
                      </a:lnTo>
                      <a:lnTo>
                        <a:pt x="6" y="55"/>
                      </a:lnTo>
                      <a:lnTo>
                        <a:pt x="3" y="67"/>
                      </a:lnTo>
                      <a:lnTo>
                        <a:pt x="0" y="79"/>
                      </a:lnTo>
                      <a:lnTo>
                        <a:pt x="3" y="94"/>
                      </a:lnTo>
                      <a:lnTo>
                        <a:pt x="5" y="109"/>
                      </a:lnTo>
                      <a:lnTo>
                        <a:pt x="10" y="124"/>
                      </a:lnTo>
                      <a:lnTo>
                        <a:pt x="15" y="137"/>
                      </a:lnTo>
                      <a:lnTo>
                        <a:pt x="22" y="150"/>
                      </a:lnTo>
                      <a:lnTo>
                        <a:pt x="28" y="162"/>
                      </a:lnTo>
                      <a:lnTo>
                        <a:pt x="36" y="172"/>
                      </a:lnTo>
                      <a:lnTo>
                        <a:pt x="43" y="183"/>
                      </a:lnTo>
                      <a:lnTo>
                        <a:pt x="135" y="20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3" name="Freeform 197"/>
                <p:cNvSpPr>
                  <a:spLocks/>
                </p:cNvSpPr>
                <p:nvPr/>
              </p:nvSpPr>
              <p:spPr bwMode="auto">
                <a:xfrm>
                  <a:off x="4039" y="3460"/>
                  <a:ext cx="22" cy="17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75" y="13"/>
                    </a:cxn>
                    <a:cxn ang="0">
                      <a:pos x="68" y="21"/>
                    </a:cxn>
                    <a:cxn ang="0">
                      <a:pos x="58" y="31"/>
                    </a:cxn>
                    <a:cxn ang="0">
                      <a:pos x="48" y="37"/>
                    </a:cxn>
                    <a:cxn ang="0">
                      <a:pos x="37" y="44"/>
                    </a:cxn>
                    <a:cxn ang="0">
                      <a:pos x="26" y="49"/>
                    </a:cxn>
                    <a:cxn ang="0">
                      <a:pos x="14" y="52"/>
                    </a:cxn>
                    <a:cxn ang="0">
                      <a:pos x="0" y="57"/>
                    </a:cxn>
                    <a:cxn ang="0">
                      <a:pos x="2" y="65"/>
                    </a:cxn>
                    <a:cxn ang="0">
                      <a:pos x="15" y="61"/>
                    </a:cxn>
                    <a:cxn ang="0">
                      <a:pos x="29" y="57"/>
                    </a:cxn>
                    <a:cxn ang="0">
                      <a:pos x="41" y="52"/>
                    </a:cxn>
                    <a:cxn ang="0">
                      <a:pos x="52" y="45"/>
                    </a:cxn>
                    <a:cxn ang="0">
                      <a:pos x="64" y="37"/>
                    </a:cxn>
                    <a:cxn ang="0">
                      <a:pos x="74" y="27"/>
                    </a:cxn>
                    <a:cxn ang="0">
                      <a:pos x="83" y="17"/>
                    </a:cxn>
                    <a:cxn ang="0">
                      <a:pos x="90" y="5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90" h="65">
                      <a:moveTo>
                        <a:pt x="81" y="0"/>
                      </a:moveTo>
                      <a:lnTo>
                        <a:pt x="75" y="13"/>
                      </a:lnTo>
                      <a:lnTo>
                        <a:pt x="68" y="21"/>
                      </a:lnTo>
                      <a:lnTo>
                        <a:pt x="58" y="31"/>
                      </a:lnTo>
                      <a:lnTo>
                        <a:pt x="48" y="37"/>
                      </a:lnTo>
                      <a:lnTo>
                        <a:pt x="37" y="44"/>
                      </a:lnTo>
                      <a:lnTo>
                        <a:pt x="26" y="49"/>
                      </a:lnTo>
                      <a:lnTo>
                        <a:pt x="14" y="52"/>
                      </a:lnTo>
                      <a:lnTo>
                        <a:pt x="0" y="57"/>
                      </a:lnTo>
                      <a:lnTo>
                        <a:pt x="2" y="65"/>
                      </a:lnTo>
                      <a:lnTo>
                        <a:pt x="15" y="61"/>
                      </a:lnTo>
                      <a:lnTo>
                        <a:pt x="29" y="57"/>
                      </a:lnTo>
                      <a:lnTo>
                        <a:pt x="41" y="52"/>
                      </a:lnTo>
                      <a:lnTo>
                        <a:pt x="52" y="45"/>
                      </a:lnTo>
                      <a:lnTo>
                        <a:pt x="64" y="37"/>
                      </a:lnTo>
                      <a:lnTo>
                        <a:pt x="74" y="27"/>
                      </a:lnTo>
                      <a:lnTo>
                        <a:pt x="83" y="17"/>
                      </a:lnTo>
                      <a:lnTo>
                        <a:pt x="90" y="5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4" name="Freeform 198"/>
                <p:cNvSpPr>
                  <a:spLocks/>
                </p:cNvSpPr>
                <p:nvPr/>
              </p:nvSpPr>
              <p:spPr bwMode="auto">
                <a:xfrm>
                  <a:off x="4058" y="3434"/>
                  <a:ext cx="6" cy="27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0" y="5"/>
                    </a:cxn>
                    <a:cxn ang="0">
                      <a:pos x="9" y="30"/>
                    </a:cxn>
                    <a:cxn ang="0">
                      <a:pos x="15" y="56"/>
                    </a:cxn>
                    <a:cxn ang="0">
                      <a:pos x="12" y="82"/>
                    </a:cxn>
                    <a:cxn ang="0">
                      <a:pos x="2" y="107"/>
                    </a:cxn>
                    <a:cxn ang="0">
                      <a:pos x="11" y="112"/>
                    </a:cxn>
                    <a:cxn ang="0">
                      <a:pos x="20" y="84"/>
                    </a:cxn>
                    <a:cxn ang="0">
                      <a:pos x="23" y="56"/>
                    </a:cxn>
                    <a:cxn ang="0">
                      <a:pos x="17" y="27"/>
                    </a:cxn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23" h="112">
                      <a:moveTo>
                        <a:pt x="1" y="6"/>
                      </a:moveTo>
                      <a:lnTo>
                        <a:pt x="0" y="5"/>
                      </a:lnTo>
                      <a:lnTo>
                        <a:pt x="9" y="30"/>
                      </a:lnTo>
                      <a:lnTo>
                        <a:pt x="15" y="56"/>
                      </a:lnTo>
                      <a:lnTo>
                        <a:pt x="12" y="82"/>
                      </a:lnTo>
                      <a:lnTo>
                        <a:pt x="2" y="107"/>
                      </a:lnTo>
                      <a:lnTo>
                        <a:pt x="11" y="112"/>
                      </a:lnTo>
                      <a:lnTo>
                        <a:pt x="20" y="84"/>
                      </a:lnTo>
                      <a:lnTo>
                        <a:pt x="23" y="56"/>
                      </a:lnTo>
                      <a:lnTo>
                        <a:pt x="17" y="27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5" name="Freeform 199"/>
                <p:cNvSpPr>
                  <a:spLocks/>
                </p:cNvSpPr>
                <p:nvPr/>
              </p:nvSpPr>
              <p:spPr bwMode="auto">
                <a:xfrm>
                  <a:off x="4018" y="3423"/>
                  <a:ext cx="42" cy="12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" y="13"/>
                    </a:cxn>
                    <a:cxn ang="0">
                      <a:pos x="11" y="12"/>
                    </a:cxn>
                    <a:cxn ang="0">
                      <a:pos x="21" y="10"/>
                    </a:cxn>
                    <a:cxn ang="0">
                      <a:pos x="30" y="11"/>
                    </a:cxn>
                    <a:cxn ang="0">
                      <a:pos x="41" y="11"/>
                    </a:cxn>
                    <a:cxn ang="0">
                      <a:pos x="53" y="11"/>
                    </a:cxn>
                    <a:cxn ang="0">
                      <a:pos x="64" y="11"/>
                    </a:cxn>
                    <a:cxn ang="0">
                      <a:pos x="75" y="12"/>
                    </a:cxn>
                    <a:cxn ang="0">
                      <a:pos x="85" y="13"/>
                    </a:cxn>
                    <a:cxn ang="0">
                      <a:pos x="97" y="17"/>
                    </a:cxn>
                    <a:cxn ang="0">
                      <a:pos x="106" y="19"/>
                    </a:cxn>
                    <a:cxn ang="0">
                      <a:pos x="118" y="24"/>
                    </a:cxn>
                    <a:cxn ang="0">
                      <a:pos x="127" y="28"/>
                    </a:cxn>
                    <a:cxn ang="0">
                      <a:pos x="137" y="32"/>
                    </a:cxn>
                    <a:cxn ang="0">
                      <a:pos x="147" y="37"/>
                    </a:cxn>
                    <a:cxn ang="0">
                      <a:pos x="156" y="44"/>
                    </a:cxn>
                    <a:cxn ang="0">
                      <a:pos x="163" y="49"/>
                    </a:cxn>
                    <a:cxn ang="0">
                      <a:pos x="170" y="43"/>
                    </a:cxn>
                    <a:cxn ang="0">
                      <a:pos x="159" y="36"/>
                    </a:cxn>
                    <a:cxn ang="0">
                      <a:pos x="151" y="30"/>
                    </a:cxn>
                    <a:cxn ang="0">
                      <a:pos x="141" y="24"/>
                    </a:cxn>
                    <a:cxn ang="0">
                      <a:pos x="131" y="19"/>
                    </a:cxn>
                    <a:cxn ang="0">
                      <a:pos x="120" y="15"/>
                    </a:cxn>
                    <a:cxn ang="0">
                      <a:pos x="108" y="11"/>
                    </a:cxn>
                    <a:cxn ang="0">
                      <a:pos x="98" y="9"/>
                    </a:cxn>
                    <a:cxn ang="0">
                      <a:pos x="87" y="5"/>
                    </a:cxn>
                    <a:cxn ang="0">
                      <a:pos x="75" y="4"/>
                    </a:cxn>
                    <a:cxn ang="0">
                      <a:pos x="64" y="3"/>
                    </a:cxn>
                    <a:cxn ang="0">
                      <a:pos x="53" y="0"/>
                    </a:cxn>
                    <a:cxn ang="0">
                      <a:pos x="41" y="0"/>
                    </a:cxn>
                    <a:cxn ang="0">
                      <a:pos x="30" y="0"/>
                    </a:cxn>
                    <a:cxn ang="0">
                      <a:pos x="21" y="1"/>
                    </a:cxn>
                    <a:cxn ang="0">
                      <a:pos x="11" y="4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170" h="49">
                      <a:moveTo>
                        <a:pt x="3" y="13"/>
                      </a:moveTo>
                      <a:lnTo>
                        <a:pt x="1" y="13"/>
                      </a:lnTo>
                      <a:lnTo>
                        <a:pt x="11" y="12"/>
                      </a:lnTo>
                      <a:lnTo>
                        <a:pt x="21" y="10"/>
                      </a:lnTo>
                      <a:lnTo>
                        <a:pt x="30" y="11"/>
                      </a:lnTo>
                      <a:lnTo>
                        <a:pt x="41" y="11"/>
                      </a:lnTo>
                      <a:lnTo>
                        <a:pt x="53" y="11"/>
                      </a:lnTo>
                      <a:lnTo>
                        <a:pt x="64" y="11"/>
                      </a:lnTo>
                      <a:lnTo>
                        <a:pt x="75" y="12"/>
                      </a:lnTo>
                      <a:lnTo>
                        <a:pt x="85" y="13"/>
                      </a:lnTo>
                      <a:lnTo>
                        <a:pt x="97" y="17"/>
                      </a:lnTo>
                      <a:lnTo>
                        <a:pt x="106" y="19"/>
                      </a:lnTo>
                      <a:lnTo>
                        <a:pt x="118" y="24"/>
                      </a:lnTo>
                      <a:lnTo>
                        <a:pt x="127" y="28"/>
                      </a:lnTo>
                      <a:lnTo>
                        <a:pt x="137" y="32"/>
                      </a:lnTo>
                      <a:lnTo>
                        <a:pt x="147" y="37"/>
                      </a:lnTo>
                      <a:lnTo>
                        <a:pt x="156" y="44"/>
                      </a:lnTo>
                      <a:lnTo>
                        <a:pt x="163" y="49"/>
                      </a:lnTo>
                      <a:lnTo>
                        <a:pt x="170" y="43"/>
                      </a:lnTo>
                      <a:lnTo>
                        <a:pt x="159" y="36"/>
                      </a:lnTo>
                      <a:lnTo>
                        <a:pt x="151" y="30"/>
                      </a:lnTo>
                      <a:lnTo>
                        <a:pt x="141" y="24"/>
                      </a:lnTo>
                      <a:lnTo>
                        <a:pt x="131" y="19"/>
                      </a:lnTo>
                      <a:lnTo>
                        <a:pt x="120" y="15"/>
                      </a:lnTo>
                      <a:lnTo>
                        <a:pt x="108" y="11"/>
                      </a:lnTo>
                      <a:lnTo>
                        <a:pt x="98" y="9"/>
                      </a:lnTo>
                      <a:lnTo>
                        <a:pt x="87" y="5"/>
                      </a:lnTo>
                      <a:lnTo>
                        <a:pt x="75" y="4"/>
                      </a:lnTo>
                      <a:lnTo>
                        <a:pt x="64" y="3"/>
                      </a:lnTo>
                      <a:lnTo>
                        <a:pt x="53" y="0"/>
                      </a:lnTo>
                      <a:lnTo>
                        <a:pt x="41" y="0"/>
                      </a:lnTo>
                      <a:lnTo>
                        <a:pt x="30" y="0"/>
                      </a:lnTo>
                      <a:lnTo>
                        <a:pt x="21" y="1"/>
                      </a:lnTo>
                      <a:lnTo>
                        <a:pt x="1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6" name="Freeform 200"/>
                <p:cNvSpPr>
                  <a:spLocks/>
                </p:cNvSpPr>
                <p:nvPr/>
              </p:nvSpPr>
              <p:spPr bwMode="auto">
                <a:xfrm>
                  <a:off x="4004" y="3424"/>
                  <a:ext cx="15" cy="20"/>
                </a:xfrm>
                <a:custGeom>
                  <a:avLst/>
                  <a:gdLst/>
                  <a:ahLst/>
                  <a:cxnLst>
                    <a:cxn ang="0">
                      <a:pos x="9" y="79"/>
                    </a:cxn>
                    <a:cxn ang="0">
                      <a:pos x="10" y="68"/>
                    </a:cxn>
                    <a:cxn ang="0">
                      <a:pos x="14" y="56"/>
                    </a:cxn>
                    <a:cxn ang="0">
                      <a:pos x="18" y="46"/>
                    </a:cxn>
                    <a:cxn ang="0">
                      <a:pos x="24" y="37"/>
                    </a:cxn>
                    <a:cxn ang="0">
                      <a:pos x="31" y="27"/>
                    </a:cxn>
                    <a:cxn ang="0">
                      <a:pos x="39" y="19"/>
                    </a:cxn>
                    <a:cxn ang="0">
                      <a:pos x="47" y="14"/>
                    </a:cxn>
                    <a:cxn ang="0">
                      <a:pos x="58" y="8"/>
                    </a:cxn>
                    <a:cxn ang="0">
                      <a:pos x="55" y="0"/>
                    </a:cxn>
                    <a:cxn ang="0">
                      <a:pos x="43" y="6"/>
                    </a:cxn>
                    <a:cxn ang="0">
                      <a:pos x="32" y="13"/>
                    </a:cxn>
                    <a:cxn ang="0">
                      <a:pos x="24" y="21"/>
                    </a:cxn>
                    <a:cxn ang="0">
                      <a:pos x="16" y="32"/>
                    </a:cxn>
                    <a:cxn ang="0">
                      <a:pos x="10" y="43"/>
                    </a:cxn>
                    <a:cxn ang="0">
                      <a:pos x="7" y="54"/>
                    </a:cxn>
                    <a:cxn ang="0">
                      <a:pos x="2" y="65"/>
                    </a:cxn>
                    <a:cxn ang="0">
                      <a:pos x="0" y="79"/>
                    </a:cxn>
                    <a:cxn ang="0">
                      <a:pos x="9" y="79"/>
                    </a:cxn>
                  </a:cxnLst>
                  <a:rect l="0" t="0" r="r" b="b"/>
                  <a:pathLst>
                    <a:path w="58" h="79">
                      <a:moveTo>
                        <a:pt x="9" y="79"/>
                      </a:moveTo>
                      <a:lnTo>
                        <a:pt x="10" y="68"/>
                      </a:lnTo>
                      <a:lnTo>
                        <a:pt x="14" y="56"/>
                      </a:lnTo>
                      <a:lnTo>
                        <a:pt x="18" y="46"/>
                      </a:lnTo>
                      <a:lnTo>
                        <a:pt x="24" y="37"/>
                      </a:lnTo>
                      <a:lnTo>
                        <a:pt x="31" y="27"/>
                      </a:lnTo>
                      <a:lnTo>
                        <a:pt x="39" y="19"/>
                      </a:lnTo>
                      <a:lnTo>
                        <a:pt x="47" y="14"/>
                      </a:lnTo>
                      <a:lnTo>
                        <a:pt x="58" y="8"/>
                      </a:lnTo>
                      <a:lnTo>
                        <a:pt x="55" y="0"/>
                      </a:lnTo>
                      <a:lnTo>
                        <a:pt x="43" y="6"/>
                      </a:lnTo>
                      <a:lnTo>
                        <a:pt x="32" y="13"/>
                      </a:lnTo>
                      <a:lnTo>
                        <a:pt x="24" y="21"/>
                      </a:lnTo>
                      <a:lnTo>
                        <a:pt x="16" y="32"/>
                      </a:lnTo>
                      <a:lnTo>
                        <a:pt x="10" y="43"/>
                      </a:lnTo>
                      <a:lnTo>
                        <a:pt x="7" y="54"/>
                      </a:lnTo>
                      <a:lnTo>
                        <a:pt x="2" y="65"/>
                      </a:lnTo>
                      <a:lnTo>
                        <a:pt x="0" y="79"/>
                      </a:lnTo>
                      <a:lnTo>
                        <a:pt x="9" y="7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7" name="Freeform 201"/>
                <p:cNvSpPr>
                  <a:spLocks/>
                </p:cNvSpPr>
                <p:nvPr/>
              </p:nvSpPr>
              <p:spPr bwMode="auto">
                <a:xfrm>
                  <a:off x="4004" y="3444"/>
                  <a:ext cx="13" cy="27"/>
                </a:xfrm>
                <a:custGeom>
                  <a:avLst/>
                  <a:gdLst/>
                  <a:ahLst/>
                  <a:cxnLst>
                    <a:cxn ang="0">
                      <a:pos x="48" y="99"/>
                    </a:cxn>
                    <a:cxn ang="0">
                      <a:pos x="51" y="102"/>
                    </a:cxn>
                    <a:cxn ang="0">
                      <a:pos x="44" y="91"/>
                    </a:cxn>
                    <a:cxn ang="0">
                      <a:pos x="37" y="80"/>
                    </a:cxn>
                    <a:cxn ang="0">
                      <a:pos x="31" y="68"/>
                    </a:cxn>
                    <a:cxn ang="0">
                      <a:pos x="24" y="55"/>
                    </a:cxn>
                    <a:cxn ang="0">
                      <a:pos x="18" y="45"/>
                    </a:cxn>
                    <a:cxn ang="0">
                      <a:pos x="14" y="29"/>
                    </a:cxn>
                    <a:cxn ang="0">
                      <a:pos x="10" y="15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2" y="15"/>
                    </a:cxn>
                    <a:cxn ang="0">
                      <a:pos x="5" y="32"/>
                    </a:cxn>
                    <a:cxn ang="0">
                      <a:pos x="10" y="46"/>
                    </a:cxn>
                    <a:cxn ang="0">
                      <a:pos x="15" y="60"/>
                    </a:cxn>
                    <a:cxn ang="0">
                      <a:pos x="23" y="72"/>
                    </a:cxn>
                    <a:cxn ang="0">
                      <a:pos x="29" y="85"/>
                    </a:cxn>
                    <a:cxn ang="0">
                      <a:pos x="36" y="96"/>
                    </a:cxn>
                    <a:cxn ang="0">
                      <a:pos x="43" y="107"/>
                    </a:cxn>
                    <a:cxn ang="0">
                      <a:pos x="46" y="109"/>
                    </a:cxn>
                    <a:cxn ang="0">
                      <a:pos x="48" y="99"/>
                    </a:cxn>
                  </a:cxnLst>
                  <a:rect l="0" t="0" r="r" b="b"/>
                  <a:pathLst>
                    <a:path w="51" h="109">
                      <a:moveTo>
                        <a:pt x="48" y="99"/>
                      </a:moveTo>
                      <a:lnTo>
                        <a:pt x="51" y="102"/>
                      </a:lnTo>
                      <a:lnTo>
                        <a:pt x="44" y="91"/>
                      </a:lnTo>
                      <a:lnTo>
                        <a:pt x="37" y="80"/>
                      </a:lnTo>
                      <a:lnTo>
                        <a:pt x="31" y="68"/>
                      </a:lnTo>
                      <a:lnTo>
                        <a:pt x="24" y="55"/>
                      </a:lnTo>
                      <a:lnTo>
                        <a:pt x="18" y="45"/>
                      </a:lnTo>
                      <a:lnTo>
                        <a:pt x="14" y="29"/>
                      </a:lnTo>
                      <a:lnTo>
                        <a:pt x="10" y="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5" y="32"/>
                      </a:lnTo>
                      <a:lnTo>
                        <a:pt x="10" y="46"/>
                      </a:lnTo>
                      <a:lnTo>
                        <a:pt x="15" y="60"/>
                      </a:lnTo>
                      <a:lnTo>
                        <a:pt x="23" y="72"/>
                      </a:lnTo>
                      <a:lnTo>
                        <a:pt x="29" y="85"/>
                      </a:lnTo>
                      <a:lnTo>
                        <a:pt x="36" y="96"/>
                      </a:lnTo>
                      <a:lnTo>
                        <a:pt x="43" y="107"/>
                      </a:lnTo>
                      <a:lnTo>
                        <a:pt x="46" y="109"/>
                      </a:lnTo>
                      <a:lnTo>
                        <a:pt x="48" y="9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8" name="Freeform 202"/>
                <p:cNvSpPr>
                  <a:spLocks/>
                </p:cNvSpPr>
                <p:nvPr/>
              </p:nvSpPr>
              <p:spPr bwMode="auto">
                <a:xfrm>
                  <a:off x="4016" y="3469"/>
                  <a:ext cx="23" cy="8"/>
                </a:xfrm>
                <a:custGeom>
                  <a:avLst/>
                  <a:gdLst/>
                  <a:ahLst/>
                  <a:cxnLst>
                    <a:cxn ang="0">
                      <a:pos x="92" y="24"/>
                    </a:cxn>
                    <a:cxn ang="0">
                      <a:pos x="94" y="24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92" y="32"/>
                    </a:cxn>
                    <a:cxn ang="0">
                      <a:pos x="94" y="32"/>
                    </a:cxn>
                    <a:cxn ang="0">
                      <a:pos x="92" y="24"/>
                    </a:cxn>
                  </a:cxnLst>
                  <a:rect l="0" t="0" r="r" b="b"/>
                  <a:pathLst>
                    <a:path w="94" h="32">
                      <a:moveTo>
                        <a:pt x="92" y="24"/>
                      </a:moveTo>
                      <a:lnTo>
                        <a:pt x="94" y="24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92" y="32"/>
                      </a:lnTo>
                      <a:lnTo>
                        <a:pt x="94" y="32"/>
                      </a:lnTo>
                      <a:lnTo>
                        <a:pt x="92" y="2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79" name="Freeform 203"/>
                <p:cNvSpPr>
                  <a:spLocks/>
                </p:cNvSpPr>
                <p:nvPr/>
              </p:nvSpPr>
              <p:spPr bwMode="auto">
                <a:xfrm>
                  <a:off x="3442" y="3421"/>
                  <a:ext cx="179" cy="73"/>
                </a:xfrm>
                <a:custGeom>
                  <a:avLst/>
                  <a:gdLst/>
                  <a:ahLst/>
                  <a:cxnLst>
                    <a:cxn ang="0">
                      <a:pos x="20" y="288"/>
                    </a:cxn>
                    <a:cxn ang="0">
                      <a:pos x="60" y="281"/>
                    </a:cxn>
                    <a:cxn ang="0">
                      <a:pos x="103" y="272"/>
                    </a:cxn>
                    <a:cxn ang="0">
                      <a:pos x="148" y="264"/>
                    </a:cxn>
                    <a:cxn ang="0">
                      <a:pos x="194" y="256"/>
                    </a:cxn>
                    <a:cxn ang="0">
                      <a:pos x="241" y="245"/>
                    </a:cxn>
                    <a:cxn ang="0">
                      <a:pos x="290" y="234"/>
                    </a:cxn>
                    <a:cxn ang="0">
                      <a:pos x="336" y="221"/>
                    </a:cxn>
                    <a:cxn ang="0">
                      <a:pos x="385" y="208"/>
                    </a:cxn>
                    <a:cxn ang="0">
                      <a:pos x="432" y="195"/>
                    </a:cxn>
                    <a:cxn ang="0">
                      <a:pos x="478" y="179"/>
                    </a:cxn>
                    <a:cxn ang="0">
                      <a:pos x="522" y="163"/>
                    </a:cxn>
                    <a:cxn ang="0">
                      <a:pos x="565" y="144"/>
                    </a:cxn>
                    <a:cxn ang="0">
                      <a:pos x="604" y="124"/>
                    </a:cxn>
                    <a:cxn ang="0">
                      <a:pos x="643" y="101"/>
                    </a:cxn>
                    <a:cxn ang="0">
                      <a:pos x="676" y="77"/>
                    </a:cxn>
                    <a:cxn ang="0">
                      <a:pos x="694" y="61"/>
                    </a:cxn>
                    <a:cxn ang="0">
                      <a:pos x="697" y="56"/>
                    </a:cxn>
                    <a:cxn ang="0">
                      <a:pos x="701" y="45"/>
                    </a:cxn>
                    <a:cxn ang="0">
                      <a:pos x="715" y="9"/>
                    </a:cxn>
                    <a:cxn ang="0">
                      <a:pos x="700" y="9"/>
                    </a:cxn>
                    <a:cxn ang="0">
                      <a:pos x="661" y="28"/>
                    </a:cxn>
                    <a:cxn ang="0">
                      <a:pos x="615" y="46"/>
                    </a:cxn>
                    <a:cxn ang="0">
                      <a:pos x="563" y="65"/>
                    </a:cxn>
                    <a:cxn ang="0">
                      <a:pos x="506" y="86"/>
                    </a:cxn>
                    <a:cxn ang="0">
                      <a:pos x="445" y="107"/>
                    </a:cxn>
                    <a:cxn ang="0">
                      <a:pos x="384" y="130"/>
                    </a:cxn>
                    <a:cxn ang="0">
                      <a:pos x="321" y="152"/>
                    </a:cxn>
                    <a:cxn ang="0">
                      <a:pos x="275" y="171"/>
                    </a:cxn>
                    <a:cxn ang="0">
                      <a:pos x="240" y="187"/>
                    </a:cxn>
                    <a:cxn ang="0">
                      <a:pos x="203" y="202"/>
                    </a:cxn>
                    <a:cxn ang="0">
                      <a:pos x="166" y="219"/>
                    </a:cxn>
                    <a:cxn ang="0">
                      <a:pos x="129" y="237"/>
                    </a:cxn>
                    <a:cxn ang="0">
                      <a:pos x="90" y="254"/>
                    </a:cxn>
                    <a:cxn ang="0">
                      <a:pos x="53" y="269"/>
                    </a:cxn>
                    <a:cxn ang="0">
                      <a:pos x="17" y="285"/>
                    </a:cxn>
                  </a:cxnLst>
                  <a:rect l="0" t="0" r="r" b="b"/>
                  <a:pathLst>
                    <a:path w="716" h="292">
                      <a:moveTo>
                        <a:pt x="0" y="292"/>
                      </a:moveTo>
                      <a:lnTo>
                        <a:pt x="20" y="288"/>
                      </a:lnTo>
                      <a:lnTo>
                        <a:pt x="41" y="285"/>
                      </a:lnTo>
                      <a:lnTo>
                        <a:pt x="60" y="281"/>
                      </a:lnTo>
                      <a:lnTo>
                        <a:pt x="82" y="277"/>
                      </a:lnTo>
                      <a:lnTo>
                        <a:pt x="103" y="272"/>
                      </a:lnTo>
                      <a:lnTo>
                        <a:pt x="126" y="269"/>
                      </a:lnTo>
                      <a:lnTo>
                        <a:pt x="148" y="264"/>
                      </a:lnTo>
                      <a:lnTo>
                        <a:pt x="170" y="259"/>
                      </a:lnTo>
                      <a:lnTo>
                        <a:pt x="194" y="256"/>
                      </a:lnTo>
                      <a:lnTo>
                        <a:pt x="218" y="250"/>
                      </a:lnTo>
                      <a:lnTo>
                        <a:pt x="241" y="245"/>
                      </a:lnTo>
                      <a:lnTo>
                        <a:pt x="264" y="239"/>
                      </a:lnTo>
                      <a:lnTo>
                        <a:pt x="290" y="234"/>
                      </a:lnTo>
                      <a:lnTo>
                        <a:pt x="313" y="227"/>
                      </a:lnTo>
                      <a:lnTo>
                        <a:pt x="336" y="221"/>
                      </a:lnTo>
                      <a:lnTo>
                        <a:pt x="361" y="215"/>
                      </a:lnTo>
                      <a:lnTo>
                        <a:pt x="385" y="208"/>
                      </a:lnTo>
                      <a:lnTo>
                        <a:pt x="408" y="202"/>
                      </a:lnTo>
                      <a:lnTo>
                        <a:pt x="432" y="195"/>
                      </a:lnTo>
                      <a:lnTo>
                        <a:pt x="455" y="187"/>
                      </a:lnTo>
                      <a:lnTo>
                        <a:pt x="478" y="179"/>
                      </a:lnTo>
                      <a:lnTo>
                        <a:pt x="499" y="171"/>
                      </a:lnTo>
                      <a:lnTo>
                        <a:pt x="522" y="163"/>
                      </a:lnTo>
                      <a:lnTo>
                        <a:pt x="544" y="153"/>
                      </a:lnTo>
                      <a:lnTo>
                        <a:pt x="565" y="144"/>
                      </a:lnTo>
                      <a:lnTo>
                        <a:pt x="586" y="134"/>
                      </a:lnTo>
                      <a:lnTo>
                        <a:pt x="604" y="124"/>
                      </a:lnTo>
                      <a:lnTo>
                        <a:pt x="624" y="113"/>
                      </a:lnTo>
                      <a:lnTo>
                        <a:pt x="643" y="101"/>
                      </a:lnTo>
                      <a:lnTo>
                        <a:pt x="660" y="90"/>
                      </a:lnTo>
                      <a:lnTo>
                        <a:pt x="676" y="77"/>
                      </a:lnTo>
                      <a:lnTo>
                        <a:pt x="693" y="64"/>
                      </a:lnTo>
                      <a:lnTo>
                        <a:pt x="694" y="61"/>
                      </a:lnTo>
                      <a:lnTo>
                        <a:pt x="696" y="57"/>
                      </a:lnTo>
                      <a:lnTo>
                        <a:pt x="697" y="56"/>
                      </a:lnTo>
                      <a:lnTo>
                        <a:pt x="698" y="55"/>
                      </a:lnTo>
                      <a:lnTo>
                        <a:pt x="701" y="45"/>
                      </a:lnTo>
                      <a:lnTo>
                        <a:pt x="709" y="27"/>
                      </a:lnTo>
                      <a:lnTo>
                        <a:pt x="715" y="9"/>
                      </a:lnTo>
                      <a:lnTo>
                        <a:pt x="716" y="0"/>
                      </a:lnTo>
                      <a:lnTo>
                        <a:pt x="700" y="9"/>
                      </a:lnTo>
                      <a:lnTo>
                        <a:pt x="681" y="19"/>
                      </a:lnTo>
                      <a:lnTo>
                        <a:pt x="661" y="28"/>
                      </a:lnTo>
                      <a:lnTo>
                        <a:pt x="638" y="38"/>
                      </a:lnTo>
                      <a:lnTo>
                        <a:pt x="615" y="46"/>
                      </a:lnTo>
                      <a:lnTo>
                        <a:pt x="589" y="56"/>
                      </a:lnTo>
                      <a:lnTo>
                        <a:pt x="563" y="65"/>
                      </a:lnTo>
                      <a:lnTo>
                        <a:pt x="534" y="76"/>
                      </a:lnTo>
                      <a:lnTo>
                        <a:pt x="506" y="86"/>
                      </a:lnTo>
                      <a:lnTo>
                        <a:pt x="476" y="96"/>
                      </a:lnTo>
                      <a:lnTo>
                        <a:pt x="445" y="107"/>
                      </a:lnTo>
                      <a:lnTo>
                        <a:pt x="414" y="118"/>
                      </a:lnTo>
                      <a:lnTo>
                        <a:pt x="384" y="130"/>
                      </a:lnTo>
                      <a:lnTo>
                        <a:pt x="353" y="140"/>
                      </a:lnTo>
                      <a:lnTo>
                        <a:pt x="321" y="152"/>
                      </a:lnTo>
                      <a:lnTo>
                        <a:pt x="291" y="164"/>
                      </a:lnTo>
                      <a:lnTo>
                        <a:pt x="275" y="171"/>
                      </a:lnTo>
                      <a:lnTo>
                        <a:pt x="257" y="178"/>
                      </a:lnTo>
                      <a:lnTo>
                        <a:pt x="240" y="187"/>
                      </a:lnTo>
                      <a:lnTo>
                        <a:pt x="222" y="195"/>
                      </a:lnTo>
                      <a:lnTo>
                        <a:pt x="203" y="202"/>
                      </a:lnTo>
                      <a:lnTo>
                        <a:pt x="184" y="210"/>
                      </a:lnTo>
                      <a:lnTo>
                        <a:pt x="166" y="219"/>
                      </a:lnTo>
                      <a:lnTo>
                        <a:pt x="147" y="227"/>
                      </a:lnTo>
                      <a:lnTo>
                        <a:pt x="129" y="237"/>
                      </a:lnTo>
                      <a:lnTo>
                        <a:pt x="110" y="245"/>
                      </a:lnTo>
                      <a:lnTo>
                        <a:pt x="90" y="254"/>
                      </a:lnTo>
                      <a:lnTo>
                        <a:pt x="72" y="262"/>
                      </a:lnTo>
                      <a:lnTo>
                        <a:pt x="53" y="269"/>
                      </a:lnTo>
                      <a:lnTo>
                        <a:pt x="35" y="278"/>
                      </a:lnTo>
                      <a:lnTo>
                        <a:pt x="17" y="285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0" name="Freeform 204"/>
                <p:cNvSpPr>
                  <a:spLocks/>
                </p:cNvSpPr>
                <p:nvPr/>
              </p:nvSpPr>
              <p:spPr bwMode="auto">
                <a:xfrm>
                  <a:off x="3442" y="3436"/>
                  <a:ext cx="174" cy="59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658" y="24"/>
                    </a:cxn>
                    <a:cxn ang="0">
                      <a:pos x="623" y="47"/>
                    </a:cxn>
                    <a:cxn ang="0">
                      <a:pos x="584" y="68"/>
                    </a:cxn>
                    <a:cxn ang="0">
                      <a:pos x="542" y="87"/>
                    </a:cxn>
                    <a:cxn ang="0">
                      <a:pos x="499" y="104"/>
                    </a:cxn>
                    <a:cxn ang="0">
                      <a:pos x="454" y="121"/>
                    </a:cxn>
                    <a:cxn ang="0">
                      <a:pos x="407" y="134"/>
                    </a:cxn>
                    <a:cxn ang="0">
                      <a:pos x="360" y="148"/>
                    </a:cxn>
                    <a:cxn ang="0">
                      <a:pos x="312" y="161"/>
                    </a:cxn>
                    <a:cxn ang="0">
                      <a:pos x="264" y="173"/>
                    </a:cxn>
                    <a:cxn ang="0">
                      <a:pos x="217" y="183"/>
                    </a:cxn>
                    <a:cxn ang="0">
                      <a:pos x="170" y="194"/>
                    </a:cxn>
                    <a:cxn ang="0">
                      <a:pos x="126" y="202"/>
                    </a:cxn>
                    <a:cxn ang="0">
                      <a:pos x="82" y="210"/>
                    </a:cxn>
                    <a:cxn ang="0">
                      <a:pos x="41" y="219"/>
                    </a:cxn>
                    <a:cxn ang="0">
                      <a:pos x="0" y="226"/>
                    </a:cxn>
                    <a:cxn ang="0">
                      <a:pos x="20" y="230"/>
                    </a:cxn>
                    <a:cxn ang="0">
                      <a:pos x="60" y="223"/>
                    </a:cxn>
                    <a:cxn ang="0">
                      <a:pos x="103" y="215"/>
                    </a:cxn>
                    <a:cxn ang="0">
                      <a:pos x="148" y="207"/>
                    </a:cxn>
                    <a:cxn ang="0">
                      <a:pos x="194" y="197"/>
                    </a:cxn>
                    <a:cxn ang="0">
                      <a:pos x="242" y="186"/>
                    </a:cxn>
                    <a:cxn ang="0">
                      <a:pos x="291" y="176"/>
                    </a:cxn>
                    <a:cxn ang="0">
                      <a:pos x="338" y="164"/>
                    </a:cxn>
                    <a:cxn ang="0">
                      <a:pos x="386" y="151"/>
                    </a:cxn>
                    <a:cxn ang="0">
                      <a:pos x="433" y="138"/>
                    </a:cxn>
                    <a:cxn ang="0">
                      <a:pos x="479" y="121"/>
                    </a:cxn>
                    <a:cxn ang="0">
                      <a:pos x="522" y="104"/>
                    </a:cxn>
                    <a:cxn ang="0">
                      <a:pos x="566" y="85"/>
                    </a:cxn>
                    <a:cxn ang="0">
                      <a:pos x="607" y="66"/>
                    </a:cxn>
                    <a:cxn ang="0">
                      <a:pos x="645" y="44"/>
                    </a:cxn>
                    <a:cxn ang="0">
                      <a:pos x="679" y="19"/>
                    </a:cxn>
                    <a:cxn ang="0">
                      <a:pos x="697" y="2"/>
                    </a:cxn>
                  </a:cxnLst>
                  <a:rect l="0" t="0" r="r" b="b"/>
                  <a:pathLst>
                    <a:path w="697" h="235">
                      <a:moveTo>
                        <a:pt x="689" y="2"/>
                      </a:moveTo>
                      <a:lnTo>
                        <a:pt x="690" y="0"/>
                      </a:lnTo>
                      <a:lnTo>
                        <a:pt x="675" y="13"/>
                      </a:lnTo>
                      <a:lnTo>
                        <a:pt x="658" y="24"/>
                      </a:lnTo>
                      <a:lnTo>
                        <a:pt x="640" y="35"/>
                      </a:lnTo>
                      <a:lnTo>
                        <a:pt x="623" y="47"/>
                      </a:lnTo>
                      <a:lnTo>
                        <a:pt x="603" y="57"/>
                      </a:lnTo>
                      <a:lnTo>
                        <a:pt x="584" y="68"/>
                      </a:lnTo>
                      <a:lnTo>
                        <a:pt x="564" y="77"/>
                      </a:lnTo>
                      <a:lnTo>
                        <a:pt x="542" y="87"/>
                      </a:lnTo>
                      <a:lnTo>
                        <a:pt x="521" y="96"/>
                      </a:lnTo>
                      <a:lnTo>
                        <a:pt x="499" y="104"/>
                      </a:lnTo>
                      <a:lnTo>
                        <a:pt x="477" y="113"/>
                      </a:lnTo>
                      <a:lnTo>
                        <a:pt x="454" y="121"/>
                      </a:lnTo>
                      <a:lnTo>
                        <a:pt x="430" y="129"/>
                      </a:lnTo>
                      <a:lnTo>
                        <a:pt x="407" y="134"/>
                      </a:lnTo>
                      <a:lnTo>
                        <a:pt x="384" y="142"/>
                      </a:lnTo>
                      <a:lnTo>
                        <a:pt x="360" y="148"/>
                      </a:lnTo>
                      <a:lnTo>
                        <a:pt x="336" y="156"/>
                      </a:lnTo>
                      <a:lnTo>
                        <a:pt x="312" y="161"/>
                      </a:lnTo>
                      <a:lnTo>
                        <a:pt x="289" y="167"/>
                      </a:lnTo>
                      <a:lnTo>
                        <a:pt x="264" y="173"/>
                      </a:lnTo>
                      <a:lnTo>
                        <a:pt x="241" y="178"/>
                      </a:lnTo>
                      <a:lnTo>
                        <a:pt x="217" y="183"/>
                      </a:lnTo>
                      <a:lnTo>
                        <a:pt x="194" y="189"/>
                      </a:lnTo>
                      <a:lnTo>
                        <a:pt x="170" y="194"/>
                      </a:lnTo>
                      <a:lnTo>
                        <a:pt x="148" y="198"/>
                      </a:lnTo>
                      <a:lnTo>
                        <a:pt x="126" y="202"/>
                      </a:lnTo>
                      <a:lnTo>
                        <a:pt x="103" y="207"/>
                      </a:lnTo>
                      <a:lnTo>
                        <a:pt x="82" y="210"/>
                      </a:lnTo>
                      <a:lnTo>
                        <a:pt x="60" y="215"/>
                      </a:lnTo>
                      <a:lnTo>
                        <a:pt x="41" y="219"/>
                      </a:lnTo>
                      <a:lnTo>
                        <a:pt x="20" y="222"/>
                      </a:lnTo>
                      <a:lnTo>
                        <a:pt x="0" y="226"/>
                      </a:lnTo>
                      <a:lnTo>
                        <a:pt x="0" y="235"/>
                      </a:lnTo>
                      <a:lnTo>
                        <a:pt x="20" y="230"/>
                      </a:lnTo>
                      <a:lnTo>
                        <a:pt x="41" y="227"/>
                      </a:lnTo>
                      <a:lnTo>
                        <a:pt x="60" y="223"/>
                      </a:lnTo>
                      <a:lnTo>
                        <a:pt x="82" y="219"/>
                      </a:lnTo>
                      <a:lnTo>
                        <a:pt x="103" y="215"/>
                      </a:lnTo>
                      <a:lnTo>
                        <a:pt x="126" y="210"/>
                      </a:lnTo>
                      <a:lnTo>
                        <a:pt x="148" y="207"/>
                      </a:lnTo>
                      <a:lnTo>
                        <a:pt x="170" y="202"/>
                      </a:lnTo>
                      <a:lnTo>
                        <a:pt x="194" y="197"/>
                      </a:lnTo>
                      <a:lnTo>
                        <a:pt x="219" y="192"/>
                      </a:lnTo>
                      <a:lnTo>
                        <a:pt x="242" y="186"/>
                      </a:lnTo>
                      <a:lnTo>
                        <a:pt x="266" y="182"/>
                      </a:lnTo>
                      <a:lnTo>
                        <a:pt x="291" y="176"/>
                      </a:lnTo>
                      <a:lnTo>
                        <a:pt x="314" y="170"/>
                      </a:lnTo>
                      <a:lnTo>
                        <a:pt x="338" y="164"/>
                      </a:lnTo>
                      <a:lnTo>
                        <a:pt x="362" y="157"/>
                      </a:lnTo>
                      <a:lnTo>
                        <a:pt x="386" y="151"/>
                      </a:lnTo>
                      <a:lnTo>
                        <a:pt x="409" y="144"/>
                      </a:lnTo>
                      <a:lnTo>
                        <a:pt x="433" y="138"/>
                      </a:lnTo>
                      <a:lnTo>
                        <a:pt x="456" y="129"/>
                      </a:lnTo>
                      <a:lnTo>
                        <a:pt x="479" y="121"/>
                      </a:lnTo>
                      <a:lnTo>
                        <a:pt x="500" y="113"/>
                      </a:lnTo>
                      <a:lnTo>
                        <a:pt x="522" y="104"/>
                      </a:lnTo>
                      <a:lnTo>
                        <a:pt x="544" y="95"/>
                      </a:lnTo>
                      <a:lnTo>
                        <a:pt x="566" y="85"/>
                      </a:lnTo>
                      <a:lnTo>
                        <a:pt x="587" y="76"/>
                      </a:lnTo>
                      <a:lnTo>
                        <a:pt x="607" y="66"/>
                      </a:lnTo>
                      <a:lnTo>
                        <a:pt x="626" y="56"/>
                      </a:lnTo>
                      <a:lnTo>
                        <a:pt x="645" y="44"/>
                      </a:lnTo>
                      <a:lnTo>
                        <a:pt x="662" y="32"/>
                      </a:lnTo>
                      <a:lnTo>
                        <a:pt x="679" y="19"/>
                      </a:lnTo>
                      <a:lnTo>
                        <a:pt x="696" y="6"/>
                      </a:lnTo>
                      <a:lnTo>
                        <a:pt x="697" y="2"/>
                      </a:lnTo>
                      <a:lnTo>
                        <a:pt x="689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1" name="Freeform 205"/>
                <p:cNvSpPr>
                  <a:spLocks/>
                </p:cNvSpPr>
                <p:nvPr/>
              </p:nvSpPr>
              <p:spPr bwMode="auto">
                <a:xfrm>
                  <a:off x="3614" y="3434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8" y="13"/>
                    </a:cxn>
                    <a:cxn ang="0">
                      <a:pos x="9" y="11"/>
                    </a:cxn>
                    <a:cxn ang="0">
                      <a:pos x="11" y="8"/>
                    </a:cxn>
                    <a:cxn ang="0">
                      <a:pos x="12" y="6"/>
                    </a:cxn>
                    <a:cxn ang="0">
                      <a:pos x="14" y="4"/>
                    </a:cxn>
                    <a:cxn ang="0">
                      <a:pos x="4" y="4"/>
                    </a:cxn>
                  </a:cxnLst>
                  <a:rect l="0" t="0" r="r" b="b"/>
                  <a:pathLst>
                    <a:path w="14" h="13">
                      <a:moveTo>
                        <a:pt x="4" y="4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9" y="11"/>
                      </a:lnTo>
                      <a:lnTo>
                        <a:pt x="11" y="8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2" name="Freeform 206"/>
                <p:cNvSpPr>
                  <a:spLocks/>
                </p:cNvSpPr>
                <p:nvPr/>
              </p:nvSpPr>
              <p:spPr bwMode="auto">
                <a:xfrm>
                  <a:off x="3615" y="3419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19" y="8"/>
                    </a:cxn>
                    <a:cxn ang="0">
                      <a:pos x="17" y="14"/>
                    </a:cxn>
                    <a:cxn ang="0">
                      <a:pos x="11" y="32"/>
                    </a:cxn>
                    <a:cxn ang="0">
                      <a:pos x="4" y="50"/>
                    </a:cxn>
                    <a:cxn ang="0">
                      <a:pos x="0" y="61"/>
                    </a:cxn>
                    <a:cxn ang="0">
                      <a:pos x="10" y="61"/>
                    </a:cxn>
                    <a:cxn ang="0">
                      <a:pos x="11" y="51"/>
                    </a:cxn>
                    <a:cxn ang="0">
                      <a:pos x="19" y="34"/>
                    </a:cxn>
                    <a:cxn ang="0">
                      <a:pos x="25" y="17"/>
                    </a:cxn>
                    <a:cxn ang="0">
                      <a:pos x="27" y="4"/>
                    </a:cxn>
                    <a:cxn ang="0">
                      <a:pos x="22" y="2"/>
                    </a:cxn>
                    <a:cxn ang="0">
                      <a:pos x="27" y="4"/>
                    </a:cxn>
                    <a:cxn ang="0">
                      <a:pos x="24" y="0"/>
                    </a:cxn>
                    <a:cxn ang="0">
                      <a:pos x="22" y="2"/>
                    </a:cxn>
                    <a:cxn ang="0">
                      <a:pos x="25" y="10"/>
                    </a:cxn>
                  </a:cxnLst>
                  <a:rect l="0" t="0" r="r" b="b"/>
                  <a:pathLst>
                    <a:path w="27" h="61">
                      <a:moveTo>
                        <a:pt x="25" y="10"/>
                      </a:moveTo>
                      <a:lnTo>
                        <a:pt x="19" y="8"/>
                      </a:lnTo>
                      <a:lnTo>
                        <a:pt x="17" y="14"/>
                      </a:lnTo>
                      <a:lnTo>
                        <a:pt x="11" y="32"/>
                      </a:lnTo>
                      <a:lnTo>
                        <a:pt x="4" y="50"/>
                      </a:lnTo>
                      <a:lnTo>
                        <a:pt x="0" y="61"/>
                      </a:lnTo>
                      <a:lnTo>
                        <a:pt x="10" y="61"/>
                      </a:lnTo>
                      <a:lnTo>
                        <a:pt x="11" y="51"/>
                      </a:lnTo>
                      <a:lnTo>
                        <a:pt x="19" y="34"/>
                      </a:lnTo>
                      <a:lnTo>
                        <a:pt x="25" y="17"/>
                      </a:lnTo>
                      <a:lnTo>
                        <a:pt x="27" y="4"/>
                      </a:lnTo>
                      <a:lnTo>
                        <a:pt x="22" y="2"/>
                      </a:lnTo>
                      <a:lnTo>
                        <a:pt x="27" y="4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3" name="Freeform 207"/>
                <p:cNvSpPr>
                  <a:spLocks/>
                </p:cNvSpPr>
                <p:nvPr/>
              </p:nvSpPr>
              <p:spPr bwMode="auto">
                <a:xfrm>
                  <a:off x="3514" y="3420"/>
                  <a:ext cx="108" cy="42"/>
                </a:xfrm>
                <a:custGeom>
                  <a:avLst/>
                  <a:gdLst/>
                  <a:ahLst/>
                  <a:cxnLst>
                    <a:cxn ang="0">
                      <a:pos x="1" y="172"/>
                    </a:cxn>
                    <a:cxn ang="0">
                      <a:pos x="32" y="160"/>
                    </a:cxn>
                    <a:cxn ang="0">
                      <a:pos x="64" y="149"/>
                    </a:cxn>
                    <a:cxn ang="0">
                      <a:pos x="95" y="137"/>
                    </a:cxn>
                    <a:cxn ang="0">
                      <a:pos x="125" y="125"/>
                    </a:cxn>
                    <a:cxn ang="0">
                      <a:pos x="157" y="115"/>
                    </a:cxn>
                    <a:cxn ang="0">
                      <a:pos x="187" y="104"/>
                    </a:cxn>
                    <a:cxn ang="0">
                      <a:pos x="217" y="94"/>
                    </a:cxn>
                    <a:cxn ang="0">
                      <a:pos x="245" y="85"/>
                    </a:cxn>
                    <a:cxn ang="0">
                      <a:pos x="274" y="74"/>
                    </a:cxn>
                    <a:cxn ang="0">
                      <a:pos x="301" y="65"/>
                    </a:cxn>
                    <a:cxn ang="0">
                      <a:pos x="326" y="55"/>
                    </a:cxn>
                    <a:cxn ang="0">
                      <a:pos x="349" y="46"/>
                    </a:cxn>
                    <a:cxn ang="0">
                      <a:pos x="372" y="36"/>
                    </a:cxn>
                    <a:cxn ang="0">
                      <a:pos x="393" y="27"/>
                    </a:cxn>
                    <a:cxn ang="0">
                      <a:pos x="412" y="17"/>
                    </a:cxn>
                    <a:cxn ang="0">
                      <a:pos x="428" y="8"/>
                    </a:cxn>
                    <a:cxn ang="0">
                      <a:pos x="425" y="0"/>
                    </a:cxn>
                    <a:cxn ang="0">
                      <a:pos x="408" y="9"/>
                    </a:cxn>
                    <a:cxn ang="0">
                      <a:pos x="390" y="18"/>
                    </a:cxn>
                    <a:cxn ang="0">
                      <a:pos x="370" y="28"/>
                    </a:cxn>
                    <a:cxn ang="0">
                      <a:pos x="348" y="37"/>
                    </a:cxn>
                    <a:cxn ang="0">
                      <a:pos x="324" y="47"/>
                    </a:cxn>
                    <a:cxn ang="0">
                      <a:pos x="298" y="56"/>
                    </a:cxn>
                    <a:cxn ang="0">
                      <a:pos x="272" y="66"/>
                    </a:cxn>
                    <a:cxn ang="0">
                      <a:pos x="244" y="76"/>
                    </a:cxn>
                    <a:cxn ang="0">
                      <a:pos x="215" y="86"/>
                    </a:cxn>
                    <a:cxn ang="0">
                      <a:pos x="186" y="97"/>
                    </a:cxn>
                    <a:cxn ang="0">
                      <a:pos x="154" y="106"/>
                    </a:cxn>
                    <a:cxn ang="0">
                      <a:pos x="123" y="117"/>
                    </a:cxn>
                    <a:cxn ang="0">
                      <a:pos x="93" y="129"/>
                    </a:cxn>
                    <a:cxn ang="0">
                      <a:pos x="61" y="141"/>
                    </a:cxn>
                    <a:cxn ang="0">
                      <a:pos x="30" y="151"/>
                    </a:cxn>
                    <a:cxn ang="0">
                      <a:pos x="0" y="163"/>
                    </a:cxn>
                    <a:cxn ang="0">
                      <a:pos x="1" y="172"/>
                    </a:cxn>
                  </a:cxnLst>
                  <a:rect l="0" t="0" r="r" b="b"/>
                  <a:pathLst>
                    <a:path w="428" h="172">
                      <a:moveTo>
                        <a:pt x="1" y="172"/>
                      </a:moveTo>
                      <a:lnTo>
                        <a:pt x="32" y="160"/>
                      </a:lnTo>
                      <a:lnTo>
                        <a:pt x="64" y="149"/>
                      </a:lnTo>
                      <a:lnTo>
                        <a:pt x="95" y="137"/>
                      </a:lnTo>
                      <a:lnTo>
                        <a:pt x="125" y="125"/>
                      </a:lnTo>
                      <a:lnTo>
                        <a:pt x="157" y="115"/>
                      </a:lnTo>
                      <a:lnTo>
                        <a:pt x="187" y="104"/>
                      </a:lnTo>
                      <a:lnTo>
                        <a:pt x="217" y="94"/>
                      </a:lnTo>
                      <a:lnTo>
                        <a:pt x="245" y="85"/>
                      </a:lnTo>
                      <a:lnTo>
                        <a:pt x="274" y="74"/>
                      </a:lnTo>
                      <a:lnTo>
                        <a:pt x="301" y="65"/>
                      </a:lnTo>
                      <a:lnTo>
                        <a:pt x="326" y="55"/>
                      </a:lnTo>
                      <a:lnTo>
                        <a:pt x="349" y="46"/>
                      </a:lnTo>
                      <a:lnTo>
                        <a:pt x="372" y="36"/>
                      </a:lnTo>
                      <a:lnTo>
                        <a:pt x="393" y="27"/>
                      </a:lnTo>
                      <a:lnTo>
                        <a:pt x="412" y="17"/>
                      </a:lnTo>
                      <a:lnTo>
                        <a:pt x="428" y="8"/>
                      </a:lnTo>
                      <a:lnTo>
                        <a:pt x="425" y="0"/>
                      </a:lnTo>
                      <a:lnTo>
                        <a:pt x="408" y="9"/>
                      </a:lnTo>
                      <a:lnTo>
                        <a:pt x="390" y="18"/>
                      </a:lnTo>
                      <a:lnTo>
                        <a:pt x="370" y="28"/>
                      </a:lnTo>
                      <a:lnTo>
                        <a:pt x="348" y="37"/>
                      </a:lnTo>
                      <a:lnTo>
                        <a:pt x="324" y="47"/>
                      </a:lnTo>
                      <a:lnTo>
                        <a:pt x="298" y="56"/>
                      </a:lnTo>
                      <a:lnTo>
                        <a:pt x="272" y="66"/>
                      </a:lnTo>
                      <a:lnTo>
                        <a:pt x="244" y="76"/>
                      </a:lnTo>
                      <a:lnTo>
                        <a:pt x="215" y="86"/>
                      </a:lnTo>
                      <a:lnTo>
                        <a:pt x="186" y="97"/>
                      </a:lnTo>
                      <a:lnTo>
                        <a:pt x="154" y="106"/>
                      </a:lnTo>
                      <a:lnTo>
                        <a:pt x="123" y="117"/>
                      </a:lnTo>
                      <a:lnTo>
                        <a:pt x="93" y="129"/>
                      </a:lnTo>
                      <a:lnTo>
                        <a:pt x="61" y="141"/>
                      </a:lnTo>
                      <a:lnTo>
                        <a:pt x="30" y="151"/>
                      </a:lnTo>
                      <a:lnTo>
                        <a:pt x="0" y="163"/>
                      </a:lnTo>
                      <a:lnTo>
                        <a:pt x="1" y="17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4" name="Freeform 208"/>
                <p:cNvSpPr>
                  <a:spLocks/>
                </p:cNvSpPr>
                <p:nvPr/>
              </p:nvSpPr>
              <p:spPr bwMode="auto">
                <a:xfrm>
                  <a:off x="3442" y="3461"/>
                  <a:ext cx="73" cy="34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1" y="138"/>
                    </a:cxn>
                    <a:cxn ang="0">
                      <a:pos x="18" y="130"/>
                    </a:cxn>
                    <a:cxn ang="0">
                      <a:pos x="36" y="123"/>
                    </a:cxn>
                    <a:cxn ang="0">
                      <a:pos x="56" y="116"/>
                    </a:cxn>
                    <a:cxn ang="0">
                      <a:pos x="73" y="106"/>
                    </a:cxn>
                    <a:cxn ang="0">
                      <a:pos x="92" y="99"/>
                    </a:cxn>
                    <a:cxn ang="0">
                      <a:pos x="110" y="91"/>
                    </a:cxn>
                    <a:cxn ang="0">
                      <a:pos x="130" y="82"/>
                    </a:cxn>
                    <a:cxn ang="0">
                      <a:pos x="150" y="73"/>
                    </a:cxn>
                    <a:cxn ang="0">
                      <a:pos x="168" y="64"/>
                    </a:cxn>
                    <a:cxn ang="0">
                      <a:pos x="187" y="56"/>
                    </a:cxn>
                    <a:cxn ang="0">
                      <a:pos x="204" y="48"/>
                    </a:cxn>
                    <a:cxn ang="0">
                      <a:pos x="223" y="41"/>
                    </a:cxn>
                    <a:cxn ang="0">
                      <a:pos x="241" y="32"/>
                    </a:cxn>
                    <a:cxn ang="0">
                      <a:pos x="259" y="24"/>
                    </a:cxn>
                    <a:cxn ang="0">
                      <a:pos x="275" y="16"/>
                    </a:cxn>
                    <a:cxn ang="0">
                      <a:pos x="291" y="9"/>
                    </a:cxn>
                    <a:cxn ang="0">
                      <a:pos x="290" y="0"/>
                    </a:cxn>
                    <a:cxn ang="0">
                      <a:pos x="274" y="7"/>
                    </a:cxn>
                    <a:cxn ang="0">
                      <a:pos x="255" y="15"/>
                    </a:cxn>
                    <a:cxn ang="0">
                      <a:pos x="238" y="24"/>
                    </a:cxn>
                    <a:cxn ang="0">
                      <a:pos x="220" y="32"/>
                    </a:cxn>
                    <a:cxn ang="0">
                      <a:pos x="202" y="40"/>
                    </a:cxn>
                    <a:cxn ang="0">
                      <a:pos x="182" y="48"/>
                    </a:cxn>
                    <a:cxn ang="0">
                      <a:pos x="164" y="56"/>
                    </a:cxn>
                    <a:cxn ang="0">
                      <a:pos x="146" y="64"/>
                    </a:cxn>
                    <a:cxn ang="0">
                      <a:pos x="126" y="74"/>
                    </a:cxn>
                    <a:cxn ang="0">
                      <a:pos x="109" y="82"/>
                    </a:cxn>
                    <a:cxn ang="0">
                      <a:pos x="89" y="91"/>
                    </a:cxn>
                    <a:cxn ang="0">
                      <a:pos x="71" y="98"/>
                    </a:cxn>
                    <a:cxn ang="0">
                      <a:pos x="51" y="106"/>
                    </a:cxn>
                    <a:cxn ang="0">
                      <a:pos x="34" y="116"/>
                    </a:cxn>
                    <a:cxn ang="0">
                      <a:pos x="17" y="122"/>
                    </a:cxn>
                    <a:cxn ang="0">
                      <a:pos x="0" y="129"/>
                    </a:cxn>
                    <a:cxn ang="0">
                      <a:pos x="0" y="138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291" h="138">
                      <a:moveTo>
                        <a:pt x="0" y="129"/>
                      </a:moveTo>
                      <a:lnTo>
                        <a:pt x="1" y="138"/>
                      </a:lnTo>
                      <a:lnTo>
                        <a:pt x="18" y="130"/>
                      </a:lnTo>
                      <a:lnTo>
                        <a:pt x="36" y="123"/>
                      </a:lnTo>
                      <a:lnTo>
                        <a:pt x="56" y="116"/>
                      </a:lnTo>
                      <a:lnTo>
                        <a:pt x="73" y="106"/>
                      </a:lnTo>
                      <a:lnTo>
                        <a:pt x="92" y="99"/>
                      </a:lnTo>
                      <a:lnTo>
                        <a:pt x="110" y="91"/>
                      </a:lnTo>
                      <a:lnTo>
                        <a:pt x="130" y="82"/>
                      </a:lnTo>
                      <a:lnTo>
                        <a:pt x="150" y="73"/>
                      </a:lnTo>
                      <a:lnTo>
                        <a:pt x="168" y="64"/>
                      </a:lnTo>
                      <a:lnTo>
                        <a:pt x="187" y="56"/>
                      </a:lnTo>
                      <a:lnTo>
                        <a:pt x="204" y="48"/>
                      </a:lnTo>
                      <a:lnTo>
                        <a:pt x="223" y="41"/>
                      </a:lnTo>
                      <a:lnTo>
                        <a:pt x="241" y="32"/>
                      </a:lnTo>
                      <a:lnTo>
                        <a:pt x="259" y="24"/>
                      </a:lnTo>
                      <a:lnTo>
                        <a:pt x="275" y="16"/>
                      </a:lnTo>
                      <a:lnTo>
                        <a:pt x="291" y="9"/>
                      </a:lnTo>
                      <a:lnTo>
                        <a:pt x="290" y="0"/>
                      </a:lnTo>
                      <a:lnTo>
                        <a:pt x="274" y="7"/>
                      </a:lnTo>
                      <a:lnTo>
                        <a:pt x="255" y="15"/>
                      </a:lnTo>
                      <a:lnTo>
                        <a:pt x="238" y="24"/>
                      </a:lnTo>
                      <a:lnTo>
                        <a:pt x="220" y="32"/>
                      </a:lnTo>
                      <a:lnTo>
                        <a:pt x="202" y="40"/>
                      </a:lnTo>
                      <a:lnTo>
                        <a:pt x="182" y="48"/>
                      </a:lnTo>
                      <a:lnTo>
                        <a:pt x="164" y="56"/>
                      </a:lnTo>
                      <a:lnTo>
                        <a:pt x="146" y="64"/>
                      </a:lnTo>
                      <a:lnTo>
                        <a:pt x="126" y="74"/>
                      </a:lnTo>
                      <a:lnTo>
                        <a:pt x="109" y="82"/>
                      </a:lnTo>
                      <a:lnTo>
                        <a:pt x="89" y="91"/>
                      </a:lnTo>
                      <a:lnTo>
                        <a:pt x="71" y="98"/>
                      </a:lnTo>
                      <a:lnTo>
                        <a:pt x="51" y="106"/>
                      </a:lnTo>
                      <a:lnTo>
                        <a:pt x="34" y="116"/>
                      </a:lnTo>
                      <a:lnTo>
                        <a:pt x="17" y="122"/>
                      </a:lnTo>
                      <a:lnTo>
                        <a:pt x="0" y="129"/>
                      </a:lnTo>
                      <a:lnTo>
                        <a:pt x="0" y="138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5" name="Freeform 209"/>
                <p:cNvSpPr>
                  <a:spLocks/>
                </p:cNvSpPr>
                <p:nvPr/>
              </p:nvSpPr>
              <p:spPr bwMode="auto">
                <a:xfrm>
                  <a:off x="3331" y="3416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107" y="212"/>
                    </a:cxn>
                    <a:cxn ang="0">
                      <a:pos x="120" y="209"/>
                    </a:cxn>
                    <a:cxn ang="0">
                      <a:pos x="134" y="204"/>
                    </a:cxn>
                    <a:cxn ang="0">
                      <a:pos x="147" y="198"/>
                    </a:cxn>
                    <a:cxn ang="0">
                      <a:pos x="160" y="191"/>
                    </a:cxn>
                    <a:cxn ang="0">
                      <a:pos x="172" y="183"/>
                    </a:cxn>
                    <a:cxn ang="0">
                      <a:pos x="181" y="172"/>
                    </a:cxn>
                    <a:cxn ang="0">
                      <a:pos x="190" y="160"/>
                    </a:cxn>
                    <a:cxn ang="0">
                      <a:pos x="197" y="149"/>
                    </a:cxn>
                    <a:cxn ang="0">
                      <a:pos x="204" y="116"/>
                    </a:cxn>
                    <a:cxn ang="0">
                      <a:pos x="204" y="84"/>
                    </a:cxn>
                    <a:cxn ang="0">
                      <a:pos x="197" y="57"/>
                    </a:cxn>
                    <a:cxn ang="0">
                      <a:pos x="184" y="32"/>
                    </a:cxn>
                    <a:cxn ang="0">
                      <a:pos x="173" y="23"/>
                    </a:cxn>
                    <a:cxn ang="0">
                      <a:pos x="156" y="15"/>
                    </a:cxn>
                    <a:cxn ang="0">
                      <a:pos x="140" y="7"/>
                    </a:cxn>
                    <a:cxn ang="0">
                      <a:pos x="123" y="2"/>
                    </a:cxn>
                    <a:cxn ang="0">
                      <a:pos x="105" y="0"/>
                    </a:cxn>
                    <a:cxn ang="0">
                      <a:pos x="88" y="1"/>
                    </a:cxn>
                    <a:cxn ang="0">
                      <a:pos x="71" y="6"/>
                    </a:cxn>
                    <a:cxn ang="0">
                      <a:pos x="56" y="17"/>
                    </a:cxn>
                    <a:cxn ang="0">
                      <a:pos x="45" y="30"/>
                    </a:cxn>
                    <a:cxn ang="0">
                      <a:pos x="35" y="42"/>
                    </a:cxn>
                    <a:cxn ang="0">
                      <a:pos x="27" y="55"/>
                    </a:cxn>
                    <a:cxn ang="0">
                      <a:pos x="16" y="65"/>
                    </a:cxn>
                    <a:cxn ang="0">
                      <a:pos x="9" y="78"/>
                    </a:cxn>
                    <a:cxn ang="0">
                      <a:pos x="4" y="93"/>
                    </a:cxn>
                    <a:cxn ang="0">
                      <a:pos x="0" y="107"/>
                    </a:cxn>
                    <a:cxn ang="0">
                      <a:pos x="0" y="124"/>
                    </a:cxn>
                    <a:cxn ang="0">
                      <a:pos x="6" y="140"/>
                    </a:cxn>
                    <a:cxn ang="0">
                      <a:pos x="11" y="156"/>
                    </a:cxn>
                    <a:cxn ang="0">
                      <a:pos x="18" y="166"/>
                    </a:cxn>
                    <a:cxn ang="0">
                      <a:pos x="28" y="178"/>
                    </a:cxn>
                    <a:cxn ang="0">
                      <a:pos x="38" y="187"/>
                    </a:cxn>
                    <a:cxn ang="0">
                      <a:pos x="50" y="195"/>
                    </a:cxn>
                    <a:cxn ang="0">
                      <a:pos x="62" y="202"/>
                    </a:cxn>
                    <a:cxn ang="0">
                      <a:pos x="78" y="208"/>
                    </a:cxn>
                    <a:cxn ang="0">
                      <a:pos x="83" y="210"/>
                    </a:cxn>
                    <a:cxn ang="0">
                      <a:pos x="91" y="210"/>
                    </a:cxn>
                    <a:cxn ang="0">
                      <a:pos x="98" y="212"/>
                    </a:cxn>
                    <a:cxn ang="0">
                      <a:pos x="105" y="214"/>
                    </a:cxn>
                    <a:cxn ang="0">
                      <a:pos x="107" y="213"/>
                    </a:cxn>
                    <a:cxn ang="0">
                      <a:pos x="107" y="212"/>
                    </a:cxn>
                  </a:cxnLst>
                  <a:rect l="0" t="0" r="r" b="b"/>
                  <a:pathLst>
                    <a:path w="204" h="214">
                      <a:moveTo>
                        <a:pt x="107" y="212"/>
                      </a:moveTo>
                      <a:lnTo>
                        <a:pt x="120" y="209"/>
                      </a:lnTo>
                      <a:lnTo>
                        <a:pt x="134" y="204"/>
                      </a:lnTo>
                      <a:lnTo>
                        <a:pt x="147" y="198"/>
                      </a:lnTo>
                      <a:lnTo>
                        <a:pt x="160" y="191"/>
                      </a:lnTo>
                      <a:lnTo>
                        <a:pt x="172" y="183"/>
                      </a:lnTo>
                      <a:lnTo>
                        <a:pt x="181" y="172"/>
                      </a:lnTo>
                      <a:lnTo>
                        <a:pt x="190" y="160"/>
                      </a:lnTo>
                      <a:lnTo>
                        <a:pt x="197" y="149"/>
                      </a:lnTo>
                      <a:lnTo>
                        <a:pt x="204" y="116"/>
                      </a:lnTo>
                      <a:lnTo>
                        <a:pt x="204" y="84"/>
                      </a:lnTo>
                      <a:lnTo>
                        <a:pt x="197" y="57"/>
                      </a:lnTo>
                      <a:lnTo>
                        <a:pt x="184" y="32"/>
                      </a:lnTo>
                      <a:lnTo>
                        <a:pt x="173" y="23"/>
                      </a:lnTo>
                      <a:lnTo>
                        <a:pt x="156" y="15"/>
                      </a:lnTo>
                      <a:lnTo>
                        <a:pt x="140" y="7"/>
                      </a:lnTo>
                      <a:lnTo>
                        <a:pt x="123" y="2"/>
                      </a:lnTo>
                      <a:lnTo>
                        <a:pt x="105" y="0"/>
                      </a:lnTo>
                      <a:lnTo>
                        <a:pt x="88" y="1"/>
                      </a:lnTo>
                      <a:lnTo>
                        <a:pt x="71" y="6"/>
                      </a:lnTo>
                      <a:lnTo>
                        <a:pt x="56" y="17"/>
                      </a:lnTo>
                      <a:lnTo>
                        <a:pt x="45" y="30"/>
                      </a:lnTo>
                      <a:lnTo>
                        <a:pt x="35" y="42"/>
                      </a:lnTo>
                      <a:lnTo>
                        <a:pt x="27" y="55"/>
                      </a:lnTo>
                      <a:lnTo>
                        <a:pt x="16" y="65"/>
                      </a:lnTo>
                      <a:lnTo>
                        <a:pt x="9" y="78"/>
                      </a:lnTo>
                      <a:lnTo>
                        <a:pt x="4" y="93"/>
                      </a:lnTo>
                      <a:lnTo>
                        <a:pt x="0" y="107"/>
                      </a:lnTo>
                      <a:lnTo>
                        <a:pt x="0" y="124"/>
                      </a:lnTo>
                      <a:lnTo>
                        <a:pt x="6" y="140"/>
                      </a:lnTo>
                      <a:lnTo>
                        <a:pt x="11" y="156"/>
                      </a:lnTo>
                      <a:lnTo>
                        <a:pt x="18" y="166"/>
                      </a:lnTo>
                      <a:lnTo>
                        <a:pt x="28" y="178"/>
                      </a:lnTo>
                      <a:lnTo>
                        <a:pt x="38" y="187"/>
                      </a:lnTo>
                      <a:lnTo>
                        <a:pt x="50" y="195"/>
                      </a:lnTo>
                      <a:lnTo>
                        <a:pt x="62" y="202"/>
                      </a:lnTo>
                      <a:lnTo>
                        <a:pt x="78" y="208"/>
                      </a:lnTo>
                      <a:lnTo>
                        <a:pt x="83" y="210"/>
                      </a:lnTo>
                      <a:lnTo>
                        <a:pt x="91" y="210"/>
                      </a:lnTo>
                      <a:lnTo>
                        <a:pt x="98" y="212"/>
                      </a:lnTo>
                      <a:lnTo>
                        <a:pt x="105" y="214"/>
                      </a:lnTo>
                      <a:lnTo>
                        <a:pt x="107" y="213"/>
                      </a:lnTo>
                      <a:lnTo>
                        <a:pt x="107" y="21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6" name="Freeform 210"/>
                <p:cNvSpPr>
                  <a:spLocks/>
                </p:cNvSpPr>
                <p:nvPr/>
              </p:nvSpPr>
              <p:spPr bwMode="auto">
                <a:xfrm>
                  <a:off x="3358" y="3453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87" y="1"/>
                    </a:cxn>
                    <a:cxn ang="0">
                      <a:pos x="87" y="0"/>
                    </a:cxn>
                    <a:cxn ang="0">
                      <a:pos x="80" y="12"/>
                    </a:cxn>
                    <a:cxn ang="0">
                      <a:pos x="72" y="23"/>
                    </a:cxn>
                    <a:cxn ang="0">
                      <a:pos x="61" y="33"/>
                    </a:cxn>
                    <a:cxn ang="0">
                      <a:pos x="51" y="41"/>
                    </a:cxn>
                    <a:cxn ang="0">
                      <a:pos x="38" y="48"/>
                    </a:cxn>
                    <a:cxn ang="0">
                      <a:pos x="26" y="55"/>
                    </a:cxn>
                    <a:cxn ang="0">
                      <a:pos x="13" y="58"/>
                    </a:cxn>
                    <a:cxn ang="0">
                      <a:pos x="0" y="62"/>
                    </a:cxn>
                    <a:cxn ang="0">
                      <a:pos x="0" y="69"/>
                    </a:cxn>
                    <a:cxn ang="0">
                      <a:pos x="15" y="67"/>
                    </a:cxn>
                    <a:cxn ang="0">
                      <a:pos x="29" y="63"/>
                    </a:cxn>
                    <a:cxn ang="0">
                      <a:pos x="43" y="56"/>
                    </a:cxn>
                    <a:cxn ang="0">
                      <a:pos x="55" y="49"/>
                    </a:cxn>
                    <a:cxn ang="0">
                      <a:pos x="67" y="39"/>
                    </a:cxn>
                    <a:cxn ang="0">
                      <a:pos x="77" y="29"/>
                    </a:cxn>
                    <a:cxn ang="0">
                      <a:pos x="88" y="17"/>
                    </a:cxn>
                    <a:cxn ang="0">
                      <a:pos x="95" y="4"/>
                    </a:cxn>
                    <a:cxn ang="0">
                      <a:pos x="95" y="3"/>
                    </a:cxn>
                    <a:cxn ang="0">
                      <a:pos x="87" y="1"/>
                    </a:cxn>
                  </a:cxnLst>
                  <a:rect l="0" t="0" r="r" b="b"/>
                  <a:pathLst>
                    <a:path w="95" h="69">
                      <a:moveTo>
                        <a:pt x="87" y="1"/>
                      </a:moveTo>
                      <a:lnTo>
                        <a:pt x="87" y="0"/>
                      </a:lnTo>
                      <a:lnTo>
                        <a:pt x="80" y="12"/>
                      </a:lnTo>
                      <a:lnTo>
                        <a:pt x="72" y="23"/>
                      </a:lnTo>
                      <a:lnTo>
                        <a:pt x="61" y="33"/>
                      </a:lnTo>
                      <a:lnTo>
                        <a:pt x="51" y="41"/>
                      </a:lnTo>
                      <a:lnTo>
                        <a:pt x="38" y="48"/>
                      </a:lnTo>
                      <a:lnTo>
                        <a:pt x="26" y="55"/>
                      </a:lnTo>
                      <a:lnTo>
                        <a:pt x="13" y="58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5" y="67"/>
                      </a:lnTo>
                      <a:lnTo>
                        <a:pt x="29" y="63"/>
                      </a:lnTo>
                      <a:lnTo>
                        <a:pt x="43" y="56"/>
                      </a:lnTo>
                      <a:lnTo>
                        <a:pt x="55" y="49"/>
                      </a:lnTo>
                      <a:lnTo>
                        <a:pt x="67" y="39"/>
                      </a:lnTo>
                      <a:lnTo>
                        <a:pt x="77" y="29"/>
                      </a:lnTo>
                      <a:lnTo>
                        <a:pt x="88" y="17"/>
                      </a:lnTo>
                      <a:lnTo>
                        <a:pt x="95" y="4"/>
                      </a:lnTo>
                      <a:lnTo>
                        <a:pt x="95" y="3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" name="Group 211"/>
              <p:cNvGrpSpPr>
                <a:grpSpLocks/>
              </p:cNvGrpSpPr>
              <p:nvPr/>
            </p:nvGrpSpPr>
            <p:grpSpPr bwMode="auto">
              <a:xfrm>
                <a:off x="2743" y="2507"/>
                <a:ext cx="1864" cy="964"/>
                <a:chOff x="2743" y="2507"/>
                <a:chExt cx="1864" cy="964"/>
              </a:xfrm>
            </p:grpSpPr>
            <p:sp>
              <p:nvSpPr>
                <p:cNvPr id="639188" name="Freeform 212"/>
                <p:cNvSpPr>
                  <a:spLocks/>
                </p:cNvSpPr>
                <p:nvPr/>
              </p:nvSpPr>
              <p:spPr bwMode="auto">
                <a:xfrm>
                  <a:off x="3376" y="3423"/>
                  <a:ext cx="7" cy="30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0" y="4"/>
                    </a:cxn>
                    <a:cxn ang="0">
                      <a:pos x="12" y="28"/>
                    </a:cxn>
                    <a:cxn ang="0">
                      <a:pos x="19" y="54"/>
                    </a:cxn>
                    <a:cxn ang="0">
                      <a:pos x="19" y="86"/>
                    </a:cxn>
                    <a:cxn ang="0">
                      <a:pos x="14" y="117"/>
                    </a:cxn>
                    <a:cxn ang="0">
                      <a:pos x="22" y="119"/>
                    </a:cxn>
                    <a:cxn ang="0">
                      <a:pos x="28" y="86"/>
                    </a:cxn>
                    <a:cxn ang="0">
                      <a:pos x="28" y="54"/>
                    </a:cxn>
                    <a:cxn ang="0">
                      <a:pos x="21" y="26"/>
                    </a:cxn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28" h="119">
                      <a:moveTo>
                        <a:pt x="1" y="6"/>
                      </a:moveTo>
                      <a:lnTo>
                        <a:pt x="0" y="4"/>
                      </a:lnTo>
                      <a:lnTo>
                        <a:pt x="12" y="28"/>
                      </a:lnTo>
                      <a:lnTo>
                        <a:pt x="19" y="54"/>
                      </a:lnTo>
                      <a:lnTo>
                        <a:pt x="19" y="86"/>
                      </a:lnTo>
                      <a:lnTo>
                        <a:pt x="14" y="117"/>
                      </a:lnTo>
                      <a:lnTo>
                        <a:pt x="22" y="119"/>
                      </a:lnTo>
                      <a:lnTo>
                        <a:pt x="28" y="86"/>
                      </a:lnTo>
                      <a:lnTo>
                        <a:pt x="28" y="54"/>
                      </a:lnTo>
                      <a:lnTo>
                        <a:pt x="21" y="26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89" name="Freeform 213"/>
                <p:cNvSpPr>
                  <a:spLocks/>
                </p:cNvSpPr>
                <p:nvPr/>
              </p:nvSpPr>
              <p:spPr bwMode="auto">
                <a:xfrm>
                  <a:off x="3345" y="3415"/>
                  <a:ext cx="33" cy="10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21" y="16"/>
                    </a:cxn>
                    <a:cxn ang="0">
                      <a:pos x="36" y="11"/>
                    </a:cxn>
                    <a:cxn ang="0">
                      <a:pos x="53" y="11"/>
                    </a:cxn>
                    <a:cxn ang="0">
                      <a:pos x="71" y="11"/>
                    </a:cxn>
                    <a:cxn ang="0">
                      <a:pos x="87" y="17"/>
                    </a:cxn>
                    <a:cxn ang="0">
                      <a:pos x="103" y="24"/>
                    </a:cxn>
                    <a:cxn ang="0">
                      <a:pos x="118" y="32"/>
                    </a:cxn>
                    <a:cxn ang="0">
                      <a:pos x="129" y="41"/>
                    </a:cxn>
                    <a:cxn ang="0">
                      <a:pos x="136" y="35"/>
                    </a:cxn>
                    <a:cxn ang="0">
                      <a:pos x="122" y="24"/>
                    </a:cxn>
                    <a:cxn ang="0">
                      <a:pos x="107" y="16"/>
                    </a:cxn>
                    <a:cxn ang="0">
                      <a:pos x="89" y="7"/>
                    </a:cxn>
                    <a:cxn ang="0">
                      <a:pos x="71" y="3"/>
                    </a:cxn>
                    <a:cxn ang="0">
                      <a:pos x="53" y="0"/>
                    </a:cxn>
                    <a:cxn ang="0">
                      <a:pos x="36" y="3"/>
                    </a:cxn>
                    <a:cxn ang="0">
                      <a:pos x="16" y="7"/>
                    </a:cxn>
                    <a:cxn ang="0">
                      <a:pos x="0" y="18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36" h="41">
                      <a:moveTo>
                        <a:pt x="7" y="25"/>
                      </a:moveTo>
                      <a:lnTo>
                        <a:pt x="21" y="16"/>
                      </a:lnTo>
                      <a:lnTo>
                        <a:pt x="36" y="11"/>
                      </a:lnTo>
                      <a:lnTo>
                        <a:pt x="53" y="11"/>
                      </a:lnTo>
                      <a:lnTo>
                        <a:pt x="71" y="11"/>
                      </a:lnTo>
                      <a:lnTo>
                        <a:pt x="87" y="17"/>
                      </a:lnTo>
                      <a:lnTo>
                        <a:pt x="103" y="24"/>
                      </a:lnTo>
                      <a:lnTo>
                        <a:pt x="118" y="32"/>
                      </a:lnTo>
                      <a:lnTo>
                        <a:pt x="129" y="41"/>
                      </a:lnTo>
                      <a:lnTo>
                        <a:pt x="136" y="35"/>
                      </a:lnTo>
                      <a:lnTo>
                        <a:pt x="122" y="24"/>
                      </a:lnTo>
                      <a:lnTo>
                        <a:pt x="107" y="16"/>
                      </a:lnTo>
                      <a:lnTo>
                        <a:pt x="89" y="7"/>
                      </a:lnTo>
                      <a:lnTo>
                        <a:pt x="71" y="3"/>
                      </a:lnTo>
                      <a:lnTo>
                        <a:pt x="53" y="0"/>
                      </a:lnTo>
                      <a:lnTo>
                        <a:pt x="36" y="3"/>
                      </a:lnTo>
                      <a:lnTo>
                        <a:pt x="16" y="7"/>
                      </a:lnTo>
                      <a:lnTo>
                        <a:pt x="0" y="18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0" name="Freeform 214"/>
                <p:cNvSpPr>
                  <a:spLocks/>
                </p:cNvSpPr>
                <p:nvPr/>
              </p:nvSpPr>
              <p:spPr bwMode="auto">
                <a:xfrm>
                  <a:off x="3331" y="3419"/>
                  <a:ext cx="15" cy="28"/>
                </a:xfrm>
                <a:custGeom>
                  <a:avLst/>
                  <a:gdLst/>
                  <a:ahLst/>
                  <a:cxnLst>
                    <a:cxn ang="0">
                      <a:pos x="8" y="109"/>
                    </a:cxn>
                    <a:cxn ang="0">
                      <a:pos x="8" y="111"/>
                    </a:cxn>
                    <a:cxn ang="0">
                      <a:pos x="8" y="94"/>
                    </a:cxn>
                    <a:cxn ang="0">
                      <a:pos x="12" y="81"/>
                    </a:cxn>
                    <a:cxn ang="0">
                      <a:pos x="18" y="68"/>
                    </a:cxn>
                    <a:cxn ang="0">
                      <a:pos x="25" y="56"/>
                    </a:cxn>
                    <a:cxn ang="0">
                      <a:pos x="33" y="45"/>
                    </a:cxn>
                    <a:cxn ang="0">
                      <a:pos x="42" y="32"/>
                    </a:cxn>
                    <a:cxn ang="0">
                      <a:pos x="53" y="19"/>
                    </a:cxn>
                    <a:cxn ang="0">
                      <a:pos x="63" y="7"/>
                    </a:cxn>
                    <a:cxn ang="0">
                      <a:pos x="56" y="0"/>
                    </a:cxn>
                    <a:cxn ang="0">
                      <a:pos x="46" y="13"/>
                    </a:cxn>
                    <a:cxn ang="0">
                      <a:pos x="35" y="26"/>
                    </a:cxn>
                    <a:cxn ang="0">
                      <a:pos x="27" y="38"/>
                    </a:cxn>
                    <a:cxn ang="0">
                      <a:pos x="17" y="51"/>
                    </a:cxn>
                    <a:cxn ang="0">
                      <a:pos x="10" y="63"/>
                    </a:cxn>
                    <a:cxn ang="0">
                      <a:pos x="4" y="78"/>
                    </a:cxn>
                    <a:cxn ang="0">
                      <a:pos x="0" y="94"/>
                    </a:cxn>
                    <a:cxn ang="0">
                      <a:pos x="0" y="111"/>
                    </a:cxn>
                    <a:cxn ang="0">
                      <a:pos x="0" y="112"/>
                    </a:cxn>
                    <a:cxn ang="0">
                      <a:pos x="8" y="109"/>
                    </a:cxn>
                  </a:cxnLst>
                  <a:rect l="0" t="0" r="r" b="b"/>
                  <a:pathLst>
                    <a:path w="63" h="112">
                      <a:moveTo>
                        <a:pt x="8" y="109"/>
                      </a:moveTo>
                      <a:lnTo>
                        <a:pt x="8" y="111"/>
                      </a:lnTo>
                      <a:lnTo>
                        <a:pt x="8" y="94"/>
                      </a:lnTo>
                      <a:lnTo>
                        <a:pt x="12" y="81"/>
                      </a:lnTo>
                      <a:lnTo>
                        <a:pt x="18" y="68"/>
                      </a:lnTo>
                      <a:lnTo>
                        <a:pt x="25" y="56"/>
                      </a:lnTo>
                      <a:lnTo>
                        <a:pt x="33" y="45"/>
                      </a:lnTo>
                      <a:lnTo>
                        <a:pt x="42" y="32"/>
                      </a:lnTo>
                      <a:lnTo>
                        <a:pt x="53" y="19"/>
                      </a:lnTo>
                      <a:lnTo>
                        <a:pt x="63" y="7"/>
                      </a:lnTo>
                      <a:lnTo>
                        <a:pt x="56" y="0"/>
                      </a:lnTo>
                      <a:lnTo>
                        <a:pt x="46" y="13"/>
                      </a:lnTo>
                      <a:lnTo>
                        <a:pt x="35" y="26"/>
                      </a:lnTo>
                      <a:lnTo>
                        <a:pt x="27" y="38"/>
                      </a:lnTo>
                      <a:lnTo>
                        <a:pt x="17" y="51"/>
                      </a:lnTo>
                      <a:lnTo>
                        <a:pt x="10" y="63"/>
                      </a:lnTo>
                      <a:lnTo>
                        <a:pt x="4" y="78"/>
                      </a:lnTo>
                      <a:lnTo>
                        <a:pt x="0" y="94"/>
                      </a:lnTo>
                      <a:lnTo>
                        <a:pt x="0" y="111"/>
                      </a:lnTo>
                      <a:lnTo>
                        <a:pt x="0" y="112"/>
                      </a:lnTo>
                      <a:lnTo>
                        <a:pt x="8" y="10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1" name="Freeform 215"/>
                <p:cNvSpPr>
                  <a:spLocks/>
                </p:cNvSpPr>
                <p:nvPr/>
              </p:nvSpPr>
              <p:spPr bwMode="auto">
                <a:xfrm>
                  <a:off x="3331" y="3447"/>
                  <a:ext cx="20" cy="22"/>
                </a:xfrm>
                <a:custGeom>
                  <a:avLst/>
                  <a:gdLst/>
                  <a:ahLst/>
                  <a:cxnLst>
                    <a:cxn ang="0">
                      <a:pos x="83" y="81"/>
                    </a:cxn>
                    <a:cxn ang="0">
                      <a:pos x="69" y="75"/>
                    </a:cxn>
                    <a:cxn ang="0">
                      <a:pos x="55" y="69"/>
                    </a:cxn>
                    <a:cxn ang="0">
                      <a:pos x="46" y="61"/>
                    </a:cxn>
                    <a:cxn ang="0">
                      <a:pos x="35" y="53"/>
                    </a:cxn>
                    <a:cxn ang="0">
                      <a:pos x="27" y="43"/>
                    </a:cxn>
                    <a:cxn ang="0">
                      <a:pos x="20" y="31"/>
                    </a:cxn>
                    <a:cxn ang="0">
                      <a:pos x="13" y="17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5" y="19"/>
                    </a:cxn>
                    <a:cxn ang="0">
                      <a:pos x="12" y="35"/>
                    </a:cxn>
                    <a:cxn ang="0">
                      <a:pos x="19" y="47"/>
                    </a:cxn>
                    <a:cxn ang="0">
                      <a:pos x="29" y="60"/>
                    </a:cxn>
                    <a:cxn ang="0">
                      <a:pos x="39" y="68"/>
                    </a:cxn>
                    <a:cxn ang="0">
                      <a:pos x="51" y="78"/>
                    </a:cxn>
                    <a:cxn ang="0">
                      <a:pos x="64" y="84"/>
                    </a:cxn>
                    <a:cxn ang="0">
                      <a:pos x="80" y="90"/>
                    </a:cxn>
                    <a:cxn ang="0">
                      <a:pos x="83" y="81"/>
                    </a:cxn>
                  </a:cxnLst>
                  <a:rect l="0" t="0" r="r" b="b"/>
                  <a:pathLst>
                    <a:path w="83" h="90">
                      <a:moveTo>
                        <a:pt x="83" y="81"/>
                      </a:moveTo>
                      <a:lnTo>
                        <a:pt x="69" y="75"/>
                      </a:lnTo>
                      <a:lnTo>
                        <a:pt x="55" y="69"/>
                      </a:lnTo>
                      <a:lnTo>
                        <a:pt x="46" y="61"/>
                      </a:lnTo>
                      <a:lnTo>
                        <a:pt x="35" y="53"/>
                      </a:lnTo>
                      <a:lnTo>
                        <a:pt x="27" y="43"/>
                      </a:lnTo>
                      <a:lnTo>
                        <a:pt x="20" y="31"/>
                      </a:lnTo>
                      <a:lnTo>
                        <a:pt x="13" y="17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5" y="19"/>
                      </a:lnTo>
                      <a:lnTo>
                        <a:pt x="12" y="35"/>
                      </a:lnTo>
                      <a:lnTo>
                        <a:pt x="19" y="47"/>
                      </a:lnTo>
                      <a:lnTo>
                        <a:pt x="29" y="60"/>
                      </a:lnTo>
                      <a:lnTo>
                        <a:pt x="39" y="68"/>
                      </a:lnTo>
                      <a:lnTo>
                        <a:pt x="51" y="78"/>
                      </a:lnTo>
                      <a:lnTo>
                        <a:pt x="64" y="84"/>
                      </a:lnTo>
                      <a:lnTo>
                        <a:pt x="80" y="90"/>
                      </a:lnTo>
                      <a:lnTo>
                        <a:pt x="83" y="8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2" name="Freeform 216"/>
                <p:cNvSpPr>
                  <a:spLocks/>
                </p:cNvSpPr>
                <p:nvPr/>
              </p:nvSpPr>
              <p:spPr bwMode="auto">
                <a:xfrm>
                  <a:off x="3351" y="3467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26" y="9"/>
                    </a:cxn>
                    <a:cxn ang="0">
                      <a:pos x="31" y="7"/>
                    </a:cxn>
                    <a:cxn ang="0">
                      <a:pos x="24" y="5"/>
                    </a:cxn>
                    <a:cxn ang="0">
                      <a:pos x="15" y="4"/>
                    </a:cxn>
                    <a:cxn ang="0">
                      <a:pos x="9" y="3"/>
                    </a:cxn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7" y="11"/>
                    </a:cxn>
                    <a:cxn ang="0">
                      <a:pos x="15" y="12"/>
                    </a:cxn>
                    <a:cxn ang="0">
                      <a:pos x="21" y="12"/>
                    </a:cxn>
                    <a:cxn ang="0">
                      <a:pos x="28" y="16"/>
                    </a:cxn>
                    <a:cxn ang="0">
                      <a:pos x="34" y="12"/>
                    </a:cxn>
                    <a:cxn ang="0">
                      <a:pos x="28" y="16"/>
                    </a:cxn>
                    <a:cxn ang="0">
                      <a:pos x="32" y="18"/>
                    </a:cxn>
                    <a:cxn ang="0">
                      <a:pos x="34" y="12"/>
                    </a:cxn>
                    <a:cxn ang="0">
                      <a:pos x="26" y="9"/>
                    </a:cxn>
                  </a:cxnLst>
                  <a:rect l="0" t="0" r="r" b="b"/>
                  <a:pathLst>
                    <a:path w="34" h="18">
                      <a:moveTo>
                        <a:pt x="26" y="9"/>
                      </a:moveTo>
                      <a:lnTo>
                        <a:pt x="31" y="7"/>
                      </a:lnTo>
                      <a:lnTo>
                        <a:pt x="24" y="5"/>
                      </a:lnTo>
                      <a:lnTo>
                        <a:pt x="15" y="4"/>
                      </a:lnTo>
                      <a:lnTo>
                        <a:pt x="9" y="3"/>
                      </a:lnTo>
                      <a:lnTo>
                        <a:pt x="3" y="0"/>
                      </a:lnTo>
                      <a:lnTo>
                        <a:pt x="0" y="9"/>
                      </a:lnTo>
                      <a:lnTo>
                        <a:pt x="7" y="11"/>
                      </a:lnTo>
                      <a:lnTo>
                        <a:pt x="15" y="12"/>
                      </a:lnTo>
                      <a:lnTo>
                        <a:pt x="21" y="12"/>
                      </a:lnTo>
                      <a:lnTo>
                        <a:pt x="28" y="16"/>
                      </a:lnTo>
                      <a:lnTo>
                        <a:pt x="34" y="12"/>
                      </a:lnTo>
                      <a:lnTo>
                        <a:pt x="28" y="16"/>
                      </a:lnTo>
                      <a:lnTo>
                        <a:pt x="32" y="18"/>
                      </a:lnTo>
                      <a:lnTo>
                        <a:pt x="34" y="12"/>
                      </a:lnTo>
                      <a:lnTo>
                        <a:pt x="26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3" name="Freeform 217"/>
                <p:cNvSpPr>
                  <a:spLocks/>
                </p:cNvSpPr>
                <p:nvPr/>
              </p:nvSpPr>
              <p:spPr bwMode="auto">
                <a:xfrm>
                  <a:off x="3357" y="3468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8" y="7"/>
                    </a:cxn>
                    <a:cxn ang="0">
                      <a:pos x="7" y="10"/>
                    </a:cxn>
                    <a:cxn ang="0">
                      <a:pos x="8" y="7"/>
                    </a:cxn>
                    <a:cxn ang="0">
                      <a:pos x="9" y="4"/>
                    </a:cxn>
                    <a:cxn ang="0">
                      <a:pos x="8" y="6"/>
                    </a:cxn>
                    <a:cxn ang="0">
                      <a:pos x="5" y="7"/>
                    </a:cxn>
                    <a:cxn ang="0">
                      <a:pos x="5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9" h="10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8" y="7"/>
                      </a:lnTo>
                      <a:lnTo>
                        <a:pt x="7" y="10"/>
                      </a:lnTo>
                      <a:lnTo>
                        <a:pt x="8" y="7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5" y="7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4" name="Freeform 218"/>
                <p:cNvSpPr>
                  <a:spLocks/>
                </p:cNvSpPr>
                <p:nvPr/>
              </p:nvSpPr>
              <p:spPr bwMode="auto">
                <a:xfrm>
                  <a:off x="3857" y="3363"/>
                  <a:ext cx="184" cy="53"/>
                </a:xfrm>
                <a:custGeom>
                  <a:avLst/>
                  <a:gdLst/>
                  <a:ahLst/>
                  <a:cxnLst>
                    <a:cxn ang="0">
                      <a:pos x="387" y="163"/>
                    </a:cxn>
                    <a:cxn ang="0">
                      <a:pos x="413" y="167"/>
                    </a:cxn>
                    <a:cxn ang="0">
                      <a:pos x="440" y="170"/>
                    </a:cxn>
                    <a:cxn ang="0">
                      <a:pos x="467" y="174"/>
                    </a:cxn>
                    <a:cxn ang="0">
                      <a:pos x="492" y="177"/>
                    </a:cxn>
                    <a:cxn ang="0">
                      <a:pos x="516" y="180"/>
                    </a:cxn>
                    <a:cxn ang="0">
                      <a:pos x="538" y="183"/>
                    </a:cxn>
                    <a:cxn ang="0">
                      <a:pos x="560" y="187"/>
                    </a:cxn>
                    <a:cxn ang="0">
                      <a:pos x="580" y="191"/>
                    </a:cxn>
                    <a:cxn ang="0">
                      <a:pos x="603" y="193"/>
                    </a:cxn>
                    <a:cxn ang="0">
                      <a:pos x="621" y="195"/>
                    </a:cxn>
                    <a:cxn ang="0">
                      <a:pos x="642" y="199"/>
                    </a:cxn>
                    <a:cxn ang="0">
                      <a:pos x="662" y="201"/>
                    </a:cxn>
                    <a:cxn ang="0">
                      <a:pos x="679" y="204"/>
                    </a:cxn>
                    <a:cxn ang="0">
                      <a:pos x="699" y="207"/>
                    </a:cxn>
                    <a:cxn ang="0">
                      <a:pos x="717" y="210"/>
                    </a:cxn>
                    <a:cxn ang="0">
                      <a:pos x="737" y="212"/>
                    </a:cxn>
                    <a:cxn ang="0">
                      <a:pos x="701" y="199"/>
                    </a:cxn>
                    <a:cxn ang="0">
                      <a:pos x="663" y="185"/>
                    </a:cxn>
                    <a:cxn ang="0">
                      <a:pos x="622" y="172"/>
                    </a:cxn>
                    <a:cxn ang="0">
                      <a:pos x="580" y="158"/>
                    </a:cxn>
                    <a:cxn ang="0">
                      <a:pos x="538" y="147"/>
                    </a:cxn>
                    <a:cxn ang="0">
                      <a:pos x="492" y="135"/>
                    </a:cxn>
                    <a:cxn ang="0">
                      <a:pos x="448" y="123"/>
                    </a:cxn>
                    <a:cxn ang="0">
                      <a:pos x="403" y="110"/>
                    </a:cxn>
                    <a:cxn ang="0">
                      <a:pos x="360" y="100"/>
                    </a:cxn>
                    <a:cxn ang="0">
                      <a:pos x="316" y="88"/>
                    </a:cxn>
                    <a:cxn ang="0">
                      <a:pos x="275" y="78"/>
                    </a:cxn>
                    <a:cxn ang="0">
                      <a:pos x="237" y="65"/>
                    </a:cxn>
                    <a:cxn ang="0">
                      <a:pos x="200" y="53"/>
                    </a:cxn>
                    <a:cxn ang="0">
                      <a:pos x="167" y="42"/>
                    </a:cxn>
                    <a:cxn ang="0">
                      <a:pos x="137" y="30"/>
                    </a:cxn>
                    <a:cxn ang="0">
                      <a:pos x="112" y="19"/>
                    </a:cxn>
                    <a:cxn ang="0">
                      <a:pos x="101" y="18"/>
                    </a:cxn>
                    <a:cxn ang="0">
                      <a:pos x="89" y="15"/>
                    </a:cxn>
                    <a:cxn ang="0">
                      <a:pos x="75" y="10"/>
                    </a:cxn>
                    <a:cxn ang="0">
                      <a:pos x="62" y="6"/>
                    </a:cxn>
                    <a:cxn ang="0">
                      <a:pos x="49" y="4"/>
                    </a:cxn>
                    <a:cxn ang="0">
                      <a:pos x="37" y="0"/>
                    </a:cxn>
                    <a:cxn ang="0">
                      <a:pos x="28" y="0"/>
                    </a:cxn>
                    <a:cxn ang="0">
                      <a:pos x="21" y="3"/>
                    </a:cxn>
                    <a:cxn ang="0">
                      <a:pos x="17" y="5"/>
                    </a:cxn>
                    <a:cxn ang="0">
                      <a:pos x="10" y="10"/>
                    </a:cxn>
                    <a:cxn ang="0">
                      <a:pos x="4" y="17"/>
                    </a:cxn>
                    <a:cxn ang="0">
                      <a:pos x="0" y="22"/>
                    </a:cxn>
                    <a:cxn ang="0">
                      <a:pos x="33" y="38"/>
                    </a:cxn>
                    <a:cxn ang="0">
                      <a:pos x="61" y="51"/>
                    </a:cxn>
                    <a:cxn ang="0">
                      <a:pos x="87" y="63"/>
                    </a:cxn>
                    <a:cxn ang="0">
                      <a:pos x="112" y="75"/>
                    </a:cxn>
                    <a:cxn ang="0">
                      <a:pos x="135" y="85"/>
                    </a:cxn>
                    <a:cxn ang="0">
                      <a:pos x="157" y="94"/>
                    </a:cxn>
                    <a:cxn ang="0">
                      <a:pos x="178" y="103"/>
                    </a:cxn>
                    <a:cxn ang="0">
                      <a:pos x="198" y="110"/>
                    </a:cxn>
                    <a:cxn ang="0">
                      <a:pos x="218" y="118"/>
                    </a:cxn>
                    <a:cxn ang="0">
                      <a:pos x="239" y="124"/>
                    </a:cxn>
                    <a:cxn ang="0">
                      <a:pos x="260" y="131"/>
                    </a:cxn>
                    <a:cxn ang="0">
                      <a:pos x="282" y="137"/>
                    </a:cxn>
                    <a:cxn ang="0">
                      <a:pos x="306" y="143"/>
                    </a:cxn>
                    <a:cxn ang="0">
                      <a:pos x="330" y="149"/>
                    </a:cxn>
                    <a:cxn ang="0">
                      <a:pos x="357" y="155"/>
                    </a:cxn>
                    <a:cxn ang="0">
                      <a:pos x="387" y="163"/>
                    </a:cxn>
                  </a:cxnLst>
                  <a:rect l="0" t="0" r="r" b="b"/>
                  <a:pathLst>
                    <a:path w="737" h="212">
                      <a:moveTo>
                        <a:pt x="387" y="163"/>
                      </a:moveTo>
                      <a:lnTo>
                        <a:pt x="413" y="167"/>
                      </a:lnTo>
                      <a:lnTo>
                        <a:pt x="440" y="170"/>
                      </a:lnTo>
                      <a:lnTo>
                        <a:pt x="467" y="174"/>
                      </a:lnTo>
                      <a:lnTo>
                        <a:pt x="492" y="177"/>
                      </a:lnTo>
                      <a:lnTo>
                        <a:pt x="516" y="180"/>
                      </a:lnTo>
                      <a:lnTo>
                        <a:pt x="538" y="183"/>
                      </a:lnTo>
                      <a:lnTo>
                        <a:pt x="560" y="187"/>
                      </a:lnTo>
                      <a:lnTo>
                        <a:pt x="580" y="191"/>
                      </a:lnTo>
                      <a:lnTo>
                        <a:pt x="603" y="193"/>
                      </a:lnTo>
                      <a:lnTo>
                        <a:pt x="621" y="195"/>
                      </a:lnTo>
                      <a:lnTo>
                        <a:pt x="642" y="199"/>
                      </a:lnTo>
                      <a:lnTo>
                        <a:pt x="662" y="201"/>
                      </a:lnTo>
                      <a:lnTo>
                        <a:pt x="679" y="204"/>
                      </a:lnTo>
                      <a:lnTo>
                        <a:pt x="699" y="207"/>
                      </a:lnTo>
                      <a:lnTo>
                        <a:pt x="717" y="210"/>
                      </a:lnTo>
                      <a:lnTo>
                        <a:pt x="737" y="212"/>
                      </a:lnTo>
                      <a:lnTo>
                        <a:pt x="701" y="199"/>
                      </a:lnTo>
                      <a:lnTo>
                        <a:pt x="663" y="185"/>
                      </a:lnTo>
                      <a:lnTo>
                        <a:pt x="622" y="172"/>
                      </a:lnTo>
                      <a:lnTo>
                        <a:pt x="580" y="158"/>
                      </a:lnTo>
                      <a:lnTo>
                        <a:pt x="538" y="147"/>
                      </a:lnTo>
                      <a:lnTo>
                        <a:pt x="492" y="135"/>
                      </a:lnTo>
                      <a:lnTo>
                        <a:pt x="448" y="123"/>
                      </a:lnTo>
                      <a:lnTo>
                        <a:pt x="403" y="110"/>
                      </a:lnTo>
                      <a:lnTo>
                        <a:pt x="360" y="100"/>
                      </a:lnTo>
                      <a:lnTo>
                        <a:pt x="316" y="88"/>
                      </a:lnTo>
                      <a:lnTo>
                        <a:pt x="275" y="78"/>
                      </a:lnTo>
                      <a:lnTo>
                        <a:pt x="237" y="65"/>
                      </a:lnTo>
                      <a:lnTo>
                        <a:pt x="200" y="53"/>
                      </a:lnTo>
                      <a:lnTo>
                        <a:pt x="167" y="42"/>
                      </a:lnTo>
                      <a:lnTo>
                        <a:pt x="137" y="30"/>
                      </a:lnTo>
                      <a:lnTo>
                        <a:pt x="112" y="19"/>
                      </a:lnTo>
                      <a:lnTo>
                        <a:pt x="101" y="18"/>
                      </a:lnTo>
                      <a:lnTo>
                        <a:pt x="89" y="15"/>
                      </a:lnTo>
                      <a:lnTo>
                        <a:pt x="75" y="10"/>
                      </a:lnTo>
                      <a:lnTo>
                        <a:pt x="62" y="6"/>
                      </a:lnTo>
                      <a:lnTo>
                        <a:pt x="49" y="4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17" y="5"/>
                      </a:lnTo>
                      <a:lnTo>
                        <a:pt x="10" y="10"/>
                      </a:lnTo>
                      <a:lnTo>
                        <a:pt x="4" y="17"/>
                      </a:lnTo>
                      <a:lnTo>
                        <a:pt x="0" y="22"/>
                      </a:lnTo>
                      <a:lnTo>
                        <a:pt x="33" y="38"/>
                      </a:lnTo>
                      <a:lnTo>
                        <a:pt x="61" y="51"/>
                      </a:lnTo>
                      <a:lnTo>
                        <a:pt x="87" y="63"/>
                      </a:lnTo>
                      <a:lnTo>
                        <a:pt x="112" y="75"/>
                      </a:lnTo>
                      <a:lnTo>
                        <a:pt x="135" y="85"/>
                      </a:lnTo>
                      <a:lnTo>
                        <a:pt x="157" y="94"/>
                      </a:lnTo>
                      <a:lnTo>
                        <a:pt x="178" y="103"/>
                      </a:lnTo>
                      <a:lnTo>
                        <a:pt x="198" y="110"/>
                      </a:lnTo>
                      <a:lnTo>
                        <a:pt x="218" y="118"/>
                      </a:lnTo>
                      <a:lnTo>
                        <a:pt x="239" y="124"/>
                      </a:lnTo>
                      <a:lnTo>
                        <a:pt x="260" y="131"/>
                      </a:lnTo>
                      <a:lnTo>
                        <a:pt x="282" y="137"/>
                      </a:lnTo>
                      <a:lnTo>
                        <a:pt x="306" y="143"/>
                      </a:lnTo>
                      <a:lnTo>
                        <a:pt x="330" y="149"/>
                      </a:lnTo>
                      <a:lnTo>
                        <a:pt x="357" y="155"/>
                      </a:lnTo>
                      <a:lnTo>
                        <a:pt x="387" y="16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5" name="Freeform 219"/>
                <p:cNvSpPr>
                  <a:spLocks/>
                </p:cNvSpPr>
                <p:nvPr/>
              </p:nvSpPr>
              <p:spPr bwMode="auto">
                <a:xfrm>
                  <a:off x="3954" y="3403"/>
                  <a:ext cx="88" cy="14"/>
                </a:xfrm>
                <a:custGeom>
                  <a:avLst/>
                  <a:gdLst/>
                  <a:ahLst/>
                  <a:cxnLst>
                    <a:cxn ang="0">
                      <a:pos x="349" y="59"/>
                    </a:cxn>
                    <a:cxn ang="0">
                      <a:pos x="350" y="50"/>
                    </a:cxn>
                    <a:cxn ang="0">
                      <a:pos x="330" y="47"/>
                    </a:cxn>
                    <a:cxn ang="0">
                      <a:pos x="312" y="44"/>
                    </a:cxn>
                    <a:cxn ang="0">
                      <a:pos x="292" y="41"/>
                    </a:cxn>
                    <a:cxn ang="0">
                      <a:pos x="275" y="40"/>
                    </a:cxn>
                    <a:cxn ang="0">
                      <a:pos x="255" y="36"/>
                    </a:cxn>
                    <a:cxn ang="0">
                      <a:pos x="234" y="33"/>
                    </a:cxn>
                    <a:cxn ang="0">
                      <a:pos x="216" y="31"/>
                    </a:cxn>
                    <a:cxn ang="0">
                      <a:pos x="193" y="28"/>
                    </a:cxn>
                    <a:cxn ang="0">
                      <a:pos x="173" y="24"/>
                    </a:cxn>
                    <a:cxn ang="0">
                      <a:pos x="151" y="22"/>
                    </a:cxn>
                    <a:cxn ang="0">
                      <a:pos x="129" y="18"/>
                    </a:cxn>
                    <a:cxn ang="0">
                      <a:pos x="105" y="16"/>
                    </a:cxn>
                    <a:cxn ang="0">
                      <a:pos x="80" y="12"/>
                    </a:cxn>
                    <a:cxn ang="0">
                      <a:pos x="53" y="8"/>
                    </a:cxn>
                    <a:cxn ang="0">
                      <a:pos x="26" y="5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26" y="14"/>
                    </a:cxn>
                    <a:cxn ang="0">
                      <a:pos x="53" y="16"/>
                    </a:cxn>
                    <a:cxn ang="0">
                      <a:pos x="80" y="21"/>
                    </a:cxn>
                    <a:cxn ang="0">
                      <a:pos x="105" y="23"/>
                    </a:cxn>
                    <a:cxn ang="0">
                      <a:pos x="129" y="27"/>
                    </a:cxn>
                    <a:cxn ang="0">
                      <a:pos x="151" y="30"/>
                    </a:cxn>
                    <a:cxn ang="0">
                      <a:pos x="173" y="33"/>
                    </a:cxn>
                    <a:cxn ang="0">
                      <a:pos x="193" y="36"/>
                    </a:cxn>
                    <a:cxn ang="0">
                      <a:pos x="216" y="40"/>
                    </a:cxn>
                    <a:cxn ang="0">
                      <a:pos x="234" y="41"/>
                    </a:cxn>
                    <a:cxn ang="0">
                      <a:pos x="255" y="44"/>
                    </a:cxn>
                    <a:cxn ang="0">
                      <a:pos x="275" y="48"/>
                    </a:cxn>
                    <a:cxn ang="0">
                      <a:pos x="292" y="50"/>
                    </a:cxn>
                    <a:cxn ang="0">
                      <a:pos x="312" y="53"/>
                    </a:cxn>
                    <a:cxn ang="0">
                      <a:pos x="330" y="55"/>
                    </a:cxn>
                    <a:cxn ang="0">
                      <a:pos x="350" y="59"/>
                    </a:cxn>
                    <a:cxn ang="0">
                      <a:pos x="351" y="50"/>
                    </a:cxn>
                    <a:cxn ang="0">
                      <a:pos x="349" y="59"/>
                    </a:cxn>
                  </a:cxnLst>
                  <a:rect l="0" t="0" r="r" b="b"/>
                  <a:pathLst>
                    <a:path w="351" h="59">
                      <a:moveTo>
                        <a:pt x="349" y="59"/>
                      </a:moveTo>
                      <a:lnTo>
                        <a:pt x="350" y="50"/>
                      </a:lnTo>
                      <a:lnTo>
                        <a:pt x="330" y="47"/>
                      </a:lnTo>
                      <a:lnTo>
                        <a:pt x="312" y="44"/>
                      </a:lnTo>
                      <a:lnTo>
                        <a:pt x="292" y="41"/>
                      </a:lnTo>
                      <a:lnTo>
                        <a:pt x="275" y="40"/>
                      </a:lnTo>
                      <a:lnTo>
                        <a:pt x="255" y="36"/>
                      </a:lnTo>
                      <a:lnTo>
                        <a:pt x="234" y="33"/>
                      </a:lnTo>
                      <a:lnTo>
                        <a:pt x="216" y="31"/>
                      </a:lnTo>
                      <a:lnTo>
                        <a:pt x="193" y="28"/>
                      </a:lnTo>
                      <a:lnTo>
                        <a:pt x="173" y="24"/>
                      </a:lnTo>
                      <a:lnTo>
                        <a:pt x="151" y="22"/>
                      </a:lnTo>
                      <a:lnTo>
                        <a:pt x="129" y="18"/>
                      </a:lnTo>
                      <a:lnTo>
                        <a:pt x="105" y="16"/>
                      </a:lnTo>
                      <a:lnTo>
                        <a:pt x="80" y="12"/>
                      </a:lnTo>
                      <a:lnTo>
                        <a:pt x="53" y="8"/>
                      </a:lnTo>
                      <a:lnTo>
                        <a:pt x="26" y="5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6" y="14"/>
                      </a:lnTo>
                      <a:lnTo>
                        <a:pt x="53" y="16"/>
                      </a:lnTo>
                      <a:lnTo>
                        <a:pt x="80" y="21"/>
                      </a:lnTo>
                      <a:lnTo>
                        <a:pt x="105" y="23"/>
                      </a:lnTo>
                      <a:lnTo>
                        <a:pt x="129" y="27"/>
                      </a:lnTo>
                      <a:lnTo>
                        <a:pt x="151" y="30"/>
                      </a:lnTo>
                      <a:lnTo>
                        <a:pt x="173" y="33"/>
                      </a:lnTo>
                      <a:lnTo>
                        <a:pt x="193" y="36"/>
                      </a:lnTo>
                      <a:lnTo>
                        <a:pt x="216" y="40"/>
                      </a:lnTo>
                      <a:lnTo>
                        <a:pt x="234" y="41"/>
                      </a:lnTo>
                      <a:lnTo>
                        <a:pt x="255" y="44"/>
                      </a:lnTo>
                      <a:lnTo>
                        <a:pt x="275" y="48"/>
                      </a:lnTo>
                      <a:lnTo>
                        <a:pt x="292" y="50"/>
                      </a:lnTo>
                      <a:lnTo>
                        <a:pt x="312" y="53"/>
                      </a:lnTo>
                      <a:lnTo>
                        <a:pt x="330" y="55"/>
                      </a:lnTo>
                      <a:lnTo>
                        <a:pt x="350" y="59"/>
                      </a:lnTo>
                      <a:lnTo>
                        <a:pt x="351" y="50"/>
                      </a:lnTo>
                      <a:lnTo>
                        <a:pt x="349" y="5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6" name="Freeform 220"/>
                <p:cNvSpPr>
                  <a:spLocks/>
                </p:cNvSpPr>
                <p:nvPr/>
              </p:nvSpPr>
              <p:spPr bwMode="auto">
                <a:xfrm>
                  <a:off x="3884" y="3366"/>
                  <a:ext cx="158" cy="51"/>
                </a:xfrm>
                <a:custGeom>
                  <a:avLst/>
                  <a:gdLst/>
                  <a:ahLst/>
                  <a:cxnLst>
                    <a:cxn ang="0">
                      <a:pos x="3" y="11"/>
                    </a:cxn>
                    <a:cxn ang="0">
                      <a:pos x="0" y="10"/>
                    </a:cxn>
                    <a:cxn ang="0">
                      <a:pos x="26" y="22"/>
                    </a:cxn>
                    <a:cxn ang="0">
                      <a:pos x="57" y="34"/>
                    </a:cxn>
                    <a:cxn ang="0">
                      <a:pos x="90" y="46"/>
                    </a:cxn>
                    <a:cxn ang="0">
                      <a:pos x="127" y="56"/>
                    </a:cxn>
                    <a:cxn ang="0">
                      <a:pos x="165" y="68"/>
                    </a:cxn>
                    <a:cxn ang="0">
                      <a:pos x="207" y="79"/>
                    </a:cxn>
                    <a:cxn ang="0">
                      <a:pos x="250" y="91"/>
                    </a:cxn>
                    <a:cxn ang="0">
                      <a:pos x="294" y="101"/>
                    </a:cxn>
                    <a:cxn ang="0">
                      <a:pos x="338" y="113"/>
                    </a:cxn>
                    <a:cxn ang="0">
                      <a:pos x="383" y="125"/>
                    </a:cxn>
                    <a:cxn ang="0">
                      <a:pos x="426" y="138"/>
                    </a:cxn>
                    <a:cxn ang="0">
                      <a:pos x="470" y="150"/>
                    </a:cxn>
                    <a:cxn ang="0">
                      <a:pos x="512" y="162"/>
                    </a:cxn>
                    <a:cxn ang="0">
                      <a:pos x="554" y="176"/>
                    </a:cxn>
                    <a:cxn ang="0">
                      <a:pos x="591" y="189"/>
                    </a:cxn>
                    <a:cxn ang="0">
                      <a:pos x="627" y="204"/>
                    </a:cxn>
                    <a:cxn ang="0">
                      <a:pos x="629" y="195"/>
                    </a:cxn>
                    <a:cxn ang="0">
                      <a:pos x="593" y="181"/>
                    </a:cxn>
                    <a:cxn ang="0">
                      <a:pos x="556" y="167"/>
                    </a:cxn>
                    <a:cxn ang="0">
                      <a:pos x="514" y="154"/>
                    </a:cxn>
                    <a:cxn ang="0">
                      <a:pos x="473" y="142"/>
                    </a:cxn>
                    <a:cxn ang="0">
                      <a:pos x="429" y="130"/>
                    </a:cxn>
                    <a:cxn ang="0">
                      <a:pos x="384" y="118"/>
                    </a:cxn>
                    <a:cxn ang="0">
                      <a:pos x="340" y="105"/>
                    </a:cxn>
                    <a:cxn ang="0">
                      <a:pos x="295" y="93"/>
                    </a:cxn>
                    <a:cxn ang="0">
                      <a:pos x="252" y="82"/>
                    </a:cxn>
                    <a:cxn ang="0">
                      <a:pos x="208" y="71"/>
                    </a:cxn>
                    <a:cxn ang="0">
                      <a:pos x="167" y="59"/>
                    </a:cxn>
                    <a:cxn ang="0">
                      <a:pos x="129" y="48"/>
                    </a:cxn>
                    <a:cxn ang="0">
                      <a:pos x="92" y="36"/>
                    </a:cxn>
                    <a:cxn ang="0">
                      <a:pos x="60" y="25"/>
                    </a:cxn>
                    <a:cxn ang="0">
                      <a:pos x="28" y="13"/>
                    </a:cxn>
                    <a:cxn ang="0">
                      <a:pos x="4" y="2"/>
                    </a:cxn>
                    <a:cxn ang="0">
                      <a:pos x="3" y="0"/>
                    </a:cxn>
                    <a:cxn ang="0">
                      <a:pos x="3" y="11"/>
                    </a:cxn>
                  </a:cxnLst>
                  <a:rect l="0" t="0" r="r" b="b"/>
                  <a:pathLst>
                    <a:path w="629" h="204">
                      <a:moveTo>
                        <a:pt x="3" y="11"/>
                      </a:moveTo>
                      <a:lnTo>
                        <a:pt x="0" y="10"/>
                      </a:lnTo>
                      <a:lnTo>
                        <a:pt x="26" y="22"/>
                      </a:lnTo>
                      <a:lnTo>
                        <a:pt x="57" y="34"/>
                      </a:lnTo>
                      <a:lnTo>
                        <a:pt x="90" y="46"/>
                      </a:lnTo>
                      <a:lnTo>
                        <a:pt x="127" y="56"/>
                      </a:lnTo>
                      <a:lnTo>
                        <a:pt x="165" y="68"/>
                      </a:lnTo>
                      <a:lnTo>
                        <a:pt x="207" y="79"/>
                      </a:lnTo>
                      <a:lnTo>
                        <a:pt x="250" y="91"/>
                      </a:lnTo>
                      <a:lnTo>
                        <a:pt x="294" y="101"/>
                      </a:lnTo>
                      <a:lnTo>
                        <a:pt x="338" y="113"/>
                      </a:lnTo>
                      <a:lnTo>
                        <a:pt x="383" y="125"/>
                      </a:lnTo>
                      <a:lnTo>
                        <a:pt x="426" y="138"/>
                      </a:lnTo>
                      <a:lnTo>
                        <a:pt x="470" y="150"/>
                      </a:lnTo>
                      <a:lnTo>
                        <a:pt x="512" y="162"/>
                      </a:lnTo>
                      <a:lnTo>
                        <a:pt x="554" y="176"/>
                      </a:lnTo>
                      <a:lnTo>
                        <a:pt x="591" y="189"/>
                      </a:lnTo>
                      <a:lnTo>
                        <a:pt x="627" y="204"/>
                      </a:lnTo>
                      <a:lnTo>
                        <a:pt x="629" y="195"/>
                      </a:lnTo>
                      <a:lnTo>
                        <a:pt x="593" y="181"/>
                      </a:lnTo>
                      <a:lnTo>
                        <a:pt x="556" y="167"/>
                      </a:lnTo>
                      <a:lnTo>
                        <a:pt x="514" y="154"/>
                      </a:lnTo>
                      <a:lnTo>
                        <a:pt x="473" y="142"/>
                      </a:lnTo>
                      <a:lnTo>
                        <a:pt x="429" y="130"/>
                      </a:lnTo>
                      <a:lnTo>
                        <a:pt x="384" y="118"/>
                      </a:lnTo>
                      <a:lnTo>
                        <a:pt x="340" y="105"/>
                      </a:lnTo>
                      <a:lnTo>
                        <a:pt x="295" y="93"/>
                      </a:lnTo>
                      <a:lnTo>
                        <a:pt x="252" y="82"/>
                      </a:lnTo>
                      <a:lnTo>
                        <a:pt x="208" y="71"/>
                      </a:lnTo>
                      <a:lnTo>
                        <a:pt x="167" y="59"/>
                      </a:lnTo>
                      <a:lnTo>
                        <a:pt x="129" y="48"/>
                      </a:lnTo>
                      <a:lnTo>
                        <a:pt x="92" y="36"/>
                      </a:lnTo>
                      <a:lnTo>
                        <a:pt x="60" y="25"/>
                      </a:lnTo>
                      <a:lnTo>
                        <a:pt x="28" y="13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7" name="Freeform 221"/>
                <p:cNvSpPr>
                  <a:spLocks/>
                </p:cNvSpPr>
                <p:nvPr/>
              </p:nvSpPr>
              <p:spPr bwMode="auto">
                <a:xfrm>
                  <a:off x="3861" y="3362"/>
                  <a:ext cx="24" cy="7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7" y="9"/>
                    </a:cxn>
                    <a:cxn ang="0">
                      <a:pos x="10" y="9"/>
                    </a:cxn>
                    <a:cxn ang="0">
                      <a:pos x="19" y="9"/>
                    </a:cxn>
                    <a:cxn ang="0">
                      <a:pos x="30" y="11"/>
                    </a:cxn>
                    <a:cxn ang="0">
                      <a:pos x="43" y="14"/>
                    </a:cxn>
                    <a:cxn ang="0">
                      <a:pos x="57" y="19"/>
                    </a:cxn>
                    <a:cxn ang="0">
                      <a:pos x="69" y="23"/>
                    </a:cxn>
                    <a:cxn ang="0">
                      <a:pos x="83" y="26"/>
                    </a:cxn>
                    <a:cxn ang="0">
                      <a:pos x="94" y="28"/>
                    </a:cxn>
                    <a:cxn ang="0">
                      <a:pos x="94" y="17"/>
                    </a:cxn>
                    <a:cxn ang="0">
                      <a:pos x="83" y="17"/>
                    </a:cxn>
                    <a:cxn ang="0">
                      <a:pos x="72" y="14"/>
                    </a:cxn>
                    <a:cxn ang="0">
                      <a:pos x="59" y="10"/>
                    </a:cxn>
                    <a:cxn ang="0">
                      <a:pos x="45" y="7"/>
                    </a:cxn>
                    <a:cxn ang="0">
                      <a:pos x="32" y="3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94" h="28">
                      <a:moveTo>
                        <a:pt x="6" y="10"/>
                      </a:moveTo>
                      <a:lnTo>
                        <a:pt x="7" y="9"/>
                      </a:lnTo>
                      <a:lnTo>
                        <a:pt x="10" y="9"/>
                      </a:lnTo>
                      <a:lnTo>
                        <a:pt x="19" y="9"/>
                      </a:lnTo>
                      <a:lnTo>
                        <a:pt x="30" y="11"/>
                      </a:lnTo>
                      <a:lnTo>
                        <a:pt x="43" y="14"/>
                      </a:lnTo>
                      <a:lnTo>
                        <a:pt x="57" y="19"/>
                      </a:lnTo>
                      <a:lnTo>
                        <a:pt x="69" y="23"/>
                      </a:lnTo>
                      <a:lnTo>
                        <a:pt x="83" y="26"/>
                      </a:lnTo>
                      <a:lnTo>
                        <a:pt x="94" y="28"/>
                      </a:lnTo>
                      <a:lnTo>
                        <a:pt x="94" y="17"/>
                      </a:lnTo>
                      <a:lnTo>
                        <a:pt x="83" y="17"/>
                      </a:lnTo>
                      <a:lnTo>
                        <a:pt x="72" y="14"/>
                      </a:lnTo>
                      <a:lnTo>
                        <a:pt x="59" y="10"/>
                      </a:lnTo>
                      <a:lnTo>
                        <a:pt x="45" y="7"/>
                      </a:lnTo>
                      <a:lnTo>
                        <a:pt x="32" y="3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8" name="Freeform 222"/>
                <p:cNvSpPr>
                  <a:spLocks/>
                </p:cNvSpPr>
                <p:nvPr/>
              </p:nvSpPr>
              <p:spPr bwMode="auto">
                <a:xfrm>
                  <a:off x="3856" y="3362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10" y="24"/>
                    </a:cxn>
                    <a:cxn ang="0">
                      <a:pos x="10" y="23"/>
                    </a:cxn>
                    <a:cxn ang="0">
                      <a:pos x="17" y="15"/>
                    </a:cxn>
                    <a:cxn ang="0">
                      <a:pos x="23" y="12"/>
                    </a:cxn>
                    <a:cxn ang="0">
                      <a:pos x="28" y="8"/>
                    </a:cxn>
                    <a:cxn ang="0">
                      <a:pos x="23" y="0"/>
                    </a:cxn>
                    <a:cxn ang="0">
                      <a:pos x="19" y="4"/>
                    </a:cxn>
                    <a:cxn ang="0">
                      <a:pos x="10" y="9"/>
                    </a:cxn>
                    <a:cxn ang="0">
                      <a:pos x="4" y="15"/>
                    </a:cxn>
                    <a:cxn ang="0">
                      <a:pos x="0" y="24"/>
                    </a:cxn>
                    <a:cxn ang="0">
                      <a:pos x="2" y="28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2" y="28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28" h="28">
                      <a:moveTo>
                        <a:pt x="7" y="20"/>
                      </a:moveTo>
                      <a:lnTo>
                        <a:pt x="10" y="24"/>
                      </a:lnTo>
                      <a:lnTo>
                        <a:pt x="10" y="23"/>
                      </a:lnTo>
                      <a:lnTo>
                        <a:pt x="17" y="15"/>
                      </a:lnTo>
                      <a:lnTo>
                        <a:pt x="23" y="12"/>
                      </a:lnTo>
                      <a:lnTo>
                        <a:pt x="28" y="8"/>
                      </a:lnTo>
                      <a:lnTo>
                        <a:pt x="23" y="0"/>
                      </a:lnTo>
                      <a:lnTo>
                        <a:pt x="19" y="4"/>
                      </a:lnTo>
                      <a:lnTo>
                        <a:pt x="10" y="9"/>
                      </a:lnTo>
                      <a:lnTo>
                        <a:pt x="4" y="15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2" y="28"/>
                      </a:lnTo>
                      <a:lnTo>
                        <a:pt x="7" y="2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199" name="Freeform 223"/>
                <p:cNvSpPr>
                  <a:spLocks/>
                </p:cNvSpPr>
                <p:nvPr/>
              </p:nvSpPr>
              <p:spPr bwMode="auto">
                <a:xfrm>
                  <a:off x="3857" y="3368"/>
                  <a:ext cx="97" cy="37"/>
                </a:xfrm>
                <a:custGeom>
                  <a:avLst/>
                  <a:gdLst/>
                  <a:ahLst/>
                  <a:cxnLst>
                    <a:cxn ang="0">
                      <a:pos x="389" y="140"/>
                    </a:cxn>
                    <a:cxn ang="0">
                      <a:pos x="390" y="140"/>
                    </a:cxn>
                    <a:cxn ang="0">
                      <a:pos x="360" y="133"/>
                    </a:cxn>
                    <a:cxn ang="0">
                      <a:pos x="333" y="126"/>
                    </a:cxn>
                    <a:cxn ang="0">
                      <a:pos x="309" y="120"/>
                    </a:cxn>
                    <a:cxn ang="0">
                      <a:pos x="285" y="114"/>
                    </a:cxn>
                    <a:cxn ang="0">
                      <a:pos x="263" y="107"/>
                    </a:cxn>
                    <a:cxn ang="0">
                      <a:pos x="243" y="102"/>
                    </a:cxn>
                    <a:cxn ang="0">
                      <a:pos x="222" y="95"/>
                    </a:cxn>
                    <a:cxn ang="0">
                      <a:pos x="201" y="88"/>
                    </a:cxn>
                    <a:cxn ang="0">
                      <a:pos x="181" y="81"/>
                    </a:cxn>
                    <a:cxn ang="0">
                      <a:pos x="160" y="73"/>
                    </a:cxn>
                    <a:cxn ang="0">
                      <a:pos x="137" y="63"/>
                    </a:cxn>
                    <a:cxn ang="0">
                      <a:pos x="115" y="54"/>
                    </a:cxn>
                    <a:cxn ang="0">
                      <a:pos x="92" y="42"/>
                    </a:cxn>
                    <a:cxn ang="0">
                      <a:pos x="65" y="30"/>
                    </a:cxn>
                    <a:cxn ang="0">
                      <a:pos x="37" y="16"/>
                    </a:cxn>
                    <a:cxn ang="0">
                      <a:pos x="5" y="0"/>
                    </a:cxn>
                    <a:cxn ang="0">
                      <a:pos x="0" y="8"/>
                    </a:cxn>
                    <a:cxn ang="0">
                      <a:pos x="33" y="24"/>
                    </a:cxn>
                    <a:cxn ang="0">
                      <a:pos x="60" y="38"/>
                    </a:cxn>
                    <a:cxn ang="0">
                      <a:pos x="87" y="50"/>
                    </a:cxn>
                    <a:cxn ang="0">
                      <a:pos x="114" y="62"/>
                    </a:cxn>
                    <a:cxn ang="0">
                      <a:pos x="136" y="71"/>
                    </a:cxn>
                    <a:cxn ang="0">
                      <a:pos x="158" y="81"/>
                    </a:cxn>
                    <a:cxn ang="0">
                      <a:pos x="179" y="89"/>
                    </a:cxn>
                    <a:cxn ang="0">
                      <a:pos x="200" y="96"/>
                    </a:cxn>
                    <a:cxn ang="0">
                      <a:pos x="219" y="104"/>
                    </a:cxn>
                    <a:cxn ang="0">
                      <a:pos x="240" y="110"/>
                    </a:cxn>
                    <a:cxn ang="0">
                      <a:pos x="261" y="117"/>
                    </a:cxn>
                    <a:cxn ang="0">
                      <a:pos x="283" y="123"/>
                    </a:cxn>
                    <a:cxn ang="0">
                      <a:pos x="306" y="129"/>
                    </a:cxn>
                    <a:cxn ang="0">
                      <a:pos x="331" y="136"/>
                    </a:cxn>
                    <a:cxn ang="0">
                      <a:pos x="357" y="142"/>
                    </a:cxn>
                    <a:cxn ang="0">
                      <a:pos x="388" y="149"/>
                    </a:cxn>
                    <a:cxn ang="0">
                      <a:pos x="389" y="149"/>
                    </a:cxn>
                    <a:cxn ang="0">
                      <a:pos x="389" y="140"/>
                    </a:cxn>
                  </a:cxnLst>
                  <a:rect l="0" t="0" r="r" b="b"/>
                  <a:pathLst>
                    <a:path w="390" h="149">
                      <a:moveTo>
                        <a:pt x="389" y="140"/>
                      </a:moveTo>
                      <a:lnTo>
                        <a:pt x="390" y="140"/>
                      </a:lnTo>
                      <a:lnTo>
                        <a:pt x="360" y="133"/>
                      </a:lnTo>
                      <a:lnTo>
                        <a:pt x="333" y="126"/>
                      </a:lnTo>
                      <a:lnTo>
                        <a:pt x="309" y="120"/>
                      </a:lnTo>
                      <a:lnTo>
                        <a:pt x="285" y="114"/>
                      </a:lnTo>
                      <a:lnTo>
                        <a:pt x="263" y="107"/>
                      </a:lnTo>
                      <a:lnTo>
                        <a:pt x="243" y="102"/>
                      </a:lnTo>
                      <a:lnTo>
                        <a:pt x="222" y="95"/>
                      </a:lnTo>
                      <a:lnTo>
                        <a:pt x="201" y="88"/>
                      </a:lnTo>
                      <a:lnTo>
                        <a:pt x="181" y="81"/>
                      </a:lnTo>
                      <a:lnTo>
                        <a:pt x="160" y="73"/>
                      </a:lnTo>
                      <a:lnTo>
                        <a:pt x="137" y="63"/>
                      </a:lnTo>
                      <a:lnTo>
                        <a:pt x="115" y="54"/>
                      </a:lnTo>
                      <a:lnTo>
                        <a:pt x="92" y="42"/>
                      </a:lnTo>
                      <a:lnTo>
                        <a:pt x="65" y="30"/>
                      </a:lnTo>
                      <a:lnTo>
                        <a:pt x="37" y="16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33" y="24"/>
                      </a:lnTo>
                      <a:lnTo>
                        <a:pt x="60" y="38"/>
                      </a:lnTo>
                      <a:lnTo>
                        <a:pt x="87" y="50"/>
                      </a:lnTo>
                      <a:lnTo>
                        <a:pt x="114" y="62"/>
                      </a:lnTo>
                      <a:lnTo>
                        <a:pt x="136" y="71"/>
                      </a:lnTo>
                      <a:lnTo>
                        <a:pt x="158" y="81"/>
                      </a:lnTo>
                      <a:lnTo>
                        <a:pt x="179" y="89"/>
                      </a:lnTo>
                      <a:lnTo>
                        <a:pt x="200" y="96"/>
                      </a:lnTo>
                      <a:lnTo>
                        <a:pt x="219" y="104"/>
                      </a:lnTo>
                      <a:lnTo>
                        <a:pt x="240" y="110"/>
                      </a:lnTo>
                      <a:lnTo>
                        <a:pt x="261" y="117"/>
                      </a:lnTo>
                      <a:lnTo>
                        <a:pt x="283" y="123"/>
                      </a:lnTo>
                      <a:lnTo>
                        <a:pt x="306" y="129"/>
                      </a:lnTo>
                      <a:lnTo>
                        <a:pt x="331" y="136"/>
                      </a:lnTo>
                      <a:lnTo>
                        <a:pt x="357" y="142"/>
                      </a:lnTo>
                      <a:lnTo>
                        <a:pt x="388" y="149"/>
                      </a:lnTo>
                      <a:lnTo>
                        <a:pt x="389" y="149"/>
                      </a:lnTo>
                      <a:lnTo>
                        <a:pt x="389" y="14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0" name="Freeform 224"/>
                <p:cNvSpPr>
                  <a:spLocks/>
                </p:cNvSpPr>
                <p:nvPr/>
              </p:nvSpPr>
              <p:spPr bwMode="auto">
                <a:xfrm>
                  <a:off x="3383" y="3373"/>
                  <a:ext cx="136" cy="39"/>
                </a:xfrm>
                <a:custGeom>
                  <a:avLst/>
                  <a:gdLst/>
                  <a:ahLst/>
                  <a:cxnLst>
                    <a:cxn ang="0">
                      <a:pos x="8" y="158"/>
                    </a:cxn>
                    <a:cxn ang="0">
                      <a:pos x="548" y="35"/>
                    </a:cxn>
                    <a:cxn ang="0">
                      <a:pos x="548" y="24"/>
                    </a:cxn>
                    <a:cxn ang="0">
                      <a:pos x="541" y="15"/>
                    </a:cxn>
                    <a:cxn ang="0">
                      <a:pos x="533" y="9"/>
                    </a:cxn>
                    <a:cxn ang="0">
                      <a:pos x="525" y="4"/>
                    </a:cxn>
                    <a:cxn ang="0">
                      <a:pos x="521" y="2"/>
                    </a:cxn>
                    <a:cxn ang="0">
                      <a:pos x="519" y="2"/>
                    </a:cxn>
                    <a:cxn ang="0">
                      <a:pos x="515" y="0"/>
                    </a:cxn>
                    <a:cxn ang="0">
                      <a:pos x="514" y="0"/>
                    </a:cxn>
                    <a:cxn ang="0">
                      <a:pos x="501" y="2"/>
                    </a:cxn>
                    <a:cxn ang="0">
                      <a:pos x="487" y="4"/>
                    </a:cxn>
                    <a:cxn ang="0">
                      <a:pos x="475" y="6"/>
                    </a:cxn>
                    <a:cxn ang="0">
                      <a:pos x="461" y="10"/>
                    </a:cxn>
                    <a:cxn ang="0">
                      <a:pos x="448" y="11"/>
                    </a:cxn>
                    <a:cxn ang="0">
                      <a:pos x="435" y="13"/>
                    </a:cxn>
                    <a:cxn ang="0">
                      <a:pos x="421" y="15"/>
                    </a:cxn>
                    <a:cxn ang="0">
                      <a:pos x="408" y="18"/>
                    </a:cxn>
                    <a:cxn ang="0">
                      <a:pos x="395" y="21"/>
                    </a:cxn>
                    <a:cxn ang="0">
                      <a:pos x="382" y="23"/>
                    </a:cxn>
                    <a:cxn ang="0">
                      <a:pos x="368" y="25"/>
                    </a:cxn>
                    <a:cxn ang="0">
                      <a:pos x="354" y="29"/>
                    </a:cxn>
                    <a:cxn ang="0">
                      <a:pos x="340" y="32"/>
                    </a:cxn>
                    <a:cxn ang="0">
                      <a:pos x="327" y="35"/>
                    </a:cxn>
                    <a:cxn ang="0">
                      <a:pos x="313" y="40"/>
                    </a:cxn>
                    <a:cxn ang="0">
                      <a:pos x="299" y="44"/>
                    </a:cxn>
                    <a:cxn ang="0">
                      <a:pos x="280" y="47"/>
                    </a:cxn>
                    <a:cxn ang="0">
                      <a:pos x="261" y="51"/>
                    </a:cxn>
                    <a:cxn ang="0">
                      <a:pos x="241" y="55"/>
                    </a:cxn>
                    <a:cxn ang="0">
                      <a:pos x="220" y="61"/>
                    </a:cxn>
                    <a:cxn ang="0">
                      <a:pos x="202" y="65"/>
                    </a:cxn>
                    <a:cxn ang="0">
                      <a:pos x="182" y="69"/>
                    </a:cxn>
                    <a:cxn ang="0">
                      <a:pos x="161" y="75"/>
                    </a:cxn>
                    <a:cxn ang="0">
                      <a:pos x="142" y="82"/>
                    </a:cxn>
                    <a:cxn ang="0">
                      <a:pos x="123" y="87"/>
                    </a:cxn>
                    <a:cxn ang="0">
                      <a:pos x="103" y="94"/>
                    </a:cxn>
                    <a:cxn ang="0">
                      <a:pos x="86" y="101"/>
                    </a:cxn>
                    <a:cxn ang="0">
                      <a:pos x="67" y="109"/>
                    </a:cxn>
                    <a:cxn ang="0">
                      <a:pos x="50" y="117"/>
                    </a:cxn>
                    <a:cxn ang="0">
                      <a:pos x="33" y="125"/>
                    </a:cxn>
                    <a:cxn ang="0">
                      <a:pos x="16" y="134"/>
                    </a:cxn>
                    <a:cxn ang="0">
                      <a:pos x="0" y="143"/>
                    </a:cxn>
                    <a:cxn ang="0">
                      <a:pos x="0" y="147"/>
                    </a:cxn>
                    <a:cxn ang="0">
                      <a:pos x="0" y="150"/>
                    </a:cxn>
                    <a:cxn ang="0">
                      <a:pos x="1" y="154"/>
                    </a:cxn>
                    <a:cxn ang="0">
                      <a:pos x="4" y="157"/>
                    </a:cxn>
                    <a:cxn ang="0">
                      <a:pos x="5" y="157"/>
                    </a:cxn>
                    <a:cxn ang="0">
                      <a:pos x="6" y="157"/>
                    </a:cxn>
                    <a:cxn ang="0">
                      <a:pos x="7" y="157"/>
                    </a:cxn>
                    <a:cxn ang="0">
                      <a:pos x="8" y="158"/>
                    </a:cxn>
                  </a:cxnLst>
                  <a:rect l="0" t="0" r="r" b="b"/>
                  <a:pathLst>
                    <a:path w="548" h="158">
                      <a:moveTo>
                        <a:pt x="8" y="158"/>
                      </a:moveTo>
                      <a:lnTo>
                        <a:pt x="548" y="35"/>
                      </a:lnTo>
                      <a:lnTo>
                        <a:pt x="548" y="24"/>
                      </a:lnTo>
                      <a:lnTo>
                        <a:pt x="541" y="15"/>
                      </a:lnTo>
                      <a:lnTo>
                        <a:pt x="533" y="9"/>
                      </a:lnTo>
                      <a:lnTo>
                        <a:pt x="525" y="4"/>
                      </a:lnTo>
                      <a:lnTo>
                        <a:pt x="521" y="2"/>
                      </a:lnTo>
                      <a:lnTo>
                        <a:pt x="519" y="2"/>
                      </a:lnTo>
                      <a:lnTo>
                        <a:pt x="515" y="0"/>
                      </a:lnTo>
                      <a:lnTo>
                        <a:pt x="514" y="0"/>
                      </a:lnTo>
                      <a:lnTo>
                        <a:pt x="501" y="2"/>
                      </a:lnTo>
                      <a:lnTo>
                        <a:pt x="487" y="4"/>
                      </a:lnTo>
                      <a:lnTo>
                        <a:pt x="475" y="6"/>
                      </a:lnTo>
                      <a:lnTo>
                        <a:pt x="461" y="10"/>
                      </a:lnTo>
                      <a:lnTo>
                        <a:pt x="448" y="11"/>
                      </a:lnTo>
                      <a:lnTo>
                        <a:pt x="435" y="13"/>
                      </a:lnTo>
                      <a:lnTo>
                        <a:pt x="421" y="15"/>
                      </a:lnTo>
                      <a:lnTo>
                        <a:pt x="408" y="18"/>
                      </a:lnTo>
                      <a:lnTo>
                        <a:pt x="395" y="21"/>
                      </a:lnTo>
                      <a:lnTo>
                        <a:pt x="382" y="23"/>
                      </a:lnTo>
                      <a:lnTo>
                        <a:pt x="368" y="25"/>
                      </a:lnTo>
                      <a:lnTo>
                        <a:pt x="354" y="29"/>
                      </a:lnTo>
                      <a:lnTo>
                        <a:pt x="340" y="32"/>
                      </a:lnTo>
                      <a:lnTo>
                        <a:pt x="327" y="35"/>
                      </a:lnTo>
                      <a:lnTo>
                        <a:pt x="313" y="40"/>
                      </a:lnTo>
                      <a:lnTo>
                        <a:pt x="299" y="44"/>
                      </a:lnTo>
                      <a:lnTo>
                        <a:pt x="280" y="47"/>
                      </a:lnTo>
                      <a:lnTo>
                        <a:pt x="261" y="51"/>
                      </a:lnTo>
                      <a:lnTo>
                        <a:pt x="241" y="55"/>
                      </a:lnTo>
                      <a:lnTo>
                        <a:pt x="220" y="61"/>
                      </a:lnTo>
                      <a:lnTo>
                        <a:pt x="202" y="65"/>
                      </a:lnTo>
                      <a:lnTo>
                        <a:pt x="182" y="69"/>
                      </a:lnTo>
                      <a:lnTo>
                        <a:pt x="161" y="75"/>
                      </a:lnTo>
                      <a:lnTo>
                        <a:pt x="142" y="82"/>
                      </a:lnTo>
                      <a:lnTo>
                        <a:pt x="123" y="87"/>
                      </a:lnTo>
                      <a:lnTo>
                        <a:pt x="103" y="94"/>
                      </a:lnTo>
                      <a:lnTo>
                        <a:pt x="86" y="101"/>
                      </a:lnTo>
                      <a:lnTo>
                        <a:pt x="67" y="109"/>
                      </a:lnTo>
                      <a:lnTo>
                        <a:pt x="50" y="117"/>
                      </a:lnTo>
                      <a:lnTo>
                        <a:pt x="33" y="125"/>
                      </a:lnTo>
                      <a:lnTo>
                        <a:pt x="16" y="134"/>
                      </a:lnTo>
                      <a:lnTo>
                        <a:pt x="0" y="143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1" y="154"/>
                      </a:lnTo>
                      <a:lnTo>
                        <a:pt x="4" y="157"/>
                      </a:lnTo>
                      <a:lnTo>
                        <a:pt x="5" y="157"/>
                      </a:lnTo>
                      <a:lnTo>
                        <a:pt x="6" y="157"/>
                      </a:lnTo>
                      <a:lnTo>
                        <a:pt x="7" y="157"/>
                      </a:lnTo>
                      <a:lnTo>
                        <a:pt x="8" y="15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1" name="Freeform 225"/>
                <p:cNvSpPr>
                  <a:spLocks/>
                </p:cNvSpPr>
                <p:nvPr/>
              </p:nvSpPr>
              <p:spPr bwMode="auto">
                <a:xfrm>
                  <a:off x="3385" y="3380"/>
                  <a:ext cx="136" cy="33"/>
                </a:xfrm>
                <a:custGeom>
                  <a:avLst/>
                  <a:gdLst/>
                  <a:ahLst/>
                  <a:cxnLst>
                    <a:cxn ang="0">
                      <a:pos x="536" y="3"/>
                    </a:cxn>
                    <a:cxn ang="0">
                      <a:pos x="540" y="0"/>
                    </a:cxn>
                    <a:cxn ang="0">
                      <a:pos x="0" y="123"/>
                    </a:cxn>
                    <a:cxn ang="0">
                      <a:pos x="2" y="131"/>
                    </a:cxn>
                    <a:cxn ang="0">
                      <a:pos x="541" y="9"/>
                    </a:cxn>
                    <a:cxn ang="0">
                      <a:pos x="544" y="5"/>
                    </a:cxn>
                    <a:cxn ang="0">
                      <a:pos x="541" y="9"/>
                    </a:cxn>
                    <a:cxn ang="0">
                      <a:pos x="543" y="9"/>
                    </a:cxn>
                    <a:cxn ang="0">
                      <a:pos x="544" y="5"/>
                    </a:cxn>
                    <a:cxn ang="0">
                      <a:pos x="536" y="3"/>
                    </a:cxn>
                  </a:cxnLst>
                  <a:rect l="0" t="0" r="r" b="b"/>
                  <a:pathLst>
                    <a:path w="544" h="131">
                      <a:moveTo>
                        <a:pt x="536" y="3"/>
                      </a:moveTo>
                      <a:lnTo>
                        <a:pt x="540" y="0"/>
                      </a:lnTo>
                      <a:lnTo>
                        <a:pt x="0" y="123"/>
                      </a:lnTo>
                      <a:lnTo>
                        <a:pt x="2" y="131"/>
                      </a:lnTo>
                      <a:lnTo>
                        <a:pt x="541" y="9"/>
                      </a:lnTo>
                      <a:lnTo>
                        <a:pt x="544" y="5"/>
                      </a:lnTo>
                      <a:lnTo>
                        <a:pt x="541" y="9"/>
                      </a:lnTo>
                      <a:lnTo>
                        <a:pt x="543" y="9"/>
                      </a:lnTo>
                      <a:lnTo>
                        <a:pt x="544" y="5"/>
                      </a:lnTo>
                      <a:lnTo>
                        <a:pt x="536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2" name="Freeform 226"/>
                <p:cNvSpPr>
                  <a:spLocks/>
                </p:cNvSpPr>
                <p:nvPr/>
              </p:nvSpPr>
              <p:spPr bwMode="auto">
                <a:xfrm>
                  <a:off x="3513" y="3373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10" y="12"/>
                    </a:cxn>
                    <a:cxn ang="0">
                      <a:pos x="16" y="18"/>
                    </a:cxn>
                    <a:cxn ang="0">
                      <a:pos x="23" y="25"/>
                    </a:cxn>
                    <a:cxn ang="0">
                      <a:pos x="23" y="34"/>
                    </a:cxn>
                    <a:cxn ang="0">
                      <a:pos x="31" y="36"/>
                    </a:cxn>
                    <a:cxn ang="0">
                      <a:pos x="31" y="23"/>
                    </a:cxn>
                    <a:cxn ang="0">
                      <a:pos x="23" y="11"/>
                    </a:cxn>
                    <a:cxn ang="0">
                      <a:pos x="14" y="4"/>
                    </a:cxn>
                    <a:cxn ang="0">
                      <a:pos x="5" y="0"/>
                    </a:cxn>
                    <a:cxn ang="0">
                      <a:pos x="7" y="2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1" h="36">
                      <a:moveTo>
                        <a:pt x="0" y="7"/>
                      </a:moveTo>
                      <a:lnTo>
                        <a:pt x="2" y="9"/>
                      </a:lnTo>
                      <a:lnTo>
                        <a:pt x="10" y="12"/>
                      </a:lnTo>
                      <a:lnTo>
                        <a:pt x="16" y="18"/>
                      </a:lnTo>
                      <a:lnTo>
                        <a:pt x="23" y="25"/>
                      </a:lnTo>
                      <a:lnTo>
                        <a:pt x="23" y="34"/>
                      </a:lnTo>
                      <a:lnTo>
                        <a:pt x="31" y="36"/>
                      </a:lnTo>
                      <a:lnTo>
                        <a:pt x="31" y="23"/>
                      </a:lnTo>
                      <a:lnTo>
                        <a:pt x="23" y="11"/>
                      </a:lnTo>
                      <a:lnTo>
                        <a:pt x="14" y="4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3" name="Freeform 227"/>
                <p:cNvSpPr>
                  <a:spLocks/>
                </p:cNvSpPr>
                <p:nvPr/>
              </p:nvSpPr>
              <p:spPr bwMode="auto">
                <a:xfrm>
                  <a:off x="3511" y="3371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" y="9"/>
                    </a:cxn>
                    <a:cxn ang="0">
                      <a:pos x="6" y="10"/>
                    </a:cxn>
                    <a:cxn ang="0">
                      <a:pos x="7" y="11"/>
                    </a:cxn>
                    <a:cxn ang="0">
                      <a:pos x="14" y="6"/>
                    </a:cxn>
                    <a:cxn ang="0">
                      <a:pos x="9" y="2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4" h="11">
                      <a:moveTo>
                        <a:pt x="0" y="8"/>
                      </a:moveTo>
                      <a:lnTo>
                        <a:pt x="4" y="9"/>
                      </a:lnTo>
                      <a:lnTo>
                        <a:pt x="6" y="10"/>
                      </a:lnTo>
                      <a:lnTo>
                        <a:pt x="7" y="11"/>
                      </a:lnTo>
                      <a:lnTo>
                        <a:pt x="14" y="6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4" name="Freeform 228"/>
                <p:cNvSpPr>
                  <a:spLocks/>
                </p:cNvSpPr>
                <p:nvPr/>
              </p:nvSpPr>
              <p:spPr bwMode="auto">
                <a:xfrm>
                  <a:off x="3457" y="3371"/>
                  <a:ext cx="54" cy="13"/>
                </a:xfrm>
                <a:custGeom>
                  <a:avLst/>
                  <a:gdLst/>
                  <a:ahLst/>
                  <a:cxnLst>
                    <a:cxn ang="0">
                      <a:pos x="1" y="52"/>
                    </a:cxn>
                    <a:cxn ang="0">
                      <a:pos x="3" y="52"/>
                    </a:cxn>
                    <a:cxn ang="0">
                      <a:pos x="15" y="48"/>
                    </a:cxn>
                    <a:cxn ang="0">
                      <a:pos x="30" y="44"/>
                    </a:cxn>
                    <a:cxn ang="0">
                      <a:pos x="43" y="40"/>
                    </a:cxn>
                    <a:cxn ang="0">
                      <a:pos x="57" y="38"/>
                    </a:cxn>
                    <a:cxn ang="0">
                      <a:pos x="71" y="34"/>
                    </a:cxn>
                    <a:cxn ang="0">
                      <a:pos x="84" y="31"/>
                    </a:cxn>
                    <a:cxn ang="0">
                      <a:pos x="97" y="29"/>
                    </a:cxn>
                    <a:cxn ang="0">
                      <a:pos x="110" y="26"/>
                    </a:cxn>
                    <a:cxn ang="0">
                      <a:pos x="123" y="25"/>
                    </a:cxn>
                    <a:cxn ang="0">
                      <a:pos x="137" y="22"/>
                    </a:cxn>
                    <a:cxn ang="0">
                      <a:pos x="150" y="19"/>
                    </a:cxn>
                    <a:cxn ang="0">
                      <a:pos x="163" y="17"/>
                    </a:cxn>
                    <a:cxn ang="0">
                      <a:pos x="177" y="14"/>
                    </a:cxn>
                    <a:cxn ang="0">
                      <a:pos x="189" y="13"/>
                    </a:cxn>
                    <a:cxn ang="0">
                      <a:pos x="203" y="10"/>
                    </a:cxn>
                    <a:cxn ang="0">
                      <a:pos x="216" y="8"/>
                    </a:cxn>
                    <a:cxn ang="0">
                      <a:pos x="216" y="0"/>
                    </a:cxn>
                    <a:cxn ang="0">
                      <a:pos x="203" y="2"/>
                    </a:cxn>
                    <a:cxn ang="0">
                      <a:pos x="189" y="4"/>
                    </a:cxn>
                    <a:cxn ang="0">
                      <a:pos x="177" y="6"/>
                    </a:cxn>
                    <a:cxn ang="0">
                      <a:pos x="163" y="9"/>
                    </a:cxn>
                    <a:cxn ang="0">
                      <a:pos x="150" y="11"/>
                    </a:cxn>
                    <a:cxn ang="0">
                      <a:pos x="137" y="14"/>
                    </a:cxn>
                    <a:cxn ang="0">
                      <a:pos x="123" y="15"/>
                    </a:cxn>
                    <a:cxn ang="0">
                      <a:pos x="110" y="17"/>
                    </a:cxn>
                    <a:cxn ang="0">
                      <a:pos x="97" y="20"/>
                    </a:cxn>
                    <a:cxn ang="0">
                      <a:pos x="84" y="23"/>
                    </a:cxn>
                    <a:cxn ang="0">
                      <a:pos x="69" y="26"/>
                    </a:cxn>
                    <a:cxn ang="0">
                      <a:pos x="55" y="29"/>
                    </a:cxn>
                    <a:cxn ang="0">
                      <a:pos x="42" y="33"/>
                    </a:cxn>
                    <a:cxn ang="0">
                      <a:pos x="28" y="35"/>
                    </a:cxn>
                    <a:cxn ang="0">
                      <a:pos x="14" y="39"/>
                    </a:cxn>
                    <a:cxn ang="0">
                      <a:pos x="0" y="44"/>
                    </a:cxn>
                    <a:cxn ang="0">
                      <a:pos x="1" y="44"/>
                    </a:cxn>
                    <a:cxn ang="0">
                      <a:pos x="1" y="52"/>
                    </a:cxn>
                  </a:cxnLst>
                  <a:rect l="0" t="0" r="r" b="b"/>
                  <a:pathLst>
                    <a:path w="216" h="52">
                      <a:moveTo>
                        <a:pt x="1" y="52"/>
                      </a:moveTo>
                      <a:lnTo>
                        <a:pt x="3" y="52"/>
                      </a:lnTo>
                      <a:lnTo>
                        <a:pt x="15" y="48"/>
                      </a:lnTo>
                      <a:lnTo>
                        <a:pt x="30" y="44"/>
                      </a:lnTo>
                      <a:lnTo>
                        <a:pt x="43" y="40"/>
                      </a:lnTo>
                      <a:lnTo>
                        <a:pt x="57" y="38"/>
                      </a:lnTo>
                      <a:lnTo>
                        <a:pt x="71" y="34"/>
                      </a:lnTo>
                      <a:lnTo>
                        <a:pt x="84" y="31"/>
                      </a:lnTo>
                      <a:lnTo>
                        <a:pt x="97" y="29"/>
                      </a:lnTo>
                      <a:lnTo>
                        <a:pt x="110" y="26"/>
                      </a:lnTo>
                      <a:lnTo>
                        <a:pt x="123" y="25"/>
                      </a:lnTo>
                      <a:lnTo>
                        <a:pt x="137" y="22"/>
                      </a:lnTo>
                      <a:lnTo>
                        <a:pt x="150" y="19"/>
                      </a:lnTo>
                      <a:lnTo>
                        <a:pt x="163" y="17"/>
                      </a:lnTo>
                      <a:lnTo>
                        <a:pt x="177" y="14"/>
                      </a:lnTo>
                      <a:lnTo>
                        <a:pt x="189" y="13"/>
                      </a:lnTo>
                      <a:lnTo>
                        <a:pt x="203" y="10"/>
                      </a:lnTo>
                      <a:lnTo>
                        <a:pt x="216" y="8"/>
                      </a:lnTo>
                      <a:lnTo>
                        <a:pt x="216" y="0"/>
                      </a:lnTo>
                      <a:lnTo>
                        <a:pt x="203" y="2"/>
                      </a:lnTo>
                      <a:lnTo>
                        <a:pt x="189" y="4"/>
                      </a:lnTo>
                      <a:lnTo>
                        <a:pt x="177" y="6"/>
                      </a:lnTo>
                      <a:lnTo>
                        <a:pt x="163" y="9"/>
                      </a:lnTo>
                      <a:lnTo>
                        <a:pt x="150" y="11"/>
                      </a:lnTo>
                      <a:lnTo>
                        <a:pt x="137" y="14"/>
                      </a:lnTo>
                      <a:lnTo>
                        <a:pt x="123" y="15"/>
                      </a:lnTo>
                      <a:lnTo>
                        <a:pt x="110" y="17"/>
                      </a:lnTo>
                      <a:lnTo>
                        <a:pt x="97" y="20"/>
                      </a:lnTo>
                      <a:lnTo>
                        <a:pt x="84" y="23"/>
                      </a:lnTo>
                      <a:lnTo>
                        <a:pt x="69" y="26"/>
                      </a:lnTo>
                      <a:lnTo>
                        <a:pt x="55" y="29"/>
                      </a:lnTo>
                      <a:lnTo>
                        <a:pt x="42" y="33"/>
                      </a:lnTo>
                      <a:lnTo>
                        <a:pt x="28" y="35"/>
                      </a:lnTo>
                      <a:lnTo>
                        <a:pt x="14" y="39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1" y="5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5" name="Freeform 229"/>
                <p:cNvSpPr>
                  <a:spLocks/>
                </p:cNvSpPr>
                <p:nvPr/>
              </p:nvSpPr>
              <p:spPr bwMode="auto">
                <a:xfrm>
                  <a:off x="3381" y="3382"/>
                  <a:ext cx="76" cy="27"/>
                </a:xfrm>
                <a:custGeom>
                  <a:avLst/>
                  <a:gdLst/>
                  <a:ahLst/>
                  <a:cxnLst>
                    <a:cxn ang="0">
                      <a:pos x="11" y="103"/>
                    </a:cxn>
                    <a:cxn ang="0">
                      <a:pos x="8" y="108"/>
                    </a:cxn>
                    <a:cxn ang="0">
                      <a:pos x="25" y="98"/>
                    </a:cxn>
                    <a:cxn ang="0">
                      <a:pos x="41" y="90"/>
                    </a:cxn>
                    <a:cxn ang="0">
                      <a:pos x="57" y="82"/>
                    </a:cxn>
                    <a:cxn ang="0">
                      <a:pos x="74" y="73"/>
                    </a:cxn>
                    <a:cxn ang="0">
                      <a:pos x="93" y="66"/>
                    </a:cxn>
                    <a:cxn ang="0">
                      <a:pos x="110" y="59"/>
                    </a:cxn>
                    <a:cxn ang="0">
                      <a:pos x="130" y="53"/>
                    </a:cxn>
                    <a:cxn ang="0">
                      <a:pos x="149" y="46"/>
                    </a:cxn>
                    <a:cxn ang="0">
                      <a:pos x="168" y="40"/>
                    </a:cxn>
                    <a:cxn ang="0">
                      <a:pos x="189" y="34"/>
                    </a:cxn>
                    <a:cxn ang="0">
                      <a:pos x="209" y="29"/>
                    </a:cxn>
                    <a:cxn ang="0">
                      <a:pos x="228" y="25"/>
                    </a:cxn>
                    <a:cxn ang="0">
                      <a:pos x="249" y="20"/>
                    </a:cxn>
                    <a:cxn ang="0">
                      <a:pos x="267" y="15"/>
                    </a:cxn>
                    <a:cxn ang="0">
                      <a:pos x="286" y="11"/>
                    </a:cxn>
                    <a:cxn ang="0">
                      <a:pos x="305" y="8"/>
                    </a:cxn>
                    <a:cxn ang="0">
                      <a:pos x="305" y="0"/>
                    </a:cxn>
                    <a:cxn ang="0">
                      <a:pos x="286" y="3"/>
                    </a:cxn>
                    <a:cxn ang="0">
                      <a:pos x="266" y="7"/>
                    </a:cxn>
                    <a:cxn ang="0">
                      <a:pos x="246" y="11"/>
                    </a:cxn>
                    <a:cxn ang="0">
                      <a:pos x="225" y="16"/>
                    </a:cxn>
                    <a:cxn ang="0">
                      <a:pos x="207" y="21"/>
                    </a:cxn>
                    <a:cxn ang="0">
                      <a:pos x="187" y="26"/>
                    </a:cxn>
                    <a:cxn ang="0">
                      <a:pos x="166" y="32"/>
                    </a:cxn>
                    <a:cxn ang="0">
                      <a:pos x="146" y="38"/>
                    </a:cxn>
                    <a:cxn ang="0">
                      <a:pos x="128" y="44"/>
                    </a:cxn>
                    <a:cxn ang="0">
                      <a:pos x="109" y="50"/>
                    </a:cxn>
                    <a:cxn ang="0">
                      <a:pos x="91" y="58"/>
                    </a:cxn>
                    <a:cxn ang="0">
                      <a:pos x="72" y="65"/>
                    </a:cxn>
                    <a:cxn ang="0">
                      <a:pos x="54" y="73"/>
                    </a:cxn>
                    <a:cxn ang="0">
                      <a:pos x="36" y="82"/>
                    </a:cxn>
                    <a:cxn ang="0">
                      <a:pos x="20" y="90"/>
                    </a:cxn>
                    <a:cxn ang="0">
                      <a:pos x="4" y="99"/>
                    </a:cxn>
                    <a:cxn ang="0">
                      <a:pos x="0" y="103"/>
                    </a:cxn>
                    <a:cxn ang="0">
                      <a:pos x="4" y="99"/>
                    </a:cxn>
                    <a:cxn ang="0">
                      <a:pos x="0" y="102"/>
                    </a:cxn>
                    <a:cxn ang="0">
                      <a:pos x="0" y="103"/>
                    </a:cxn>
                    <a:cxn ang="0">
                      <a:pos x="11" y="103"/>
                    </a:cxn>
                  </a:cxnLst>
                  <a:rect l="0" t="0" r="r" b="b"/>
                  <a:pathLst>
                    <a:path w="305" h="108">
                      <a:moveTo>
                        <a:pt x="11" y="103"/>
                      </a:moveTo>
                      <a:lnTo>
                        <a:pt x="8" y="108"/>
                      </a:lnTo>
                      <a:lnTo>
                        <a:pt x="25" y="98"/>
                      </a:lnTo>
                      <a:lnTo>
                        <a:pt x="41" y="90"/>
                      </a:lnTo>
                      <a:lnTo>
                        <a:pt x="57" y="82"/>
                      </a:lnTo>
                      <a:lnTo>
                        <a:pt x="74" y="73"/>
                      </a:lnTo>
                      <a:lnTo>
                        <a:pt x="93" y="66"/>
                      </a:lnTo>
                      <a:lnTo>
                        <a:pt x="110" y="59"/>
                      </a:lnTo>
                      <a:lnTo>
                        <a:pt x="130" y="53"/>
                      </a:lnTo>
                      <a:lnTo>
                        <a:pt x="149" y="46"/>
                      </a:lnTo>
                      <a:lnTo>
                        <a:pt x="168" y="40"/>
                      </a:lnTo>
                      <a:lnTo>
                        <a:pt x="189" y="34"/>
                      </a:lnTo>
                      <a:lnTo>
                        <a:pt x="209" y="29"/>
                      </a:lnTo>
                      <a:lnTo>
                        <a:pt x="228" y="25"/>
                      </a:lnTo>
                      <a:lnTo>
                        <a:pt x="249" y="20"/>
                      </a:lnTo>
                      <a:lnTo>
                        <a:pt x="267" y="15"/>
                      </a:lnTo>
                      <a:lnTo>
                        <a:pt x="286" y="11"/>
                      </a:lnTo>
                      <a:lnTo>
                        <a:pt x="305" y="8"/>
                      </a:lnTo>
                      <a:lnTo>
                        <a:pt x="305" y="0"/>
                      </a:lnTo>
                      <a:lnTo>
                        <a:pt x="286" y="3"/>
                      </a:lnTo>
                      <a:lnTo>
                        <a:pt x="266" y="7"/>
                      </a:lnTo>
                      <a:lnTo>
                        <a:pt x="246" y="11"/>
                      </a:lnTo>
                      <a:lnTo>
                        <a:pt x="225" y="16"/>
                      </a:lnTo>
                      <a:lnTo>
                        <a:pt x="207" y="21"/>
                      </a:lnTo>
                      <a:lnTo>
                        <a:pt x="187" y="26"/>
                      </a:lnTo>
                      <a:lnTo>
                        <a:pt x="166" y="32"/>
                      </a:lnTo>
                      <a:lnTo>
                        <a:pt x="146" y="38"/>
                      </a:lnTo>
                      <a:lnTo>
                        <a:pt x="128" y="44"/>
                      </a:lnTo>
                      <a:lnTo>
                        <a:pt x="109" y="50"/>
                      </a:lnTo>
                      <a:lnTo>
                        <a:pt x="91" y="58"/>
                      </a:lnTo>
                      <a:lnTo>
                        <a:pt x="72" y="65"/>
                      </a:lnTo>
                      <a:lnTo>
                        <a:pt x="54" y="73"/>
                      </a:lnTo>
                      <a:lnTo>
                        <a:pt x="36" y="82"/>
                      </a:lnTo>
                      <a:lnTo>
                        <a:pt x="20" y="90"/>
                      </a:lnTo>
                      <a:lnTo>
                        <a:pt x="4" y="99"/>
                      </a:lnTo>
                      <a:lnTo>
                        <a:pt x="0" y="103"/>
                      </a:lnTo>
                      <a:lnTo>
                        <a:pt x="4" y="99"/>
                      </a:lnTo>
                      <a:lnTo>
                        <a:pt x="0" y="102"/>
                      </a:lnTo>
                      <a:lnTo>
                        <a:pt x="0" y="103"/>
                      </a:lnTo>
                      <a:lnTo>
                        <a:pt x="11" y="10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6" name="Freeform 230"/>
                <p:cNvSpPr>
                  <a:spLocks/>
                </p:cNvSpPr>
                <p:nvPr/>
              </p:nvSpPr>
              <p:spPr bwMode="auto">
                <a:xfrm>
                  <a:off x="3381" y="3408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2" y="12"/>
                    </a:cxn>
                    <a:cxn ang="0">
                      <a:pos x="11" y="10"/>
                    </a:cxn>
                    <a:cxn ang="0">
                      <a:pos x="10" y="7"/>
                    </a:cxn>
                    <a:cxn ang="0">
                      <a:pos x="11" y="4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3" y="12"/>
                    </a:cxn>
                    <a:cxn ang="0">
                      <a:pos x="6" y="17"/>
                    </a:cxn>
                    <a:cxn ang="0">
                      <a:pos x="10" y="19"/>
                    </a:cxn>
                    <a:cxn ang="0">
                      <a:pos x="6" y="17"/>
                    </a:cxn>
                    <a:cxn ang="0">
                      <a:pos x="7" y="19"/>
                    </a:cxn>
                    <a:cxn ang="0">
                      <a:pos x="10" y="19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2" h="19">
                      <a:moveTo>
                        <a:pt x="10" y="10"/>
                      </a:moveTo>
                      <a:lnTo>
                        <a:pt x="12" y="12"/>
                      </a:lnTo>
                      <a:lnTo>
                        <a:pt x="11" y="10"/>
                      </a:lnTo>
                      <a:lnTo>
                        <a:pt x="10" y="7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12"/>
                      </a:lnTo>
                      <a:lnTo>
                        <a:pt x="6" y="17"/>
                      </a:lnTo>
                      <a:lnTo>
                        <a:pt x="10" y="19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7" name="Freeform 231"/>
                <p:cNvSpPr>
                  <a:spLocks/>
                </p:cNvSpPr>
                <p:nvPr/>
              </p:nvSpPr>
              <p:spPr bwMode="auto">
                <a:xfrm>
                  <a:off x="3383" y="3411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8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6" h="9">
                      <a:moveTo>
                        <a:pt x="4" y="1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8" name="Freeform 232"/>
                <p:cNvSpPr>
                  <a:spLocks/>
                </p:cNvSpPr>
                <p:nvPr/>
              </p:nvSpPr>
              <p:spPr bwMode="auto">
                <a:xfrm>
                  <a:off x="4224" y="3347"/>
                  <a:ext cx="107" cy="9"/>
                </a:xfrm>
                <a:custGeom>
                  <a:avLst/>
                  <a:gdLst/>
                  <a:ahLst/>
                  <a:cxnLst>
                    <a:cxn ang="0">
                      <a:pos x="156" y="35"/>
                    </a:cxn>
                    <a:cxn ang="0">
                      <a:pos x="157" y="35"/>
                    </a:cxn>
                    <a:cxn ang="0">
                      <a:pos x="158" y="34"/>
                    </a:cxn>
                    <a:cxn ang="0">
                      <a:pos x="160" y="34"/>
                    </a:cxn>
                    <a:cxn ang="0">
                      <a:pos x="163" y="34"/>
                    </a:cxn>
                    <a:cxn ang="0">
                      <a:pos x="427" y="23"/>
                    </a:cxn>
                    <a:cxn ang="0">
                      <a:pos x="402" y="22"/>
                    </a:cxn>
                    <a:cxn ang="0">
                      <a:pos x="375" y="21"/>
                    </a:cxn>
                    <a:cxn ang="0">
                      <a:pos x="350" y="19"/>
                    </a:cxn>
                    <a:cxn ang="0">
                      <a:pos x="323" y="16"/>
                    </a:cxn>
                    <a:cxn ang="0">
                      <a:pos x="295" y="13"/>
                    </a:cxn>
                    <a:cxn ang="0">
                      <a:pos x="270" y="11"/>
                    </a:cxn>
                    <a:cxn ang="0">
                      <a:pos x="242" y="7"/>
                    </a:cxn>
                    <a:cxn ang="0">
                      <a:pos x="215" y="5"/>
                    </a:cxn>
                    <a:cxn ang="0">
                      <a:pos x="188" y="3"/>
                    </a:cxn>
                    <a:cxn ang="0">
                      <a:pos x="162" y="1"/>
                    </a:cxn>
                    <a:cxn ang="0">
                      <a:pos x="135" y="0"/>
                    </a:cxn>
                    <a:cxn ang="0">
                      <a:pos x="108" y="0"/>
                    </a:cxn>
                    <a:cxn ang="0">
                      <a:pos x="83" y="0"/>
                    </a:cxn>
                    <a:cxn ang="0">
                      <a:pos x="57" y="3"/>
                    </a:cxn>
                    <a:cxn ang="0">
                      <a:pos x="32" y="4"/>
                    </a:cxn>
                    <a:cxn ang="0">
                      <a:pos x="7" y="9"/>
                    </a:cxn>
                    <a:cxn ang="0">
                      <a:pos x="4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18" y="23"/>
                    </a:cxn>
                    <a:cxn ang="0">
                      <a:pos x="35" y="28"/>
                    </a:cxn>
                    <a:cxn ang="0">
                      <a:pos x="54" y="30"/>
                    </a:cxn>
                    <a:cxn ang="0">
                      <a:pos x="75" y="30"/>
                    </a:cxn>
                    <a:cxn ang="0">
                      <a:pos x="95" y="31"/>
                    </a:cxn>
                    <a:cxn ang="0">
                      <a:pos x="115" y="31"/>
                    </a:cxn>
                    <a:cxn ang="0">
                      <a:pos x="136" y="32"/>
                    </a:cxn>
                    <a:cxn ang="0">
                      <a:pos x="156" y="35"/>
                    </a:cxn>
                  </a:cxnLst>
                  <a:rect l="0" t="0" r="r" b="b"/>
                  <a:pathLst>
                    <a:path w="427" h="35">
                      <a:moveTo>
                        <a:pt x="156" y="35"/>
                      </a:moveTo>
                      <a:lnTo>
                        <a:pt x="157" y="35"/>
                      </a:lnTo>
                      <a:lnTo>
                        <a:pt x="158" y="34"/>
                      </a:lnTo>
                      <a:lnTo>
                        <a:pt x="160" y="34"/>
                      </a:lnTo>
                      <a:lnTo>
                        <a:pt x="163" y="34"/>
                      </a:lnTo>
                      <a:lnTo>
                        <a:pt x="427" y="23"/>
                      </a:lnTo>
                      <a:lnTo>
                        <a:pt x="402" y="22"/>
                      </a:lnTo>
                      <a:lnTo>
                        <a:pt x="375" y="21"/>
                      </a:lnTo>
                      <a:lnTo>
                        <a:pt x="350" y="19"/>
                      </a:lnTo>
                      <a:lnTo>
                        <a:pt x="323" y="16"/>
                      </a:lnTo>
                      <a:lnTo>
                        <a:pt x="295" y="13"/>
                      </a:lnTo>
                      <a:lnTo>
                        <a:pt x="270" y="11"/>
                      </a:lnTo>
                      <a:lnTo>
                        <a:pt x="242" y="7"/>
                      </a:lnTo>
                      <a:lnTo>
                        <a:pt x="215" y="5"/>
                      </a:lnTo>
                      <a:lnTo>
                        <a:pt x="188" y="3"/>
                      </a:lnTo>
                      <a:lnTo>
                        <a:pt x="162" y="1"/>
                      </a:lnTo>
                      <a:lnTo>
                        <a:pt x="135" y="0"/>
                      </a:lnTo>
                      <a:lnTo>
                        <a:pt x="108" y="0"/>
                      </a:lnTo>
                      <a:lnTo>
                        <a:pt x="83" y="0"/>
                      </a:lnTo>
                      <a:lnTo>
                        <a:pt x="57" y="3"/>
                      </a:lnTo>
                      <a:lnTo>
                        <a:pt x="32" y="4"/>
                      </a:lnTo>
                      <a:lnTo>
                        <a:pt x="7" y="9"/>
                      </a:lnTo>
                      <a:lnTo>
                        <a:pt x="4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8" y="23"/>
                      </a:lnTo>
                      <a:lnTo>
                        <a:pt x="35" y="28"/>
                      </a:lnTo>
                      <a:lnTo>
                        <a:pt x="54" y="30"/>
                      </a:lnTo>
                      <a:lnTo>
                        <a:pt x="75" y="30"/>
                      </a:lnTo>
                      <a:lnTo>
                        <a:pt x="95" y="31"/>
                      </a:lnTo>
                      <a:lnTo>
                        <a:pt x="115" y="31"/>
                      </a:lnTo>
                      <a:lnTo>
                        <a:pt x="136" y="32"/>
                      </a:lnTo>
                      <a:lnTo>
                        <a:pt x="156" y="3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09" name="Freeform 233"/>
                <p:cNvSpPr>
                  <a:spLocks/>
                </p:cNvSpPr>
                <p:nvPr/>
              </p:nvSpPr>
              <p:spPr bwMode="auto">
                <a:xfrm>
                  <a:off x="4263" y="335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8" y="9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8" h="9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8" y="9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0" name="Freeform 234"/>
                <p:cNvSpPr>
                  <a:spLocks/>
                </p:cNvSpPr>
                <p:nvPr/>
              </p:nvSpPr>
              <p:spPr bwMode="auto">
                <a:xfrm>
                  <a:off x="4265" y="3352"/>
                  <a:ext cx="66" cy="5"/>
                </a:xfrm>
                <a:custGeom>
                  <a:avLst/>
                  <a:gdLst/>
                  <a:ahLst/>
                  <a:cxnLst>
                    <a:cxn ang="0">
                      <a:pos x="264" y="9"/>
                    </a:cxn>
                    <a:cxn ang="0">
                      <a:pos x="264" y="0"/>
                    </a:cxn>
                    <a:cxn ang="0">
                      <a:pos x="0" y="11"/>
                    </a:cxn>
                    <a:cxn ang="0">
                      <a:pos x="0" y="19"/>
                    </a:cxn>
                    <a:cxn ang="0">
                      <a:pos x="264" y="9"/>
                    </a:cxn>
                    <a:cxn ang="0">
                      <a:pos x="264" y="0"/>
                    </a:cxn>
                    <a:cxn ang="0">
                      <a:pos x="264" y="9"/>
                    </a:cxn>
                  </a:cxnLst>
                  <a:rect l="0" t="0" r="r" b="b"/>
                  <a:pathLst>
                    <a:path w="264" h="19">
                      <a:moveTo>
                        <a:pt x="264" y="9"/>
                      </a:moveTo>
                      <a:lnTo>
                        <a:pt x="264" y="0"/>
                      </a:lnTo>
                      <a:lnTo>
                        <a:pt x="0" y="11"/>
                      </a:lnTo>
                      <a:lnTo>
                        <a:pt x="0" y="19"/>
                      </a:lnTo>
                      <a:lnTo>
                        <a:pt x="264" y="9"/>
                      </a:lnTo>
                      <a:lnTo>
                        <a:pt x="264" y="0"/>
                      </a:lnTo>
                      <a:lnTo>
                        <a:pt x="264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1" name="Freeform 235"/>
                <p:cNvSpPr>
                  <a:spLocks/>
                </p:cNvSpPr>
                <p:nvPr/>
              </p:nvSpPr>
              <p:spPr bwMode="auto">
                <a:xfrm>
                  <a:off x="4226" y="3346"/>
                  <a:ext cx="105" cy="8"/>
                </a:xfrm>
                <a:custGeom>
                  <a:avLst/>
                  <a:gdLst/>
                  <a:ahLst/>
                  <a:cxnLst>
                    <a:cxn ang="0">
                      <a:pos x="1" y="19"/>
                    </a:cxn>
                    <a:cxn ang="0">
                      <a:pos x="26" y="15"/>
                    </a:cxn>
                    <a:cxn ang="0">
                      <a:pos x="51" y="12"/>
                    </a:cxn>
                    <a:cxn ang="0">
                      <a:pos x="77" y="10"/>
                    </a:cxn>
                    <a:cxn ang="0">
                      <a:pos x="102" y="11"/>
                    </a:cxn>
                    <a:cxn ang="0">
                      <a:pos x="129" y="11"/>
                    </a:cxn>
                    <a:cxn ang="0">
                      <a:pos x="156" y="11"/>
                    </a:cxn>
                    <a:cxn ang="0">
                      <a:pos x="182" y="13"/>
                    </a:cxn>
                    <a:cxn ang="0">
                      <a:pos x="209" y="16"/>
                    </a:cxn>
                    <a:cxn ang="0">
                      <a:pos x="236" y="18"/>
                    </a:cxn>
                    <a:cxn ang="0">
                      <a:pos x="264" y="21"/>
                    </a:cxn>
                    <a:cxn ang="0">
                      <a:pos x="289" y="24"/>
                    </a:cxn>
                    <a:cxn ang="0">
                      <a:pos x="317" y="25"/>
                    </a:cxn>
                    <a:cxn ang="0">
                      <a:pos x="344" y="29"/>
                    </a:cxn>
                    <a:cxn ang="0">
                      <a:pos x="369" y="31"/>
                    </a:cxn>
                    <a:cxn ang="0">
                      <a:pos x="396" y="32"/>
                    </a:cxn>
                    <a:cxn ang="0">
                      <a:pos x="421" y="34"/>
                    </a:cxn>
                    <a:cxn ang="0">
                      <a:pos x="421" y="25"/>
                    </a:cxn>
                    <a:cxn ang="0">
                      <a:pos x="396" y="24"/>
                    </a:cxn>
                    <a:cxn ang="0">
                      <a:pos x="369" y="23"/>
                    </a:cxn>
                    <a:cxn ang="0">
                      <a:pos x="344" y="21"/>
                    </a:cxn>
                    <a:cxn ang="0">
                      <a:pos x="317" y="18"/>
                    </a:cxn>
                    <a:cxn ang="0">
                      <a:pos x="289" y="16"/>
                    </a:cxn>
                    <a:cxn ang="0">
                      <a:pos x="264" y="12"/>
                    </a:cxn>
                    <a:cxn ang="0">
                      <a:pos x="236" y="9"/>
                    </a:cxn>
                    <a:cxn ang="0">
                      <a:pos x="209" y="7"/>
                    </a:cxn>
                    <a:cxn ang="0">
                      <a:pos x="182" y="5"/>
                    </a:cxn>
                    <a:cxn ang="0">
                      <a:pos x="156" y="3"/>
                    </a:cxn>
                    <a:cxn ang="0">
                      <a:pos x="129" y="0"/>
                    </a:cxn>
                    <a:cxn ang="0">
                      <a:pos x="102" y="0"/>
                    </a:cxn>
                    <a:cxn ang="0">
                      <a:pos x="77" y="2"/>
                    </a:cxn>
                    <a:cxn ang="0">
                      <a:pos x="51" y="4"/>
                    </a:cxn>
                    <a:cxn ang="0">
                      <a:pos x="26" y="6"/>
                    </a:cxn>
                    <a:cxn ang="0">
                      <a:pos x="1" y="10"/>
                    </a:cxn>
                    <a:cxn ang="0">
                      <a:pos x="0" y="10"/>
                    </a:cxn>
                    <a:cxn ang="0">
                      <a:pos x="1" y="19"/>
                    </a:cxn>
                  </a:cxnLst>
                  <a:rect l="0" t="0" r="r" b="b"/>
                  <a:pathLst>
                    <a:path w="421" h="34">
                      <a:moveTo>
                        <a:pt x="1" y="19"/>
                      </a:moveTo>
                      <a:lnTo>
                        <a:pt x="26" y="15"/>
                      </a:lnTo>
                      <a:lnTo>
                        <a:pt x="51" y="12"/>
                      </a:lnTo>
                      <a:lnTo>
                        <a:pt x="77" y="10"/>
                      </a:lnTo>
                      <a:lnTo>
                        <a:pt x="102" y="11"/>
                      </a:lnTo>
                      <a:lnTo>
                        <a:pt x="129" y="11"/>
                      </a:lnTo>
                      <a:lnTo>
                        <a:pt x="156" y="11"/>
                      </a:lnTo>
                      <a:lnTo>
                        <a:pt x="182" y="13"/>
                      </a:lnTo>
                      <a:lnTo>
                        <a:pt x="209" y="16"/>
                      </a:lnTo>
                      <a:lnTo>
                        <a:pt x="236" y="18"/>
                      </a:lnTo>
                      <a:lnTo>
                        <a:pt x="264" y="21"/>
                      </a:lnTo>
                      <a:lnTo>
                        <a:pt x="289" y="24"/>
                      </a:lnTo>
                      <a:lnTo>
                        <a:pt x="317" y="25"/>
                      </a:lnTo>
                      <a:lnTo>
                        <a:pt x="344" y="29"/>
                      </a:lnTo>
                      <a:lnTo>
                        <a:pt x="369" y="31"/>
                      </a:lnTo>
                      <a:lnTo>
                        <a:pt x="396" y="32"/>
                      </a:lnTo>
                      <a:lnTo>
                        <a:pt x="421" y="34"/>
                      </a:lnTo>
                      <a:lnTo>
                        <a:pt x="421" y="25"/>
                      </a:lnTo>
                      <a:lnTo>
                        <a:pt x="396" y="24"/>
                      </a:lnTo>
                      <a:lnTo>
                        <a:pt x="369" y="23"/>
                      </a:lnTo>
                      <a:lnTo>
                        <a:pt x="344" y="21"/>
                      </a:lnTo>
                      <a:lnTo>
                        <a:pt x="317" y="18"/>
                      </a:lnTo>
                      <a:lnTo>
                        <a:pt x="289" y="16"/>
                      </a:lnTo>
                      <a:lnTo>
                        <a:pt x="264" y="12"/>
                      </a:lnTo>
                      <a:lnTo>
                        <a:pt x="236" y="9"/>
                      </a:lnTo>
                      <a:lnTo>
                        <a:pt x="209" y="7"/>
                      </a:lnTo>
                      <a:lnTo>
                        <a:pt x="182" y="5"/>
                      </a:lnTo>
                      <a:lnTo>
                        <a:pt x="156" y="3"/>
                      </a:lnTo>
                      <a:lnTo>
                        <a:pt x="129" y="0"/>
                      </a:lnTo>
                      <a:lnTo>
                        <a:pt x="102" y="0"/>
                      </a:lnTo>
                      <a:lnTo>
                        <a:pt x="77" y="2"/>
                      </a:lnTo>
                      <a:lnTo>
                        <a:pt x="51" y="4"/>
                      </a:lnTo>
                      <a:lnTo>
                        <a:pt x="26" y="6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2" name="Freeform 236"/>
                <p:cNvSpPr>
                  <a:spLocks/>
                </p:cNvSpPr>
                <p:nvPr/>
              </p:nvSpPr>
              <p:spPr bwMode="auto">
                <a:xfrm>
                  <a:off x="4223" y="3348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8" y="9"/>
                    </a:cxn>
                    <a:cxn ang="0">
                      <a:pos x="11" y="14"/>
                    </a:cxn>
                    <a:cxn ang="0">
                      <a:pos x="12" y="13"/>
                    </a:cxn>
                    <a:cxn ang="0">
                      <a:pos x="14" y="9"/>
                    </a:cxn>
                    <a:cxn ang="0">
                      <a:pos x="13" y="0"/>
                    </a:cxn>
                    <a:cxn ang="0">
                      <a:pos x="8" y="3"/>
                    </a:cxn>
                    <a:cxn ang="0">
                      <a:pos x="6" y="7"/>
                    </a:cxn>
                    <a:cxn ang="0">
                      <a:pos x="3" y="9"/>
                    </a:cxn>
                    <a:cxn ang="0">
                      <a:pos x="3" y="12"/>
                    </a:cxn>
                    <a:cxn ang="0">
                      <a:pos x="5" y="17"/>
                    </a:cxn>
                    <a:cxn ang="0">
                      <a:pos x="3" y="12"/>
                    </a:cxn>
                    <a:cxn ang="0">
                      <a:pos x="0" y="15"/>
                    </a:cxn>
                    <a:cxn ang="0">
                      <a:pos x="5" y="17"/>
                    </a:cxn>
                    <a:cxn ang="0">
                      <a:pos x="8" y="9"/>
                    </a:cxn>
                  </a:cxnLst>
                  <a:rect l="0" t="0" r="r" b="b"/>
                  <a:pathLst>
                    <a:path w="14" h="17">
                      <a:moveTo>
                        <a:pt x="8" y="9"/>
                      </a:moveTo>
                      <a:lnTo>
                        <a:pt x="11" y="14"/>
                      </a:lnTo>
                      <a:lnTo>
                        <a:pt x="12" y="13"/>
                      </a:lnTo>
                      <a:lnTo>
                        <a:pt x="14" y="9"/>
                      </a:lnTo>
                      <a:lnTo>
                        <a:pt x="13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5" y="17"/>
                      </a:lnTo>
                      <a:lnTo>
                        <a:pt x="3" y="12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3" name="Freeform 237"/>
                <p:cNvSpPr>
                  <a:spLocks/>
                </p:cNvSpPr>
                <p:nvPr/>
              </p:nvSpPr>
              <p:spPr bwMode="auto">
                <a:xfrm>
                  <a:off x="4224" y="3351"/>
                  <a:ext cx="39" cy="6"/>
                </a:xfrm>
                <a:custGeom>
                  <a:avLst/>
                  <a:gdLst/>
                  <a:ahLst/>
                  <a:cxnLst>
                    <a:cxn ang="0">
                      <a:pos x="157" y="17"/>
                    </a:cxn>
                    <a:cxn ang="0">
                      <a:pos x="158" y="17"/>
                    </a:cxn>
                    <a:cxn ang="0">
                      <a:pos x="138" y="16"/>
                    </a:cxn>
                    <a:cxn ang="0">
                      <a:pos x="117" y="13"/>
                    </a:cxn>
                    <a:cxn ang="0">
                      <a:pos x="97" y="13"/>
                    </a:cxn>
                    <a:cxn ang="0">
                      <a:pos x="77" y="13"/>
                    </a:cxn>
                    <a:cxn ang="0">
                      <a:pos x="56" y="12"/>
                    </a:cxn>
                    <a:cxn ang="0">
                      <a:pos x="37" y="10"/>
                    </a:cxn>
                    <a:cxn ang="0">
                      <a:pos x="20" y="6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19" y="15"/>
                    </a:cxn>
                    <a:cxn ang="0">
                      <a:pos x="37" y="18"/>
                    </a:cxn>
                    <a:cxn ang="0">
                      <a:pos x="56" y="21"/>
                    </a:cxn>
                    <a:cxn ang="0">
                      <a:pos x="77" y="22"/>
                    </a:cxn>
                    <a:cxn ang="0">
                      <a:pos x="97" y="24"/>
                    </a:cxn>
                    <a:cxn ang="0">
                      <a:pos x="117" y="24"/>
                    </a:cxn>
                    <a:cxn ang="0">
                      <a:pos x="138" y="24"/>
                    </a:cxn>
                    <a:cxn ang="0">
                      <a:pos x="158" y="25"/>
                    </a:cxn>
                    <a:cxn ang="0">
                      <a:pos x="159" y="25"/>
                    </a:cxn>
                    <a:cxn ang="0">
                      <a:pos x="157" y="17"/>
                    </a:cxn>
                  </a:cxnLst>
                  <a:rect l="0" t="0" r="r" b="b"/>
                  <a:pathLst>
                    <a:path w="159" h="25">
                      <a:moveTo>
                        <a:pt x="157" y="17"/>
                      </a:moveTo>
                      <a:lnTo>
                        <a:pt x="158" y="17"/>
                      </a:lnTo>
                      <a:lnTo>
                        <a:pt x="138" y="16"/>
                      </a:lnTo>
                      <a:lnTo>
                        <a:pt x="117" y="13"/>
                      </a:lnTo>
                      <a:lnTo>
                        <a:pt x="97" y="13"/>
                      </a:lnTo>
                      <a:lnTo>
                        <a:pt x="77" y="13"/>
                      </a:lnTo>
                      <a:lnTo>
                        <a:pt x="56" y="12"/>
                      </a:lnTo>
                      <a:lnTo>
                        <a:pt x="37" y="10"/>
                      </a:lnTo>
                      <a:lnTo>
                        <a:pt x="20" y="6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9" y="15"/>
                      </a:lnTo>
                      <a:lnTo>
                        <a:pt x="37" y="18"/>
                      </a:lnTo>
                      <a:lnTo>
                        <a:pt x="56" y="21"/>
                      </a:lnTo>
                      <a:lnTo>
                        <a:pt x="77" y="22"/>
                      </a:lnTo>
                      <a:lnTo>
                        <a:pt x="97" y="24"/>
                      </a:lnTo>
                      <a:lnTo>
                        <a:pt x="117" y="24"/>
                      </a:lnTo>
                      <a:lnTo>
                        <a:pt x="138" y="24"/>
                      </a:lnTo>
                      <a:lnTo>
                        <a:pt x="158" y="25"/>
                      </a:lnTo>
                      <a:lnTo>
                        <a:pt x="159" y="25"/>
                      </a:lnTo>
                      <a:lnTo>
                        <a:pt x="157" y="1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4" name="Freeform 238"/>
                <p:cNvSpPr>
                  <a:spLocks/>
                </p:cNvSpPr>
                <p:nvPr/>
              </p:nvSpPr>
              <p:spPr bwMode="auto">
                <a:xfrm>
                  <a:off x="4041" y="3305"/>
                  <a:ext cx="95" cy="33"/>
                </a:xfrm>
                <a:custGeom>
                  <a:avLst/>
                  <a:gdLst/>
                  <a:ahLst/>
                  <a:cxnLst>
                    <a:cxn ang="0">
                      <a:pos x="56" y="136"/>
                    </a:cxn>
                    <a:cxn ang="0">
                      <a:pos x="378" y="0"/>
                    </a:cxn>
                    <a:cxn ang="0">
                      <a:pos x="356" y="2"/>
                    </a:cxn>
                    <a:cxn ang="0">
                      <a:pos x="333" y="4"/>
                    </a:cxn>
                    <a:cxn ang="0">
                      <a:pos x="310" y="7"/>
                    </a:cxn>
                    <a:cxn ang="0">
                      <a:pos x="286" y="12"/>
                    </a:cxn>
                    <a:cxn ang="0">
                      <a:pos x="261" y="16"/>
                    </a:cxn>
                    <a:cxn ang="0">
                      <a:pos x="238" y="22"/>
                    </a:cxn>
                    <a:cxn ang="0">
                      <a:pos x="212" y="27"/>
                    </a:cxn>
                    <a:cxn ang="0">
                      <a:pos x="188" y="33"/>
                    </a:cxn>
                    <a:cxn ang="0">
                      <a:pos x="165" y="39"/>
                    </a:cxn>
                    <a:cxn ang="0">
                      <a:pos x="141" y="48"/>
                    </a:cxn>
                    <a:cxn ang="0">
                      <a:pos x="116" y="55"/>
                    </a:cxn>
                    <a:cxn ang="0">
                      <a:pos x="92" y="63"/>
                    </a:cxn>
                    <a:cxn ang="0">
                      <a:pos x="69" y="71"/>
                    </a:cxn>
                    <a:cxn ang="0">
                      <a:pos x="45" y="80"/>
                    </a:cxn>
                    <a:cxn ang="0">
                      <a:pos x="23" y="88"/>
                    </a:cxn>
                    <a:cxn ang="0">
                      <a:pos x="0" y="96"/>
                    </a:cxn>
                    <a:cxn ang="0">
                      <a:pos x="2" y="105"/>
                    </a:cxn>
                    <a:cxn ang="0">
                      <a:pos x="6" y="112"/>
                    </a:cxn>
                    <a:cxn ang="0">
                      <a:pos x="13" y="118"/>
                    </a:cxn>
                    <a:cxn ang="0">
                      <a:pos x="21" y="123"/>
                    </a:cxn>
                    <a:cxn ang="0">
                      <a:pos x="30" y="125"/>
                    </a:cxn>
                    <a:cxn ang="0">
                      <a:pos x="38" y="130"/>
                    </a:cxn>
                    <a:cxn ang="0">
                      <a:pos x="48" y="132"/>
                    </a:cxn>
                    <a:cxn ang="0">
                      <a:pos x="56" y="136"/>
                    </a:cxn>
                  </a:cxnLst>
                  <a:rect l="0" t="0" r="r" b="b"/>
                  <a:pathLst>
                    <a:path w="378" h="136">
                      <a:moveTo>
                        <a:pt x="56" y="136"/>
                      </a:moveTo>
                      <a:lnTo>
                        <a:pt x="378" y="0"/>
                      </a:lnTo>
                      <a:lnTo>
                        <a:pt x="356" y="2"/>
                      </a:lnTo>
                      <a:lnTo>
                        <a:pt x="333" y="4"/>
                      </a:lnTo>
                      <a:lnTo>
                        <a:pt x="310" y="7"/>
                      </a:lnTo>
                      <a:lnTo>
                        <a:pt x="286" y="12"/>
                      </a:lnTo>
                      <a:lnTo>
                        <a:pt x="261" y="16"/>
                      </a:lnTo>
                      <a:lnTo>
                        <a:pt x="238" y="22"/>
                      </a:lnTo>
                      <a:lnTo>
                        <a:pt x="212" y="27"/>
                      </a:lnTo>
                      <a:lnTo>
                        <a:pt x="188" y="33"/>
                      </a:lnTo>
                      <a:lnTo>
                        <a:pt x="165" y="39"/>
                      </a:lnTo>
                      <a:lnTo>
                        <a:pt x="141" y="48"/>
                      </a:lnTo>
                      <a:lnTo>
                        <a:pt x="116" y="55"/>
                      </a:lnTo>
                      <a:lnTo>
                        <a:pt x="92" y="63"/>
                      </a:lnTo>
                      <a:lnTo>
                        <a:pt x="69" y="71"/>
                      </a:lnTo>
                      <a:lnTo>
                        <a:pt x="45" y="80"/>
                      </a:lnTo>
                      <a:lnTo>
                        <a:pt x="23" y="88"/>
                      </a:lnTo>
                      <a:lnTo>
                        <a:pt x="0" y="96"/>
                      </a:lnTo>
                      <a:lnTo>
                        <a:pt x="2" y="105"/>
                      </a:lnTo>
                      <a:lnTo>
                        <a:pt x="6" y="112"/>
                      </a:lnTo>
                      <a:lnTo>
                        <a:pt x="13" y="118"/>
                      </a:lnTo>
                      <a:lnTo>
                        <a:pt x="21" y="123"/>
                      </a:lnTo>
                      <a:lnTo>
                        <a:pt x="30" y="125"/>
                      </a:lnTo>
                      <a:lnTo>
                        <a:pt x="38" y="130"/>
                      </a:lnTo>
                      <a:lnTo>
                        <a:pt x="48" y="132"/>
                      </a:lnTo>
                      <a:lnTo>
                        <a:pt x="56" y="13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5" name="Freeform 239"/>
                <p:cNvSpPr>
                  <a:spLocks/>
                </p:cNvSpPr>
                <p:nvPr/>
              </p:nvSpPr>
              <p:spPr bwMode="auto">
                <a:xfrm>
                  <a:off x="4055" y="3304"/>
                  <a:ext cx="81" cy="36"/>
                </a:xfrm>
                <a:custGeom>
                  <a:avLst/>
                  <a:gdLst/>
                  <a:ahLst/>
                  <a:cxnLst>
                    <a:cxn ang="0">
                      <a:pos x="323" y="7"/>
                    </a:cxn>
                    <a:cxn ang="0">
                      <a:pos x="322" y="0"/>
                    </a:cxn>
                    <a:cxn ang="0">
                      <a:pos x="0" y="135"/>
                    </a:cxn>
                    <a:cxn ang="0">
                      <a:pos x="2" y="145"/>
                    </a:cxn>
                    <a:cxn ang="0">
                      <a:pos x="325" y="7"/>
                    </a:cxn>
                    <a:cxn ang="0">
                      <a:pos x="323" y="0"/>
                    </a:cxn>
                    <a:cxn ang="0">
                      <a:pos x="323" y="7"/>
                    </a:cxn>
                  </a:cxnLst>
                  <a:rect l="0" t="0" r="r" b="b"/>
                  <a:pathLst>
                    <a:path w="325" h="145">
                      <a:moveTo>
                        <a:pt x="323" y="7"/>
                      </a:moveTo>
                      <a:lnTo>
                        <a:pt x="322" y="0"/>
                      </a:lnTo>
                      <a:lnTo>
                        <a:pt x="0" y="135"/>
                      </a:lnTo>
                      <a:lnTo>
                        <a:pt x="2" y="145"/>
                      </a:lnTo>
                      <a:lnTo>
                        <a:pt x="325" y="7"/>
                      </a:lnTo>
                      <a:lnTo>
                        <a:pt x="323" y="0"/>
                      </a:lnTo>
                      <a:lnTo>
                        <a:pt x="323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6" name="Freeform 240"/>
                <p:cNvSpPr>
                  <a:spLocks/>
                </p:cNvSpPr>
                <p:nvPr/>
              </p:nvSpPr>
              <p:spPr bwMode="auto">
                <a:xfrm>
                  <a:off x="4040" y="3304"/>
                  <a:ext cx="96" cy="26"/>
                </a:xfrm>
                <a:custGeom>
                  <a:avLst/>
                  <a:gdLst/>
                  <a:ahLst/>
                  <a:cxnLst>
                    <a:cxn ang="0">
                      <a:pos x="11" y="99"/>
                    </a:cxn>
                    <a:cxn ang="0">
                      <a:pos x="7" y="104"/>
                    </a:cxn>
                    <a:cxn ang="0">
                      <a:pos x="29" y="96"/>
                    </a:cxn>
                    <a:cxn ang="0">
                      <a:pos x="53" y="86"/>
                    </a:cxn>
                    <a:cxn ang="0">
                      <a:pos x="76" y="79"/>
                    </a:cxn>
                    <a:cxn ang="0">
                      <a:pos x="100" y="71"/>
                    </a:cxn>
                    <a:cxn ang="0">
                      <a:pos x="123" y="61"/>
                    </a:cxn>
                    <a:cxn ang="0">
                      <a:pos x="148" y="54"/>
                    </a:cxn>
                    <a:cxn ang="0">
                      <a:pos x="172" y="47"/>
                    </a:cxn>
                    <a:cxn ang="0">
                      <a:pos x="195" y="41"/>
                    </a:cxn>
                    <a:cxn ang="0">
                      <a:pos x="220" y="35"/>
                    </a:cxn>
                    <a:cxn ang="0">
                      <a:pos x="245" y="28"/>
                    </a:cxn>
                    <a:cxn ang="0">
                      <a:pos x="267" y="23"/>
                    </a:cxn>
                    <a:cxn ang="0">
                      <a:pos x="292" y="19"/>
                    </a:cxn>
                    <a:cxn ang="0">
                      <a:pos x="316" y="15"/>
                    </a:cxn>
                    <a:cxn ang="0">
                      <a:pos x="339" y="11"/>
                    </a:cxn>
                    <a:cxn ang="0">
                      <a:pos x="362" y="9"/>
                    </a:cxn>
                    <a:cxn ang="0">
                      <a:pos x="384" y="7"/>
                    </a:cxn>
                    <a:cxn ang="0">
                      <a:pos x="384" y="0"/>
                    </a:cxn>
                    <a:cxn ang="0">
                      <a:pos x="362" y="1"/>
                    </a:cxn>
                    <a:cxn ang="0">
                      <a:pos x="339" y="3"/>
                    </a:cxn>
                    <a:cxn ang="0">
                      <a:pos x="316" y="7"/>
                    </a:cxn>
                    <a:cxn ang="0">
                      <a:pos x="292" y="10"/>
                    </a:cxn>
                    <a:cxn ang="0">
                      <a:pos x="267" y="15"/>
                    </a:cxn>
                    <a:cxn ang="0">
                      <a:pos x="243" y="20"/>
                    </a:cxn>
                    <a:cxn ang="0">
                      <a:pos x="218" y="26"/>
                    </a:cxn>
                    <a:cxn ang="0">
                      <a:pos x="193" y="33"/>
                    </a:cxn>
                    <a:cxn ang="0">
                      <a:pos x="170" y="39"/>
                    </a:cxn>
                    <a:cxn ang="0">
                      <a:pos x="145" y="46"/>
                    </a:cxn>
                    <a:cxn ang="0">
                      <a:pos x="121" y="53"/>
                    </a:cxn>
                    <a:cxn ang="0">
                      <a:pos x="98" y="61"/>
                    </a:cxn>
                    <a:cxn ang="0">
                      <a:pos x="73" y="71"/>
                    </a:cxn>
                    <a:cxn ang="0">
                      <a:pos x="50" y="79"/>
                    </a:cxn>
                    <a:cxn ang="0">
                      <a:pos x="28" y="86"/>
                    </a:cxn>
                    <a:cxn ang="0">
                      <a:pos x="5" y="96"/>
                    </a:cxn>
                    <a:cxn ang="0">
                      <a:pos x="2" y="99"/>
                    </a:cxn>
                    <a:cxn ang="0">
                      <a:pos x="5" y="96"/>
                    </a:cxn>
                    <a:cxn ang="0">
                      <a:pos x="0" y="96"/>
                    </a:cxn>
                    <a:cxn ang="0">
                      <a:pos x="2" y="99"/>
                    </a:cxn>
                    <a:cxn ang="0">
                      <a:pos x="11" y="99"/>
                    </a:cxn>
                  </a:cxnLst>
                  <a:rect l="0" t="0" r="r" b="b"/>
                  <a:pathLst>
                    <a:path w="384" h="104">
                      <a:moveTo>
                        <a:pt x="11" y="99"/>
                      </a:moveTo>
                      <a:lnTo>
                        <a:pt x="7" y="104"/>
                      </a:lnTo>
                      <a:lnTo>
                        <a:pt x="29" y="96"/>
                      </a:lnTo>
                      <a:lnTo>
                        <a:pt x="53" y="86"/>
                      </a:lnTo>
                      <a:lnTo>
                        <a:pt x="76" y="79"/>
                      </a:lnTo>
                      <a:lnTo>
                        <a:pt x="100" y="71"/>
                      </a:lnTo>
                      <a:lnTo>
                        <a:pt x="123" y="61"/>
                      </a:lnTo>
                      <a:lnTo>
                        <a:pt x="148" y="54"/>
                      </a:lnTo>
                      <a:lnTo>
                        <a:pt x="172" y="47"/>
                      </a:lnTo>
                      <a:lnTo>
                        <a:pt x="195" y="41"/>
                      </a:lnTo>
                      <a:lnTo>
                        <a:pt x="220" y="35"/>
                      </a:lnTo>
                      <a:lnTo>
                        <a:pt x="245" y="28"/>
                      </a:lnTo>
                      <a:lnTo>
                        <a:pt x="267" y="23"/>
                      </a:lnTo>
                      <a:lnTo>
                        <a:pt x="292" y="19"/>
                      </a:lnTo>
                      <a:lnTo>
                        <a:pt x="316" y="15"/>
                      </a:lnTo>
                      <a:lnTo>
                        <a:pt x="339" y="11"/>
                      </a:lnTo>
                      <a:lnTo>
                        <a:pt x="362" y="9"/>
                      </a:lnTo>
                      <a:lnTo>
                        <a:pt x="384" y="7"/>
                      </a:lnTo>
                      <a:lnTo>
                        <a:pt x="384" y="0"/>
                      </a:lnTo>
                      <a:lnTo>
                        <a:pt x="362" y="1"/>
                      </a:lnTo>
                      <a:lnTo>
                        <a:pt x="339" y="3"/>
                      </a:lnTo>
                      <a:lnTo>
                        <a:pt x="316" y="7"/>
                      </a:lnTo>
                      <a:lnTo>
                        <a:pt x="292" y="10"/>
                      </a:lnTo>
                      <a:lnTo>
                        <a:pt x="267" y="15"/>
                      </a:lnTo>
                      <a:lnTo>
                        <a:pt x="243" y="20"/>
                      </a:lnTo>
                      <a:lnTo>
                        <a:pt x="218" y="26"/>
                      </a:lnTo>
                      <a:lnTo>
                        <a:pt x="193" y="33"/>
                      </a:lnTo>
                      <a:lnTo>
                        <a:pt x="170" y="39"/>
                      </a:lnTo>
                      <a:lnTo>
                        <a:pt x="145" y="46"/>
                      </a:lnTo>
                      <a:lnTo>
                        <a:pt x="121" y="53"/>
                      </a:lnTo>
                      <a:lnTo>
                        <a:pt x="98" y="61"/>
                      </a:lnTo>
                      <a:lnTo>
                        <a:pt x="73" y="71"/>
                      </a:lnTo>
                      <a:lnTo>
                        <a:pt x="50" y="79"/>
                      </a:lnTo>
                      <a:lnTo>
                        <a:pt x="28" y="86"/>
                      </a:lnTo>
                      <a:lnTo>
                        <a:pt x="5" y="96"/>
                      </a:lnTo>
                      <a:lnTo>
                        <a:pt x="2" y="99"/>
                      </a:lnTo>
                      <a:lnTo>
                        <a:pt x="5" y="96"/>
                      </a:lnTo>
                      <a:lnTo>
                        <a:pt x="0" y="96"/>
                      </a:lnTo>
                      <a:lnTo>
                        <a:pt x="2" y="99"/>
                      </a:lnTo>
                      <a:lnTo>
                        <a:pt x="11" y="9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7" name="Freeform 241"/>
                <p:cNvSpPr>
                  <a:spLocks/>
                </p:cNvSpPr>
                <p:nvPr/>
              </p:nvSpPr>
              <p:spPr bwMode="auto">
                <a:xfrm>
                  <a:off x="4040" y="3329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59" y="36"/>
                    </a:cxn>
                    <a:cxn ang="0">
                      <a:pos x="62" y="36"/>
                    </a:cxn>
                    <a:cxn ang="0">
                      <a:pos x="52" y="33"/>
                    </a:cxn>
                    <a:cxn ang="0">
                      <a:pos x="44" y="29"/>
                    </a:cxn>
                    <a:cxn ang="0">
                      <a:pos x="35" y="24"/>
                    </a:cxn>
                    <a:cxn ang="0">
                      <a:pos x="26" y="22"/>
                    </a:cxn>
                    <a:cxn ang="0">
                      <a:pos x="19" y="17"/>
                    </a:cxn>
                    <a:cxn ang="0">
                      <a:pos x="13" y="13"/>
                    </a:cxn>
                    <a:cxn ang="0">
                      <a:pos x="10" y="8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2" y="10"/>
                    </a:cxn>
                    <a:cxn ang="0">
                      <a:pos x="8" y="19"/>
                    </a:cxn>
                    <a:cxn ang="0">
                      <a:pos x="16" y="27"/>
                    </a:cxn>
                    <a:cxn ang="0">
                      <a:pos x="24" y="30"/>
                    </a:cxn>
                    <a:cxn ang="0">
                      <a:pos x="33" y="34"/>
                    </a:cxn>
                    <a:cxn ang="0">
                      <a:pos x="41" y="37"/>
                    </a:cxn>
                    <a:cxn ang="0">
                      <a:pos x="51" y="40"/>
                    </a:cxn>
                    <a:cxn ang="0">
                      <a:pos x="58" y="46"/>
                    </a:cxn>
                    <a:cxn ang="0">
                      <a:pos x="61" y="46"/>
                    </a:cxn>
                    <a:cxn ang="0">
                      <a:pos x="58" y="46"/>
                    </a:cxn>
                    <a:cxn ang="0">
                      <a:pos x="60" y="46"/>
                    </a:cxn>
                    <a:cxn ang="0">
                      <a:pos x="61" y="46"/>
                    </a:cxn>
                    <a:cxn ang="0">
                      <a:pos x="59" y="36"/>
                    </a:cxn>
                  </a:cxnLst>
                  <a:rect l="0" t="0" r="r" b="b"/>
                  <a:pathLst>
                    <a:path w="62" h="46">
                      <a:moveTo>
                        <a:pt x="59" y="36"/>
                      </a:moveTo>
                      <a:lnTo>
                        <a:pt x="62" y="36"/>
                      </a:lnTo>
                      <a:lnTo>
                        <a:pt x="52" y="33"/>
                      </a:lnTo>
                      <a:lnTo>
                        <a:pt x="44" y="29"/>
                      </a:lnTo>
                      <a:lnTo>
                        <a:pt x="35" y="24"/>
                      </a:lnTo>
                      <a:lnTo>
                        <a:pt x="26" y="22"/>
                      </a:lnTo>
                      <a:lnTo>
                        <a:pt x="19" y="17"/>
                      </a:lnTo>
                      <a:lnTo>
                        <a:pt x="13" y="13"/>
                      </a:lnTo>
                      <a:lnTo>
                        <a:pt x="10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8" y="19"/>
                      </a:lnTo>
                      <a:lnTo>
                        <a:pt x="16" y="27"/>
                      </a:lnTo>
                      <a:lnTo>
                        <a:pt x="24" y="30"/>
                      </a:lnTo>
                      <a:lnTo>
                        <a:pt x="33" y="34"/>
                      </a:lnTo>
                      <a:lnTo>
                        <a:pt x="41" y="37"/>
                      </a:lnTo>
                      <a:lnTo>
                        <a:pt x="51" y="40"/>
                      </a:lnTo>
                      <a:lnTo>
                        <a:pt x="58" y="46"/>
                      </a:lnTo>
                      <a:lnTo>
                        <a:pt x="61" y="46"/>
                      </a:lnTo>
                      <a:lnTo>
                        <a:pt x="58" y="46"/>
                      </a:lnTo>
                      <a:lnTo>
                        <a:pt x="60" y="46"/>
                      </a:lnTo>
                      <a:lnTo>
                        <a:pt x="61" y="46"/>
                      </a:lnTo>
                      <a:lnTo>
                        <a:pt x="59" y="3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8" name="Freeform 242"/>
                <p:cNvSpPr>
                  <a:spLocks/>
                </p:cNvSpPr>
                <p:nvPr/>
              </p:nvSpPr>
              <p:spPr bwMode="auto">
                <a:xfrm>
                  <a:off x="3803" y="3274"/>
                  <a:ext cx="96" cy="66"/>
                </a:xfrm>
                <a:custGeom>
                  <a:avLst/>
                  <a:gdLst/>
                  <a:ahLst/>
                  <a:cxnLst>
                    <a:cxn ang="0">
                      <a:pos x="5" y="266"/>
                    </a:cxn>
                    <a:cxn ang="0">
                      <a:pos x="33" y="255"/>
                    </a:cxn>
                    <a:cxn ang="0">
                      <a:pos x="58" y="245"/>
                    </a:cxn>
                    <a:cxn ang="0">
                      <a:pos x="85" y="230"/>
                    </a:cxn>
                    <a:cxn ang="0">
                      <a:pos x="110" y="216"/>
                    </a:cxn>
                    <a:cxn ang="0">
                      <a:pos x="134" y="201"/>
                    </a:cxn>
                    <a:cxn ang="0">
                      <a:pos x="158" y="184"/>
                    </a:cxn>
                    <a:cxn ang="0">
                      <a:pos x="181" y="167"/>
                    </a:cxn>
                    <a:cxn ang="0">
                      <a:pos x="203" y="148"/>
                    </a:cxn>
                    <a:cxn ang="0">
                      <a:pos x="225" y="130"/>
                    </a:cxn>
                    <a:cxn ang="0">
                      <a:pos x="249" y="111"/>
                    </a:cxn>
                    <a:cxn ang="0">
                      <a:pos x="269" y="92"/>
                    </a:cxn>
                    <a:cxn ang="0">
                      <a:pos x="293" y="73"/>
                    </a:cxn>
                    <a:cxn ang="0">
                      <a:pos x="313" y="54"/>
                    </a:cxn>
                    <a:cxn ang="0">
                      <a:pos x="336" y="37"/>
                    </a:cxn>
                    <a:cxn ang="0">
                      <a:pos x="359" y="19"/>
                    </a:cxn>
                    <a:cxn ang="0">
                      <a:pos x="382" y="0"/>
                    </a:cxn>
                    <a:cxn ang="0">
                      <a:pos x="361" y="9"/>
                    </a:cxn>
                    <a:cxn ang="0">
                      <a:pos x="340" y="16"/>
                    </a:cxn>
                    <a:cxn ang="0">
                      <a:pos x="320" y="26"/>
                    </a:cxn>
                    <a:cxn ang="0">
                      <a:pos x="298" y="34"/>
                    </a:cxn>
                    <a:cxn ang="0">
                      <a:pos x="276" y="45"/>
                    </a:cxn>
                    <a:cxn ang="0">
                      <a:pos x="254" y="53"/>
                    </a:cxn>
                    <a:cxn ang="0">
                      <a:pos x="233" y="64"/>
                    </a:cxn>
                    <a:cxn ang="0">
                      <a:pos x="211" y="75"/>
                    </a:cxn>
                    <a:cxn ang="0">
                      <a:pos x="189" y="85"/>
                    </a:cxn>
                    <a:cxn ang="0">
                      <a:pos x="167" y="96"/>
                    </a:cxn>
                    <a:cxn ang="0">
                      <a:pos x="146" y="108"/>
                    </a:cxn>
                    <a:cxn ang="0">
                      <a:pos x="126" y="119"/>
                    </a:cxn>
                    <a:cxn ang="0">
                      <a:pos x="105" y="130"/>
                    </a:cxn>
                    <a:cxn ang="0">
                      <a:pos x="84" y="142"/>
                    </a:cxn>
                    <a:cxn ang="0">
                      <a:pos x="64" y="154"/>
                    </a:cxn>
                    <a:cxn ang="0">
                      <a:pos x="44" y="165"/>
                    </a:cxn>
                    <a:cxn ang="0">
                      <a:pos x="38" y="179"/>
                    </a:cxn>
                    <a:cxn ang="0">
                      <a:pos x="33" y="192"/>
                    </a:cxn>
                    <a:cxn ang="0">
                      <a:pos x="29" y="205"/>
                    </a:cxn>
                    <a:cxn ang="0">
                      <a:pos x="25" y="218"/>
                    </a:cxn>
                    <a:cxn ang="0">
                      <a:pos x="19" y="231"/>
                    </a:cxn>
                    <a:cxn ang="0">
                      <a:pos x="14" y="245"/>
                    </a:cxn>
                    <a:cxn ang="0">
                      <a:pos x="8" y="254"/>
                    </a:cxn>
                    <a:cxn ang="0">
                      <a:pos x="0" y="264"/>
                    </a:cxn>
                    <a:cxn ang="0">
                      <a:pos x="3" y="265"/>
                    </a:cxn>
                    <a:cxn ang="0">
                      <a:pos x="4" y="266"/>
                    </a:cxn>
                    <a:cxn ang="0">
                      <a:pos x="5" y="266"/>
                    </a:cxn>
                  </a:cxnLst>
                  <a:rect l="0" t="0" r="r" b="b"/>
                  <a:pathLst>
                    <a:path w="382" h="266">
                      <a:moveTo>
                        <a:pt x="5" y="266"/>
                      </a:moveTo>
                      <a:lnTo>
                        <a:pt x="33" y="255"/>
                      </a:lnTo>
                      <a:lnTo>
                        <a:pt x="58" y="245"/>
                      </a:lnTo>
                      <a:lnTo>
                        <a:pt x="85" y="230"/>
                      </a:lnTo>
                      <a:lnTo>
                        <a:pt x="110" y="216"/>
                      </a:lnTo>
                      <a:lnTo>
                        <a:pt x="134" y="201"/>
                      </a:lnTo>
                      <a:lnTo>
                        <a:pt x="158" y="184"/>
                      </a:lnTo>
                      <a:lnTo>
                        <a:pt x="181" y="167"/>
                      </a:lnTo>
                      <a:lnTo>
                        <a:pt x="203" y="148"/>
                      </a:lnTo>
                      <a:lnTo>
                        <a:pt x="225" y="130"/>
                      </a:lnTo>
                      <a:lnTo>
                        <a:pt x="249" y="111"/>
                      </a:lnTo>
                      <a:lnTo>
                        <a:pt x="269" y="92"/>
                      </a:lnTo>
                      <a:lnTo>
                        <a:pt x="293" y="73"/>
                      </a:lnTo>
                      <a:lnTo>
                        <a:pt x="313" y="54"/>
                      </a:lnTo>
                      <a:lnTo>
                        <a:pt x="336" y="37"/>
                      </a:lnTo>
                      <a:lnTo>
                        <a:pt x="359" y="19"/>
                      </a:lnTo>
                      <a:lnTo>
                        <a:pt x="382" y="0"/>
                      </a:lnTo>
                      <a:lnTo>
                        <a:pt x="361" y="9"/>
                      </a:lnTo>
                      <a:lnTo>
                        <a:pt x="340" y="16"/>
                      </a:lnTo>
                      <a:lnTo>
                        <a:pt x="320" y="26"/>
                      </a:lnTo>
                      <a:lnTo>
                        <a:pt x="298" y="34"/>
                      </a:lnTo>
                      <a:lnTo>
                        <a:pt x="276" y="45"/>
                      </a:lnTo>
                      <a:lnTo>
                        <a:pt x="254" y="53"/>
                      </a:lnTo>
                      <a:lnTo>
                        <a:pt x="233" y="64"/>
                      </a:lnTo>
                      <a:lnTo>
                        <a:pt x="211" y="75"/>
                      </a:lnTo>
                      <a:lnTo>
                        <a:pt x="189" y="85"/>
                      </a:lnTo>
                      <a:lnTo>
                        <a:pt x="167" y="96"/>
                      </a:lnTo>
                      <a:lnTo>
                        <a:pt x="146" y="108"/>
                      </a:lnTo>
                      <a:lnTo>
                        <a:pt x="126" y="119"/>
                      </a:lnTo>
                      <a:lnTo>
                        <a:pt x="105" y="130"/>
                      </a:lnTo>
                      <a:lnTo>
                        <a:pt x="84" y="142"/>
                      </a:lnTo>
                      <a:lnTo>
                        <a:pt x="64" y="154"/>
                      </a:lnTo>
                      <a:lnTo>
                        <a:pt x="44" y="165"/>
                      </a:lnTo>
                      <a:lnTo>
                        <a:pt x="38" y="179"/>
                      </a:lnTo>
                      <a:lnTo>
                        <a:pt x="33" y="192"/>
                      </a:lnTo>
                      <a:lnTo>
                        <a:pt x="29" y="205"/>
                      </a:lnTo>
                      <a:lnTo>
                        <a:pt x="25" y="218"/>
                      </a:lnTo>
                      <a:lnTo>
                        <a:pt x="19" y="231"/>
                      </a:lnTo>
                      <a:lnTo>
                        <a:pt x="14" y="245"/>
                      </a:lnTo>
                      <a:lnTo>
                        <a:pt x="8" y="254"/>
                      </a:lnTo>
                      <a:lnTo>
                        <a:pt x="0" y="264"/>
                      </a:lnTo>
                      <a:lnTo>
                        <a:pt x="3" y="265"/>
                      </a:lnTo>
                      <a:lnTo>
                        <a:pt x="4" y="266"/>
                      </a:lnTo>
                      <a:lnTo>
                        <a:pt x="5" y="26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19" name="Freeform 243"/>
                <p:cNvSpPr>
                  <a:spLocks/>
                </p:cNvSpPr>
                <p:nvPr/>
              </p:nvSpPr>
              <p:spPr bwMode="auto">
                <a:xfrm>
                  <a:off x="3803" y="3273"/>
                  <a:ext cx="96" cy="68"/>
                </a:xfrm>
                <a:custGeom>
                  <a:avLst/>
                  <a:gdLst/>
                  <a:ahLst/>
                  <a:cxnLst>
                    <a:cxn ang="0">
                      <a:pos x="378" y="8"/>
                    </a:cxn>
                    <a:cxn ang="0">
                      <a:pos x="376" y="0"/>
                    </a:cxn>
                    <a:cxn ang="0">
                      <a:pos x="351" y="19"/>
                    </a:cxn>
                    <a:cxn ang="0">
                      <a:pos x="329" y="37"/>
                    </a:cxn>
                    <a:cxn ang="0">
                      <a:pos x="307" y="56"/>
                    </a:cxn>
                    <a:cxn ang="0">
                      <a:pos x="285" y="75"/>
                    </a:cxn>
                    <a:cxn ang="0">
                      <a:pos x="263" y="94"/>
                    </a:cxn>
                    <a:cxn ang="0">
                      <a:pos x="241" y="112"/>
                    </a:cxn>
                    <a:cxn ang="0">
                      <a:pos x="219" y="131"/>
                    </a:cxn>
                    <a:cxn ang="0">
                      <a:pos x="197" y="149"/>
                    </a:cxn>
                    <a:cxn ang="0">
                      <a:pos x="174" y="168"/>
                    </a:cxn>
                    <a:cxn ang="0">
                      <a:pos x="152" y="184"/>
                    </a:cxn>
                    <a:cxn ang="0">
                      <a:pos x="127" y="201"/>
                    </a:cxn>
                    <a:cxn ang="0">
                      <a:pos x="104" y="216"/>
                    </a:cxn>
                    <a:cxn ang="0">
                      <a:pos x="79" y="230"/>
                    </a:cxn>
                    <a:cxn ang="0">
                      <a:pos x="53" y="244"/>
                    </a:cxn>
                    <a:cxn ang="0">
                      <a:pos x="28" y="256"/>
                    </a:cxn>
                    <a:cxn ang="0">
                      <a:pos x="0" y="265"/>
                    </a:cxn>
                    <a:cxn ang="0">
                      <a:pos x="2" y="274"/>
                    </a:cxn>
                    <a:cxn ang="0">
                      <a:pos x="30" y="263"/>
                    </a:cxn>
                    <a:cxn ang="0">
                      <a:pos x="58" y="252"/>
                    </a:cxn>
                    <a:cxn ang="0">
                      <a:pos x="83" y="238"/>
                    </a:cxn>
                    <a:cxn ang="0">
                      <a:pos x="108" y="225"/>
                    </a:cxn>
                    <a:cxn ang="0">
                      <a:pos x="132" y="208"/>
                    </a:cxn>
                    <a:cxn ang="0">
                      <a:pos x="155" y="193"/>
                    </a:cxn>
                    <a:cxn ang="0">
                      <a:pos x="180" y="175"/>
                    </a:cxn>
                    <a:cxn ang="0">
                      <a:pos x="202" y="156"/>
                    </a:cxn>
                    <a:cxn ang="0">
                      <a:pos x="225" y="138"/>
                    </a:cxn>
                    <a:cxn ang="0">
                      <a:pos x="248" y="119"/>
                    </a:cxn>
                    <a:cxn ang="0">
                      <a:pos x="269" y="100"/>
                    </a:cxn>
                    <a:cxn ang="0">
                      <a:pos x="291" y="81"/>
                    </a:cxn>
                    <a:cxn ang="0">
                      <a:pos x="313" y="63"/>
                    </a:cxn>
                    <a:cxn ang="0">
                      <a:pos x="336" y="44"/>
                    </a:cxn>
                    <a:cxn ang="0">
                      <a:pos x="358" y="25"/>
                    </a:cxn>
                    <a:cxn ang="0">
                      <a:pos x="379" y="8"/>
                    </a:cxn>
                    <a:cxn ang="0">
                      <a:pos x="377" y="0"/>
                    </a:cxn>
                    <a:cxn ang="0">
                      <a:pos x="378" y="8"/>
                    </a:cxn>
                  </a:cxnLst>
                  <a:rect l="0" t="0" r="r" b="b"/>
                  <a:pathLst>
                    <a:path w="379" h="274">
                      <a:moveTo>
                        <a:pt x="378" y="8"/>
                      </a:moveTo>
                      <a:lnTo>
                        <a:pt x="376" y="0"/>
                      </a:lnTo>
                      <a:lnTo>
                        <a:pt x="351" y="19"/>
                      </a:lnTo>
                      <a:lnTo>
                        <a:pt x="329" y="37"/>
                      </a:lnTo>
                      <a:lnTo>
                        <a:pt x="307" y="56"/>
                      </a:lnTo>
                      <a:lnTo>
                        <a:pt x="285" y="75"/>
                      </a:lnTo>
                      <a:lnTo>
                        <a:pt x="263" y="94"/>
                      </a:lnTo>
                      <a:lnTo>
                        <a:pt x="241" y="112"/>
                      </a:lnTo>
                      <a:lnTo>
                        <a:pt x="219" y="131"/>
                      </a:lnTo>
                      <a:lnTo>
                        <a:pt x="197" y="149"/>
                      </a:lnTo>
                      <a:lnTo>
                        <a:pt x="174" y="168"/>
                      </a:lnTo>
                      <a:lnTo>
                        <a:pt x="152" y="184"/>
                      </a:lnTo>
                      <a:lnTo>
                        <a:pt x="127" y="201"/>
                      </a:lnTo>
                      <a:lnTo>
                        <a:pt x="104" y="216"/>
                      </a:lnTo>
                      <a:lnTo>
                        <a:pt x="79" y="230"/>
                      </a:lnTo>
                      <a:lnTo>
                        <a:pt x="53" y="244"/>
                      </a:lnTo>
                      <a:lnTo>
                        <a:pt x="28" y="256"/>
                      </a:lnTo>
                      <a:lnTo>
                        <a:pt x="0" y="265"/>
                      </a:lnTo>
                      <a:lnTo>
                        <a:pt x="2" y="274"/>
                      </a:lnTo>
                      <a:lnTo>
                        <a:pt x="30" y="263"/>
                      </a:lnTo>
                      <a:lnTo>
                        <a:pt x="58" y="252"/>
                      </a:lnTo>
                      <a:lnTo>
                        <a:pt x="83" y="238"/>
                      </a:lnTo>
                      <a:lnTo>
                        <a:pt x="108" y="225"/>
                      </a:lnTo>
                      <a:lnTo>
                        <a:pt x="132" y="208"/>
                      </a:lnTo>
                      <a:lnTo>
                        <a:pt x="155" y="193"/>
                      </a:lnTo>
                      <a:lnTo>
                        <a:pt x="180" y="175"/>
                      </a:lnTo>
                      <a:lnTo>
                        <a:pt x="202" y="156"/>
                      </a:lnTo>
                      <a:lnTo>
                        <a:pt x="225" y="138"/>
                      </a:lnTo>
                      <a:lnTo>
                        <a:pt x="248" y="119"/>
                      </a:lnTo>
                      <a:lnTo>
                        <a:pt x="269" y="100"/>
                      </a:lnTo>
                      <a:lnTo>
                        <a:pt x="291" y="81"/>
                      </a:lnTo>
                      <a:lnTo>
                        <a:pt x="313" y="63"/>
                      </a:lnTo>
                      <a:lnTo>
                        <a:pt x="336" y="44"/>
                      </a:lnTo>
                      <a:lnTo>
                        <a:pt x="358" y="25"/>
                      </a:lnTo>
                      <a:lnTo>
                        <a:pt x="379" y="8"/>
                      </a:lnTo>
                      <a:lnTo>
                        <a:pt x="377" y="0"/>
                      </a:lnTo>
                      <a:lnTo>
                        <a:pt x="378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0" name="Freeform 244"/>
                <p:cNvSpPr>
                  <a:spLocks/>
                </p:cNvSpPr>
                <p:nvPr/>
              </p:nvSpPr>
              <p:spPr bwMode="auto">
                <a:xfrm>
                  <a:off x="3813" y="3273"/>
                  <a:ext cx="85" cy="43"/>
                </a:xfrm>
                <a:custGeom>
                  <a:avLst/>
                  <a:gdLst/>
                  <a:ahLst/>
                  <a:cxnLst>
                    <a:cxn ang="0">
                      <a:pos x="8" y="171"/>
                    </a:cxn>
                    <a:cxn ang="0">
                      <a:pos x="6" y="174"/>
                    </a:cxn>
                    <a:cxn ang="0">
                      <a:pos x="25" y="162"/>
                    </a:cxn>
                    <a:cxn ang="0">
                      <a:pos x="45" y="150"/>
                    </a:cxn>
                    <a:cxn ang="0">
                      <a:pos x="65" y="139"/>
                    </a:cxn>
                    <a:cxn ang="0">
                      <a:pos x="87" y="127"/>
                    </a:cxn>
                    <a:cxn ang="0">
                      <a:pos x="107" y="115"/>
                    </a:cxn>
                    <a:cxn ang="0">
                      <a:pos x="129" y="105"/>
                    </a:cxn>
                    <a:cxn ang="0">
                      <a:pos x="149" y="94"/>
                    </a:cxn>
                    <a:cxn ang="0">
                      <a:pos x="173" y="83"/>
                    </a:cxn>
                    <a:cxn ang="0">
                      <a:pos x="194" y="73"/>
                    </a:cxn>
                    <a:cxn ang="0">
                      <a:pos x="216" y="63"/>
                    </a:cxn>
                    <a:cxn ang="0">
                      <a:pos x="237" y="52"/>
                    </a:cxn>
                    <a:cxn ang="0">
                      <a:pos x="259" y="44"/>
                    </a:cxn>
                    <a:cxn ang="0">
                      <a:pos x="281" y="33"/>
                    </a:cxn>
                    <a:cxn ang="0">
                      <a:pos x="300" y="25"/>
                    </a:cxn>
                    <a:cxn ang="0">
                      <a:pos x="321" y="17"/>
                    </a:cxn>
                    <a:cxn ang="0">
                      <a:pos x="341" y="8"/>
                    </a:cxn>
                    <a:cxn ang="0">
                      <a:pos x="340" y="0"/>
                    </a:cxn>
                    <a:cxn ang="0">
                      <a:pos x="319" y="8"/>
                    </a:cxn>
                    <a:cxn ang="0">
                      <a:pos x="299" y="16"/>
                    </a:cxn>
                    <a:cxn ang="0">
                      <a:pos x="278" y="25"/>
                    </a:cxn>
                    <a:cxn ang="0">
                      <a:pos x="256" y="35"/>
                    </a:cxn>
                    <a:cxn ang="0">
                      <a:pos x="235" y="44"/>
                    </a:cxn>
                    <a:cxn ang="0">
                      <a:pos x="212" y="54"/>
                    </a:cxn>
                    <a:cxn ang="0">
                      <a:pos x="190" y="64"/>
                    </a:cxn>
                    <a:cxn ang="0">
                      <a:pos x="169" y="75"/>
                    </a:cxn>
                    <a:cxn ang="0">
                      <a:pos x="146" y="86"/>
                    </a:cxn>
                    <a:cxn ang="0">
                      <a:pos x="124" y="95"/>
                    </a:cxn>
                    <a:cxn ang="0">
                      <a:pos x="103" y="107"/>
                    </a:cxn>
                    <a:cxn ang="0">
                      <a:pos x="82" y="119"/>
                    </a:cxn>
                    <a:cxn ang="0">
                      <a:pos x="61" y="130"/>
                    </a:cxn>
                    <a:cxn ang="0">
                      <a:pos x="40" y="142"/>
                    </a:cxn>
                    <a:cxn ang="0">
                      <a:pos x="21" y="153"/>
                    </a:cxn>
                    <a:cxn ang="0">
                      <a:pos x="2" y="165"/>
                    </a:cxn>
                    <a:cxn ang="0">
                      <a:pos x="0" y="167"/>
                    </a:cxn>
                    <a:cxn ang="0">
                      <a:pos x="8" y="171"/>
                    </a:cxn>
                  </a:cxnLst>
                  <a:rect l="0" t="0" r="r" b="b"/>
                  <a:pathLst>
                    <a:path w="341" h="174">
                      <a:moveTo>
                        <a:pt x="8" y="171"/>
                      </a:moveTo>
                      <a:lnTo>
                        <a:pt x="6" y="174"/>
                      </a:lnTo>
                      <a:lnTo>
                        <a:pt x="25" y="162"/>
                      </a:lnTo>
                      <a:lnTo>
                        <a:pt x="45" y="150"/>
                      </a:lnTo>
                      <a:lnTo>
                        <a:pt x="65" y="139"/>
                      </a:lnTo>
                      <a:lnTo>
                        <a:pt x="87" y="127"/>
                      </a:lnTo>
                      <a:lnTo>
                        <a:pt x="107" y="115"/>
                      </a:lnTo>
                      <a:lnTo>
                        <a:pt x="129" y="105"/>
                      </a:lnTo>
                      <a:lnTo>
                        <a:pt x="149" y="94"/>
                      </a:lnTo>
                      <a:lnTo>
                        <a:pt x="173" y="83"/>
                      </a:lnTo>
                      <a:lnTo>
                        <a:pt x="194" y="73"/>
                      </a:lnTo>
                      <a:lnTo>
                        <a:pt x="216" y="63"/>
                      </a:lnTo>
                      <a:lnTo>
                        <a:pt x="237" y="52"/>
                      </a:lnTo>
                      <a:lnTo>
                        <a:pt x="259" y="44"/>
                      </a:lnTo>
                      <a:lnTo>
                        <a:pt x="281" y="33"/>
                      </a:lnTo>
                      <a:lnTo>
                        <a:pt x="300" y="25"/>
                      </a:lnTo>
                      <a:lnTo>
                        <a:pt x="321" y="17"/>
                      </a:lnTo>
                      <a:lnTo>
                        <a:pt x="341" y="8"/>
                      </a:lnTo>
                      <a:lnTo>
                        <a:pt x="340" y="0"/>
                      </a:lnTo>
                      <a:lnTo>
                        <a:pt x="319" y="8"/>
                      </a:lnTo>
                      <a:lnTo>
                        <a:pt x="299" y="16"/>
                      </a:lnTo>
                      <a:lnTo>
                        <a:pt x="278" y="25"/>
                      </a:lnTo>
                      <a:lnTo>
                        <a:pt x="256" y="35"/>
                      </a:lnTo>
                      <a:lnTo>
                        <a:pt x="235" y="44"/>
                      </a:lnTo>
                      <a:lnTo>
                        <a:pt x="212" y="54"/>
                      </a:lnTo>
                      <a:lnTo>
                        <a:pt x="190" y="64"/>
                      </a:lnTo>
                      <a:lnTo>
                        <a:pt x="169" y="75"/>
                      </a:lnTo>
                      <a:lnTo>
                        <a:pt x="146" y="86"/>
                      </a:lnTo>
                      <a:lnTo>
                        <a:pt x="124" y="95"/>
                      </a:lnTo>
                      <a:lnTo>
                        <a:pt x="103" y="107"/>
                      </a:lnTo>
                      <a:lnTo>
                        <a:pt x="82" y="119"/>
                      </a:lnTo>
                      <a:lnTo>
                        <a:pt x="61" y="130"/>
                      </a:lnTo>
                      <a:lnTo>
                        <a:pt x="40" y="142"/>
                      </a:lnTo>
                      <a:lnTo>
                        <a:pt x="21" y="153"/>
                      </a:lnTo>
                      <a:lnTo>
                        <a:pt x="2" y="165"/>
                      </a:lnTo>
                      <a:lnTo>
                        <a:pt x="0" y="167"/>
                      </a:lnTo>
                      <a:lnTo>
                        <a:pt x="8" y="17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1" name="Freeform 245"/>
                <p:cNvSpPr>
                  <a:spLocks/>
                </p:cNvSpPr>
                <p:nvPr/>
              </p:nvSpPr>
              <p:spPr bwMode="auto">
                <a:xfrm>
                  <a:off x="3801" y="3315"/>
                  <a:ext cx="13" cy="26"/>
                </a:xfrm>
                <a:custGeom>
                  <a:avLst/>
                  <a:gdLst/>
                  <a:ahLst/>
                  <a:cxnLst>
                    <a:cxn ang="0">
                      <a:pos x="8" y="96"/>
                    </a:cxn>
                    <a:cxn ang="0">
                      <a:pos x="11" y="104"/>
                    </a:cxn>
                    <a:cxn ang="0">
                      <a:pos x="20" y="93"/>
                    </a:cxn>
                    <a:cxn ang="0">
                      <a:pos x="27" y="83"/>
                    </a:cxn>
                    <a:cxn ang="0">
                      <a:pos x="31" y="70"/>
                    </a:cxn>
                    <a:cxn ang="0">
                      <a:pos x="37" y="57"/>
                    </a:cxn>
                    <a:cxn ang="0">
                      <a:pos x="41" y="45"/>
                    </a:cxn>
                    <a:cxn ang="0">
                      <a:pos x="44" y="30"/>
                    </a:cxn>
                    <a:cxn ang="0">
                      <a:pos x="51" y="17"/>
                    </a:cxn>
                    <a:cxn ang="0">
                      <a:pos x="57" y="4"/>
                    </a:cxn>
                    <a:cxn ang="0">
                      <a:pos x="49" y="0"/>
                    </a:cxn>
                    <a:cxn ang="0">
                      <a:pos x="43" y="14"/>
                    </a:cxn>
                    <a:cxn ang="0">
                      <a:pos x="37" y="28"/>
                    </a:cxn>
                    <a:cxn ang="0">
                      <a:pos x="33" y="41"/>
                    </a:cxn>
                    <a:cxn ang="0">
                      <a:pos x="28" y="54"/>
                    </a:cxn>
                    <a:cxn ang="0">
                      <a:pos x="23" y="67"/>
                    </a:cxn>
                    <a:cxn ang="0">
                      <a:pos x="19" y="79"/>
                    </a:cxn>
                    <a:cxn ang="0">
                      <a:pos x="12" y="90"/>
                    </a:cxn>
                    <a:cxn ang="0">
                      <a:pos x="5" y="97"/>
                    </a:cxn>
                    <a:cxn ang="0">
                      <a:pos x="7" y="105"/>
                    </a:cxn>
                    <a:cxn ang="0">
                      <a:pos x="5" y="97"/>
                    </a:cxn>
                    <a:cxn ang="0">
                      <a:pos x="0" y="102"/>
                    </a:cxn>
                    <a:cxn ang="0">
                      <a:pos x="7" y="105"/>
                    </a:cxn>
                    <a:cxn ang="0">
                      <a:pos x="8" y="96"/>
                    </a:cxn>
                  </a:cxnLst>
                  <a:rect l="0" t="0" r="r" b="b"/>
                  <a:pathLst>
                    <a:path w="57" h="105">
                      <a:moveTo>
                        <a:pt x="8" y="96"/>
                      </a:moveTo>
                      <a:lnTo>
                        <a:pt x="11" y="104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1" y="70"/>
                      </a:lnTo>
                      <a:lnTo>
                        <a:pt x="37" y="57"/>
                      </a:lnTo>
                      <a:lnTo>
                        <a:pt x="41" y="45"/>
                      </a:lnTo>
                      <a:lnTo>
                        <a:pt x="44" y="30"/>
                      </a:lnTo>
                      <a:lnTo>
                        <a:pt x="51" y="17"/>
                      </a:lnTo>
                      <a:lnTo>
                        <a:pt x="57" y="4"/>
                      </a:lnTo>
                      <a:lnTo>
                        <a:pt x="49" y="0"/>
                      </a:lnTo>
                      <a:lnTo>
                        <a:pt x="43" y="14"/>
                      </a:lnTo>
                      <a:lnTo>
                        <a:pt x="37" y="28"/>
                      </a:lnTo>
                      <a:lnTo>
                        <a:pt x="33" y="41"/>
                      </a:lnTo>
                      <a:lnTo>
                        <a:pt x="28" y="54"/>
                      </a:lnTo>
                      <a:lnTo>
                        <a:pt x="23" y="67"/>
                      </a:lnTo>
                      <a:lnTo>
                        <a:pt x="19" y="79"/>
                      </a:lnTo>
                      <a:lnTo>
                        <a:pt x="12" y="90"/>
                      </a:lnTo>
                      <a:lnTo>
                        <a:pt x="5" y="97"/>
                      </a:lnTo>
                      <a:lnTo>
                        <a:pt x="7" y="105"/>
                      </a:lnTo>
                      <a:lnTo>
                        <a:pt x="5" y="97"/>
                      </a:ln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8" y="9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2" name="Freeform 246"/>
                <p:cNvSpPr>
                  <a:spLocks/>
                </p:cNvSpPr>
                <p:nvPr/>
              </p:nvSpPr>
              <p:spPr bwMode="auto">
                <a:xfrm>
                  <a:off x="3802" y="333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2" y="11"/>
                    </a:cxn>
                    <a:cxn ang="0">
                      <a:pos x="5" y="11"/>
                    </a:cxn>
                    <a:cxn ang="0">
                      <a:pos x="7" y="11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7" h="11">
                      <a:moveTo>
                        <a:pt x="5" y="2"/>
                      </a:move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3" name="Freeform 247"/>
                <p:cNvSpPr>
                  <a:spLocks/>
                </p:cNvSpPr>
                <p:nvPr/>
              </p:nvSpPr>
              <p:spPr bwMode="auto">
                <a:xfrm>
                  <a:off x="3022" y="3345"/>
                  <a:ext cx="117" cy="15"/>
                </a:xfrm>
                <a:custGeom>
                  <a:avLst/>
                  <a:gdLst/>
                  <a:ahLst/>
                  <a:cxnLst>
                    <a:cxn ang="0">
                      <a:pos x="327" y="58"/>
                    </a:cxn>
                    <a:cxn ang="0">
                      <a:pos x="464" y="47"/>
                    </a:cxn>
                    <a:cxn ang="0">
                      <a:pos x="465" y="47"/>
                    </a:cxn>
                    <a:cxn ang="0">
                      <a:pos x="466" y="46"/>
                    </a:cxn>
                    <a:cxn ang="0">
                      <a:pos x="468" y="44"/>
                    </a:cxn>
                    <a:cxn ang="0">
                      <a:pos x="469" y="39"/>
                    </a:cxn>
                    <a:cxn ang="0">
                      <a:pos x="457" y="28"/>
                    </a:cxn>
                    <a:cxn ang="0">
                      <a:pos x="443" y="21"/>
                    </a:cxn>
                    <a:cxn ang="0">
                      <a:pos x="428" y="15"/>
                    </a:cxn>
                    <a:cxn ang="0">
                      <a:pos x="412" y="12"/>
                    </a:cxn>
                    <a:cxn ang="0">
                      <a:pos x="393" y="8"/>
                    </a:cxn>
                    <a:cxn ang="0">
                      <a:pos x="376" y="6"/>
                    </a:cxn>
                    <a:cxn ang="0">
                      <a:pos x="358" y="3"/>
                    </a:cxn>
                    <a:cxn ang="0">
                      <a:pos x="342" y="0"/>
                    </a:cxn>
                    <a:cxn ang="0">
                      <a:pos x="322" y="0"/>
                    </a:cxn>
                    <a:cxn ang="0">
                      <a:pos x="302" y="1"/>
                    </a:cxn>
                    <a:cxn ang="0">
                      <a:pos x="282" y="1"/>
                    </a:cxn>
                    <a:cxn ang="0">
                      <a:pos x="260" y="2"/>
                    </a:cxn>
                    <a:cxn ang="0">
                      <a:pos x="238" y="2"/>
                    </a:cxn>
                    <a:cxn ang="0">
                      <a:pos x="216" y="3"/>
                    </a:cxn>
                    <a:cxn ang="0">
                      <a:pos x="194" y="3"/>
                    </a:cxn>
                    <a:cxn ang="0">
                      <a:pos x="172" y="3"/>
                    </a:cxn>
                    <a:cxn ang="0">
                      <a:pos x="148" y="3"/>
                    </a:cxn>
                    <a:cxn ang="0">
                      <a:pos x="126" y="3"/>
                    </a:cxn>
                    <a:cxn ang="0">
                      <a:pos x="104" y="5"/>
                    </a:cxn>
                    <a:cxn ang="0">
                      <a:pos x="82" y="5"/>
                    </a:cxn>
                    <a:cxn ang="0">
                      <a:pos x="61" y="5"/>
                    </a:cxn>
                    <a:cxn ang="0">
                      <a:pos x="41" y="5"/>
                    </a:cxn>
                    <a:cxn ang="0">
                      <a:pos x="20" y="5"/>
                    </a:cxn>
                    <a:cxn ang="0">
                      <a:pos x="0" y="5"/>
                    </a:cxn>
                    <a:cxn ang="0">
                      <a:pos x="22" y="8"/>
                    </a:cxn>
                    <a:cxn ang="0">
                      <a:pos x="43" y="12"/>
                    </a:cxn>
                    <a:cxn ang="0">
                      <a:pos x="64" y="14"/>
                    </a:cxn>
                    <a:cxn ang="0">
                      <a:pos x="86" y="18"/>
                    </a:cxn>
                    <a:cxn ang="0">
                      <a:pos x="107" y="22"/>
                    </a:cxn>
                    <a:cxn ang="0">
                      <a:pos x="128" y="25"/>
                    </a:cxn>
                    <a:cxn ang="0">
                      <a:pos x="148" y="28"/>
                    </a:cxn>
                    <a:cxn ang="0">
                      <a:pos x="170" y="32"/>
                    </a:cxn>
                    <a:cxn ang="0">
                      <a:pos x="190" y="37"/>
                    </a:cxn>
                    <a:cxn ang="0">
                      <a:pos x="211" y="39"/>
                    </a:cxn>
                    <a:cxn ang="0">
                      <a:pos x="232" y="43"/>
                    </a:cxn>
                    <a:cxn ang="0">
                      <a:pos x="251" y="47"/>
                    </a:cxn>
                    <a:cxn ang="0">
                      <a:pos x="270" y="50"/>
                    </a:cxn>
                    <a:cxn ang="0">
                      <a:pos x="290" y="53"/>
                    </a:cxn>
                    <a:cxn ang="0">
                      <a:pos x="309" y="56"/>
                    </a:cxn>
                    <a:cxn ang="0">
                      <a:pos x="327" y="58"/>
                    </a:cxn>
                  </a:cxnLst>
                  <a:rect l="0" t="0" r="r" b="b"/>
                  <a:pathLst>
                    <a:path w="469" h="58">
                      <a:moveTo>
                        <a:pt x="327" y="58"/>
                      </a:moveTo>
                      <a:lnTo>
                        <a:pt x="464" y="47"/>
                      </a:lnTo>
                      <a:lnTo>
                        <a:pt x="465" y="47"/>
                      </a:lnTo>
                      <a:lnTo>
                        <a:pt x="466" y="46"/>
                      </a:lnTo>
                      <a:lnTo>
                        <a:pt x="468" y="44"/>
                      </a:lnTo>
                      <a:lnTo>
                        <a:pt x="469" y="39"/>
                      </a:lnTo>
                      <a:lnTo>
                        <a:pt x="457" y="28"/>
                      </a:lnTo>
                      <a:lnTo>
                        <a:pt x="443" y="21"/>
                      </a:lnTo>
                      <a:lnTo>
                        <a:pt x="428" y="15"/>
                      </a:lnTo>
                      <a:lnTo>
                        <a:pt x="412" y="12"/>
                      </a:lnTo>
                      <a:lnTo>
                        <a:pt x="393" y="8"/>
                      </a:lnTo>
                      <a:lnTo>
                        <a:pt x="376" y="6"/>
                      </a:lnTo>
                      <a:lnTo>
                        <a:pt x="358" y="3"/>
                      </a:lnTo>
                      <a:lnTo>
                        <a:pt x="342" y="0"/>
                      </a:lnTo>
                      <a:lnTo>
                        <a:pt x="322" y="0"/>
                      </a:lnTo>
                      <a:lnTo>
                        <a:pt x="302" y="1"/>
                      </a:lnTo>
                      <a:lnTo>
                        <a:pt x="282" y="1"/>
                      </a:lnTo>
                      <a:lnTo>
                        <a:pt x="260" y="2"/>
                      </a:lnTo>
                      <a:lnTo>
                        <a:pt x="238" y="2"/>
                      </a:lnTo>
                      <a:lnTo>
                        <a:pt x="216" y="3"/>
                      </a:lnTo>
                      <a:lnTo>
                        <a:pt x="194" y="3"/>
                      </a:lnTo>
                      <a:lnTo>
                        <a:pt x="172" y="3"/>
                      </a:lnTo>
                      <a:lnTo>
                        <a:pt x="148" y="3"/>
                      </a:lnTo>
                      <a:lnTo>
                        <a:pt x="126" y="3"/>
                      </a:lnTo>
                      <a:lnTo>
                        <a:pt x="104" y="5"/>
                      </a:lnTo>
                      <a:lnTo>
                        <a:pt x="82" y="5"/>
                      </a:lnTo>
                      <a:lnTo>
                        <a:pt x="61" y="5"/>
                      </a:lnTo>
                      <a:lnTo>
                        <a:pt x="41" y="5"/>
                      </a:lnTo>
                      <a:lnTo>
                        <a:pt x="20" y="5"/>
                      </a:lnTo>
                      <a:lnTo>
                        <a:pt x="0" y="5"/>
                      </a:lnTo>
                      <a:lnTo>
                        <a:pt x="22" y="8"/>
                      </a:lnTo>
                      <a:lnTo>
                        <a:pt x="43" y="12"/>
                      </a:lnTo>
                      <a:lnTo>
                        <a:pt x="64" y="14"/>
                      </a:lnTo>
                      <a:lnTo>
                        <a:pt x="86" y="18"/>
                      </a:lnTo>
                      <a:lnTo>
                        <a:pt x="107" y="22"/>
                      </a:lnTo>
                      <a:lnTo>
                        <a:pt x="128" y="25"/>
                      </a:lnTo>
                      <a:lnTo>
                        <a:pt x="148" y="28"/>
                      </a:lnTo>
                      <a:lnTo>
                        <a:pt x="170" y="32"/>
                      </a:lnTo>
                      <a:lnTo>
                        <a:pt x="190" y="37"/>
                      </a:lnTo>
                      <a:lnTo>
                        <a:pt x="211" y="39"/>
                      </a:lnTo>
                      <a:lnTo>
                        <a:pt x="232" y="43"/>
                      </a:lnTo>
                      <a:lnTo>
                        <a:pt x="251" y="47"/>
                      </a:lnTo>
                      <a:lnTo>
                        <a:pt x="270" y="50"/>
                      </a:lnTo>
                      <a:lnTo>
                        <a:pt x="290" y="53"/>
                      </a:lnTo>
                      <a:lnTo>
                        <a:pt x="309" y="56"/>
                      </a:lnTo>
                      <a:lnTo>
                        <a:pt x="327" y="5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4" name="Freeform 248"/>
                <p:cNvSpPr>
                  <a:spLocks/>
                </p:cNvSpPr>
                <p:nvPr/>
              </p:nvSpPr>
              <p:spPr bwMode="auto">
                <a:xfrm>
                  <a:off x="3104" y="3356"/>
                  <a:ext cx="35" cy="5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137" y="0"/>
                    </a:cxn>
                    <a:cxn ang="0">
                      <a:pos x="0" y="11"/>
                    </a:cxn>
                    <a:cxn ang="0">
                      <a:pos x="0" y="20"/>
                    </a:cxn>
                    <a:cxn ang="0">
                      <a:pos x="137" y="8"/>
                    </a:cxn>
                    <a:cxn ang="0">
                      <a:pos x="138" y="8"/>
                    </a:cxn>
                    <a:cxn ang="0">
                      <a:pos x="136" y="0"/>
                    </a:cxn>
                  </a:cxnLst>
                  <a:rect l="0" t="0" r="r" b="b"/>
                  <a:pathLst>
                    <a:path w="138" h="20">
                      <a:moveTo>
                        <a:pt x="136" y="0"/>
                      </a:moveTo>
                      <a:lnTo>
                        <a:pt x="137" y="0"/>
                      </a:ln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137" y="8"/>
                      </a:lnTo>
                      <a:lnTo>
                        <a:pt x="138" y="8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5" name="Freeform 249"/>
                <p:cNvSpPr>
                  <a:spLocks/>
                </p:cNvSpPr>
                <p:nvPr/>
              </p:nvSpPr>
              <p:spPr bwMode="auto">
                <a:xfrm>
                  <a:off x="3138" y="3354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2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2" y="14"/>
                    </a:cxn>
                    <a:cxn ang="0">
                      <a:pos x="3" y="14"/>
                    </a:cxn>
                    <a:cxn ang="0">
                      <a:pos x="6" y="12"/>
                    </a:cxn>
                    <a:cxn ang="0">
                      <a:pos x="9" y="9"/>
                    </a:cxn>
                    <a:cxn ang="0">
                      <a:pos x="9" y="2"/>
                    </a:cxn>
                    <a:cxn ang="0">
                      <a:pos x="9" y="0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11" h="14">
                      <a:moveTo>
                        <a:pt x="3" y="6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6" y="12"/>
                      </a:lnTo>
                      <a:lnTo>
                        <a:pt x="9" y="9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6" name="Freeform 250"/>
                <p:cNvSpPr>
                  <a:spLocks/>
                </p:cNvSpPr>
                <p:nvPr/>
              </p:nvSpPr>
              <p:spPr bwMode="auto">
                <a:xfrm>
                  <a:off x="3108" y="3344"/>
                  <a:ext cx="32" cy="12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17" y="12"/>
                    </a:cxn>
                    <a:cxn ang="0">
                      <a:pos x="35" y="15"/>
                    </a:cxn>
                    <a:cxn ang="0">
                      <a:pos x="52" y="17"/>
                    </a:cxn>
                    <a:cxn ang="0">
                      <a:pos x="71" y="20"/>
                    </a:cxn>
                    <a:cxn ang="0">
                      <a:pos x="86" y="25"/>
                    </a:cxn>
                    <a:cxn ang="0">
                      <a:pos x="100" y="30"/>
                    </a:cxn>
                    <a:cxn ang="0">
                      <a:pos x="115" y="38"/>
                    </a:cxn>
                    <a:cxn ang="0">
                      <a:pos x="125" y="48"/>
                    </a:cxn>
                    <a:cxn ang="0">
                      <a:pos x="131" y="42"/>
                    </a:cxn>
                    <a:cxn ang="0">
                      <a:pos x="118" y="30"/>
                    </a:cxn>
                    <a:cxn ang="0">
                      <a:pos x="104" y="21"/>
                    </a:cxn>
                    <a:cxn ang="0">
                      <a:pos x="88" y="17"/>
                    </a:cxn>
                    <a:cxn ang="0">
                      <a:pos x="71" y="12"/>
                    </a:cxn>
                    <a:cxn ang="0">
                      <a:pos x="52" y="8"/>
                    </a:cxn>
                    <a:cxn ang="0">
                      <a:pos x="35" y="7"/>
                    </a:cxn>
                    <a:cxn ang="0">
                      <a:pos x="17" y="4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131" h="4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17" y="12"/>
                      </a:lnTo>
                      <a:lnTo>
                        <a:pt x="35" y="15"/>
                      </a:lnTo>
                      <a:lnTo>
                        <a:pt x="52" y="17"/>
                      </a:lnTo>
                      <a:lnTo>
                        <a:pt x="71" y="20"/>
                      </a:lnTo>
                      <a:lnTo>
                        <a:pt x="86" y="25"/>
                      </a:lnTo>
                      <a:lnTo>
                        <a:pt x="100" y="30"/>
                      </a:lnTo>
                      <a:lnTo>
                        <a:pt x="115" y="38"/>
                      </a:lnTo>
                      <a:lnTo>
                        <a:pt x="125" y="48"/>
                      </a:lnTo>
                      <a:lnTo>
                        <a:pt x="131" y="42"/>
                      </a:lnTo>
                      <a:lnTo>
                        <a:pt x="118" y="30"/>
                      </a:lnTo>
                      <a:lnTo>
                        <a:pt x="104" y="21"/>
                      </a:lnTo>
                      <a:lnTo>
                        <a:pt x="88" y="17"/>
                      </a:lnTo>
                      <a:lnTo>
                        <a:pt x="71" y="12"/>
                      </a:lnTo>
                      <a:lnTo>
                        <a:pt x="52" y="8"/>
                      </a:lnTo>
                      <a:lnTo>
                        <a:pt x="35" y="7"/>
                      </a:lnTo>
                      <a:lnTo>
                        <a:pt x="17" y="4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7" name="Freeform 251"/>
                <p:cNvSpPr>
                  <a:spLocks/>
                </p:cNvSpPr>
                <p:nvPr/>
              </p:nvSpPr>
              <p:spPr bwMode="auto">
                <a:xfrm>
                  <a:off x="3022" y="3343"/>
                  <a:ext cx="86" cy="5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16"/>
                    </a:cxn>
                    <a:cxn ang="0">
                      <a:pos x="20" y="16"/>
                    </a:cxn>
                    <a:cxn ang="0">
                      <a:pos x="41" y="16"/>
                    </a:cxn>
                    <a:cxn ang="0">
                      <a:pos x="61" y="16"/>
                    </a:cxn>
                    <a:cxn ang="0">
                      <a:pos x="82" y="16"/>
                    </a:cxn>
                    <a:cxn ang="0">
                      <a:pos x="104" y="16"/>
                    </a:cxn>
                    <a:cxn ang="0">
                      <a:pos x="126" y="15"/>
                    </a:cxn>
                    <a:cxn ang="0">
                      <a:pos x="148" y="15"/>
                    </a:cxn>
                    <a:cxn ang="0">
                      <a:pos x="172" y="15"/>
                    </a:cxn>
                    <a:cxn ang="0">
                      <a:pos x="194" y="14"/>
                    </a:cxn>
                    <a:cxn ang="0">
                      <a:pos x="216" y="14"/>
                    </a:cxn>
                    <a:cxn ang="0">
                      <a:pos x="238" y="13"/>
                    </a:cxn>
                    <a:cxn ang="0">
                      <a:pos x="260" y="13"/>
                    </a:cxn>
                    <a:cxn ang="0">
                      <a:pos x="282" y="12"/>
                    </a:cxn>
                    <a:cxn ang="0">
                      <a:pos x="302" y="12"/>
                    </a:cxn>
                    <a:cxn ang="0">
                      <a:pos x="322" y="11"/>
                    </a:cxn>
                    <a:cxn ang="0">
                      <a:pos x="342" y="9"/>
                    </a:cxn>
                    <a:cxn ang="0">
                      <a:pos x="342" y="1"/>
                    </a:cxn>
                    <a:cxn ang="0">
                      <a:pos x="322" y="0"/>
                    </a:cxn>
                    <a:cxn ang="0">
                      <a:pos x="302" y="1"/>
                    </a:cxn>
                    <a:cxn ang="0">
                      <a:pos x="282" y="1"/>
                    </a:cxn>
                    <a:cxn ang="0">
                      <a:pos x="260" y="2"/>
                    </a:cxn>
                    <a:cxn ang="0">
                      <a:pos x="238" y="2"/>
                    </a:cxn>
                    <a:cxn ang="0">
                      <a:pos x="216" y="3"/>
                    </a:cxn>
                    <a:cxn ang="0">
                      <a:pos x="194" y="3"/>
                    </a:cxn>
                    <a:cxn ang="0">
                      <a:pos x="172" y="5"/>
                    </a:cxn>
                    <a:cxn ang="0">
                      <a:pos x="148" y="5"/>
                    </a:cxn>
                    <a:cxn ang="0">
                      <a:pos x="126" y="5"/>
                    </a:cxn>
                    <a:cxn ang="0">
                      <a:pos x="104" y="6"/>
                    </a:cxn>
                    <a:cxn ang="0">
                      <a:pos x="82" y="6"/>
                    </a:cxn>
                    <a:cxn ang="0">
                      <a:pos x="61" y="6"/>
                    </a:cxn>
                    <a:cxn ang="0">
                      <a:pos x="41" y="6"/>
                    </a:cxn>
                    <a:cxn ang="0">
                      <a:pos x="20" y="6"/>
                    </a:cxn>
                    <a:cxn ang="0">
                      <a:pos x="0" y="6"/>
                    </a:cxn>
                    <a:cxn ang="0">
                      <a:pos x="0" y="1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42" h="16">
                      <a:moveTo>
                        <a:pt x="0" y="7"/>
                      </a:moveTo>
                      <a:lnTo>
                        <a:pt x="0" y="16"/>
                      </a:lnTo>
                      <a:lnTo>
                        <a:pt x="20" y="16"/>
                      </a:lnTo>
                      <a:lnTo>
                        <a:pt x="41" y="16"/>
                      </a:lnTo>
                      <a:lnTo>
                        <a:pt x="61" y="16"/>
                      </a:lnTo>
                      <a:lnTo>
                        <a:pt x="82" y="16"/>
                      </a:lnTo>
                      <a:lnTo>
                        <a:pt x="104" y="16"/>
                      </a:lnTo>
                      <a:lnTo>
                        <a:pt x="126" y="15"/>
                      </a:lnTo>
                      <a:lnTo>
                        <a:pt x="148" y="15"/>
                      </a:lnTo>
                      <a:lnTo>
                        <a:pt x="172" y="15"/>
                      </a:lnTo>
                      <a:lnTo>
                        <a:pt x="194" y="14"/>
                      </a:lnTo>
                      <a:lnTo>
                        <a:pt x="216" y="14"/>
                      </a:lnTo>
                      <a:lnTo>
                        <a:pt x="238" y="13"/>
                      </a:lnTo>
                      <a:lnTo>
                        <a:pt x="260" y="13"/>
                      </a:lnTo>
                      <a:lnTo>
                        <a:pt x="282" y="12"/>
                      </a:lnTo>
                      <a:lnTo>
                        <a:pt x="302" y="12"/>
                      </a:lnTo>
                      <a:lnTo>
                        <a:pt x="322" y="11"/>
                      </a:lnTo>
                      <a:lnTo>
                        <a:pt x="342" y="9"/>
                      </a:lnTo>
                      <a:lnTo>
                        <a:pt x="342" y="1"/>
                      </a:lnTo>
                      <a:lnTo>
                        <a:pt x="322" y="0"/>
                      </a:lnTo>
                      <a:lnTo>
                        <a:pt x="302" y="1"/>
                      </a:lnTo>
                      <a:lnTo>
                        <a:pt x="282" y="1"/>
                      </a:lnTo>
                      <a:lnTo>
                        <a:pt x="260" y="2"/>
                      </a:lnTo>
                      <a:lnTo>
                        <a:pt x="238" y="2"/>
                      </a:lnTo>
                      <a:lnTo>
                        <a:pt x="216" y="3"/>
                      </a:lnTo>
                      <a:lnTo>
                        <a:pt x="194" y="3"/>
                      </a:lnTo>
                      <a:lnTo>
                        <a:pt x="172" y="5"/>
                      </a:lnTo>
                      <a:lnTo>
                        <a:pt x="148" y="5"/>
                      </a:lnTo>
                      <a:lnTo>
                        <a:pt x="126" y="5"/>
                      </a:lnTo>
                      <a:lnTo>
                        <a:pt x="104" y="6"/>
                      </a:lnTo>
                      <a:lnTo>
                        <a:pt x="82" y="6"/>
                      </a:lnTo>
                      <a:lnTo>
                        <a:pt x="61" y="6"/>
                      </a:lnTo>
                      <a:lnTo>
                        <a:pt x="41" y="6"/>
                      </a:lnTo>
                      <a:lnTo>
                        <a:pt x="20" y="6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8" name="Freeform 252"/>
                <p:cNvSpPr>
                  <a:spLocks/>
                </p:cNvSpPr>
                <p:nvPr/>
              </p:nvSpPr>
              <p:spPr bwMode="auto">
                <a:xfrm>
                  <a:off x="3022" y="3345"/>
                  <a:ext cx="82" cy="16"/>
                </a:xfrm>
                <a:custGeom>
                  <a:avLst/>
                  <a:gdLst/>
                  <a:ahLst/>
                  <a:cxnLst>
                    <a:cxn ang="0">
                      <a:pos x="327" y="53"/>
                    </a:cxn>
                    <a:cxn ang="0">
                      <a:pos x="309" y="50"/>
                    </a:cxn>
                    <a:cxn ang="0">
                      <a:pos x="290" y="48"/>
                    </a:cxn>
                    <a:cxn ang="0">
                      <a:pos x="270" y="45"/>
                    </a:cxn>
                    <a:cxn ang="0">
                      <a:pos x="251" y="42"/>
                    </a:cxn>
                    <a:cxn ang="0">
                      <a:pos x="232" y="38"/>
                    </a:cxn>
                    <a:cxn ang="0">
                      <a:pos x="211" y="34"/>
                    </a:cxn>
                    <a:cxn ang="0">
                      <a:pos x="190" y="31"/>
                    </a:cxn>
                    <a:cxn ang="0">
                      <a:pos x="170" y="27"/>
                    </a:cxn>
                    <a:cxn ang="0">
                      <a:pos x="148" y="24"/>
                    </a:cxn>
                    <a:cxn ang="0">
                      <a:pos x="128" y="20"/>
                    </a:cxn>
                    <a:cxn ang="0">
                      <a:pos x="107" y="17"/>
                    </a:cxn>
                    <a:cxn ang="0">
                      <a:pos x="86" y="12"/>
                    </a:cxn>
                    <a:cxn ang="0">
                      <a:pos x="64" y="9"/>
                    </a:cxn>
                    <a:cxn ang="0">
                      <a:pos x="43" y="6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22" y="11"/>
                    </a:cxn>
                    <a:cxn ang="0">
                      <a:pos x="43" y="14"/>
                    </a:cxn>
                    <a:cxn ang="0">
                      <a:pos x="64" y="18"/>
                    </a:cxn>
                    <a:cxn ang="0">
                      <a:pos x="86" y="21"/>
                    </a:cxn>
                    <a:cxn ang="0">
                      <a:pos x="107" y="25"/>
                    </a:cxn>
                    <a:cxn ang="0">
                      <a:pos x="128" y="27"/>
                    </a:cxn>
                    <a:cxn ang="0">
                      <a:pos x="148" y="32"/>
                    </a:cxn>
                    <a:cxn ang="0">
                      <a:pos x="170" y="36"/>
                    </a:cxn>
                    <a:cxn ang="0">
                      <a:pos x="190" y="39"/>
                    </a:cxn>
                    <a:cxn ang="0">
                      <a:pos x="211" y="43"/>
                    </a:cxn>
                    <a:cxn ang="0">
                      <a:pos x="232" y="46"/>
                    </a:cxn>
                    <a:cxn ang="0">
                      <a:pos x="251" y="50"/>
                    </a:cxn>
                    <a:cxn ang="0">
                      <a:pos x="270" y="53"/>
                    </a:cxn>
                    <a:cxn ang="0">
                      <a:pos x="290" y="57"/>
                    </a:cxn>
                    <a:cxn ang="0">
                      <a:pos x="309" y="58"/>
                    </a:cxn>
                    <a:cxn ang="0">
                      <a:pos x="327" y="62"/>
                    </a:cxn>
                    <a:cxn ang="0">
                      <a:pos x="327" y="53"/>
                    </a:cxn>
                  </a:cxnLst>
                  <a:rect l="0" t="0" r="r" b="b"/>
                  <a:pathLst>
                    <a:path w="327" h="62">
                      <a:moveTo>
                        <a:pt x="327" y="53"/>
                      </a:moveTo>
                      <a:lnTo>
                        <a:pt x="309" y="50"/>
                      </a:lnTo>
                      <a:lnTo>
                        <a:pt x="290" y="48"/>
                      </a:lnTo>
                      <a:lnTo>
                        <a:pt x="270" y="45"/>
                      </a:lnTo>
                      <a:lnTo>
                        <a:pt x="251" y="42"/>
                      </a:lnTo>
                      <a:lnTo>
                        <a:pt x="232" y="38"/>
                      </a:lnTo>
                      <a:lnTo>
                        <a:pt x="211" y="34"/>
                      </a:lnTo>
                      <a:lnTo>
                        <a:pt x="190" y="31"/>
                      </a:lnTo>
                      <a:lnTo>
                        <a:pt x="170" y="27"/>
                      </a:lnTo>
                      <a:lnTo>
                        <a:pt x="148" y="24"/>
                      </a:lnTo>
                      <a:lnTo>
                        <a:pt x="128" y="20"/>
                      </a:lnTo>
                      <a:lnTo>
                        <a:pt x="107" y="17"/>
                      </a:lnTo>
                      <a:lnTo>
                        <a:pt x="86" y="12"/>
                      </a:lnTo>
                      <a:lnTo>
                        <a:pt x="64" y="9"/>
                      </a:lnTo>
                      <a:lnTo>
                        <a:pt x="43" y="6"/>
                      </a:lnTo>
                      <a:lnTo>
                        <a:pt x="22" y="2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2" y="11"/>
                      </a:lnTo>
                      <a:lnTo>
                        <a:pt x="43" y="14"/>
                      </a:lnTo>
                      <a:lnTo>
                        <a:pt x="64" y="18"/>
                      </a:lnTo>
                      <a:lnTo>
                        <a:pt x="86" y="21"/>
                      </a:lnTo>
                      <a:lnTo>
                        <a:pt x="107" y="25"/>
                      </a:lnTo>
                      <a:lnTo>
                        <a:pt x="128" y="27"/>
                      </a:lnTo>
                      <a:lnTo>
                        <a:pt x="148" y="32"/>
                      </a:lnTo>
                      <a:lnTo>
                        <a:pt x="170" y="36"/>
                      </a:lnTo>
                      <a:lnTo>
                        <a:pt x="190" y="39"/>
                      </a:lnTo>
                      <a:lnTo>
                        <a:pt x="211" y="43"/>
                      </a:lnTo>
                      <a:lnTo>
                        <a:pt x="232" y="46"/>
                      </a:lnTo>
                      <a:lnTo>
                        <a:pt x="251" y="50"/>
                      </a:lnTo>
                      <a:lnTo>
                        <a:pt x="270" y="53"/>
                      </a:lnTo>
                      <a:lnTo>
                        <a:pt x="290" y="57"/>
                      </a:lnTo>
                      <a:lnTo>
                        <a:pt x="309" y="58"/>
                      </a:lnTo>
                      <a:lnTo>
                        <a:pt x="327" y="62"/>
                      </a:lnTo>
                      <a:lnTo>
                        <a:pt x="327" y="5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29" name="Freeform 253"/>
                <p:cNvSpPr>
                  <a:spLocks/>
                </p:cNvSpPr>
                <p:nvPr/>
              </p:nvSpPr>
              <p:spPr bwMode="auto">
                <a:xfrm>
                  <a:off x="3440" y="3255"/>
                  <a:ext cx="156" cy="73"/>
                </a:xfrm>
                <a:custGeom>
                  <a:avLst/>
                  <a:gdLst/>
                  <a:ahLst/>
                  <a:cxnLst>
                    <a:cxn ang="0">
                      <a:pos x="603" y="295"/>
                    </a:cxn>
                    <a:cxn ang="0">
                      <a:pos x="605" y="295"/>
                    </a:cxn>
                    <a:cxn ang="0">
                      <a:pos x="609" y="295"/>
                    </a:cxn>
                    <a:cxn ang="0">
                      <a:pos x="612" y="295"/>
                    </a:cxn>
                    <a:cxn ang="0">
                      <a:pos x="617" y="295"/>
                    </a:cxn>
                    <a:cxn ang="0">
                      <a:pos x="625" y="288"/>
                    </a:cxn>
                    <a:cxn ang="0">
                      <a:pos x="625" y="277"/>
                    </a:cxn>
                    <a:cxn ang="0">
                      <a:pos x="620" y="262"/>
                    </a:cxn>
                    <a:cxn ang="0">
                      <a:pos x="616" y="250"/>
                    </a:cxn>
                    <a:cxn ang="0">
                      <a:pos x="595" y="239"/>
                    </a:cxn>
                    <a:cxn ang="0">
                      <a:pos x="566" y="226"/>
                    </a:cxn>
                    <a:cxn ang="0">
                      <a:pos x="532" y="212"/>
                    </a:cxn>
                    <a:cxn ang="0">
                      <a:pos x="495" y="197"/>
                    </a:cxn>
                    <a:cxn ang="0">
                      <a:pos x="454" y="180"/>
                    </a:cxn>
                    <a:cxn ang="0">
                      <a:pos x="410" y="162"/>
                    </a:cxn>
                    <a:cxn ang="0">
                      <a:pos x="365" y="143"/>
                    </a:cxn>
                    <a:cxn ang="0">
                      <a:pos x="319" y="126"/>
                    </a:cxn>
                    <a:cxn ang="0">
                      <a:pos x="271" y="107"/>
                    </a:cxn>
                    <a:cxn ang="0">
                      <a:pos x="224" y="88"/>
                    </a:cxn>
                    <a:cxn ang="0">
                      <a:pos x="179" y="72"/>
                    </a:cxn>
                    <a:cxn ang="0">
                      <a:pos x="135" y="54"/>
                    </a:cxn>
                    <a:cxn ang="0">
                      <a:pos x="95" y="38"/>
                    </a:cxn>
                    <a:cxn ang="0">
                      <a:pos x="59" y="25"/>
                    </a:cxn>
                    <a:cxn ang="0">
                      <a:pos x="26" y="11"/>
                    </a:cxn>
                    <a:cxn ang="0">
                      <a:pos x="0" y="0"/>
                    </a:cxn>
                    <a:cxn ang="0">
                      <a:pos x="22" y="16"/>
                    </a:cxn>
                    <a:cxn ang="0">
                      <a:pos x="48" y="32"/>
                    </a:cxn>
                    <a:cxn ang="0">
                      <a:pos x="80" y="53"/>
                    </a:cxn>
                    <a:cxn ang="0">
                      <a:pos x="116" y="73"/>
                    </a:cxn>
                    <a:cxn ang="0">
                      <a:pos x="155" y="95"/>
                    </a:cxn>
                    <a:cxn ang="0">
                      <a:pos x="197" y="118"/>
                    </a:cxn>
                    <a:cxn ang="0">
                      <a:pos x="240" y="141"/>
                    </a:cxn>
                    <a:cxn ang="0">
                      <a:pos x="285" y="163"/>
                    </a:cxn>
                    <a:cxn ang="0">
                      <a:pos x="330" y="186"/>
                    </a:cxn>
                    <a:cxn ang="0">
                      <a:pos x="377" y="208"/>
                    </a:cxn>
                    <a:cxn ang="0">
                      <a:pos x="421" y="229"/>
                    </a:cxn>
                    <a:cxn ang="0">
                      <a:pos x="464" y="248"/>
                    </a:cxn>
                    <a:cxn ang="0">
                      <a:pos x="503" y="263"/>
                    </a:cxn>
                    <a:cxn ang="0">
                      <a:pos x="541" y="277"/>
                    </a:cxn>
                    <a:cxn ang="0">
                      <a:pos x="574" y="288"/>
                    </a:cxn>
                    <a:cxn ang="0">
                      <a:pos x="603" y="295"/>
                    </a:cxn>
                  </a:cxnLst>
                  <a:rect l="0" t="0" r="r" b="b"/>
                  <a:pathLst>
                    <a:path w="625" h="295">
                      <a:moveTo>
                        <a:pt x="603" y="295"/>
                      </a:moveTo>
                      <a:lnTo>
                        <a:pt x="605" y="295"/>
                      </a:lnTo>
                      <a:lnTo>
                        <a:pt x="609" y="295"/>
                      </a:lnTo>
                      <a:lnTo>
                        <a:pt x="612" y="295"/>
                      </a:lnTo>
                      <a:lnTo>
                        <a:pt x="617" y="295"/>
                      </a:lnTo>
                      <a:lnTo>
                        <a:pt x="625" y="288"/>
                      </a:lnTo>
                      <a:lnTo>
                        <a:pt x="625" y="277"/>
                      </a:lnTo>
                      <a:lnTo>
                        <a:pt x="620" y="262"/>
                      </a:lnTo>
                      <a:lnTo>
                        <a:pt x="616" y="250"/>
                      </a:lnTo>
                      <a:lnTo>
                        <a:pt x="595" y="239"/>
                      </a:lnTo>
                      <a:lnTo>
                        <a:pt x="566" y="226"/>
                      </a:lnTo>
                      <a:lnTo>
                        <a:pt x="532" y="212"/>
                      </a:lnTo>
                      <a:lnTo>
                        <a:pt x="495" y="197"/>
                      </a:lnTo>
                      <a:lnTo>
                        <a:pt x="454" y="180"/>
                      </a:lnTo>
                      <a:lnTo>
                        <a:pt x="410" y="162"/>
                      </a:lnTo>
                      <a:lnTo>
                        <a:pt x="365" y="143"/>
                      </a:lnTo>
                      <a:lnTo>
                        <a:pt x="319" y="126"/>
                      </a:lnTo>
                      <a:lnTo>
                        <a:pt x="271" y="107"/>
                      </a:lnTo>
                      <a:lnTo>
                        <a:pt x="224" y="88"/>
                      </a:lnTo>
                      <a:lnTo>
                        <a:pt x="179" y="72"/>
                      </a:lnTo>
                      <a:lnTo>
                        <a:pt x="135" y="54"/>
                      </a:lnTo>
                      <a:lnTo>
                        <a:pt x="95" y="38"/>
                      </a:lnTo>
                      <a:lnTo>
                        <a:pt x="59" y="25"/>
                      </a:lnTo>
                      <a:lnTo>
                        <a:pt x="26" y="11"/>
                      </a:lnTo>
                      <a:lnTo>
                        <a:pt x="0" y="0"/>
                      </a:lnTo>
                      <a:lnTo>
                        <a:pt x="22" y="16"/>
                      </a:lnTo>
                      <a:lnTo>
                        <a:pt x="48" y="32"/>
                      </a:lnTo>
                      <a:lnTo>
                        <a:pt x="80" y="53"/>
                      </a:lnTo>
                      <a:lnTo>
                        <a:pt x="116" y="73"/>
                      </a:lnTo>
                      <a:lnTo>
                        <a:pt x="155" y="95"/>
                      </a:lnTo>
                      <a:lnTo>
                        <a:pt x="197" y="118"/>
                      </a:lnTo>
                      <a:lnTo>
                        <a:pt x="240" y="141"/>
                      </a:lnTo>
                      <a:lnTo>
                        <a:pt x="285" y="163"/>
                      </a:lnTo>
                      <a:lnTo>
                        <a:pt x="330" y="186"/>
                      </a:lnTo>
                      <a:lnTo>
                        <a:pt x="377" y="208"/>
                      </a:lnTo>
                      <a:lnTo>
                        <a:pt x="421" y="229"/>
                      </a:lnTo>
                      <a:lnTo>
                        <a:pt x="464" y="248"/>
                      </a:lnTo>
                      <a:lnTo>
                        <a:pt x="503" y="263"/>
                      </a:lnTo>
                      <a:lnTo>
                        <a:pt x="541" y="277"/>
                      </a:lnTo>
                      <a:lnTo>
                        <a:pt x="574" y="288"/>
                      </a:lnTo>
                      <a:lnTo>
                        <a:pt x="603" y="29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0" name="Freeform 254"/>
                <p:cNvSpPr>
                  <a:spLocks/>
                </p:cNvSpPr>
                <p:nvPr/>
              </p:nvSpPr>
              <p:spPr bwMode="auto">
                <a:xfrm>
                  <a:off x="3590" y="3327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2" y="11"/>
                    </a:cxn>
                    <a:cxn ang="0">
                      <a:pos x="6" y="11"/>
                    </a:cxn>
                    <a:cxn ang="0">
                      <a:pos x="9" y="11"/>
                    </a:cxn>
                    <a:cxn ang="0">
                      <a:pos x="14" y="11"/>
                    </a:cxn>
                    <a:cxn ang="0">
                      <a:pos x="15" y="10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5" h="11">
                      <a:moveTo>
                        <a:pt x="13" y="2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6" y="11"/>
                      </a:lnTo>
                      <a:lnTo>
                        <a:pt x="9" y="11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1" name="Freeform 255"/>
                <p:cNvSpPr>
                  <a:spLocks/>
                </p:cNvSpPr>
                <p:nvPr/>
              </p:nvSpPr>
              <p:spPr bwMode="auto">
                <a:xfrm>
                  <a:off x="3593" y="3316"/>
                  <a:ext cx="4" cy="13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5"/>
                    </a:cxn>
                    <a:cxn ang="0">
                      <a:pos x="4" y="18"/>
                    </a:cxn>
                    <a:cxn ang="0">
                      <a:pos x="8" y="32"/>
                    </a:cxn>
                    <a:cxn ang="0">
                      <a:pos x="8" y="42"/>
                    </a:cxn>
                    <a:cxn ang="0">
                      <a:pos x="4" y="47"/>
                    </a:cxn>
                    <a:cxn ang="0">
                      <a:pos x="6" y="55"/>
                    </a:cxn>
                    <a:cxn ang="0">
                      <a:pos x="17" y="45"/>
                    </a:cxn>
                    <a:cxn ang="0">
                      <a:pos x="17" y="32"/>
                    </a:cxn>
                    <a:cxn ang="0">
                      <a:pos x="12" y="16"/>
                    </a:cxn>
                    <a:cxn ang="0">
                      <a:pos x="8" y="5"/>
                    </a:cxn>
                    <a:cxn ang="0">
                      <a:pos x="6" y="0"/>
                    </a:cxn>
                    <a:cxn ang="0">
                      <a:pos x="8" y="5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17" h="55">
                      <a:moveTo>
                        <a:pt x="1" y="9"/>
                      </a:moveTo>
                      <a:lnTo>
                        <a:pt x="0" y="5"/>
                      </a:lnTo>
                      <a:lnTo>
                        <a:pt x="4" y="18"/>
                      </a:lnTo>
                      <a:lnTo>
                        <a:pt x="8" y="32"/>
                      </a:lnTo>
                      <a:lnTo>
                        <a:pt x="8" y="42"/>
                      </a:lnTo>
                      <a:lnTo>
                        <a:pt x="4" y="47"/>
                      </a:lnTo>
                      <a:lnTo>
                        <a:pt x="6" y="55"/>
                      </a:lnTo>
                      <a:lnTo>
                        <a:pt x="17" y="45"/>
                      </a:lnTo>
                      <a:lnTo>
                        <a:pt x="17" y="32"/>
                      </a:lnTo>
                      <a:lnTo>
                        <a:pt x="12" y="16"/>
                      </a:lnTo>
                      <a:lnTo>
                        <a:pt x="8" y="5"/>
                      </a:lnTo>
                      <a:lnTo>
                        <a:pt x="6" y="0"/>
                      </a:lnTo>
                      <a:lnTo>
                        <a:pt x="8" y="5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2" name="Freeform 256"/>
                <p:cNvSpPr>
                  <a:spLocks/>
                </p:cNvSpPr>
                <p:nvPr/>
              </p:nvSpPr>
              <p:spPr bwMode="auto">
                <a:xfrm>
                  <a:off x="3439" y="3254"/>
                  <a:ext cx="155" cy="6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28" y="19"/>
                    </a:cxn>
                    <a:cxn ang="0">
                      <a:pos x="60" y="32"/>
                    </a:cxn>
                    <a:cxn ang="0">
                      <a:pos x="96" y="46"/>
                    </a:cxn>
                    <a:cxn ang="0">
                      <a:pos x="136" y="62"/>
                    </a:cxn>
                    <a:cxn ang="0">
                      <a:pos x="180" y="78"/>
                    </a:cxn>
                    <a:cxn ang="0">
                      <a:pos x="224" y="96"/>
                    </a:cxn>
                    <a:cxn ang="0">
                      <a:pos x="272" y="114"/>
                    </a:cxn>
                    <a:cxn ang="0">
                      <a:pos x="320" y="133"/>
                    </a:cxn>
                    <a:cxn ang="0">
                      <a:pos x="366" y="151"/>
                    </a:cxn>
                    <a:cxn ang="0">
                      <a:pos x="411" y="170"/>
                    </a:cxn>
                    <a:cxn ang="0">
                      <a:pos x="455" y="186"/>
                    </a:cxn>
                    <a:cxn ang="0">
                      <a:pos x="496" y="203"/>
                    </a:cxn>
                    <a:cxn ang="0">
                      <a:pos x="533" y="219"/>
                    </a:cxn>
                    <a:cxn ang="0">
                      <a:pos x="567" y="234"/>
                    </a:cxn>
                    <a:cxn ang="0">
                      <a:pos x="595" y="246"/>
                    </a:cxn>
                    <a:cxn ang="0">
                      <a:pos x="615" y="257"/>
                    </a:cxn>
                    <a:cxn ang="0">
                      <a:pos x="620" y="248"/>
                    </a:cxn>
                    <a:cxn ang="0">
                      <a:pos x="598" y="238"/>
                    </a:cxn>
                    <a:cxn ang="0">
                      <a:pos x="569" y="226"/>
                    </a:cxn>
                    <a:cxn ang="0">
                      <a:pos x="537" y="210"/>
                    </a:cxn>
                    <a:cxn ang="0">
                      <a:pos x="498" y="195"/>
                    </a:cxn>
                    <a:cxn ang="0">
                      <a:pos x="458" y="178"/>
                    </a:cxn>
                    <a:cxn ang="0">
                      <a:pos x="414" y="162"/>
                    </a:cxn>
                    <a:cxn ang="0">
                      <a:pos x="368" y="142"/>
                    </a:cxn>
                    <a:cxn ang="0">
                      <a:pos x="321" y="125"/>
                    </a:cxn>
                    <a:cxn ang="0">
                      <a:pos x="274" y="106"/>
                    </a:cxn>
                    <a:cxn ang="0">
                      <a:pos x="227" y="88"/>
                    </a:cxn>
                    <a:cxn ang="0">
                      <a:pos x="181" y="70"/>
                    </a:cxn>
                    <a:cxn ang="0">
                      <a:pos x="139" y="53"/>
                    </a:cxn>
                    <a:cxn ang="0">
                      <a:pos x="98" y="38"/>
                    </a:cxn>
                    <a:cxn ang="0">
                      <a:pos x="61" y="24"/>
                    </a:cxn>
                    <a:cxn ang="0">
                      <a:pos x="29" y="11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20" h="257">
                      <a:moveTo>
                        <a:pt x="4" y="0"/>
                      </a:moveTo>
                      <a:lnTo>
                        <a:pt x="0" y="8"/>
                      </a:lnTo>
                      <a:lnTo>
                        <a:pt x="28" y="19"/>
                      </a:lnTo>
                      <a:lnTo>
                        <a:pt x="60" y="32"/>
                      </a:lnTo>
                      <a:lnTo>
                        <a:pt x="96" y="46"/>
                      </a:lnTo>
                      <a:lnTo>
                        <a:pt x="136" y="62"/>
                      </a:lnTo>
                      <a:lnTo>
                        <a:pt x="180" y="78"/>
                      </a:lnTo>
                      <a:lnTo>
                        <a:pt x="224" y="96"/>
                      </a:lnTo>
                      <a:lnTo>
                        <a:pt x="272" y="114"/>
                      </a:lnTo>
                      <a:lnTo>
                        <a:pt x="320" y="133"/>
                      </a:lnTo>
                      <a:lnTo>
                        <a:pt x="366" y="151"/>
                      </a:lnTo>
                      <a:lnTo>
                        <a:pt x="411" y="170"/>
                      </a:lnTo>
                      <a:lnTo>
                        <a:pt x="455" y="186"/>
                      </a:lnTo>
                      <a:lnTo>
                        <a:pt x="496" y="203"/>
                      </a:lnTo>
                      <a:lnTo>
                        <a:pt x="533" y="219"/>
                      </a:lnTo>
                      <a:lnTo>
                        <a:pt x="567" y="234"/>
                      </a:lnTo>
                      <a:lnTo>
                        <a:pt x="595" y="246"/>
                      </a:lnTo>
                      <a:lnTo>
                        <a:pt x="615" y="257"/>
                      </a:lnTo>
                      <a:lnTo>
                        <a:pt x="620" y="248"/>
                      </a:lnTo>
                      <a:lnTo>
                        <a:pt x="598" y="238"/>
                      </a:lnTo>
                      <a:lnTo>
                        <a:pt x="569" y="226"/>
                      </a:lnTo>
                      <a:lnTo>
                        <a:pt x="537" y="210"/>
                      </a:lnTo>
                      <a:lnTo>
                        <a:pt x="498" y="195"/>
                      </a:lnTo>
                      <a:lnTo>
                        <a:pt x="458" y="178"/>
                      </a:lnTo>
                      <a:lnTo>
                        <a:pt x="414" y="162"/>
                      </a:lnTo>
                      <a:lnTo>
                        <a:pt x="368" y="142"/>
                      </a:lnTo>
                      <a:lnTo>
                        <a:pt x="321" y="125"/>
                      </a:lnTo>
                      <a:lnTo>
                        <a:pt x="274" y="106"/>
                      </a:lnTo>
                      <a:lnTo>
                        <a:pt x="227" y="88"/>
                      </a:lnTo>
                      <a:lnTo>
                        <a:pt x="181" y="70"/>
                      </a:lnTo>
                      <a:lnTo>
                        <a:pt x="139" y="53"/>
                      </a:lnTo>
                      <a:lnTo>
                        <a:pt x="98" y="38"/>
                      </a:lnTo>
                      <a:lnTo>
                        <a:pt x="61" y="24"/>
                      </a:lnTo>
                      <a:lnTo>
                        <a:pt x="29" y="11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3" name="Freeform 257"/>
                <p:cNvSpPr>
                  <a:spLocks/>
                </p:cNvSpPr>
                <p:nvPr/>
              </p:nvSpPr>
              <p:spPr bwMode="auto">
                <a:xfrm>
                  <a:off x="3439" y="3254"/>
                  <a:ext cx="151" cy="76"/>
                </a:xfrm>
                <a:custGeom>
                  <a:avLst/>
                  <a:gdLst/>
                  <a:ahLst/>
                  <a:cxnLst>
                    <a:cxn ang="0">
                      <a:pos x="605" y="293"/>
                    </a:cxn>
                    <a:cxn ang="0">
                      <a:pos x="605" y="295"/>
                    </a:cxn>
                    <a:cxn ang="0">
                      <a:pos x="577" y="286"/>
                    </a:cxn>
                    <a:cxn ang="0">
                      <a:pos x="545" y="277"/>
                    </a:cxn>
                    <a:cxn ang="0">
                      <a:pos x="506" y="261"/>
                    </a:cxn>
                    <a:cxn ang="0">
                      <a:pos x="467" y="246"/>
                    </a:cxn>
                    <a:cxn ang="0">
                      <a:pos x="423" y="227"/>
                    </a:cxn>
                    <a:cxn ang="0">
                      <a:pos x="381" y="207"/>
                    </a:cxn>
                    <a:cxn ang="0">
                      <a:pos x="333" y="185"/>
                    </a:cxn>
                    <a:cxn ang="0">
                      <a:pos x="289" y="163"/>
                    </a:cxn>
                    <a:cxn ang="0">
                      <a:pos x="244" y="140"/>
                    </a:cxn>
                    <a:cxn ang="0">
                      <a:pos x="200" y="115"/>
                    </a:cxn>
                    <a:cxn ang="0">
                      <a:pos x="158" y="94"/>
                    </a:cxn>
                    <a:cxn ang="0">
                      <a:pos x="120" y="72"/>
                    </a:cxn>
                    <a:cxn ang="0">
                      <a:pos x="84" y="51"/>
                    </a:cxn>
                    <a:cxn ang="0">
                      <a:pos x="53" y="32"/>
                    </a:cxn>
                    <a:cxn ang="0">
                      <a:pos x="25" y="14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21" y="22"/>
                    </a:cxn>
                    <a:cxn ang="0">
                      <a:pos x="48" y="39"/>
                    </a:cxn>
                    <a:cxn ang="0">
                      <a:pos x="79" y="59"/>
                    </a:cxn>
                    <a:cxn ang="0">
                      <a:pos x="115" y="81"/>
                    </a:cxn>
                    <a:cxn ang="0">
                      <a:pos x="155" y="102"/>
                    </a:cxn>
                    <a:cxn ang="0">
                      <a:pos x="197" y="125"/>
                    </a:cxn>
                    <a:cxn ang="0">
                      <a:pos x="241" y="147"/>
                    </a:cxn>
                    <a:cxn ang="0">
                      <a:pos x="286" y="171"/>
                    </a:cxn>
                    <a:cxn ang="0">
                      <a:pos x="330" y="194"/>
                    </a:cxn>
                    <a:cxn ang="0">
                      <a:pos x="376" y="216"/>
                    </a:cxn>
                    <a:cxn ang="0">
                      <a:pos x="422" y="236"/>
                    </a:cxn>
                    <a:cxn ang="0">
                      <a:pos x="465" y="254"/>
                    </a:cxn>
                    <a:cxn ang="0">
                      <a:pos x="504" y="271"/>
                    </a:cxn>
                    <a:cxn ang="0">
                      <a:pos x="542" y="285"/>
                    </a:cxn>
                    <a:cxn ang="0">
                      <a:pos x="575" y="296"/>
                    </a:cxn>
                    <a:cxn ang="0">
                      <a:pos x="605" y="303"/>
                    </a:cxn>
                    <a:cxn ang="0">
                      <a:pos x="605" y="304"/>
                    </a:cxn>
                    <a:cxn ang="0">
                      <a:pos x="605" y="293"/>
                    </a:cxn>
                  </a:cxnLst>
                  <a:rect l="0" t="0" r="r" b="b"/>
                  <a:pathLst>
                    <a:path w="605" h="304">
                      <a:moveTo>
                        <a:pt x="605" y="293"/>
                      </a:moveTo>
                      <a:lnTo>
                        <a:pt x="605" y="295"/>
                      </a:lnTo>
                      <a:lnTo>
                        <a:pt x="577" y="286"/>
                      </a:lnTo>
                      <a:lnTo>
                        <a:pt x="545" y="277"/>
                      </a:lnTo>
                      <a:lnTo>
                        <a:pt x="506" y="261"/>
                      </a:lnTo>
                      <a:lnTo>
                        <a:pt x="467" y="246"/>
                      </a:lnTo>
                      <a:lnTo>
                        <a:pt x="423" y="227"/>
                      </a:lnTo>
                      <a:lnTo>
                        <a:pt x="381" y="207"/>
                      </a:lnTo>
                      <a:lnTo>
                        <a:pt x="333" y="185"/>
                      </a:lnTo>
                      <a:lnTo>
                        <a:pt x="289" y="163"/>
                      </a:lnTo>
                      <a:lnTo>
                        <a:pt x="244" y="140"/>
                      </a:lnTo>
                      <a:lnTo>
                        <a:pt x="200" y="115"/>
                      </a:lnTo>
                      <a:lnTo>
                        <a:pt x="158" y="94"/>
                      </a:lnTo>
                      <a:lnTo>
                        <a:pt x="120" y="72"/>
                      </a:lnTo>
                      <a:lnTo>
                        <a:pt x="84" y="51"/>
                      </a:lnTo>
                      <a:lnTo>
                        <a:pt x="53" y="32"/>
                      </a:lnTo>
                      <a:lnTo>
                        <a:pt x="25" y="14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1" y="22"/>
                      </a:lnTo>
                      <a:lnTo>
                        <a:pt x="48" y="39"/>
                      </a:lnTo>
                      <a:lnTo>
                        <a:pt x="79" y="59"/>
                      </a:lnTo>
                      <a:lnTo>
                        <a:pt x="115" y="81"/>
                      </a:lnTo>
                      <a:lnTo>
                        <a:pt x="155" y="102"/>
                      </a:lnTo>
                      <a:lnTo>
                        <a:pt x="197" y="125"/>
                      </a:lnTo>
                      <a:lnTo>
                        <a:pt x="241" y="147"/>
                      </a:lnTo>
                      <a:lnTo>
                        <a:pt x="286" y="171"/>
                      </a:lnTo>
                      <a:lnTo>
                        <a:pt x="330" y="194"/>
                      </a:lnTo>
                      <a:lnTo>
                        <a:pt x="376" y="216"/>
                      </a:lnTo>
                      <a:lnTo>
                        <a:pt x="422" y="236"/>
                      </a:lnTo>
                      <a:lnTo>
                        <a:pt x="465" y="254"/>
                      </a:lnTo>
                      <a:lnTo>
                        <a:pt x="504" y="271"/>
                      </a:lnTo>
                      <a:lnTo>
                        <a:pt x="542" y="285"/>
                      </a:lnTo>
                      <a:lnTo>
                        <a:pt x="575" y="296"/>
                      </a:lnTo>
                      <a:lnTo>
                        <a:pt x="605" y="303"/>
                      </a:lnTo>
                      <a:lnTo>
                        <a:pt x="605" y="304"/>
                      </a:lnTo>
                      <a:lnTo>
                        <a:pt x="605" y="29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4" name="Freeform 258"/>
                <p:cNvSpPr>
                  <a:spLocks/>
                </p:cNvSpPr>
                <p:nvPr/>
              </p:nvSpPr>
              <p:spPr bwMode="auto">
                <a:xfrm>
                  <a:off x="3255" y="3309"/>
                  <a:ext cx="95" cy="24"/>
                </a:xfrm>
                <a:custGeom>
                  <a:avLst/>
                  <a:gdLst/>
                  <a:ahLst/>
                  <a:cxnLst>
                    <a:cxn ang="0">
                      <a:pos x="340" y="96"/>
                    </a:cxn>
                    <a:cxn ang="0">
                      <a:pos x="346" y="96"/>
                    </a:cxn>
                    <a:cxn ang="0">
                      <a:pos x="352" y="96"/>
                    </a:cxn>
                    <a:cxn ang="0">
                      <a:pos x="358" y="95"/>
                    </a:cxn>
                    <a:cxn ang="0">
                      <a:pos x="364" y="95"/>
                    </a:cxn>
                    <a:cxn ang="0">
                      <a:pos x="369" y="94"/>
                    </a:cxn>
                    <a:cxn ang="0">
                      <a:pos x="375" y="91"/>
                    </a:cxn>
                    <a:cxn ang="0">
                      <a:pos x="379" y="88"/>
                    </a:cxn>
                    <a:cxn ang="0">
                      <a:pos x="382" y="84"/>
                    </a:cxn>
                    <a:cxn ang="0">
                      <a:pos x="365" y="76"/>
                    </a:cxn>
                    <a:cxn ang="0">
                      <a:pos x="345" y="71"/>
                    </a:cxn>
                    <a:cxn ang="0">
                      <a:pos x="325" y="65"/>
                    </a:cxn>
                    <a:cxn ang="0">
                      <a:pos x="305" y="60"/>
                    </a:cxn>
                    <a:cxn ang="0">
                      <a:pos x="285" y="56"/>
                    </a:cxn>
                    <a:cxn ang="0">
                      <a:pos x="264" y="52"/>
                    </a:cxn>
                    <a:cxn ang="0">
                      <a:pos x="244" y="47"/>
                    </a:cxn>
                    <a:cxn ang="0">
                      <a:pos x="223" y="41"/>
                    </a:cxn>
                    <a:cxn ang="0">
                      <a:pos x="209" y="39"/>
                    </a:cxn>
                    <a:cxn ang="0">
                      <a:pos x="195" y="37"/>
                    </a:cxn>
                    <a:cxn ang="0">
                      <a:pos x="180" y="33"/>
                    </a:cxn>
                    <a:cxn ang="0">
                      <a:pos x="166" y="32"/>
                    </a:cxn>
                    <a:cxn ang="0">
                      <a:pos x="152" y="28"/>
                    </a:cxn>
                    <a:cxn ang="0">
                      <a:pos x="137" y="26"/>
                    </a:cxn>
                    <a:cxn ang="0">
                      <a:pos x="123" y="22"/>
                    </a:cxn>
                    <a:cxn ang="0">
                      <a:pos x="109" y="21"/>
                    </a:cxn>
                    <a:cxn ang="0">
                      <a:pos x="97" y="18"/>
                    </a:cxn>
                    <a:cxn ang="0">
                      <a:pos x="82" y="16"/>
                    </a:cxn>
                    <a:cxn ang="0">
                      <a:pos x="69" y="13"/>
                    </a:cxn>
                    <a:cxn ang="0">
                      <a:pos x="55" y="10"/>
                    </a:cxn>
                    <a:cxn ang="0">
                      <a:pos x="41" y="7"/>
                    </a:cxn>
                    <a:cxn ang="0">
                      <a:pos x="28" y="6"/>
                    </a:cxn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340" y="96"/>
                    </a:cxn>
                  </a:cxnLst>
                  <a:rect l="0" t="0" r="r" b="b"/>
                  <a:pathLst>
                    <a:path w="382" h="96">
                      <a:moveTo>
                        <a:pt x="340" y="96"/>
                      </a:moveTo>
                      <a:lnTo>
                        <a:pt x="346" y="96"/>
                      </a:lnTo>
                      <a:lnTo>
                        <a:pt x="352" y="96"/>
                      </a:lnTo>
                      <a:lnTo>
                        <a:pt x="358" y="95"/>
                      </a:lnTo>
                      <a:lnTo>
                        <a:pt x="364" y="95"/>
                      </a:lnTo>
                      <a:lnTo>
                        <a:pt x="369" y="94"/>
                      </a:lnTo>
                      <a:lnTo>
                        <a:pt x="375" y="91"/>
                      </a:lnTo>
                      <a:lnTo>
                        <a:pt x="379" y="88"/>
                      </a:lnTo>
                      <a:lnTo>
                        <a:pt x="382" y="84"/>
                      </a:lnTo>
                      <a:lnTo>
                        <a:pt x="365" y="76"/>
                      </a:lnTo>
                      <a:lnTo>
                        <a:pt x="345" y="71"/>
                      </a:lnTo>
                      <a:lnTo>
                        <a:pt x="325" y="65"/>
                      </a:lnTo>
                      <a:lnTo>
                        <a:pt x="305" y="60"/>
                      </a:lnTo>
                      <a:lnTo>
                        <a:pt x="285" y="56"/>
                      </a:lnTo>
                      <a:lnTo>
                        <a:pt x="264" y="52"/>
                      </a:lnTo>
                      <a:lnTo>
                        <a:pt x="244" y="47"/>
                      </a:lnTo>
                      <a:lnTo>
                        <a:pt x="223" y="41"/>
                      </a:lnTo>
                      <a:lnTo>
                        <a:pt x="209" y="39"/>
                      </a:lnTo>
                      <a:lnTo>
                        <a:pt x="195" y="37"/>
                      </a:lnTo>
                      <a:lnTo>
                        <a:pt x="180" y="33"/>
                      </a:lnTo>
                      <a:lnTo>
                        <a:pt x="166" y="32"/>
                      </a:lnTo>
                      <a:lnTo>
                        <a:pt x="152" y="28"/>
                      </a:lnTo>
                      <a:lnTo>
                        <a:pt x="137" y="26"/>
                      </a:lnTo>
                      <a:lnTo>
                        <a:pt x="123" y="22"/>
                      </a:lnTo>
                      <a:lnTo>
                        <a:pt x="109" y="21"/>
                      </a:lnTo>
                      <a:lnTo>
                        <a:pt x="97" y="18"/>
                      </a:lnTo>
                      <a:lnTo>
                        <a:pt x="82" y="16"/>
                      </a:lnTo>
                      <a:lnTo>
                        <a:pt x="69" y="13"/>
                      </a:lnTo>
                      <a:lnTo>
                        <a:pt x="55" y="10"/>
                      </a:lnTo>
                      <a:lnTo>
                        <a:pt x="41" y="7"/>
                      </a:lnTo>
                      <a:lnTo>
                        <a:pt x="28" y="6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340" y="9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5" name="Freeform 259"/>
                <p:cNvSpPr>
                  <a:spLocks/>
                </p:cNvSpPr>
                <p:nvPr/>
              </p:nvSpPr>
              <p:spPr bwMode="auto">
                <a:xfrm>
                  <a:off x="3340" y="3329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41" y="9"/>
                    </a:cxn>
                    <a:cxn ang="0">
                      <a:pos x="40" y="3"/>
                    </a:cxn>
                    <a:cxn ang="0">
                      <a:pos x="36" y="5"/>
                    </a:cxn>
                    <a:cxn ang="0">
                      <a:pos x="33" y="8"/>
                    </a:cxn>
                    <a:cxn ang="0">
                      <a:pos x="28" y="10"/>
                    </a:cxn>
                    <a:cxn ang="0">
                      <a:pos x="24" y="11"/>
                    </a:cxn>
                    <a:cxn ang="0">
                      <a:pos x="18" y="12"/>
                    </a:cxn>
                    <a:cxn ang="0">
                      <a:pos x="12" y="13"/>
                    </a:cxn>
                    <a:cxn ang="0">
                      <a:pos x="6" y="12"/>
                    </a:cxn>
                    <a:cxn ang="0">
                      <a:pos x="0" y="12"/>
                    </a:cxn>
                    <a:cxn ang="0">
                      <a:pos x="0" y="23"/>
                    </a:cxn>
                    <a:cxn ang="0">
                      <a:pos x="6" y="23"/>
                    </a:cxn>
                    <a:cxn ang="0">
                      <a:pos x="12" y="22"/>
                    </a:cxn>
                    <a:cxn ang="0">
                      <a:pos x="18" y="21"/>
                    </a:cxn>
                    <a:cxn ang="0">
                      <a:pos x="24" y="19"/>
                    </a:cxn>
                    <a:cxn ang="0">
                      <a:pos x="30" y="18"/>
                    </a:cxn>
                    <a:cxn ang="0">
                      <a:pos x="36" y="16"/>
                    </a:cxn>
                    <a:cxn ang="0">
                      <a:pos x="41" y="12"/>
                    </a:cxn>
                    <a:cxn ang="0">
                      <a:pos x="47" y="6"/>
                    </a:cxn>
                    <a:cxn ang="0">
                      <a:pos x="46" y="0"/>
                    </a:cxn>
                    <a:cxn ang="0">
                      <a:pos x="47" y="6"/>
                    </a:cxn>
                    <a:cxn ang="0">
                      <a:pos x="50" y="4"/>
                    </a:cxn>
                    <a:cxn ang="0">
                      <a:pos x="46" y="0"/>
                    </a:cxn>
                    <a:cxn ang="0">
                      <a:pos x="41" y="9"/>
                    </a:cxn>
                  </a:cxnLst>
                  <a:rect l="0" t="0" r="r" b="b"/>
                  <a:pathLst>
                    <a:path w="50" h="23">
                      <a:moveTo>
                        <a:pt x="41" y="9"/>
                      </a:moveTo>
                      <a:lnTo>
                        <a:pt x="40" y="3"/>
                      </a:lnTo>
                      <a:lnTo>
                        <a:pt x="36" y="5"/>
                      </a:lnTo>
                      <a:lnTo>
                        <a:pt x="33" y="8"/>
                      </a:lnTo>
                      <a:lnTo>
                        <a:pt x="28" y="10"/>
                      </a:lnTo>
                      <a:lnTo>
                        <a:pt x="24" y="11"/>
                      </a:lnTo>
                      <a:lnTo>
                        <a:pt x="18" y="12"/>
                      </a:lnTo>
                      <a:lnTo>
                        <a:pt x="12" y="13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23"/>
                      </a:lnTo>
                      <a:lnTo>
                        <a:pt x="6" y="23"/>
                      </a:lnTo>
                      <a:lnTo>
                        <a:pt x="12" y="22"/>
                      </a:lnTo>
                      <a:lnTo>
                        <a:pt x="18" y="21"/>
                      </a:lnTo>
                      <a:lnTo>
                        <a:pt x="24" y="19"/>
                      </a:lnTo>
                      <a:lnTo>
                        <a:pt x="30" y="18"/>
                      </a:lnTo>
                      <a:lnTo>
                        <a:pt x="36" y="16"/>
                      </a:lnTo>
                      <a:lnTo>
                        <a:pt x="41" y="12"/>
                      </a:lnTo>
                      <a:lnTo>
                        <a:pt x="47" y="6"/>
                      </a:lnTo>
                      <a:lnTo>
                        <a:pt x="46" y="0"/>
                      </a:lnTo>
                      <a:lnTo>
                        <a:pt x="47" y="6"/>
                      </a:lnTo>
                      <a:lnTo>
                        <a:pt x="50" y="4"/>
                      </a:lnTo>
                      <a:lnTo>
                        <a:pt x="46" y="0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6" name="Freeform 260"/>
                <p:cNvSpPr>
                  <a:spLocks/>
                </p:cNvSpPr>
                <p:nvPr/>
              </p:nvSpPr>
              <p:spPr bwMode="auto">
                <a:xfrm>
                  <a:off x="3310" y="3318"/>
                  <a:ext cx="40" cy="13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21" y="14"/>
                    </a:cxn>
                    <a:cxn ang="0">
                      <a:pos x="42" y="18"/>
                    </a:cxn>
                    <a:cxn ang="0">
                      <a:pos x="63" y="22"/>
                    </a:cxn>
                    <a:cxn ang="0">
                      <a:pos x="82" y="26"/>
                    </a:cxn>
                    <a:cxn ang="0">
                      <a:pos x="102" y="32"/>
                    </a:cxn>
                    <a:cxn ang="0">
                      <a:pos x="122" y="37"/>
                    </a:cxn>
                    <a:cxn ang="0">
                      <a:pos x="142" y="43"/>
                    </a:cxn>
                    <a:cxn ang="0">
                      <a:pos x="159" y="50"/>
                    </a:cxn>
                    <a:cxn ang="0">
                      <a:pos x="164" y="41"/>
                    </a:cxn>
                    <a:cxn ang="0">
                      <a:pos x="144" y="34"/>
                    </a:cxn>
                    <a:cxn ang="0">
                      <a:pos x="124" y="27"/>
                    </a:cxn>
                    <a:cxn ang="0">
                      <a:pos x="104" y="22"/>
                    </a:cxn>
                    <a:cxn ang="0">
                      <a:pos x="83" y="18"/>
                    </a:cxn>
                    <a:cxn ang="0">
                      <a:pos x="63" y="14"/>
                    </a:cxn>
                    <a:cxn ang="0">
                      <a:pos x="42" y="9"/>
                    </a:cxn>
                    <a:cxn ang="0">
                      <a:pos x="23" y="5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164" h="50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21" y="14"/>
                      </a:lnTo>
                      <a:lnTo>
                        <a:pt x="42" y="18"/>
                      </a:lnTo>
                      <a:lnTo>
                        <a:pt x="63" y="22"/>
                      </a:lnTo>
                      <a:lnTo>
                        <a:pt x="82" y="26"/>
                      </a:lnTo>
                      <a:lnTo>
                        <a:pt x="102" y="32"/>
                      </a:lnTo>
                      <a:lnTo>
                        <a:pt x="122" y="37"/>
                      </a:lnTo>
                      <a:lnTo>
                        <a:pt x="142" y="43"/>
                      </a:lnTo>
                      <a:lnTo>
                        <a:pt x="159" y="50"/>
                      </a:lnTo>
                      <a:lnTo>
                        <a:pt x="164" y="41"/>
                      </a:lnTo>
                      <a:lnTo>
                        <a:pt x="144" y="34"/>
                      </a:lnTo>
                      <a:lnTo>
                        <a:pt x="124" y="27"/>
                      </a:lnTo>
                      <a:lnTo>
                        <a:pt x="104" y="22"/>
                      </a:lnTo>
                      <a:lnTo>
                        <a:pt x="83" y="18"/>
                      </a:lnTo>
                      <a:lnTo>
                        <a:pt x="63" y="14"/>
                      </a:lnTo>
                      <a:lnTo>
                        <a:pt x="42" y="9"/>
                      </a:lnTo>
                      <a:lnTo>
                        <a:pt x="23" y="5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7" name="Freeform 261"/>
                <p:cNvSpPr>
                  <a:spLocks/>
                </p:cNvSpPr>
                <p:nvPr/>
              </p:nvSpPr>
              <p:spPr bwMode="auto">
                <a:xfrm>
                  <a:off x="3254" y="3308"/>
                  <a:ext cx="57" cy="1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9"/>
                    </a:cxn>
                    <a:cxn ang="0">
                      <a:pos x="14" y="10"/>
                    </a:cxn>
                    <a:cxn ang="0">
                      <a:pos x="29" y="13"/>
                    </a:cxn>
                    <a:cxn ang="0">
                      <a:pos x="42" y="16"/>
                    </a:cxn>
                    <a:cxn ang="0">
                      <a:pos x="56" y="19"/>
                    </a:cxn>
                    <a:cxn ang="0">
                      <a:pos x="70" y="20"/>
                    </a:cxn>
                    <a:cxn ang="0">
                      <a:pos x="83" y="24"/>
                    </a:cxn>
                    <a:cxn ang="0">
                      <a:pos x="98" y="26"/>
                    </a:cxn>
                    <a:cxn ang="0">
                      <a:pos x="110" y="29"/>
                    </a:cxn>
                    <a:cxn ang="0">
                      <a:pos x="124" y="31"/>
                    </a:cxn>
                    <a:cxn ang="0">
                      <a:pos x="138" y="35"/>
                    </a:cxn>
                    <a:cxn ang="0">
                      <a:pos x="153" y="37"/>
                    </a:cxn>
                    <a:cxn ang="0">
                      <a:pos x="167" y="39"/>
                    </a:cxn>
                    <a:cxn ang="0">
                      <a:pos x="181" y="42"/>
                    </a:cxn>
                    <a:cxn ang="0">
                      <a:pos x="196" y="45"/>
                    </a:cxn>
                    <a:cxn ang="0">
                      <a:pos x="210" y="47"/>
                    </a:cxn>
                    <a:cxn ang="0">
                      <a:pos x="224" y="50"/>
                    </a:cxn>
                    <a:cxn ang="0">
                      <a:pos x="224" y="42"/>
                    </a:cxn>
                    <a:cxn ang="0">
                      <a:pos x="210" y="38"/>
                    </a:cxn>
                    <a:cxn ang="0">
                      <a:pos x="196" y="37"/>
                    </a:cxn>
                    <a:cxn ang="0">
                      <a:pos x="181" y="33"/>
                    </a:cxn>
                    <a:cxn ang="0">
                      <a:pos x="167" y="31"/>
                    </a:cxn>
                    <a:cxn ang="0">
                      <a:pos x="153" y="28"/>
                    </a:cxn>
                    <a:cxn ang="0">
                      <a:pos x="138" y="26"/>
                    </a:cxn>
                    <a:cxn ang="0">
                      <a:pos x="124" y="23"/>
                    </a:cxn>
                    <a:cxn ang="0">
                      <a:pos x="110" y="20"/>
                    </a:cxn>
                    <a:cxn ang="0">
                      <a:pos x="98" y="18"/>
                    </a:cxn>
                    <a:cxn ang="0">
                      <a:pos x="83" y="16"/>
                    </a:cxn>
                    <a:cxn ang="0">
                      <a:pos x="70" y="12"/>
                    </a:cxn>
                    <a:cxn ang="0">
                      <a:pos x="56" y="10"/>
                    </a:cxn>
                    <a:cxn ang="0">
                      <a:pos x="42" y="7"/>
                    </a:cxn>
                    <a:cxn ang="0">
                      <a:pos x="29" y="5"/>
                    </a:cxn>
                    <a:cxn ang="0">
                      <a:pos x="14" y="1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24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14" y="10"/>
                      </a:lnTo>
                      <a:lnTo>
                        <a:pt x="29" y="13"/>
                      </a:lnTo>
                      <a:lnTo>
                        <a:pt x="42" y="16"/>
                      </a:lnTo>
                      <a:lnTo>
                        <a:pt x="56" y="19"/>
                      </a:lnTo>
                      <a:lnTo>
                        <a:pt x="70" y="20"/>
                      </a:lnTo>
                      <a:lnTo>
                        <a:pt x="83" y="24"/>
                      </a:lnTo>
                      <a:lnTo>
                        <a:pt x="98" y="26"/>
                      </a:lnTo>
                      <a:lnTo>
                        <a:pt x="110" y="29"/>
                      </a:lnTo>
                      <a:lnTo>
                        <a:pt x="124" y="31"/>
                      </a:lnTo>
                      <a:lnTo>
                        <a:pt x="138" y="35"/>
                      </a:lnTo>
                      <a:lnTo>
                        <a:pt x="153" y="37"/>
                      </a:lnTo>
                      <a:lnTo>
                        <a:pt x="167" y="39"/>
                      </a:lnTo>
                      <a:lnTo>
                        <a:pt x="181" y="42"/>
                      </a:lnTo>
                      <a:lnTo>
                        <a:pt x="196" y="45"/>
                      </a:lnTo>
                      <a:lnTo>
                        <a:pt x="210" y="47"/>
                      </a:lnTo>
                      <a:lnTo>
                        <a:pt x="224" y="50"/>
                      </a:lnTo>
                      <a:lnTo>
                        <a:pt x="224" y="42"/>
                      </a:lnTo>
                      <a:lnTo>
                        <a:pt x="210" y="38"/>
                      </a:lnTo>
                      <a:lnTo>
                        <a:pt x="196" y="37"/>
                      </a:lnTo>
                      <a:lnTo>
                        <a:pt x="181" y="33"/>
                      </a:lnTo>
                      <a:lnTo>
                        <a:pt x="167" y="31"/>
                      </a:lnTo>
                      <a:lnTo>
                        <a:pt x="153" y="28"/>
                      </a:lnTo>
                      <a:lnTo>
                        <a:pt x="138" y="26"/>
                      </a:lnTo>
                      <a:lnTo>
                        <a:pt x="124" y="23"/>
                      </a:lnTo>
                      <a:lnTo>
                        <a:pt x="110" y="20"/>
                      </a:lnTo>
                      <a:lnTo>
                        <a:pt x="98" y="18"/>
                      </a:lnTo>
                      <a:lnTo>
                        <a:pt x="83" y="16"/>
                      </a:lnTo>
                      <a:lnTo>
                        <a:pt x="70" y="12"/>
                      </a:lnTo>
                      <a:lnTo>
                        <a:pt x="56" y="10"/>
                      </a:lnTo>
                      <a:lnTo>
                        <a:pt x="42" y="7"/>
                      </a:lnTo>
                      <a:lnTo>
                        <a:pt x="29" y="5"/>
                      </a:lnTo>
                      <a:lnTo>
                        <a:pt x="14" y="1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8" name="Freeform 262"/>
                <p:cNvSpPr>
                  <a:spLocks/>
                </p:cNvSpPr>
                <p:nvPr/>
              </p:nvSpPr>
              <p:spPr bwMode="auto">
                <a:xfrm>
                  <a:off x="3254" y="3308"/>
                  <a:ext cx="86" cy="26"/>
                </a:xfrm>
                <a:custGeom>
                  <a:avLst/>
                  <a:gdLst/>
                  <a:ahLst/>
                  <a:cxnLst>
                    <a:cxn ang="0">
                      <a:pos x="341" y="95"/>
                    </a:cxn>
                    <a:cxn ang="0">
                      <a:pos x="342" y="96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340" y="105"/>
                    </a:cxn>
                    <a:cxn ang="0">
                      <a:pos x="341" y="106"/>
                    </a:cxn>
                    <a:cxn ang="0">
                      <a:pos x="341" y="95"/>
                    </a:cxn>
                  </a:cxnLst>
                  <a:rect l="0" t="0" r="r" b="b"/>
                  <a:pathLst>
                    <a:path w="342" h="106">
                      <a:moveTo>
                        <a:pt x="341" y="95"/>
                      </a:moveTo>
                      <a:lnTo>
                        <a:pt x="342" y="96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340" y="105"/>
                      </a:lnTo>
                      <a:lnTo>
                        <a:pt x="341" y="106"/>
                      </a:lnTo>
                      <a:lnTo>
                        <a:pt x="341" y="9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39" name="Freeform 263"/>
                <p:cNvSpPr>
                  <a:spLocks/>
                </p:cNvSpPr>
                <p:nvPr/>
              </p:nvSpPr>
              <p:spPr bwMode="auto">
                <a:xfrm>
                  <a:off x="4354" y="3255"/>
                  <a:ext cx="91" cy="31"/>
                </a:xfrm>
                <a:custGeom>
                  <a:avLst/>
                  <a:gdLst/>
                  <a:ahLst/>
                  <a:cxnLst>
                    <a:cxn ang="0">
                      <a:pos x="75" y="125"/>
                    </a:cxn>
                    <a:cxn ang="0">
                      <a:pos x="362" y="0"/>
                    </a:cxn>
                    <a:cxn ang="0">
                      <a:pos x="0" y="86"/>
                    </a:cxn>
                    <a:cxn ang="0">
                      <a:pos x="0" y="88"/>
                    </a:cxn>
                    <a:cxn ang="0">
                      <a:pos x="0" y="90"/>
                    </a:cxn>
                    <a:cxn ang="0">
                      <a:pos x="0" y="93"/>
                    </a:cxn>
                    <a:cxn ang="0">
                      <a:pos x="1" y="95"/>
                    </a:cxn>
                    <a:cxn ang="0">
                      <a:pos x="75" y="125"/>
                    </a:cxn>
                  </a:cxnLst>
                  <a:rect l="0" t="0" r="r" b="b"/>
                  <a:pathLst>
                    <a:path w="362" h="125">
                      <a:moveTo>
                        <a:pt x="75" y="125"/>
                      </a:moveTo>
                      <a:lnTo>
                        <a:pt x="362" y="0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0" y="93"/>
                      </a:lnTo>
                      <a:lnTo>
                        <a:pt x="1" y="95"/>
                      </a:lnTo>
                      <a:lnTo>
                        <a:pt x="75" y="12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0" name="Freeform 264"/>
                <p:cNvSpPr>
                  <a:spLocks/>
                </p:cNvSpPr>
                <p:nvPr/>
              </p:nvSpPr>
              <p:spPr bwMode="auto">
                <a:xfrm>
                  <a:off x="4372" y="3254"/>
                  <a:ext cx="73" cy="33"/>
                </a:xfrm>
                <a:custGeom>
                  <a:avLst/>
                  <a:gdLst/>
                  <a:ahLst/>
                  <a:cxnLst>
                    <a:cxn ang="0">
                      <a:pos x="289" y="8"/>
                    </a:cxn>
                    <a:cxn ang="0">
                      <a:pos x="287" y="0"/>
                    </a:cxn>
                    <a:cxn ang="0">
                      <a:pos x="0" y="123"/>
                    </a:cxn>
                    <a:cxn ang="0">
                      <a:pos x="2" y="132"/>
                    </a:cxn>
                    <a:cxn ang="0">
                      <a:pos x="289" y="8"/>
                    </a:cxn>
                    <a:cxn ang="0">
                      <a:pos x="287" y="0"/>
                    </a:cxn>
                    <a:cxn ang="0">
                      <a:pos x="289" y="8"/>
                    </a:cxn>
                  </a:cxnLst>
                  <a:rect l="0" t="0" r="r" b="b"/>
                  <a:pathLst>
                    <a:path w="289" h="132">
                      <a:moveTo>
                        <a:pt x="289" y="8"/>
                      </a:moveTo>
                      <a:lnTo>
                        <a:pt x="287" y="0"/>
                      </a:lnTo>
                      <a:lnTo>
                        <a:pt x="0" y="123"/>
                      </a:lnTo>
                      <a:lnTo>
                        <a:pt x="2" y="132"/>
                      </a:lnTo>
                      <a:lnTo>
                        <a:pt x="289" y="8"/>
                      </a:lnTo>
                      <a:lnTo>
                        <a:pt x="287" y="0"/>
                      </a:lnTo>
                      <a:lnTo>
                        <a:pt x="289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1" name="Freeform 265"/>
                <p:cNvSpPr>
                  <a:spLocks/>
                </p:cNvSpPr>
                <p:nvPr/>
              </p:nvSpPr>
              <p:spPr bwMode="auto">
                <a:xfrm>
                  <a:off x="4353" y="3254"/>
                  <a:ext cx="92" cy="23"/>
                </a:xfrm>
                <a:custGeom>
                  <a:avLst/>
                  <a:gdLst/>
                  <a:ahLst/>
                  <a:cxnLst>
                    <a:cxn ang="0">
                      <a:pos x="6" y="91"/>
                    </a:cxn>
                    <a:cxn ang="0">
                      <a:pos x="4" y="93"/>
                    </a:cxn>
                    <a:cxn ang="0">
                      <a:pos x="366" y="8"/>
                    </a:cxn>
                    <a:cxn ang="0">
                      <a:pos x="364" y="0"/>
                    </a:cxn>
                    <a:cxn ang="0">
                      <a:pos x="2" y="85"/>
                    </a:cxn>
                    <a:cxn ang="0">
                      <a:pos x="0" y="85"/>
                    </a:cxn>
                    <a:cxn ang="0">
                      <a:pos x="6" y="91"/>
                    </a:cxn>
                  </a:cxnLst>
                  <a:rect l="0" t="0" r="r" b="b"/>
                  <a:pathLst>
                    <a:path w="366" h="93">
                      <a:moveTo>
                        <a:pt x="6" y="91"/>
                      </a:moveTo>
                      <a:lnTo>
                        <a:pt x="4" y="93"/>
                      </a:lnTo>
                      <a:lnTo>
                        <a:pt x="366" y="8"/>
                      </a:lnTo>
                      <a:lnTo>
                        <a:pt x="364" y="0"/>
                      </a:lnTo>
                      <a:lnTo>
                        <a:pt x="2" y="85"/>
                      </a:lnTo>
                      <a:lnTo>
                        <a:pt x="0" y="85"/>
                      </a:lnTo>
                      <a:lnTo>
                        <a:pt x="6" y="9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2" name="Freeform 266"/>
                <p:cNvSpPr>
                  <a:spLocks/>
                </p:cNvSpPr>
                <p:nvPr/>
              </p:nvSpPr>
              <p:spPr bwMode="auto">
                <a:xfrm>
                  <a:off x="4353" y="3275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1" y="11"/>
                    </a:cxn>
                    <a:cxn ang="0">
                      <a:pos x="9" y="11"/>
                    </a:cxn>
                    <a:cxn ang="0">
                      <a:pos x="11" y="8"/>
                    </a:cxn>
                    <a:cxn ang="0">
                      <a:pos x="11" y="6"/>
                    </a:cxn>
                    <a:cxn ang="0">
                      <a:pos x="8" y="6"/>
                    </a:cxn>
                    <a:cxn ang="0">
                      <a:pos x="2" y="0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2" y="15"/>
                    </a:cxn>
                    <a:cxn ang="0">
                      <a:pos x="5" y="17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1" h="17">
                      <a:moveTo>
                        <a:pt x="7" y="9"/>
                      </a:move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3" name="Freeform 267"/>
                <p:cNvSpPr>
                  <a:spLocks/>
                </p:cNvSpPr>
                <p:nvPr/>
              </p:nvSpPr>
              <p:spPr bwMode="auto">
                <a:xfrm>
                  <a:off x="4354" y="3277"/>
                  <a:ext cx="19" cy="10"/>
                </a:xfrm>
                <a:custGeom>
                  <a:avLst/>
                  <a:gdLst/>
                  <a:ahLst/>
                  <a:cxnLst>
                    <a:cxn ang="0">
                      <a:pos x="74" y="29"/>
                    </a:cxn>
                    <a:cxn ang="0">
                      <a:pos x="76" y="29"/>
                    </a:cxn>
                    <a:cxn ang="0">
                      <a:pos x="2" y="0"/>
                    </a:cxn>
                    <a:cxn ang="0">
                      <a:pos x="0" y="8"/>
                    </a:cxn>
                    <a:cxn ang="0">
                      <a:pos x="74" y="38"/>
                    </a:cxn>
                    <a:cxn ang="0">
                      <a:pos x="76" y="38"/>
                    </a:cxn>
                    <a:cxn ang="0">
                      <a:pos x="74" y="29"/>
                    </a:cxn>
                  </a:cxnLst>
                  <a:rect l="0" t="0" r="r" b="b"/>
                  <a:pathLst>
                    <a:path w="76" h="38">
                      <a:moveTo>
                        <a:pt x="74" y="29"/>
                      </a:moveTo>
                      <a:lnTo>
                        <a:pt x="76" y="29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74" y="38"/>
                      </a:lnTo>
                      <a:lnTo>
                        <a:pt x="76" y="38"/>
                      </a:lnTo>
                      <a:lnTo>
                        <a:pt x="74" y="2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4" name="Freeform 268"/>
                <p:cNvSpPr>
                  <a:spLocks/>
                </p:cNvSpPr>
                <p:nvPr/>
              </p:nvSpPr>
              <p:spPr bwMode="auto">
                <a:xfrm>
                  <a:off x="3780" y="3159"/>
                  <a:ext cx="92" cy="122"/>
                </a:xfrm>
                <a:custGeom>
                  <a:avLst/>
                  <a:gdLst/>
                  <a:ahLst/>
                  <a:cxnLst>
                    <a:cxn ang="0">
                      <a:pos x="103" y="484"/>
                    </a:cxn>
                    <a:cxn ang="0">
                      <a:pos x="129" y="471"/>
                    </a:cxn>
                    <a:cxn ang="0">
                      <a:pos x="153" y="452"/>
                    </a:cxn>
                    <a:cxn ang="0">
                      <a:pos x="178" y="432"/>
                    </a:cxn>
                    <a:cxn ang="0">
                      <a:pos x="201" y="423"/>
                    </a:cxn>
                    <a:cxn ang="0">
                      <a:pos x="213" y="432"/>
                    </a:cxn>
                    <a:cxn ang="0">
                      <a:pos x="239" y="427"/>
                    </a:cxn>
                    <a:cxn ang="0">
                      <a:pos x="278" y="399"/>
                    </a:cxn>
                    <a:cxn ang="0">
                      <a:pos x="312" y="361"/>
                    </a:cxn>
                    <a:cxn ang="0">
                      <a:pos x="338" y="321"/>
                    </a:cxn>
                    <a:cxn ang="0">
                      <a:pos x="356" y="271"/>
                    </a:cxn>
                    <a:cxn ang="0">
                      <a:pos x="366" y="212"/>
                    </a:cxn>
                    <a:cxn ang="0">
                      <a:pos x="365" y="156"/>
                    </a:cxn>
                    <a:cxn ang="0">
                      <a:pos x="350" y="102"/>
                    </a:cxn>
                    <a:cxn ang="0">
                      <a:pos x="326" y="62"/>
                    </a:cxn>
                    <a:cxn ang="0">
                      <a:pos x="299" y="37"/>
                    </a:cxn>
                    <a:cxn ang="0">
                      <a:pos x="272" y="18"/>
                    </a:cxn>
                    <a:cxn ang="0">
                      <a:pos x="240" y="5"/>
                    </a:cxn>
                    <a:cxn ang="0">
                      <a:pos x="218" y="0"/>
                    </a:cxn>
                    <a:cxn ang="0">
                      <a:pos x="203" y="0"/>
                    </a:cxn>
                    <a:cxn ang="0">
                      <a:pos x="186" y="1"/>
                    </a:cxn>
                    <a:cxn ang="0">
                      <a:pos x="174" y="2"/>
                    </a:cxn>
                    <a:cxn ang="0">
                      <a:pos x="38" y="15"/>
                    </a:cxn>
                    <a:cxn ang="0">
                      <a:pos x="25" y="38"/>
                    </a:cxn>
                    <a:cxn ang="0">
                      <a:pos x="10" y="63"/>
                    </a:cxn>
                    <a:cxn ang="0">
                      <a:pos x="0" y="90"/>
                    </a:cxn>
                    <a:cxn ang="0">
                      <a:pos x="5" y="118"/>
                    </a:cxn>
                    <a:cxn ang="0">
                      <a:pos x="40" y="125"/>
                    </a:cxn>
                    <a:cxn ang="0">
                      <a:pos x="80" y="127"/>
                    </a:cxn>
                    <a:cxn ang="0">
                      <a:pos x="118" y="128"/>
                    </a:cxn>
                    <a:cxn ang="0">
                      <a:pos x="157" y="132"/>
                    </a:cxn>
                    <a:cxn ang="0">
                      <a:pos x="193" y="139"/>
                    </a:cxn>
                    <a:cxn ang="0">
                      <a:pos x="227" y="154"/>
                    </a:cxn>
                    <a:cxn ang="0">
                      <a:pos x="255" y="177"/>
                    </a:cxn>
                    <a:cxn ang="0">
                      <a:pos x="275" y="214"/>
                    </a:cxn>
                    <a:cxn ang="0">
                      <a:pos x="279" y="258"/>
                    </a:cxn>
                    <a:cxn ang="0">
                      <a:pos x="271" y="298"/>
                    </a:cxn>
                    <a:cxn ang="0">
                      <a:pos x="254" y="335"/>
                    </a:cxn>
                    <a:cxn ang="0">
                      <a:pos x="233" y="365"/>
                    </a:cxn>
                    <a:cxn ang="0">
                      <a:pos x="222" y="372"/>
                    </a:cxn>
                    <a:cxn ang="0">
                      <a:pos x="214" y="380"/>
                    </a:cxn>
                    <a:cxn ang="0">
                      <a:pos x="207" y="389"/>
                    </a:cxn>
                    <a:cxn ang="0">
                      <a:pos x="200" y="396"/>
                    </a:cxn>
                    <a:cxn ang="0">
                      <a:pos x="194" y="396"/>
                    </a:cxn>
                    <a:cxn ang="0">
                      <a:pos x="191" y="393"/>
                    </a:cxn>
                    <a:cxn ang="0">
                      <a:pos x="148" y="339"/>
                    </a:cxn>
                    <a:cxn ang="0">
                      <a:pos x="142" y="336"/>
                    </a:cxn>
                    <a:cxn ang="0">
                      <a:pos x="138" y="329"/>
                    </a:cxn>
                    <a:cxn ang="0">
                      <a:pos x="168" y="251"/>
                    </a:cxn>
                    <a:cxn ang="0">
                      <a:pos x="164" y="248"/>
                    </a:cxn>
                    <a:cxn ang="0">
                      <a:pos x="160" y="246"/>
                    </a:cxn>
                    <a:cxn ang="0">
                      <a:pos x="154" y="250"/>
                    </a:cxn>
                    <a:cxn ang="0">
                      <a:pos x="143" y="266"/>
                    </a:cxn>
                    <a:cxn ang="0">
                      <a:pos x="126" y="296"/>
                    </a:cxn>
                    <a:cxn ang="0">
                      <a:pos x="106" y="326"/>
                    </a:cxn>
                    <a:cxn ang="0">
                      <a:pos x="87" y="355"/>
                    </a:cxn>
                    <a:cxn ang="0">
                      <a:pos x="68" y="396"/>
                    </a:cxn>
                    <a:cxn ang="0">
                      <a:pos x="60" y="447"/>
                    </a:cxn>
                    <a:cxn ang="0">
                      <a:pos x="67" y="475"/>
                    </a:cxn>
                    <a:cxn ang="0">
                      <a:pos x="77" y="484"/>
                    </a:cxn>
                  </a:cxnLst>
                  <a:rect l="0" t="0" r="r" b="b"/>
                  <a:pathLst>
                    <a:path w="367" h="486">
                      <a:moveTo>
                        <a:pt x="85" y="486"/>
                      </a:moveTo>
                      <a:lnTo>
                        <a:pt x="103" y="484"/>
                      </a:lnTo>
                      <a:lnTo>
                        <a:pt x="116" y="479"/>
                      </a:lnTo>
                      <a:lnTo>
                        <a:pt x="129" y="471"/>
                      </a:lnTo>
                      <a:lnTo>
                        <a:pt x="142" y="462"/>
                      </a:lnTo>
                      <a:lnTo>
                        <a:pt x="153" y="452"/>
                      </a:lnTo>
                      <a:lnTo>
                        <a:pt x="165" y="441"/>
                      </a:lnTo>
                      <a:lnTo>
                        <a:pt x="178" y="432"/>
                      </a:lnTo>
                      <a:lnTo>
                        <a:pt x="194" y="422"/>
                      </a:lnTo>
                      <a:lnTo>
                        <a:pt x="201" y="423"/>
                      </a:lnTo>
                      <a:lnTo>
                        <a:pt x="207" y="427"/>
                      </a:lnTo>
                      <a:lnTo>
                        <a:pt x="213" y="432"/>
                      </a:lnTo>
                      <a:lnTo>
                        <a:pt x="219" y="435"/>
                      </a:lnTo>
                      <a:lnTo>
                        <a:pt x="239" y="427"/>
                      </a:lnTo>
                      <a:lnTo>
                        <a:pt x="259" y="415"/>
                      </a:lnTo>
                      <a:lnTo>
                        <a:pt x="278" y="399"/>
                      </a:lnTo>
                      <a:lnTo>
                        <a:pt x="295" y="382"/>
                      </a:lnTo>
                      <a:lnTo>
                        <a:pt x="312" y="361"/>
                      </a:lnTo>
                      <a:lnTo>
                        <a:pt x="326" y="341"/>
                      </a:lnTo>
                      <a:lnTo>
                        <a:pt x="338" y="321"/>
                      </a:lnTo>
                      <a:lnTo>
                        <a:pt x="348" y="300"/>
                      </a:lnTo>
                      <a:lnTo>
                        <a:pt x="356" y="271"/>
                      </a:lnTo>
                      <a:lnTo>
                        <a:pt x="362" y="241"/>
                      </a:lnTo>
                      <a:lnTo>
                        <a:pt x="366" y="212"/>
                      </a:lnTo>
                      <a:lnTo>
                        <a:pt x="367" y="184"/>
                      </a:lnTo>
                      <a:lnTo>
                        <a:pt x="365" y="156"/>
                      </a:lnTo>
                      <a:lnTo>
                        <a:pt x="360" y="128"/>
                      </a:lnTo>
                      <a:lnTo>
                        <a:pt x="350" y="102"/>
                      </a:lnTo>
                      <a:lnTo>
                        <a:pt x="337" y="75"/>
                      </a:lnTo>
                      <a:lnTo>
                        <a:pt x="326" y="62"/>
                      </a:lnTo>
                      <a:lnTo>
                        <a:pt x="313" y="49"/>
                      </a:lnTo>
                      <a:lnTo>
                        <a:pt x="299" y="37"/>
                      </a:lnTo>
                      <a:lnTo>
                        <a:pt x="286" y="26"/>
                      </a:lnTo>
                      <a:lnTo>
                        <a:pt x="272" y="18"/>
                      </a:lnTo>
                      <a:lnTo>
                        <a:pt x="256" y="11"/>
                      </a:lnTo>
                      <a:lnTo>
                        <a:pt x="240" y="5"/>
                      </a:lnTo>
                      <a:lnTo>
                        <a:pt x="221" y="0"/>
                      </a:lnTo>
                      <a:lnTo>
                        <a:pt x="218" y="0"/>
                      </a:lnTo>
                      <a:lnTo>
                        <a:pt x="212" y="0"/>
                      </a:lnTo>
                      <a:lnTo>
                        <a:pt x="203" y="0"/>
                      </a:lnTo>
                      <a:lnTo>
                        <a:pt x="196" y="1"/>
                      </a:lnTo>
                      <a:lnTo>
                        <a:pt x="186" y="1"/>
                      </a:lnTo>
                      <a:lnTo>
                        <a:pt x="179" y="2"/>
                      </a:lnTo>
                      <a:lnTo>
                        <a:pt x="174" y="2"/>
                      </a:lnTo>
                      <a:lnTo>
                        <a:pt x="169" y="2"/>
                      </a:lnTo>
                      <a:lnTo>
                        <a:pt x="38" y="15"/>
                      </a:lnTo>
                      <a:lnTo>
                        <a:pt x="32" y="25"/>
                      </a:lnTo>
                      <a:lnTo>
                        <a:pt x="25" y="38"/>
                      </a:lnTo>
                      <a:lnTo>
                        <a:pt x="17" y="51"/>
                      </a:lnTo>
                      <a:lnTo>
                        <a:pt x="10" y="63"/>
                      </a:lnTo>
                      <a:lnTo>
                        <a:pt x="4" y="77"/>
                      </a:lnTo>
                      <a:lnTo>
                        <a:pt x="0" y="90"/>
                      </a:lnTo>
                      <a:lnTo>
                        <a:pt x="1" y="105"/>
                      </a:lnTo>
                      <a:lnTo>
                        <a:pt x="5" y="118"/>
                      </a:lnTo>
                      <a:lnTo>
                        <a:pt x="23" y="122"/>
                      </a:lnTo>
                      <a:lnTo>
                        <a:pt x="40" y="125"/>
                      </a:lnTo>
                      <a:lnTo>
                        <a:pt x="60" y="127"/>
                      </a:lnTo>
                      <a:lnTo>
                        <a:pt x="80" y="127"/>
                      </a:lnTo>
                      <a:lnTo>
                        <a:pt x="99" y="128"/>
                      </a:lnTo>
                      <a:lnTo>
                        <a:pt x="118" y="128"/>
                      </a:lnTo>
                      <a:lnTo>
                        <a:pt x="138" y="131"/>
                      </a:lnTo>
                      <a:lnTo>
                        <a:pt x="157" y="132"/>
                      </a:lnTo>
                      <a:lnTo>
                        <a:pt x="176" y="135"/>
                      </a:lnTo>
                      <a:lnTo>
                        <a:pt x="193" y="139"/>
                      </a:lnTo>
                      <a:lnTo>
                        <a:pt x="211" y="146"/>
                      </a:lnTo>
                      <a:lnTo>
                        <a:pt x="227" y="154"/>
                      </a:lnTo>
                      <a:lnTo>
                        <a:pt x="241" y="165"/>
                      </a:lnTo>
                      <a:lnTo>
                        <a:pt x="255" y="177"/>
                      </a:lnTo>
                      <a:lnTo>
                        <a:pt x="265" y="194"/>
                      </a:lnTo>
                      <a:lnTo>
                        <a:pt x="275" y="214"/>
                      </a:lnTo>
                      <a:lnTo>
                        <a:pt x="279" y="237"/>
                      </a:lnTo>
                      <a:lnTo>
                        <a:pt x="279" y="258"/>
                      </a:lnTo>
                      <a:lnTo>
                        <a:pt x="276" y="278"/>
                      </a:lnTo>
                      <a:lnTo>
                        <a:pt x="271" y="298"/>
                      </a:lnTo>
                      <a:lnTo>
                        <a:pt x="263" y="317"/>
                      </a:lnTo>
                      <a:lnTo>
                        <a:pt x="254" y="335"/>
                      </a:lnTo>
                      <a:lnTo>
                        <a:pt x="243" y="351"/>
                      </a:lnTo>
                      <a:lnTo>
                        <a:pt x="233" y="365"/>
                      </a:lnTo>
                      <a:lnTo>
                        <a:pt x="228" y="370"/>
                      </a:lnTo>
                      <a:lnTo>
                        <a:pt x="222" y="372"/>
                      </a:lnTo>
                      <a:lnTo>
                        <a:pt x="219" y="377"/>
                      </a:lnTo>
                      <a:lnTo>
                        <a:pt x="214" y="380"/>
                      </a:lnTo>
                      <a:lnTo>
                        <a:pt x="212" y="385"/>
                      </a:lnTo>
                      <a:lnTo>
                        <a:pt x="207" y="389"/>
                      </a:lnTo>
                      <a:lnTo>
                        <a:pt x="204" y="392"/>
                      </a:lnTo>
                      <a:lnTo>
                        <a:pt x="200" y="396"/>
                      </a:lnTo>
                      <a:lnTo>
                        <a:pt x="197" y="396"/>
                      </a:lnTo>
                      <a:lnTo>
                        <a:pt x="194" y="396"/>
                      </a:lnTo>
                      <a:lnTo>
                        <a:pt x="192" y="396"/>
                      </a:lnTo>
                      <a:lnTo>
                        <a:pt x="191" y="393"/>
                      </a:lnTo>
                      <a:lnTo>
                        <a:pt x="215" y="309"/>
                      </a:lnTo>
                      <a:lnTo>
                        <a:pt x="148" y="339"/>
                      </a:lnTo>
                      <a:lnTo>
                        <a:pt x="145" y="338"/>
                      </a:lnTo>
                      <a:lnTo>
                        <a:pt x="142" y="336"/>
                      </a:lnTo>
                      <a:lnTo>
                        <a:pt x="139" y="334"/>
                      </a:lnTo>
                      <a:lnTo>
                        <a:pt x="138" y="329"/>
                      </a:lnTo>
                      <a:lnTo>
                        <a:pt x="169" y="251"/>
                      </a:lnTo>
                      <a:lnTo>
                        <a:pt x="168" y="251"/>
                      </a:lnTo>
                      <a:lnTo>
                        <a:pt x="168" y="250"/>
                      </a:lnTo>
                      <a:lnTo>
                        <a:pt x="164" y="248"/>
                      </a:lnTo>
                      <a:lnTo>
                        <a:pt x="161" y="246"/>
                      </a:lnTo>
                      <a:lnTo>
                        <a:pt x="160" y="246"/>
                      </a:lnTo>
                      <a:lnTo>
                        <a:pt x="157" y="248"/>
                      </a:lnTo>
                      <a:lnTo>
                        <a:pt x="154" y="250"/>
                      </a:lnTo>
                      <a:lnTo>
                        <a:pt x="150" y="252"/>
                      </a:lnTo>
                      <a:lnTo>
                        <a:pt x="143" y="266"/>
                      </a:lnTo>
                      <a:lnTo>
                        <a:pt x="134" y="282"/>
                      </a:lnTo>
                      <a:lnTo>
                        <a:pt x="126" y="296"/>
                      </a:lnTo>
                      <a:lnTo>
                        <a:pt x="116" y="311"/>
                      </a:lnTo>
                      <a:lnTo>
                        <a:pt x="106" y="326"/>
                      </a:lnTo>
                      <a:lnTo>
                        <a:pt x="96" y="341"/>
                      </a:lnTo>
                      <a:lnTo>
                        <a:pt x="87" y="355"/>
                      </a:lnTo>
                      <a:lnTo>
                        <a:pt x="76" y="370"/>
                      </a:lnTo>
                      <a:lnTo>
                        <a:pt x="68" y="396"/>
                      </a:lnTo>
                      <a:lnTo>
                        <a:pt x="62" y="422"/>
                      </a:lnTo>
                      <a:lnTo>
                        <a:pt x="60" y="447"/>
                      </a:lnTo>
                      <a:lnTo>
                        <a:pt x="63" y="471"/>
                      </a:lnTo>
                      <a:lnTo>
                        <a:pt x="67" y="475"/>
                      </a:lnTo>
                      <a:lnTo>
                        <a:pt x="71" y="479"/>
                      </a:lnTo>
                      <a:lnTo>
                        <a:pt x="77" y="484"/>
                      </a:lnTo>
                      <a:lnTo>
                        <a:pt x="85" y="48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5" name="Freeform 269"/>
                <p:cNvSpPr>
                  <a:spLocks/>
                </p:cNvSpPr>
                <p:nvPr/>
              </p:nvSpPr>
              <p:spPr bwMode="auto">
                <a:xfrm>
                  <a:off x="3522" y="3153"/>
                  <a:ext cx="82" cy="125"/>
                </a:xfrm>
                <a:custGeom>
                  <a:avLst/>
                  <a:gdLst/>
                  <a:ahLst/>
                  <a:cxnLst>
                    <a:cxn ang="0">
                      <a:pos x="267" y="500"/>
                    </a:cxn>
                    <a:cxn ang="0">
                      <a:pos x="284" y="498"/>
                    </a:cxn>
                    <a:cxn ang="0">
                      <a:pos x="300" y="493"/>
                    </a:cxn>
                    <a:cxn ang="0">
                      <a:pos x="313" y="485"/>
                    </a:cxn>
                    <a:cxn ang="0">
                      <a:pos x="327" y="463"/>
                    </a:cxn>
                    <a:cxn ang="0">
                      <a:pos x="327" y="425"/>
                    </a:cxn>
                    <a:cxn ang="0">
                      <a:pos x="311" y="398"/>
                    </a:cxn>
                    <a:cxn ang="0">
                      <a:pos x="291" y="374"/>
                    </a:cxn>
                    <a:cxn ang="0">
                      <a:pos x="272" y="347"/>
                    </a:cxn>
                    <a:cxn ang="0">
                      <a:pos x="252" y="319"/>
                    </a:cxn>
                    <a:cxn ang="0">
                      <a:pos x="232" y="291"/>
                    </a:cxn>
                    <a:cxn ang="0">
                      <a:pos x="212" y="266"/>
                    </a:cxn>
                    <a:cxn ang="0">
                      <a:pos x="190" y="243"/>
                    </a:cxn>
                    <a:cxn ang="0">
                      <a:pos x="167" y="228"/>
                    </a:cxn>
                    <a:cxn ang="0">
                      <a:pos x="152" y="229"/>
                    </a:cxn>
                    <a:cxn ang="0">
                      <a:pos x="154" y="248"/>
                    </a:cxn>
                    <a:cxn ang="0">
                      <a:pos x="163" y="273"/>
                    </a:cxn>
                    <a:cxn ang="0">
                      <a:pos x="172" y="297"/>
                    </a:cxn>
                    <a:cxn ang="0">
                      <a:pos x="108" y="260"/>
                    </a:cxn>
                    <a:cxn ang="0">
                      <a:pos x="112" y="299"/>
                    </a:cxn>
                    <a:cxn ang="0">
                      <a:pos x="125" y="337"/>
                    </a:cxn>
                    <a:cxn ang="0">
                      <a:pos x="132" y="355"/>
                    </a:cxn>
                    <a:cxn ang="0">
                      <a:pos x="121" y="359"/>
                    </a:cxn>
                    <a:cxn ang="0">
                      <a:pos x="96" y="338"/>
                    </a:cxn>
                    <a:cxn ang="0">
                      <a:pos x="79" y="315"/>
                    </a:cxn>
                    <a:cxn ang="0">
                      <a:pos x="64" y="287"/>
                    </a:cxn>
                    <a:cxn ang="0">
                      <a:pos x="50" y="256"/>
                    </a:cxn>
                    <a:cxn ang="0">
                      <a:pos x="50" y="234"/>
                    </a:cxn>
                    <a:cxn ang="0">
                      <a:pos x="55" y="211"/>
                    </a:cxn>
                    <a:cxn ang="0">
                      <a:pos x="64" y="189"/>
                    </a:cxn>
                    <a:cxn ang="0">
                      <a:pos x="76" y="172"/>
                    </a:cxn>
                    <a:cxn ang="0">
                      <a:pos x="102" y="151"/>
                    </a:cxn>
                    <a:cxn ang="0">
                      <a:pos x="130" y="140"/>
                    </a:cxn>
                    <a:cxn ang="0">
                      <a:pos x="160" y="134"/>
                    </a:cxn>
                    <a:cxn ang="0">
                      <a:pos x="193" y="133"/>
                    </a:cxn>
                    <a:cxn ang="0">
                      <a:pos x="224" y="135"/>
                    </a:cxn>
                    <a:cxn ang="0">
                      <a:pos x="255" y="136"/>
                    </a:cxn>
                    <a:cxn ang="0">
                      <a:pos x="288" y="134"/>
                    </a:cxn>
                    <a:cxn ang="0">
                      <a:pos x="318" y="128"/>
                    </a:cxn>
                    <a:cxn ang="0">
                      <a:pos x="310" y="107"/>
                    </a:cxn>
                    <a:cxn ang="0">
                      <a:pos x="303" y="83"/>
                    </a:cxn>
                    <a:cxn ang="0">
                      <a:pos x="276" y="59"/>
                    </a:cxn>
                    <a:cxn ang="0">
                      <a:pos x="246" y="41"/>
                    </a:cxn>
                    <a:cxn ang="0">
                      <a:pos x="209" y="25"/>
                    </a:cxn>
                    <a:cxn ang="0">
                      <a:pos x="163" y="10"/>
                    </a:cxn>
                    <a:cxn ang="0">
                      <a:pos x="149" y="8"/>
                    </a:cxn>
                    <a:cxn ang="0">
                      <a:pos x="127" y="3"/>
                    </a:cxn>
                    <a:cxn ang="0">
                      <a:pos x="106" y="0"/>
                    </a:cxn>
                    <a:cxn ang="0">
                      <a:pos x="92" y="2"/>
                    </a:cxn>
                    <a:cxn ang="0">
                      <a:pos x="56" y="51"/>
                    </a:cxn>
                    <a:cxn ang="0">
                      <a:pos x="27" y="107"/>
                    </a:cxn>
                    <a:cxn ang="0">
                      <a:pos x="6" y="171"/>
                    </a:cxn>
                    <a:cxn ang="0">
                      <a:pos x="0" y="240"/>
                    </a:cxn>
                    <a:cxn ang="0">
                      <a:pos x="8" y="274"/>
                    </a:cxn>
                    <a:cxn ang="0">
                      <a:pos x="23" y="311"/>
                    </a:cxn>
                    <a:cxn ang="0">
                      <a:pos x="48" y="349"/>
                    </a:cxn>
                    <a:cxn ang="0">
                      <a:pos x="77" y="386"/>
                    </a:cxn>
                    <a:cxn ang="0">
                      <a:pos x="112" y="420"/>
                    </a:cxn>
                    <a:cxn ang="0">
                      <a:pos x="150" y="451"/>
                    </a:cxn>
                    <a:cxn ang="0">
                      <a:pos x="190" y="476"/>
                    </a:cxn>
                    <a:cxn ang="0">
                      <a:pos x="232" y="495"/>
                    </a:cxn>
                    <a:cxn ang="0">
                      <a:pos x="247" y="497"/>
                    </a:cxn>
                    <a:cxn ang="0">
                      <a:pos x="258" y="500"/>
                    </a:cxn>
                  </a:cxnLst>
                  <a:rect l="0" t="0" r="r" b="b"/>
                  <a:pathLst>
                    <a:path w="330" h="500">
                      <a:moveTo>
                        <a:pt x="258" y="500"/>
                      </a:moveTo>
                      <a:lnTo>
                        <a:pt x="267" y="500"/>
                      </a:lnTo>
                      <a:lnTo>
                        <a:pt x="276" y="500"/>
                      </a:lnTo>
                      <a:lnTo>
                        <a:pt x="284" y="498"/>
                      </a:lnTo>
                      <a:lnTo>
                        <a:pt x="291" y="495"/>
                      </a:lnTo>
                      <a:lnTo>
                        <a:pt x="300" y="493"/>
                      </a:lnTo>
                      <a:lnTo>
                        <a:pt x="306" y="489"/>
                      </a:lnTo>
                      <a:lnTo>
                        <a:pt x="313" y="485"/>
                      </a:lnTo>
                      <a:lnTo>
                        <a:pt x="319" y="479"/>
                      </a:lnTo>
                      <a:lnTo>
                        <a:pt x="327" y="463"/>
                      </a:lnTo>
                      <a:lnTo>
                        <a:pt x="330" y="444"/>
                      </a:lnTo>
                      <a:lnTo>
                        <a:pt x="327" y="425"/>
                      </a:lnTo>
                      <a:lnTo>
                        <a:pt x="322" y="409"/>
                      </a:lnTo>
                      <a:lnTo>
                        <a:pt x="311" y="398"/>
                      </a:lnTo>
                      <a:lnTo>
                        <a:pt x="302" y="387"/>
                      </a:lnTo>
                      <a:lnTo>
                        <a:pt x="291" y="374"/>
                      </a:lnTo>
                      <a:lnTo>
                        <a:pt x="282" y="361"/>
                      </a:lnTo>
                      <a:lnTo>
                        <a:pt x="272" y="347"/>
                      </a:lnTo>
                      <a:lnTo>
                        <a:pt x="262" y="334"/>
                      </a:lnTo>
                      <a:lnTo>
                        <a:pt x="252" y="319"/>
                      </a:lnTo>
                      <a:lnTo>
                        <a:pt x="243" y="304"/>
                      </a:lnTo>
                      <a:lnTo>
                        <a:pt x="232" y="291"/>
                      </a:lnTo>
                      <a:lnTo>
                        <a:pt x="222" y="278"/>
                      </a:lnTo>
                      <a:lnTo>
                        <a:pt x="212" y="266"/>
                      </a:lnTo>
                      <a:lnTo>
                        <a:pt x="202" y="254"/>
                      </a:lnTo>
                      <a:lnTo>
                        <a:pt x="190" y="243"/>
                      </a:lnTo>
                      <a:lnTo>
                        <a:pt x="179" y="235"/>
                      </a:lnTo>
                      <a:lnTo>
                        <a:pt x="167" y="228"/>
                      </a:lnTo>
                      <a:lnTo>
                        <a:pt x="156" y="222"/>
                      </a:lnTo>
                      <a:lnTo>
                        <a:pt x="152" y="229"/>
                      </a:lnTo>
                      <a:lnTo>
                        <a:pt x="152" y="236"/>
                      </a:lnTo>
                      <a:lnTo>
                        <a:pt x="154" y="248"/>
                      </a:lnTo>
                      <a:lnTo>
                        <a:pt x="158" y="261"/>
                      </a:lnTo>
                      <a:lnTo>
                        <a:pt x="163" y="273"/>
                      </a:lnTo>
                      <a:lnTo>
                        <a:pt x="168" y="286"/>
                      </a:lnTo>
                      <a:lnTo>
                        <a:pt x="172" y="297"/>
                      </a:lnTo>
                      <a:lnTo>
                        <a:pt x="175" y="306"/>
                      </a:lnTo>
                      <a:lnTo>
                        <a:pt x="108" y="260"/>
                      </a:lnTo>
                      <a:lnTo>
                        <a:pt x="107" y="278"/>
                      </a:lnTo>
                      <a:lnTo>
                        <a:pt x="112" y="299"/>
                      </a:lnTo>
                      <a:lnTo>
                        <a:pt x="119" y="321"/>
                      </a:lnTo>
                      <a:lnTo>
                        <a:pt x="125" y="337"/>
                      </a:lnTo>
                      <a:lnTo>
                        <a:pt x="131" y="347"/>
                      </a:lnTo>
                      <a:lnTo>
                        <a:pt x="132" y="355"/>
                      </a:lnTo>
                      <a:lnTo>
                        <a:pt x="128" y="361"/>
                      </a:lnTo>
                      <a:lnTo>
                        <a:pt x="121" y="359"/>
                      </a:lnTo>
                      <a:lnTo>
                        <a:pt x="108" y="349"/>
                      </a:lnTo>
                      <a:lnTo>
                        <a:pt x="96" y="338"/>
                      </a:lnTo>
                      <a:lnTo>
                        <a:pt x="86" y="327"/>
                      </a:lnTo>
                      <a:lnTo>
                        <a:pt x="79" y="315"/>
                      </a:lnTo>
                      <a:lnTo>
                        <a:pt x="71" y="302"/>
                      </a:lnTo>
                      <a:lnTo>
                        <a:pt x="64" y="287"/>
                      </a:lnTo>
                      <a:lnTo>
                        <a:pt x="58" y="272"/>
                      </a:lnTo>
                      <a:lnTo>
                        <a:pt x="50" y="256"/>
                      </a:lnTo>
                      <a:lnTo>
                        <a:pt x="49" y="246"/>
                      </a:lnTo>
                      <a:lnTo>
                        <a:pt x="50" y="234"/>
                      </a:lnTo>
                      <a:lnTo>
                        <a:pt x="51" y="222"/>
                      </a:lnTo>
                      <a:lnTo>
                        <a:pt x="55" y="211"/>
                      </a:lnTo>
                      <a:lnTo>
                        <a:pt x="58" y="199"/>
                      </a:lnTo>
                      <a:lnTo>
                        <a:pt x="64" y="189"/>
                      </a:lnTo>
                      <a:lnTo>
                        <a:pt x="70" y="179"/>
                      </a:lnTo>
                      <a:lnTo>
                        <a:pt x="76" y="172"/>
                      </a:lnTo>
                      <a:lnTo>
                        <a:pt x="88" y="160"/>
                      </a:lnTo>
                      <a:lnTo>
                        <a:pt x="102" y="151"/>
                      </a:lnTo>
                      <a:lnTo>
                        <a:pt x="116" y="143"/>
                      </a:lnTo>
                      <a:lnTo>
                        <a:pt x="130" y="140"/>
                      </a:lnTo>
                      <a:lnTo>
                        <a:pt x="145" y="136"/>
                      </a:lnTo>
                      <a:lnTo>
                        <a:pt x="160" y="134"/>
                      </a:lnTo>
                      <a:lnTo>
                        <a:pt x="177" y="133"/>
                      </a:lnTo>
                      <a:lnTo>
                        <a:pt x="193" y="133"/>
                      </a:lnTo>
                      <a:lnTo>
                        <a:pt x="208" y="134"/>
                      </a:lnTo>
                      <a:lnTo>
                        <a:pt x="224" y="135"/>
                      </a:lnTo>
                      <a:lnTo>
                        <a:pt x="239" y="135"/>
                      </a:lnTo>
                      <a:lnTo>
                        <a:pt x="255" y="136"/>
                      </a:lnTo>
                      <a:lnTo>
                        <a:pt x="272" y="135"/>
                      </a:lnTo>
                      <a:lnTo>
                        <a:pt x="288" y="134"/>
                      </a:lnTo>
                      <a:lnTo>
                        <a:pt x="303" y="132"/>
                      </a:lnTo>
                      <a:lnTo>
                        <a:pt x="318" y="128"/>
                      </a:lnTo>
                      <a:lnTo>
                        <a:pt x="316" y="121"/>
                      </a:lnTo>
                      <a:lnTo>
                        <a:pt x="310" y="107"/>
                      </a:lnTo>
                      <a:lnTo>
                        <a:pt x="305" y="91"/>
                      </a:lnTo>
                      <a:lnTo>
                        <a:pt x="303" y="83"/>
                      </a:lnTo>
                      <a:lnTo>
                        <a:pt x="289" y="70"/>
                      </a:lnTo>
                      <a:lnTo>
                        <a:pt x="276" y="59"/>
                      </a:lnTo>
                      <a:lnTo>
                        <a:pt x="261" y="48"/>
                      </a:lnTo>
                      <a:lnTo>
                        <a:pt x="246" y="41"/>
                      </a:lnTo>
                      <a:lnTo>
                        <a:pt x="229" y="32"/>
                      </a:lnTo>
                      <a:lnTo>
                        <a:pt x="209" y="25"/>
                      </a:lnTo>
                      <a:lnTo>
                        <a:pt x="187" y="17"/>
                      </a:lnTo>
                      <a:lnTo>
                        <a:pt x="163" y="10"/>
                      </a:lnTo>
                      <a:lnTo>
                        <a:pt x="157" y="9"/>
                      </a:lnTo>
                      <a:lnTo>
                        <a:pt x="149" y="8"/>
                      </a:lnTo>
                      <a:lnTo>
                        <a:pt x="138" y="6"/>
                      </a:lnTo>
                      <a:lnTo>
                        <a:pt x="127" y="3"/>
                      </a:lnTo>
                      <a:lnTo>
                        <a:pt x="116" y="1"/>
                      </a:lnTo>
                      <a:lnTo>
                        <a:pt x="106" y="0"/>
                      </a:lnTo>
                      <a:lnTo>
                        <a:pt x="98" y="0"/>
                      </a:lnTo>
                      <a:lnTo>
                        <a:pt x="92" y="2"/>
                      </a:lnTo>
                      <a:lnTo>
                        <a:pt x="73" y="25"/>
                      </a:lnTo>
                      <a:lnTo>
                        <a:pt x="56" y="51"/>
                      </a:lnTo>
                      <a:lnTo>
                        <a:pt x="41" y="78"/>
                      </a:lnTo>
                      <a:lnTo>
                        <a:pt x="27" y="107"/>
                      </a:lnTo>
                      <a:lnTo>
                        <a:pt x="15" y="139"/>
                      </a:lnTo>
                      <a:lnTo>
                        <a:pt x="6" y="171"/>
                      </a:lnTo>
                      <a:lnTo>
                        <a:pt x="1" y="205"/>
                      </a:lnTo>
                      <a:lnTo>
                        <a:pt x="0" y="240"/>
                      </a:lnTo>
                      <a:lnTo>
                        <a:pt x="2" y="256"/>
                      </a:lnTo>
                      <a:lnTo>
                        <a:pt x="8" y="274"/>
                      </a:lnTo>
                      <a:lnTo>
                        <a:pt x="15" y="292"/>
                      </a:lnTo>
                      <a:lnTo>
                        <a:pt x="23" y="311"/>
                      </a:lnTo>
                      <a:lnTo>
                        <a:pt x="35" y="330"/>
                      </a:lnTo>
                      <a:lnTo>
                        <a:pt x="48" y="349"/>
                      </a:lnTo>
                      <a:lnTo>
                        <a:pt x="62" y="368"/>
                      </a:lnTo>
                      <a:lnTo>
                        <a:pt x="77" y="386"/>
                      </a:lnTo>
                      <a:lnTo>
                        <a:pt x="93" y="404"/>
                      </a:lnTo>
                      <a:lnTo>
                        <a:pt x="112" y="420"/>
                      </a:lnTo>
                      <a:lnTo>
                        <a:pt x="130" y="436"/>
                      </a:lnTo>
                      <a:lnTo>
                        <a:pt x="150" y="451"/>
                      </a:lnTo>
                      <a:lnTo>
                        <a:pt x="171" y="464"/>
                      </a:lnTo>
                      <a:lnTo>
                        <a:pt x="190" y="476"/>
                      </a:lnTo>
                      <a:lnTo>
                        <a:pt x="211" y="487"/>
                      </a:lnTo>
                      <a:lnTo>
                        <a:pt x="232" y="495"/>
                      </a:lnTo>
                      <a:lnTo>
                        <a:pt x="239" y="495"/>
                      </a:lnTo>
                      <a:lnTo>
                        <a:pt x="247" y="497"/>
                      </a:lnTo>
                      <a:lnTo>
                        <a:pt x="253" y="499"/>
                      </a:lnTo>
                      <a:lnTo>
                        <a:pt x="258" y="50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6" name="Freeform 270"/>
                <p:cNvSpPr>
                  <a:spLocks/>
                </p:cNvSpPr>
                <p:nvPr/>
              </p:nvSpPr>
              <p:spPr bwMode="auto">
                <a:xfrm>
                  <a:off x="2889" y="3235"/>
                  <a:ext cx="133" cy="49"/>
                </a:xfrm>
                <a:custGeom>
                  <a:avLst/>
                  <a:gdLst/>
                  <a:ahLst/>
                  <a:cxnLst>
                    <a:cxn ang="0">
                      <a:pos x="454" y="196"/>
                    </a:cxn>
                    <a:cxn ang="0">
                      <a:pos x="530" y="189"/>
                    </a:cxn>
                    <a:cxn ang="0">
                      <a:pos x="525" y="186"/>
                    </a:cxn>
                    <a:cxn ang="0">
                      <a:pos x="520" y="183"/>
                    </a:cxn>
                    <a:cxn ang="0">
                      <a:pos x="513" y="181"/>
                    </a:cxn>
                    <a:cxn ang="0">
                      <a:pos x="509" y="178"/>
                    </a:cxn>
                    <a:cxn ang="0">
                      <a:pos x="503" y="176"/>
                    </a:cxn>
                    <a:cxn ang="0">
                      <a:pos x="497" y="174"/>
                    </a:cxn>
                    <a:cxn ang="0">
                      <a:pos x="491" y="171"/>
                    </a:cxn>
                    <a:cxn ang="0">
                      <a:pos x="488" y="168"/>
                    </a:cxn>
                    <a:cxn ang="0">
                      <a:pos x="459" y="157"/>
                    </a:cxn>
                    <a:cxn ang="0">
                      <a:pos x="429" y="144"/>
                    </a:cxn>
                    <a:cxn ang="0">
                      <a:pos x="400" y="133"/>
                    </a:cxn>
                    <a:cxn ang="0">
                      <a:pos x="369" y="123"/>
                    </a:cxn>
                    <a:cxn ang="0">
                      <a:pos x="340" y="112"/>
                    </a:cxn>
                    <a:cxn ang="0">
                      <a:pos x="309" y="101"/>
                    </a:cxn>
                    <a:cxn ang="0">
                      <a:pos x="278" y="90"/>
                    </a:cxn>
                    <a:cxn ang="0">
                      <a:pos x="248" y="80"/>
                    </a:cxn>
                    <a:cxn ang="0">
                      <a:pos x="217" y="69"/>
                    </a:cxn>
                    <a:cxn ang="0">
                      <a:pos x="185" y="60"/>
                    </a:cxn>
                    <a:cxn ang="0">
                      <a:pos x="155" y="50"/>
                    </a:cxn>
                    <a:cxn ang="0">
                      <a:pos x="125" y="39"/>
                    </a:cxn>
                    <a:cxn ang="0">
                      <a:pos x="92" y="30"/>
                    </a:cxn>
                    <a:cxn ang="0">
                      <a:pos x="62" y="20"/>
                    </a:cxn>
                    <a:cxn ang="0">
                      <a:pos x="31" y="11"/>
                    </a:cxn>
                    <a:cxn ang="0">
                      <a:pos x="0" y="0"/>
                    </a:cxn>
                    <a:cxn ang="0">
                      <a:pos x="25" y="16"/>
                    </a:cxn>
                    <a:cxn ang="0">
                      <a:pos x="50" y="31"/>
                    </a:cxn>
                    <a:cxn ang="0">
                      <a:pos x="77" y="44"/>
                    </a:cxn>
                    <a:cxn ang="0">
                      <a:pos x="104" y="57"/>
                    </a:cxn>
                    <a:cxn ang="0">
                      <a:pos x="130" y="71"/>
                    </a:cxn>
                    <a:cxn ang="0">
                      <a:pos x="158" y="85"/>
                    </a:cxn>
                    <a:cxn ang="0">
                      <a:pos x="185" y="96"/>
                    </a:cxn>
                    <a:cxn ang="0">
                      <a:pos x="214" y="109"/>
                    </a:cxn>
                    <a:cxn ang="0">
                      <a:pos x="243" y="121"/>
                    </a:cxn>
                    <a:cxn ang="0">
                      <a:pos x="272" y="132"/>
                    </a:cxn>
                    <a:cxn ang="0">
                      <a:pos x="302" y="144"/>
                    </a:cxn>
                    <a:cxn ang="0">
                      <a:pos x="331" y="155"/>
                    </a:cxn>
                    <a:cxn ang="0">
                      <a:pos x="361" y="165"/>
                    </a:cxn>
                    <a:cxn ang="0">
                      <a:pos x="393" y="176"/>
                    </a:cxn>
                    <a:cxn ang="0">
                      <a:pos x="423" y="186"/>
                    </a:cxn>
                    <a:cxn ang="0">
                      <a:pos x="454" y="196"/>
                    </a:cxn>
                  </a:cxnLst>
                  <a:rect l="0" t="0" r="r" b="b"/>
                  <a:pathLst>
                    <a:path w="530" h="196">
                      <a:moveTo>
                        <a:pt x="454" y="196"/>
                      </a:moveTo>
                      <a:lnTo>
                        <a:pt x="530" y="189"/>
                      </a:lnTo>
                      <a:lnTo>
                        <a:pt x="525" y="186"/>
                      </a:lnTo>
                      <a:lnTo>
                        <a:pt x="520" y="183"/>
                      </a:lnTo>
                      <a:lnTo>
                        <a:pt x="513" y="181"/>
                      </a:lnTo>
                      <a:lnTo>
                        <a:pt x="509" y="178"/>
                      </a:lnTo>
                      <a:lnTo>
                        <a:pt x="503" y="176"/>
                      </a:lnTo>
                      <a:lnTo>
                        <a:pt x="497" y="174"/>
                      </a:lnTo>
                      <a:lnTo>
                        <a:pt x="491" y="171"/>
                      </a:lnTo>
                      <a:lnTo>
                        <a:pt x="488" y="168"/>
                      </a:lnTo>
                      <a:lnTo>
                        <a:pt x="459" y="157"/>
                      </a:lnTo>
                      <a:lnTo>
                        <a:pt x="429" y="144"/>
                      </a:lnTo>
                      <a:lnTo>
                        <a:pt x="400" y="133"/>
                      </a:lnTo>
                      <a:lnTo>
                        <a:pt x="369" y="123"/>
                      </a:lnTo>
                      <a:lnTo>
                        <a:pt x="340" y="112"/>
                      </a:lnTo>
                      <a:lnTo>
                        <a:pt x="309" y="101"/>
                      </a:lnTo>
                      <a:lnTo>
                        <a:pt x="278" y="90"/>
                      </a:lnTo>
                      <a:lnTo>
                        <a:pt x="248" y="80"/>
                      </a:lnTo>
                      <a:lnTo>
                        <a:pt x="217" y="69"/>
                      </a:lnTo>
                      <a:lnTo>
                        <a:pt x="185" y="60"/>
                      </a:lnTo>
                      <a:lnTo>
                        <a:pt x="155" y="50"/>
                      </a:lnTo>
                      <a:lnTo>
                        <a:pt x="125" y="39"/>
                      </a:lnTo>
                      <a:lnTo>
                        <a:pt x="92" y="30"/>
                      </a:lnTo>
                      <a:lnTo>
                        <a:pt x="62" y="20"/>
                      </a:lnTo>
                      <a:lnTo>
                        <a:pt x="31" y="11"/>
                      </a:lnTo>
                      <a:lnTo>
                        <a:pt x="0" y="0"/>
                      </a:lnTo>
                      <a:lnTo>
                        <a:pt x="25" y="16"/>
                      </a:lnTo>
                      <a:lnTo>
                        <a:pt x="50" y="31"/>
                      </a:lnTo>
                      <a:lnTo>
                        <a:pt x="77" y="44"/>
                      </a:lnTo>
                      <a:lnTo>
                        <a:pt x="104" y="57"/>
                      </a:lnTo>
                      <a:lnTo>
                        <a:pt x="130" y="71"/>
                      </a:lnTo>
                      <a:lnTo>
                        <a:pt x="158" y="85"/>
                      </a:lnTo>
                      <a:lnTo>
                        <a:pt x="185" y="96"/>
                      </a:lnTo>
                      <a:lnTo>
                        <a:pt x="214" y="109"/>
                      </a:lnTo>
                      <a:lnTo>
                        <a:pt x="243" y="121"/>
                      </a:lnTo>
                      <a:lnTo>
                        <a:pt x="272" y="132"/>
                      </a:lnTo>
                      <a:lnTo>
                        <a:pt x="302" y="144"/>
                      </a:lnTo>
                      <a:lnTo>
                        <a:pt x="331" y="155"/>
                      </a:lnTo>
                      <a:lnTo>
                        <a:pt x="361" y="165"/>
                      </a:lnTo>
                      <a:lnTo>
                        <a:pt x="393" y="176"/>
                      </a:lnTo>
                      <a:lnTo>
                        <a:pt x="423" y="186"/>
                      </a:lnTo>
                      <a:lnTo>
                        <a:pt x="454" y="19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7" name="Freeform 271"/>
                <p:cNvSpPr>
                  <a:spLocks/>
                </p:cNvSpPr>
                <p:nvPr/>
              </p:nvSpPr>
              <p:spPr bwMode="auto">
                <a:xfrm>
                  <a:off x="3003" y="3281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72" y="9"/>
                    </a:cxn>
                    <a:cxn ang="0">
                      <a:pos x="76" y="0"/>
                    </a:cxn>
                    <a:cxn ang="0">
                      <a:pos x="0" y="9"/>
                    </a:cxn>
                    <a:cxn ang="0">
                      <a:pos x="0" y="16"/>
                    </a:cxn>
                    <a:cxn ang="0">
                      <a:pos x="76" y="9"/>
                    </a:cxn>
                    <a:cxn ang="0">
                      <a:pos x="78" y="2"/>
                    </a:cxn>
                    <a:cxn ang="0">
                      <a:pos x="72" y="9"/>
                    </a:cxn>
                  </a:cxnLst>
                  <a:rect l="0" t="0" r="r" b="b"/>
                  <a:pathLst>
                    <a:path w="78" h="16">
                      <a:moveTo>
                        <a:pt x="72" y="9"/>
                      </a:moveTo>
                      <a:lnTo>
                        <a:pt x="76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76" y="9"/>
                      </a:lnTo>
                      <a:lnTo>
                        <a:pt x="78" y="2"/>
                      </a:lnTo>
                      <a:lnTo>
                        <a:pt x="72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8" name="Freeform 272"/>
                <p:cNvSpPr>
                  <a:spLocks/>
                </p:cNvSpPr>
                <p:nvPr/>
              </p:nvSpPr>
              <p:spPr bwMode="auto">
                <a:xfrm>
                  <a:off x="3010" y="3276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0" y="7"/>
                    </a:cxn>
                    <a:cxn ang="0">
                      <a:pos x="5" y="12"/>
                    </a:cxn>
                    <a:cxn ang="0">
                      <a:pos x="11" y="14"/>
                    </a:cxn>
                    <a:cxn ang="0">
                      <a:pos x="18" y="17"/>
                    </a:cxn>
                    <a:cxn ang="0">
                      <a:pos x="24" y="19"/>
                    </a:cxn>
                    <a:cxn ang="0">
                      <a:pos x="28" y="20"/>
                    </a:cxn>
                    <a:cxn ang="0">
                      <a:pos x="34" y="23"/>
                    </a:cxn>
                    <a:cxn ang="0">
                      <a:pos x="39" y="25"/>
                    </a:cxn>
                    <a:cxn ang="0">
                      <a:pos x="42" y="29"/>
                    </a:cxn>
                    <a:cxn ang="0">
                      <a:pos x="48" y="22"/>
                    </a:cxn>
                    <a:cxn ang="0">
                      <a:pos x="43" y="18"/>
                    </a:cxn>
                    <a:cxn ang="0">
                      <a:pos x="39" y="14"/>
                    </a:cxn>
                    <a:cxn ang="0">
                      <a:pos x="31" y="12"/>
                    </a:cxn>
                    <a:cxn ang="0">
                      <a:pos x="26" y="10"/>
                    </a:cxn>
                    <a:cxn ang="0">
                      <a:pos x="20" y="8"/>
                    </a:cxn>
                    <a:cxn ang="0">
                      <a:pos x="15" y="6"/>
                    </a:cxn>
                    <a:cxn ang="0">
                      <a:pos x="10" y="3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48" h="29">
                      <a:moveTo>
                        <a:pt x="3" y="8"/>
                      </a:moveTo>
                      <a:lnTo>
                        <a:pt x="0" y="7"/>
                      </a:lnTo>
                      <a:lnTo>
                        <a:pt x="5" y="12"/>
                      </a:lnTo>
                      <a:lnTo>
                        <a:pt x="11" y="14"/>
                      </a:lnTo>
                      <a:lnTo>
                        <a:pt x="18" y="17"/>
                      </a:lnTo>
                      <a:lnTo>
                        <a:pt x="24" y="19"/>
                      </a:lnTo>
                      <a:lnTo>
                        <a:pt x="28" y="20"/>
                      </a:lnTo>
                      <a:lnTo>
                        <a:pt x="34" y="23"/>
                      </a:lnTo>
                      <a:lnTo>
                        <a:pt x="39" y="25"/>
                      </a:lnTo>
                      <a:lnTo>
                        <a:pt x="42" y="29"/>
                      </a:lnTo>
                      <a:lnTo>
                        <a:pt x="48" y="22"/>
                      </a:lnTo>
                      <a:lnTo>
                        <a:pt x="43" y="18"/>
                      </a:lnTo>
                      <a:lnTo>
                        <a:pt x="39" y="14"/>
                      </a:lnTo>
                      <a:lnTo>
                        <a:pt x="31" y="12"/>
                      </a:lnTo>
                      <a:lnTo>
                        <a:pt x="26" y="10"/>
                      </a:lnTo>
                      <a:lnTo>
                        <a:pt x="20" y="8"/>
                      </a:lnTo>
                      <a:lnTo>
                        <a:pt x="15" y="6"/>
                      </a:lnTo>
                      <a:lnTo>
                        <a:pt x="10" y="3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49" name="Freeform 273"/>
                <p:cNvSpPr>
                  <a:spLocks/>
                </p:cNvSpPr>
                <p:nvPr/>
              </p:nvSpPr>
              <p:spPr bwMode="auto">
                <a:xfrm>
                  <a:off x="2889" y="3234"/>
                  <a:ext cx="122" cy="4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" y="9"/>
                    </a:cxn>
                    <a:cxn ang="0">
                      <a:pos x="33" y="19"/>
                    </a:cxn>
                    <a:cxn ang="0">
                      <a:pos x="63" y="29"/>
                    </a:cxn>
                    <a:cxn ang="0">
                      <a:pos x="93" y="38"/>
                    </a:cxn>
                    <a:cxn ang="0">
                      <a:pos x="125" y="49"/>
                    </a:cxn>
                    <a:cxn ang="0">
                      <a:pos x="156" y="59"/>
                    </a:cxn>
                    <a:cxn ang="0">
                      <a:pos x="186" y="69"/>
                    </a:cxn>
                    <a:cxn ang="0">
                      <a:pos x="218" y="79"/>
                    </a:cxn>
                    <a:cxn ang="0">
                      <a:pos x="248" y="90"/>
                    </a:cxn>
                    <a:cxn ang="0">
                      <a:pos x="280" y="100"/>
                    </a:cxn>
                    <a:cxn ang="0">
                      <a:pos x="310" y="111"/>
                    </a:cxn>
                    <a:cxn ang="0">
                      <a:pos x="341" y="120"/>
                    </a:cxn>
                    <a:cxn ang="0">
                      <a:pos x="370" y="131"/>
                    </a:cxn>
                    <a:cxn ang="0">
                      <a:pos x="400" y="143"/>
                    </a:cxn>
                    <a:cxn ang="0">
                      <a:pos x="429" y="154"/>
                    </a:cxn>
                    <a:cxn ang="0">
                      <a:pos x="460" y="166"/>
                    </a:cxn>
                    <a:cxn ang="0">
                      <a:pos x="489" y="177"/>
                    </a:cxn>
                    <a:cxn ang="0">
                      <a:pos x="491" y="169"/>
                    </a:cxn>
                    <a:cxn ang="0">
                      <a:pos x="462" y="157"/>
                    </a:cxn>
                    <a:cxn ang="0">
                      <a:pos x="432" y="145"/>
                    </a:cxn>
                    <a:cxn ang="0">
                      <a:pos x="403" y="135"/>
                    </a:cxn>
                    <a:cxn ang="0">
                      <a:pos x="373" y="123"/>
                    </a:cxn>
                    <a:cxn ang="0">
                      <a:pos x="344" y="112"/>
                    </a:cxn>
                    <a:cxn ang="0">
                      <a:pos x="312" y="101"/>
                    </a:cxn>
                    <a:cxn ang="0">
                      <a:pos x="281" y="92"/>
                    </a:cxn>
                    <a:cxn ang="0">
                      <a:pos x="251" y="81"/>
                    </a:cxn>
                    <a:cxn ang="0">
                      <a:pos x="219" y="70"/>
                    </a:cxn>
                    <a:cxn ang="0">
                      <a:pos x="188" y="61"/>
                    </a:cxn>
                    <a:cxn ang="0">
                      <a:pos x="158" y="50"/>
                    </a:cxn>
                    <a:cxn ang="0">
                      <a:pos x="128" y="41"/>
                    </a:cxn>
                    <a:cxn ang="0">
                      <a:pos x="95" y="30"/>
                    </a:cxn>
                    <a:cxn ang="0">
                      <a:pos x="65" y="21"/>
                    </a:cxn>
                    <a:cxn ang="0">
                      <a:pos x="34" y="11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91" h="177">
                      <a:moveTo>
                        <a:pt x="4" y="0"/>
                      </a:moveTo>
                      <a:lnTo>
                        <a:pt x="1" y="9"/>
                      </a:lnTo>
                      <a:lnTo>
                        <a:pt x="33" y="19"/>
                      </a:lnTo>
                      <a:lnTo>
                        <a:pt x="63" y="29"/>
                      </a:lnTo>
                      <a:lnTo>
                        <a:pt x="93" y="38"/>
                      </a:lnTo>
                      <a:lnTo>
                        <a:pt x="125" y="49"/>
                      </a:lnTo>
                      <a:lnTo>
                        <a:pt x="156" y="59"/>
                      </a:lnTo>
                      <a:lnTo>
                        <a:pt x="186" y="69"/>
                      </a:lnTo>
                      <a:lnTo>
                        <a:pt x="218" y="79"/>
                      </a:lnTo>
                      <a:lnTo>
                        <a:pt x="248" y="90"/>
                      </a:lnTo>
                      <a:lnTo>
                        <a:pt x="280" y="100"/>
                      </a:lnTo>
                      <a:lnTo>
                        <a:pt x="310" y="111"/>
                      </a:lnTo>
                      <a:lnTo>
                        <a:pt x="341" y="120"/>
                      </a:lnTo>
                      <a:lnTo>
                        <a:pt x="370" y="131"/>
                      </a:lnTo>
                      <a:lnTo>
                        <a:pt x="400" y="143"/>
                      </a:lnTo>
                      <a:lnTo>
                        <a:pt x="429" y="154"/>
                      </a:lnTo>
                      <a:lnTo>
                        <a:pt x="460" y="166"/>
                      </a:lnTo>
                      <a:lnTo>
                        <a:pt x="489" y="177"/>
                      </a:lnTo>
                      <a:lnTo>
                        <a:pt x="491" y="169"/>
                      </a:lnTo>
                      <a:lnTo>
                        <a:pt x="462" y="157"/>
                      </a:lnTo>
                      <a:lnTo>
                        <a:pt x="432" y="145"/>
                      </a:lnTo>
                      <a:lnTo>
                        <a:pt x="403" y="135"/>
                      </a:lnTo>
                      <a:lnTo>
                        <a:pt x="373" y="123"/>
                      </a:lnTo>
                      <a:lnTo>
                        <a:pt x="344" y="112"/>
                      </a:lnTo>
                      <a:lnTo>
                        <a:pt x="312" y="101"/>
                      </a:lnTo>
                      <a:lnTo>
                        <a:pt x="281" y="92"/>
                      </a:lnTo>
                      <a:lnTo>
                        <a:pt x="251" y="81"/>
                      </a:lnTo>
                      <a:lnTo>
                        <a:pt x="219" y="70"/>
                      </a:lnTo>
                      <a:lnTo>
                        <a:pt x="188" y="61"/>
                      </a:lnTo>
                      <a:lnTo>
                        <a:pt x="158" y="50"/>
                      </a:lnTo>
                      <a:lnTo>
                        <a:pt x="128" y="41"/>
                      </a:lnTo>
                      <a:lnTo>
                        <a:pt x="95" y="30"/>
                      </a:lnTo>
                      <a:lnTo>
                        <a:pt x="65" y="21"/>
                      </a:lnTo>
                      <a:lnTo>
                        <a:pt x="34" y="11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0" name="Freeform 274"/>
                <p:cNvSpPr>
                  <a:spLocks/>
                </p:cNvSpPr>
                <p:nvPr/>
              </p:nvSpPr>
              <p:spPr bwMode="auto">
                <a:xfrm>
                  <a:off x="2889" y="3234"/>
                  <a:ext cx="115" cy="51"/>
                </a:xfrm>
                <a:custGeom>
                  <a:avLst/>
                  <a:gdLst/>
                  <a:ahLst/>
                  <a:cxnLst>
                    <a:cxn ang="0">
                      <a:pos x="456" y="198"/>
                    </a:cxn>
                    <a:cxn ang="0">
                      <a:pos x="426" y="187"/>
                    </a:cxn>
                    <a:cxn ang="0">
                      <a:pos x="396" y="177"/>
                    </a:cxn>
                    <a:cxn ang="0">
                      <a:pos x="364" y="167"/>
                    </a:cxn>
                    <a:cxn ang="0">
                      <a:pos x="334" y="155"/>
                    </a:cxn>
                    <a:cxn ang="0">
                      <a:pos x="305" y="145"/>
                    </a:cxn>
                    <a:cxn ang="0">
                      <a:pos x="275" y="134"/>
                    </a:cxn>
                    <a:cxn ang="0">
                      <a:pos x="246" y="122"/>
                    </a:cxn>
                    <a:cxn ang="0">
                      <a:pos x="217" y="111"/>
                    </a:cxn>
                    <a:cxn ang="0">
                      <a:pos x="188" y="98"/>
                    </a:cxn>
                    <a:cxn ang="0">
                      <a:pos x="161" y="85"/>
                    </a:cxn>
                    <a:cxn ang="0">
                      <a:pos x="134" y="73"/>
                    </a:cxn>
                    <a:cxn ang="0">
                      <a:pos x="108" y="59"/>
                    </a:cxn>
                    <a:cxn ang="0">
                      <a:pos x="80" y="44"/>
                    </a:cxn>
                    <a:cxn ang="0">
                      <a:pos x="55" y="31"/>
                    </a:cxn>
                    <a:cxn ang="0">
                      <a:pos x="28" y="17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25" y="25"/>
                    </a:cxn>
                    <a:cxn ang="0">
                      <a:pos x="50" y="40"/>
                    </a:cxn>
                    <a:cxn ang="0">
                      <a:pos x="77" y="54"/>
                    </a:cxn>
                    <a:cxn ang="0">
                      <a:pos x="103" y="67"/>
                    </a:cxn>
                    <a:cxn ang="0">
                      <a:pos x="130" y="81"/>
                    </a:cxn>
                    <a:cxn ang="0">
                      <a:pos x="158" y="93"/>
                    </a:cxn>
                    <a:cxn ang="0">
                      <a:pos x="186" y="106"/>
                    </a:cxn>
                    <a:cxn ang="0">
                      <a:pos x="215" y="118"/>
                    </a:cxn>
                    <a:cxn ang="0">
                      <a:pos x="244" y="130"/>
                    </a:cxn>
                    <a:cxn ang="0">
                      <a:pos x="273" y="141"/>
                    </a:cxn>
                    <a:cxn ang="0">
                      <a:pos x="303" y="154"/>
                    </a:cxn>
                    <a:cxn ang="0">
                      <a:pos x="333" y="164"/>
                    </a:cxn>
                    <a:cxn ang="0">
                      <a:pos x="362" y="175"/>
                    </a:cxn>
                    <a:cxn ang="0">
                      <a:pos x="394" y="186"/>
                    </a:cxn>
                    <a:cxn ang="0">
                      <a:pos x="424" y="194"/>
                    </a:cxn>
                    <a:cxn ang="0">
                      <a:pos x="454" y="205"/>
                    </a:cxn>
                    <a:cxn ang="0">
                      <a:pos x="456" y="205"/>
                    </a:cxn>
                    <a:cxn ang="0">
                      <a:pos x="456" y="198"/>
                    </a:cxn>
                  </a:cxnLst>
                  <a:rect l="0" t="0" r="r" b="b"/>
                  <a:pathLst>
                    <a:path w="456" h="205">
                      <a:moveTo>
                        <a:pt x="456" y="198"/>
                      </a:moveTo>
                      <a:lnTo>
                        <a:pt x="426" y="187"/>
                      </a:lnTo>
                      <a:lnTo>
                        <a:pt x="396" y="177"/>
                      </a:lnTo>
                      <a:lnTo>
                        <a:pt x="364" y="167"/>
                      </a:lnTo>
                      <a:lnTo>
                        <a:pt x="334" y="155"/>
                      </a:lnTo>
                      <a:lnTo>
                        <a:pt x="305" y="145"/>
                      </a:lnTo>
                      <a:lnTo>
                        <a:pt x="275" y="134"/>
                      </a:lnTo>
                      <a:lnTo>
                        <a:pt x="246" y="122"/>
                      </a:lnTo>
                      <a:lnTo>
                        <a:pt x="217" y="111"/>
                      </a:lnTo>
                      <a:lnTo>
                        <a:pt x="188" y="98"/>
                      </a:lnTo>
                      <a:lnTo>
                        <a:pt x="161" y="85"/>
                      </a:lnTo>
                      <a:lnTo>
                        <a:pt x="134" y="73"/>
                      </a:lnTo>
                      <a:lnTo>
                        <a:pt x="108" y="59"/>
                      </a:lnTo>
                      <a:lnTo>
                        <a:pt x="80" y="44"/>
                      </a:lnTo>
                      <a:lnTo>
                        <a:pt x="55" y="31"/>
                      </a:lnTo>
                      <a:lnTo>
                        <a:pt x="28" y="17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25" y="25"/>
                      </a:lnTo>
                      <a:lnTo>
                        <a:pt x="50" y="40"/>
                      </a:lnTo>
                      <a:lnTo>
                        <a:pt x="77" y="54"/>
                      </a:lnTo>
                      <a:lnTo>
                        <a:pt x="103" y="67"/>
                      </a:lnTo>
                      <a:lnTo>
                        <a:pt x="130" y="81"/>
                      </a:lnTo>
                      <a:lnTo>
                        <a:pt x="158" y="93"/>
                      </a:lnTo>
                      <a:lnTo>
                        <a:pt x="186" y="106"/>
                      </a:lnTo>
                      <a:lnTo>
                        <a:pt x="215" y="118"/>
                      </a:lnTo>
                      <a:lnTo>
                        <a:pt x="244" y="130"/>
                      </a:lnTo>
                      <a:lnTo>
                        <a:pt x="273" y="141"/>
                      </a:lnTo>
                      <a:lnTo>
                        <a:pt x="303" y="154"/>
                      </a:lnTo>
                      <a:lnTo>
                        <a:pt x="333" y="164"/>
                      </a:lnTo>
                      <a:lnTo>
                        <a:pt x="362" y="175"/>
                      </a:lnTo>
                      <a:lnTo>
                        <a:pt x="394" y="186"/>
                      </a:lnTo>
                      <a:lnTo>
                        <a:pt x="424" y="194"/>
                      </a:lnTo>
                      <a:lnTo>
                        <a:pt x="454" y="205"/>
                      </a:lnTo>
                      <a:lnTo>
                        <a:pt x="456" y="205"/>
                      </a:lnTo>
                      <a:lnTo>
                        <a:pt x="456" y="19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1" name="Freeform 275"/>
                <p:cNvSpPr>
                  <a:spLocks/>
                </p:cNvSpPr>
                <p:nvPr/>
              </p:nvSpPr>
              <p:spPr bwMode="auto">
                <a:xfrm>
                  <a:off x="4129" y="3061"/>
                  <a:ext cx="106" cy="160"/>
                </a:xfrm>
                <a:custGeom>
                  <a:avLst/>
                  <a:gdLst/>
                  <a:ahLst/>
                  <a:cxnLst>
                    <a:cxn ang="0">
                      <a:pos x="5" y="639"/>
                    </a:cxn>
                    <a:cxn ang="0">
                      <a:pos x="77" y="623"/>
                    </a:cxn>
                    <a:cxn ang="0">
                      <a:pos x="96" y="596"/>
                    </a:cxn>
                    <a:cxn ang="0">
                      <a:pos x="113" y="569"/>
                    </a:cxn>
                    <a:cxn ang="0">
                      <a:pos x="131" y="541"/>
                    </a:cxn>
                    <a:cxn ang="0">
                      <a:pos x="149" y="515"/>
                    </a:cxn>
                    <a:cxn ang="0">
                      <a:pos x="168" y="488"/>
                    </a:cxn>
                    <a:cxn ang="0">
                      <a:pos x="185" y="461"/>
                    </a:cxn>
                    <a:cxn ang="0">
                      <a:pos x="204" y="434"/>
                    </a:cxn>
                    <a:cxn ang="0">
                      <a:pos x="221" y="407"/>
                    </a:cxn>
                    <a:cxn ang="0">
                      <a:pos x="239" y="380"/>
                    </a:cxn>
                    <a:cxn ang="0">
                      <a:pos x="255" y="352"/>
                    </a:cxn>
                    <a:cxn ang="0">
                      <a:pos x="272" y="325"/>
                    </a:cxn>
                    <a:cxn ang="0">
                      <a:pos x="288" y="296"/>
                    </a:cxn>
                    <a:cxn ang="0">
                      <a:pos x="304" y="267"/>
                    </a:cxn>
                    <a:cxn ang="0">
                      <a:pos x="320" y="239"/>
                    </a:cxn>
                    <a:cxn ang="0">
                      <a:pos x="335" y="208"/>
                    </a:cxn>
                    <a:cxn ang="0">
                      <a:pos x="350" y="178"/>
                    </a:cxn>
                    <a:cxn ang="0">
                      <a:pos x="360" y="156"/>
                    </a:cxn>
                    <a:cxn ang="0">
                      <a:pos x="371" y="134"/>
                    </a:cxn>
                    <a:cxn ang="0">
                      <a:pos x="380" y="112"/>
                    </a:cxn>
                    <a:cxn ang="0">
                      <a:pos x="389" y="90"/>
                    </a:cxn>
                    <a:cxn ang="0">
                      <a:pos x="399" y="68"/>
                    </a:cxn>
                    <a:cxn ang="0">
                      <a:pos x="407" y="46"/>
                    </a:cxn>
                    <a:cxn ang="0">
                      <a:pos x="416" y="23"/>
                    </a:cxn>
                    <a:cxn ang="0">
                      <a:pos x="423" y="0"/>
                    </a:cxn>
                    <a:cxn ang="0">
                      <a:pos x="400" y="41"/>
                    </a:cxn>
                    <a:cxn ang="0">
                      <a:pos x="378" y="81"/>
                    </a:cxn>
                    <a:cxn ang="0">
                      <a:pos x="353" y="122"/>
                    </a:cxn>
                    <a:cxn ang="0">
                      <a:pos x="330" y="161"/>
                    </a:cxn>
                    <a:cxn ang="0">
                      <a:pos x="306" y="200"/>
                    </a:cxn>
                    <a:cxn ang="0">
                      <a:pos x="282" y="241"/>
                    </a:cxn>
                    <a:cxn ang="0">
                      <a:pos x="256" y="279"/>
                    </a:cxn>
                    <a:cxn ang="0">
                      <a:pos x="230" y="318"/>
                    </a:cxn>
                    <a:cxn ang="0">
                      <a:pos x="204" y="356"/>
                    </a:cxn>
                    <a:cxn ang="0">
                      <a:pos x="176" y="395"/>
                    </a:cxn>
                    <a:cxn ang="0">
                      <a:pos x="148" y="434"/>
                    </a:cxn>
                    <a:cxn ang="0">
                      <a:pos x="119" y="472"/>
                    </a:cxn>
                    <a:cxn ang="0">
                      <a:pos x="91" y="512"/>
                    </a:cxn>
                    <a:cxn ang="0">
                      <a:pos x="60" y="550"/>
                    </a:cxn>
                    <a:cxn ang="0">
                      <a:pos x="31" y="590"/>
                    </a:cxn>
                    <a:cxn ang="0">
                      <a:pos x="0" y="631"/>
                    </a:cxn>
                    <a:cxn ang="0">
                      <a:pos x="0" y="633"/>
                    </a:cxn>
                    <a:cxn ang="0">
                      <a:pos x="2" y="636"/>
                    </a:cxn>
                    <a:cxn ang="0">
                      <a:pos x="2" y="639"/>
                    </a:cxn>
                    <a:cxn ang="0">
                      <a:pos x="5" y="639"/>
                    </a:cxn>
                  </a:cxnLst>
                  <a:rect l="0" t="0" r="r" b="b"/>
                  <a:pathLst>
                    <a:path w="423" h="639">
                      <a:moveTo>
                        <a:pt x="5" y="639"/>
                      </a:moveTo>
                      <a:lnTo>
                        <a:pt x="77" y="623"/>
                      </a:lnTo>
                      <a:lnTo>
                        <a:pt x="96" y="596"/>
                      </a:lnTo>
                      <a:lnTo>
                        <a:pt x="113" y="569"/>
                      </a:lnTo>
                      <a:lnTo>
                        <a:pt x="131" y="541"/>
                      </a:lnTo>
                      <a:lnTo>
                        <a:pt x="149" y="515"/>
                      </a:lnTo>
                      <a:lnTo>
                        <a:pt x="168" y="488"/>
                      </a:lnTo>
                      <a:lnTo>
                        <a:pt x="185" y="461"/>
                      </a:lnTo>
                      <a:lnTo>
                        <a:pt x="204" y="434"/>
                      </a:lnTo>
                      <a:lnTo>
                        <a:pt x="221" y="407"/>
                      </a:lnTo>
                      <a:lnTo>
                        <a:pt x="239" y="380"/>
                      </a:lnTo>
                      <a:lnTo>
                        <a:pt x="255" y="352"/>
                      </a:lnTo>
                      <a:lnTo>
                        <a:pt x="272" y="325"/>
                      </a:lnTo>
                      <a:lnTo>
                        <a:pt x="288" y="296"/>
                      </a:lnTo>
                      <a:lnTo>
                        <a:pt x="304" y="267"/>
                      </a:lnTo>
                      <a:lnTo>
                        <a:pt x="320" y="239"/>
                      </a:lnTo>
                      <a:lnTo>
                        <a:pt x="335" y="208"/>
                      </a:lnTo>
                      <a:lnTo>
                        <a:pt x="350" y="178"/>
                      </a:lnTo>
                      <a:lnTo>
                        <a:pt x="360" y="156"/>
                      </a:lnTo>
                      <a:lnTo>
                        <a:pt x="371" y="134"/>
                      </a:lnTo>
                      <a:lnTo>
                        <a:pt x="380" y="112"/>
                      </a:lnTo>
                      <a:lnTo>
                        <a:pt x="389" y="90"/>
                      </a:lnTo>
                      <a:lnTo>
                        <a:pt x="399" y="68"/>
                      </a:lnTo>
                      <a:lnTo>
                        <a:pt x="407" y="46"/>
                      </a:lnTo>
                      <a:lnTo>
                        <a:pt x="416" y="23"/>
                      </a:lnTo>
                      <a:lnTo>
                        <a:pt x="423" y="0"/>
                      </a:lnTo>
                      <a:lnTo>
                        <a:pt x="400" y="41"/>
                      </a:lnTo>
                      <a:lnTo>
                        <a:pt x="378" y="81"/>
                      </a:lnTo>
                      <a:lnTo>
                        <a:pt x="353" y="122"/>
                      </a:lnTo>
                      <a:lnTo>
                        <a:pt x="330" y="161"/>
                      </a:lnTo>
                      <a:lnTo>
                        <a:pt x="306" y="200"/>
                      </a:lnTo>
                      <a:lnTo>
                        <a:pt x="282" y="241"/>
                      </a:lnTo>
                      <a:lnTo>
                        <a:pt x="256" y="279"/>
                      </a:lnTo>
                      <a:lnTo>
                        <a:pt x="230" y="318"/>
                      </a:lnTo>
                      <a:lnTo>
                        <a:pt x="204" y="356"/>
                      </a:lnTo>
                      <a:lnTo>
                        <a:pt x="176" y="395"/>
                      </a:lnTo>
                      <a:lnTo>
                        <a:pt x="148" y="434"/>
                      </a:lnTo>
                      <a:lnTo>
                        <a:pt x="119" y="472"/>
                      </a:lnTo>
                      <a:lnTo>
                        <a:pt x="91" y="512"/>
                      </a:lnTo>
                      <a:lnTo>
                        <a:pt x="60" y="550"/>
                      </a:lnTo>
                      <a:lnTo>
                        <a:pt x="31" y="590"/>
                      </a:lnTo>
                      <a:lnTo>
                        <a:pt x="0" y="631"/>
                      </a:lnTo>
                      <a:lnTo>
                        <a:pt x="0" y="633"/>
                      </a:lnTo>
                      <a:lnTo>
                        <a:pt x="2" y="636"/>
                      </a:lnTo>
                      <a:lnTo>
                        <a:pt x="2" y="639"/>
                      </a:lnTo>
                      <a:lnTo>
                        <a:pt x="5" y="63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2" name="Freeform 276"/>
                <p:cNvSpPr>
                  <a:spLocks/>
                </p:cNvSpPr>
                <p:nvPr/>
              </p:nvSpPr>
              <p:spPr bwMode="auto">
                <a:xfrm>
                  <a:off x="4130" y="3216"/>
                  <a:ext cx="19" cy="6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72" y="0"/>
                    </a:cxn>
                    <a:cxn ang="0">
                      <a:pos x="0" y="15"/>
                    </a:cxn>
                    <a:cxn ang="0">
                      <a:pos x="3" y="24"/>
                    </a:cxn>
                    <a:cxn ang="0">
                      <a:pos x="73" y="8"/>
                    </a:cxn>
                    <a:cxn ang="0">
                      <a:pos x="77" y="6"/>
                    </a:cxn>
                    <a:cxn ang="0">
                      <a:pos x="69" y="2"/>
                    </a:cxn>
                  </a:cxnLst>
                  <a:rect l="0" t="0" r="r" b="b"/>
                  <a:pathLst>
                    <a:path w="77" h="24">
                      <a:moveTo>
                        <a:pt x="69" y="2"/>
                      </a:moveTo>
                      <a:lnTo>
                        <a:pt x="72" y="0"/>
                      </a:lnTo>
                      <a:lnTo>
                        <a:pt x="0" y="15"/>
                      </a:lnTo>
                      <a:lnTo>
                        <a:pt x="3" y="24"/>
                      </a:lnTo>
                      <a:lnTo>
                        <a:pt x="73" y="8"/>
                      </a:lnTo>
                      <a:lnTo>
                        <a:pt x="77" y="6"/>
                      </a:lnTo>
                      <a:lnTo>
                        <a:pt x="69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3" name="Freeform 277"/>
                <p:cNvSpPr>
                  <a:spLocks/>
                </p:cNvSpPr>
                <p:nvPr/>
              </p:nvSpPr>
              <p:spPr bwMode="auto">
                <a:xfrm>
                  <a:off x="4147" y="3105"/>
                  <a:ext cx="70" cy="112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258" y="31"/>
                    </a:cxn>
                    <a:cxn ang="0">
                      <a:pos x="243" y="62"/>
                    </a:cxn>
                    <a:cxn ang="0">
                      <a:pos x="227" y="89"/>
                    </a:cxn>
                    <a:cxn ang="0">
                      <a:pos x="212" y="119"/>
                    </a:cxn>
                    <a:cxn ang="0">
                      <a:pos x="196" y="148"/>
                    </a:cxn>
                    <a:cxn ang="0">
                      <a:pos x="178" y="175"/>
                    </a:cxn>
                    <a:cxn ang="0">
                      <a:pos x="162" y="203"/>
                    </a:cxn>
                    <a:cxn ang="0">
                      <a:pos x="144" y="230"/>
                    </a:cxn>
                    <a:cxn ang="0">
                      <a:pos x="127" y="257"/>
                    </a:cxn>
                    <a:cxn ang="0">
                      <a:pos x="109" y="283"/>
                    </a:cxn>
                    <a:cxn ang="0">
                      <a:pos x="91" y="312"/>
                    </a:cxn>
                    <a:cxn ang="0">
                      <a:pos x="73" y="337"/>
                    </a:cxn>
                    <a:cxn ang="0">
                      <a:pos x="54" y="365"/>
                    </a:cxn>
                    <a:cxn ang="0">
                      <a:pos x="37" y="393"/>
                    </a:cxn>
                    <a:cxn ang="0">
                      <a:pos x="18" y="420"/>
                    </a:cxn>
                    <a:cxn ang="0">
                      <a:pos x="0" y="447"/>
                    </a:cxn>
                    <a:cxn ang="0">
                      <a:pos x="8" y="451"/>
                    </a:cxn>
                    <a:cxn ang="0">
                      <a:pos x="26" y="423"/>
                    </a:cxn>
                    <a:cxn ang="0">
                      <a:pos x="45" y="396"/>
                    </a:cxn>
                    <a:cxn ang="0">
                      <a:pos x="62" y="369"/>
                    </a:cxn>
                    <a:cxn ang="0">
                      <a:pos x="81" y="341"/>
                    </a:cxn>
                    <a:cxn ang="0">
                      <a:pos x="99" y="315"/>
                    </a:cxn>
                    <a:cxn ang="0">
                      <a:pos x="117" y="289"/>
                    </a:cxn>
                    <a:cxn ang="0">
                      <a:pos x="134" y="261"/>
                    </a:cxn>
                    <a:cxn ang="0">
                      <a:pos x="152" y="234"/>
                    </a:cxn>
                    <a:cxn ang="0">
                      <a:pos x="170" y="207"/>
                    </a:cxn>
                    <a:cxn ang="0">
                      <a:pos x="186" y="180"/>
                    </a:cxn>
                    <a:cxn ang="0">
                      <a:pos x="204" y="151"/>
                    </a:cxn>
                    <a:cxn ang="0">
                      <a:pos x="220" y="124"/>
                    </a:cxn>
                    <a:cxn ang="0">
                      <a:pos x="235" y="94"/>
                    </a:cxn>
                    <a:cxn ang="0">
                      <a:pos x="251" y="66"/>
                    </a:cxn>
                    <a:cxn ang="0">
                      <a:pos x="268" y="36"/>
                    </a:cxn>
                    <a:cxn ang="0">
                      <a:pos x="280" y="5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80" h="451">
                      <a:moveTo>
                        <a:pt x="272" y="0"/>
                      </a:moveTo>
                      <a:lnTo>
                        <a:pt x="258" y="31"/>
                      </a:lnTo>
                      <a:lnTo>
                        <a:pt x="243" y="62"/>
                      </a:lnTo>
                      <a:lnTo>
                        <a:pt x="227" y="89"/>
                      </a:lnTo>
                      <a:lnTo>
                        <a:pt x="212" y="119"/>
                      </a:lnTo>
                      <a:lnTo>
                        <a:pt x="196" y="148"/>
                      </a:lnTo>
                      <a:lnTo>
                        <a:pt x="178" y="175"/>
                      </a:lnTo>
                      <a:lnTo>
                        <a:pt x="162" y="203"/>
                      </a:lnTo>
                      <a:lnTo>
                        <a:pt x="144" y="230"/>
                      </a:lnTo>
                      <a:lnTo>
                        <a:pt x="127" y="257"/>
                      </a:lnTo>
                      <a:lnTo>
                        <a:pt x="109" y="283"/>
                      </a:lnTo>
                      <a:lnTo>
                        <a:pt x="91" y="312"/>
                      </a:lnTo>
                      <a:lnTo>
                        <a:pt x="73" y="337"/>
                      </a:lnTo>
                      <a:lnTo>
                        <a:pt x="54" y="365"/>
                      </a:lnTo>
                      <a:lnTo>
                        <a:pt x="37" y="393"/>
                      </a:lnTo>
                      <a:lnTo>
                        <a:pt x="18" y="420"/>
                      </a:lnTo>
                      <a:lnTo>
                        <a:pt x="0" y="447"/>
                      </a:lnTo>
                      <a:lnTo>
                        <a:pt x="8" y="451"/>
                      </a:lnTo>
                      <a:lnTo>
                        <a:pt x="26" y="423"/>
                      </a:lnTo>
                      <a:lnTo>
                        <a:pt x="45" y="396"/>
                      </a:lnTo>
                      <a:lnTo>
                        <a:pt x="62" y="369"/>
                      </a:lnTo>
                      <a:lnTo>
                        <a:pt x="81" y="341"/>
                      </a:lnTo>
                      <a:lnTo>
                        <a:pt x="99" y="315"/>
                      </a:lnTo>
                      <a:lnTo>
                        <a:pt x="117" y="289"/>
                      </a:lnTo>
                      <a:lnTo>
                        <a:pt x="134" y="261"/>
                      </a:lnTo>
                      <a:lnTo>
                        <a:pt x="152" y="234"/>
                      </a:lnTo>
                      <a:lnTo>
                        <a:pt x="170" y="207"/>
                      </a:lnTo>
                      <a:lnTo>
                        <a:pt x="186" y="180"/>
                      </a:lnTo>
                      <a:lnTo>
                        <a:pt x="204" y="151"/>
                      </a:lnTo>
                      <a:lnTo>
                        <a:pt x="220" y="124"/>
                      </a:lnTo>
                      <a:lnTo>
                        <a:pt x="235" y="94"/>
                      </a:lnTo>
                      <a:lnTo>
                        <a:pt x="251" y="66"/>
                      </a:lnTo>
                      <a:lnTo>
                        <a:pt x="268" y="36"/>
                      </a:lnTo>
                      <a:lnTo>
                        <a:pt x="280" y="5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4" name="Freeform 278"/>
                <p:cNvSpPr>
                  <a:spLocks/>
                </p:cNvSpPr>
                <p:nvPr/>
              </p:nvSpPr>
              <p:spPr bwMode="auto">
                <a:xfrm>
                  <a:off x="4215" y="3061"/>
                  <a:ext cx="21" cy="45"/>
                </a:xfrm>
                <a:custGeom>
                  <a:avLst/>
                  <a:gdLst/>
                  <a:ahLst/>
                  <a:cxnLst>
                    <a:cxn ang="0">
                      <a:pos x="82" y="4"/>
                    </a:cxn>
                    <a:cxn ang="0">
                      <a:pos x="73" y="0"/>
                    </a:cxn>
                    <a:cxn ang="0">
                      <a:pos x="66" y="24"/>
                    </a:cxn>
                    <a:cxn ang="0">
                      <a:pos x="58" y="46"/>
                    </a:cxn>
                    <a:cxn ang="0">
                      <a:pos x="49" y="69"/>
                    </a:cxn>
                    <a:cxn ang="0">
                      <a:pos x="41" y="90"/>
                    </a:cxn>
                    <a:cxn ang="0">
                      <a:pos x="31" y="112"/>
                    </a:cxn>
                    <a:cxn ang="0">
                      <a:pos x="21" y="134"/>
                    </a:cxn>
                    <a:cxn ang="0">
                      <a:pos x="11" y="156"/>
                    </a:cxn>
                    <a:cxn ang="0">
                      <a:pos x="0" y="177"/>
                    </a:cxn>
                    <a:cxn ang="0">
                      <a:pos x="8" y="182"/>
                    </a:cxn>
                    <a:cxn ang="0">
                      <a:pos x="19" y="159"/>
                    </a:cxn>
                    <a:cxn ang="0">
                      <a:pos x="29" y="138"/>
                    </a:cxn>
                    <a:cxn ang="0">
                      <a:pos x="39" y="115"/>
                    </a:cxn>
                    <a:cxn ang="0">
                      <a:pos x="49" y="93"/>
                    </a:cxn>
                    <a:cxn ang="0">
                      <a:pos x="57" y="70"/>
                    </a:cxn>
                    <a:cxn ang="0">
                      <a:pos x="66" y="49"/>
                    </a:cxn>
                    <a:cxn ang="0">
                      <a:pos x="75" y="26"/>
                    </a:cxn>
                    <a:cxn ang="0">
                      <a:pos x="82" y="2"/>
                    </a:cxn>
                    <a:cxn ang="0">
                      <a:pos x="73" y="0"/>
                    </a:cxn>
                    <a:cxn ang="0">
                      <a:pos x="82" y="4"/>
                    </a:cxn>
                  </a:cxnLst>
                  <a:rect l="0" t="0" r="r" b="b"/>
                  <a:pathLst>
                    <a:path w="82" h="182">
                      <a:moveTo>
                        <a:pt x="82" y="4"/>
                      </a:moveTo>
                      <a:lnTo>
                        <a:pt x="73" y="0"/>
                      </a:lnTo>
                      <a:lnTo>
                        <a:pt x="66" y="24"/>
                      </a:lnTo>
                      <a:lnTo>
                        <a:pt x="58" y="46"/>
                      </a:lnTo>
                      <a:lnTo>
                        <a:pt x="49" y="69"/>
                      </a:lnTo>
                      <a:lnTo>
                        <a:pt x="41" y="90"/>
                      </a:lnTo>
                      <a:lnTo>
                        <a:pt x="31" y="112"/>
                      </a:lnTo>
                      <a:lnTo>
                        <a:pt x="21" y="134"/>
                      </a:lnTo>
                      <a:lnTo>
                        <a:pt x="11" y="156"/>
                      </a:lnTo>
                      <a:lnTo>
                        <a:pt x="0" y="177"/>
                      </a:lnTo>
                      <a:lnTo>
                        <a:pt x="8" y="182"/>
                      </a:lnTo>
                      <a:lnTo>
                        <a:pt x="19" y="159"/>
                      </a:lnTo>
                      <a:lnTo>
                        <a:pt x="29" y="138"/>
                      </a:lnTo>
                      <a:lnTo>
                        <a:pt x="39" y="115"/>
                      </a:lnTo>
                      <a:lnTo>
                        <a:pt x="49" y="93"/>
                      </a:lnTo>
                      <a:lnTo>
                        <a:pt x="57" y="70"/>
                      </a:lnTo>
                      <a:lnTo>
                        <a:pt x="66" y="49"/>
                      </a:lnTo>
                      <a:lnTo>
                        <a:pt x="75" y="26"/>
                      </a:lnTo>
                      <a:lnTo>
                        <a:pt x="82" y="2"/>
                      </a:lnTo>
                      <a:lnTo>
                        <a:pt x="73" y="0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5" name="Freeform 279"/>
                <p:cNvSpPr>
                  <a:spLocks/>
                </p:cNvSpPr>
                <p:nvPr/>
              </p:nvSpPr>
              <p:spPr bwMode="auto">
                <a:xfrm>
                  <a:off x="4127" y="3061"/>
                  <a:ext cx="110" cy="158"/>
                </a:xfrm>
                <a:custGeom>
                  <a:avLst/>
                  <a:gdLst/>
                  <a:ahLst/>
                  <a:cxnLst>
                    <a:cxn ang="0">
                      <a:pos x="10" y="633"/>
                    </a:cxn>
                    <a:cxn ang="0">
                      <a:pos x="8" y="635"/>
                    </a:cxn>
                    <a:cxn ang="0">
                      <a:pos x="40" y="596"/>
                    </a:cxn>
                    <a:cxn ang="0">
                      <a:pos x="69" y="555"/>
                    </a:cxn>
                    <a:cxn ang="0">
                      <a:pos x="101" y="517"/>
                    </a:cxn>
                    <a:cxn ang="0">
                      <a:pos x="129" y="478"/>
                    </a:cxn>
                    <a:cxn ang="0">
                      <a:pos x="159" y="438"/>
                    </a:cxn>
                    <a:cxn ang="0">
                      <a:pos x="187" y="400"/>
                    </a:cxn>
                    <a:cxn ang="0">
                      <a:pos x="213" y="360"/>
                    </a:cxn>
                    <a:cxn ang="0">
                      <a:pos x="241" y="321"/>
                    </a:cxn>
                    <a:cxn ang="0">
                      <a:pos x="265" y="283"/>
                    </a:cxn>
                    <a:cxn ang="0">
                      <a:pos x="292" y="244"/>
                    </a:cxn>
                    <a:cxn ang="0">
                      <a:pos x="317" y="205"/>
                    </a:cxn>
                    <a:cxn ang="0">
                      <a:pos x="341" y="165"/>
                    </a:cxn>
                    <a:cxn ang="0">
                      <a:pos x="365" y="125"/>
                    </a:cxn>
                    <a:cxn ang="0">
                      <a:pos x="388" y="86"/>
                    </a:cxn>
                    <a:cxn ang="0">
                      <a:pos x="411" y="45"/>
                    </a:cxn>
                    <a:cxn ang="0">
                      <a:pos x="433" y="4"/>
                    </a:cxn>
                    <a:cxn ang="0">
                      <a:pos x="424" y="0"/>
                    </a:cxn>
                    <a:cxn ang="0">
                      <a:pos x="402" y="40"/>
                    </a:cxn>
                    <a:cxn ang="0">
                      <a:pos x="379" y="81"/>
                    </a:cxn>
                    <a:cxn ang="0">
                      <a:pos x="356" y="121"/>
                    </a:cxn>
                    <a:cxn ang="0">
                      <a:pos x="333" y="161"/>
                    </a:cxn>
                    <a:cxn ang="0">
                      <a:pos x="307" y="200"/>
                    </a:cxn>
                    <a:cxn ang="0">
                      <a:pos x="283" y="239"/>
                    </a:cxn>
                    <a:cxn ang="0">
                      <a:pos x="259" y="278"/>
                    </a:cxn>
                    <a:cxn ang="0">
                      <a:pos x="232" y="317"/>
                    </a:cxn>
                    <a:cxn ang="0">
                      <a:pos x="206" y="357"/>
                    </a:cxn>
                    <a:cxn ang="0">
                      <a:pos x="178" y="395"/>
                    </a:cxn>
                    <a:cxn ang="0">
                      <a:pos x="151" y="434"/>
                    </a:cxn>
                    <a:cxn ang="0">
                      <a:pos x="123" y="471"/>
                    </a:cxn>
                    <a:cxn ang="0">
                      <a:pos x="94" y="510"/>
                    </a:cxn>
                    <a:cxn ang="0">
                      <a:pos x="64" y="549"/>
                    </a:cxn>
                    <a:cxn ang="0">
                      <a:pos x="33" y="589"/>
                    </a:cxn>
                    <a:cxn ang="0">
                      <a:pos x="2" y="629"/>
                    </a:cxn>
                    <a:cxn ang="0">
                      <a:pos x="0" y="633"/>
                    </a:cxn>
                    <a:cxn ang="0">
                      <a:pos x="10" y="633"/>
                    </a:cxn>
                  </a:cxnLst>
                  <a:rect l="0" t="0" r="r" b="b"/>
                  <a:pathLst>
                    <a:path w="433" h="635">
                      <a:moveTo>
                        <a:pt x="10" y="633"/>
                      </a:moveTo>
                      <a:lnTo>
                        <a:pt x="8" y="635"/>
                      </a:lnTo>
                      <a:lnTo>
                        <a:pt x="40" y="596"/>
                      </a:lnTo>
                      <a:lnTo>
                        <a:pt x="69" y="555"/>
                      </a:lnTo>
                      <a:lnTo>
                        <a:pt x="101" y="517"/>
                      </a:lnTo>
                      <a:lnTo>
                        <a:pt x="129" y="478"/>
                      </a:lnTo>
                      <a:lnTo>
                        <a:pt x="159" y="438"/>
                      </a:lnTo>
                      <a:lnTo>
                        <a:pt x="187" y="400"/>
                      </a:lnTo>
                      <a:lnTo>
                        <a:pt x="213" y="360"/>
                      </a:lnTo>
                      <a:lnTo>
                        <a:pt x="241" y="321"/>
                      </a:lnTo>
                      <a:lnTo>
                        <a:pt x="265" y="283"/>
                      </a:lnTo>
                      <a:lnTo>
                        <a:pt x="292" y="244"/>
                      </a:lnTo>
                      <a:lnTo>
                        <a:pt x="317" y="205"/>
                      </a:lnTo>
                      <a:lnTo>
                        <a:pt x="341" y="165"/>
                      </a:lnTo>
                      <a:lnTo>
                        <a:pt x="365" y="125"/>
                      </a:lnTo>
                      <a:lnTo>
                        <a:pt x="388" y="86"/>
                      </a:lnTo>
                      <a:lnTo>
                        <a:pt x="411" y="45"/>
                      </a:lnTo>
                      <a:lnTo>
                        <a:pt x="433" y="4"/>
                      </a:lnTo>
                      <a:lnTo>
                        <a:pt x="424" y="0"/>
                      </a:lnTo>
                      <a:lnTo>
                        <a:pt x="402" y="40"/>
                      </a:lnTo>
                      <a:lnTo>
                        <a:pt x="379" y="81"/>
                      </a:lnTo>
                      <a:lnTo>
                        <a:pt x="356" y="121"/>
                      </a:lnTo>
                      <a:lnTo>
                        <a:pt x="333" y="161"/>
                      </a:lnTo>
                      <a:lnTo>
                        <a:pt x="307" y="200"/>
                      </a:lnTo>
                      <a:lnTo>
                        <a:pt x="283" y="239"/>
                      </a:lnTo>
                      <a:lnTo>
                        <a:pt x="259" y="278"/>
                      </a:lnTo>
                      <a:lnTo>
                        <a:pt x="232" y="317"/>
                      </a:lnTo>
                      <a:lnTo>
                        <a:pt x="206" y="357"/>
                      </a:lnTo>
                      <a:lnTo>
                        <a:pt x="178" y="395"/>
                      </a:lnTo>
                      <a:lnTo>
                        <a:pt x="151" y="434"/>
                      </a:lnTo>
                      <a:lnTo>
                        <a:pt x="123" y="471"/>
                      </a:lnTo>
                      <a:lnTo>
                        <a:pt x="94" y="510"/>
                      </a:lnTo>
                      <a:lnTo>
                        <a:pt x="64" y="549"/>
                      </a:lnTo>
                      <a:lnTo>
                        <a:pt x="33" y="589"/>
                      </a:lnTo>
                      <a:lnTo>
                        <a:pt x="2" y="629"/>
                      </a:lnTo>
                      <a:lnTo>
                        <a:pt x="0" y="633"/>
                      </a:lnTo>
                      <a:lnTo>
                        <a:pt x="10" y="63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6" name="Freeform 280"/>
                <p:cNvSpPr>
                  <a:spLocks/>
                </p:cNvSpPr>
                <p:nvPr/>
              </p:nvSpPr>
              <p:spPr bwMode="auto">
                <a:xfrm>
                  <a:off x="4127" y="3219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5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3" y="8"/>
                    </a:cxn>
                    <a:cxn ang="0">
                      <a:pos x="7" y="11"/>
                    </a:cxn>
                    <a:cxn ang="0">
                      <a:pos x="13" y="13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3" h="13">
                      <a:moveTo>
                        <a:pt x="10" y="4"/>
                      </a:moveTo>
                      <a:lnTo>
                        <a:pt x="10" y="5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8"/>
                      </a:lnTo>
                      <a:lnTo>
                        <a:pt x="7" y="11"/>
                      </a:lnTo>
                      <a:lnTo>
                        <a:pt x="13" y="13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7" name="Freeform 281"/>
                <p:cNvSpPr>
                  <a:spLocks/>
                </p:cNvSpPr>
                <p:nvPr/>
              </p:nvSpPr>
              <p:spPr bwMode="auto">
                <a:xfrm>
                  <a:off x="4238" y="3202"/>
                  <a:ext cx="21" cy="18"/>
                </a:xfrm>
                <a:custGeom>
                  <a:avLst/>
                  <a:gdLst/>
                  <a:ahLst/>
                  <a:cxnLst>
                    <a:cxn ang="0">
                      <a:pos x="19" y="70"/>
                    </a:cxn>
                    <a:cxn ang="0">
                      <a:pos x="82" y="60"/>
                    </a:cxn>
                    <a:cxn ang="0">
                      <a:pos x="84" y="58"/>
                    </a:cxn>
                    <a:cxn ang="0">
                      <a:pos x="84" y="57"/>
                    </a:cxn>
                    <a:cxn ang="0">
                      <a:pos x="87" y="51"/>
                    </a:cxn>
                    <a:cxn ang="0">
                      <a:pos x="87" y="45"/>
                    </a:cxn>
                    <a:cxn ang="0">
                      <a:pos x="84" y="38"/>
                    </a:cxn>
                    <a:cxn ang="0">
                      <a:pos x="83" y="31"/>
                    </a:cxn>
                    <a:cxn ang="0">
                      <a:pos x="80" y="24"/>
                    </a:cxn>
                    <a:cxn ang="0">
                      <a:pos x="76" y="17"/>
                    </a:cxn>
                    <a:cxn ang="0">
                      <a:pos x="70" y="12"/>
                    </a:cxn>
                    <a:cxn ang="0">
                      <a:pos x="65" y="6"/>
                    </a:cxn>
                    <a:cxn ang="0">
                      <a:pos x="58" y="3"/>
                    </a:cxn>
                    <a:cxn ang="0">
                      <a:pos x="47" y="0"/>
                    </a:cxn>
                    <a:cxn ang="0">
                      <a:pos x="38" y="1"/>
                    </a:cxn>
                    <a:cxn ang="0">
                      <a:pos x="30" y="5"/>
                    </a:cxn>
                    <a:cxn ang="0">
                      <a:pos x="24" y="11"/>
                    </a:cxn>
                    <a:cxn ang="0">
                      <a:pos x="18" y="17"/>
                    </a:cxn>
                    <a:cxn ang="0">
                      <a:pos x="15" y="24"/>
                    </a:cxn>
                    <a:cxn ang="0">
                      <a:pos x="9" y="31"/>
                    </a:cxn>
                    <a:cxn ang="0">
                      <a:pos x="5" y="39"/>
                    </a:cxn>
                    <a:cxn ang="0">
                      <a:pos x="0" y="47"/>
                    </a:cxn>
                    <a:cxn ang="0">
                      <a:pos x="0" y="50"/>
                    </a:cxn>
                    <a:cxn ang="0">
                      <a:pos x="0" y="54"/>
                    </a:cxn>
                    <a:cxn ang="0">
                      <a:pos x="1" y="58"/>
                    </a:cxn>
                    <a:cxn ang="0">
                      <a:pos x="2" y="63"/>
                    </a:cxn>
                    <a:cxn ang="0">
                      <a:pos x="3" y="67"/>
                    </a:cxn>
                    <a:cxn ang="0">
                      <a:pos x="7" y="68"/>
                    </a:cxn>
                    <a:cxn ang="0">
                      <a:pos x="14" y="69"/>
                    </a:cxn>
                    <a:cxn ang="0">
                      <a:pos x="19" y="70"/>
                    </a:cxn>
                  </a:cxnLst>
                  <a:rect l="0" t="0" r="r" b="b"/>
                  <a:pathLst>
                    <a:path w="87" h="70">
                      <a:moveTo>
                        <a:pt x="19" y="70"/>
                      </a:moveTo>
                      <a:lnTo>
                        <a:pt x="82" y="60"/>
                      </a:lnTo>
                      <a:lnTo>
                        <a:pt x="84" y="58"/>
                      </a:lnTo>
                      <a:lnTo>
                        <a:pt x="84" y="57"/>
                      </a:lnTo>
                      <a:lnTo>
                        <a:pt x="87" y="51"/>
                      </a:lnTo>
                      <a:lnTo>
                        <a:pt x="87" y="45"/>
                      </a:lnTo>
                      <a:lnTo>
                        <a:pt x="84" y="38"/>
                      </a:lnTo>
                      <a:lnTo>
                        <a:pt x="83" y="31"/>
                      </a:lnTo>
                      <a:lnTo>
                        <a:pt x="80" y="24"/>
                      </a:lnTo>
                      <a:lnTo>
                        <a:pt x="76" y="17"/>
                      </a:lnTo>
                      <a:lnTo>
                        <a:pt x="70" y="12"/>
                      </a:lnTo>
                      <a:lnTo>
                        <a:pt x="65" y="6"/>
                      </a:lnTo>
                      <a:lnTo>
                        <a:pt x="58" y="3"/>
                      </a:lnTo>
                      <a:lnTo>
                        <a:pt x="47" y="0"/>
                      </a:lnTo>
                      <a:lnTo>
                        <a:pt x="38" y="1"/>
                      </a:lnTo>
                      <a:lnTo>
                        <a:pt x="30" y="5"/>
                      </a:lnTo>
                      <a:lnTo>
                        <a:pt x="24" y="11"/>
                      </a:lnTo>
                      <a:lnTo>
                        <a:pt x="18" y="17"/>
                      </a:lnTo>
                      <a:lnTo>
                        <a:pt x="15" y="24"/>
                      </a:lnTo>
                      <a:lnTo>
                        <a:pt x="9" y="31"/>
                      </a:lnTo>
                      <a:lnTo>
                        <a:pt x="5" y="39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8"/>
                      </a:lnTo>
                      <a:lnTo>
                        <a:pt x="2" y="63"/>
                      </a:lnTo>
                      <a:lnTo>
                        <a:pt x="3" y="67"/>
                      </a:lnTo>
                      <a:lnTo>
                        <a:pt x="7" y="68"/>
                      </a:lnTo>
                      <a:lnTo>
                        <a:pt x="14" y="69"/>
                      </a:lnTo>
                      <a:lnTo>
                        <a:pt x="19" y="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8" name="Freeform 282"/>
                <p:cNvSpPr>
                  <a:spLocks/>
                </p:cNvSpPr>
                <p:nvPr/>
              </p:nvSpPr>
              <p:spPr bwMode="auto">
                <a:xfrm>
                  <a:off x="4242" y="3215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3" y="0"/>
                    </a:cxn>
                    <a:cxn ang="0">
                      <a:pos x="0" y="11"/>
                    </a:cxn>
                    <a:cxn ang="0">
                      <a:pos x="3" y="30"/>
                    </a:cxn>
                    <a:cxn ang="0">
                      <a:pos x="65" y="19"/>
                    </a:cxn>
                    <a:cxn ang="0">
                      <a:pos x="64" y="2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5" h="30">
                      <a:moveTo>
                        <a:pt x="64" y="0"/>
                      </a:moveTo>
                      <a:lnTo>
                        <a:pt x="63" y="0"/>
                      </a:lnTo>
                      <a:lnTo>
                        <a:pt x="0" y="11"/>
                      </a:lnTo>
                      <a:lnTo>
                        <a:pt x="3" y="30"/>
                      </a:lnTo>
                      <a:lnTo>
                        <a:pt x="65" y="19"/>
                      </a:lnTo>
                      <a:lnTo>
                        <a:pt x="64" y="2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59" name="Freeform 283"/>
                <p:cNvSpPr>
                  <a:spLocks/>
                </p:cNvSpPr>
                <p:nvPr/>
              </p:nvSpPr>
              <p:spPr bwMode="auto">
                <a:xfrm>
                  <a:off x="4257" y="3213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2"/>
                    </a:cxn>
                    <a:cxn ang="0">
                      <a:pos x="1" y="7"/>
                    </a:cxn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6" y="7"/>
                    </a:cxn>
                    <a:cxn ang="0">
                      <a:pos x="6" y="27"/>
                    </a:cxn>
                    <a:cxn ang="0">
                      <a:pos x="15" y="24"/>
                    </a:cxn>
                    <a:cxn ang="0">
                      <a:pos x="19" y="17"/>
                    </a:cxn>
                    <a:cxn ang="0">
                      <a:pos x="20" y="9"/>
                    </a:cxn>
                    <a:cxn ang="0">
                      <a:pos x="21" y="2"/>
                    </a:cxn>
                    <a:cxn ang="0">
                      <a:pos x="20" y="0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21" h="27">
                      <a:moveTo>
                        <a:pt x="1" y="5"/>
                      </a:moveTo>
                      <a:lnTo>
                        <a:pt x="0" y="2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6" y="7"/>
                      </a:lnTo>
                      <a:lnTo>
                        <a:pt x="6" y="27"/>
                      </a:lnTo>
                      <a:lnTo>
                        <a:pt x="15" y="24"/>
                      </a:lnTo>
                      <a:lnTo>
                        <a:pt x="19" y="17"/>
                      </a:lnTo>
                      <a:lnTo>
                        <a:pt x="20" y="9"/>
                      </a:lnTo>
                      <a:lnTo>
                        <a:pt x="21" y="2"/>
                      </a:lnTo>
                      <a:lnTo>
                        <a:pt x="20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0" name="Freeform 284"/>
                <p:cNvSpPr>
                  <a:spLocks/>
                </p:cNvSpPr>
                <p:nvPr/>
              </p:nvSpPr>
              <p:spPr bwMode="auto">
                <a:xfrm>
                  <a:off x="4250" y="3200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7" y="23"/>
                    </a:cxn>
                    <a:cxn ang="0">
                      <a:pos x="12" y="25"/>
                    </a:cxn>
                    <a:cxn ang="0">
                      <a:pos x="18" y="30"/>
                    </a:cxn>
                    <a:cxn ang="0">
                      <a:pos x="21" y="33"/>
                    </a:cxn>
                    <a:cxn ang="0">
                      <a:pos x="25" y="40"/>
                    </a:cxn>
                    <a:cxn ang="0">
                      <a:pos x="27" y="44"/>
                    </a:cxn>
                    <a:cxn ang="0">
                      <a:pos x="29" y="50"/>
                    </a:cxn>
                    <a:cxn ang="0">
                      <a:pos x="30" y="59"/>
                    </a:cxn>
                    <a:cxn ang="0">
                      <a:pos x="49" y="54"/>
                    </a:cxn>
                    <a:cxn ang="0">
                      <a:pos x="48" y="47"/>
                    </a:cxn>
                    <a:cxn ang="0">
                      <a:pos x="46" y="38"/>
                    </a:cxn>
                    <a:cxn ang="0">
                      <a:pos x="41" y="31"/>
                    </a:cxn>
                    <a:cxn ang="0">
                      <a:pos x="36" y="23"/>
                    </a:cxn>
                    <a:cxn ang="0">
                      <a:pos x="29" y="15"/>
                    </a:cxn>
                    <a:cxn ang="0">
                      <a:pos x="22" y="9"/>
                    </a:cxn>
                    <a:cxn ang="0">
                      <a:pos x="13" y="4"/>
                    </a:cxn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49" h="59">
                      <a:moveTo>
                        <a:pt x="0" y="22"/>
                      </a:moveTo>
                      <a:lnTo>
                        <a:pt x="0" y="21"/>
                      </a:lnTo>
                      <a:lnTo>
                        <a:pt x="7" y="23"/>
                      </a:lnTo>
                      <a:lnTo>
                        <a:pt x="12" y="25"/>
                      </a:lnTo>
                      <a:lnTo>
                        <a:pt x="18" y="30"/>
                      </a:lnTo>
                      <a:lnTo>
                        <a:pt x="21" y="33"/>
                      </a:lnTo>
                      <a:lnTo>
                        <a:pt x="25" y="40"/>
                      </a:lnTo>
                      <a:lnTo>
                        <a:pt x="27" y="44"/>
                      </a:lnTo>
                      <a:lnTo>
                        <a:pt x="29" y="50"/>
                      </a:lnTo>
                      <a:lnTo>
                        <a:pt x="30" y="59"/>
                      </a:lnTo>
                      <a:lnTo>
                        <a:pt x="49" y="54"/>
                      </a:lnTo>
                      <a:lnTo>
                        <a:pt x="48" y="47"/>
                      </a:lnTo>
                      <a:lnTo>
                        <a:pt x="46" y="38"/>
                      </a:lnTo>
                      <a:lnTo>
                        <a:pt x="41" y="31"/>
                      </a:lnTo>
                      <a:lnTo>
                        <a:pt x="36" y="23"/>
                      </a:lnTo>
                      <a:lnTo>
                        <a:pt x="29" y="15"/>
                      </a:lnTo>
                      <a:lnTo>
                        <a:pt x="22" y="9"/>
                      </a:lnTo>
                      <a:lnTo>
                        <a:pt x="1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1" name="Freeform 285"/>
                <p:cNvSpPr>
                  <a:spLocks/>
                </p:cNvSpPr>
                <p:nvPr/>
              </p:nvSpPr>
              <p:spPr bwMode="auto">
                <a:xfrm>
                  <a:off x="4235" y="3200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21" y="58"/>
                    </a:cxn>
                    <a:cxn ang="0">
                      <a:pos x="18" y="63"/>
                    </a:cxn>
                    <a:cxn ang="0">
                      <a:pos x="25" y="56"/>
                    </a:cxn>
                    <a:cxn ang="0">
                      <a:pos x="28" y="48"/>
                    </a:cxn>
                    <a:cxn ang="0">
                      <a:pos x="34" y="41"/>
                    </a:cxn>
                    <a:cxn ang="0">
                      <a:pos x="37" y="33"/>
                    </a:cxn>
                    <a:cxn ang="0">
                      <a:pos x="42" y="29"/>
                    </a:cxn>
                    <a:cxn ang="0">
                      <a:pos x="45" y="25"/>
                    </a:cxn>
                    <a:cxn ang="0">
                      <a:pos x="51" y="22"/>
                    </a:cxn>
                    <a:cxn ang="0">
                      <a:pos x="58" y="22"/>
                    </a:cxn>
                    <a:cxn ang="0">
                      <a:pos x="58" y="0"/>
                    </a:cxn>
                    <a:cxn ang="0">
                      <a:pos x="47" y="3"/>
                    </a:cxn>
                    <a:cxn ang="0">
                      <a:pos x="35" y="8"/>
                    </a:cxn>
                    <a:cxn ang="0">
                      <a:pos x="27" y="15"/>
                    </a:cxn>
                    <a:cxn ang="0">
                      <a:pos x="21" y="23"/>
                    </a:cxn>
                    <a:cxn ang="0">
                      <a:pos x="16" y="30"/>
                    </a:cxn>
                    <a:cxn ang="0">
                      <a:pos x="12" y="37"/>
                    </a:cxn>
                    <a:cxn ang="0">
                      <a:pos x="8" y="46"/>
                    </a:cxn>
                    <a:cxn ang="0">
                      <a:pos x="4" y="50"/>
                    </a:cxn>
                    <a:cxn ang="0">
                      <a:pos x="0" y="58"/>
                    </a:cxn>
                    <a:cxn ang="0">
                      <a:pos x="21" y="58"/>
                    </a:cxn>
                  </a:cxnLst>
                  <a:rect l="0" t="0" r="r" b="b"/>
                  <a:pathLst>
                    <a:path w="58" h="63">
                      <a:moveTo>
                        <a:pt x="21" y="58"/>
                      </a:moveTo>
                      <a:lnTo>
                        <a:pt x="18" y="63"/>
                      </a:lnTo>
                      <a:lnTo>
                        <a:pt x="25" y="56"/>
                      </a:lnTo>
                      <a:lnTo>
                        <a:pt x="28" y="48"/>
                      </a:lnTo>
                      <a:lnTo>
                        <a:pt x="34" y="41"/>
                      </a:lnTo>
                      <a:lnTo>
                        <a:pt x="37" y="33"/>
                      </a:lnTo>
                      <a:lnTo>
                        <a:pt x="42" y="29"/>
                      </a:lnTo>
                      <a:lnTo>
                        <a:pt x="45" y="25"/>
                      </a:lnTo>
                      <a:lnTo>
                        <a:pt x="51" y="22"/>
                      </a:lnTo>
                      <a:lnTo>
                        <a:pt x="58" y="22"/>
                      </a:lnTo>
                      <a:lnTo>
                        <a:pt x="58" y="0"/>
                      </a:lnTo>
                      <a:lnTo>
                        <a:pt x="47" y="3"/>
                      </a:lnTo>
                      <a:lnTo>
                        <a:pt x="35" y="8"/>
                      </a:lnTo>
                      <a:lnTo>
                        <a:pt x="27" y="15"/>
                      </a:lnTo>
                      <a:lnTo>
                        <a:pt x="21" y="23"/>
                      </a:lnTo>
                      <a:lnTo>
                        <a:pt x="16" y="30"/>
                      </a:lnTo>
                      <a:lnTo>
                        <a:pt x="12" y="37"/>
                      </a:lnTo>
                      <a:lnTo>
                        <a:pt x="8" y="46"/>
                      </a:lnTo>
                      <a:lnTo>
                        <a:pt x="4" y="50"/>
                      </a:lnTo>
                      <a:lnTo>
                        <a:pt x="0" y="58"/>
                      </a:lnTo>
                      <a:lnTo>
                        <a:pt x="21" y="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2" name="Freeform 286"/>
                <p:cNvSpPr>
                  <a:spLocks/>
                </p:cNvSpPr>
                <p:nvPr/>
              </p:nvSpPr>
              <p:spPr bwMode="auto">
                <a:xfrm>
                  <a:off x="4235" y="3214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3" y="16"/>
                    </a:cxn>
                    <a:cxn ang="0">
                      <a:pos x="22" y="15"/>
                    </a:cxn>
                    <a:cxn ang="0">
                      <a:pos x="21" y="10"/>
                    </a:cxn>
                    <a:cxn ang="0">
                      <a:pos x="20" y="5"/>
                    </a:cxn>
                    <a:cxn ang="0">
                      <a:pos x="21" y="3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3" y="13"/>
                    </a:cxn>
                    <a:cxn ang="0">
                      <a:pos x="4" y="20"/>
                    </a:cxn>
                    <a:cxn ang="0">
                      <a:pos x="3" y="16"/>
                    </a:cxn>
                    <a:cxn ang="0">
                      <a:pos x="23" y="16"/>
                    </a:cxn>
                  </a:cxnLst>
                  <a:rect l="0" t="0" r="r" b="b"/>
                  <a:pathLst>
                    <a:path w="23" h="20">
                      <a:moveTo>
                        <a:pt x="23" y="16"/>
                      </a:moveTo>
                      <a:lnTo>
                        <a:pt x="22" y="15"/>
                      </a:lnTo>
                      <a:lnTo>
                        <a:pt x="21" y="10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3"/>
                      </a:lnTo>
                      <a:lnTo>
                        <a:pt x="4" y="20"/>
                      </a:lnTo>
                      <a:lnTo>
                        <a:pt x="3" y="16"/>
                      </a:lnTo>
                      <a:lnTo>
                        <a:pt x="23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3" name="Freeform 287"/>
                <p:cNvSpPr>
                  <a:spLocks/>
                </p:cNvSpPr>
                <p:nvPr/>
              </p:nvSpPr>
              <p:spPr bwMode="auto">
                <a:xfrm>
                  <a:off x="4236" y="3217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6" y="3"/>
                    </a:cxn>
                    <a:cxn ang="0">
                      <a:pos x="27" y="2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20" y="5"/>
                    </a:cxn>
                    <a:cxn ang="0">
                      <a:pos x="0" y="5"/>
                    </a:cxn>
                    <a:cxn ang="0">
                      <a:pos x="5" y="16"/>
                    </a:cxn>
                    <a:cxn ang="0">
                      <a:pos x="13" y="19"/>
                    </a:cxn>
                    <a:cxn ang="0">
                      <a:pos x="20" y="21"/>
                    </a:cxn>
                    <a:cxn ang="0">
                      <a:pos x="27" y="23"/>
                    </a:cxn>
                    <a:cxn ang="0">
                      <a:pos x="29" y="22"/>
                    </a:cxn>
                    <a:cxn ang="0">
                      <a:pos x="26" y="3"/>
                    </a:cxn>
                  </a:cxnLst>
                  <a:rect l="0" t="0" r="r" b="b"/>
                  <a:pathLst>
                    <a:path w="29" h="23">
                      <a:moveTo>
                        <a:pt x="26" y="3"/>
                      </a:move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20" y="5"/>
                      </a:lnTo>
                      <a:lnTo>
                        <a:pt x="0" y="5"/>
                      </a:lnTo>
                      <a:lnTo>
                        <a:pt x="5" y="16"/>
                      </a:lnTo>
                      <a:lnTo>
                        <a:pt x="13" y="19"/>
                      </a:lnTo>
                      <a:lnTo>
                        <a:pt x="20" y="21"/>
                      </a:lnTo>
                      <a:lnTo>
                        <a:pt x="27" y="23"/>
                      </a:lnTo>
                      <a:lnTo>
                        <a:pt x="29" y="22"/>
                      </a:lnTo>
                      <a:lnTo>
                        <a:pt x="26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4" name="Freeform 288"/>
                <p:cNvSpPr>
                  <a:spLocks/>
                </p:cNvSpPr>
                <p:nvPr/>
              </p:nvSpPr>
              <p:spPr bwMode="auto">
                <a:xfrm>
                  <a:off x="4254" y="3155"/>
                  <a:ext cx="54" cy="52"/>
                </a:xfrm>
                <a:custGeom>
                  <a:avLst/>
                  <a:gdLst/>
                  <a:ahLst/>
                  <a:cxnLst>
                    <a:cxn ang="0">
                      <a:pos x="102" y="210"/>
                    </a:cxn>
                    <a:cxn ang="0">
                      <a:pos x="160" y="204"/>
                    </a:cxn>
                    <a:cxn ang="0">
                      <a:pos x="174" y="196"/>
                    </a:cxn>
                    <a:cxn ang="0">
                      <a:pos x="184" y="185"/>
                    </a:cxn>
                    <a:cxn ang="0">
                      <a:pos x="192" y="173"/>
                    </a:cxn>
                    <a:cxn ang="0">
                      <a:pos x="201" y="158"/>
                    </a:cxn>
                    <a:cxn ang="0">
                      <a:pos x="206" y="144"/>
                    </a:cxn>
                    <a:cxn ang="0">
                      <a:pos x="211" y="127"/>
                    </a:cxn>
                    <a:cxn ang="0">
                      <a:pos x="214" y="110"/>
                    </a:cxn>
                    <a:cxn ang="0">
                      <a:pos x="216" y="94"/>
                    </a:cxn>
                    <a:cxn ang="0">
                      <a:pos x="216" y="78"/>
                    </a:cxn>
                    <a:cxn ang="0">
                      <a:pos x="213" y="66"/>
                    </a:cxn>
                    <a:cxn ang="0">
                      <a:pos x="211" y="53"/>
                    </a:cxn>
                    <a:cxn ang="0">
                      <a:pos x="210" y="43"/>
                    </a:cxn>
                    <a:cxn ang="0">
                      <a:pos x="204" y="34"/>
                    </a:cxn>
                    <a:cxn ang="0">
                      <a:pos x="196" y="26"/>
                    </a:cxn>
                    <a:cxn ang="0">
                      <a:pos x="187" y="20"/>
                    </a:cxn>
                    <a:cxn ang="0">
                      <a:pos x="176" y="15"/>
                    </a:cxn>
                    <a:cxn ang="0">
                      <a:pos x="167" y="11"/>
                    </a:cxn>
                    <a:cxn ang="0">
                      <a:pos x="154" y="6"/>
                    </a:cxn>
                    <a:cxn ang="0">
                      <a:pos x="143" y="3"/>
                    </a:cxn>
                    <a:cxn ang="0">
                      <a:pos x="131" y="1"/>
                    </a:cxn>
                    <a:cxn ang="0">
                      <a:pos x="121" y="1"/>
                    </a:cxn>
                    <a:cxn ang="0">
                      <a:pos x="110" y="0"/>
                    </a:cxn>
                    <a:cxn ang="0">
                      <a:pos x="102" y="0"/>
                    </a:cxn>
                    <a:cxn ang="0">
                      <a:pos x="94" y="0"/>
                    </a:cxn>
                    <a:cxn ang="0">
                      <a:pos x="85" y="0"/>
                    </a:cxn>
                    <a:cxn ang="0">
                      <a:pos x="75" y="1"/>
                    </a:cxn>
                    <a:cxn ang="0">
                      <a:pos x="66" y="3"/>
                    </a:cxn>
                    <a:cxn ang="0">
                      <a:pos x="57" y="5"/>
                    </a:cxn>
                    <a:cxn ang="0">
                      <a:pos x="44" y="15"/>
                    </a:cxn>
                    <a:cxn ang="0">
                      <a:pos x="33" y="25"/>
                    </a:cxn>
                    <a:cxn ang="0">
                      <a:pos x="23" y="37"/>
                    </a:cxn>
                    <a:cxn ang="0">
                      <a:pos x="15" y="51"/>
                    </a:cxn>
                    <a:cxn ang="0">
                      <a:pos x="8" y="66"/>
                    </a:cxn>
                    <a:cxn ang="0">
                      <a:pos x="2" y="82"/>
                    </a:cxn>
                    <a:cxn ang="0">
                      <a:pos x="0" y="99"/>
                    </a:cxn>
                    <a:cxn ang="0">
                      <a:pos x="0" y="118"/>
                    </a:cxn>
                    <a:cxn ang="0">
                      <a:pos x="8" y="137"/>
                    </a:cxn>
                    <a:cxn ang="0">
                      <a:pos x="16" y="154"/>
                    </a:cxn>
                    <a:cxn ang="0">
                      <a:pos x="28" y="169"/>
                    </a:cxn>
                    <a:cxn ang="0">
                      <a:pos x="39" y="181"/>
                    </a:cxn>
                    <a:cxn ang="0">
                      <a:pos x="52" y="191"/>
                    </a:cxn>
                    <a:cxn ang="0">
                      <a:pos x="68" y="200"/>
                    </a:cxn>
                    <a:cxn ang="0">
                      <a:pos x="85" y="206"/>
                    </a:cxn>
                    <a:cxn ang="0">
                      <a:pos x="102" y="210"/>
                    </a:cxn>
                  </a:cxnLst>
                  <a:rect l="0" t="0" r="r" b="b"/>
                  <a:pathLst>
                    <a:path w="216" h="210">
                      <a:moveTo>
                        <a:pt x="102" y="210"/>
                      </a:moveTo>
                      <a:lnTo>
                        <a:pt x="160" y="204"/>
                      </a:lnTo>
                      <a:lnTo>
                        <a:pt x="174" y="196"/>
                      </a:lnTo>
                      <a:lnTo>
                        <a:pt x="184" y="185"/>
                      </a:lnTo>
                      <a:lnTo>
                        <a:pt x="192" y="173"/>
                      </a:lnTo>
                      <a:lnTo>
                        <a:pt x="201" y="158"/>
                      </a:lnTo>
                      <a:lnTo>
                        <a:pt x="206" y="144"/>
                      </a:lnTo>
                      <a:lnTo>
                        <a:pt x="211" y="127"/>
                      </a:lnTo>
                      <a:lnTo>
                        <a:pt x="214" y="110"/>
                      </a:lnTo>
                      <a:lnTo>
                        <a:pt x="216" y="94"/>
                      </a:lnTo>
                      <a:lnTo>
                        <a:pt x="216" y="78"/>
                      </a:lnTo>
                      <a:lnTo>
                        <a:pt x="213" y="66"/>
                      </a:lnTo>
                      <a:lnTo>
                        <a:pt x="211" y="53"/>
                      </a:lnTo>
                      <a:lnTo>
                        <a:pt x="210" y="43"/>
                      </a:lnTo>
                      <a:lnTo>
                        <a:pt x="204" y="34"/>
                      </a:lnTo>
                      <a:lnTo>
                        <a:pt x="196" y="26"/>
                      </a:lnTo>
                      <a:lnTo>
                        <a:pt x="187" y="20"/>
                      </a:lnTo>
                      <a:lnTo>
                        <a:pt x="176" y="15"/>
                      </a:lnTo>
                      <a:lnTo>
                        <a:pt x="167" y="11"/>
                      </a:lnTo>
                      <a:lnTo>
                        <a:pt x="154" y="6"/>
                      </a:lnTo>
                      <a:lnTo>
                        <a:pt x="143" y="3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10" y="0"/>
                      </a:lnTo>
                      <a:lnTo>
                        <a:pt x="102" y="0"/>
                      </a:lnTo>
                      <a:lnTo>
                        <a:pt x="94" y="0"/>
                      </a:lnTo>
                      <a:lnTo>
                        <a:pt x="85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5"/>
                      </a:lnTo>
                      <a:lnTo>
                        <a:pt x="44" y="15"/>
                      </a:lnTo>
                      <a:lnTo>
                        <a:pt x="33" y="25"/>
                      </a:lnTo>
                      <a:lnTo>
                        <a:pt x="23" y="37"/>
                      </a:lnTo>
                      <a:lnTo>
                        <a:pt x="15" y="51"/>
                      </a:lnTo>
                      <a:lnTo>
                        <a:pt x="8" y="66"/>
                      </a:lnTo>
                      <a:lnTo>
                        <a:pt x="2" y="82"/>
                      </a:lnTo>
                      <a:lnTo>
                        <a:pt x="0" y="99"/>
                      </a:lnTo>
                      <a:lnTo>
                        <a:pt x="0" y="118"/>
                      </a:lnTo>
                      <a:lnTo>
                        <a:pt x="8" y="137"/>
                      </a:lnTo>
                      <a:lnTo>
                        <a:pt x="16" y="154"/>
                      </a:lnTo>
                      <a:lnTo>
                        <a:pt x="28" y="169"/>
                      </a:lnTo>
                      <a:lnTo>
                        <a:pt x="39" y="181"/>
                      </a:lnTo>
                      <a:lnTo>
                        <a:pt x="52" y="191"/>
                      </a:lnTo>
                      <a:lnTo>
                        <a:pt x="68" y="200"/>
                      </a:lnTo>
                      <a:lnTo>
                        <a:pt x="85" y="206"/>
                      </a:lnTo>
                      <a:lnTo>
                        <a:pt x="102" y="2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5" name="Freeform 289"/>
                <p:cNvSpPr>
                  <a:spLocks/>
                </p:cNvSpPr>
                <p:nvPr/>
              </p:nvSpPr>
              <p:spPr bwMode="auto">
                <a:xfrm>
                  <a:off x="4280" y="3205"/>
                  <a:ext cx="15" cy="4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58" y="0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58" y="8"/>
                    </a:cxn>
                    <a:cxn ang="0">
                      <a:pos x="60" y="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60" h="14">
                      <a:moveTo>
                        <a:pt x="56" y="0"/>
                      </a:moveTo>
                      <a:lnTo>
                        <a:pt x="58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58" y="8"/>
                      </a:lnTo>
                      <a:lnTo>
                        <a:pt x="60" y="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6" name="Freeform 290"/>
                <p:cNvSpPr>
                  <a:spLocks/>
                </p:cNvSpPr>
                <p:nvPr/>
              </p:nvSpPr>
              <p:spPr bwMode="auto">
                <a:xfrm>
                  <a:off x="4294" y="3178"/>
                  <a:ext cx="15" cy="29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2" y="16"/>
                    </a:cxn>
                    <a:cxn ang="0">
                      <a:pos x="50" y="32"/>
                    </a:cxn>
                    <a:cxn ang="0">
                      <a:pos x="44" y="49"/>
                    </a:cxn>
                    <a:cxn ang="0">
                      <a:pos x="39" y="62"/>
                    </a:cxn>
                    <a:cxn ang="0">
                      <a:pos x="31" y="77"/>
                    </a:cxn>
                    <a:cxn ang="0">
                      <a:pos x="23" y="89"/>
                    </a:cxn>
                    <a:cxn ang="0">
                      <a:pos x="14" y="100"/>
                    </a:cxn>
                    <a:cxn ang="0">
                      <a:pos x="0" y="107"/>
                    </a:cxn>
                    <a:cxn ang="0">
                      <a:pos x="4" y="115"/>
                    </a:cxn>
                    <a:cxn ang="0">
                      <a:pos x="17" y="106"/>
                    </a:cxn>
                    <a:cxn ang="0">
                      <a:pos x="30" y="95"/>
                    </a:cxn>
                    <a:cxn ang="0">
                      <a:pos x="39" y="81"/>
                    </a:cxn>
                    <a:cxn ang="0">
                      <a:pos x="47" y="66"/>
                    </a:cxn>
                    <a:cxn ang="0">
                      <a:pos x="52" y="51"/>
                    </a:cxn>
                    <a:cxn ang="0">
                      <a:pos x="58" y="34"/>
                    </a:cxn>
                    <a:cxn ang="0">
                      <a:pos x="60" y="16"/>
                    </a:cxn>
                    <a:cxn ang="0">
                      <a:pos x="62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62" h="115">
                      <a:moveTo>
                        <a:pt x="54" y="0"/>
                      </a:moveTo>
                      <a:lnTo>
                        <a:pt x="52" y="16"/>
                      </a:lnTo>
                      <a:lnTo>
                        <a:pt x="50" y="32"/>
                      </a:lnTo>
                      <a:lnTo>
                        <a:pt x="44" y="49"/>
                      </a:lnTo>
                      <a:lnTo>
                        <a:pt x="39" y="62"/>
                      </a:lnTo>
                      <a:lnTo>
                        <a:pt x="31" y="77"/>
                      </a:lnTo>
                      <a:lnTo>
                        <a:pt x="23" y="89"/>
                      </a:lnTo>
                      <a:lnTo>
                        <a:pt x="14" y="100"/>
                      </a:lnTo>
                      <a:lnTo>
                        <a:pt x="0" y="107"/>
                      </a:lnTo>
                      <a:lnTo>
                        <a:pt x="4" y="115"/>
                      </a:lnTo>
                      <a:lnTo>
                        <a:pt x="17" y="106"/>
                      </a:lnTo>
                      <a:lnTo>
                        <a:pt x="30" y="95"/>
                      </a:lnTo>
                      <a:lnTo>
                        <a:pt x="39" y="81"/>
                      </a:lnTo>
                      <a:lnTo>
                        <a:pt x="47" y="66"/>
                      </a:lnTo>
                      <a:lnTo>
                        <a:pt x="52" y="51"/>
                      </a:lnTo>
                      <a:lnTo>
                        <a:pt x="58" y="34"/>
                      </a:lnTo>
                      <a:lnTo>
                        <a:pt x="60" y="16"/>
                      </a:lnTo>
                      <a:lnTo>
                        <a:pt x="62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7" name="Freeform 291"/>
                <p:cNvSpPr>
                  <a:spLocks/>
                </p:cNvSpPr>
                <p:nvPr/>
              </p:nvSpPr>
              <p:spPr bwMode="auto">
                <a:xfrm>
                  <a:off x="4306" y="3165"/>
                  <a:ext cx="4" cy="13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0" y="3"/>
                    </a:cxn>
                    <a:cxn ang="0">
                      <a:pos x="3" y="13"/>
                    </a:cxn>
                    <a:cxn ang="0">
                      <a:pos x="5" y="26"/>
                    </a:cxn>
                    <a:cxn ang="0">
                      <a:pos x="6" y="38"/>
                    </a:cxn>
                    <a:cxn ang="0">
                      <a:pos x="7" y="54"/>
                    </a:cxn>
                    <a:cxn ang="0">
                      <a:pos x="15" y="54"/>
                    </a:cxn>
                    <a:cxn ang="0">
                      <a:pos x="14" y="38"/>
                    </a:cxn>
                    <a:cxn ang="0">
                      <a:pos x="12" y="26"/>
                    </a:cxn>
                    <a:cxn ang="0">
                      <a:pos x="11" y="13"/>
                    </a:cxn>
                    <a:cxn ang="0">
                      <a:pos x="11" y="3"/>
                    </a:cxn>
                    <a:cxn ang="0">
                      <a:pos x="9" y="0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5" h="54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3" y="13"/>
                      </a:lnTo>
                      <a:lnTo>
                        <a:pt x="5" y="26"/>
                      </a:lnTo>
                      <a:lnTo>
                        <a:pt x="6" y="38"/>
                      </a:lnTo>
                      <a:lnTo>
                        <a:pt x="7" y="54"/>
                      </a:lnTo>
                      <a:lnTo>
                        <a:pt x="15" y="54"/>
                      </a:lnTo>
                      <a:lnTo>
                        <a:pt x="14" y="38"/>
                      </a:lnTo>
                      <a:lnTo>
                        <a:pt x="12" y="26"/>
                      </a:lnTo>
                      <a:lnTo>
                        <a:pt x="11" y="13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8" name="Freeform 292"/>
                <p:cNvSpPr>
                  <a:spLocks/>
                </p:cNvSpPr>
                <p:nvPr/>
              </p:nvSpPr>
              <p:spPr bwMode="auto">
                <a:xfrm>
                  <a:off x="4287" y="3154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10" y="11"/>
                    </a:cxn>
                    <a:cxn ang="0">
                      <a:pos x="22" y="15"/>
                    </a:cxn>
                    <a:cxn ang="0">
                      <a:pos x="34" y="19"/>
                    </a:cxn>
                    <a:cxn ang="0">
                      <a:pos x="43" y="23"/>
                    </a:cxn>
                    <a:cxn ang="0">
                      <a:pos x="53" y="28"/>
                    </a:cxn>
                    <a:cxn ang="0">
                      <a:pos x="61" y="34"/>
                    </a:cxn>
                    <a:cxn ang="0">
                      <a:pos x="70" y="41"/>
                    </a:cxn>
                    <a:cxn ang="0">
                      <a:pos x="75" y="48"/>
                    </a:cxn>
                    <a:cxn ang="0">
                      <a:pos x="83" y="44"/>
                    </a:cxn>
                    <a:cxn ang="0">
                      <a:pos x="77" y="34"/>
                    </a:cxn>
                    <a:cxn ang="0">
                      <a:pos x="68" y="28"/>
                    </a:cxn>
                    <a:cxn ang="0">
                      <a:pos x="58" y="19"/>
                    </a:cxn>
                    <a:cxn ang="0">
                      <a:pos x="48" y="15"/>
                    </a:cxn>
                    <a:cxn ang="0">
                      <a:pos x="37" y="10"/>
                    </a:cxn>
                    <a:cxn ang="0">
                      <a:pos x="24" y="6"/>
                    </a:cxn>
                    <a:cxn ang="0">
                      <a:pos x="13" y="4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83" h="48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0" y="11"/>
                      </a:lnTo>
                      <a:lnTo>
                        <a:pt x="22" y="15"/>
                      </a:lnTo>
                      <a:lnTo>
                        <a:pt x="34" y="19"/>
                      </a:lnTo>
                      <a:lnTo>
                        <a:pt x="43" y="23"/>
                      </a:lnTo>
                      <a:lnTo>
                        <a:pt x="53" y="28"/>
                      </a:lnTo>
                      <a:lnTo>
                        <a:pt x="61" y="34"/>
                      </a:lnTo>
                      <a:lnTo>
                        <a:pt x="70" y="41"/>
                      </a:lnTo>
                      <a:lnTo>
                        <a:pt x="75" y="48"/>
                      </a:lnTo>
                      <a:lnTo>
                        <a:pt x="83" y="44"/>
                      </a:lnTo>
                      <a:lnTo>
                        <a:pt x="77" y="34"/>
                      </a:lnTo>
                      <a:lnTo>
                        <a:pt x="68" y="28"/>
                      </a:lnTo>
                      <a:lnTo>
                        <a:pt x="58" y="19"/>
                      </a:lnTo>
                      <a:lnTo>
                        <a:pt x="48" y="15"/>
                      </a:lnTo>
                      <a:lnTo>
                        <a:pt x="37" y="10"/>
                      </a:lnTo>
                      <a:lnTo>
                        <a:pt x="24" y="6"/>
                      </a:lnTo>
                      <a:lnTo>
                        <a:pt x="1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69" name="Freeform 293"/>
                <p:cNvSpPr>
                  <a:spLocks/>
                </p:cNvSpPr>
                <p:nvPr/>
              </p:nvSpPr>
              <p:spPr bwMode="auto">
                <a:xfrm>
                  <a:off x="4268" y="3154"/>
                  <a:ext cx="19" cy="3"/>
                </a:xfrm>
                <a:custGeom>
                  <a:avLst/>
                  <a:gdLst/>
                  <a:ahLst/>
                  <a:cxnLst>
                    <a:cxn ang="0">
                      <a:pos x="5" y="14"/>
                    </a:cxn>
                    <a:cxn ang="0">
                      <a:pos x="4" y="14"/>
                    </a:cxn>
                    <a:cxn ang="0">
                      <a:pos x="13" y="12"/>
                    </a:cxn>
                    <a:cxn ang="0">
                      <a:pos x="21" y="10"/>
                    </a:cxn>
                    <a:cxn ang="0">
                      <a:pos x="31" y="10"/>
                    </a:cxn>
                    <a:cxn ang="0">
                      <a:pos x="40" y="10"/>
                    </a:cxn>
                    <a:cxn ang="0">
                      <a:pos x="48" y="10"/>
                    </a:cxn>
                    <a:cxn ang="0">
                      <a:pos x="56" y="10"/>
                    </a:cxn>
                    <a:cxn ang="0">
                      <a:pos x="67" y="11"/>
                    </a:cxn>
                    <a:cxn ang="0">
                      <a:pos x="77" y="11"/>
                    </a:cxn>
                    <a:cxn ang="0">
                      <a:pos x="77" y="1"/>
                    </a:cxn>
                    <a:cxn ang="0">
                      <a:pos x="67" y="1"/>
                    </a:cxn>
                    <a:cxn ang="0">
                      <a:pos x="56" y="0"/>
                    </a:cxn>
                    <a:cxn ang="0">
                      <a:pos x="48" y="0"/>
                    </a:cxn>
                    <a:cxn ang="0">
                      <a:pos x="40" y="0"/>
                    </a:cxn>
                    <a:cxn ang="0">
                      <a:pos x="31" y="0"/>
                    </a:cxn>
                    <a:cxn ang="0">
                      <a:pos x="21" y="3"/>
                    </a:cxn>
                    <a:cxn ang="0">
                      <a:pos x="11" y="5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5" y="14"/>
                    </a:cxn>
                  </a:cxnLst>
                  <a:rect l="0" t="0" r="r" b="b"/>
                  <a:pathLst>
                    <a:path w="77" h="14">
                      <a:moveTo>
                        <a:pt x="5" y="14"/>
                      </a:moveTo>
                      <a:lnTo>
                        <a:pt x="4" y="14"/>
                      </a:lnTo>
                      <a:lnTo>
                        <a:pt x="13" y="12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40" y="10"/>
                      </a:lnTo>
                      <a:lnTo>
                        <a:pt x="48" y="10"/>
                      </a:lnTo>
                      <a:lnTo>
                        <a:pt x="56" y="10"/>
                      </a:lnTo>
                      <a:lnTo>
                        <a:pt x="67" y="11"/>
                      </a:lnTo>
                      <a:lnTo>
                        <a:pt x="77" y="11"/>
                      </a:lnTo>
                      <a:lnTo>
                        <a:pt x="77" y="1"/>
                      </a:lnTo>
                      <a:lnTo>
                        <a:pt x="67" y="1"/>
                      </a:lnTo>
                      <a:lnTo>
                        <a:pt x="56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1" y="0"/>
                      </a:lnTo>
                      <a:lnTo>
                        <a:pt x="21" y="3"/>
                      </a:lnTo>
                      <a:lnTo>
                        <a:pt x="11" y="5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0" name="Freeform 294"/>
                <p:cNvSpPr>
                  <a:spLocks/>
                </p:cNvSpPr>
                <p:nvPr/>
              </p:nvSpPr>
              <p:spPr bwMode="auto">
                <a:xfrm>
                  <a:off x="4253" y="3155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8" y="115"/>
                    </a:cxn>
                    <a:cxn ang="0">
                      <a:pos x="8" y="117"/>
                    </a:cxn>
                    <a:cxn ang="0">
                      <a:pos x="8" y="98"/>
                    </a:cxn>
                    <a:cxn ang="0">
                      <a:pos x="11" y="82"/>
                    </a:cxn>
                    <a:cxn ang="0">
                      <a:pos x="15" y="67"/>
                    </a:cxn>
                    <a:cxn ang="0">
                      <a:pos x="22" y="52"/>
                    </a:cxn>
                    <a:cxn ang="0">
                      <a:pos x="31" y="38"/>
                    </a:cxn>
                    <a:cxn ang="0">
                      <a:pos x="40" y="27"/>
                    </a:cxn>
                    <a:cxn ang="0">
                      <a:pos x="51" y="17"/>
                    </a:cxn>
                    <a:cxn ang="0">
                      <a:pos x="63" y="8"/>
                    </a:cxn>
                    <a:cxn ang="0">
                      <a:pos x="58" y="0"/>
                    </a:cxn>
                    <a:cxn ang="0">
                      <a:pos x="46" y="11"/>
                    </a:cxn>
                    <a:cxn ang="0">
                      <a:pos x="34" y="22"/>
                    </a:cxn>
                    <a:cxn ang="0">
                      <a:pos x="24" y="33"/>
                    </a:cxn>
                    <a:cxn ang="0">
                      <a:pos x="14" y="48"/>
                    </a:cxn>
                    <a:cxn ang="0">
                      <a:pos x="7" y="64"/>
                    </a:cxn>
                    <a:cxn ang="0">
                      <a:pos x="3" y="80"/>
                    </a:cxn>
                    <a:cxn ang="0">
                      <a:pos x="0" y="98"/>
                    </a:cxn>
                    <a:cxn ang="0">
                      <a:pos x="0" y="117"/>
                    </a:cxn>
                    <a:cxn ang="0">
                      <a:pos x="0" y="118"/>
                    </a:cxn>
                    <a:cxn ang="0">
                      <a:pos x="8" y="115"/>
                    </a:cxn>
                  </a:cxnLst>
                  <a:rect l="0" t="0" r="r" b="b"/>
                  <a:pathLst>
                    <a:path w="63" h="118">
                      <a:moveTo>
                        <a:pt x="8" y="115"/>
                      </a:moveTo>
                      <a:lnTo>
                        <a:pt x="8" y="117"/>
                      </a:lnTo>
                      <a:lnTo>
                        <a:pt x="8" y="98"/>
                      </a:lnTo>
                      <a:lnTo>
                        <a:pt x="11" y="82"/>
                      </a:lnTo>
                      <a:lnTo>
                        <a:pt x="15" y="67"/>
                      </a:lnTo>
                      <a:lnTo>
                        <a:pt x="22" y="52"/>
                      </a:lnTo>
                      <a:lnTo>
                        <a:pt x="31" y="38"/>
                      </a:lnTo>
                      <a:lnTo>
                        <a:pt x="40" y="27"/>
                      </a:lnTo>
                      <a:lnTo>
                        <a:pt x="51" y="17"/>
                      </a:lnTo>
                      <a:lnTo>
                        <a:pt x="63" y="8"/>
                      </a:lnTo>
                      <a:lnTo>
                        <a:pt x="58" y="0"/>
                      </a:lnTo>
                      <a:lnTo>
                        <a:pt x="46" y="11"/>
                      </a:lnTo>
                      <a:lnTo>
                        <a:pt x="34" y="22"/>
                      </a:lnTo>
                      <a:lnTo>
                        <a:pt x="24" y="33"/>
                      </a:lnTo>
                      <a:lnTo>
                        <a:pt x="14" y="48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8"/>
                      </a:lnTo>
                      <a:lnTo>
                        <a:pt x="0" y="117"/>
                      </a:lnTo>
                      <a:lnTo>
                        <a:pt x="0" y="118"/>
                      </a:lnTo>
                      <a:lnTo>
                        <a:pt x="8" y="11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1" name="Freeform 295"/>
                <p:cNvSpPr>
                  <a:spLocks/>
                </p:cNvSpPr>
                <p:nvPr/>
              </p:nvSpPr>
              <p:spPr bwMode="auto">
                <a:xfrm>
                  <a:off x="4253" y="3184"/>
                  <a:ext cx="27" cy="25"/>
                </a:xfrm>
                <a:custGeom>
                  <a:avLst/>
                  <a:gdLst/>
                  <a:ahLst/>
                  <a:cxnLst>
                    <a:cxn ang="0">
                      <a:pos x="106" y="91"/>
                    </a:cxn>
                    <a:cxn ang="0">
                      <a:pos x="107" y="91"/>
                    </a:cxn>
                    <a:cxn ang="0">
                      <a:pos x="90" y="86"/>
                    </a:cxn>
                    <a:cxn ang="0">
                      <a:pos x="75" y="79"/>
                    </a:cxn>
                    <a:cxn ang="0">
                      <a:pos x="58" y="71"/>
                    </a:cxn>
                    <a:cxn ang="0">
                      <a:pos x="47" y="61"/>
                    </a:cxn>
                    <a:cxn ang="0">
                      <a:pos x="34" y="50"/>
                    </a:cxn>
                    <a:cxn ang="0">
                      <a:pos x="24" y="36"/>
                    </a:cxn>
                    <a:cxn ang="0">
                      <a:pos x="15" y="21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7" y="23"/>
                    </a:cxn>
                    <a:cxn ang="0">
                      <a:pos x="15" y="40"/>
                    </a:cxn>
                    <a:cxn ang="0">
                      <a:pos x="28" y="56"/>
                    </a:cxn>
                    <a:cxn ang="0">
                      <a:pos x="40" y="68"/>
                    </a:cxn>
                    <a:cxn ang="0">
                      <a:pos x="55" y="79"/>
                    </a:cxn>
                    <a:cxn ang="0">
                      <a:pos x="70" y="88"/>
                    </a:cxn>
                    <a:cxn ang="0">
                      <a:pos x="87" y="94"/>
                    </a:cxn>
                    <a:cxn ang="0">
                      <a:pos x="105" y="99"/>
                    </a:cxn>
                    <a:cxn ang="0">
                      <a:pos x="106" y="99"/>
                    </a:cxn>
                    <a:cxn ang="0">
                      <a:pos x="106" y="91"/>
                    </a:cxn>
                  </a:cxnLst>
                  <a:rect l="0" t="0" r="r" b="b"/>
                  <a:pathLst>
                    <a:path w="107" h="99">
                      <a:moveTo>
                        <a:pt x="106" y="91"/>
                      </a:moveTo>
                      <a:lnTo>
                        <a:pt x="107" y="91"/>
                      </a:lnTo>
                      <a:lnTo>
                        <a:pt x="90" y="86"/>
                      </a:lnTo>
                      <a:lnTo>
                        <a:pt x="75" y="79"/>
                      </a:lnTo>
                      <a:lnTo>
                        <a:pt x="58" y="71"/>
                      </a:lnTo>
                      <a:lnTo>
                        <a:pt x="47" y="61"/>
                      </a:lnTo>
                      <a:lnTo>
                        <a:pt x="34" y="50"/>
                      </a:lnTo>
                      <a:lnTo>
                        <a:pt x="24" y="36"/>
                      </a:lnTo>
                      <a:lnTo>
                        <a:pt x="15" y="21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7" y="23"/>
                      </a:lnTo>
                      <a:lnTo>
                        <a:pt x="15" y="40"/>
                      </a:lnTo>
                      <a:lnTo>
                        <a:pt x="28" y="56"/>
                      </a:lnTo>
                      <a:lnTo>
                        <a:pt x="40" y="68"/>
                      </a:lnTo>
                      <a:lnTo>
                        <a:pt x="55" y="79"/>
                      </a:lnTo>
                      <a:lnTo>
                        <a:pt x="70" y="88"/>
                      </a:lnTo>
                      <a:lnTo>
                        <a:pt x="87" y="94"/>
                      </a:lnTo>
                      <a:lnTo>
                        <a:pt x="105" y="99"/>
                      </a:lnTo>
                      <a:lnTo>
                        <a:pt x="106" y="99"/>
                      </a:lnTo>
                      <a:lnTo>
                        <a:pt x="106" y="9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2" name="Freeform 296"/>
                <p:cNvSpPr>
                  <a:spLocks/>
                </p:cNvSpPr>
                <p:nvPr/>
              </p:nvSpPr>
              <p:spPr bwMode="auto">
                <a:xfrm>
                  <a:off x="3179" y="3110"/>
                  <a:ext cx="99" cy="116"/>
                </a:xfrm>
                <a:custGeom>
                  <a:avLst/>
                  <a:gdLst/>
                  <a:ahLst/>
                  <a:cxnLst>
                    <a:cxn ang="0">
                      <a:pos x="371" y="465"/>
                    </a:cxn>
                    <a:cxn ang="0">
                      <a:pos x="393" y="465"/>
                    </a:cxn>
                    <a:cxn ang="0">
                      <a:pos x="395" y="456"/>
                    </a:cxn>
                    <a:cxn ang="0">
                      <a:pos x="393" y="447"/>
                    </a:cxn>
                    <a:cxn ang="0">
                      <a:pos x="390" y="439"/>
                    </a:cxn>
                    <a:cxn ang="0">
                      <a:pos x="383" y="432"/>
                    </a:cxn>
                    <a:cxn ang="0">
                      <a:pos x="377" y="424"/>
                    </a:cxn>
                    <a:cxn ang="0">
                      <a:pos x="370" y="417"/>
                    </a:cxn>
                    <a:cxn ang="0">
                      <a:pos x="363" y="408"/>
                    </a:cxn>
                    <a:cxn ang="0">
                      <a:pos x="360" y="401"/>
                    </a:cxn>
                    <a:cxn ang="0">
                      <a:pos x="336" y="376"/>
                    </a:cxn>
                    <a:cxn ang="0">
                      <a:pos x="313" y="351"/>
                    </a:cxn>
                    <a:cxn ang="0">
                      <a:pos x="290" y="326"/>
                    </a:cxn>
                    <a:cxn ang="0">
                      <a:pos x="268" y="300"/>
                    </a:cxn>
                    <a:cxn ang="0">
                      <a:pos x="245" y="274"/>
                    </a:cxn>
                    <a:cxn ang="0">
                      <a:pos x="223" y="250"/>
                    </a:cxn>
                    <a:cxn ang="0">
                      <a:pos x="201" y="224"/>
                    </a:cxn>
                    <a:cxn ang="0">
                      <a:pos x="178" y="199"/>
                    </a:cxn>
                    <a:cxn ang="0">
                      <a:pos x="155" y="174"/>
                    </a:cxn>
                    <a:cxn ang="0">
                      <a:pos x="134" y="149"/>
                    </a:cxn>
                    <a:cxn ang="0">
                      <a:pos x="112" y="123"/>
                    </a:cxn>
                    <a:cxn ang="0">
                      <a:pos x="90" y="98"/>
                    </a:cxn>
                    <a:cxn ang="0">
                      <a:pos x="68" y="74"/>
                    </a:cxn>
                    <a:cxn ang="0">
                      <a:pos x="45" y="49"/>
                    </a:cxn>
                    <a:cxn ang="0">
                      <a:pos x="23" y="25"/>
                    </a:cxn>
                    <a:cxn ang="0">
                      <a:pos x="0" y="0"/>
                    </a:cxn>
                    <a:cxn ang="0">
                      <a:pos x="15" y="27"/>
                    </a:cxn>
                    <a:cxn ang="0">
                      <a:pos x="30" y="53"/>
                    </a:cxn>
                    <a:cxn ang="0">
                      <a:pos x="45" y="78"/>
                    </a:cxn>
                    <a:cxn ang="0">
                      <a:pos x="61" y="104"/>
                    </a:cxn>
                    <a:cxn ang="0">
                      <a:pos x="76" y="130"/>
                    </a:cxn>
                    <a:cxn ang="0">
                      <a:pos x="94" y="155"/>
                    </a:cxn>
                    <a:cxn ang="0">
                      <a:pos x="111" y="180"/>
                    </a:cxn>
                    <a:cxn ang="0">
                      <a:pos x="127" y="205"/>
                    </a:cxn>
                    <a:cxn ang="0">
                      <a:pos x="145" y="231"/>
                    </a:cxn>
                    <a:cxn ang="0">
                      <a:pos x="161" y="257"/>
                    </a:cxn>
                    <a:cxn ang="0">
                      <a:pos x="178" y="282"/>
                    </a:cxn>
                    <a:cxn ang="0">
                      <a:pos x="196" y="307"/>
                    </a:cxn>
                    <a:cxn ang="0">
                      <a:pos x="214" y="332"/>
                    </a:cxn>
                    <a:cxn ang="0">
                      <a:pos x="232" y="357"/>
                    </a:cxn>
                    <a:cxn ang="0">
                      <a:pos x="249" y="384"/>
                    </a:cxn>
                    <a:cxn ang="0">
                      <a:pos x="268" y="408"/>
                    </a:cxn>
                    <a:cxn ang="0">
                      <a:pos x="281" y="419"/>
                    </a:cxn>
                    <a:cxn ang="0">
                      <a:pos x="293" y="427"/>
                    </a:cxn>
                    <a:cxn ang="0">
                      <a:pos x="306" y="436"/>
                    </a:cxn>
                    <a:cxn ang="0">
                      <a:pos x="319" y="443"/>
                    </a:cxn>
                    <a:cxn ang="0">
                      <a:pos x="332" y="450"/>
                    </a:cxn>
                    <a:cxn ang="0">
                      <a:pos x="344" y="456"/>
                    </a:cxn>
                    <a:cxn ang="0">
                      <a:pos x="358" y="462"/>
                    </a:cxn>
                    <a:cxn ang="0">
                      <a:pos x="371" y="465"/>
                    </a:cxn>
                  </a:cxnLst>
                  <a:rect l="0" t="0" r="r" b="b"/>
                  <a:pathLst>
                    <a:path w="395" h="465">
                      <a:moveTo>
                        <a:pt x="371" y="465"/>
                      </a:moveTo>
                      <a:lnTo>
                        <a:pt x="393" y="465"/>
                      </a:lnTo>
                      <a:lnTo>
                        <a:pt x="395" y="456"/>
                      </a:lnTo>
                      <a:lnTo>
                        <a:pt x="393" y="447"/>
                      </a:lnTo>
                      <a:lnTo>
                        <a:pt x="390" y="439"/>
                      </a:lnTo>
                      <a:lnTo>
                        <a:pt x="383" y="432"/>
                      </a:lnTo>
                      <a:lnTo>
                        <a:pt x="377" y="424"/>
                      </a:lnTo>
                      <a:lnTo>
                        <a:pt x="370" y="417"/>
                      </a:lnTo>
                      <a:lnTo>
                        <a:pt x="363" y="408"/>
                      </a:lnTo>
                      <a:lnTo>
                        <a:pt x="360" y="401"/>
                      </a:lnTo>
                      <a:lnTo>
                        <a:pt x="336" y="376"/>
                      </a:lnTo>
                      <a:lnTo>
                        <a:pt x="313" y="351"/>
                      </a:lnTo>
                      <a:lnTo>
                        <a:pt x="290" y="326"/>
                      </a:lnTo>
                      <a:lnTo>
                        <a:pt x="268" y="300"/>
                      </a:lnTo>
                      <a:lnTo>
                        <a:pt x="245" y="274"/>
                      </a:lnTo>
                      <a:lnTo>
                        <a:pt x="223" y="250"/>
                      </a:lnTo>
                      <a:lnTo>
                        <a:pt x="201" y="224"/>
                      </a:lnTo>
                      <a:lnTo>
                        <a:pt x="178" y="199"/>
                      </a:lnTo>
                      <a:lnTo>
                        <a:pt x="155" y="174"/>
                      </a:lnTo>
                      <a:lnTo>
                        <a:pt x="134" y="149"/>
                      </a:lnTo>
                      <a:lnTo>
                        <a:pt x="112" y="123"/>
                      </a:lnTo>
                      <a:lnTo>
                        <a:pt x="90" y="98"/>
                      </a:lnTo>
                      <a:lnTo>
                        <a:pt x="68" y="74"/>
                      </a:lnTo>
                      <a:lnTo>
                        <a:pt x="45" y="49"/>
                      </a:lnTo>
                      <a:lnTo>
                        <a:pt x="23" y="25"/>
                      </a:lnTo>
                      <a:lnTo>
                        <a:pt x="0" y="0"/>
                      </a:lnTo>
                      <a:lnTo>
                        <a:pt x="15" y="27"/>
                      </a:lnTo>
                      <a:lnTo>
                        <a:pt x="30" y="53"/>
                      </a:lnTo>
                      <a:lnTo>
                        <a:pt x="45" y="78"/>
                      </a:lnTo>
                      <a:lnTo>
                        <a:pt x="61" y="104"/>
                      </a:lnTo>
                      <a:lnTo>
                        <a:pt x="76" y="130"/>
                      </a:lnTo>
                      <a:lnTo>
                        <a:pt x="94" y="155"/>
                      </a:lnTo>
                      <a:lnTo>
                        <a:pt x="111" y="180"/>
                      </a:lnTo>
                      <a:lnTo>
                        <a:pt x="127" y="205"/>
                      </a:lnTo>
                      <a:lnTo>
                        <a:pt x="145" y="231"/>
                      </a:lnTo>
                      <a:lnTo>
                        <a:pt x="161" y="257"/>
                      </a:lnTo>
                      <a:lnTo>
                        <a:pt x="178" y="282"/>
                      </a:lnTo>
                      <a:lnTo>
                        <a:pt x="196" y="307"/>
                      </a:lnTo>
                      <a:lnTo>
                        <a:pt x="214" y="332"/>
                      </a:lnTo>
                      <a:lnTo>
                        <a:pt x="232" y="357"/>
                      </a:lnTo>
                      <a:lnTo>
                        <a:pt x="249" y="384"/>
                      </a:lnTo>
                      <a:lnTo>
                        <a:pt x="268" y="408"/>
                      </a:lnTo>
                      <a:lnTo>
                        <a:pt x="281" y="419"/>
                      </a:lnTo>
                      <a:lnTo>
                        <a:pt x="293" y="427"/>
                      </a:lnTo>
                      <a:lnTo>
                        <a:pt x="306" y="436"/>
                      </a:lnTo>
                      <a:lnTo>
                        <a:pt x="319" y="443"/>
                      </a:lnTo>
                      <a:lnTo>
                        <a:pt x="332" y="450"/>
                      </a:lnTo>
                      <a:lnTo>
                        <a:pt x="344" y="456"/>
                      </a:lnTo>
                      <a:lnTo>
                        <a:pt x="358" y="462"/>
                      </a:lnTo>
                      <a:lnTo>
                        <a:pt x="371" y="46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3" name="Freeform 297"/>
                <p:cNvSpPr>
                  <a:spLocks/>
                </p:cNvSpPr>
                <p:nvPr/>
              </p:nvSpPr>
              <p:spPr bwMode="auto">
                <a:xfrm>
                  <a:off x="3272" y="3225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22" y="11"/>
                    </a:cxn>
                    <a:cxn ang="0">
                      <a:pos x="27" y="6"/>
                    </a:cxn>
                    <a:cxn ang="0">
                      <a:pos x="22" y="11"/>
                    </a:cxn>
                    <a:cxn ang="0">
                      <a:pos x="26" y="11"/>
                    </a:cxn>
                    <a:cxn ang="0">
                      <a:pos x="27" y="6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27" h="11">
                      <a:moveTo>
                        <a:pt x="19" y="4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2" y="11"/>
                      </a:lnTo>
                      <a:lnTo>
                        <a:pt x="27" y="6"/>
                      </a:lnTo>
                      <a:lnTo>
                        <a:pt x="22" y="11"/>
                      </a:lnTo>
                      <a:lnTo>
                        <a:pt x="26" y="11"/>
                      </a:lnTo>
                      <a:lnTo>
                        <a:pt x="27" y="6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4" name="Freeform 298"/>
                <p:cNvSpPr>
                  <a:spLocks/>
                </p:cNvSpPr>
                <p:nvPr/>
              </p:nvSpPr>
              <p:spPr bwMode="auto">
                <a:xfrm>
                  <a:off x="3268" y="3209"/>
                  <a:ext cx="12" cy="17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0" y="4"/>
                    </a:cxn>
                    <a:cxn ang="0">
                      <a:pos x="5" y="12"/>
                    </a:cxn>
                    <a:cxn ang="0">
                      <a:pos x="11" y="21"/>
                    </a:cxn>
                    <a:cxn ang="0">
                      <a:pos x="18" y="28"/>
                    </a:cxn>
                    <a:cxn ang="0">
                      <a:pos x="25" y="37"/>
                    </a:cxn>
                    <a:cxn ang="0">
                      <a:pos x="30" y="42"/>
                    </a:cxn>
                    <a:cxn ang="0">
                      <a:pos x="35" y="50"/>
                    </a:cxn>
                    <a:cxn ang="0">
                      <a:pos x="35" y="57"/>
                    </a:cxn>
                    <a:cxn ang="0">
                      <a:pos x="35" y="65"/>
                    </a:cxn>
                    <a:cxn ang="0">
                      <a:pos x="43" y="67"/>
                    </a:cxn>
                    <a:cxn ang="0">
                      <a:pos x="45" y="57"/>
                    </a:cxn>
                    <a:cxn ang="0">
                      <a:pos x="43" y="47"/>
                    </a:cxn>
                    <a:cxn ang="0">
                      <a:pos x="38" y="39"/>
                    </a:cxn>
                    <a:cxn ang="0">
                      <a:pos x="31" y="29"/>
                    </a:cxn>
                    <a:cxn ang="0">
                      <a:pos x="25" y="21"/>
                    </a:cxn>
                    <a:cxn ang="0">
                      <a:pos x="17" y="14"/>
                    </a:cxn>
                    <a:cxn ang="0">
                      <a:pos x="13" y="8"/>
                    </a:cxn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45" h="67">
                      <a:moveTo>
                        <a:pt x="1" y="6"/>
                      </a:moveTo>
                      <a:lnTo>
                        <a:pt x="0" y="4"/>
                      </a:lnTo>
                      <a:lnTo>
                        <a:pt x="5" y="12"/>
                      </a:lnTo>
                      <a:lnTo>
                        <a:pt x="11" y="21"/>
                      </a:lnTo>
                      <a:lnTo>
                        <a:pt x="18" y="28"/>
                      </a:lnTo>
                      <a:lnTo>
                        <a:pt x="25" y="37"/>
                      </a:lnTo>
                      <a:lnTo>
                        <a:pt x="30" y="42"/>
                      </a:lnTo>
                      <a:lnTo>
                        <a:pt x="35" y="50"/>
                      </a:lnTo>
                      <a:lnTo>
                        <a:pt x="35" y="57"/>
                      </a:lnTo>
                      <a:lnTo>
                        <a:pt x="35" y="65"/>
                      </a:lnTo>
                      <a:lnTo>
                        <a:pt x="43" y="67"/>
                      </a:lnTo>
                      <a:lnTo>
                        <a:pt x="45" y="57"/>
                      </a:lnTo>
                      <a:lnTo>
                        <a:pt x="43" y="47"/>
                      </a:lnTo>
                      <a:lnTo>
                        <a:pt x="38" y="39"/>
                      </a:lnTo>
                      <a:lnTo>
                        <a:pt x="31" y="29"/>
                      </a:lnTo>
                      <a:lnTo>
                        <a:pt x="25" y="21"/>
                      </a:lnTo>
                      <a:lnTo>
                        <a:pt x="17" y="14"/>
                      </a:lnTo>
                      <a:lnTo>
                        <a:pt x="13" y="8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5" name="Freeform 299"/>
                <p:cNvSpPr>
                  <a:spLocks/>
                </p:cNvSpPr>
                <p:nvPr/>
              </p:nvSpPr>
              <p:spPr bwMode="auto">
                <a:xfrm>
                  <a:off x="3178" y="3109"/>
                  <a:ext cx="92" cy="102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1" y="6"/>
                    </a:cxn>
                    <a:cxn ang="0">
                      <a:pos x="25" y="30"/>
                    </a:cxn>
                    <a:cxn ang="0">
                      <a:pos x="48" y="55"/>
                    </a:cxn>
                    <a:cxn ang="0">
                      <a:pos x="70" y="80"/>
                    </a:cxn>
                    <a:cxn ang="0">
                      <a:pos x="92" y="103"/>
                    </a:cxn>
                    <a:cxn ang="0">
                      <a:pos x="114" y="128"/>
                    </a:cxn>
                    <a:cxn ang="0">
                      <a:pos x="137" y="153"/>
                    </a:cxn>
                    <a:cxn ang="0">
                      <a:pos x="158" y="180"/>
                    </a:cxn>
                    <a:cxn ang="0">
                      <a:pos x="181" y="205"/>
                    </a:cxn>
                    <a:cxn ang="0">
                      <a:pos x="202" y="229"/>
                    </a:cxn>
                    <a:cxn ang="0">
                      <a:pos x="224" y="254"/>
                    </a:cxn>
                    <a:cxn ang="0">
                      <a:pos x="247" y="279"/>
                    </a:cxn>
                    <a:cxn ang="0">
                      <a:pos x="269" y="304"/>
                    </a:cxn>
                    <a:cxn ang="0">
                      <a:pos x="293" y="332"/>
                    </a:cxn>
                    <a:cxn ang="0">
                      <a:pos x="315" y="357"/>
                    </a:cxn>
                    <a:cxn ang="0">
                      <a:pos x="338" y="382"/>
                    </a:cxn>
                    <a:cxn ang="0">
                      <a:pos x="361" y="407"/>
                    </a:cxn>
                    <a:cxn ang="0">
                      <a:pos x="368" y="401"/>
                    </a:cxn>
                    <a:cxn ang="0">
                      <a:pos x="345" y="376"/>
                    </a:cxn>
                    <a:cxn ang="0">
                      <a:pos x="320" y="350"/>
                    </a:cxn>
                    <a:cxn ang="0">
                      <a:pos x="298" y="325"/>
                    </a:cxn>
                    <a:cxn ang="0">
                      <a:pos x="276" y="298"/>
                    </a:cxn>
                    <a:cxn ang="0">
                      <a:pos x="253" y="273"/>
                    </a:cxn>
                    <a:cxn ang="0">
                      <a:pos x="230" y="248"/>
                    </a:cxn>
                    <a:cxn ang="0">
                      <a:pos x="208" y="222"/>
                    </a:cxn>
                    <a:cxn ang="0">
                      <a:pos x="187" y="197"/>
                    </a:cxn>
                    <a:cxn ang="0">
                      <a:pos x="164" y="172"/>
                    </a:cxn>
                    <a:cxn ang="0">
                      <a:pos x="142" y="147"/>
                    </a:cxn>
                    <a:cxn ang="0">
                      <a:pos x="120" y="122"/>
                    </a:cxn>
                    <a:cxn ang="0">
                      <a:pos x="99" y="98"/>
                    </a:cxn>
                    <a:cxn ang="0">
                      <a:pos x="77" y="73"/>
                    </a:cxn>
                    <a:cxn ang="0">
                      <a:pos x="54" y="48"/>
                    </a:cxn>
                    <a:cxn ang="0">
                      <a:pos x="31" y="24"/>
                    </a:cxn>
                    <a:cxn ang="0">
                      <a:pos x="7" y="0"/>
                    </a:cxn>
                    <a:cxn ang="0">
                      <a:pos x="0" y="5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368" h="407">
                      <a:moveTo>
                        <a:pt x="8" y="1"/>
                      </a:moveTo>
                      <a:lnTo>
                        <a:pt x="1" y="6"/>
                      </a:lnTo>
                      <a:lnTo>
                        <a:pt x="25" y="30"/>
                      </a:lnTo>
                      <a:lnTo>
                        <a:pt x="48" y="55"/>
                      </a:lnTo>
                      <a:lnTo>
                        <a:pt x="70" y="80"/>
                      </a:lnTo>
                      <a:lnTo>
                        <a:pt x="92" y="103"/>
                      </a:lnTo>
                      <a:lnTo>
                        <a:pt x="114" y="128"/>
                      </a:lnTo>
                      <a:lnTo>
                        <a:pt x="137" y="153"/>
                      </a:lnTo>
                      <a:lnTo>
                        <a:pt x="158" y="180"/>
                      </a:lnTo>
                      <a:lnTo>
                        <a:pt x="181" y="205"/>
                      </a:lnTo>
                      <a:lnTo>
                        <a:pt x="202" y="229"/>
                      </a:lnTo>
                      <a:lnTo>
                        <a:pt x="224" y="254"/>
                      </a:lnTo>
                      <a:lnTo>
                        <a:pt x="247" y="279"/>
                      </a:lnTo>
                      <a:lnTo>
                        <a:pt x="269" y="304"/>
                      </a:lnTo>
                      <a:lnTo>
                        <a:pt x="293" y="332"/>
                      </a:lnTo>
                      <a:lnTo>
                        <a:pt x="315" y="357"/>
                      </a:lnTo>
                      <a:lnTo>
                        <a:pt x="338" y="382"/>
                      </a:lnTo>
                      <a:lnTo>
                        <a:pt x="361" y="407"/>
                      </a:lnTo>
                      <a:lnTo>
                        <a:pt x="368" y="401"/>
                      </a:lnTo>
                      <a:lnTo>
                        <a:pt x="345" y="376"/>
                      </a:lnTo>
                      <a:lnTo>
                        <a:pt x="320" y="350"/>
                      </a:lnTo>
                      <a:lnTo>
                        <a:pt x="298" y="325"/>
                      </a:lnTo>
                      <a:lnTo>
                        <a:pt x="276" y="298"/>
                      </a:lnTo>
                      <a:lnTo>
                        <a:pt x="253" y="273"/>
                      </a:lnTo>
                      <a:lnTo>
                        <a:pt x="230" y="248"/>
                      </a:lnTo>
                      <a:lnTo>
                        <a:pt x="208" y="222"/>
                      </a:lnTo>
                      <a:lnTo>
                        <a:pt x="187" y="197"/>
                      </a:lnTo>
                      <a:lnTo>
                        <a:pt x="164" y="172"/>
                      </a:lnTo>
                      <a:lnTo>
                        <a:pt x="142" y="147"/>
                      </a:lnTo>
                      <a:lnTo>
                        <a:pt x="120" y="122"/>
                      </a:lnTo>
                      <a:lnTo>
                        <a:pt x="99" y="98"/>
                      </a:lnTo>
                      <a:lnTo>
                        <a:pt x="77" y="73"/>
                      </a:lnTo>
                      <a:lnTo>
                        <a:pt x="54" y="48"/>
                      </a:lnTo>
                      <a:lnTo>
                        <a:pt x="31" y="24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6" name="Freeform 300"/>
                <p:cNvSpPr>
                  <a:spLocks/>
                </p:cNvSpPr>
                <p:nvPr/>
              </p:nvSpPr>
              <p:spPr bwMode="auto">
                <a:xfrm>
                  <a:off x="3178" y="3110"/>
                  <a:ext cx="69" cy="103"/>
                </a:xfrm>
                <a:custGeom>
                  <a:avLst/>
                  <a:gdLst/>
                  <a:ahLst/>
                  <a:cxnLst>
                    <a:cxn ang="0">
                      <a:pos x="275" y="406"/>
                    </a:cxn>
                    <a:cxn ang="0">
                      <a:pos x="276" y="408"/>
                    </a:cxn>
                    <a:cxn ang="0">
                      <a:pos x="258" y="383"/>
                    </a:cxn>
                    <a:cxn ang="0">
                      <a:pos x="240" y="356"/>
                    </a:cxn>
                    <a:cxn ang="0">
                      <a:pos x="224" y="332"/>
                    </a:cxn>
                    <a:cxn ang="0">
                      <a:pos x="206" y="306"/>
                    </a:cxn>
                    <a:cxn ang="0">
                      <a:pos x="187" y="281"/>
                    </a:cxn>
                    <a:cxn ang="0">
                      <a:pos x="171" y="256"/>
                    </a:cxn>
                    <a:cxn ang="0">
                      <a:pos x="153" y="230"/>
                    </a:cxn>
                    <a:cxn ang="0">
                      <a:pos x="137" y="205"/>
                    </a:cxn>
                    <a:cxn ang="0">
                      <a:pos x="120" y="179"/>
                    </a:cxn>
                    <a:cxn ang="0">
                      <a:pos x="102" y="154"/>
                    </a:cxn>
                    <a:cxn ang="0">
                      <a:pos x="86" y="129"/>
                    </a:cxn>
                    <a:cxn ang="0">
                      <a:pos x="71" y="102"/>
                    </a:cxn>
                    <a:cxn ang="0">
                      <a:pos x="55" y="77"/>
                    </a:cxn>
                    <a:cxn ang="0">
                      <a:pos x="40" y="51"/>
                    </a:cxn>
                    <a:cxn ang="0">
                      <a:pos x="23" y="26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15" y="30"/>
                    </a:cxn>
                    <a:cxn ang="0">
                      <a:pos x="31" y="55"/>
                    </a:cxn>
                    <a:cxn ang="0">
                      <a:pos x="47" y="81"/>
                    </a:cxn>
                    <a:cxn ang="0">
                      <a:pos x="63" y="107"/>
                    </a:cxn>
                    <a:cxn ang="0">
                      <a:pos x="78" y="132"/>
                    </a:cxn>
                    <a:cxn ang="0">
                      <a:pos x="95" y="158"/>
                    </a:cxn>
                    <a:cxn ang="0">
                      <a:pos x="112" y="183"/>
                    </a:cxn>
                    <a:cxn ang="0">
                      <a:pos x="129" y="208"/>
                    </a:cxn>
                    <a:cxn ang="0">
                      <a:pos x="145" y="234"/>
                    </a:cxn>
                    <a:cxn ang="0">
                      <a:pos x="163" y="259"/>
                    </a:cxn>
                    <a:cxn ang="0">
                      <a:pos x="179" y="284"/>
                    </a:cxn>
                    <a:cxn ang="0">
                      <a:pos x="196" y="311"/>
                    </a:cxn>
                    <a:cxn ang="0">
                      <a:pos x="215" y="335"/>
                    </a:cxn>
                    <a:cxn ang="0">
                      <a:pos x="232" y="360"/>
                    </a:cxn>
                    <a:cxn ang="0">
                      <a:pos x="250" y="387"/>
                    </a:cxn>
                    <a:cxn ang="0">
                      <a:pos x="268" y="412"/>
                    </a:cxn>
                    <a:cxn ang="0">
                      <a:pos x="271" y="414"/>
                    </a:cxn>
                    <a:cxn ang="0">
                      <a:pos x="275" y="406"/>
                    </a:cxn>
                  </a:cxnLst>
                  <a:rect l="0" t="0" r="r" b="b"/>
                  <a:pathLst>
                    <a:path w="276" h="414">
                      <a:moveTo>
                        <a:pt x="275" y="406"/>
                      </a:moveTo>
                      <a:lnTo>
                        <a:pt x="276" y="408"/>
                      </a:lnTo>
                      <a:lnTo>
                        <a:pt x="258" y="383"/>
                      </a:lnTo>
                      <a:lnTo>
                        <a:pt x="240" y="356"/>
                      </a:lnTo>
                      <a:lnTo>
                        <a:pt x="224" y="332"/>
                      </a:lnTo>
                      <a:lnTo>
                        <a:pt x="206" y="306"/>
                      </a:lnTo>
                      <a:lnTo>
                        <a:pt x="187" y="281"/>
                      </a:lnTo>
                      <a:lnTo>
                        <a:pt x="171" y="256"/>
                      </a:lnTo>
                      <a:lnTo>
                        <a:pt x="153" y="230"/>
                      </a:lnTo>
                      <a:lnTo>
                        <a:pt x="137" y="205"/>
                      </a:lnTo>
                      <a:lnTo>
                        <a:pt x="120" y="179"/>
                      </a:lnTo>
                      <a:lnTo>
                        <a:pt x="102" y="154"/>
                      </a:lnTo>
                      <a:lnTo>
                        <a:pt x="86" y="129"/>
                      </a:lnTo>
                      <a:lnTo>
                        <a:pt x="71" y="102"/>
                      </a:lnTo>
                      <a:lnTo>
                        <a:pt x="55" y="77"/>
                      </a:lnTo>
                      <a:lnTo>
                        <a:pt x="40" y="51"/>
                      </a:lnTo>
                      <a:lnTo>
                        <a:pt x="23" y="26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15" y="30"/>
                      </a:lnTo>
                      <a:lnTo>
                        <a:pt x="31" y="55"/>
                      </a:lnTo>
                      <a:lnTo>
                        <a:pt x="47" y="81"/>
                      </a:lnTo>
                      <a:lnTo>
                        <a:pt x="63" y="107"/>
                      </a:lnTo>
                      <a:lnTo>
                        <a:pt x="78" y="132"/>
                      </a:lnTo>
                      <a:lnTo>
                        <a:pt x="95" y="158"/>
                      </a:lnTo>
                      <a:lnTo>
                        <a:pt x="112" y="183"/>
                      </a:lnTo>
                      <a:lnTo>
                        <a:pt x="129" y="208"/>
                      </a:lnTo>
                      <a:lnTo>
                        <a:pt x="145" y="234"/>
                      </a:lnTo>
                      <a:lnTo>
                        <a:pt x="163" y="259"/>
                      </a:lnTo>
                      <a:lnTo>
                        <a:pt x="179" y="284"/>
                      </a:lnTo>
                      <a:lnTo>
                        <a:pt x="196" y="311"/>
                      </a:lnTo>
                      <a:lnTo>
                        <a:pt x="215" y="335"/>
                      </a:lnTo>
                      <a:lnTo>
                        <a:pt x="232" y="360"/>
                      </a:lnTo>
                      <a:lnTo>
                        <a:pt x="250" y="387"/>
                      </a:lnTo>
                      <a:lnTo>
                        <a:pt x="268" y="412"/>
                      </a:lnTo>
                      <a:lnTo>
                        <a:pt x="271" y="414"/>
                      </a:lnTo>
                      <a:lnTo>
                        <a:pt x="275" y="40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7" name="Freeform 301"/>
                <p:cNvSpPr>
                  <a:spLocks/>
                </p:cNvSpPr>
                <p:nvPr/>
              </p:nvSpPr>
              <p:spPr bwMode="auto">
                <a:xfrm>
                  <a:off x="3246" y="3211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105" y="55"/>
                    </a:cxn>
                    <a:cxn ang="0">
                      <a:pos x="105" y="57"/>
                    </a:cxn>
                    <a:cxn ang="0">
                      <a:pos x="92" y="52"/>
                    </a:cxn>
                    <a:cxn ang="0">
                      <a:pos x="81" y="47"/>
                    </a:cxn>
                    <a:cxn ang="0">
                      <a:pos x="68" y="40"/>
                    </a:cxn>
                    <a:cxn ang="0">
                      <a:pos x="55" y="33"/>
                    </a:cxn>
                    <a:cxn ang="0">
                      <a:pos x="42" y="26"/>
                    </a:cxn>
                    <a:cxn ang="0">
                      <a:pos x="29" y="17"/>
                    </a:cxn>
                    <a:cxn ang="0">
                      <a:pos x="17" y="9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12" y="17"/>
                    </a:cxn>
                    <a:cxn ang="0">
                      <a:pos x="25" y="26"/>
                    </a:cxn>
                    <a:cxn ang="0">
                      <a:pos x="39" y="34"/>
                    </a:cxn>
                    <a:cxn ang="0">
                      <a:pos x="51" y="41"/>
                    </a:cxn>
                    <a:cxn ang="0">
                      <a:pos x="63" y="50"/>
                    </a:cxn>
                    <a:cxn ang="0">
                      <a:pos x="76" y="55"/>
                    </a:cxn>
                    <a:cxn ang="0">
                      <a:pos x="90" y="60"/>
                    </a:cxn>
                    <a:cxn ang="0">
                      <a:pos x="104" y="65"/>
                    </a:cxn>
                    <a:cxn ang="0">
                      <a:pos x="105" y="66"/>
                    </a:cxn>
                    <a:cxn ang="0">
                      <a:pos x="105" y="55"/>
                    </a:cxn>
                  </a:cxnLst>
                  <a:rect l="0" t="0" r="r" b="b"/>
                  <a:pathLst>
                    <a:path w="105" h="66">
                      <a:moveTo>
                        <a:pt x="105" y="55"/>
                      </a:moveTo>
                      <a:lnTo>
                        <a:pt x="105" y="57"/>
                      </a:lnTo>
                      <a:lnTo>
                        <a:pt x="92" y="52"/>
                      </a:lnTo>
                      <a:lnTo>
                        <a:pt x="81" y="47"/>
                      </a:lnTo>
                      <a:lnTo>
                        <a:pt x="68" y="40"/>
                      </a:lnTo>
                      <a:lnTo>
                        <a:pt x="55" y="33"/>
                      </a:lnTo>
                      <a:lnTo>
                        <a:pt x="42" y="26"/>
                      </a:lnTo>
                      <a:lnTo>
                        <a:pt x="29" y="17"/>
                      </a:lnTo>
                      <a:lnTo>
                        <a:pt x="17" y="9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2" y="17"/>
                      </a:lnTo>
                      <a:lnTo>
                        <a:pt x="25" y="26"/>
                      </a:lnTo>
                      <a:lnTo>
                        <a:pt x="39" y="34"/>
                      </a:lnTo>
                      <a:lnTo>
                        <a:pt x="51" y="41"/>
                      </a:lnTo>
                      <a:lnTo>
                        <a:pt x="63" y="50"/>
                      </a:lnTo>
                      <a:lnTo>
                        <a:pt x="76" y="55"/>
                      </a:lnTo>
                      <a:lnTo>
                        <a:pt x="90" y="60"/>
                      </a:lnTo>
                      <a:lnTo>
                        <a:pt x="104" y="65"/>
                      </a:lnTo>
                      <a:lnTo>
                        <a:pt x="105" y="66"/>
                      </a:lnTo>
                      <a:lnTo>
                        <a:pt x="105" y="5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8" name="Freeform 302"/>
                <p:cNvSpPr>
                  <a:spLocks/>
                </p:cNvSpPr>
                <p:nvPr/>
              </p:nvSpPr>
              <p:spPr bwMode="auto">
                <a:xfrm>
                  <a:off x="3606" y="3165"/>
                  <a:ext cx="169" cy="41"/>
                </a:xfrm>
                <a:custGeom>
                  <a:avLst/>
                  <a:gdLst/>
                  <a:ahLst/>
                  <a:cxnLst>
                    <a:cxn ang="0">
                      <a:pos x="347" y="164"/>
                    </a:cxn>
                    <a:cxn ang="0">
                      <a:pos x="374" y="164"/>
                    </a:cxn>
                    <a:cxn ang="0">
                      <a:pos x="402" y="163"/>
                    </a:cxn>
                    <a:cxn ang="0">
                      <a:pos x="430" y="160"/>
                    </a:cxn>
                    <a:cxn ang="0">
                      <a:pos x="459" y="157"/>
                    </a:cxn>
                    <a:cxn ang="0">
                      <a:pos x="484" y="152"/>
                    </a:cxn>
                    <a:cxn ang="0">
                      <a:pos x="511" y="146"/>
                    </a:cxn>
                    <a:cxn ang="0">
                      <a:pos x="534" y="139"/>
                    </a:cxn>
                    <a:cxn ang="0">
                      <a:pos x="559" y="129"/>
                    </a:cxn>
                    <a:cxn ang="0">
                      <a:pos x="590" y="116"/>
                    </a:cxn>
                    <a:cxn ang="0">
                      <a:pos x="619" y="103"/>
                    </a:cxn>
                    <a:cxn ang="0">
                      <a:pos x="638" y="95"/>
                    </a:cxn>
                    <a:cxn ang="0">
                      <a:pos x="678" y="0"/>
                    </a:cxn>
                    <a:cxn ang="0">
                      <a:pos x="642" y="15"/>
                    </a:cxn>
                    <a:cxn ang="0">
                      <a:pos x="607" y="27"/>
                    </a:cxn>
                    <a:cxn ang="0">
                      <a:pos x="574" y="37"/>
                    </a:cxn>
                    <a:cxn ang="0">
                      <a:pos x="540" y="45"/>
                    </a:cxn>
                    <a:cxn ang="0">
                      <a:pos x="506" y="50"/>
                    </a:cxn>
                    <a:cxn ang="0">
                      <a:pos x="473" y="53"/>
                    </a:cxn>
                    <a:cxn ang="0">
                      <a:pos x="440" y="57"/>
                    </a:cxn>
                    <a:cxn ang="0">
                      <a:pos x="407" y="59"/>
                    </a:cxn>
                    <a:cxn ang="0">
                      <a:pos x="376" y="61"/>
                    </a:cxn>
                    <a:cxn ang="0">
                      <a:pos x="345" y="61"/>
                    </a:cxn>
                    <a:cxn ang="0">
                      <a:pos x="313" y="59"/>
                    </a:cxn>
                    <a:cxn ang="0">
                      <a:pos x="281" y="57"/>
                    </a:cxn>
                    <a:cxn ang="0">
                      <a:pos x="249" y="53"/>
                    </a:cxn>
                    <a:cxn ang="0">
                      <a:pos x="214" y="49"/>
                    </a:cxn>
                    <a:cxn ang="0">
                      <a:pos x="178" y="42"/>
                    </a:cxn>
                    <a:cxn ang="0">
                      <a:pos x="141" y="36"/>
                    </a:cxn>
                    <a:cxn ang="0">
                      <a:pos x="0" y="15"/>
                    </a:cxn>
                    <a:cxn ang="0">
                      <a:pos x="10" y="37"/>
                    </a:cxn>
                    <a:cxn ang="0">
                      <a:pos x="27" y="64"/>
                    </a:cxn>
                    <a:cxn ang="0">
                      <a:pos x="41" y="87"/>
                    </a:cxn>
                    <a:cxn ang="0">
                      <a:pos x="46" y="96"/>
                    </a:cxn>
                    <a:cxn ang="0">
                      <a:pos x="62" y="107"/>
                    </a:cxn>
                    <a:cxn ang="0">
                      <a:pos x="85" y="116"/>
                    </a:cxn>
                    <a:cxn ang="0">
                      <a:pos x="103" y="124"/>
                    </a:cxn>
                    <a:cxn ang="0">
                      <a:pos x="125" y="129"/>
                    </a:cxn>
                    <a:cxn ang="0">
                      <a:pos x="154" y="137"/>
                    </a:cxn>
                    <a:cxn ang="0">
                      <a:pos x="185" y="143"/>
                    </a:cxn>
                    <a:cxn ang="0">
                      <a:pos x="215" y="149"/>
                    </a:cxn>
                    <a:cxn ang="0">
                      <a:pos x="243" y="152"/>
                    </a:cxn>
                    <a:cxn ang="0">
                      <a:pos x="272" y="157"/>
                    </a:cxn>
                    <a:cxn ang="0">
                      <a:pos x="299" y="160"/>
                    </a:cxn>
                    <a:cxn ang="0">
                      <a:pos x="322" y="162"/>
                    </a:cxn>
                  </a:cxnLst>
                  <a:rect l="0" t="0" r="r" b="b"/>
                  <a:pathLst>
                    <a:path w="678" h="164">
                      <a:moveTo>
                        <a:pt x="335" y="163"/>
                      </a:moveTo>
                      <a:lnTo>
                        <a:pt x="347" y="164"/>
                      </a:lnTo>
                      <a:lnTo>
                        <a:pt x="361" y="164"/>
                      </a:lnTo>
                      <a:lnTo>
                        <a:pt x="374" y="164"/>
                      </a:lnTo>
                      <a:lnTo>
                        <a:pt x="388" y="164"/>
                      </a:lnTo>
                      <a:lnTo>
                        <a:pt x="402" y="163"/>
                      </a:lnTo>
                      <a:lnTo>
                        <a:pt x="417" y="162"/>
                      </a:lnTo>
                      <a:lnTo>
                        <a:pt x="430" y="160"/>
                      </a:lnTo>
                      <a:lnTo>
                        <a:pt x="444" y="159"/>
                      </a:lnTo>
                      <a:lnTo>
                        <a:pt x="459" y="157"/>
                      </a:lnTo>
                      <a:lnTo>
                        <a:pt x="472" y="154"/>
                      </a:lnTo>
                      <a:lnTo>
                        <a:pt x="484" y="152"/>
                      </a:lnTo>
                      <a:lnTo>
                        <a:pt x="497" y="150"/>
                      </a:lnTo>
                      <a:lnTo>
                        <a:pt x="511" y="146"/>
                      </a:lnTo>
                      <a:lnTo>
                        <a:pt x="521" y="143"/>
                      </a:lnTo>
                      <a:lnTo>
                        <a:pt x="534" y="139"/>
                      </a:lnTo>
                      <a:lnTo>
                        <a:pt x="545" y="134"/>
                      </a:lnTo>
                      <a:lnTo>
                        <a:pt x="559" y="129"/>
                      </a:lnTo>
                      <a:lnTo>
                        <a:pt x="574" y="122"/>
                      </a:lnTo>
                      <a:lnTo>
                        <a:pt x="590" y="116"/>
                      </a:lnTo>
                      <a:lnTo>
                        <a:pt x="606" y="109"/>
                      </a:lnTo>
                      <a:lnTo>
                        <a:pt x="619" y="103"/>
                      </a:lnTo>
                      <a:lnTo>
                        <a:pt x="631" y="99"/>
                      </a:lnTo>
                      <a:lnTo>
                        <a:pt x="638" y="95"/>
                      </a:lnTo>
                      <a:lnTo>
                        <a:pt x="641" y="93"/>
                      </a:lnTo>
                      <a:lnTo>
                        <a:pt x="678" y="0"/>
                      </a:lnTo>
                      <a:lnTo>
                        <a:pt x="661" y="9"/>
                      </a:lnTo>
                      <a:lnTo>
                        <a:pt x="642" y="15"/>
                      </a:lnTo>
                      <a:lnTo>
                        <a:pt x="625" y="22"/>
                      </a:lnTo>
                      <a:lnTo>
                        <a:pt x="607" y="27"/>
                      </a:lnTo>
                      <a:lnTo>
                        <a:pt x="590" y="33"/>
                      </a:lnTo>
                      <a:lnTo>
                        <a:pt x="574" y="37"/>
                      </a:lnTo>
                      <a:lnTo>
                        <a:pt x="556" y="39"/>
                      </a:lnTo>
                      <a:lnTo>
                        <a:pt x="540" y="45"/>
                      </a:lnTo>
                      <a:lnTo>
                        <a:pt x="523" y="46"/>
                      </a:lnTo>
                      <a:lnTo>
                        <a:pt x="506" y="50"/>
                      </a:lnTo>
                      <a:lnTo>
                        <a:pt x="489" y="52"/>
                      </a:lnTo>
                      <a:lnTo>
                        <a:pt x="473" y="53"/>
                      </a:lnTo>
                      <a:lnTo>
                        <a:pt x="456" y="55"/>
                      </a:lnTo>
                      <a:lnTo>
                        <a:pt x="440" y="57"/>
                      </a:lnTo>
                      <a:lnTo>
                        <a:pt x="424" y="58"/>
                      </a:lnTo>
                      <a:lnTo>
                        <a:pt x="407" y="59"/>
                      </a:lnTo>
                      <a:lnTo>
                        <a:pt x="392" y="61"/>
                      </a:lnTo>
                      <a:lnTo>
                        <a:pt x="376" y="61"/>
                      </a:lnTo>
                      <a:lnTo>
                        <a:pt x="360" y="61"/>
                      </a:lnTo>
                      <a:lnTo>
                        <a:pt x="345" y="61"/>
                      </a:lnTo>
                      <a:lnTo>
                        <a:pt x="330" y="61"/>
                      </a:lnTo>
                      <a:lnTo>
                        <a:pt x="313" y="59"/>
                      </a:lnTo>
                      <a:lnTo>
                        <a:pt x="298" y="58"/>
                      </a:lnTo>
                      <a:lnTo>
                        <a:pt x="281" y="57"/>
                      </a:lnTo>
                      <a:lnTo>
                        <a:pt x="265" y="55"/>
                      </a:lnTo>
                      <a:lnTo>
                        <a:pt x="249" y="53"/>
                      </a:lnTo>
                      <a:lnTo>
                        <a:pt x="230" y="50"/>
                      </a:lnTo>
                      <a:lnTo>
                        <a:pt x="214" y="49"/>
                      </a:lnTo>
                      <a:lnTo>
                        <a:pt x="197" y="45"/>
                      </a:lnTo>
                      <a:lnTo>
                        <a:pt x="178" y="42"/>
                      </a:lnTo>
                      <a:lnTo>
                        <a:pt x="159" y="39"/>
                      </a:lnTo>
                      <a:lnTo>
                        <a:pt x="141" y="36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3" y="25"/>
                      </a:lnTo>
                      <a:lnTo>
                        <a:pt x="10" y="37"/>
                      </a:lnTo>
                      <a:lnTo>
                        <a:pt x="20" y="50"/>
                      </a:lnTo>
                      <a:lnTo>
                        <a:pt x="27" y="64"/>
                      </a:lnTo>
                      <a:lnTo>
                        <a:pt x="35" y="77"/>
                      </a:lnTo>
                      <a:lnTo>
                        <a:pt x="41" y="87"/>
                      </a:lnTo>
                      <a:lnTo>
                        <a:pt x="43" y="93"/>
                      </a:lnTo>
                      <a:lnTo>
                        <a:pt x="46" y="96"/>
                      </a:lnTo>
                      <a:lnTo>
                        <a:pt x="54" y="101"/>
                      </a:lnTo>
                      <a:lnTo>
                        <a:pt x="62" y="107"/>
                      </a:lnTo>
                      <a:lnTo>
                        <a:pt x="74" y="112"/>
                      </a:lnTo>
                      <a:lnTo>
                        <a:pt x="85" y="116"/>
                      </a:lnTo>
                      <a:lnTo>
                        <a:pt x="96" y="121"/>
                      </a:lnTo>
                      <a:lnTo>
                        <a:pt x="103" y="124"/>
                      </a:lnTo>
                      <a:lnTo>
                        <a:pt x="110" y="126"/>
                      </a:lnTo>
                      <a:lnTo>
                        <a:pt x="125" y="129"/>
                      </a:lnTo>
                      <a:lnTo>
                        <a:pt x="139" y="133"/>
                      </a:lnTo>
                      <a:lnTo>
                        <a:pt x="154" y="137"/>
                      </a:lnTo>
                      <a:lnTo>
                        <a:pt x="170" y="140"/>
                      </a:lnTo>
                      <a:lnTo>
                        <a:pt x="185" y="143"/>
                      </a:lnTo>
                      <a:lnTo>
                        <a:pt x="199" y="145"/>
                      </a:lnTo>
                      <a:lnTo>
                        <a:pt x="215" y="149"/>
                      </a:lnTo>
                      <a:lnTo>
                        <a:pt x="229" y="150"/>
                      </a:lnTo>
                      <a:lnTo>
                        <a:pt x="243" y="152"/>
                      </a:lnTo>
                      <a:lnTo>
                        <a:pt x="258" y="154"/>
                      </a:lnTo>
                      <a:lnTo>
                        <a:pt x="272" y="157"/>
                      </a:lnTo>
                      <a:lnTo>
                        <a:pt x="286" y="159"/>
                      </a:lnTo>
                      <a:lnTo>
                        <a:pt x="299" y="160"/>
                      </a:lnTo>
                      <a:lnTo>
                        <a:pt x="310" y="160"/>
                      </a:lnTo>
                      <a:lnTo>
                        <a:pt x="322" y="162"/>
                      </a:lnTo>
                      <a:lnTo>
                        <a:pt x="335" y="16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79" name="Freeform 303"/>
                <p:cNvSpPr>
                  <a:spLocks/>
                </p:cNvSpPr>
                <p:nvPr/>
              </p:nvSpPr>
              <p:spPr bwMode="auto">
                <a:xfrm>
                  <a:off x="3070" y="3165"/>
                  <a:ext cx="45" cy="47"/>
                </a:xfrm>
                <a:custGeom>
                  <a:avLst/>
                  <a:gdLst/>
                  <a:ahLst/>
                  <a:cxnLst>
                    <a:cxn ang="0">
                      <a:pos x="92" y="186"/>
                    </a:cxn>
                    <a:cxn ang="0">
                      <a:pos x="99" y="186"/>
                    </a:cxn>
                    <a:cxn ang="0">
                      <a:pos x="106" y="185"/>
                    </a:cxn>
                    <a:cxn ang="0">
                      <a:pos x="113" y="182"/>
                    </a:cxn>
                    <a:cxn ang="0">
                      <a:pos x="119" y="180"/>
                    </a:cxn>
                    <a:cxn ang="0">
                      <a:pos x="127" y="175"/>
                    </a:cxn>
                    <a:cxn ang="0">
                      <a:pos x="133" y="171"/>
                    </a:cxn>
                    <a:cxn ang="0">
                      <a:pos x="137" y="166"/>
                    </a:cxn>
                    <a:cxn ang="0">
                      <a:pos x="143" y="160"/>
                    </a:cxn>
                    <a:cxn ang="0">
                      <a:pos x="150" y="148"/>
                    </a:cxn>
                    <a:cxn ang="0">
                      <a:pos x="157" y="137"/>
                    </a:cxn>
                    <a:cxn ang="0">
                      <a:pos x="163" y="125"/>
                    </a:cxn>
                    <a:cxn ang="0">
                      <a:pos x="170" y="112"/>
                    </a:cxn>
                    <a:cxn ang="0">
                      <a:pos x="173" y="100"/>
                    </a:cxn>
                    <a:cxn ang="0">
                      <a:pos x="177" y="86"/>
                    </a:cxn>
                    <a:cxn ang="0">
                      <a:pos x="179" y="73"/>
                    </a:cxn>
                    <a:cxn ang="0">
                      <a:pos x="178" y="56"/>
                    </a:cxn>
                    <a:cxn ang="0">
                      <a:pos x="170" y="44"/>
                    </a:cxn>
                    <a:cxn ang="0">
                      <a:pos x="163" y="34"/>
                    </a:cxn>
                    <a:cxn ang="0">
                      <a:pos x="152" y="25"/>
                    </a:cxn>
                    <a:cxn ang="0">
                      <a:pos x="143" y="18"/>
                    </a:cxn>
                    <a:cxn ang="0">
                      <a:pos x="133" y="12"/>
                    </a:cxn>
                    <a:cxn ang="0">
                      <a:pos x="121" y="7"/>
                    </a:cxn>
                    <a:cxn ang="0">
                      <a:pos x="109" y="3"/>
                    </a:cxn>
                    <a:cxn ang="0">
                      <a:pos x="96" y="0"/>
                    </a:cxn>
                    <a:cxn ang="0">
                      <a:pos x="91" y="0"/>
                    </a:cxn>
                    <a:cxn ang="0">
                      <a:pos x="85" y="0"/>
                    </a:cxn>
                    <a:cxn ang="0">
                      <a:pos x="82" y="0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66" y="1"/>
                    </a:cxn>
                    <a:cxn ang="0">
                      <a:pos x="62" y="1"/>
                    </a:cxn>
                    <a:cxn ang="0">
                      <a:pos x="57" y="3"/>
                    </a:cxn>
                    <a:cxn ang="0">
                      <a:pos x="44" y="12"/>
                    </a:cxn>
                    <a:cxn ang="0">
                      <a:pos x="34" y="23"/>
                    </a:cxn>
                    <a:cxn ang="0">
                      <a:pos x="24" y="34"/>
                    </a:cxn>
                    <a:cxn ang="0">
                      <a:pos x="14" y="48"/>
                    </a:cxn>
                    <a:cxn ang="0">
                      <a:pos x="7" y="62"/>
                    </a:cxn>
                    <a:cxn ang="0">
                      <a:pos x="3" y="78"/>
                    </a:cxn>
                    <a:cxn ang="0">
                      <a:pos x="0" y="95"/>
                    </a:cxn>
                    <a:cxn ang="0">
                      <a:pos x="2" y="113"/>
                    </a:cxn>
                    <a:cxn ang="0">
                      <a:pos x="3" y="119"/>
                    </a:cxn>
                    <a:cxn ang="0">
                      <a:pos x="4" y="123"/>
                    </a:cxn>
                    <a:cxn ang="0">
                      <a:pos x="5" y="126"/>
                    </a:cxn>
                    <a:cxn ang="0">
                      <a:pos x="5" y="127"/>
                    </a:cxn>
                    <a:cxn ang="0">
                      <a:pos x="14" y="138"/>
                    </a:cxn>
                    <a:cxn ang="0">
                      <a:pos x="24" y="148"/>
                    </a:cxn>
                    <a:cxn ang="0">
                      <a:pos x="33" y="157"/>
                    </a:cxn>
                    <a:cxn ang="0">
                      <a:pos x="42" y="164"/>
                    </a:cxn>
                    <a:cxn ang="0">
                      <a:pos x="53" y="170"/>
                    </a:cxn>
                    <a:cxn ang="0">
                      <a:pos x="65" y="176"/>
                    </a:cxn>
                    <a:cxn ang="0">
                      <a:pos x="77" y="182"/>
                    </a:cxn>
                    <a:cxn ang="0">
                      <a:pos x="92" y="186"/>
                    </a:cxn>
                  </a:cxnLst>
                  <a:rect l="0" t="0" r="r" b="b"/>
                  <a:pathLst>
                    <a:path w="179" h="186">
                      <a:moveTo>
                        <a:pt x="92" y="186"/>
                      </a:moveTo>
                      <a:lnTo>
                        <a:pt x="99" y="186"/>
                      </a:lnTo>
                      <a:lnTo>
                        <a:pt x="106" y="185"/>
                      </a:lnTo>
                      <a:lnTo>
                        <a:pt x="113" y="182"/>
                      </a:lnTo>
                      <a:lnTo>
                        <a:pt x="119" y="180"/>
                      </a:lnTo>
                      <a:lnTo>
                        <a:pt x="127" y="175"/>
                      </a:lnTo>
                      <a:lnTo>
                        <a:pt x="133" y="171"/>
                      </a:lnTo>
                      <a:lnTo>
                        <a:pt x="137" y="166"/>
                      </a:lnTo>
                      <a:lnTo>
                        <a:pt x="143" y="160"/>
                      </a:lnTo>
                      <a:lnTo>
                        <a:pt x="150" y="148"/>
                      </a:lnTo>
                      <a:lnTo>
                        <a:pt x="157" y="137"/>
                      </a:lnTo>
                      <a:lnTo>
                        <a:pt x="163" y="125"/>
                      </a:lnTo>
                      <a:lnTo>
                        <a:pt x="170" y="112"/>
                      </a:lnTo>
                      <a:lnTo>
                        <a:pt x="173" y="100"/>
                      </a:lnTo>
                      <a:lnTo>
                        <a:pt x="177" y="86"/>
                      </a:lnTo>
                      <a:lnTo>
                        <a:pt x="179" y="73"/>
                      </a:lnTo>
                      <a:lnTo>
                        <a:pt x="178" y="56"/>
                      </a:lnTo>
                      <a:lnTo>
                        <a:pt x="170" y="44"/>
                      </a:lnTo>
                      <a:lnTo>
                        <a:pt x="163" y="34"/>
                      </a:lnTo>
                      <a:lnTo>
                        <a:pt x="152" y="25"/>
                      </a:lnTo>
                      <a:lnTo>
                        <a:pt x="143" y="18"/>
                      </a:lnTo>
                      <a:lnTo>
                        <a:pt x="133" y="12"/>
                      </a:lnTo>
                      <a:lnTo>
                        <a:pt x="121" y="7"/>
                      </a:lnTo>
                      <a:lnTo>
                        <a:pt x="109" y="3"/>
                      </a:lnTo>
                      <a:lnTo>
                        <a:pt x="96" y="0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2" y="0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66" y="1"/>
                      </a:lnTo>
                      <a:lnTo>
                        <a:pt x="62" y="1"/>
                      </a:lnTo>
                      <a:lnTo>
                        <a:pt x="57" y="3"/>
                      </a:lnTo>
                      <a:lnTo>
                        <a:pt x="44" y="12"/>
                      </a:lnTo>
                      <a:lnTo>
                        <a:pt x="34" y="23"/>
                      </a:lnTo>
                      <a:lnTo>
                        <a:pt x="24" y="34"/>
                      </a:lnTo>
                      <a:lnTo>
                        <a:pt x="14" y="48"/>
                      </a:lnTo>
                      <a:lnTo>
                        <a:pt x="7" y="62"/>
                      </a:lnTo>
                      <a:lnTo>
                        <a:pt x="3" y="78"/>
                      </a:lnTo>
                      <a:lnTo>
                        <a:pt x="0" y="95"/>
                      </a:lnTo>
                      <a:lnTo>
                        <a:pt x="2" y="113"/>
                      </a:lnTo>
                      <a:lnTo>
                        <a:pt x="3" y="119"/>
                      </a:lnTo>
                      <a:lnTo>
                        <a:pt x="4" y="123"/>
                      </a:lnTo>
                      <a:lnTo>
                        <a:pt x="5" y="126"/>
                      </a:lnTo>
                      <a:lnTo>
                        <a:pt x="5" y="127"/>
                      </a:lnTo>
                      <a:lnTo>
                        <a:pt x="14" y="138"/>
                      </a:lnTo>
                      <a:lnTo>
                        <a:pt x="24" y="148"/>
                      </a:lnTo>
                      <a:lnTo>
                        <a:pt x="33" y="157"/>
                      </a:lnTo>
                      <a:lnTo>
                        <a:pt x="42" y="164"/>
                      </a:lnTo>
                      <a:lnTo>
                        <a:pt x="53" y="170"/>
                      </a:lnTo>
                      <a:lnTo>
                        <a:pt x="65" y="176"/>
                      </a:lnTo>
                      <a:lnTo>
                        <a:pt x="77" y="182"/>
                      </a:lnTo>
                      <a:lnTo>
                        <a:pt x="92" y="18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0" name="Freeform 304"/>
                <p:cNvSpPr>
                  <a:spLocks/>
                </p:cNvSpPr>
                <p:nvPr/>
              </p:nvSpPr>
              <p:spPr bwMode="auto">
                <a:xfrm>
                  <a:off x="3093" y="3205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38" y="5"/>
                    </a:cxn>
                    <a:cxn ang="0">
                      <a:pos x="35" y="9"/>
                    </a:cxn>
                    <a:cxn ang="0">
                      <a:pos x="29" y="12"/>
                    </a:cxn>
                    <a:cxn ang="0">
                      <a:pos x="23" y="16"/>
                    </a:cxn>
                    <a:cxn ang="0">
                      <a:pos x="17" y="19"/>
                    </a:cxn>
                    <a:cxn ang="0">
                      <a:pos x="13" y="20"/>
                    </a:cxn>
                    <a:cxn ang="0">
                      <a:pos x="7" y="21"/>
                    </a:cxn>
                    <a:cxn ang="0">
                      <a:pos x="0" y="21"/>
                    </a:cxn>
                    <a:cxn ang="0">
                      <a:pos x="0" y="40"/>
                    </a:cxn>
                    <a:cxn ang="0">
                      <a:pos x="7" y="40"/>
                    </a:cxn>
                    <a:cxn ang="0">
                      <a:pos x="16" y="39"/>
                    </a:cxn>
                    <a:cxn ang="0">
                      <a:pos x="24" y="38"/>
                    </a:cxn>
                    <a:cxn ang="0">
                      <a:pos x="31" y="33"/>
                    </a:cxn>
                    <a:cxn ang="0">
                      <a:pos x="39" y="28"/>
                    </a:cxn>
                    <a:cxn ang="0">
                      <a:pos x="46" y="24"/>
                    </a:cxn>
                    <a:cxn ang="0">
                      <a:pos x="53" y="18"/>
                    </a:cxn>
                    <a:cxn ang="0">
                      <a:pos x="58" y="9"/>
                    </a:cxn>
                    <a:cxn ang="0">
                      <a:pos x="59" y="9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40">
                      <a:moveTo>
                        <a:pt x="43" y="0"/>
                      </a:moveTo>
                      <a:lnTo>
                        <a:pt x="44" y="0"/>
                      </a:lnTo>
                      <a:lnTo>
                        <a:pt x="38" y="5"/>
                      </a:lnTo>
                      <a:lnTo>
                        <a:pt x="35" y="9"/>
                      </a:lnTo>
                      <a:lnTo>
                        <a:pt x="29" y="12"/>
                      </a:lnTo>
                      <a:lnTo>
                        <a:pt x="23" y="16"/>
                      </a:lnTo>
                      <a:lnTo>
                        <a:pt x="17" y="19"/>
                      </a:lnTo>
                      <a:lnTo>
                        <a:pt x="13" y="20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40"/>
                      </a:lnTo>
                      <a:lnTo>
                        <a:pt x="7" y="40"/>
                      </a:lnTo>
                      <a:lnTo>
                        <a:pt x="16" y="39"/>
                      </a:lnTo>
                      <a:lnTo>
                        <a:pt x="24" y="38"/>
                      </a:lnTo>
                      <a:lnTo>
                        <a:pt x="31" y="33"/>
                      </a:lnTo>
                      <a:lnTo>
                        <a:pt x="39" y="28"/>
                      </a:lnTo>
                      <a:lnTo>
                        <a:pt x="46" y="24"/>
                      </a:lnTo>
                      <a:lnTo>
                        <a:pt x="53" y="18"/>
                      </a:lnTo>
                      <a:lnTo>
                        <a:pt x="58" y="9"/>
                      </a:lnTo>
                      <a:lnTo>
                        <a:pt x="59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1" name="Freeform 305"/>
                <p:cNvSpPr>
                  <a:spLocks/>
                </p:cNvSpPr>
                <p:nvPr/>
              </p:nvSpPr>
              <p:spPr bwMode="auto">
                <a:xfrm>
                  <a:off x="3104" y="3179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34" y="4"/>
                    </a:cxn>
                    <a:cxn ang="0">
                      <a:pos x="34" y="20"/>
                    </a:cxn>
                    <a:cxn ang="0">
                      <a:pos x="32" y="33"/>
                    </a:cxn>
                    <a:cxn ang="0">
                      <a:pos x="29" y="45"/>
                    </a:cxn>
                    <a:cxn ang="0">
                      <a:pos x="25" y="57"/>
                    </a:cxn>
                    <a:cxn ang="0">
                      <a:pos x="20" y="67"/>
                    </a:cxn>
                    <a:cxn ang="0">
                      <a:pos x="14" y="78"/>
                    </a:cxn>
                    <a:cxn ang="0">
                      <a:pos x="7" y="90"/>
                    </a:cxn>
                    <a:cxn ang="0">
                      <a:pos x="0" y="102"/>
                    </a:cxn>
                    <a:cxn ang="0">
                      <a:pos x="16" y="111"/>
                    </a:cxn>
                    <a:cxn ang="0">
                      <a:pos x="23" y="101"/>
                    </a:cxn>
                    <a:cxn ang="0">
                      <a:pos x="30" y="89"/>
                    </a:cxn>
                    <a:cxn ang="0">
                      <a:pos x="36" y="76"/>
                    </a:cxn>
                    <a:cxn ang="0">
                      <a:pos x="44" y="63"/>
                    </a:cxn>
                    <a:cxn ang="0">
                      <a:pos x="48" y="48"/>
                    </a:cxn>
                    <a:cxn ang="0">
                      <a:pos x="51" y="34"/>
                    </a:cxn>
                    <a:cxn ang="0">
                      <a:pos x="53" y="20"/>
                    </a:cxn>
                    <a:cxn ang="0">
                      <a:pos x="51" y="3"/>
                    </a:cxn>
                    <a:cxn ang="0">
                      <a:pos x="51" y="0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53" h="111">
                      <a:moveTo>
                        <a:pt x="35" y="9"/>
                      </a:moveTo>
                      <a:lnTo>
                        <a:pt x="34" y="4"/>
                      </a:lnTo>
                      <a:lnTo>
                        <a:pt x="34" y="20"/>
                      </a:lnTo>
                      <a:lnTo>
                        <a:pt x="32" y="33"/>
                      </a:lnTo>
                      <a:lnTo>
                        <a:pt x="29" y="45"/>
                      </a:lnTo>
                      <a:lnTo>
                        <a:pt x="25" y="57"/>
                      </a:lnTo>
                      <a:lnTo>
                        <a:pt x="20" y="67"/>
                      </a:lnTo>
                      <a:lnTo>
                        <a:pt x="14" y="78"/>
                      </a:lnTo>
                      <a:lnTo>
                        <a:pt x="7" y="90"/>
                      </a:lnTo>
                      <a:lnTo>
                        <a:pt x="0" y="102"/>
                      </a:lnTo>
                      <a:lnTo>
                        <a:pt x="16" y="111"/>
                      </a:lnTo>
                      <a:lnTo>
                        <a:pt x="23" y="101"/>
                      </a:lnTo>
                      <a:lnTo>
                        <a:pt x="30" y="89"/>
                      </a:lnTo>
                      <a:lnTo>
                        <a:pt x="36" y="76"/>
                      </a:lnTo>
                      <a:lnTo>
                        <a:pt x="44" y="63"/>
                      </a:lnTo>
                      <a:lnTo>
                        <a:pt x="48" y="48"/>
                      </a:lnTo>
                      <a:lnTo>
                        <a:pt x="51" y="34"/>
                      </a:lnTo>
                      <a:lnTo>
                        <a:pt x="53" y="20"/>
                      </a:lnTo>
                      <a:lnTo>
                        <a:pt x="51" y="3"/>
                      </a:lnTo>
                      <a:lnTo>
                        <a:pt x="51" y="0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2" name="Freeform 306"/>
                <p:cNvSpPr>
                  <a:spLocks/>
                </p:cNvSpPr>
                <p:nvPr/>
              </p:nvSpPr>
              <p:spPr bwMode="auto">
                <a:xfrm>
                  <a:off x="3094" y="3164"/>
                  <a:ext cx="23" cy="18"/>
                </a:xfrm>
                <a:custGeom>
                  <a:avLst/>
                  <a:gdLst/>
                  <a:ahLst/>
                  <a:cxnLst>
                    <a:cxn ang="0">
                      <a:pos x="2" y="21"/>
                    </a:cxn>
                    <a:cxn ang="0">
                      <a:pos x="0" y="20"/>
                    </a:cxn>
                    <a:cxn ang="0">
                      <a:pos x="13" y="23"/>
                    </a:cxn>
                    <a:cxn ang="0">
                      <a:pos x="24" y="26"/>
                    </a:cxn>
                    <a:cxn ang="0">
                      <a:pos x="34" y="30"/>
                    </a:cxn>
                    <a:cxn ang="0">
                      <a:pos x="43" y="36"/>
                    </a:cxn>
                    <a:cxn ang="0">
                      <a:pos x="53" y="42"/>
                    </a:cxn>
                    <a:cxn ang="0">
                      <a:pos x="61" y="50"/>
                    </a:cxn>
                    <a:cxn ang="0">
                      <a:pos x="69" y="60"/>
                    </a:cxn>
                    <a:cxn ang="0">
                      <a:pos x="76" y="72"/>
                    </a:cxn>
                    <a:cxn ang="0">
                      <a:pos x="92" y="63"/>
                    </a:cxn>
                    <a:cxn ang="0">
                      <a:pos x="85" y="50"/>
                    </a:cxn>
                    <a:cxn ang="0">
                      <a:pos x="76" y="38"/>
                    </a:cxn>
                    <a:cxn ang="0">
                      <a:pos x="65" y="28"/>
                    </a:cxn>
                    <a:cxn ang="0">
                      <a:pos x="54" y="20"/>
                    </a:cxn>
                    <a:cxn ang="0">
                      <a:pos x="42" y="13"/>
                    </a:cxn>
                    <a:cxn ang="0">
                      <a:pos x="31" y="7"/>
                    </a:cxn>
                    <a:cxn ang="0">
                      <a:pos x="17" y="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21"/>
                    </a:cxn>
                  </a:cxnLst>
                  <a:rect l="0" t="0" r="r" b="b"/>
                  <a:pathLst>
                    <a:path w="92" h="72">
                      <a:moveTo>
                        <a:pt x="2" y="21"/>
                      </a:moveTo>
                      <a:lnTo>
                        <a:pt x="0" y="20"/>
                      </a:lnTo>
                      <a:lnTo>
                        <a:pt x="13" y="23"/>
                      </a:lnTo>
                      <a:lnTo>
                        <a:pt x="24" y="26"/>
                      </a:lnTo>
                      <a:lnTo>
                        <a:pt x="34" y="30"/>
                      </a:lnTo>
                      <a:lnTo>
                        <a:pt x="43" y="36"/>
                      </a:lnTo>
                      <a:lnTo>
                        <a:pt x="53" y="42"/>
                      </a:lnTo>
                      <a:lnTo>
                        <a:pt x="61" y="50"/>
                      </a:lnTo>
                      <a:lnTo>
                        <a:pt x="69" y="60"/>
                      </a:lnTo>
                      <a:lnTo>
                        <a:pt x="76" y="72"/>
                      </a:lnTo>
                      <a:lnTo>
                        <a:pt x="92" y="63"/>
                      </a:lnTo>
                      <a:lnTo>
                        <a:pt x="85" y="50"/>
                      </a:lnTo>
                      <a:lnTo>
                        <a:pt x="76" y="38"/>
                      </a:lnTo>
                      <a:lnTo>
                        <a:pt x="65" y="28"/>
                      </a:lnTo>
                      <a:lnTo>
                        <a:pt x="54" y="20"/>
                      </a:lnTo>
                      <a:lnTo>
                        <a:pt x="42" y="13"/>
                      </a:lnTo>
                      <a:lnTo>
                        <a:pt x="31" y="7"/>
                      </a:lnTo>
                      <a:lnTo>
                        <a:pt x="17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3" name="Freeform 307"/>
                <p:cNvSpPr>
                  <a:spLocks/>
                </p:cNvSpPr>
                <p:nvPr/>
              </p:nvSpPr>
              <p:spPr bwMode="auto">
                <a:xfrm>
                  <a:off x="3083" y="3164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9" y="21"/>
                    </a:cxn>
                    <a:cxn ang="0">
                      <a:pos x="4" y="22"/>
                    </a:cxn>
                    <a:cxn ang="0">
                      <a:pos x="9" y="21"/>
                    </a:cxn>
                    <a:cxn ang="0">
                      <a:pos x="15" y="21"/>
                    </a:cxn>
                    <a:cxn ang="0">
                      <a:pos x="19" y="20"/>
                    </a:cxn>
                    <a:cxn ang="0">
                      <a:pos x="23" y="21"/>
                    </a:cxn>
                    <a:cxn ang="0">
                      <a:pos x="29" y="21"/>
                    </a:cxn>
                    <a:cxn ang="0">
                      <a:pos x="32" y="21"/>
                    </a:cxn>
                    <a:cxn ang="0">
                      <a:pos x="38" y="21"/>
                    </a:cxn>
                    <a:cxn ang="0">
                      <a:pos x="43" y="21"/>
                    </a:cxn>
                    <a:cxn ang="0">
                      <a:pos x="43" y="0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7" y="1"/>
                    </a:cxn>
                    <a:cxn ang="0">
                      <a:pos x="12" y="2"/>
                    </a:cxn>
                    <a:cxn ang="0">
                      <a:pos x="9" y="2"/>
                    </a:cxn>
                    <a:cxn ang="0">
                      <a:pos x="3" y="3"/>
                    </a:cxn>
                    <a:cxn ang="0">
                      <a:pos x="0" y="4"/>
                    </a:cxn>
                    <a:cxn ang="0">
                      <a:pos x="9" y="21"/>
                    </a:cxn>
                  </a:cxnLst>
                  <a:rect l="0" t="0" r="r" b="b"/>
                  <a:pathLst>
                    <a:path w="43" h="22">
                      <a:moveTo>
                        <a:pt x="9" y="21"/>
                      </a:moveTo>
                      <a:lnTo>
                        <a:pt x="4" y="22"/>
                      </a:lnTo>
                      <a:lnTo>
                        <a:pt x="9" y="21"/>
                      </a:lnTo>
                      <a:lnTo>
                        <a:pt x="15" y="21"/>
                      </a:lnTo>
                      <a:lnTo>
                        <a:pt x="19" y="20"/>
                      </a:lnTo>
                      <a:lnTo>
                        <a:pt x="23" y="21"/>
                      </a:lnTo>
                      <a:lnTo>
                        <a:pt x="29" y="21"/>
                      </a:lnTo>
                      <a:lnTo>
                        <a:pt x="32" y="21"/>
                      </a:lnTo>
                      <a:lnTo>
                        <a:pt x="38" y="21"/>
                      </a:lnTo>
                      <a:lnTo>
                        <a:pt x="43" y="21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1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4" name="Freeform 308"/>
                <p:cNvSpPr>
                  <a:spLocks/>
                </p:cNvSpPr>
                <p:nvPr/>
              </p:nvSpPr>
              <p:spPr bwMode="auto">
                <a:xfrm>
                  <a:off x="3067" y="3165"/>
                  <a:ext cx="18" cy="30"/>
                </a:xfrm>
                <a:custGeom>
                  <a:avLst/>
                  <a:gdLst/>
                  <a:ahLst/>
                  <a:cxnLst>
                    <a:cxn ang="0">
                      <a:pos x="22" y="119"/>
                    </a:cxn>
                    <a:cxn ang="0">
                      <a:pos x="21" y="118"/>
                    </a:cxn>
                    <a:cxn ang="0">
                      <a:pos x="21" y="101"/>
                    </a:cxn>
                    <a:cxn ang="0">
                      <a:pos x="22" y="85"/>
                    </a:cxn>
                    <a:cxn ang="0">
                      <a:pos x="25" y="72"/>
                    </a:cxn>
                    <a:cxn ang="0">
                      <a:pos x="32" y="59"/>
                    </a:cxn>
                    <a:cxn ang="0">
                      <a:pos x="41" y="46"/>
                    </a:cxn>
                    <a:cxn ang="0">
                      <a:pos x="51" y="36"/>
                    </a:cxn>
                    <a:cxn ang="0">
                      <a:pos x="61" y="25"/>
                    </a:cxn>
                    <a:cxn ang="0">
                      <a:pos x="72" y="17"/>
                    </a:cxn>
                    <a:cxn ang="0">
                      <a:pos x="63" y="0"/>
                    </a:cxn>
                    <a:cxn ang="0">
                      <a:pos x="49" y="11"/>
                    </a:cxn>
                    <a:cxn ang="0">
                      <a:pos x="36" y="21"/>
                    </a:cxn>
                    <a:cxn ang="0">
                      <a:pos x="25" y="34"/>
                    </a:cxn>
                    <a:cxn ang="0">
                      <a:pos x="15" y="49"/>
                    </a:cxn>
                    <a:cxn ang="0">
                      <a:pos x="8" y="65"/>
                    </a:cxn>
                    <a:cxn ang="0">
                      <a:pos x="3" y="82"/>
                    </a:cxn>
                    <a:cxn ang="0">
                      <a:pos x="0" y="101"/>
                    </a:cxn>
                    <a:cxn ang="0">
                      <a:pos x="2" y="120"/>
                    </a:cxn>
                    <a:cxn ang="0">
                      <a:pos x="1" y="119"/>
                    </a:cxn>
                    <a:cxn ang="0">
                      <a:pos x="22" y="119"/>
                    </a:cxn>
                  </a:cxnLst>
                  <a:rect l="0" t="0" r="r" b="b"/>
                  <a:pathLst>
                    <a:path w="72" h="120">
                      <a:moveTo>
                        <a:pt x="22" y="119"/>
                      </a:moveTo>
                      <a:lnTo>
                        <a:pt x="21" y="118"/>
                      </a:lnTo>
                      <a:lnTo>
                        <a:pt x="21" y="101"/>
                      </a:lnTo>
                      <a:lnTo>
                        <a:pt x="22" y="85"/>
                      </a:lnTo>
                      <a:lnTo>
                        <a:pt x="25" y="72"/>
                      </a:lnTo>
                      <a:lnTo>
                        <a:pt x="32" y="59"/>
                      </a:lnTo>
                      <a:lnTo>
                        <a:pt x="41" y="46"/>
                      </a:lnTo>
                      <a:lnTo>
                        <a:pt x="51" y="36"/>
                      </a:lnTo>
                      <a:lnTo>
                        <a:pt x="61" y="25"/>
                      </a:lnTo>
                      <a:lnTo>
                        <a:pt x="72" y="17"/>
                      </a:lnTo>
                      <a:lnTo>
                        <a:pt x="63" y="0"/>
                      </a:lnTo>
                      <a:lnTo>
                        <a:pt x="49" y="11"/>
                      </a:lnTo>
                      <a:lnTo>
                        <a:pt x="36" y="21"/>
                      </a:lnTo>
                      <a:lnTo>
                        <a:pt x="25" y="34"/>
                      </a:lnTo>
                      <a:lnTo>
                        <a:pt x="15" y="49"/>
                      </a:lnTo>
                      <a:lnTo>
                        <a:pt x="8" y="65"/>
                      </a:lnTo>
                      <a:lnTo>
                        <a:pt x="3" y="82"/>
                      </a:lnTo>
                      <a:lnTo>
                        <a:pt x="0" y="101"/>
                      </a:lnTo>
                      <a:lnTo>
                        <a:pt x="2" y="120"/>
                      </a:lnTo>
                      <a:lnTo>
                        <a:pt x="1" y="119"/>
                      </a:lnTo>
                      <a:lnTo>
                        <a:pt x="22" y="1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5" name="Freeform 309"/>
                <p:cNvSpPr>
                  <a:spLocks/>
                </p:cNvSpPr>
                <p:nvPr/>
              </p:nvSpPr>
              <p:spPr bwMode="auto">
                <a:xfrm>
                  <a:off x="3068" y="3195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23" y="9"/>
                    </a:cxn>
                    <a:cxn ang="0">
                      <a:pos x="23" y="10"/>
                    </a:cxn>
                    <a:cxn ang="0">
                      <a:pos x="22" y="9"/>
                    </a:cxn>
                    <a:cxn ang="0">
                      <a:pos x="22" y="7"/>
                    </a:cxn>
                    <a:cxn ang="0">
                      <a:pos x="21" y="4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4" y="12"/>
                    </a:cxn>
                    <a:cxn ang="0">
                      <a:pos x="6" y="17"/>
                    </a:cxn>
                    <a:cxn ang="0">
                      <a:pos x="7" y="18"/>
                    </a:cxn>
                    <a:cxn ang="0">
                      <a:pos x="7" y="19"/>
                    </a:cxn>
                    <a:cxn ang="0">
                      <a:pos x="23" y="9"/>
                    </a:cxn>
                  </a:cxnLst>
                  <a:rect l="0" t="0" r="r" b="b"/>
                  <a:pathLst>
                    <a:path w="23" h="19">
                      <a:moveTo>
                        <a:pt x="23" y="9"/>
                      </a:moveTo>
                      <a:lnTo>
                        <a:pt x="23" y="10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1" y="4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4" y="12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7" y="19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6" name="Freeform 310"/>
                <p:cNvSpPr>
                  <a:spLocks/>
                </p:cNvSpPr>
                <p:nvPr/>
              </p:nvSpPr>
              <p:spPr bwMode="auto">
                <a:xfrm>
                  <a:off x="3070" y="3197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94" y="54"/>
                    </a:cxn>
                    <a:cxn ang="0">
                      <a:pos x="96" y="54"/>
                    </a:cxn>
                    <a:cxn ang="0">
                      <a:pos x="82" y="51"/>
                    </a:cxn>
                    <a:cxn ang="0">
                      <a:pos x="71" y="45"/>
                    </a:cxn>
                    <a:cxn ang="0">
                      <a:pos x="59" y="40"/>
                    </a:cxn>
                    <a:cxn ang="0">
                      <a:pos x="49" y="34"/>
                    </a:cxn>
                    <a:cxn ang="0">
                      <a:pos x="41" y="27"/>
                    </a:cxn>
                    <a:cxn ang="0">
                      <a:pos x="33" y="17"/>
                    </a:cxn>
                    <a:cxn ang="0">
                      <a:pos x="23" y="9"/>
                    </a:cxn>
                    <a:cxn ang="0">
                      <a:pos x="16" y="0"/>
                    </a:cxn>
                    <a:cxn ang="0">
                      <a:pos x="0" y="10"/>
                    </a:cxn>
                    <a:cxn ang="0">
                      <a:pos x="9" y="22"/>
                    </a:cxn>
                    <a:cxn ang="0">
                      <a:pos x="17" y="33"/>
                    </a:cxn>
                    <a:cxn ang="0">
                      <a:pos x="28" y="42"/>
                    </a:cxn>
                    <a:cxn ang="0">
                      <a:pos x="39" y="51"/>
                    </a:cxn>
                    <a:cxn ang="0">
                      <a:pos x="50" y="57"/>
                    </a:cxn>
                    <a:cxn ang="0">
                      <a:pos x="63" y="64"/>
                    </a:cxn>
                    <a:cxn ang="0">
                      <a:pos x="77" y="70"/>
                    </a:cxn>
                    <a:cxn ang="0">
                      <a:pos x="92" y="73"/>
                    </a:cxn>
                    <a:cxn ang="0">
                      <a:pos x="94" y="73"/>
                    </a:cxn>
                    <a:cxn ang="0">
                      <a:pos x="94" y="54"/>
                    </a:cxn>
                  </a:cxnLst>
                  <a:rect l="0" t="0" r="r" b="b"/>
                  <a:pathLst>
                    <a:path w="96" h="73">
                      <a:moveTo>
                        <a:pt x="94" y="54"/>
                      </a:moveTo>
                      <a:lnTo>
                        <a:pt x="96" y="54"/>
                      </a:lnTo>
                      <a:lnTo>
                        <a:pt x="82" y="51"/>
                      </a:lnTo>
                      <a:lnTo>
                        <a:pt x="71" y="45"/>
                      </a:lnTo>
                      <a:lnTo>
                        <a:pt x="59" y="40"/>
                      </a:lnTo>
                      <a:lnTo>
                        <a:pt x="49" y="34"/>
                      </a:lnTo>
                      <a:lnTo>
                        <a:pt x="41" y="27"/>
                      </a:lnTo>
                      <a:lnTo>
                        <a:pt x="33" y="17"/>
                      </a:lnTo>
                      <a:lnTo>
                        <a:pt x="23" y="9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9" y="22"/>
                      </a:lnTo>
                      <a:lnTo>
                        <a:pt x="17" y="33"/>
                      </a:lnTo>
                      <a:lnTo>
                        <a:pt x="28" y="42"/>
                      </a:lnTo>
                      <a:lnTo>
                        <a:pt x="39" y="51"/>
                      </a:lnTo>
                      <a:lnTo>
                        <a:pt x="50" y="57"/>
                      </a:lnTo>
                      <a:lnTo>
                        <a:pt x="63" y="64"/>
                      </a:lnTo>
                      <a:lnTo>
                        <a:pt x="77" y="70"/>
                      </a:lnTo>
                      <a:lnTo>
                        <a:pt x="92" y="73"/>
                      </a:lnTo>
                      <a:lnTo>
                        <a:pt x="94" y="73"/>
                      </a:lnTo>
                      <a:lnTo>
                        <a:pt x="94" y="5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7" name="Freeform 311"/>
                <p:cNvSpPr>
                  <a:spLocks/>
                </p:cNvSpPr>
                <p:nvPr/>
              </p:nvSpPr>
              <p:spPr bwMode="auto">
                <a:xfrm>
                  <a:off x="4454" y="3055"/>
                  <a:ext cx="127" cy="118"/>
                </a:xfrm>
                <a:custGeom>
                  <a:avLst/>
                  <a:gdLst/>
                  <a:ahLst/>
                  <a:cxnLst>
                    <a:cxn ang="0">
                      <a:pos x="18" y="469"/>
                    </a:cxn>
                    <a:cxn ang="0">
                      <a:pos x="42" y="462"/>
                    </a:cxn>
                    <a:cxn ang="0">
                      <a:pos x="66" y="455"/>
                    </a:cxn>
                    <a:cxn ang="0">
                      <a:pos x="92" y="446"/>
                    </a:cxn>
                    <a:cxn ang="0">
                      <a:pos x="117" y="437"/>
                    </a:cxn>
                    <a:cxn ang="0">
                      <a:pos x="142" y="428"/>
                    </a:cxn>
                    <a:cxn ang="0">
                      <a:pos x="167" y="421"/>
                    </a:cxn>
                    <a:cxn ang="0">
                      <a:pos x="192" y="415"/>
                    </a:cxn>
                    <a:cxn ang="0">
                      <a:pos x="229" y="387"/>
                    </a:cxn>
                    <a:cxn ang="0">
                      <a:pos x="272" y="337"/>
                    </a:cxn>
                    <a:cxn ang="0">
                      <a:pos x="311" y="288"/>
                    </a:cxn>
                    <a:cxn ang="0">
                      <a:pos x="350" y="238"/>
                    </a:cxn>
                    <a:cxn ang="0">
                      <a:pos x="386" y="189"/>
                    </a:cxn>
                    <a:cxn ang="0">
                      <a:pos x="420" y="138"/>
                    </a:cxn>
                    <a:cxn ang="0">
                      <a:pos x="455" y="86"/>
                    </a:cxn>
                    <a:cxn ang="0">
                      <a:pos x="489" y="33"/>
                    </a:cxn>
                    <a:cxn ang="0">
                      <a:pos x="506" y="2"/>
                    </a:cxn>
                    <a:cxn ang="0">
                      <a:pos x="502" y="2"/>
                    </a:cxn>
                    <a:cxn ang="0">
                      <a:pos x="482" y="23"/>
                    </a:cxn>
                    <a:cxn ang="0">
                      <a:pos x="452" y="58"/>
                    </a:cxn>
                    <a:cxn ang="0">
                      <a:pos x="423" y="88"/>
                    </a:cxn>
                    <a:cxn ang="0">
                      <a:pos x="395" y="119"/>
                    </a:cxn>
                    <a:cxn ang="0">
                      <a:pos x="366" y="147"/>
                    </a:cxn>
                    <a:cxn ang="0">
                      <a:pos x="337" y="176"/>
                    </a:cxn>
                    <a:cxn ang="0">
                      <a:pos x="304" y="203"/>
                    </a:cxn>
                    <a:cxn ang="0">
                      <a:pos x="272" y="232"/>
                    </a:cxn>
                    <a:cxn ang="0">
                      <a:pos x="250" y="251"/>
                    </a:cxn>
                    <a:cxn ang="0">
                      <a:pos x="229" y="270"/>
                    </a:cxn>
                    <a:cxn ang="0">
                      <a:pos x="193" y="300"/>
                    </a:cxn>
                    <a:cxn ang="0">
                      <a:pos x="149" y="339"/>
                    </a:cxn>
                    <a:cxn ang="0">
                      <a:pos x="102" y="380"/>
                    </a:cxn>
                    <a:cxn ang="0">
                      <a:pos x="59" y="417"/>
                    </a:cxn>
                    <a:cxn ang="0">
                      <a:pos x="23" y="446"/>
                    </a:cxn>
                    <a:cxn ang="0">
                      <a:pos x="4" y="464"/>
                    </a:cxn>
                    <a:cxn ang="0">
                      <a:pos x="0" y="468"/>
                    </a:cxn>
                    <a:cxn ang="0">
                      <a:pos x="4" y="471"/>
                    </a:cxn>
                  </a:cxnLst>
                  <a:rect l="0" t="0" r="r" b="b"/>
                  <a:pathLst>
                    <a:path w="506" h="471">
                      <a:moveTo>
                        <a:pt x="6" y="471"/>
                      </a:moveTo>
                      <a:lnTo>
                        <a:pt x="18" y="469"/>
                      </a:lnTo>
                      <a:lnTo>
                        <a:pt x="30" y="465"/>
                      </a:lnTo>
                      <a:lnTo>
                        <a:pt x="42" y="462"/>
                      </a:lnTo>
                      <a:lnTo>
                        <a:pt x="55" y="458"/>
                      </a:lnTo>
                      <a:lnTo>
                        <a:pt x="66" y="455"/>
                      </a:lnTo>
                      <a:lnTo>
                        <a:pt x="79" y="451"/>
                      </a:lnTo>
                      <a:lnTo>
                        <a:pt x="92" y="446"/>
                      </a:lnTo>
                      <a:lnTo>
                        <a:pt x="104" y="440"/>
                      </a:lnTo>
                      <a:lnTo>
                        <a:pt x="117" y="437"/>
                      </a:lnTo>
                      <a:lnTo>
                        <a:pt x="129" y="433"/>
                      </a:lnTo>
                      <a:lnTo>
                        <a:pt x="142" y="428"/>
                      </a:lnTo>
                      <a:lnTo>
                        <a:pt x="155" y="425"/>
                      </a:lnTo>
                      <a:lnTo>
                        <a:pt x="167" y="421"/>
                      </a:lnTo>
                      <a:lnTo>
                        <a:pt x="179" y="418"/>
                      </a:lnTo>
                      <a:lnTo>
                        <a:pt x="192" y="415"/>
                      </a:lnTo>
                      <a:lnTo>
                        <a:pt x="206" y="412"/>
                      </a:lnTo>
                      <a:lnTo>
                        <a:pt x="229" y="387"/>
                      </a:lnTo>
                      <a:lnTo>
                        <a:pt x="250" y="362"/>
                      </a:lnTo>
                      <a:lnTo>
                        <a:pt x="272" y="337"/>
                      </a:lnTo>
                      <a:lnTo>
                        <a:pt x="292" y="312"/>
                      </a:lnTo>
                      <a:lnTo>
                        <a:pt x="311" y="288"/>
                      </a:lnTo>
                      <a:lnTo>
                        <a:pt x="331" y="264"/>
                      </a:lnTo>
                      <a:lnTo>
                        <a:pt x="350" y="238"/>
                      </a:lnTo>
                      <a:lnTo>
                        <a:pt x="368" y="214"/>
                      </a:lnTo>
                      <a:lnTo>
                        <a:pt x="386" y="189"/>
                      </a:lnTo>
                      <a:lnTo>
                        <a:pt x="402" y="165"/>
                      </a:lnTo>
                      <a:lnTo>
                        <a:pt x="420" y="138"/>
                      </a:lnTo>
                      <a:lnTo>
                        <a:pt x="437" y="112"/>
                      </a:lnTo>
                      <a:lnTo>
                        <a:pt x="455" y="86"/>
                      </a:lnTo>
                      <a:lnTo>
                        <a:pt x="471" y="60"/>
                      </a:lnTo>
                      <a:lnTo>
                        <a:pt x="489" y="33"/>
                      </a:lnTo>
                      <a:lnTo>
                        <a:pt x="506" y="5"/>
                      </a:lnTo>
                      <a:lnTo>
                        <a:pt x="506" y="2"/>
                      </a:lnTo>
                      <a:lnTo>
                        <a:pt x="505" y="0"/>
                      </a:lnTo>
                      <a:lnTo>
                        <a:pt x="502" y="2"/>
                      </a:lnTo>
                      <a:lnTo>
                        <a:pt x="497" y="5"/>
                      </a:lnTo>
                      <a:lnTo>
                        <a:pt x="482" y="23"/>
                      </a:lnTo>
                      <a:lnTo>
                        <a:pt x="466" y="41"/>
                      </a:lnTo>
                      <a:lnTo>
                        <a:pt x="452" y="58"/>
                      </a:lnTo>
                      <a:lnTo>
                        <a:pt x="437" y="74"/>
                      </a:lnTo>
                      <a:lnTo>
                        <a:pt x="423" y="88"/>
                      </a:lnTo>
                      <a:lnTo>
                        <a:pt x="408" y="104"/>
                      </a:lnTo>
                      <a:lnTo>
                        <a:pt x="395" y="119"/>
                      </a:lnTo>
                      <a:lnTo>
                        <a:pt x="380" y="134"/>
                      </a:lnTo>
                      <a:lnTo>
                        <a:pt x="366" y="147"/>
                      </a:lnTo>
                      <a:lnTo>
                        <a:pt x="351" y="161"/>
                      </a:lnTo>
                      <a:lnTo>
                        <a:pt x="337" y="176"/>
                      </a:lnTo>
                      <a:lnTo>
                        <a:pt x="321" y="189"/>
                      </a:lnTo>
                      <a:lnTo>
                        <a:pt x="304" y="203"/>
                      </a:lnTo>
                      <a:lnTo>
                        <a:pt x="289" y="218"/>
                      </a:lnTo>
                      <a:lnTo>
                        <a:pt x="272" y="232"/>
                      </a:lnTo>
                      <a:lnTo>
                        <a:pt x="254" y="248"/>
                      </a:lnTo>
                      <a:lnTo>
                        <a:pt x="250" y="251"/>
                      </a:lnTo>
                      <a:lnTo>
                        <a:pt x="242" y="258"/>
                      </a:lnTo>
                      <a:lnTo>
                        <a:pt x="229" y="270"/>
                      </a:lnTo>
                      <a:lnTo>
                        <a:pt x="213" y="285"/>
                      </a:lnTo>
                      <a:lnTo>
                        <a:pt x="193" y="300"/>
                      </a:lnTo>
                      <a:lnTo>
                        <a:pt x="171" y="319"/>
                      </a:lnTo>
                      <a:lnTo>
                        <a:pt x="149" y="339"/>
                      </a:lnTo>
                      <a:lnTo>
                        <a:pt x="126" y="359"/>
                      </a:lnTo>
                      <a:lnTo>
                        <a:pt x="102" y="380"/>
                      </a:lnTo>
                      <a:lnTo>
                        <a:pt x="79" y="400"/>
                      </a:lnTo>
                      <a:lnTo>
                        <a:pt x="59" y="417"/>
                      </a:lnTo>
                      <a:lnTo>
                        <a:pt x="40" y="433"/>
                      </a:lnTo>
                      <a:lnTo>
                        <a:pt x="23" y="446"/>
                      </a:lnTo>
                      <a:lnTo>
                        <a:pt x="11" y="457"/>
                      </a:lnTo>
                      <a:lnTo>
                        <a:pt x="4" y="464"/>
                      </a:lnTo>
                      <a:lnTo>
                        <a:pt x="0" y="466"/>
                      </a:lnTo>
                      <a:lnTo>
                        <a:pt x="0" y="468"/>
                      </a:lnTo>
                      <a:lnTo>
                        <a:pt x="1" y="470"/>
                      </a:lnTo>
                      <a:lnTo>
                        <a:pt x="4" y="471"/>
                      </a:lnTo>
                      <a:lnTo>
                        <a:pt x="6" y="47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8" name="Freeform 312"/>
                <p:cNvSpPr>
                  <a:spLocks/>
                </p:cNvSpPr>
                <p:nvPr/>
              </p:nvSpPr>
              <p:spPr bwMode="auto">
                <a:xfrm>
                  <a:off x="4456" y="3157"/>
                  <a:ext cx="50" cy="17"/>
                </a:xfrm>
                <a:custGeom>
                  <a:avLst/>
                  <a:gdLst/>
                  <a:ahLst/>
                  <a:cxnLst>
                    <a:cxn ang="0">
                      <a:pos x="196" y="1"/>
                    </a:cxn>
                    <a:cxn ang="0">
                      <a:pos x="200" y="0"/>
                    </a:cxn>
                    <a:cxn ang="0">
                      <a:pos x="185" y="4"/>
                    </a:cxn>
                    <a:cxn ang="0">
                      <a:pos x="173" y="7"/>
                    </a:cxn>
                    <a:cxn ang="0">
                      <a:pos x="160" y="10"/>
                    </a:cxn>
                    <a:cxn ang="0">
                      <a:pos x="147" y="14"/>
                    </a:cxn>
                    <a:cxn ang="0">
                      <a:pos x="135" y="17"/>
                    </a:cxn>
                    <a:cxn ang="0">
                      <a:pos x="122" y="21"/>
                    </a:cxn>
                    <a:cxn ang="0">
                      <a:pos x="110" y="26"/>
                    </a:cxn>
                    <a:cxn ang="0">
                      <a:pos x="96" y="30"/>
                    </a:cxn>
                    <a:cxn ang="0">
                      <a:pos x="85" y="36"/>
                    </a:cxn>
                    <a:cxn ang="0">
                      <a:pos x="73" y="39"/>
                    </a:cxn>
                    <a:cxn ang="0">
                      <a:pos x="59" y="44"/>
                    </a:cxn>
                    <a:cxn ang="0">
                      <a:pos x="48" y="46"/>
                    </a:cxn>
                    <a:cxn ang="0">
                      <a:pos x="36" y="51"/>
                    </a:cxn>
                    <a:cxn ang="0">
                      <a:pos x="23" y="54"/>
                    </a:cxn>
                    <a:cxn ang="0">
                      <a:pos x="11" y="57"/>
                    </a:cxn>
                    <a:cxn ang="0">
                      <a:pos x="0" y="61"/>
                    </a:cxn>
                    <a:cxn ang="0">
                      <a:pos x="0" y="69"/>
                    </a:cxn>
                    <a:cxn ang="0">
                      <a:pos x="13" y="65"/>
                    </a:cxn>
                    <a:cxn ang="0">
                      <a:pos x="26" y="63"/>
                    </a:cxn>
                    <a:cxn ang="0">
                      <a:pos x="37" y="59"/>
                    </a:cxn>
                    <a:cxn ang="0">
                      <a:pos x="49" y="55"/>
                    </a:cxn>
                    <a:cxn ang="0">
                      <a:pos x="63" y="52"/>
                    </a:cxn>
                    <a:cxn ang="0">
                      <a:pos x="74" y="48"/>
                    </a:cxn>
                    <a:cxn ang="0">
                      <a:pos x="86" y="44"/>
                    </a:cxn>
                    <a:cxn ang="0">
                      <a:pos x="99" y="38"/>
                    </a:cxn>
                    <a:cxn ang="0">
                      <a:pos x="113" y="33"/>
                    </a:cxn>
                    <a:cxn ang="0">
                      <a:pos x="124" y="30"/>
                    </a:cxn>
                    <a:cxn ang="0">
                      <a:pos x="137" y="26"/>
                    </a:cxn>
                    <a:cxn ang="0">
                      <a:pos x="149" y="23"/>
                    </a:cxn>
                    <a:cxn ang="0">
                      <a:pos x="163" y="18"/>
                    </a:cxn>
                    <a:cxn ang="0">
                      <a:pos x="174" y="16"/>
                    </a:cxn>
                    <a:cxn ang="0">
                      <a:pos x="187" y="12"/>
                    </a:cxn>
                    <a:cxn ang="0">
                      <a:pos x="200" y="8"/>
                    </a:cxn>
                    <a:cxn ang="0">
                      <a:pos x="202" y="8"/>
                    </a:cxn>
                    <a:cxn ang="0">
                      <a:pos x="196" y="1"/>
                    </a:cxn>
                  </a:cxnLst>
                  <a:rect l="0" t="0" r="r" b="b"/>
                  <a:pathLst>
                    <a:path w="202" h="69">
                      <a:moveTo>
                        <a:pt x="196" y="1"/>
                      </a:moveTo>
                      <a:lnTo>
                        <a:pt x="200" y="0"/>
                      </a:lnTo>
                      <a:lnTo>
                        <a:pt x="185" y="4"/>
                      </a:lnTo>
                      <a:lnTo>
                        <a:pt x="173" y="7"/>
                      </a:lnTo>
                      <a:lnTo>
                        <a:pt x="160" y="10"/>
                      </a:lnTo>
                      <a:lnTo>
                        <a:pt x="147" y="14"/>
                      </a:lnTo>
                      <a:lnTo>
                        <a:pt x="135" y="17"/>
                      </a:lnTo>
                      <a:lnTo>
                        <a:pt x="122" y="21"/>
                      </a:lnTo>
                      <a:lnTo>
                        <a:pt x="110" y="26"/>
                      </a:lnTo>
                      <a:lnTo>
                        <a:pt x="96" y="30"/>
                      </a:lnTo>
                      <a:lnTo>
                        <a:pt x="85" y="36"/>
                      </a:lnTo>
                      <a:lnTo>
                        <a:pt x="73" y="39"/>
                      </a:lnTo>
                      <a:lnTo>
                        <a:pt x="59" y="44"/>
                      </a:lnTo>
                      <a:lnTo>
                        <a:pt x="48" y="46"/>
                      </a:lnTo>
                      <a:lnTo>
                        <a:pt x="36" y="51"/>
                      </a:lnTo>
                      <a:lnTo>
                        <a:pt x="23" y="54"/>
                      </a:lnTo>
                      <a:lnTo>
                        <a:pt x="11" y="57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13" y="65"/>
                      </a:lnTo>
                      <a:lnTo>
                        <a:pt x="26" y="63"/>
                      </a:lnTo>
                      <a:lnTo>
                        <a:pt x="37" y="59"/>
                      </a:lnTo>
                      <a:lnTo>
                        <a:pt x="49" y="55"/>
                      </a:lnTo>
                      <a:lnTo>
                        <a:pt x="63" y="52"/>
                      </a:lnTo>
                      <a:lnTo>
                        <a:pt x="74" y="48"/>
                      </a:lnTo>
                      <a:lnTo>
                        <a:pt x="86" y="44"/>
                      </a:lnTo>
                      <a:lnTo>
                        <a:pt x="99" y="38"/>
                      </a:lnTo>
                      <a:lnTo>
                        <a:pt x="113" y="33"/>
                      </a:lnTo>
                      <a:lnTo>
                        <a:pt x="124" y="30"/>
                      </a:lnTo>
                      <a:lnTo>
                        <a:pt x="137" y="26"/>
                      </a:lnTo>
                      <a:lnTo>
                        <a:pt x="149" y="23"/>
                      </a:lnTo>
                      <a:lnTo>
                        <a:pt x="163" y="18"/>
                      </a:lnTo>
                      <a:lnTo>
                        <a:pt x="174" y="16"/>
                      </a:lnTo>
                      <a:lnTo>
                        <a:pt x="187" y="12"/>
                      </a:lnTo>
                      <a:lnTo>
                        <a:pt x="200" y="8"/>
                      </a:lnTo>
                      <a:lnTo>
                        <a:pt x="202" y="8"/>
                      </a:lnTo>
                      <a:lnTo>
                        <a:pt x="196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89" name="Freeform 313"/>
                <p:cNvSpPr>
                  <a:spLocks/>
                </p:cNvSpPr>
                <p:nvPr/>
              </p:nvSpPr>
              <p:spPr bwMode="auto">
                <a:xfrm>
                  <a:off x="4505" y="3055"/>
                  <a:ext cx="77" cy="104"/>
                </a:xfrm>
                <a:custGeom>
                  <a:avLst/>
                  <a:gdLst/>
                  <a:ahLst/>
                  <a:cxnLst>
                    <a:cxn ang="0">
                      <a:pos x="298" y="2"/>
                    </a:cxn>
                    <a:cxn ang="0">
                      <a:pos x="300" y="0"/>
                    </a:cxn>
                    <a:cxn ang="0">
                      <a:pos x="282" y="27"/>
                    </a:cxn>
                    <a:cxn ang="0">
                      <a:pos x="265" y="56"/>
                    </a:cxn>
                    <a:cxn ang="0">
                      <a:pos x="249" y="82"/>
                    </a:cxn>
                    <a:cxn ang="0">
                      <a:pos x="231" y="108"/>
                    </a:cxn>
                    <a:cxn ang="0">
                      <a:pos x="214" y="134"/>
                    </a:cxn>
                    <a:cxn ang="0">
                      <a:pos x="196" y="159"/>
                    </a:cxn>
                    <a:cxn ang="0">
                      <a:pos x="179" y="184"/>
                    </a:cxn>
                    <a:cxn ang="0">
                      <a:pos x="161" y="209"/>
                    </a:cxn>
                    <a:cxn ang="0">
                      <a:pos x="144" y="233"/>
                    </a:cxn>
                    <a:cxn ang="0">
                      <a:pos x="126" y="258"/>
                    </a:cxn>
                    <a:cxn ang="0">
                      <a:pos x="106" y="282"/>
                    </a:cxn>
                    <a:cxn ang="0">
                      <a:pos x="87" y="305"/>
                    </a:cxn>
                    <a:cxn ang="0">
                      <a:pos x="66" y="330"/>
                    </a:cxn>
                    <a:cxn ang="0">
                      <a:pos x="45" y="355"/>
                    </a:cxn>
                    <a:cxn ang="0">
                      <a:pos x="23" y="380"/>
                    </a:cxn>
                    <a:cxn ang="0">
                      <a:pos x="0" y="405"/>
                    </a:cxn>
                    <a:cxn ang="0">
                      <a:pos x="6" y="412"/>
                    </a:cxn>
                    <a:cxn ang="0">
                      <a:pos x="29" y="386"/>
                    </a:cxn>
                    <a:cxn ang="0">
                      <a:pos x="51" y="361"/>
                    </a:cxn>
                    <a:cxn ang="0">
                      <a:pos x="72" y="337"/>
                    </a:cxn>
                    <a:cxn ang="0">
                      <a:pos x="93" y="313"/>
                    </a:cxn>
                    <a:cxn ang="0">
                      <a:pos x="113" y="288"/>
                    </a:cxn>
                    <a:cxn ang="0">
                      <a:pos x="132" y="264"/>
                    </a:cxn>
                    <a:cxn ang="0">
                      <a:pos x="150" y="239"/>
                    </a:cxn>
                    <a:cxn ang="0">
                      <a:pos x="170" y="214"/>
                    </a:cxn>
                    <a:cxn ang="0">
                      <a:pos x="187" y="189"/>
                    </a:cxn>
                    <a:cxn ang="0">
                      <a:pos x="204" y="163"/>
                    </a:cxn>
                    <a:cxn ang="0">
                      <a:pos x="222" y="138"/>
                    </a:cxn>
                    <a:cxn ang="0">
                      <a:pos x="239" y="112"/>
                    </a:cxn>
                    <a:cxn ang="0">
                      <a:pos x="257" y="85"/>
                    </a:cxn>
                    <a:cxn ang="0">
                      <a:pos x="273" y="59"/>
                    </a:cxn>
                    <a:cxn ang="0">
                      <a:pos x="290" y="32"/>
                    </a:cxn>
                    <a:cxn ang="0">
                      <a:pos x="308" y="3"/>
                    </a:cxn>
                    <a:cxn ang="0">
                      <a:pos x="309" y="2"/>
                    </a:cxn>
                    <a:cxn ang="0">
                      <a:pos x="298" y="2"/>
                    </a:cxn>
                  </a:cxnLst>
                  <a:rect l="0" t="0" r="r" b="b"/>
                  <a:pathLst>
                    <a:path w="309" h="412">
                      <a:moveTo>
                        <a:pt x="298" y="2"/>
                      </a:moveTo>
                      <a:lnTo>
                        <a:pt x="300" y="0"/>
                      </a:lnTo>
                      <a:lnTo>
                        <a:pt x="282" y="27"/>
                      </a:lnTo>
                      <a:lnTo>
                        <a:pt x="265" y="56"/>
                      </a:lnTo>
                      <a:lnTo>
                        <a:pt x="249" y="82"/>
                      </a:lnTo>
                      <a:lnTo>
                        <a:pt x="231" y="108"/>
                      </a:lnTo>
                      <a:lnTo>
                        <a:pt x="214" y="134"/>
                      </a:lnTo>
                      <a:lnTo>
                        <a:pt x="196" y="159"/>
                      </a:lnTo>
                      <a:lnTo>
                        <a:pt x="179" y="184"/>
                      </a:lnTo>
                      <a:lnTo>
                        <a:pt x="161" y="209"/>
                      </a:lnTo>
                      <a:lnTo>
                        <a:pt x="144" y="233"/>
                      </a:lnTo>
                      <a:lnTo>
                        <a:pt x="126" y="258"/>
                      </a:lnTo>
                      <a:lnTo>
                        <a:pt x="106" y="282"/>
                      </a:lnTo>
                      <a:lnTo>
                        <a:pt x="87" y="305"/>
                      </a:lnTo>
                      <a:lnTo>
                        <a:pt x="66" y="330"/>
                      </a:lnTo>
                      <a:lnTo>
                        <a:pt x="45" y="355"/>
                      </a:lnTo>
                      <a:lnTo>
                        <a:pt x="23" y="380"/>
                      </a:lnTo>
                      <a:lnTo>
                        <a:pt x="0" y="405"/>
                      </a:lnTo>
                      <a:lnTo>
                        <a:pt x="6" y="412"/>
                      </a:lnTo>
                      <a:lnTo>
                        <a:pt x="29" y="386"/>
                      </a:lnTo>
                      <a:lnTo>
                        <a:pt x="51" y="361"/>
                      </a:lnTo>
                      <a:lnTo>
                        <a:pt x="72" y="337"/>
                      </a:lnTo>
                      <a:lnTo>
                        <a:pt x="93" y="313"/>
                      </a:lnTo>
                      <a:lnTo>
                        <a:pt x="113" y="288"/>
                      </a:lnTo>
                      <a:lnTo>
                        <a:pt x="132" y="264"/>
                      </a:lnTo>
                      <a:lnTo>
                        <a:pt x="150" y="239"/>
                      </a:lnTo>
                      <a:lnTo>
                        <a:pt x="170" y="214"/>
                      </a:lnTo>
                      <a:lnTo>
                        <a:pt x="187" y="189"/>
                      </a:lnTo>
                      <a:lnTo>
                        <a:pt x="204" y="163"/>
                      </a:lnTo>
                      <a:lnTo>
                        <a:pt x="222" y="138"/>
                      </a:lnTo>
                      <a:lnTo>
                        <a:pt x="239" y="112"/>
                      </a:lnTo>
                      <a:lnTo>
                        <a:pt x="257" y="85"/>
                      </a:lnTo>
                      <a:lnTo>
                        <a:pt x="273" y="59"/>
                      </a:lnTo>
                      <a:lnTo>
                        <a:pt x="290" y="32"/>
                      </a:lnTo>
                      <a:lnTo>
                        <a:pt x="308" y="3"/>
                      </a:lnTo>
                      <a:lnTo>
                        <a:pt x="309" y="2"/>
                      </a:lnTo>
                      <a:lnTo>
                        <a:pt x="298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0" name="Freeform 314"/>
                <p:cNvSpPr>
                  <a:spLocks/>
                </p:cNvSpPr>
                <p:nvPr/>
              </p:nvSpPr>
              <p:spPr bwMode="auto">
                <a:xfrm>
                  <a:off x="4577" y="3054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6" y="12"/>
                    </a:cxn>
                    <a:cxn ang="0">
                      <a:pos x="6" y="13"/>
                    </a:cxn>
                    <a:cxn ang="0">
                      <a:pos x="11" y="10"/>
                    </a:cxn>
                    <a:cxn ang="0">
                      <a:pos x="12" y="10"/>
                    </a:cxn>
                    <a:cxn ang="0">
                      <a:pos x="9" y="7"/>
                    </a:cxn>
                    <a:cxn ang="0">
                      <a:pos x="7" y="9"/>
                    </a:cxn>
                    <a:cxn ang="0">
                      <a:pos x="18" y="9"/>
                    </a:cxn>
                    <a:cxn ang="0">
                      <a:pos x="17" y="4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18" h="13">
                      <a:moveTo>
                        <a:pt x="6" y="12"/>
                      </a:moveTo>
                      <a:lnTo>
                        <a:pt x="6" y="13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18" y="9"/>
                      </a:lnTo>
                      <a:lnTo>
                        <a:pt x="17" y="4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1" name="Freeform 315"/>
                <p:cNvSpPr>
                  <a:spLocks/>
                </p:cNvSpPr>
                <p:nvPr/>
              </p:nvSpPr>
              <p:spPr bwMode="auto">
                <a:xfrm>
                  <a:off x="4517" y="3055"/>
                  <a:ext cx="62" cy="63"/>
                </a:xfrm>
                <a:custGeom>
                  <a:avLst/>
                  <a:gdLst/>
                  <a:ahLst/>
                  <a:cxnLst>
                    <a:cxn ang="0">
                      <a:pos x="6" y="249"/>
                    </a:cxn>
                    <a:cxn ang="0">
                      <a:pos x="23" y="234"/>
                    </a:cxn>
                    <a:cxn ang="0">
                      <a:pos x="41" y="218"/>
                    </a:cxn>
                    <a:cxn ang="0">
                      <a:pos x="57" y="204"/>
                    </a:cxn>
                    <a:cxn ang="0">
                      <a:pos x="73" y="190"/>
                    </a:cxn>
                    <a:cxn ang="0">
                      <a:pos x="88" y="177"/>
                    </a:cxn>
                    <a:cxn ang="0">
                      <a:pos x="102" y="163"/>
                    </a:cxn>
                    <a:cxn ang="0">
                      <a:pos x="118" y="148"/>
                    </a:cxn>
                    <a:cxn ang="0">
                      <a:pos x="132" y="134"/>
                    </a:cxn>
                    <a:cxn ang="0">
                      <a:pos x="146" y="121"/>
                    </a:cxn>
                    <a:cxn ang="0">
                      <a:pos x="160" y="105"/>
                    </a:cxn>
                    <a:cxn ang="0">
                      <a:pos x="174" y="90"/>
                    </a:cxn>
                    <a:cxn ang="0">
                      <a:pos x="188" y="75"/>
                    </a:cxn>
                    <a:cxn ang="0">
                      <a:pos x="204" y="58"/>
                    </a:cxn>
                    <a:cxn ang="0">
                      <a:pos x="218" y="41"/>
                    </a:cxn>
                    <a:cxn ang="0">
                      <a:pos x="233" y="25"/>
                    </a:cxn>
                    <a:cxn ang="0">
                      <a:pos x="248" y="6"/>
                    </a:cxn>
                    <a:cxn ang="0">
                      <a:pos x="242" y="0"/>
                    </a:cxn>
                    <a:cxn ang="0">
                      <a:pos x="227" y="17"/>
                    </a:cxn>
                    <a:cxn ang="0">
                      <a:pos x="212" y="35"/>
                    </a:cxn>
                    <a:cxn ang="0">
                      <a:pos x="197" y="52"/>
                    </a:cxn>
                    <a:cxn ang="0">
                      <a:pos x="182" y="69"/>
                    </a:cxn>
                    <a:cxn ang="0">
                      <a:pos x="168" y="83"/>
                    </a:cxn>
                    <a:cxn ang="0">
                      <a:pos x="154" y="100"/>
                    </a:cxn>
                    <a:cxn ang="0">
                      <a:pos x="140" y="114"/>
                    </a:cxn>
                    <a:cxn ang="0">
                      <a:pos x="126" y="127"/>
                    </a:cxn>
                    <a:cxn ang="0">
                      <a:pos x="111" y="142"/>
                    </a:cxn>
                    <a:cxn ang="0">
                      <a:pos x="96" y="155"/>
                    </a:cxn>
                    <a:cxn ang="0">
                      <a:pos x="82" y="171"/>
                    </a:cxn>
                    <a:cxn ang="0">
                      <a:pos x="67" y="184"/>
                    </a:cxn>
                    <a:cxn ang="0">
                      <a:pos x="51" y="198"/>
                    </a:cxn>
                    <a:cxn ang="0">
                      <a:pos x="35" y="212"/>
                    </a:cxn>
                    <a:cxn ang="0">
                      <a:pos x="17" y="228"/>
                    </a:cxn>
                    <a:cxn ang="0">
                      <a:pos x="0" y="243"/>
                    </a:cxn>
                    <a:cxn ang="0">
                      <a:pos x="6" y="249"/>
                    </a:cxn>
                  </a:cxnLst>
                  <a:rect l="0" t="0" r="r" b="b"/>
                  <a:pathLst>
                    <a:path w="248" h="249">
                      <a:moveTo>
                        <a:pt x="6" y="249"/>
                      </a:moveTo>
                      <a:lnTo>
                        <a:pt x="23" y="234"/>
                      </a:lnTo>
                      <a:lnTo>
                        <a:pt x="41" y="218"/>
                      </a:lnTo>
                      <a:lnTo>
                        <a:pt x="57" y="204"/>
                      </a:lnTo>
                      <a:lnTo>
                        <a:pt x="73" y="190"/>
                      </a:lnTo>
                      <a:lnTo>
                        <a:pt x="88" y="177"/>
                      </a:lnTo>
                      <a:lnTo>
                        <a:pt x="102" y="163"/>
                      </a:lnTo>
                      <a:lnTo>
                        <a:pt x="118" y="148"/>
                      </a:lnTo>
                      <a:lnTo>
                        <a:pt x="132" y="134"/>
                      </a:lnTo>
                      <a:lnTo>
                        <a:pt x="146" y="121"/>
                      </a:lnTo>
                      <a:lnTo>
                        <a:pt x="160" y="105"/>
                      </a:lnTo>
                      <a:lnTo>
                        <a:pt x="174" y="90"/>
                      </a:lnTo>
                      <a:lnTo>
                        <a:pt x="188" y="75"/>
                      </a:lnTo>
                      <a:lnTo>
                        <a:pt x="204" y="58"/>
                      </a:lnTo>
                      <a:lnTo>
                        <a:pt x="218" y="41"/>
                      </a:lnTo>
                      <a:lnTo>
                        <a:pt x="233" y="25"/>
                      </a:lnTo>
                      <a:lnTo>
                        <a:pt x="248" y="6"/>
                      </a:lnTo>
                      <a:lnTo>
                        <a:pt x="242" y="0"/>
                      </a:lnTo>
                      <a:lnTo>
                        <a:pt x="227" y="17"/>
                      </a:lnTo>
                      <a:lnTo>
                        <a:pt x="212" y="35"/>
                      </a:lnTo>
                      <a:lnTo>
                        <a:pt x="197" y="52"/>
                      </a:lnTo>
                      <a:lnTo>
                        <a:pt x="182" y="69"/>
                      </a:lnTo>
                      <a:lnTo>
                        <a:pt x="168" y="83"/>
                      </a:lnTo>
                      <a:lnTo>
                        <a:pt x="154" y="100"/>
                      </a:lnTo>
                      <a:lnTo>
                        <a:pt x="140" y="114"/>
                      </a:lnTo>
                      <a:lnTo>
                        <a:pt x="126" y="127"/>
                      </a:lnTo>
                      <a:lnTo>
                        <a:pt x="111" y="142"/>
                      </a:lnTo>
                      <a:lnTo>
                        <a:pt x="96" y="155"/>
                      </a:lnTo>
                      <a:lnTo>
                        <a:pt x="82" y="171"/>
                      </a:lnTo>
                      <a:lnTo>
                        <a:pt x="67" y="184"/>
                      </a:lnTo>
                      <a:lnTo>
                        <a:pt x="51" y="198"/>
                      </a:lnTo>
                      <a:lnTo>
                        <a:pt x="35" y="212"/>
                      </a:lnTo>
                      <a:lnTo>
                        <a:pt x="17" y="228"/>
                      </a:lnTo>
                      <a:lnTo>
                        <a:pt x="0" y="243"/>
                      </a:lnTo>
                      <a:lnTo>
                        <a:pt x="6" y="24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2" name="Freeform 316"/>
                <p:cNvSpPr>
                  <a:spLocks/>
                </p:cNvSpPr>
                <p:nvPr/>
              </p:nvSpPr>
              <p:spPr bwMode="auto">
                <a:xfrm>
                  <a:off x="4453" y="3116"/>
                  <a:ext cx="65" cy="56"/>
                </a:xfrm>
                <a:custGeom>
                  <a:avLst/>
                  <a:gdLst/>
                  <a:ahLst/>
                  <a:cxnLst>
                    <a:cxn ang="0">
                      <a:pos x="10" y="221"/>
                    </a:cxn>
                    <a:cxn ang="0">
                      <a:pos x="8" y="225"/>
                    </a:cxn>
                    <a:cxn ang="0">
                      <a:pos x="11" y="223"/>
                    </a:cxn>
                    <a:cxn ang="0">
                      <a:pos x="17" y="214"/>
                    </a:cxn>
                    <a:cxn ang="0">
                      <a:pos x="30" y="204"/>
                    </a:cxn>
                    <a:cxn ang="0">
                      <a:pos x="46" y="191"/>
                    </a:cxn>
                    <a:cxn ang="0">
                      <a:pos x="66" y="175"/>
                    </a:cxn>
                    <a:cxn ang="0">
                      <a:pos x="87" y="157"/>
                    </a:cxn>
                    <a:cxn ang="0">
                      <a:pos x="109" y="137"/>
                    </a:cxn>
                    <a:cxn ang="0">
                      <a:pos x="132" y="117"/>
                    </a:cxn>
                    <a:cxn ang="0">
                      <a:pos x="156" y="98"/>
                    </a:cxn>
                    <a:cxn ang="0">
                      <a:pos x="178" y="78"/>
                    </a:cxn>
                    <a:cxn ang="0">
                      <a:pos x="200" y="59"/>
                    </a:cxn>
                    <a:cxn ang="0">
                      <a:pos x="219" y="43"/>
                    </a:cxn>
                    <a:cxn ang="0">
                      <a:pos x="235" y="28"/>
                    </a:cxn>
                    <a:cxn ang="0">
                      <a:pos x="249" y="17"/>
                    </a:cxn>
                    <a:cxn ang="0">
                      <a:pos x="257" y="10"/>
                    </a:cxn>
                    <a:cxn ang="0">
                      <a:pos x="261" y="6"/>
                    </a:cxn>
                    <a:cxn ang="0">
                      <a:pos x="255" y="0"/>
                    </a:cxn>
                    <a:cxn ang="0">
                      <a:pos x="251" y="3"/>
                    </a:cxn>
                    <a:cxn ang="0">
                      <a:pos x="243" y="10"/>
                    </a:cxn>
                    <a:cxn ang="0">
                      <a:pos x="229" y="22"/>
                    </a:cxn>
                    <a:cxn ang="0">
                      <a:pos x="213" y="36"/>
                    </a:cxn>
                    <a:cxn ang="0">
                      <a:pos x="193" y="53"/>
                    </a:cxn>
                    <a:cxn ang="0">
                      <a:pos x="173" y="72"/>
                    </a:cxn>
                    <a:cxn ang="0">
                      <a:pos x="149" y="91"/>
                    </a:cxn>
                    <a:cxn ang="0">
                      <a:pos x="126" y="111"/>
                    </a:cxn>
                    <a:cxn ang="0">
                      <a:pos x="103" y="131"/>
                    </a:cxn>
                    <a:cxn ang="0">
                      <a:pos x="80" y="151"/>
                    </a:cxn>
                    <a:cxn ang="0">
                      <a:pos x="59" y="169"/>
                    </a:cxn>
                    <a:cxn ang="0">
                      <a:pos x="40" y="185"/>
                    </a:cxn>
                    <a:cxn ang="0">
                      <a:pos x="24" y="198"/>
                    </a:cxn>
                    <a:cxn ang="0">
                      <a:pos x="12" y="208"/>
                    </a:cxn>
                    <a:cxn ang="0">
                      <a:pos x="4" y="216"/>
                    </a:cxn>
                    <a:cxn ang="0">
                      <a:pos x="1" y="218"/>
                    </a:cxn>
                    <a:cxn ang="0">
                      <a:pos x="0" y="221"/>
                    </a:cxn>
                    <a:cxn ang="0">
                      <a:pos x="1" y="218"/>
                    </a:cxn>
                    <a:cxn ang="0">
                      <a:pos x="0" y="219"/>
                    </a:cxn>
                    <a:cxn ang="0">
                      <a:pos x="0" y="221"/>
                    </a:cxn>
                    <a:cxn ang="0">
                      <a:pos x="10" y="221"/>
                    </a:cxn>
                  </a:cxnLst>
                  <a:rect l="0" t="0" r="r" b="b"/>
                  <a:pathLst>
                    <a:path w="261" h="225">
                      <a:moveTo>
                        <a:pt x="10" y="221"/>
                      </a:moveTo>
                      <a:lnTo>
                        <a:pt x="8" y="225"/>
                      </a:lnTo>
                      <a:lnTo>
                        <a:pt x="11" y="223"/>
                      </a:lnTo>
                      <a:lnTo>
                        <a:pt x="17" y="214"/>
                      </a:lnTo>
                      <a:lnTo>
                        <a:pt x="30" y="204"/>
                      </a:lnTo>
                      <a:lnTo>
                        <a:pt x="46" y="191"/>
                      </a:lnTo>
                      <a:lnTo>
                        <a:pt x="66" y="175"/>
                      </a:lnTo>
                      <a:lnTo>
                        <a:pt x="87" y="157"/>
                      </a:lnTo>
                      <a:lnTo>
                        <a:pt x="109" y="137"/>
                      </a:lnTo>
                      <a:lnTo>
                        <a:pt x="132" y="117"/>
                      </a:lnTo>
                      <a:lnTo>
                        <a:pt x="156" y="98"/>
                      </a:lnTo>
                      <a:lnTo>
                        <a:pt x="178" y="78"/>
                      </a:lnTo>
                      <a:lnTo>
                        <a:pt x="200" y="59"/>
                      </a:lnTo>
                      <a:lnTo>
                        <a:pt x="219" y="43"/>
                      </a:lnTo>
                      <a:lnTo>
                        <a:pt x="235" y="28"/>
                      </a:lnTo>
                      <a:lnTo>
                        <a:pt x="249" y="17"/>
                      </a:lnTo>
                      <a:lnTo>
                        <a:pt x="257" y="10"/>
                      </a:lnTo>
                      <a:lnTo>
                        <a:pt x="261" y="6"/>
                      </a:lnTo>
                      <a:lnTo>
                        <a:pt x="255" y="0"/>
                      </a:lnTo>
                      <a:lnTo>
                        <a:pt x="251" y="3"/>
                      </a:lnTo>
                      <a:lnTo>
                        <a:pt x="243" y="10"/>
                      </a:lnTo>
                      <a:lnTo>
                        <a:pt x="229" y="22"/>
                      </a:lnTo>
                      <a:lnTo>
                        <a:pt x="213" y="36"/>
                      </a:lnTo>
                      <a:lnTo>
                        <a:pt x="193" y="53"/>
                      </a:lnTo>
                      <a:lnTo>
                        <a:pt x="173" y="72"/>
                      </a:lnTo>
                      <a:lnTo>
                        <a:pt x="149" y="91"/>
                      </a:lnTo>
                      <a:lnTo>
                        <a:pt x="126" y="111"/>
                      </a:lnTo>
                      <a:lnTo>
                        <a:pt x="103" y="131"/>
                      </a:lnTo>
                      <a:lnTo>
                        <a:pt x="80" y="151"/>
                      </a:lnTo>
                      <a:lnTo>
                        <a:pt x="59" y="169"/>
                      </a:lnTo>
                      <a:lnTo>
                        <a:pt x="40" y="185"/>
                      </a:lnTo>
                      <a:lnTo>
                        <a:pt x="24" y="198"/>
                      </a:lnTo>
                      <a:lnTo>
                        <a:pt x="12" y="208"/>
                      </a:lnTo>
                      <a:lnTo>
                        <a:pt x="4" y="216"/>
                      </a:lnTo>
                      <a:lnTo>
                        <a:pt x="1" y="218"/>
                      </a:lnTo>
                      <a:lnTo>
                        <a:pt x="0" y="221"/>
                      </a:lnTo>
                      <a:lnTo>
                        <a:pt x="1" y="218"/>
                      </a:lnTo>
                      <a:lnTo>
                        <a:pt x="0" y="219"/>
                      </a:lnTo>
                      <a:lnTo>
                        <a:pt x="0" y="221"/>
                      </a:lnTo>
                      <a:lnTo>
                        <a:pt x="10" y="22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3" name="Freeform 317"/>
                <p:cNvSpPr>
                  <a:spLocks/>
                </p:cNvSpPr>
                <p:nvPr/>
              </p:nvSpPr>
              <p:spPr bwMode="auto">
                <a:xfrm>
                  <a:off x="4453" y="3171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2" y="5"/>
                    </a:cxn>
                    <a:cxn ang="0">
                      <a:pos x="5" y="10"/>
                    </a:cxn>
                    <a:cxn ang="0">
                      <a:pos x="11" y="10"/>
                    </a:cxn>
                    <a:cxn ang="0">
                      <a:pos x="10" y="10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11" h="10">
                      <a:moveTo>
                        <a:pt x="10" y="2"/>
                      </a:move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5" y="10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4" name="Freeform 318"/>
                <p:cNvSpPr>
                  <a:spLocks/>
                </p:cNvSpPr>
                <p:nvPr/>
              </p:nvSpPr>
              <p:spPr bwMode="auto">
                <a:xfrm>
                  <a:off x="2963" y="3050"/>
                  <a:ext cx="103" cy="131"/>
                </a:xfrm>
                <a:custGeom>
                  <a:avLst/>
                  <a:gdLst/>
                  <a:ahLst/>
                  <a:cxnLst>
                    <a:cxn ang="0">
                      <a:pos x="357" y="525"/>
                    </a:cxn>
                    <a:cxn ang="0">
                      <a:pos x="368" y="521"/>
                    </a:cxn>
                    <a:cxn ang="0">
                      <a:pos x="376" y="514"/>
                    </a:cxn>
                    <a:cxn ang="0">
                      <a:pos x="384" y="508"/>
                    </a:cxn>
                    <a:cxn ang="0">
                      <a:pos x="390" y="498"/>
                    </a:cxn>
                    <a:cxn ang="0">
                      <a:pos x="395" y="490"/>
                    </a:cxn>
                    <a:cxn ang="0">
                      <a:pos x="400" y="479"/>
                    </a:cxn>
                    <a:cxn ang="0">
                      <a:pos x="406" y="469"/>
                    </a:cxn>
                    <a:cxn ang="0">
                      <a:pos x="413" y="460"/>
                    </a:cxn>
                    <a:cxn ang="0">
                      <a:pos x="411" y="447"/>
                    </a:cxn>
                    <a:cxn ang="0">
                      <a:pos x="408" y="435"/>
                    </a:cxn>
                    <a:cxn ang="0">
                      <a:pos x="402" y="425"/>
                    </a:cxn>
                    <a:cxn ang="0">
                      <a:pos x="395" y="414"/>
                    </a:cxn>
                    <a:cxn ang="0">
                      <a:pos x="386" y="404"/>
                    </a:cxn>
                    <a:cxn ang="0">
                      <a:pos x="377" y="395"/>
                    </a:cxn>
                    <a:cxn ang="0">
                      <a:pos x="368" y="385"/>
                    </a:cxn>
                    <a:cxn ang="0">
                      <a:pos x="359" y="376"/>
                    </a:cxn>
                    <a:cxn ang="0">
                      <a:pos x="335" y="352"/>
                    </a:cxn>
                    <a:cxn ang="0">
                      <a:pos x="312" y="330"/>
                    </a:cxn>
                    <a:cxn ang="0">
                      <a:pos x="289" y="306"/>
                    </a:cxn>
                    <a:cxn ang="0">
                      <a:pos x="266" y="282"/>
                    </a:cxn>
                    <a:cxn ang="0">
                      <a:pos x="243" y="256"/>
                    </a:cxn>
                    <a:cxn ang="0">
                      <a:pos x="219" y="232"/>
                    </a:cxn>
                    <a:cxn ang="0">
                      <a:pos x="197" y="207"/>
                    </a:cxn>
                    <a:cxn ang="0">
                      <a:pos x="176" y="183"/>
                    </a:cxn>
                    <a:cxn ang="0">
                      <a:pos x="153" y="158"/>
                    </a:cxn>
                    <a:cxn ang="0">
                      <a:pos x="131" y="133"/>
                    </a:cxn>
                    <a:cxn ang="0">
                      <a:pos x="109" y="111"/>
                    </a:cxn>
                    <a:cxn ang="0">
                      <a:pos x="88" y="86"/>
                    </a:cxn>
                    <a:cxn ang="0">
                      <a:pos x="66" y="64"/>
                    </a:cxn>
                    <a:cxn ang="0">
                      <a:pos x="44" y="43"/>
                    </a:cxn>
                    <a:cxn ang="0">
                      <a:pos x="22" y="20"/>
                    </a:cxn>
                    <a:cxn ang="0">
                      <a:pos x="0" y="0"/>
                    </a:cxn>
                    <a:cxn ang="0">
                      <a:pos x="41" y="112"/>
                    </a:cxn>
                    <a:cxn ang="0">
                      <a:pos x="42" y="113"/>
                    </a:cxn>
                    <a:cxn ang="0">
                      <a:pos x="44" y="116"/>
                    </a:cxn>
                    <a:cxn ang="0">
                      <a:pos x="48" y="118"/>
                    </a:cxn>
                    <a:cxn ang="0">
                      <a:pos x="52" y="119"/>
                    </a:cxn>
                    <a:cxn ang="0">
                      <a:pos x="66" y="146"/>
                    </a:cxn>
                    <a:cxn ang="0">
                      <a:pos x="79" y="174"/>
                    </a:cxn>
                    <a:cxn ang="0">
                      <a:pos x="93" y="200"/>
                    </a:cxn>
                    <a:cxn ang="0">
                      <a:pos x="109" y="226"/>
                    </a:cxn>
                    <a:cxn ang="0">
                      <a:pos x="125" y="251"/>
                    </a:cxn>
                    <a:cxn ang="0">
                      <a:pos x="142" y="276"/>
                    </a:cxn>
                    <a:cxn ang="0">
                      <a:pos x="160" y="301"/>
                    </a:cxn>
                    <a:cxn ang="0">
                      <a:pos x="179" y="327"/>
                    </a:cxn>
                    <a:cxn ang="0">
                      <a:pos x="197" y="351"/>
                    </a:cxn>
                    <a:cxn ang="0">
                      <a:pos x="217" y="375"/>
                    </a:cxn>
                    <a:cxn ang="0">
                      <a:pos x="237" y="401"/>
                    </a:cxn>
                    <a:cxn ang="0">
                      <a:pos x="256" y="425"/>
                    </a:cxn>
                    <a:cxn ang="0">
                      <a:pos x="276" y="447"/>
                    </a:cxn>
                    <a:cxn ang="0">
                      <a:pos x="297" y="471"/>
                    </a:cxn>
                    <a:cxn ang="0">
                      <a:pos x="317" y="496"/>
                    </a:cxn>
                    <a:cxn ang="0">
                      <a:pos x="338" y="520"/>
                    </a:cxn>
                    <a:cxn ang="0">
                      <a:pos x="343" y="521"/>
                    </a:cxn>
                    <a:cxn ang="0">
                      <a:pos x="348" y="522"/>
                    </a:cxn>
                    <a:cxn ang="0">
                      <a:pos x="353" y="523"/>
                    </a:cxn>
                    <a:cxn ang="0">
                      <a:pos x="357" y="525"/>
                    </a:cxn>
                  </a:cxnLst>
                  <a:rect l="0" t="0" r="r" b="b"/>
                  <a:pathLst>
                    <a:path w="413" h="525">
                      <a:moveTo>
                        <a:pt x="357" y="525"/>
                      </a:moveTo>
                      <a:lnTo>
                        <a:pt x="368" y="521"/>
                      </a:lnTo>
                      <a:lnTo>
                        <a:pt x="376" y="514"/>
                      </a:lnTo>
                      <a:lnTo>
                        <a:pt x="384" y="508"/>
                      </a:lnTo>
                      <a:lnTo>
                        <a:pt x="390" y="498"/>
                      </a:lnTo>
                      <a:lnTo>
                        <a:pt x="395" y="490"/>
                      </a:lnTo>
                      <a:lnTo>
                        <a:pt x="400" y="479"/>
                      </a:lnTo>
                      <a:lnTo>
                        <a:pt x="406" y="469"/>
                      </a:lnTo>
                      <a:lnTo>
                        <a:pt x="413" y="460"/>
                      </a:lnTo>
                      <a:lnTo>
                        <a:pt x="411" y="447"/>
                      </a:lnTo>
                      <a:lnTo>
                        <a:pt x="408" y="435"/>
                      </a:lnTo>
                      <a:lnTo>
                        <a:pt x="402" y="425"/>
                      </a:lnTo>
                      <a:lnTo>
                        <a:pt x="395" y="414"/>
                      </a:lnTo>
                      <a:lnTo>
                        <a:pt x="386" y="404"/>
                      </a:lnTo>
                      <a:lnTo>
                        <a:pt x="377" y="395"/>
                      </a:lnTo>
                      <a:lnTo>
                        <a:pt x="368" y="385"/>
                      </a:lnTo>
                      <a:lnTo>
                        <a:pt x="359" y="376"/>
                      </a:lnTo>
                      <a:lnTo>
                        <a:pt x="335" y="352"/>
                      </a:lnTo>
                      <a:lnTo>
                        <a:pt x="312" y="330"/>
                      </a:lnTo>
                      <a:lnTo>
                        <a:pt x="289" y="306"/>
                      </a:lnTo>
                      <a:lnTo>
                        <a:pt x="266" y="282"/>
                      </a:lnTo>
                      <a:lnTo>
                        <a:pt x="243" y="256"/>
                      </a:lnTo>
                      <a:lnTo>
                        <a:pt x="219" y="232"/>
                      </a:lnTo>
                      <a:lnTo>
                        <a:pt x="197" y="207"/>
                      </a:lnTo>
                      <a:lnTo>
                        <a:pt x="176" y="183"/>
                      </a:lnTo>
                      <a:lnTo>
                        <a:pt x="153" y="158"/>
                      </a:lnTo>
                      <a:lnTo>
                        <a:pt x="131" y="133"/>
                      </a:lnTo>
                      <a:lnTo>
                        <a:pt x="109" y="111"/>
                      </a:lnTo>
                      <a:lnTo>
                        <a:pt x="88" y="86"/>
                      </a:lnTo>
                      <a:lnTo>
                        <a:pt x="66" y="64"/>
                      </a:lnTo>
                      <a:lnTo>
                        <a:pt x="44" y="43"/>
                      </a:lnTo>
                      <a:lnTo>
                        <a:pt x="22" y="20"/>
                      </a:lnTo>
                      <a:lnTo>
                        <a:pt x="0" y="0"/>
                      </a:lnTo>
                      <a:lnTo>
                        <a:pt x="41" y="112"/>
                      </a:lnTo>
                      <a:lnTo>
                        <a:pt x="42" y="113"/>
                      </a:lnTo>
                      <a:lnTo>
                        <a:pt x="44" y="116"/>
                      </a:lnTo>
                      <a:lnTo>
                        <a:pt x="48" y="118"/>
                      </a:lnTo>
                      <a:lnTo>
                        <a:pt x="52" y="119"/>
                      </a:lnTo>
                      <a:lnTo>
                        <a:pt x="66" y="146"/>
                      </a:lnTo>
                      <a:lnTo>
                        <a:pt x="79" y="174"/>
                      </a:lnTo>
                      <a:lnTo>
                        <a:pt x="93" y="200"/>
                      </a:lnTo>
                      <a:lnTo>
                        <a:pt x="109" y="226"/>
                      </a:lnTo>
                      <a:lnTo>
                        <a:pt x="125" y="251"/>
                      </a:lnTo>
                      <a:lnTo>
                        <a:pt x="142" y="276"/>
                      </a:lnTo>
                      <a:lnTo>
                        <a:pt x="160" y="301"/>
                      </a:lnTo>
                      <a:lnTo>
                        <a:pt x="179" y="327"/>
                      </a:lnTo>
                      <a:lnTo>
                        <a:pt x="197" y="351"/>
                      </a:lnTo>
                      <a:lnTo>
                        <a:pt x="217" y="375"/>
                      </a:lnTo>
                      <a:lnTo>
                        <a:pt x="237" y="401"/>
                      </a:lnTo>
                      <a:lnTo>
                        <a:pt x="256" y="425"/>
                      </a:lnTo>
                      <a:lnTo>
                        <a:pt x="276" y="447"/>
                      </a:lnTo>
                      <a:lnTo>
                        <a:pt x="297" y="471"/>
                      </a:lnTo>
                      <a:lnTo>
                        <a:pt x="317" y="496"/>
                      </a:lnTo>
                      <a:lnTo>
                        <a:pt x="338" y="520"/>
                      </a:lnTo>
                      <a:lnTo>
                        <a:pt x="343" y="521"/>
                      </a:lnTo>
                      <a:lnTo>
                        <a:pt x="348" y="522"/>
                      </a:lnTo>
                      <a:lnTo>
                        <a:pt x="353" y="523"/>
                      </a:lnTo>
                      <a:lnTo>
                        <a:pt x="357" y="52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5" name="Freeform 319"/>
                <p:cNvSpPr>
                  <a:spLocks/>
                </p:cNvSpPr>
                <p:nvPr/>
              </p:nvSpPr>
              <p:spPr bwMode="auto">
                <a:xfrm>
                  <a:off x="3052" y="3164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53" y="3"/>
                    </a:cxn>
                    <a:cxn ang="0">
                      <a:pos x="53" y="0"/>
                    </a:cxn>
                    <a:cxn ang="0">
                      <a:pos x="45" y="10"/>
                    </a:cxn>
                    <a:cxn ang="0">
                      <a:pos x="40" y="21"/>
                    </a:cxn>
                    <a:cxn ang="0">
                      <a:pos x="34" y="31"/>
                    </a:cxn>
                    <a:cxn ang="0">
                      <a:pos x="28" y="40"/>
                    </a:cxn>
                    <a:cxn ang="0">
                      <a:pos x="24" y="46"/>
                    </a:cxn>
                    <a:cxn ang="0">
                      <a:pos x="17" y="54"/>
                    </a:cxn>
                    <a:cxn ang="0">
                      <a:pos x="9" y="59"/>
                    </a:cxn>
                    <a:cxn ang="0">
                      <a:pos x="0" y="64"/>
                    </a:cxn>
                    <a:cxn ang="0">
                      <a:pos x="2" y="72"/>
                    </a:cxn>
                    <a:cxn ang="0">
                      <a:pos x="13" y="68"/>
                    </a:cxn>
                    <a:cxn ang="0">
                      <a:pos x="22" y="60"/>
                    </a:cxn>
                    <a:cxn ang="0">
                      <a:pos x="29" y="53"/>
                    </a:cxn>
                    <a:cxn ang="0">
                      <a:pos x="38" y="44"/>
                    </a:cxn>
                    <a:cxn ang="0">
                      <a:pos x="42" y="34"/>
                    </a:cxn>
                    <a:cxn ang="0">
                      <a:pos x="48" y="25"/>
                    </a:cxn>
                    <a:cxn ang="0">
                      <a:pos x="53" y="14"/>
                    </a:cxn>
                    <a:cxn ang="0">
                      <a:pos x="60" y="6"/>
                    </a:cxn>
                    <a:cxn ang="0">
                      <a:pos x="61" y="3"/>
                    </a:cxn>
                    <a:cxn ang="0">
                      <a:pos x="53" y="3"/>
                    </a:cxn>
                  </a:cxnLst>
                  <a:rect l="0" t="0" r="r" b="b"/>
                  <a:pathLst>
                    <a:path w="61" h="72">
                      <a:moveTo>
                        <a:pt x="53" y="3"/>
                      </a:moveTo>
                      <a:lnTo>
                        <a:pt x="53" y="0"/>
                      </a:lnTo>
                      <a:lnTo>
                        <a:pt x="45" y="10"/>
                      </a:lnTo>
                      <a:lnTo>
                        <a:pt x="40" y="21"/>
                      </a:lnTo>
                      <a:lnTo>
                        <a:pt x="34" y="31"/>
                      </a:lnTo>
                      <a:lnTo>
                        <a:pt x="28" y="40"/>
                      </a:lnTo>
                      <a:lnTo>
                        <a:pt x="24" y="46"/>
                      </a:lnTo>
                      <a:lnTo>
                        <a:pt x="17" y="54"/>
                      </a:lnTo>
                      <a:lnTo>
                        <a:pt x="9" y="59"/>
                      </a:lnTo>
                      <a:lnTo>
                        <a:pt x="0" y="64"/>
                      </a:lnTo>
                      <a:lnTo>
                        <a:pt x="2" y="72"/>
                      </a:lnTo>
                      <a:lnTo>
                        <a:pt x="13" y="68"/>
                      </a:lnTo>
                      <a:lnTo>
                        <a:pt x="22" y="60"/>
                      </a:lnTo>
                      <a:lnTo>
                        <a:pt x="29" y="53"/>
                      </a:lnTo>
                      <a:lnTo>
                        <a:pt x="38" y="44"/>
                      </a:lnTo>
                      <a:lnTo>
                        <a:pt x="42" y="34"/>
                      </a:lnTo>
                      <a:lnTo>
                        <a:pt x="48" y="25"/>
                      </a:lnTo>
                      <a:lnTo>
                        <a:pt x="53" y="14"/>
                      </a:lnTo>
                      <a:lnTo>
                        <a:pt x="60" y="6"/>
                      </a:lnTo>
                      <a:lnTo>
                        <a:pt x="61" y="3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6" name="Freeform 320"/>
                <p:cNvSpPr>
                  <a:spLocks/>
                </p:cNvSpPr>
                <p:nvPr/>
              </p:nvSpPr>
              <p:spPr bwMode="auto">
                <a:xfrm>
                  <a:off x="3052" y="3143"/>
                  <a:ext cx="15" cy="2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0" y="17"/>
                    </a:cxn>
                    <a:cxn ang="0">
                      <a:pos x="19" y="27"/>
                    </a:cxn>
                    <a:cxn ang="0">
                      <a:pos x="28" y="35"/>
                    </a:cxn>
                    <a:cxn ang="0">
                      <a:pos x="35" y="46"/>
                    </a:cxn>
                    <a:cxn ang="0">
                      <a:pos x="42" y="54"/>
                    </a:cxn>
                    <a:cxn ang="0">
                      <a:pos x="48" y="65"/>
                    </a:cxn>
                    <a:cxn ang="0">
                      <a:pos x="51" y="76"/>
                    </a:cxn>
                    <a:cxn ang="0">
                      <a:pos x="54" y="88"/>
                    </a:cxn>
                    <a:cxn ang="0">
                      <a:pos x="62" y="88"/>
                    </a:cxn>
                    <a:cxn ang="0">
                      <a:pos x="59" y="74"/>
                    </a:cxn>
                    <a:cxn ang="0">
                      <a:pos x="56" y="63"/>
                    </a:cxn>
                    <a:cxn ang="0">
                      <a:pos x="50" y="50"/>
                    </a:cxn>
                    <a:cxn ang="0">
                      <a:pos x="42" y="38"/>
                    </a:cxn>
                    <a:cxn ang="0">
                      <a:pos x="34" y="29"/>
                    </a:cxn>
                    <a:cxn ang="0">
                      <a:pos x="25" y="19"/>
                    </a:cxn>
                    <a:cxn ang="0">
                      <a:pos x="15" y="10"/>
                    </a:cxn>
                    <a:cxn ang="0">
                      <a:pos x="6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2" h="88">
                      <a:moveTo>
                        <a:pt x="0" y="7"/>
                      </a:moveTo>
                      <a:lnTo>
                        <a:pt x="10" y="17"/>
                      </a:lnTo>
                      <a:lnTo>
                        <a:pt x="19" y="27"/>
                      </a:lnTo>
                      <a:lnTo>
                        <a:pt x="28" y="35"/>
                      </a:lnTo>
                      <a:lnTo>
                        <a:pt x="35" y="46"/>
                      </a:lnTo>
                      <a:lnTo>
                        <a:pt x="42" y="54"/>
                      </a:lnTo>
                      <a:lnTo>
                        <a:pt x="48" y="65"/>
                      </a:lnTo>
                      <a:lnTo>
                        <a:pt x="51" y="76"/>
                      </a:lnTo>
                      <a:lnTo>
                        <a:pt x="54" y="88"/>
                      </a:lnTo>
                      <a:lnTo>
                        <a:pt x="62" y="88"/>
                      </a:lnTo>
                      <a:lnTo>
                        <a:pt x="59" y="74"/>
                      </a:lnTo>
                      <a:lnTo>
                        <a:pt x="56" y="63"/>
                      </a:lnTo>
                      <a:lnTo>
                        <a:pt x="50" y="50"/>
                      </a:lnTo>
                      <a:lnTo>
                        <a:pt x="42" y="38"/>
                      </a:lnTo>
                      <a:lnTo>
                        <a:pt x="34" y="29"/>
                      </a:lnTo>
                      <a:lnTo>
                        <a:pt x="25" y="19"/>
                      </a:lnTo>
                      <a:lnTo>
                        <a:pt x="15" y="10"/>
                      </a:lnTo>
                      <a:lnTo>
                        <a:pt x="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7" name="Freeform 321"/>
                <p:cNvSpPr>
                  <a:spLocks/>
                </p:cNvSpPr>
                <p:nvPr/>
              </p:nvSpPr>
              <p:spPr bwMode="auto">
                <a:xfrm>
                  <a:off x="2962" y="3049"/>
                  <a:ext cx="91" cy="96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2" y="7"/>
                    </a:cxn>
                    <a:cxn ang="0">
                      <a:pos x="24" y="27"/>
                    </a:cxn>
                    <a:cxn ang="0">
                      <a:pos x="46" y="48"/>
                    </a:cxn>
                    <a:cxn ang="0">
                      <a:pos x="68" y="71"/>
                    </a:cxn>
                    <a:cxn ang="0">
                      <a:pos x="90" y="92"/>
                    </a:cxn>
                    <a:cxn ang="0">
                      <a:pos x="112" y="116"/>
                    </a:cxn>
                    <a:cxn ang="0">
                      <a:pos x="134" y="140"/>
                    </a:cxn>
                    <a:cxn ang="0">
                      <a:pos x="155" y="164"/>
                    </a:cxn>
                    <a:cxn ang="0">
                      <a:pos x="178" y="189"/>
                    </a:cxn>
                    <a:cxn ang="0">
                      <a:pos x="200" y="214"/>
                    </a:cxn>
                    <a:cxn ang="0">
                      <a:pos x="222" y="239"/>
                    </a:cxn>
                    <a:cxn ang="0">
                      <a:pos x="244" y="262"/>
                    </a:cxn>
                    <a:cxn ang="0">
                      <a:pos x="267" y="289"/>
                    </a:cxn>
                    <a:cxn ang="0">
                      <a:pos x="290" y="312"/>
                    </a:cxn>
                    <a:cxn ang="0">
                      <a:pos x="314" y="336"/>
                    </a:cxn>
                    <a:cxn ang="0">
                      <a:pos x="337" y="359"/>
                    </a:cxn>
                    <a:cxn ang="0">
                      <a:pos x="361" y="382"/>
                    </a:cxn>
                    <a:cxn ang="0">
                      <a:pos x="367" y="375"/>
                    </a:cxn>
                    <a:cxn ang="0">
                      <a:pos x="344" y="353"/>
                    </a:cxn>
                    <a:cxn ang="0">
                      <a:pos x="321" y="330"/>
                    </a:cxn>
                    <a:cxn ang="0">
                      <a:pos x="296" y="306"/>
                    </a:cxn>
                    <a:cxn ang="0">
                      <a:pos x="274" y="281"/>
                    </a:cxn>
                    <a:cxn ang="0">
                      <a:pos x="251" y="256"/>
                    </a:cxn>
                    <a:cxn ang="0">
                      <a:pos x="228" y="233"/>
                    </a:cxn>
                    <a:cxn ang="0">
                      <a:pos x="205" y="207"/>
                    </a:cxn>
                    <a:cxn ang="0">
                      <a:pos x="184" y="183"/>
                    </a:cxn>
                    <a:cxn ang="0">
                      <a:pos x="162" y="158"/>
                    </a:cxn>
                    <a:cxn ang="0">
                      <a:pos x="140" y="134"/>
                    </a:cxn>
                    <a:cxn ang="0">
                      <a:pos x="118" y="110"/>
                    </a:cxn>
                    <a:cxn ang="0">
                      <a:pos x="96" y="86"/>
                    </a:cxn>
                    <a:cxn ang="0">
                      <a:pos x="73" y="65"/>
                    </a:cxn>
                    <a:cxn ang="0">
                      <a:pos x="53" y="42"/>
                    </a:cxn>
                    <a:cxn ang="0">
                      <a:pos x="31" y="20"/>
                    </a:cxn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9" y="2"/>
                    </a:cxn>
                  </a:cxnLst>
                  <a:rect l="0" t="0" r="r" b="b"/>
                  <a:pathLst>
                    <a:path w="367" h="382">
                      <a:moveTo>
                        <a:pt x="9" y="2"/>
                      </a:moveTo>
                      <a:lnTo>
                        <a:pt x="2" y="7"/>
                      </a:lnTo>
                      <a:lnTo>
                        <a:pt x="24" y="27"/>
                      </a:lnTo>
                      <a:lnTo>
                        <a:pt x="46" y="48"/>
                      </a:lnTo>
                      <a:lnTo>
                        <a:pt x="68" y="71"/>
                      </a:lnTo>
                      <a:lnTo>
                        <a:pt x="90" y="92"/>
                      </a:lnTo>
                      <a:lnTo>
                        <a:pt x="112" y="116"/>
                      </a:lnTo>
                      <a:lnTo>
                        <a:pt x="134" y="140"/>
                      </a:lnTo>
                      <a:lnTo>
                        <a:pt x="155" y="164"/>
                      </a:lnTo>
                      <a:lnTo>
                        <a:pt x="178" y="189"/>
                      </a:lnTo>
                      <a:lnTo>
                        <a:pt x="200" y="214"/>
                      </a:lnTo>
                      <a:lnTo>
                        <a:pt x="222" y="239"/>
                      </a:lnTo>
                      <a:lnTo>
                        <a:pt x="244" y="262"/>
                      </a:lnTo>
                      <a:lnTo>
                        <a:pt x="267" y="289"/>
                      </a:lnTo>
                      <a:lnTo>
                        <a:pt x="290" y="312"/>
                      </a:lnTo>
                      <a:lnTo>
                        <a:pt x="314" y="336"/>
                      </a:lnTo>
                      <a:lnTo>
                        <a:pt x="337" y="359"/>
                      </a:lnTo>
                      <a:lnTo>
                        <a:pt x="361" y="382"/>
                      </a:lnTo>
                      <a:lnTo>
                        <a:pt x="367" y="375"/>
                      </a:lnTo>
                      <a:lnTo>
                        <a:pt x="344" y="353"/>
                      </a:lnTo>
                      <a:lnTo>
                        <a:pt x="321" y="330"/>
                      </a:lnTo>
                      <a:lnTo>
                        <a:pt x="296" y="306"/>
                      </a:lnTo>
                      <a:lnTo>
                        <a:pt x="274" y="281"/>
                      </a:lnTo>
                      <a:lnTo>
                        <a:pt x="251" y="256"/>
                      </a:lnTo>
                      <a:lnTo>
                        <a:pt x="228" y="233"/>
                      </a:lnTo>
                      <a:lnTo>
                        <a:pt x="205" y="207"/>
                      </a:lnTo>
                      <a:lnTo>
                        <a:pt x="184" y="183"/>
                      </a:lnTo>
                      <a:lnTo>
                        <a:pt x="162" y="158"/>
                      </a:lnTo>
                      <a:lnTo>
                        <a:pt x="140" y="134"/>
                      </a:lnTo>
                      <a:lnTo>
                        <a:pt x="118" y="110"/>
                      </a:lnTo>
                      <a:lnTo>
                        <a:pt x="96" y="86"/>
                      </a:lnTo>
                      <a:lnTo>
                        <a:pt x="73" y="65"/>
                      </a:lnTo>
                      <a:lnTo>
                        <a:pt x="53" y="42"/>
                      </a:lnTo>
                      <a:lnTo>
                        <a:pt x="31" y="2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8" name="Freeform 322"/>
                <p:cNvSpPr>
                  <a:spLocks/>
                </p:cNvSpPr>
                <p:nvPr/>
              </p:nvSpPr>
              <p:spPr bwMode="auto">
                <a:xfrm>
                  <a:off x="2962" y="3050"/>
                  <a:ext cx="12" cy="28"/>
                </a:xfrm>
                <a:custGeom>
                  <a:avLst/>
                  <a:gdLst/>
                  <a:ahLst/>
                  <a:cxnLst>
                    <a:cxn ang="0">
                      <a:pos x="51" y="113"/>
                    </a:cxn>
                    <a:cxn ang="0">
                      <a:pos x="50" y="11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42" y="114"/>
                    </a:cxn>
                    <a:cxn ang="0">
                      <a:pos x="41" y="113"/>
                    </a:cxn>
                    <a:cxn ang="0">
                      <a:pos x="51" y="113"/>
                    </a:cxn>
                  </a:cxnLst>
                  <a:rect l="0" t="0" r="r" b="b"/>
                  <a:pathLst>
                    <a:path w="51" h="114">
                      <a:moveTo>
                        <a:pt x="51" y="113"/>
                      </a:moveTo>
                      <a:lnTo>
                        <a:pt x="50" y="112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42" y="114"/>
                      </a:lnTo>
                      <a:lnTo>
                        <a:pt x="41" y="113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299" name="Freeform 323"/>
                <p:cNvSpPr>
                  <a:spLocks/>
                </p:cNvSpPr>
                <p:nvPr/>
              </p:nvSpPr>
              <p:spPr bwMode="auto">
                <a:xfrm>
                  <a:off x="2972" y="3078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17" y="2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2" y="4"/>
                    </a:cxn>
                    <a:cxn ang="0">
                      <a:pos x="6" y="8"/>
                    </a:cxn>
                    <a:cxn ang="0">
                      <a:pos x="12" y="11"/>
                    </a:cxn>
                    <a:cxn ang="0">
                      <a:pos x="15" y="12"/>
                    </a:cxn>
                    <a:cxn ang="0">
                      <a:pos x="12" y="10"/>
                    </a:cxn>
                    <a:cxn ang="0">
                      <a:pos x="20" y="5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0" h="12">
                      <a:moveTo>
                        <a:pt x="20" y="5"/>
                      </a:move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8"/>
                      </a:lnTo>
                      <a:lnTo>
                        <a:pt x="12" y="11"/>
                      </a:lnTo>
                      <a:lnTo>
                        <a:pt x="15" y="12"/>
                      </a:lnTo>
                      <a:lnTo>
                        <a:pt x="12" y="10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0" name="Freeform 324"/>
                <p:cNvSpPr>
                  <a:spLocks/>
                </p:cNvSpPr>
                <p:nvPr/>
              </p:nvSpPr>
              <p:spPr bwMode="auto">
                <a:xfrm>
                  <a:off x="2975" y="3079"/>
                  <a:ext cx="73" cy="102"/>
                </a:xfrm>
                <a:custGeom>
                  <a:avLst/>
                  <a:gdLst/>
                  <a:ahLst/>
                  <a:cxnLst>
                    <a:cxn ang="0">
                      <a:pos x="290" y="399"/>
                    </a:cxn>
                    <a:cxn ang="0">
                      <a:pos x="293" y="399"/>
                    </a:cxn>
                    <a:cxn ang="0">
                      <a:pos x="272" y="375"/>
                    </a:cxn>
                    <a:cxn ang="0">
                      <a:pos x="251" y="352"/>
                    </a:cxn>
                    <a:cxn ang="0">
                      <a:pos x="232" y="327"/>
                    </a:cxn>
                    <a:cxn ang="0">
                      <a:pos x="212" y="304"/>
                    </a:cxn>
                    <a:cxn ang="0">
                      <a:pos x="191" y="280"/>
                    </a:cxn>
                    <a:cxn ang="0">
                      <a:pos x="171" y="254"/>
                    </a:cxn>
                    <a:cxn ang="0">
                      <a:pos x="152" y="230"/>
                    </a:cxn>
                    <a:cxn ang="0">
                      <a:pos x="134" y="207"/>
                    </a:cxn>
                    <a:cxn ang="0">
                      <a:pos x="116" y="182"/>
                    </a:cxn>
                    <a:cxn ang="0">
                      <a:pos x="98" y="158"/>
                    </a:cxn>
                    <a:cxn ang="0">
                      <a:pos x="82" y="133"/>
                    </a:cxn>
                    <a:cxn ang="0">
                      <a:pos x="65" y="107"/>
                    </a:cxn>
                    <a:cxn ang="0">
                      <a:pos x="50" y="81"/>
                    </a:cxn>
                    <a:cxn ang="0">
                      <a:pos x="34" y="54"/>
                    </a:cxn>
                    <a:cxn ang="0">
                      <a:pos x="22" y="27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14" y="31"/>
                    </a:cxn>
                    <a:cxn ang="0">
                      <a:pos x="26" y="59"/>
                    </a:cxn>
                    <a:cxn ang="0">
                      <a:pos x="41" y="84"/>
                    </a:cxn>
                    <a:cxn ang="0">
                      <a:pos x="58" y="112"/>
                    </a:cxn>
                    <a:cxn ang="0">
                      <a:pos x="74" y="136"/>
                    </a:cxn>
                    <a:cxn ang="0">
                      <a:pos x="90" y="161"/>
                    </a:cxn>
                    <a:cxn ang="0">
                      <a:pos x="110" y="186"/>
                    </a:cxn>
                    <a:cxn ang="0">
                      <a:pos x="128" y="213"/>
                    </a:cxn>
                    <a:cxn ang="0">
                      <a:pos x="147" y="236"/>
                    </a:cxn>
                    <a:cxn ang="0">
                      <a:pos x="166" y="261"/>
                    </a:cxn>
                    <a:cxn ang="0">
                      <a:pos x="185" y="286"/>
                    </a:cxn>
                    <a:cxn ang="0">
                      <a:pos x="205" y="310"/>
                    </a:cxn>
                    <a:cxn ang="0">
                      <a:pos x="225" y="333"/>
                    </a:cxn>
                    <a:cxn ang="0">
                      <a:pos x="246" y="358"/>
                    </a:cxn>
                    <a:cxn ang="0">
                      <a:pos x="265" y="381"/>
                    </a:cxn>
                    <a:cxn ang="0">
                      <a:pos x="286" y="405"/>
                    </a:cxn>
                    <a:cxn ang="0">
                      <a:pos x="290" y="406"/>
                    </a:cxn>
                    <a:cxn ang="0">
                      <a:pos x="290" y="399"/>
                    </a:cxn>
                  </a:cxnLst>
                  <a:rect l="0" t="0" r="r" b="b"/>
                  <a:pathLst>
                    <a:path w="293" h="406">
                      <a:moveTo>
                        <a:pt x="290" y="399"/>
                      </a:moveTo>
                      <a:lnTo>
                        <a:pt x="293" y="399"/>
                      </a:lnTo>
                      <a:lnTo>
                        <a:pt x="272" y="375"/>
                      </a:lnTo>
                      <a:lnTo>
                        <a:pt x="251" y="352"/>
                      </a:lnTo>
                      <a:lnTo>
                        <a:pt x="232" y="327"/>
                      </a:lnTo>
                      <a:lnTo>
                        <a:pt x="212" y="304"/>
                      </a:lnTo>
                      <a:lnTo>
                        <a:pt x="191" y="280"/>
                      </a:lnTo>
                      <a:lnTo>
                        <a:pt x="171" y="254"/>
                      </a:lnTo>
                      <a:lnTo>
                        <a:pt x="152" y="230"/>
                      </a:lnTo>
                      <a:lnTo>
                        <a:pt x="134" y="207"/>
                      </a:lnTo>
                      <a:lnTo>
                        <a:pt x="116" y="182"/>
                      </a:lnTo>
                      <a:lnTo>
                        <a:pt x="98" y="158"/>
                      </a:lnTo>
                      <a:lnTo>
                        <a:pt x="82" y="133"/>
                      </a:lnTo>
                      <a:lnTo>
                        <a:pt x="65" y="107"/>
                      </a:lnTo>
                      <a:lnTo>
                        <a:pt x="50" y="81"/>
                      </a:lnTo>
                      <a:lnTo>
                        <a:pt x="34" y="54"/>
                      </a:lnTo>
                      <a:lnTo>
                        <a:pt x="22" y="27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14" y="31"/>
                      </a:lnTo>
                      <a:lnTo>
                        <a:pt x="26" y="59"/>
                      </a:lnTo>
                      <a:lnTo>
                        <a:pt x="41" y="84"/>
                      </a:lnTo>
                      <a:lnTo>
                        <a:pt x="58" y="112"/>
                      </a:lnTo>
                      <a:lnTo>
                        <a:pt x="74" y="136"/>
                      </a:lnTo>
                      <a:lnTo>
                        <a:pt x="90" y="161"/>
                      </a:lnTo>
                      <a:lnTo>
                        <a:pt x="110" y="186"/>
                      </a:lnTo>
                      <a:lnTo>
                        <a:pt x="128" y="213"/>
                      </a:lnTo>
                      <a:lnTo>
                        <a:pt x="147" y="236"/>
                      </a:lnTo>
                      <a:lnTo>
                        <a:pt x="166" y="261"/>
                      </a:lnTo>
                      <a:lnTo>
                        <a:pt x="185" y="286"/>
                      </a:lnTo>
                      <a:lnTo>
                        <a:pt x="205" y="310"/>
                      </a:lnTo>
                      <a:lnTo>
                        <a:pt x="225" y="333"/>
                      </a:lnTo>
                      <a:lnTo>
                        <a:pt x="246" y="358"/>
                      </a:lnTo>
                      <a:lnTo>
                        <a:pt x="265" y="381"/>
                      </a:lnTo>
                      <a:lnTo>
                        <a:pt x="286" y="405"/>
                      </a:lnTo>
                      <a:lnTo>
                        <a:pt x="290" y="406"/>
                      </a:lnTo>
                      <a:lnTo>
                        <a:pt x="290" y="39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1" name="Freeform 325"/>
                <p:cNvSpPr>
                  <a:spLocks/>
                </p:cNvSpPr>
                <p:nvPr/>
              </p:nvSpPr>
              <p:spPr bwMode="auto">
                <a:xfrm>
                  <a:off x="3047" y="3179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4"/>
                    </a:cxn>
                    <a:cxn ang="0">
                      <a:pos x="16" y="4"/>
                    </a:cxn>
                    <a:cxn ang="0">
                      <a:pos x="11" y="3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9"/>
                    </a:cxn>
                    <a:cxn ang="0">
                      <a:pos x="9" y="12"/>
                    </a:cxn>
                    <a:cxn ang="0">
                      <a:pos x="15" y="12"/>
                    </a:cxn>
                    <a:cxn ang="0">
                      <a:pos x="19" y="14"/>
                    </a:cxn>
                    <a:cxn ang="0">
                      <a:pos x="21" y="13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1" h="14">
                      <a:moveTo>
                        <a:pt x="19" y="5"/>
                      </a:move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9" y="12"/>
                      </a:lnTo>
                      <a:lnTo>
                        <a:pt x="15" y="12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2" name="Freeform 326"/>
                <p:cNvSpPr>
                  <a:spLocks/>
                </p:cNvSpPr>
                <p:nvPr/>
              </p:nvSpPr>
              <p:spPr bwMode="auto">
                <a:xfrm>
                  <a:off x="4046" y="309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83" y="194"/>
                    </a:cxn>
                    <a:cxn ang="0">
                      <a:pos x="95" y="194"/>
                    </a:cxn>
                    <a:cxn ang="0">
                      <a:pos x="109" y="194"/>
                    </a:cxn>
                    <a:cxn ang="0">
                      <a:pos x="122" y="194"/>
                    </a:cxn>
                    <a:cxn ang="0">
                      <a:pos x="135" y="193"/>
                    </a:cxn>
                    <a:cxn ang="0">
                      <a:pos x="149" y="189"/>
                    </a:cxn>
                    <a:cxn ang="0">
                      <a:pos x="161" y="184"/>
                    </a:cxn>
                    <a:cxn ang="0">
                      <a:pos x="171" y="178"/>
                    </a:cxn>
                    <a:cxn ang="0">
                      <a:pos x="180" y="168"/>
                    </a:cxn>
                    <a:cxn ang="0">
                      <a:pos x="189" y="137"/>
                    </a:cxn>
                    <a:cxn ang="0">
                      <a:pos x="193" y="106"/>
                    </a:cxn>
                    <a:cxn ang="0">
                      <a:pos x="192" y="76"/>
                    </a:cxn>
                    <a:cxn ang="0">
                      <a:pos x="185" y="46"/>
                    </a:cxn>
                    <a:cxn ang="0">
                      <a:pos x="174" y="35"/>
                    </a:cxn>
                    <a:cxn ang="0">
                      <a:pos x="160" y="25"/>
                    </a:cxn>
                    <a:cxn ang="0">
                      <a:pos x="147" y="17"/>
                    </a:cxn>
                    <a:cxn ang="0">
                      <a:pos x="133" y="10"/>
                    </a:cxn>
                    <a:cxn ang="0">
                      <a:pos x="118" y="5"/>
                    </a:cxn>
                    <a:cxn ang="0">
                      <a:pos x="103" y="1"/>
                    </a:cxn>
                    <a:cxn ang="0">
                      <a:pos x="88" y="0"/>
                    </a:cxn>
                    <a:cxn ang="0">
                      <a:pos x="73" y="0"/>
                    </a:cxn>
                    <a:cxn ang="0">
                      <a:pos x="60" y="1"/>
                    </a:cxn>
                    <a:cxn ang="0">
                      <a:pos x="50" y="6"/>
                    </a:cxn>
                    <a:cxn ang="0">
                      <a:pos x="40" y="11"/>
                    </a:cxn>
                    <a:cxn ang="0">
                      <a:pos x="32" y="17"/>
                    </a:cxn>
                    <a:cxn ang="0">
                      <a:pos x="25" y="26"/>
                    </a:cxn>
                    <a:cxn ang="0">
                      <a:pos x="19" y="32"/>
                    </a:cxn>
                    <a:cxn ang="0">
                      <a:pos x="12" y="42"/>
                    </a:cxn>
                    <a:cxn ang="0">
                      <a:pos x="7" y="50"/>
                    </a:cxn>
                    <a:cxn ang="0">
                      <a:pos x="2" y="64"/>
                    </a:cxn>
                    <a:cxn ang="0">
                      <a:pos x="0" y="80"/>
                    </a:cxn>
                    <a:cxn ang="0">
                      <a:pos x="0" y="93"/>
                    </a:cxn>
                    <a:cxn ang="0">
                      <a:pos x="3" y="106"/>
                    </a:cxn>
                    <a:cxn ang="0">
                      <a:pos x="7" y="118"/>
                    </a:cxn>
                    <a:cxn ang="0">
                      <a:pos x="12" y="130"/>
                    </a:cxn>
                    <a:cxn ang="0">
                      <a:pos x="19" y="140"/>
                    </a:cxn>
                    <a:cxn ang="0">
                      <a:pos x="25" y="149"/>
                    </a:cxn>
                    <a:cxn ang="0">
                      <a:pos x="33" y="158"/>
                    </a:cxn>
                    <a:cxn ang="0">
                      <a:pos x="40" y="164"/>
                    </a:cxn>
                    <a:cxn ang="0">
                      <a:pos x="47" y="171"/>
                    </a:cxn>
                    <a:cxn ang="0">
                      <a:pos x="54" y="177"/>
                    </a:cxn>
                    <a:cxn ang="0">
                      <a:pos x="61" y="182"/>
                    </a:cxn>
                    <a:cxn ang="0">
                      <a:pos x="68" y="187"/>
                    </a:cxn>
                    <a:cxn ang="0">
                      <a:pos x="75" y="191"/>
                    </a:cxn>
                    <a:cxn ang="0">
                      <a:pos x="83" y="194"/>
                    </a:cxn>
                  </a:cxnLst>
                  <a:rect l="0" t="0" r="r" b="b"/>
                  <a:pathLst>
                    <a:path w="193" h="194">
                      <a:moveTo>
                        <a:pt x="83" y="194"/>
                      </a:moveTo>
                      <a:lnTo>
                        <a:pt x="95" y="194"/>
                      </a:lnTo>
                      <a:lnTo>
                        <a:pt x="109" y="194"/>
                      </a:lnTo>
                      <a:lnTo>
                        <a:pt x="122" y="194"/>
                      </a:lnTo>
                      <a:lnTo>
                        <a:pt x="135" y="193"/>
                      </a:lnTo>
                      <a:lnTo>
                        <a:pt x="149" y="189"/>
                      </a:lnTo>
                      <a:lnTo>
                        <a:pt x="161" y="184"/>
                      </a:lnTo>
                      <a:lnTo>
                        <a:pt x="171" y="178"/>
                      </a:lnTo>
                      <a:lnTo>
                        <a:pt x="180" y="168"/>
                      </a:lnTo>
                      <a:lnTo>
                        <a:pt x="189" y="137"/>
                      </a:lnTo>
                      <a:lnTo>
                        <a:pt x="193" y="106"/>
                      </a:lnTo>
                      <a:lnTo>
                        <a:pt x="192" y="76"/>
                      </a:lnTo>
                      <a:lnTo>
                        <a:pt x="185" y="46"/>
                      </a:lnTo>
                      <a:lnTo>
                        <a:pt x="174" y="35"/>
                      </a:lnTo>
                      <a:lnTo>
                        <a:pt x="160" y="25"/>
                      </a:lnTo>
                      <a:lnTo>
                        <a:pt x="147" y="17"/>
                      </a:lnTo>
                      <a:lnTo>
                        <a:pt x="133" y="10"/>
                      </a:lnTo>
                      <a:lnTo>
                        <a:pt x="118" y="5"/>
                      </a:lnTo>
                      <a:lnTo>
                        <a:pt x="103" y="1"/>
                      </a:lnTo>
                      <a:lnTo>
                        <a:pt x="88" y="0"/>
                      </a:lnTo>
                      <a:lnTo>
                        <a:pt x="73" y="0"/>
                      </a:lnTo>
                      <a:lnTo>
                        <a:pt x="60" y="1"/>
                      </a:lnTo>
                      <a:lnTo>
                        <a:pt x="50" y="6"/>
                      </a:lnTo>
                      <a:lnTo>
                        <a:pt x="40" y="11"/>
                      </a:lnTo>
                      <a:lnTo>
                        <a:pt x="32" y="17"/>
                      </a:lnTo>
                      <a:lnTo>
                        <a:pt x="25" y="26"/>
                      </a:lnTo>
                      <a:lnTo>
                        <a:pt x="19" y="32"/>
                      </a:lnTo>
                      <a:lnTo>
                        <a:pt x="12" y="42"/>
                      </a:lnTo>
                      <a:lnTo>
                        <a:pt x="7" y="50"/>
                      </a:lnTo>
                      <a:lnTo>
                        <a:pt x="2" y="64"/>
                      </a:lnTo>
                      <a:lnTo>
                        <a:pt x="0" y="80"/>
                      </a:lnTo>
                      <a:lnTo>
                        <a:pt x="0" y="93"/>
                      </a:lnTo>
                      <a:lnTo>
                        <a:pt x="3" y="106"/>
                      </a:lnTo>
                      <a:lnTo>
                        <a:pt x="7" y="118"/>
                      </a:lnTo>
                      <a:lnTo>
                        <a:pt x="12" y="130"/>
                      </a:lnTo>
                      <a:lnTo>
                        <a:pt x="19" y="140"/>
                      </a:lnTo>
                      <a:lnTo>
                        <a:pt x="25" y="149"/>
                      </a:lnTo>
                      <a:lnTo>
                        <a:pt x="33" y="158"/>
                      </a:lnTo>
                      <a:lnTo>
                        <a:pt x="40" y="164"/>
                      </a:lnTo>
                      <a:lnTo>
                        <a:pt x="47" y="171"/>
                      </a:lnTo>
                      <a:lnTo>
                        <a:pt x="54" y="177"/>
                      </a:lnTo>
                      <a:lnTo>
                        <a:pt x="61" y="182"/>
                      </a:lnTo>
                      <a:lnTo>
                        <a:pt x="68" y="187"/>
                      </a:lnTo>
                      <a:lnTo>
                        <a:pt x="75" y="191"/>
                      </a:lnTo>
                      <a:lnTo>
                        <a:pt x="83" y="19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3" name="Freeform 327"/>
                <p:cNvSpPr>
                  <a:spLocks/>
                </p:cNvSpPr>
                <p:nvPr/>
              </p:nvSpPr>
              <p:spPr bwMode="auto">
                <a:xfrm>
                  <a:off x="4067" y="3133"/>
                  <a:ext cx="25" cy="9"/>
                </a:xfrm>
                <a:custGeom>
                  <a:avLst/>
                  <a:gdLst/>
                  <a:ahLst/>
                  <a:cxnLst>
                    <a:cxn ang="0">
                      <a:pos x="93" y="2"/>
                    </a:cxn>
                    <a:cxn ang="0">
                      <a:pos x="93" y="0"/>
                    </a:cxn>
                    <a:cxn ang="0">
                      <a:pos x="85" y="10"/>
                    </a:cxn>
                    <a:cxn ang="0">
                      <a:pos x="77" y="16"/>
                    </a:cxn>
                    <a:cxn ang="0">
                      <a:pos x="65" y="19"/>
                    </a:cxn>
                    <a:cxn ang="0">
                      <a:pos x="52" y="23"/>
                    </a:cxn>
                    <a:cxn ang="0">
                      <a:pos x="39" y="23"/>
                    </a:cxn>
                    <a:cxn ang="0">
                      <a:pos x="26" y="23"/>
                    </a:cxn>
                    <a:cxn ang="0">
                      <a:pos x="12" y="24"/>
                    </a:cxn>
                    <a:cxn ang="0">
                      <a:pos x="0" y="25"/>
                    </a:cxn>
                    <a:cxn ang="0">
                      <a:pos x="0" y="34"/>
                    </a:cxn>
                    <a:cxn ang="0">
                      <a:pos x="12" y="35"/>
                    </a:cxn>
                    <a:cxn ang="0">
                      <a:pos x="26" y="34"/>
                    </a:cxn>
                    <a:cxn ang="0">
                      <a:pos x="39" y="34"/>
                    </a:cxn>
                    <a:cxn ang="0">
                      <a:pos x="52" y="32"/>
                    </a:cxn>
                    <a:cxn ang="0">
                      <a:pos x="68" y="29"/>
                    </a:cxn>
                    <a:cxn ang="0">
                      <a:pos x="80" y="24"/>
                    </a:cxn>
                    <a:cxn ang="0">
                      <a:pos x="92" y="16"/>
                    </a:cxn>
                    <a:cxn ang="0">
                      <a:pos x="101" y="4"/>
                    </a:cxn>
                    <a:cxn ang="0">
                      <a:pos x="101" y="3"/>
                    </a:cxn>
                    <a:cxn ang="0">
                      <a:pos x="93" y="2"/>
                    </a:cxn>
                  </a:cxnLst>
                  <a:rect l="0" t="0" r="r" b="b"/>
                  <a:pathLst>
                    <a:path w="101" h="35">
                      <a:moveTo>
                        <a:pt x="93" y="2"/>
                      </a:moveTo>
                      <a:lnTo>
                        <a:pt x="93" y="0"/>
                      </a:lnTo>
                      <a:lnTo>
                        <a:pt x="85" y="10"/>
                      </a:lnTo>
                      <a:lnTo>
                        <a:pt x="77" y="16"/>
                      </a:lnTo>
                      <a:lnTo>
                        <a:pt x="65" y="19"/>
                      </a:lnTo>
                      <a:lnTo>
                        <a:pt x="52" y="23"/>
                      </a:lnTo>
                      <a:lnTo>
                        <a:pt x="39" y="23"/>
                      </a:lnTo>
                      <a:lnTo>
                        <a:pt x="26" y="23"/>
                      </a:lnTo>
                      <a:lnTo>
                        <a:pt x="12" y="24"/>
                      </a:lnTo>
                      <a:lnTo>
                        <a:pt x="0" y="25"/>
                      </a:lnTo>
                      <a:lnTo>
                        <a:pt x="0" y="34"/>
                      </a:lnTo>
                      <a:lnTo>
                        <a:pt x="12" y="35"/>
                      </a:lnTo>
                      <a:lnTo>
                        <a:pt x="26" y="34"/>
                      </a:lnTo>
                      <a:lnTo>
                        <a:pt x="39" y="34"/>
                      </a:lnTo>
                      <a:lnTo>
                        <a:pt x="52" y="32"/>
                      </a:lnTo>
                      <a:lnTo>
                        <a:pt x="68" y="29"/>
                      </a:lnTo>
                      <a:lnTo>
                        <a:pt x="80" y="24"/>
                      </a:lnTo>
                      <a:lnTo>
                        <a:pt x="92" y="16"/>
                      </a:lnTo>
                      <a:lnTo>
                        <a:pt x="101" y="4"/>
                      </a:lnTo>
                      <a:lnTo>
                        <a:pt x="101" y="3"/>
                      </a:lnTo>
                      <a:lnTo>
                        <a:pt x="93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4" name="Freeform 328"/>
                <p:cNvSpPr>
                  <a:spLocks/>
                </p:cNvSpPr>
                <p:nvPr/>
              </p:nvSpPr>
              <p:spPr bwMode="auto">
                <a:xfrm>
                  <a:off x="4090" y="3103"/>
                  <a:ext cx="5" cy="31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5" y="5"/>
                    </a:cxn>
                    <a:cxn ang="0">
                      <a:pos x="12" y="33"/>
                    </a:cxn>
                    <a:cxn ang="0">
                      <a:pos x="13" y="63"/>
                    </a:cxn>
                    <a:cxn ang="0">
                      <a:pos x="9" y="93"/>
                    </a:cxn>
                    <a:cxn ang="0">
                      <a:pos x="0" y="124"/>
                    </a:cxn>
                    <a:cxn ang="0">
                      <a:pos x="8" y="125"/>
                    </a:cxn>
                    <a:cxn ang="0">
                      <a:pos x="17" y="95"/>
                    </a:cxn>
                    <a:cxn ang="0">
                      <a:pos x="21" y="63"/>
                    </a:cxn>
                    <a:cxn ang="0">
                      <a:pos x="20" y="33"/>
                    </a:cxn>
                    <a:cxn ang="0">
                      <a:pos x="13" y="2"/>
                    </a:cxn>
                    <a:cxn ang="0">
                      <a:pos x="12" y="0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21" h="125">
                      <a:moveTo>
                        <a:pt x="6" y="7"/>
                      </a:moveTo>
                      <a:lnTo>
                        <a:pt x="5" y="5"/>
                      </a:lnTo>
                      <a:lnTo>
                        <a:pt x="12" y="33"/>
                      </a:lnTo>
                      <a:lnTo>
                        <a:pt x="13" y="63"/>
                      </a:lnTo>
                      <a:lnTo>
                        <a:pt x="9" y="93"/>
                      </a:lnTo>
                      <a:lnTo>
                        <a:pt x="0" y="124"/>
                      </a:lnTo>
                      <a:lnTo>
                        <a:pt x="8" y="125"/>
                      </a:lnTo>
                      <a:lnTo>
                        <a:pt x="17" y="95"/>
                      </a:lnTo>
                      <a:lnTo>
                        <a:pt x="21" y="63"/>
                      </a:lnTo>
                      <a:lnTo>
                        <a:pt x="20" y="33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5" name="Freeform 329"/>
                <p:cNvSpPr>
                  <a:spLocks/>
                </p:cNvSpPr>
                <p:nvPr/>
              </p:nvSpPr>
              <p:spPr bwMode="auto">
                <a:xfrm>
                  <a:off x="4064" y="3091"/>
                  <a:ext cx="29" cy="1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5" y="11"/>
                    </a:cxn>
                    <a:cxn ang="0">
                      <a:pos x="30" y="11"/>
                    </a:cxn>
                    <a:cxn ang="0">
                      <a:pos x="45" y="13"/>
                    </a:cxn>
                    <a:cxn ang="0">
                      <a:pos x="59" y="19"/>
                    </a:cxn>
                    <a:cxn ang="0">
                      <a:pos x="72" y="25"/>
                    </a:cxn>
                    <a:cxn ang="0">
                      <a:pos x="85" y="34"/>
                    </a:cxn>
                    <a:cxn ang="0">
                      <a:pos x="97" y="43"/>
                    </a:cxn>
                    <a:cxn ang="0">
                      <a:pos x="109" y="55"/>
                    </a:cxn>
                    <a:cxn ang="0">
                      <a:pos x="115" y="48"/>
                    </a:cxn>
                    <a:cxn ang="0">
                      <a:pos x="103" y="37"/>
                    </a:cxn>
                    <a:cxn ang="0">
                      <a:pos x="89" y="25"/>
                    </a:cxn>
                    <a:cxn ang="0">
                      <a:pos x="76" y="17"/>
                    </a:cxn>
                    <a:cxn ang="0">
                      <a:pos x="60" y="11"/>
                    </a:cxn>
                    <a:cxn ang="0">
                      <a:pos x="46" y="5"/>
                    </a:cxn>
                    <a:cxn ang="0">
                      <a:pos x="30" y="3"/>
                    </a:cxn>
                    <a:cxn ang="0">
                      <a:pos x="15" y="0"/>
                    </a:cxn>
                    <a:cxn ang="0">
                      <a:pos x="0" y="1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15" h="55">
                      <a:moveTo>
                        <a:pt x="0" y="10"/>
                      </a:moveTo>
                      <a:lnTo>
                        <a:pt x="15" y="11"/>
                      </a:lnTo>
                      <a:lnTo>
                        <a:pt x="30" y="11"/>
                      </a:lnTo>
                      <a:lnTo>
                        <a:pt x="45" y="13"/>
                      </a:lnTo>
                      <a:lnTo>
                        <a:pt x="59" y="19"/>
                      </a:lnTo>
                      <a:lnTo>
                        <a:pt x="72" y="25"/>
                      </a:lnTo>
                      <a:lnTo>
                        <a:pt x="85" y="34"/>
                      </a:lnTo>
                      <a:lnTo>
                        <a:pt x="97" y="43"/>
                      </a:lnTo>
                      <a:lnTo>
                        <a:pt x="109" y="55"/>
                      </a:lnTo>
                      <a:lnTo>
                        <a:pt x="115" y="48"/>
                      </a:lnTo>
                      <a:lnTo>
                        <a:pt x="103" y="37"/>
                      </a:lnTo>
                      <a:lnTo>
                        <a:pt x="89" y="25"/>
                      </a:lnTo>
                      <a:lnTo>
                        <a:pt x="76" y="17"/>
                      </a:lnTo>
                      <a:lnTo>
                        <a:pt x="60" y="11"/>
                      </a:lnTo>
                      <a:lnTo>
                        <a:pt x="46" y="5"/>
                      </a:lnTo>
                      <a:lnTo>
                        <a:pt x="30" y="3"/>
                      </a:lnTo>
                      <a:lnTo>
                        <a:pt x="15" y="0"/>
                      </a:lnTo>
                      <a:lnTo>
                        <a:pt x="0" y="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6" name="Freeform 330"/>
                <p:cNvSpPr>
                  <a:spLocks/>
                </p:cNvSpPr>
                <p:nvPr/>
              </p:nvSpPr>
              <p:spPr bwMode="auto">
                <a:xfrm>
                  <a:off x="4047" y="3091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8" y="55"/>
                    </a:cxn>
                    <a:cxn ang="0">
                      <a:pos x="7" y="55"/>
                    </a:cxn>
                    <a:cxn ang="0">
                      <a:pos x="13" y="47"/>
                    </a:cxn>
                    <a:cxn ang="0">
                      <a:pos x="20" y="40"/>
                    </a:cxn>
                    <a:cxn ang="0">
                      <a:pos x="26" y="33"/>
                    </a:cxn>
                    <a:cxn ang="0">
                      <a:pos x="33" y="24"/>
                    </a:cxn>
                    <a:cxn ang="0">
                      <a:pos x="40" y="20"/>
                    </a:cxn>
                    <a:cxn ang="0">
                      <a:pos x="49" y="14"/>
                    </a:cxn>
                    <a:cxn ang="0">
                      <a:pos x="58" y="10"/>
                    </a:cxn>
                    <a:cxn ang="0">
                      <a:pos x="70" y="9"/>
                    </a:cxn>
                    <a:cxn ang="0">
                      <a:pos x="70" y="0"/>
                    </a:cxn>
                    <a:cxn ang="0">
                      <a:pos x="56" y="2"/>
                    </a:cxn>
                    <a:cxn ang="0">
                      <a:pos x="44" y="5"/>
                    </a:cxn>
                    <a:cxn ang="0">
                      <a:pos x="36" y="11"/>
                    </a:cxn>
                    <a:cxn ang="0">
                      <a:pos x="26" y="18"/>
                    </a:cxn>
                    <a:cxn ang="0">
                      <a:pos x="20" y="27"/>
                    </a:cxn>
                    <a:cxn ang="0">
                      <a:pos x="13" y="34"/>
                    </a:cxn>
                    <a:cxn ang="0">
                      <a:pos x="7" y="43"/>
                    </a:cxn>
                    <a:cxn ang="0">
                      <a:pos x="1" y="52"/>
                    </a:cxn>
                    <a:cxn ang="0">
                      <a:pos x="0" y="52"/>
                    </a:cxn>
                    <a:cxn ang="0">
                      <a:pos x="8" y="55"/>
                    </a:cxn>
                  </a:cxnLst>
                  <a:rect l="0" t="0" r="r" b="b"/>
                  <a:pathLst>
                    <a:path w="70" h="55">
                      <a:moveTo>
                        <a:pt x="8" y="55"/>
                      </a:moveTo>
                      <a:lnTo>
                        <a:pt x="7" y="55"/>
                      </a:lnTo>
                      <a:lnTo>
                        <a:pt x="13" y="47"/>
                      </a:lnTo>
                      <a:lnTo>
                        <a:pt x="20" y="40"/>
                      </a:lnTo>
                      <a:lnTo>
                        <a:pt x="26" y="33"/>
                      </a:lnTo>
                      <a:lnTo>
                        <a:pt x="33" y="24"/>
                      </a:lnTo>
                      <a:lnTo>
                        <a:pt x="40" y="20"/>
                      </a:lnTo>
                      <a:lnTo>
                        <a:pt x="49" y="14"/>
                      </a:lnTo>
                      <a:lnTo>
                        <a:pt x="58" y="10"/>
                      </a:lnTo>
                      <a:lnTo>
                        <a:pt x="70" y="9"/>
                      </a:lnTo>
                      <a:lnTo>
                        <a:pt x="70" y="0"/>
                      </a:lnTo>
                      <a:lnTo>
                        <a:pt x="56" y="2"/>
                      </a:lnTo>
                      <a:lnTo>
                        <a:pt x="44" y="5"/>
                      </a:lnTo>
                      <a:lnTo>
                        <a:pt x="36" y="11"/>
                      </a:lnTo>
                      <a:lnTo>
                        <a:pt x="26" y="18"/>
                      </a:lnTo>
                      <a:lnTo>
                        <a:pt x="20" y="27"/>
                      </a:lnTo>
                      <a:lnTo>
                        <a:pt x="13" y="34"/>
                      </a:lnTo>
                      <a:lnTo>
                        <a:pt x="7" y="43"/>
                      </a:lnTo>
                      <a:lnTo>
                        <a:pt x="1" y="52"/>
                      </a:lnTo>
                      <a:lnTo>
                        <a:pt x="0" y="52"/>
                      </a:lnTo>
                      <a:lnTo>
                        <a:pt x="8" y="5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7" name="Freeform 331"/>
                <p:cNvSpPr>
                  <a:spLocks/>
                </p:cNvSpPr>
                <p:nvPr/>
              </p:nvSpPr>
              <p:spPr bwMode="auto">
                <a:xfrm>
                  <a:off x="4045" y="3104"/>
                  <a:ext cx="8" cy="26"/>
                </a:xfrm>
                <a:custGeom>
                  <a:avLst/>
                  <a:gdLst/>
                  <a:ahLst/>
                  <a:cxnLst>
                    <a:cxn ang="0">
                      <a:pos x="34" y="98"/>
                    </a:cxn>
                    <a:cxn ang="0">
                      <a:pos x="34" y="99"/>
                    </a:cxn>
                    <a:cxn ang="0">
                      <a:pos x="28" y="90"/>
                    </a:cxn>
                    <a:cxn ang="0">
                      <a:pos x="22" y="79"/>
                    </a:cxn>
                    <a:cxn ang="0">
                      <a:pos x="16" y="69"/>
                    </a:cxn>
                    <a:cxn ang="0">
                      <a:pos x="12" y="57"/>
                    </a:cxn>
                    <a:cxn ang="0">
                      <a:pos x="9" y="45"/>
                    </a:cxn>
                    <a:cxn ang="0">
                      <a:pos x="9" y="32"/>
                    </a:cxn>
                    <a:cxn ang="0">
                      <a:pos x="11" y="17"/>
                    </a:cxn>
                    <a:cxn ang="0">
                      <a:pos x="16" y="3"/>
                    </a:cxn>
                    <a:cxn ang="0">
                      <a:pos x="8" y="0"/>
                    </a:cxn>
                    <a:cxn ang="0">
                      <a:pos x="2" y="15"/>
                    </a:cxn>
                    <a:cxn ang="0">
                      <a:pos x="0" y="32"/>
                    </a:cxn>
                    <a:cxn ang="0">
                      <a:pos x="0" y="45"/>
                    </a:cxn>
                    <a:cxn ang="0">
                      <a:pos x="4" y="58"/>
                    </a:cxn>
                    <a:cxn ang="0">
                      <a:pos x="8" y="71"/>
                    </a:cxn>
                    <a:cxn ang="0">
                      <a:pos x="14" y="83"/>
                    </a:cxn>
                    <a:cxn ang="0">
                      <a:pos x="20" y="94"/>
                    </a:cxn>
                    <a:cxn ang="0">
                      <a:pos x="27" y="103"/>
                    </a:cxn>
                    <a:cxn ang="0">
                      <a:pos x="28" y="104"/>
                    </a:cxn>
                    <a:cxn ang="0">
                      <a:pos x="34" y="98"/>
                    </a:cxn>
                  </a:cxnLst>
                  <a:rect l="0" t="0" r="r" b="b"/>
                  <a:pathLst>
                    <a:path w="34" h="104">
                      <a:moveTo>
                        <a:pt x="34" y="98"/>
                      </a:moveTo>
                      <a:lnTo>
                        <a:pt x="34" y="99"/>
                      </a:lnTo>
                      <a:lnTo>
                        <a:pt x="28" y="90"/>
                      </a:lnTo>
                      <a:lnTo>
                        <a:pt x="22" y="79"/>
                      </a:lnTo>
                      <a:lnTo>
                        <a:pt x="16" y="69"/>
                      </a:lnTo>
                      <a:lnTo>
                        <a:pt x="12" y="57"/>
                      </a:lnTo>
                      <a:lnTo>
                        <a:pt x="9" y="45"/>
                      </a:lnTo>
                      <a:lnTo>
                        <a:pt x="9" y="32"/>
                      </a:lnTo>
                      <a:lnTo>
                        <a:pt x="11" y="17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2" y="15"/>
                      </a:lnTo>
                      <a:lnTo>
                        <a:pt x="0" y="32"/>
                      </a:lnTo>
                      <a:lnTo>
                        <a:pt x="0" y="45"/>
                      </a:lnTo>
                      <a:lnTo>
                        <a:pt x="4" y="58"/>
                      </a:lnTo>
                      <a:lnTo>
                        <a:pt x="8" y="71"/>
                      </a:lnTo>
                      <a:lnTo>
                        <a:pt x="14" y="83"/>
                      </a:lnTo>
                      <a:lnTo>
                        <a:pt x="20" y="94"/>
                      </a:lnTo>
                      <a:lnTo>
                        <a:pt x="27" y="103"/>
                      </a:lnTo>
                      <a:lnTo>
                        <a:pt x="28" y="104"/>
                      </a:lnTo>
                      <a:lnTo>
                        <a:pt x="34" y="9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8" name="Freeform 332"/>
                <p:cNvSpPr>
                  <a:spLocks/>
                </p:cNvSpPr>
                <p:nvPr/>
              </p:nvSpPr>
              <p:spPr bwMode="auto">
                <a:xfrm>
                  <a:off x="4052" y="3129"/>
                  <a:ext cx="16" cy="13"/>
                </a:xfrm>
                <a:custGeom>
                  <a:avLst/>
                  <a:gdLst/>
                  <a:ahLst/>
                  <a:cxnLst>
                    <a:cxn ang="0">
                      <a:pos x="60" y="44"/>
                    </a:cxn>
                    <a:cxn ang="0">
                      <a:pos x="61" y="44"/>
                    </a:cxn>
                    <a:cxn ang="0">
                      <a:pos x="54" y="41"/>
                    </a:cxn>
                    <a:cxn ang="0">
                      <a:pos x="47" y="37"/>
                    </a:cxn>
                    <a:cxn ang="0">
                      <a:pos x="39" y="32"/>
                    </a:cxn>
                    <a:cxn ang="0">
                      <a:pos x="34" y="26"/>
                    </a:cxn>
                    <a:cxn ang="0">
                      <a:pos x="27" y="22"/>
                    </a:cxn>
                    <a:cxn ang="0">
                      <a:pos x="21" y="15"/>
                    </a:cxn>
                    <a:cxn ang="0">
                      <a:pos x="14" y="9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7" y="15"/>
                    </a:cxn>
                    <a:cxn ang="0">
                      <a:pos x="15" y="22"/>
                    </a:cxn>
                    <a:cxn ang="0">
                      <a:pos x="21" y="29"/>
                    </a:cxn>
                    <a:cxn ang="0">
                      <a:pos x="29" y="35"/>
                    </a:cxn>
                    <a:cxn ang="0">
                      <a:pos x="36" y="41"/>
                    </a:cxn>
                    <a:cxn ang="0">
                      <a:pos x="43" y="45"/>
                    </a:cxn>
                    <a:cxn ang="0">
                      <a:pos x="50" y="49"/>
                    </a:cxn>
                    <a:cxn ang="0">
                      <a:pos x="59" y="53"/>
                    </a:cxn>
                    <a:cxn ang="0">
                      <a:pos x="60" y="53"/>
                    </a:cxn>
                    <a:cxn ang="0">
                      <a:pos x="60" y="44"/>
                    </a:cxn>
                  </a:cxnLst>
                  <a:rect l="0" t="0" r="r" b="b"/>
                  <a:pathLst>
                    <a:path w="61" h="53">
                      <a:moveTo>
                        <a:pt x="60" y="44"/>
                      </a:moveTo>
                      <a:lnTo>
                        <a:pt x="61" y="44"/>
                      </a:lnTo>
                      <a:lnTo>
                        <a:pt x="54" y="41"/>
                      </a:lnTo>
                      <a:lnTo>
                        <a:pt x="47" y="37"/>
                      </a:lnTo>
                      <a:lnTo>
                        <a:pt x="39" y="32"/>
                      </a:lnTo>
                      <a:lnTo>
                        <a:pt x="34" y="26"/>
                      </a:lnTo>
                      <a:lnTo>
                        <a:pt x="27" y="22"/>
                      </a:lnTo>
                      <a:lnTo>
                        <a:pt x="21" y="15"/>
                      </a:lnTo>
                      <a:lnTo>
                        <a:pt x="14" y="9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7" y="15"/>
                      </a:lnTo>
                      <a:lnTo>
                        <a:pt x="15" y="22"/>
                      </a:lnTo>
                      <a:lnTo>
                        <a:pt x="21" y="29"/>
                      </a:lnTo>
                      <a:lnTo>
                        <a:pt x="29" y="35"/>
                      </a:lnTo>
                      <a:lnTo>
                        <a:pt x="36" y="41"/>
                      </a:lnTo>
                      <a:lnTo>
                        <a:pt x="43" y="45"/>
                      </a:lnTo>
                      <a:lnTo>
                        <a:pt x="50" y="49"/>
                      </a:lnTo>
                      <a:lnTo>
                        <a:pt x="59" y="53"/>
                      </a:lnTo>
                      <a:lnTo>
                        <a:pt x="60" y="53"/>
                      </a:lnTo>
                      <a:lnTo>
                        <a:pt x="60" y="4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09" name="Freeform 333"/>
                <p:cNvSpPr>
                  <a:spLocks/>
                </p:cNvSpPr>
                <p:nvPr/>
              </p:nvSpPr>
              <p:spPr bwMode="auto">
                <a:xfrm>
                  <a:off x="2803" y="3067"/>
                  <a:ext cx="115" cy="105"/>
                </a:xfrm>
                <a:custGeom>
                  <a:avLst/>
                  <a:gdLst/>
                  <a:ahLst/>
                  <a:cxnLst>
                    <a:cxn ang="0">
                      <a:pos x="445" y="419"/>
                    </a:cxn>
                    <a:cxn ang="0">
                      <a:pos x="449" y="419"/>
                    </a:cxn>
                    <a:cxn ang="0">
                      <a:pos x="452" y="419"/>
                    </a:cxn>
                    <a:cxn ang="0">
                      <a:pos x="457" y="419"/>
                    </a:cxn>
                    <a:cxn ang="0">
                      <a:pos x="460" y="419"/>
                    </a:cxn>
                    <a:cxn ang="0">
                      <a:pos x="438" y="397"/>
                    </a:cxn>
                    <a:cxn ang="0">
                      <a:pos x="414" y="374"/>
                    </a:cxn>
                    <a:cxn ang="0">
                      <a:pos x="387" y="349"/>
                    </a:cxn>
                    <a:cxn ang="0">
                      <a:pos x="359" y="322"/>
                    </a:cxn>
                    <a:cxn ang="0">
                      <a:pos x="329" y="295"/>
                    </a:cxn>
                    <a:cxn ang="0">
                      <a:pos x="300" y="268"/>
                    </a:cxn>
                    <a:cxn ang="0">
                      <a:pos x="268" y="239"/>
                    </a:cxn>
                    <a:cxn ang="0">
                      <a:pos x="236" y="209"/>
                    </a:cxn>
                    <a:cxn ang="0">
                      <a:pos x="203" y="181"/>
                    </a:cxn>
                    <a:cxn ang="0">
                      <a:pos x="171" y="152"/>
                    </a:cxn>
                    <a:cxn ang="0">
                      <a:pos x="140" y="125"/>
                    </a:cxn>
                    <a:cxn ang="0">
                      <a:pos x="109" y="98"/>
                    </a:cxn>
                    <a:cxn ang="0">
                      <a:pos x="79" y="70"/>
                    </a:cxn>
                    <a:cxn ang="0">
                      <a:pos x="52" y="45"/>
                    </a:cxn>
                    <a:cxn ang="0">
                      <a:pos x="25" y="23"/>
                    </a:cxn>
                    <a:cxn ang="0">
                      <a:pos x="0" y="0"/>
                    </a:cxn>
                    <a:cxn ang="0">
                      <a:pos x="19" y="23"/>
                    </a:cxn>
                    <a:cxn ang="0">
                      <a:pos x="43" y="49"/>
                    </a:cxn>
                    <a:cxn ang="0">
                      <a:pos x="66" y="76"/>
                    </a:cxn>
                    <a:cxn ang="0">
                      <a:pos x="90" y="107"/>
                    </a:cxn>
                    <a:cxn ang="0">
                      <a:pos x="117" y="138"/>
                    </a:cxn>
                    <a:cxn ang="0">
                      <a:pos x="145" y="170"/>
                    </a:cxn>
                    <a:cxn ang="0">
                      <a:pos x="174" y="202"/>
                    </a:cxn>
                    <a:cxn ang="0">
                      <a:pos x="203" y="234"/>
                    </a:cxn>
                    <a:cxn ang="0">
                      <a:pos x="233" y="267"/>
                    </a:cxn>
                    <a:cxn ang="0">
                      <a:pos x="263" y="297"/>
                    </a:cxn>
                    <a:cxn ang="0">
                      <a:pos x="294" y="324"/>
                    </a:cxn>
                    <a:cxn ang="0">
                      <a:pos x="325" y="351"/>
                    </a:cxn>
                    <a:cxn ang="0">
                      <a:pos x="356" y="374"/>
                    </a:cxn>
                    <a:cxn ang="0">
                      <a:pos x="386" y="391"/>
                    </a:cxn>
                    <a:cxn ang="0">
                      <a:pos x="416" y="408"/>
                    </a:cxn>
                    <a:cxn ang="0">
                      <a:pos x="445" y="419"/>
                    </a:cxn>
                  </a:cxnLst>
                  <a:rect l="0" t="0" r="r" b="b"/>
                  <a:pathLst>
                    <a:path w="460" h="419">
                      <a:moveTo>
                        <a:pt x="445" y="419"/>
                      </a:moveTo>
                      <a:lnTo>
                        <a:pt x="449" y="419"/>
                      </a:lnTo>
                      <a:lnTo>
                        <a:pt x="452" y="419"/>
                      </a:lnTo>
                      <a:lnTo>
                        <a:pt x="457" y="419"/>
                      </a:lnTo>
                      <a:lnTo>
                        <a:pt x="460" y="419"/>
                      </a:lnTo>
                      <a:lnTo>
                        <a:pt x="438" y="397"/>
                      </a:lnTo>
                      <a:lnTo>
                        <a:pt x="414" y="374"/>
                      </a:lnTo>
                      <a:lnTo>
                        <a:pt x="387" y="349"/>
                      </a:lnTo>
                      <a:lnTo>
                        <a:pt x="359" y="322"/>
                      </a:lnTo>
                      <a:lnTo>
                        <a:pt x="329" y="295"/>
                      </a:lnTo>
                      <a:lnTo>
                        <a:pt x="300" y="268"/>
                      </a:lnTo>
                      <a:lnTo>
                        <a:pt x="268" y="239"/>
                      </a:lnTo>
                      <a:lnTo>
                        <a:pt x="236" y="209"/>
                      </a:lnTo>
                      <a:lnTo>
                        <a:pt x="203" y="181"/>
                      </a:lnTo>
                      <a:lnTo>
                        <a:pt x="171" y="152"/>
                      </a:lnTo>
                      <a:lnTo>
                        <a:pt x="140" y="125"/>
                      </a:lnTo>
                      <a:lnTo>
                        <a:pt x="109" y="98"/>
                      </a:lnTo>
                      <a:lnTo>
                        <a:pt x="79" y="70"/>
                      </a:lnTo>
                      <a:lnTo>
                        <a:pt x="52" y="45"/>
                      </a:lnTo>
                      <a:lnTo>
                        <a:pt x="25" y="23"/>
                      </a:lnTo>
                      <a:lnTo>
                        <a:pt x="0" y="0"/>
                      </a:lnTo>
                      <a:lnTo>
                        <a:pt x="19" y="23"/>
                      </a:lnTo>
                      <a:lnTo>
                        <a:pt x="43" y="49"/>
                      </a:lnTo>
                      <a:lnTo>
                        <a:pt x="66" y="76"/>
                      </a:lnTo>
                      <a:lnTo>
                        <a:pt x="90" y="107"/>
                      </a:lnTo>
                      <a:lnTo>
                        <a:pt x="117" y="138"/>
                      </a:lnTo>
                      <a:lnTo>
                        <a:pt x="145" y="170"/>
                      </a:lnTo>
                      <a:lnTo>
                        <a:pt x="174" y="202"/>
                      </a:lnTo>
                      <a:lnTo>
                        <a:pt x="203" y="234"/>
                      </a:lnTo>
                      <a:lnTo>
                        <a:pt x="233" y="267"/>
                      </a:lnTo>
                      <a:lnTo>
                        <a:pt x="263" y="297"/>
                      </a:lnTo>
                      <a:lnTo>
                        <a:pt x="294" y="324"/>
                      </a:lnTo>
                      <a:lnTo>
                        <a:pt x="325" y="351"/>
                      </a:lnTo>
                      <a:lnTo>
                        <a:pt x="356" y="374"/>
                      </a:lnTo>
                      <a:lnTo>
                        <a:pt x="386" y="391"/>
                      </a:lnTo>
                      <a:lnTo>
                        <a:pt x="416" y="408"/>
                      </a:lnTo>
                      <a:lnTo>
                        <a:pt x="445" y="41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0" name="Freeform 334"/>
                <p:cNvSpPr>
                  <a:spLocks/>
                </p:cNvSpPr>
                <p:nvPr/>
              </p:nvSpPr>
              <p:spPr bwMode="auto">
                <a:xfrm>
                  <a:off x="2914" y="3170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13" y="8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4" y="10"/>
                    </a:cxn>
                    <a:cxn ang="0">
                      <a:pos x="7" y="10"/>
                    </a:cxn>
                    <a:cxn ang="0">
                      <a:pos x="12" y="10"/>
                    </a:cxn>
                    <a:cxn ang="0">
                      <a:pos x="17" y="9"/>
                    </a:cxn>
                    <a:cxn ang="0">
                      <a:pos x="19" y="2"/>
                    </a:cxn>
                    <a:cxn ang="0">
                      <a:pos x="17" y="9"/>
                    </a:cxn>
                    <a:cxn ang="0">
                      <a:pos x="26" y="8"/>
                    </a:cxn>
                    <a:cxn ang="0">
                      <a:pos x="19" y="2"/>
                    </a:cxn>
                    <a:cxn ang="0">
                      <a:pos x="13" y="8"/>
                    </a:cxn>
                  </a:cxnLst>
                  <a:rect l="0" t="0" r="r" b="b"/>
                  <a:pathLst>
                    <a:path w="26" h="10">
                      <a:moveTo>
                        <a:pt x="13" y="8"/>
                      </a:move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12" y="10"/>
                      </a:lnTo>
                      <a:lnTo>
                        <a:pt x="17" y="9"/>
                      </a:lnTo>
                      <a:lnTo>
                        <a:pt x="19" y="2"/>
                      </a:lnTo>
                      <a:lnTo>
                        <a:pt x="17" y="9"/>
                      </a:lnTo>
                      <a:lnTo>
                        <a:pt x="26" y="8"/>
                      </a:lnTo>
                      <a:lnTo>
                        <a:pt x="19" y="2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1" name="Freeform 335"/>
                <p:cNvSpPr>
                  <a:spLocks/>
                </p:cNvSpPr>
                <p:nvPr/>
              </p:nvSpPr>
              <p:spPr bwMode="auto">
                <a:xfrm>
                  <a:off x="2802" y="3066"/>
                  <a:ext cx="117" cy="10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5" y="27"/>
                    </a:cxn>
                    <a:cxn ang="0">
                      <a:pos x="51" y="51"/>
                    </a:cxn>
                    <a:cxn ang="0">
                      <a:pos x="79" y="76"/>
                    </a:cxn>
                    <a:cxn ang="0">
                      <a:pos x="108" y="102"/>
                    </a:cxn>
                    <a:cxn ang="0">
                      <a:pos x="140" y="129"/>
                    </a:cxn>
                    <a:cxn ang="0">
                      <a:pos x="171" y="158"/>
                    </a:cxn>
                    <a:cxn ang="0">
                      <a:pos x="203" y="186"/>
                    </a:cxn>
                    <a:cxn ang="0">
                      <a:pos x="236" y="215"/>
                    </a:cxn>
                    <a:cxn ang="0">
                      <a:pos x="267" y="244"/>
                    </a:cxn>
                    <a:cxn ang="0">
                      <a:pos x="299" y="272"/>
                    </a:cxn>
                    <a:cxn ang="0">
                      <a:pos x="330" y="301"/>
                    </a:cxn>
                    <a:cxn ang="0">
                      <a:pos x="360" y="328"/>
                    </a:cxn>
                    <a:cxn ang="0">
                      <a:pos x="387" y="354"/>
                    </a:cxn>
                    <a:cxn ang="0">
                      <a:pos x="413" y="378"/>
                    </a:cxn>
                    <a:cxn ang="0">
                      <a:pos x="438" y="402"/>
                    </a:cxn>
                    <a:cxn ang="0">
                      <a:pos x="461" y="423"/>
                    </a:cxn>
                    <a:cxn ang="0">
                      <a:pos x="467" y="417"/>
                    </a:cxn>
                    <a:cxn ang="0">
                      <a:pos x="445" y="396"/>
                    </a:cxn>
                    <a:cxn ang="0">
                      <a:pos x="420" y="372"/>
                    </a:cxn>
                    <a:cxn ang="0">
                      <a:pos x="394" y="348"/>
                    </a:cxn>
                    <a:cxn ang="0">
                      <a:pos x="366" y="322"/>
                    </a:cxn>
                    <a:cxn ang="0">
                      <a:pos x="336" y="295"/>
                    </a:cxn>
                    <a:cxn ang="0">
                      <a:pos x="306" y="266"/>
                    </a:cxn>
                    <a:cxn ang="0">
                      <a:pos x="274" y="238"/>
                    </a:cxn>
                    <a:cxn ang="0">
                      <a:pos x="242" y="208"/>
                    </a:cxn>
                    <a:cxn ang="0">
                      <a:pos x="209" y="181"/>
                    </a:cxn>
                    <a:cxn ang="0">
                      <a:pos x="178" y="152"/>
                    </a:cxn>
                    <a:cxn ang="0">
                      <a:pos x="145" y="123"/>
                    </a:cxn>
                    <a:cxn ang="0">
                      <a:pos x="115" y="96"/>
                    </a:cxn>
                    <a:cxn ang="0">
                      <a:pos x="85" y="70"/>
                    </a:cxn>
                    <a:cxn ang="0">
                      <a:pos x="58" y="45"/>
                    </a:cxn>
                    <a:cxn ang="0">
                      <a:pos x="32" y="21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67" h="423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25" y="27"/>
                      </a:lnTo>
                      <a:lnTo>
                        <a:pt x="51" y="51"/>
                      </a:lnTo>
                      <a:lnTo>
                        <a:pt x="79" y="76"/>
                      </a:lnTo>
                      <a:lnTo>
                        <a:pt x="108" y="102"/>
                      </a:lnTo>
                      <a:lnTo>
                        <a:pt x="140" y="129"/>
                      </a:lnTo>
                      <a:lnTo>
                        <a:pt x="171" y="158"/>
                      </a:lnTo>
                      <a:lnTo>
                        <a:pt x="203" y="186"/>
                      </a:lnTo>
                      <a:lnTo>
                        <a:pt x="236" y="215"/>
                      </a:lnTo>
                      <a:lnTo>
                        <a:pt x="267" y="244"/>
                      </a:lnTo>
                      <a:lnTo>
                        <a:pt x="299" y="272"/>
                      </a:lnTo>
                      <a:lnTo>
                        <a:pt x="330" y="301"/>
                      </a:lnTo>
                      <a:lnTo>
                        <a:pt x="360" y="328"/>
                      </a:lnTo>
                      <a:lnTo>
                        <a:pt x="387" y="354"/>
                      </a:lnTo>
                      <a:lnTo>
                        <a:pt x="413" y="378"/>
                      </a:lnTo>
                      <a:lnTo>
                        <a:pt x="438" y="402"/>
                      </a:lnTo>
                      <a:lnTo>
                        <a:pt x="461" y="423"/>
                      </a:lnTo>
                      <a:lnTo>
                        <a:pt x="467" y="417"/>
                      </a:lnTo>
                      <a:lnTo>
                        <a:pt x="445" y="396"/>
                      </a:lnTo>
                      <a:lnTo>
                        <a:pt x="420" y="372"/>
                      </a:lnTo>
                      <a:lnTo>
                        <a:pt x="394" y="348"/>
                      </a:lnTo>
                      <a:lnTo>
                        <a:pt x="366" y="322"/>
                      </a:lnTo>
                      <a:lnTo>
                        <a:pt x="336" y="295"/>
                      </a:lnTo>
                      <a:lnTo>
                        <a:pt x="306" y="266"/>
                      </a:lnTo>
                      <a:lnTo>
                        <a:pt x="274" y="238"/>
                      </a:lnTo>
                      <a:lnTo>
                        <a:pt x="242" y="208"/>
                      </a:lnTo>
                      <a:lnTo>
                        <a:pt x="209" y="181"/>
                      </a:lnTo>
                      <a:lnTo>
                        <a:pt x="178" y="152"/>
                      </a:lnTo>
                      <a:lnTo>
                        <a:pt x="145" y="123"/>
                      </a:lnTo>
                      <a:lnTo>
                        <a:pt x="115" y="96"/>
                      </a:lnTo>
                      <a:lnTo>
                        <a:pt x="85" y="70"/>
                      </a:lnTo>
                      <a:lnTo>
                        <a:pt x="58" y="45"/>
                      </a:lnTo>
                      <a:lnTo>
                        <a:pt x="32" y="21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2" name="Freeform 336"/>
                <p:cNvSpPr>
                  <a:spLocks/>
                </p:cNvSpPr>
                <p:nvPr/>
              </p:nvSpPr>
              <p:spPr bwMode="auto">
                <a:xfrm>
                  <a:off x="2802" y="3066"/>
                  <a:ext cx="113" cy="107"/>
                </a:xfrm>
                <a:custGeom>
                  <a:avLst/>
                  <a:gdLst/>
                  <a:ahLst/>
                  <a:cxnLst>
                    <a:cxn ang="0">
                      <a:pos x="448" y="415"/>
                    </a:cxn>
                    <a:cxn ang="0">
                      <a:pos x="449" y="416"/>
                    </a:cxn>
                    <a:cxn ang="0">
                      <a:pos x="420" y="406"/>
                    </a:cxn>
                    <a:cxn ang="0">
                      <a:pos x="391" y="390"/>
                    </a:cxn>
                    <a:cxn ang="0">
                      <a:pos x="360" y="371"/>
                    </a:cxn>
                    <a:cxn ang="0">
                      <a:pos x="331" y="349"/>
                    </a:cxn>
                    <a:cxn ang="0">
                      <a:pos x="300" y="323"/>
                    </a:cxn>
                    <a:cxn ang="0">
                      <a:pos x="270" y="296"/>
                    </a:cxn>
                    <a:cxn ang="0">
                      <a:pos x="239" y="265"/>
                    </a:cxn>
                    <a:cxn ang="0">
                      <a:pos x="209" y="233"/>
                    </a:cxn>
                    <a:cxn ang="0">
                      <a:pos x="179" y="201"/>
                    </a:cxn>
                    <a:cxn ang="0">
                      <a:pos x="150" y="169"/>
                    </a:cxn>
                    <a:cxn ang="0">
                      <a:pos x="123" y="137"/>
                    </a:cxn>
                    <a:cxn ang="0">
                      <a:pos x="97" y="106"/>
                    </a:cxn>
                    <a:cxn ang="0">
                      <a:pos x="72" y="76"/>
                    </a:cxn>
                    <a:cxn ang="0">
                      <a:pos x="49" y="47"/>
                    </a:cxn>
                    <a:cxn ang="0">
                      <a:pos x="26" y="21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0" y="27"/>
                    </a:cxn>
                    <a:cxn ang="0">
                      <a:pos x="42" y="55"/>
                    </a:cxn>
                    <a:cxn ang="0">
                      <a:pos x="67" y="81"/>
                    </a:cxn>
                    <a:cxn ang="0">
                      <a:pos x="91" y="112"/>
                    </a:cxn>
                    <a:cxn ang="0">
                      <a:pos x="116" y="144"/>
                    </a:cxn>
                    <a:cxn ang="0">
                      <a:pos x="145" y="175"/>
                    </a:cxn>
                    <a:cxn ang="0">
                      <a:pos x="173" y="208"/>
                    </a:cxn>
                    <a:cxn ang="0">
                      <a:pos x="203" y="240"/>
                    </a:cxn>
                    <a:cxn ang="0">
                      <a:pos x="232" y="271"/>
                    </a:cxn>
                    <a:cxn ang="0">
                      <a:pos x="264" y="302"/>
                    </a:cxn>
                    <a:cxn ang="0">
                      <a:pos x="294" y="329"/>
                    </a:cxn>
                    <a:cxn ang="0">
                      <a:pos x="325" y="355"/>
                    </a:cxn>
                    <a:cxn ang="0">
                      <a:pos x="357" y="379"/>
                    </a:cxn>
                    <a:cxn ang="0">
                      <a:pos x="387" y="398"/>
                    </a:cxn>
                    <a:cxn ang="0">
                      <a:pos x="418" y="414"/>
                    </a:cxn>
                    <a:cxn ang="0">
                      <a:pos x="447" y="424"/>
                    </a:cxn>
                    <a:cxn ang="0">
                      <a:pos x="448" y="425"/>
                    </a:cxn>
                    <a:cxn ang="0">
                      <a:pos x="448" y="415"/>
                    </a:cxn>
                  </a:cxnLst>
                  <a:rect l="0" t="0" r="r" b="b"/>
                  <a:pathLst>
                    <a:path w="449" h="425">
                      <a:moveTo>
                        <a:pt x="448" y="415"/>
                      </a:moveTo>
                      <a:lnTo>
                        <a:pt x="449" y="416"/>
                      </a:lnTo>
                      <a:lnTo>
                        <a:pt x="420" y="406"/>
                      </a:lnTo>
                      <a:lnTo>
                        <a:pt x="391" y="390"/>
                      </a:lnTo>
                      <a:lnTo>
                        <a:pt x="360" y="371"/>
                      </a:lnTo>
                      <a:lnTo>
                        <a:pt x="331" y="349"/>
                      </a:lnTo>
                      <a:lnTo>
                        <a:pt x="300" y="323"/>
                      </a:lnTo>
                      <a:lnTo>
                        <a:pt x="270" y="296"/>
                      </a:lnTo>
                      <a:lnTo>
                        <a:pt x="239" y="265"/>
                      </a:lnTo>
                      <a:lnTo>
                        <a:pt x="209" y="233"/>
                      </a:lnTo>
                      <a:lnTo>
                        <a:pt x="179" y="201"/>
                      </a:lnTo>
                      <a:lnTo>
                        <a:pt x="150" y="169"/>
                      </a:lnTo>
                      <a:lnTo>
                        <a:pt x="123" y="137"/>
                      </a:lnTo>
                      <a:lnTo>
                        <a:pt x="97" y="106"/>
                      </a:lnTo>
                      <a:lnTo>
                        <a:pt x="72" y="76"/>
                      </a:lnTo>
                      <a:lnTo>
                        <a:pt x="49" y="47"/>
                      </a:lnTo>
                      <a:lnTo>
                        <a:pt x="26" y="21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0" y="27"/>
                      </a:lnTo>
                      <a:lnTo>
                        <a:pt x="42" y="55"/>
                      </a:lnTo>
                      <a:lnTo>
                        <a:pt x="67" y="81"/>
                      </a:lnTo>
                      <a:lnTo>
                        <a:pt x="91" y="112"/>
                      </a:lnTo>
                      <a:lnTo>
                        <a:pt x="116" y="144"/>
                      </a:lnTo>
                      <a:lnTo>
                        <a:pt x="145" y="175"/>
                      </a:lnTo>
                      <a:lnTo>
                        <a:pt x="173" y="208"/>
                      </a:lnTo>
                      <a:lnTo>
                        <a:pt x="203" y="240"/>
                      </a:lnTo>
                      <a:lnTo>
                        <a:pt x="232" y="271"/>
                      </a:lnTo>
                      <a:lnTo>
                        <a:pt x="264" y="302"/>
                      </a:lnTo>
                      <a:lnTo>
                        <a:pt x="294" y="329"/>
                      </a:lnTo>
                      <a:lnTo>
                        <a:pt x="325" y="355"/>
                      </a:lnTo>
                      <a:lnTo>
                        <a:pt x="357" y="379"/>
                      </a:lnTo>
                      <a:lnTo>
                        <a:pt x="387" y="398"/>
                      </a:lnTo>
                      <a:lnTo>
                        <a:pt x="418" y="414"/>
                      </a:lnTo>
                      <a:lnTo>
                        <a:pt x="447" y="424"/>
                      </a:lnTo>
                      <a:lnTo>
                        <a:pt x="448" y="425"/>
                      </a:lnTo>
                      <a:lnTo>
                        <a:pt x="448" y="41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3" name="Freeform 337"/>
                <p:cNvSpPr>
                  <a:spLocks/>
                </p:cNvSpPr>
                <p:nvPr/>
              </p:nvSpPr>
              <p:spPr bwMode="auto">
                <a:xfrm>
                  <a:off x="3302" y="3116"/>
                  <a:ext cx="77" cy="29"/>
                </a:xfrm>
                <a:custGeom>
                  <a:avLst/>
                  <a:gdLst/>
                  <a:ahLst/>
                  <a:cxnLst>
                    <a:cxn ang="0">
                      <a:pos x="133" y="107"/>
                    </a:cxn>
                    <a:cxn ang="0">
                      <a:pos x="145" y="109"/>
                    </a:cxn>
                    <a:cxn ang="0">
                      <a:pos x="157" y="112"/>
                    </a:cxn>
                    <a:cxn ang="0">
                      <a:pos x="169" y="115"/>
                    </a:cxn>
                    <a:cxn ang="0">
                      <a:pos x="183" y="115"/>
                    </a:cxn>
                    <a:cxn ang="0">
                      <a:pos x="197" y="115"/>
                    </a:cxn>
                    <a:cxn ang="0">
                      <a:pos x="210" y="111"/>
                    </a:cxn>
                    <a:cxn ang="0">
                      <a:pos x="226" y="104"/>
                    </a:cxn>
                    <a:cxn ang="0">
                      <a:pos x="240" y="92"/>
                    </a:cxn>
                    <a:cxn ang="0">
                      <a:pos x="307" y="30"/>
                    </a:cxn>
                    <a:cxn ang="0">
                      <a:pos x="306" y="26"/>
                    </a:cxn>
                    <a:cxn ang="0">
                      <a:pos x="301" y="19"/>
                    </a:cxn>
                    <a:cxn ang="0">
                      <a:pos x="296" y="14"/>
                    </a:cxn>
                    <a:cxn ang="0">
                      <a:pos x="290" y="13"/>
                    </a:cxn>
                    <a:cxn ang="0">
                      <a:pos x="190" y="90"/>
                    </a:cxn>
                    <a:cxn ang="0">
                      <a:pos x="179" y="82"/>
                    </a:cxn>
                    <a:cxn ang="0">
                      <a:pos x="168" y="70"/>
                    </a:cxn>
                    <a:cxn ang="0">
                      <a:pos x="155" y="59"/>
                    </a:cxn>
                    <a:cxn ang="0">
                      <a:pos x="144" y="46"/>
                    </a:cxn>
                    <a:cxn ang="0">
                      <a:pos x="130" y="32"/>
                    </a:cxn>
                    <a:cxn ang="0">
                      <a:pos x="118" y="21"/>
                    </a:cxn>
                    <a:cxn ang="0">
                      <a:pos x="109" y="9"/>
                    </a:cxn>
                    <a:cxn ang="0">
                      <a:pos x="98" y="0"/>
                    </a:cxn>
                    <a:cxn ang="0">
                      <a:pos x="0" y="89"/>
                    </a:cxn>
                    <a:cxn ang="0">
                      <a:pos x="19" y="95"/>
                    </a:cxn>
                    <a:cxn ang="0">
                      <a:pos x="40" y="99"/>
                    </a:cxn>
                    <a:cxn ang="0">
                      <a:pos x="61" y="102"/>
                    </a:cxn>
                    <a:cxn ang="0">
                      <a:pos x="83" y="104"/>
                    </a:cxn>
                    <a:cxn ang="0">
                      <a:pos x="102" y="105"/>
                    </a:cxn>
                    <a:cxn ang="0">
                      <a:pos x="117" y="107"/>
                    </a:cxn>
                    <a:cxn ang="0">
                      <a:pos x="128" y="107"/>
                    </a:cxn>
                    <a:cxn ang="0">
                      <a:pos x="133" y="107"/>
                    </a:cxn>
                  </a:cxnLst>
                  <a:rect l="0" t="0" r="r" b="b"/>
                  <a:pathLst>
                    <a:path w="307" h="115">
                      <a:moveTo>
                        <a:pt x="133" y="107"/>
                      </a:moveTo>
                      <a:lnTo>
                        <a:pt x="145" y="109"/>
                      </a:lnTo>
                      <a:lnTo>
                        <a:pt x="157" y="112"/>
                      </a:lnTo>
                      <a:lnTo>
                        <a:pt x="169" y="115"/>
                      </a:lnTo>
                      <a:lnTo>
                        <a:pt x="183" y="115"/>
                      </a:lnTo>
                      <a:lnTo>
                        <a:pt x="197" y="115"/>
                      </a:lnTo>
                      <a:lnTo>
                        <a:pt x="210" y="111"/>
                      </a:lnTo>
                      <a:lnTo>
                        <a:pt x="226" y="104"/>
                      </a:lnTo>
                      <a:lnTo>
                        <a:pt x="240" y="92"/>
                      </a:lnTo>
                      <a:lnTo>
                        <a:pt x="307" y="30"/>
                      </a:lnTo>
                      <a:lnTo>
                        <a:pt x="306" y="26"/>
                      </a:lnTo>
                      <a:lnTo>
                        <a:pt x="301" y="19"/>
                      </a:lnTo>
                      <a:lnTo>
                        <a:pt x="296" y="14"/>
                      </a:lnTo>
                      <a:lnTo>
                        <a:pt x="290" y="13"/>
                      </a:lnTo>
                      <a:lnTo>
                        <a:pt x="190" y="90"/>
                      </a:lnTo>
                      <a:lnTo>
                        <a:pt x="179" y="82"/>
                      </a:lnTo>
                      <a:lnTo>
                        <a:pt x="168" y="70"/>
                      </a:lnTo>
                      <a:lnTo>
                        <a:pt x="155" y="59"/>
                      </a:lnTo>
                      <a:lnTo>
                        <a:pt x="144" y="46"/>
                      </a:lnTo>
                      <a:lnTo>
                        <a:pt x="130" y="32"/>
                      </a:lnTo>
                      <a:lnTo>
                        <a:pt x="118" y="21"/>
                      </a:lnTo>
                      <a:lnTo>
                        <a:pt x="109" y="9"/>
                      </a:lnTo>
                      <a:lnTo>
                        <a:pt x="98" y="0"/>
                      </a:lnTo>
                      <a:lnTo>
                        <a:pt x="0" y="89"/>
                      </a:lnTo>
                      <a:lnTo>
                        <a:pt x="19" y="95"/>
                      </a:lnTo>
                      <a:lnTo>
                        <a:pt x="40" y="99"/>
                      </a:lnTo>
                      <a:lnTo>
                        <a:pt x="61" y="102"/>
                      </a:lnTo>
                      <a:lnTo>
                        <a:pt x="83" y="104"/>
                      </a:lnTo>
                      <a:lnTo>
                        <a:pt x="102" y="105"/>
                      </a:lnTo>
                      <a:lnTo>
                        <a:pt x="117" y="107"/>
                      </a:lnTo>
                      <a:lnTo>
                        <a:pt x="128" y="107"/>
                      </a:lnTo>
                      <a:lnTo>
                        <a:pt x="133" y="1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4" name="Freeform 338"/>
                <p:cNvSpPr>
                  <a:spLocks/>
                </p:cNvSpPr>
                <p:nvPr/>
              </p:nvSpPr>
              <p:spPr bwMode="auto">
                <a:xfrm>
                  <a:off x="3335" y="3138"/>
                  <a:ext cx="29" cy="10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88" y="11"/>
                    </a:cxn>
                    <a:cxn ang="0">
                      <a:pos x="75" y="17"/>
                    </a:cxn>
                    <a:cxn ang="0">
                      <a:pos x="64" y="20"/>
                    </a:cxn>
                    <a:cxn ang="0">
                      <a:pos x="51" y="19"/>
                    </a:cxn>
                    <a:cxn ang="0">
                      <a:pos x="38" y="19"/>
                    </a:cxn>
                    <a:cxn ang="0">
                      <a:pos x="27" y="18"/>
                    </a:cxn>
                    <a:cxn ang="0">
                      <a:pos x="15" y="14"/>
                    </a:cxn>
                    <a:cxn ang="0">
                      <a:pos x="1" y="12"/>
                    </a:cxn>
                    <a:cxn ang="0">
                      <a:pos x="0" y="31"/>
                    </a:cxn>
                    <a:cxn ang="0">
                      <a:pos x="12" y="33"/>
                    </a:cxn>
                    <a:cxn ang="0">
                      <a:pos x="23" y="37"/>
                    </a:cxn>
                    <a:cxn ang="0">
                      <a:pos x="36" y="38"/>
                    </a:cxn>
                    <a:cxn ang="0">
                      <a:pos x="51" y="41"/>
                    </a:cxn>
                    <a:cxn ang="0">
                      <a:pos x="66" y="39"/>
                    </a:cxn>
                    <a:cxn ang="0">
                      <a:pos x="81" y="36"/>
                    </a:cxn>
                    <a:cxn ang="0">
                      <a:pos x="99" y="27"/>
                    </a:cxn>
                    <a:cxn ang="0">
                      <a:pos x="114" y="14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114" h="41">
                      <a:moveTo>
                        <a:pt x="102" y="0"/>
                      </a:moveTo>
                      <a:lnTo>
                        <a:pt x="88" y="11"/>
                      </a:lnTo>
                      <a:lnTo>
                        <a:pt x="75" y="17"/>
                      </a:lnTo>
                      <a:lnTo>
                        <a:pt x="64" y="20"/>
                      </a:lnTo>
                      <a:lnTo>
                        <a:pt x="51" y="19"/>
                      </a:lnTo>
                      <a:lnTo>
                        <a:pt x="38" y="19"/>
                      </a:lnTo>
                      <a:lnTo>
                        <a:pt x="27" y="18"/>
                      </a:lnTo>
                      <a:lnTo>
                        <a:pt x="15" y="14"/>
                      </a:lnTo>
                      <a:lnTo>
                        <a:pt x="1" y="12"/>
                      </a:lnTo>
                      <a:lnTo>
                        <a:pt x="0" y="31"/>
                      </a:lnTo>
                      <a:lnTo>
                        <a:pt x="12" y="33"/>
                      </a:lnTo>
                      <a:lnTo>
                        <a:pt x="23" y="37"/>
                      </a:lnTo>
                      <a:lnTo>
                        <a:pt x="36" y="38"/>
                      </a:lnTo>
                      <a:lnTo>
                        <a:pt x="51" y="41"/>
                      </a:lnTo>
                      <a:lnTo>
                        <a:pt x="66" y="39"/>
                      </a:lnTo>
                      <a:lnTo>
                        <a:pt x="81" y="36"/>
                      </a:lnTo>
                      <a:lnTo>
                        <a:pt x="99" y="27"/>
                      </a:lnTo>
                      <a:lnTo>
                        <a:pt x="114" y="14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5" name="Freeform 339"/>
                <p:cNvSpPr>
                  <a:spLocks/>
                </p:cNvSpPr>
                <p:nvPr/>
              </p:nvSpPr>
              <p:spPr bwMode="auto">
                <a:xfrm>
                  <a:off x="3361" y="3122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63" y="7"/>
                    </a:cxn>
                    <a:cxn ang="0">
                      <a:pos x="67" y="0"/>
                    </a:cxn>
                    <a:cxn ang="0">
                      <a:pos x="0" y="62"/>
                    </a:cxn>
                    <a:cxn ang="0">
                      <a:pos x="12" y="76"/>
                    </a:cxn>
                    <a:cxn ang="0">
                      <a:pos x="80" y="15"/>
                    </a:cxn>
                    <a:cxn ang="0">
                      <a:pos x="84" y="7"/>
                    </a:cxn>
                    <a:cxn ang="0">
                      <a:pos x="80" y="15"/>
                    </a:cxn>
                    <a:cxn ang="0">
                      <a:pos x="84" y="11"/>
                    </a:cxn>
                    <a:cxn ang="0">
                      <a:pos x="84" y="7"/>
                    </a:cxn>
                    <a:cxn ang="0">
                      <a:pos x="63" y="7"/>
                    </a:cxn>
                  </a:cxnLst>
                  <a:rect l="0" t="0" r="r" b="b"/>
                  <a:pathLst>
                    <a:path w="84" h="76">
                      <a:moveTo>
                        <a:pt x="63" y="7"/>
                      </a:moveTo>
                      <a:lnTo>
                        <a:pt x="67" y="0"/>
                      </a:lnTo>
                      <a:lnTo>
                        <a:pt x="0" y="62"/>
                      </a:lnTo>
                      <a:lnTo>
                        <a:pt x="12" y="76"/>
                      </a:lnTo>
                      <a:lnTo>
                        <a:pt x="80" y="15"/>
                      </a:lnTo>
                      <a:lnTo>
                        <a:pt x="84" y="7"/>
                      </a:lnTo>
                      <a:lnTo>
                        <a:pt x="80" y="15"/>
                      </a:lnTo>
                      <a:lnTo>
                        <a:pt x="84" y="11"/>
                      </a:lnTo>
                      <a:lnTo>
                        <a:pt x="84" y="7"/>
                      </a:lnTo>
                      <a:lnTo>
                        <a:pt x="63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6" name="Freeform 340"/>
                <p:cNvSpPr>
                  <a:spLocks/>
                </p:cNvSpPr>
                <p:nvPr/>
              </p:nvSpPr>
              <p:spPr bwMode="auto">
                <a:xfrm>
                  <a:off x="3373" y="3118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3" y="16"/>
                    </a:cxn>
                    <a:cxn ang="0">
                      <a:pos x="10" y="17"/>
                    </a:cxn>
                    <a:cxn ang="0">
                      <a:pos x="8" y="18"/>
                    </a:cxn>
                    <a:cxn ang="0">
                      <a:pos x="11" y="22"/>
                    </a:cxn>
                    <a:cxn ang="0">
                      <a:pos x="14" y="26"/>
                    </a:cxn>
                    <a:cxn ang="0">
                      <a:pos x="35" y="26"/>
                    </a:cxn>
                    <a:cxn ang="0">
                      <a:pos x="31" y="18"/>
                    </a:cxn>
                    <a:cxn ang="0">
                      <a:pos x="25" y="9"/>
                    </a:cxn>
                    <a:cxn ang="0">
                      <a:pos x="16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13" y="16"/>
                    </a:cxn>
                  </a:cxnLst>
                  <a:rect l="0" t="0" r="r" b="b"/>
                  <a:pathLst>
                    <a:path w="35" h="26">
                      <a:moveTo>
                        <a:pt x="13" y="16"/>
                      </a:moveTo>
                      <a:lnTo>
                        <a:pt x="10" y="17"/>
                      </a:lnTo>
                      <a:lnTo>
                        <a:pt x="8" y="18"/>
                      </a:lnTo>
                      <a:lnTo>
                        <a:pt x="11" y="22"/>
                      </a:lnTo>
                      <a:lnTo>
                        <a:pt x="14" y="26"/>
                      </a:lnTo>
                      <a:lnTo>
                        <a:pt x="35" y="26"/>
                      </a:lnTo>
                      <a:lnTo>
                        <a:pt x="31" y="18"/>
                      </a:lnTo>
                      <a:lnTo>
                        <a:pt x="25" y="9"/>
                      </a:lnTo>
                      <a:lnTo>
                        <a:pt x="16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7" name="Freeform 341"/>
                <p:cNvSpPr>
                  <a:spLocks/>
                </p:cNvSpPr>
                <p:nvPr/>
              </p:nvSpPr>
              <p:spPr bwMode="auto">
                <a:xfrm>
                  <a:off x="3349" y="3118"/>
                  <a:ext cx="27" cy="24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12" y="92"/>
                    </a:cxn>
                    <a:cxn ang="0">
                      <a:pos x="111" y="15"/>
                    </a:cxn>
                    <a:cxn ang="0">
                      <a:pos x="98" y="0"/>
                    </a:cxn>
                    <a:cxn ang="0">
                      <a:pos x="0" y="78"/>
                    </a:cxn>
                    <a:cxn ang="0">
                      <a:pos x="11" y="77"/>
                    </a:cxn>
                    <a:cxn ang="0">
                      <a:pos x="0" y="94"/>
                    </a:cxn>
                    <a:cxn ang="0">
                      <a:pos x="5" y="98"/>
                    </a:cxn>
                    <a:cxn ang="0">
                      <a:pos x="12" y="92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11" h="98">
                      <a:moveTo>
                        <a:pt x="0" y="94"/>
                      </a:moveTo>
                      <a:lnTo>
                        <a:pt x="12" y="92"/>
                      </a:lnTo>
                      <a:lnTo>
                        <a:pt x="111" y="15"/>
                      </a:lnTo>
                      <a:lnTo>
                        <a:pt x="98" y="0"/>
                      </a:lnTo>
                      <a:lnTo>
                        <a:pt x="0" y="78"/>
                      </a:lnTo>
                      <a:lnTo>
                        <a:pt x="11" y="77"/>
                      </a:lnTo>
                      <a:lnTo>
                        <a:pt x="0" y="94"/>
                      </a:lnTo>
                      <a:lnTo>
                        <a:pt x="5" y="98"/>
                      </a:lnTo>
                      <a:lnTo>
                        <a:pt x="12" y="92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8" name="Freeform 342"/>
                <p:cNvSpPr>
                  <a:spLocks/>
                </p:cNvSpPr>
                <p:nvPr/>
              </p:nvSpPr>
              <p:spPr bwMode="auto">
                <a:xfrm>
                  <a:off x="3325" y="3113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4" y="22"/>
                    </a:cxn>
                    <a:cxn ang="0">
                      <a:pos x="0" y="21"/>
                    </a:cxn>
                    <a:cxn ang="0">
                      <a:pos x="10" y="29"/>
                    </a:cxn>
                    <a:cxn ang="0">
                      <a:pos x="20" y="41"/>
                    </a:cxn>
                    <a:cxn ang="0">
                      <a:pos x="32" y="54"/>
                    </a:cxn>
                    <a:cxn ang="0">
                      <a:pos x="44" y="67"/>
                    </a:cxn>
                    <a:cxn ang="0">
                      <a:pos x="57" y="80"/>
                    </a:cxn>
                    <a:cxn ang="0">
                      <a:pos x="71" y="92"/>
                    </a:cxn>
                    <a:cxn ang="0">
                      <a:pos x="83" y="103"/>
                    </a:cxn>
                    <a:cxn ang="0">
                      <a:pos x="94" y="113"/>
                    </a:cxn>
                    <a:cxn ang="0">
                      <a:pos x="105" y="96"/>
                    </a:cxn>
                    <a:cxn ang="0">
                      <a:pos x="94" y="88"/>
                    </a:cxn>
                    <a:cxn ang="0">
                      <a:pos x="84" y="77"/>
                    </a:cxn>
                    <a:cxn ang="0">
                      <a:pos x="70" y="65"/>
                    </a:cxn>
                    <a:cxn ang="0">
                      <a:pos x="58" y="53"/>
                    </a:cxn>
                    <a:cxn ang="0">
                      <a:pos x="46" y="40"/>
                    </a:cxn>
                    <a:cxn ang="0">
                      <a:pos x="34" y="29"/>
                    </a:cxn>
                    <a:cxn ang="0">
                      <a:pos x="23" y="17"/>
                    </a:cxn>
                    <a:cxn ang="0">
                      <a:pos x="15" y="8"/>
                    </a:cxn>
                    <a:cxn ang="0">
                      <a:pos x="1" y="6"/>
                    </a:cxn>
                    <a:cxn ang="0">
                      <a:pos x="15" y="8"/>
                    </a:cxn>
                    <a:cxn ang="0">
                      <a:pos x="7" y="0"/>
                    </a:cxn>
                    <a:cxn ang="0">
                      <a:pos x="1" y="6"/>
                    </a:cxn>
                    <a:cxn ang="0">
                      <a:pos x="14" y="22"/>
                    </a:cxn>
                  </a:cxnLst>
                  <a:rect l="0" t="0" r="r" b="b"/>
                  <a:pathLst>
                    <a:path w="105" h="113">
                      <a:moveTo>
                        <a:pt x="14" y="22"/>
                      </a:moveTo>
                      <a:lnTo>
                        <a:pt x="0" y="21"/>
                      </a:lnTo>
                      <a:lnTo>
                        <a:pt x="10" y="29"/>
                      </a:lnTo>
                      <a:lnTo>
                        <a:pt x="20" y="41"/>
                      </a:lnTo>
                      <a:lnTo>
                        <a:pt x="32" y="54"/>
                      </a:lnTo>
                      <a:lnTo>
                        <a:pt x="44" y="67"/>
                      </a:lnTo>
                      <a:lnTo>
                        <a:pt x="57" y="80"/>
                      </a:lnTo>
                      <a:lnTo>
                        <a:pt x="71" y="92"/>
                      </a:lnTo>
                      <a:lnTo>
                        <a:pt x="83" y="103"/>
                      </a:lnTo>
                      <a:lnTo>
                        <a:pt x="94" y="113"/>
                      </a:lnTo>
                      <a:lnTo>
                        <a:pt x="105" y="96"/>
                      </a:lnTo>
                      <a:lnTo>
                        <a:pt x="94" y="88"/>
                      </a:lnTo>
                      <a:lnTo>
                        <a:pt x="84" y="77"/>
                      </a:lnTo>
                      <a:lnTo>
                        <a:pt x="70" y="65"/>
                      </a:lnTo>
                      <a:lnTo>
                        <a:pt x="58" y="53"/>
                      </a:lnTo>
                      <a:lnTo>
                        <a:pt x="46" y="40"/>
                      </a:lnTo>
                      <a:lnTo>
                        <a:pt x="34" y="29"/>
                      </a:lnTo>
                      <a:lnTo>
                        <a:pt x="23" y="17"/>
                      </a:lnTo>
                      <a:lnTo>
                        <a:pt x="15" y="8"/>
                      </a:lnTo>
                      <a:lnTo>
                        <a:pt x="1" y="6"/>
                      </a:lnTo>
                      <a:lnTo>
                        <a:pt x="15" y="8"/>
                      </a:lnTo>
                      <a:lnTo>
                        <a:pt x="7" y="0"/>
                      </a:lnTo>
                      <a:lnTo>
                        <a:pt x="1" y="6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19" name="Freeform 343"/>
                <p:cNvSpPr>
                  <a:spLocks/>
                </p:cNvSpPr>
                <p:nvPr/>
              </p:nvSpPr>
              <p:spPr bwMode="auto">
                <a:xfrm>
                  <a:off x="3297" y="3115"/>
                  <a:ext cx="32" cy="26"/>
                </a:xfrm>
                <a:custGeom>
                  <a:avLst/>
                  <a:gdLst/>
                  <a:ahLst/>
                  <a:cxnLst>
                    <a:cxn ang="0">
                      <a:pos x="23" y="87"/>
                    </a:cxn>
                    <a:cxn ang="0">
                      <a:pos x="25" y="104"/>
                    </a:cxn>
                    <a:cxn ang="0">
                      <a:pos x="125" y="16"/>
                    </a:cxn>
                    <a:cxn ang="0">
                      <a:pos x="112" y="0"/>
                    </a:cxn>
                    <a:cxn ang="0">
                      <a:pos x="14" y="88"/>
                    </a:cxn>
                    <a:cxn ang="0">
                      <a:pos x="16" y="105"/>
                    </a:cxn>
                    <a:cxn ang="0">
                      <a:pos x="14" y="88"/>
                    </a:cxn>
                    <a:cxn ang="0">
                      <a:pos x="0" y="99"/>
                    </a:cxn>
                    <a:cxn ang="0">
                      <a:pos x="16" y="105"/>
                    </a:cxn>
                    <a:cxn ang="0">
                      <a:pos x="23" y="87"/>
                    </a:cxn>
                  </a:cxnLst>
                  <a:rect l="0" t="0" r="r" b="b"/>
                  <a:pathLst>
                    <a:path w="125" h="105">
                      <a:moveTo>
                        <a:pt x="23" y="87"/>
                      </a:moveTo>
                      <a:lnTo>
                        <a:pt x="25" y="104"/>
                      </a:lnTo>
                      <a:lnTo>
                        <a:pt x="125" y="16"/>
                      </a:lnTo>
                      <a:lnTo>
                        <a:pt x="112" y="0"/>
                      </a:lnTo>
                      <a:lnTo>
                        <a:pt x="14" y="88"/>
                      </a:lnTo>
                      <a:lnTo>
                        <a:pt x="16" y="105"/>
                      </a:lnTo>
                      <a:lnTo>
                        <a:pt x="14" y="88"/>
                      </a:lnTo>
                      <a:lnTo>
                        <a:pt x="0" y="99"/>
                      </a:lnTo>
                      <a:lnTo>
                        <a:pt x="16" y="105"/>
                      </a:lnTo>
                      <a:lnTo>
                        <a:pt x="23" y="8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0" name="Freeform 344"/>
                <p:cNvSpPr>
                  <a:spLocks/>
                </p:cNvSpPr>
                <p:nvPr/>
              </p:nvSpPr>
              <p:spPr bwMode="auto">
                <a:xfrm>
                  <a:off x="3301" y="3136"/>
                  <a:ext cx="35" cy="10"/>
                </a:xfrm>
                <a:custGeom>
                  <a:avLst/>
                  <a:gdLst/>
                  <a:ahLst/>
                  <a:cxnLst>
                    <a:cxn ang="0">
                      <a:pos x="137" y="18"/>
                    </a:cxn>
                    <a:cxn ang="0">
                      <a:pos x="132" y="20"/>
                    </a:cxn>
                    <a:cxn ang="0">
                      <a:pos x="132" y="17"/>
                    </a:cxn>
                    <a:cxn ang="0">
                      <a:pos x="121" y="17"/>
                    </a:cxn>
                    <a:cxn ang="0">
                      <a:pos x="106" y="17"/>
                    </a:cxn>
                    <a:cxn ang="0">
                      <a:pos x="88" y="17"/>
                    </a:cxn>
                    <a:cxn ang="0">
                      <a:pos x="66" y="13"/>
                    </a:cxn>
                    <a:cxn ang="0">
                      <a:pos x="45" y="10"/>
                    </a:cxn>
                    <a:cxn ang="0">
                      <a:pos x="25" y="6"/>
                    </a:cxn>
                    <a:cxn ang="0">
                      <a:pos x="7" y="0"/>
                    </a:cxn>
                    <a:cxn ang="0">
                      <a:pos x="0" y="18"/>
                    </a:cxn>
                    <a:cxn ang="0">
                      <a:pos x="21" y="25"/>
                    </a:cxn>
                    <a:cxn ang="0">
                      <a:pos x="43" y="29"/>
                    </a:cxn>
                    <a:cxn ang="0">
                      <a:pos x="65" y="32"/>
                    </a:cxn>
                    <a:cxn ang="0">
                      <a:pos x="86" y="36"/>
                    </a:cxn>
                    <a:cxn ang="0">
                      <a:pos x="106" y="36"/>
                    </a:cxn>
                    <a:cxn ang="0">
                      <a:pos x="121" y="38"/>
                    </a:cxn>
                    <a:cxn ang="0">
                      <a:pos x="132" y="38"/>
                    </a:cxn>
                    <a:cxn ang="0">
                      <a:pos x="141" y="36"/>
                    </a:cxn>
                    <a:cxn ang="0">
                      <a:pos x="136" y="37"/>
                    </a:cxn>
                    <a:cxn ang="0">
                      <a:pos x="137" y="18"/>
                    </a:cxn>
                  </a:cxnLst>
                  <a:rect l="0" t="0" r="r" b="b"/>
                  <a:pathLst>
                    <a:path w="141" h="38">
                      <a:moveTo>
                        <a:pt x="137" y="18"/>
                      </a:moveTo>
                      <a:lnTo>
                        <a:pt x="132" y="20"/>
                      </a:lnTo>
                      <a:lnTo>
                        <a:pt x="132" y="17"/>
                      </a:lnTo>
                      <a:lnTo>
                        <a:pt x="121" y="17"/>
                      </a:lnTo>
                      <a:lnTo>
                        <a:pt x="106" y="17"/>
                      </a:lnTo>
                      <a:lnTo>
                        <a:pt x="88" y="17"/>
                      </a:lnTo>
                      <a:lnTo>
                        <a:pt x="66" y="13"/>
                      </a:lnTo>
                      <a:lnTo>
                        <a:pt x="45" y="10"/>
                      </a:lnTo>
                      <a:lnTo>
                        <a:pt x="25" y="6"/>
                      </a:lnTo>
                      <a:lnTo>
                        <a:pt x="7" y="0"/>
                      </a:lnTo>
                      <a:lnTo>
                        <a:pt x="0" y="18"/>
                      </a:lnTo>
                      <a:lnTo>
                        <a:pt x="21" y="25"/>
                      </a:lnTo>
                      <a:lnTo>
                        <a:pt x="43" y="29"/>
                      </a:lnTo>
                      <a:lnTo>
                        <a:pt x="65" y="32"/>
                      </a:lnTo>
                      <a:lnTo>
                        <a:pt x="86" y="36"/>
                      </a:lnTo>
                      <a:lnTo>
                        <a:pt x="106" y="36"/>
                      </a:lnTo>
                      <a:lnTo>
                        <a:pt x="121" y="38"/>
                      </a:lnTo>
                      <a:lnTo>
                        <a:pt x="132" y="38"/>
                      </a:lnTo>
                      <a:lnTo>
                        <a:pt x="141" y="36"/>
                      </a:lnTo>
                      <a:lnTo>
                        <a:pt x="136" y="37"/>
                      </a:lnTo>
                      <a:lnTo>
                        <a:pt x="137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1" name="Freeform 345"/>
                <p:cNvSpPr>
                  <a:spLocks/>
                </p:cNvSpPr>
                <p:nvPr/>
              </p:nvSpPr>
              <p:spPr bwMode="auto">
                <a:xfrm>
                  <a:off x="2951" y="3100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2" h="7">
                      <a:moveTo>
                        <a:pt x="2" y="6"/>
                      </a:moveTo>
                      <a:lnTo>
                        <a:pt x="2" y="5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2" name="Freeform 346"/>
                <p:cNvSpPr>
                  <a:spLocks/>
                </p:cNvSpPr>
                <p:nvPr/>
              </p:nvSpPr>
              <p:spPr bwMode="auto">
                <a:xfrm>
                  <a:off x="2949" y="3100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2" y="12"/>
                    </a:cxn>
                    <a:cxn ang="0">
                      <a:pos x="19" y="5"/>
                    </a:cxn>
                    <a:cxn ang="0">
                      <a:pos x="19" y="4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0" y="1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9" h="12">
                      <a:moveTo>
                        <a:pt x="18" y="4"/>
                      </a:move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0" y="1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3" name="Freeform 347"/>
                <p:cNvSpPr>
                  <a:spLocks/>
                </p:cNvSpPr>
                <p:nvPr/>
              </p:nvSpPr>
              <p:spPr bwMode="auto">
                <a:xfrm>
                  <a:off x="2949" y="310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4" y="11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1" y="6"/>
                    </a:cxn>
                    <a:cxn ang="0">
                      <a:pos x="21" y="3"/>
                    </a:cxn>
                    <a:cxn ang="0">
                      <a:pos x="20" y="3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6" y="17"/>
                    </a:cxn>
                    <a:cxn ang="0">
                      <a:pos x="20" y="13"/>
                    </a:cxn>
                    <a:cxn ang="0">
                      <a:pos x="21" y="4"/>
                    </a:cxn>
                    <a:cxn ang="0">
                      <a:pos x="20" y="13"/>
                    </a:cxn>
                    <a:cxn ang="0">
                      <a:pos x="25" y="8"/>
                    </a:cxn>
                    <a:cxn ang="0">
                      <a:pos x="21" y="4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25" h="17">
                      <a:moveTo>
                        <a:pt x="4" y="11"/>
                      </a:move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0" y="13"/>
                      </a:lnTo>
                      <a:lnTo>
                        <a:pt x="21" y="4"/>
                      </a:lnTo>
                      <a:lnTo>
                        <a:pt x="20" y="13"/>
                      </a:lnTo>
                      <a:lnTo>
                        <a:pt x="25" y="8"/>
                      </a:lnTo>
                      <a:lnTo>
                        <a:pt x="21" y="4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4" name="Freeform 348"/>
                <p:cNvSpPr>
                  <a:spLocks/>
                </p:cNvSpPr>
                <p:nvPr/>
              </p:nvSpPr>
              <p:spPr bwMode="auto">
                <a:xfrm>
                  <a:off x="4338" y="2877"/>
                  <a:ext cx="15" cy="133"/>
                </a:xfrm>
                <a:custGeom>
                  <a:avLst/>
                  <a:gdLst/>
                  <a:ahLst/>
                  <a:cxnLst>
                    <a:cxn ang="0">
                      <a:pos x="16" y="529"/>
                    </a:cxn>
                    <a:cxn ang="0">
                      <a:pos x="23" y="528"/>
                    </a:cxn>
                    <a:cxn ang="0">
                      <a:pos x="29" y="525"/>
                    </a:cxn>
                    <a:cxn ang="0">
                      <a:pos x="36" y="520"/>
                    </a:cxn>
                    <a:cxn ang="0">
                      <a:pos x="41" y="516"/>
                    </a:cxn>
                    <a:cxn ang="0">
                      <a:pos x="47" y="511"/>
                    </a:cxn>
                    <a:cxn ang="0">
                      <a:pos x="50" y="503"/>
                    </a:cxn>
                    <a:cxn ang="0">
                      <a:pos x="56" y="495"/>
                    </a:cxn>
                    <a:cxn ang="0">
                      <a:pos x="59" y="488"/>
                    </a:cxn>
                    <a:cxn ang="0">
                      <a:pos x="59" y="428"/>
                    </a:cxn>
                    <a:cxn ang="0">
                      <a:pos x="59" y="366"/>
                    </a:cxn>
                    <a:cxn ang="0">
                      <a:pos x="57" y="306"/>
                    </a:cxn>
                    <a:cxn ang="0">
                      <a:pos x="55" y="243"/>
                    </a:cxn>
                    <a:cxn ang="0">
                      <a:pos x="49" y="183"/>
                    </a:cxn>
                    <a:cxn ang="0">
                      <a:pos x="44" y="122"/>
                    </a:cxn>
                    <a:cxn ang="0">
                      <a:pos x="37" y="60"/>
                    </a:cxn>
                    <a:cxn ang="0">
                      <a:pos x="29" y="0"/>
                    </a:cxn>
                    <a:cxn ang="0">
                      <a:pos x="27" y="127"/>
                    </a:cxn>
                    <a:cxn ang="0">
                      <a:pos x="22" y="258"/>
                    </a:cxn>
                    <a:cxn ang="0">
                      <a:pos x="12" y="388"/>
                    </a:cxn>
                    <a:cxn ang="0">
                      <a:pos x="0" y="519"/>
                    </a:cxn>
                    <a:cxn ang="0">
                      <a:pos x="4" y="522"/>
                    </a:cxn>
                    <a:cxn ang="0">
                      <a:pos x="7" y="525"/>
                    </a:cxn>
                    <a:cxn ang="0">
                      <a:pos x="12" y="528"/>
                    </a:cxn>
                    <a:cxn ang="0">
                      <a:pos x="16" y="529"/>
                    </a:cxn>
                  </a:cxnLst>
                  <a:rect l="0" t="0" r="r" b="b"/>
                  <a:pathLst>
                    <a:path w="59" h="529">
                      <a:moveTo>
                        <a:pt x="16" y="529"/>
                      </a:moveTo>
                      <a:lnTo>
                        <a:pt x="23" y="528"/>
                      </a:lnTo>
                      <a:lnTo>
                        <a:pt x="29" y="525"/>
                      </a:lnTo>
                      <a:lnTo>
                        <a:pt x="36" y="520"/>
                      </a:lnTo>
                      <a:lnTo>
                        <a:pt x="41" y="516"/>
                      </a:lnTo>
                      <a:lnTo>
                        <a:pt x="47" y="511"/>
                      </a:lnTo>
                      <a:lnTo>
                        <a:pt x="50" y="503"/>
                      </a:lnTo>
                      <a:lnTo>
                        <a:pt x="56" y="495"/>
                      </a:lnTo>
                      <a:lnTo>
                        <a:pt x="59" y="488"/>
                      </a:lnTo>
                      <a:lnTo>
                        <a:pt x="59" y="428"/>
                      </a:lnTo>
                      <a:lnTo>
                        <a:pt x="59" y="366"/>
                      </a:lnTo>
                      <a:lnTo>
                        <a:pt x="57" y="306"/>
                      </a:lnTo>
                      <a:lnTo>
                        <a:pt x="55" y="243"/>
                      </a:lnTo>
                      <a:lnTo>
                        <a:pt x="49" y="183"/>
                      </a:lnTo>
                      <a:lnTo>
                        <a:pt x="44" y="122"/>
                      </a:lnTo>
                      <a:lnTo>
                        <a:pt x="37" y="60"/>
                      </a:lnTo>
                      <a:lnTo>
                        <a:pt x="29" y="0"/>
                      </a:lnTo>
                      <a:lnTo>
                        <a:pt x="27" y="127"/>
                      </a:lnTo>
                      <a:lnTo>
                        <a:pt x="22" y="258"/>
                      </a:lnTo>
                      <a:lnTo>
                        <a:pt x="12" y="388"/>
                      </a:lnTo>
                      <a:lnTo>
                        <a:pt x="0" y="519"/>
                      </a:lnTo>
                      <a:lnTo>
                        <a:pt x="4" y="522"/>
                      </a:lnTo>
                      <a:lnTo>
                        <a:pt x="7" y="525"/>
                      </a:lnTo>
                      <a:lnTo>
                        <a:pt x="12" y="528"/>
                      </a:lnTo>
                      <a:lnTo>
                        <a:pt x="16" y="52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5" name="Freeform 349"/>
                <p:cNvSpPr>
                  <a:spLocks/>
                </p:cNvSpPr>
                <p:nvPr/>
              </p:nvSpPr>
              <p:spPr bwMode="auto">
                <a:xfrm>
                  <a:off x="4342" y="2999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40" y="2"/>
                    </a:cxn>
                    <a:cxn ang="0">
                      <a:pos x="40" y="0"/>
                    </a:cxn>
                    <a:cxn ang="0">
                      <a:pos x="35" y="7"/>
                    </a:cxn>
                    <a:cxn ang="0">
                      <a:pos x="31" y="14"/>
                    </a:cxn>
                    <a:cxn ang="0">
                      <a:pos x="26" y="23"/>
                    </a:cxn>
                    <a:cxn ang="0">
                      <a:pos x="22" y="27"/>
                    </a:cxn>
                    <a:cxn ang="0">
                      <a:pos x="18" y="30"/>
                    </a:cxn>
                    <a:cxn ang="0">
                      <a:pos x="12" y="34"/>
                    </a:cxn>
                    <a:cxn ang="0">
                      <a:pos x="6" y="38"/>
                    </a:cxn>
                    <a:cxn ang="0">
                      <a:pos x="0" y="39"/>
                    </a:cxn>
                    <a:cxn ang="0">
                      <a:pos x="0" y="48"/>
                    </a:cxn>
                    <a:cxn ang="0">
                      <a:pos x="9" y="46"/>
                    </a:cxn>
                    <a:cxn ang="0">
                      <a:pos x="17" y="43"/>
                    </a:cxn>
                    <a:cxn ang="0">
                      <a:pos x="22" y="39"/>
                    </a:cxn>
                    <a:cxn ang="0">
                      <a:pos x="28" y="33"/>
                    </a:cxn>
                    <a:cxn ang="0">
                      <a:pos x="34" y="26"/>
                    </a:cxn>
                    <a:cxn ang="0">
                      <a:pos x="39" y="19"/>
                    </a:cxn>
                    <a:cxn ang="0">
                      <a:pos x="43" y="12"/>
                    </a:cxn>
                    <a:cxn ang="0">
                      <a:pos x="47" y="5"/>
                    </a:cxn>
                    <a:cxn ang="0">
                      <a:pos x="47" y="2"/>
                    </a:cxn>
                    <a:cxn ang="0">
                      <a:pos x="40" y="2"/>
                    </a:cxn>
                  </a:cxnLst>
                  <a:rect l="0" t="0" r="r" b="b"/>
                  <a:pathLst>
                    <a:path w="47" h="48">
                      <a:moveTo>
                        <a:pt x="40" y="2"/>
                      </a:moveTo>
                      <a:lnTo>
                        <a:pt x="40" y="0"/>
                      </a:lnTo>
                      <a:lnTo>
                        <a:pt x="35" y="7"/>
                      </a:lnTo>
                      <a:lnTo>
                        <a:pt x="31" y="14"/>
                      </a:lnTo>
                      <a:lnTo>
                        <a:pt x="26" y="23"/>
                      </a:lnTo>
                      <a:lnTo>
                        <a:pt x="22" y="27"/>
                      </a:lnTo>
                      <a:lnTo>
                        <a:pt x="18" y="30"/>
                      </a:lnTo>
                      <a:lnTo>
                        <a:pt x="12" y="34"/>
                      </a:lnTo>
                      <a:lnTo>
                        <a:pt x="6" y="38"/>
                      </a:lnTo>
                      <a:lnTo>
                        <a:pt x="0" y="39"/>
                      </a:lnTo>
                      <a:lnTo>
                        <a:pt x="0" y="48"/>
                      </a:lnTo>
                      <a:lnTo>
                        <a:pt x="9" y="46"/>
                      </a:lnTo>
                      <a:lnTo>
                        <a:pt x="17" y="43"/>
                      </a:lnTo>
                      <a:lnTo>
                        <a:pt x="22" y="39"/>
                      </a:lnTo>
                      <a:lnTo>
                        <a:pt x="28" y="33"/>
                      </a:lnTo>
                      <a:lnTo>
                        <a:pt x="34" y="26"/>
                      </a:lnTo>
                      <a:lnTo>
                        <a:pt x="39" y="19"/>
                      </a:lnTo>
                      <a:lnTo>
                        <a:pt x="43" y="12"/>
                      </a:lnTo>
                      <a:lnTo>
                        <a:pt x="47" y="5"/>
                      </a:lnTo>
                      <a:lnTo>
                        <a:pt x="47" y="2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6" name="Freeform 350"/>
                <p:cNvSpPr>
                  <a:spLocks/>
                </p:cNvSpPr>
                <p:nvPr/>
              </p:nvSpPr>
              <p:spPr bwMode="auto">
                <a:xfrm>
                  <a:off x="4344" y="2877"/>
                  <a:ext cx="10" cy="12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7" y="60"/>
                    </a:cxn>
                    <a:cxn ang="0">
                      <a:pos x="14" y="122"/>
                    </a:cxn>
                    <a:cxn ang="0">
                      <a:pos x="19" y="183"/>
                    </a:cxn>
                    <a:cxn ang="0">
                      <a:pos x="24" y="243"/>
                    </a:cxn>
                    <a:cxn ang="0">
                      <a:pos x="28" y="306"/>
                    </a:cxn>
                    <a:cxn ang="0">
                      <a:pos x="29" y="366"/>
                    </a:cxn>
                    <a:cxn ang="0">
                      <a:pos x="29" y="428"/>
                    </a:cxn>
                    <a:cxn ang="0">
                      <a:pos x="30" y="488"/>
                    </a:cxn>
                    <a:cxn ang="0">
                      <a:pos x="37" y="488"/>
                    </a:cxn>
                    <a:cxn ang="0">
                      <a:pos x="38" y="428"/>
                    </a:cxn>
                    <a:cxn ang="0">
                      <a:pos x="38" y="366"/>
                    </a:cxn>
                    <a:cxn ang="0">
                      <a:pos x="36" y="306"/>
                    </a:cxn>
                    <a:cxn ang="0">
                      <a:pos x="32" y="243"/>
                    </a:cxn>
                    <a:cxn ang="0">
                      <a:pos x="28" y="183"/>
                    </a:cxn>
                    <a:cxn ang="0">
                      <a:pos x="22" y="122"/>
                    </a:cxn>
                    <a:cxn ang="0">
                      <a:pos x="15" y="6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38" h="488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7" y="60"/>
                      </a:lnTo>
                      <a:lnTo>
                        <a:pt x="14" y="122"/>
                      </a:lnTo>
                      <a:lnTo>
                        <a:pt x="19" y="183"/>
                      </a:lnTo>
                      <a:lnTo>
                        <a:pt x="24" y="243"/>
                      </a:lnTo>
                      <a:lnTo>
                        <a:pt x="28" y="306"/>
                      </a:lnTo>
                      <a:lnTo>
                        <a:pt x="29" y="366"/>
                      </a:lnTo>
                      <a:lnTo>
                        <a:pt x="29" y="428"/>
                      </a:lnTo>
                      <a:lnTo>
                        <a:pt x="30" y="488"/>
                      </a:lnTo>
                      <a:lnTo>
                        <a:pt x="37" y="488"/>
                      </a:lnTo>
                      <a:lnTo>
                        <a:pt x="38" y="428"/>
                      </a:lnTo>
                      <a:lnTo>
                        <a:pt x="38" y="366"/>
                      </a:lnTo>
                      <a:lnTo>
                        <a:pt x="36" y="306"/>
                      </a:lnTo>
                      <a:lnTo>
                        <a:pt x="32" y="243"/>
                      </a:lnTo>
                      <a:lnTo>
                        <a:pt x="28" y="183"/>
                      </a:lnTo>
                      <a:lnTo>
                        <a:pt x="22" y="122"/>
                      </a:lnTo>
                      <a:lnTo>
                        <a:pt x="15" y="6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7" name="Freeform 351"/>
                <p:cNvSpPr>
                  <a:spLocks/>
                </p:cNvSpPr>
                <p:nvPr/>
              </p:nvSpPr>
              <p:spPr bwMode="auto">
                <a:xfrm>
                  <a:off x="4337" y="2877"/>
                  <a:ext cx="9" cy="130"/>
                </a:xfrm>
                <a:custGeom>
                  <a:avLst/>
                  <a:gdLst/>
                  <a:ahLst/>
                  <a:cxnLst>
                    <a:cxn ang="0">
                      <a:pos x="6" y="516"/>
                    </a:cxn>
                    <a:cxn ang="0">
                      <a:pos x="8" y="519"/>
                    </a:cxn>
                    <a:cxn ang="0">
                      <a:pos x="20" y="388"/>
                    </a:cxn>
                    <a:cxn ang="0">
                      <a:pos x="30" y="258"/>
                    </a:cxn>
                    <a:cxn ang="0">
                      <a:pos x="34" y="127"/>
                    </a:cxn>
                    <a:cxn ang="0">
                      <a:pos x="38" y="0"/>
                    </a:cxn>
                    <a:cxn ang="0">
                      <a:pos x="30" y="0"/>
                    </a:cxn>
                    <a:cxn ang="0">
                      <a:pos x="26" y="127"/>
                    </a:cxn>
                    <a:cxn ang="0">
                      <a:pos x="22" y="258"/>
                    </a:cxn>
                    <a:cxn ang="0">
                      <a:pos x="12" y="388"/>
                    </a:cxn>
                    <a:cxn ang="0">
                      <a:pos x="0" y="519"/>
                    </a:cxn>
                    <a:cxn ang="0">
                      <a:pos x="2" y="524"/>
                    </a:cxn>
                    <a:cxn ang="0">
                      <a:pos x="0" y="519"/>
                    </a:cxn>
                    <a:cxn ang="0">
                      <a:pos x="0" y="522"/>
                    </a:cxn>
                    <a:cxn ang="0">
                      <a:pos x="2" y="524"/>
                    </a:cxn>
                    <a:cxn ang="0">
                      <a:pos x="6" y="516"/>
                    </a:cxn>
                  </a:cxnLst>
                  <a:rect l="0" t="0" r="r" b="b"/>
                  <a:pathLst>
                    <a:path w="38" h="524">
                      <a:moveTo>
                        <a:pt x="6" y="516"/>
                      </a:moveTo>
                      <a:lnTo>
                        <a:pt x="8" y="519"/>
                      </a:lnTo>
                      <a:lnTo>
                        <a:pt x="20" y="388"/>
                      </a:lnTo>
                      <a:lnTo>
                        <a:pt x="30" y="258"/>
                      </a:lnTo>
                      <a:lnTo>
                        <a:pt x="34" y="127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6" y="127"/>
                      </a:lnTo>
                      <a:lnTo>
                        <a:pt x="22" y="258"/>
                      </a:lnTo>
                      <a:lnTo>
                        <a:pt x="12" y="388"/>
                      </a:lnTo>
                      <a:lnTo>
                        <a:pt x="0" y="519"/>
                      </a:lnTo>
                      <a:lnTo>
                        <a:pt x="2" y="524"/>
                      </a:lnTo>
                      <a:lnTo>
                        <a:pt x="0" y="519"/>
                      </a:lnTo>
                      <a:lnTo>
                        <a:pt x="0" y="522"/>
                      </a:lnTo>
                      <a:lnTo>
                        <a:pt x="2" y="524"/>
                      </a:lnTo>
                      <a:lnTo>
                        <a:pt x="6" y="51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8" name="Freeform 352"/>
                <p:cNvSpPr>
                  <a:spLocks/>
                </p:cNvSpPr>
                <p:nvPr/>
              </p:nvSpPr>
              <p:spPr bwMode="auto">
                <a:xfrm>
                  <a:off x="4337" y="300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8" y="9"/>
                    </a:cxn>
                    <a:cxn ang="0">
                      <a:pos x="18" y="8"/>
                    </a:cxn>
                    <a:cxn ang="0">
                      <a:pos x="16" y="8"/>
                    </a:cxn>
                    <a:cxn ang="0">
                      <a:pos x="11" y="6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3" y="10"/>
                    </a:cxn>
                    <a:cxn ang="0">
                      <a:pos x="7" y="12"/>
                    </a:cxn>
                    <a:cxn ang="0">
                      <a:pos x="11" y="16"/>
                    </a:cxn>
                    <a:cxn ang="0">
                      <a:pos x="18" y="19"/>
                    </a:cxn>
                    <a:cxn ang="0">
                      <a:pos x="18" y="18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9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1" y="6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1" y="16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29" name="Freeform 353"/>
                <p:cNvSpPr>
                  <a:spLocks/>
                </p:cNvSpPr>
                <p:nvPr/>
              </p:nvSpPr>
              <p:spPr bwMode="auto">
                <a:xfrm>
                  <a:off x="3015" y="2868"/>
                  <a:ext cx="23" cy="151"/>
                </a:xfrm>
                <a:custGeom>
                  <a:avLst/>
                  <a:gdLst/>
                  <a:ahLst/>
                  <a:cxnLst>
                    <a:cxn ang="0">
                      <a:pos x="81" y="604"/>
                    </a:cxn>
                    <a:cxn ang="0">
                      <a:pos x="81" y="601"/>
                    </a:cxn>
                    <a:cxn ang="0">
                      <a:pos x="82" y="601"/>
                    </a:cxn>
                    <a:cxn ang="0">
                      <a:pos x="84" y="600"/>
                    </a:cxn>
                    <a:cxn ang="0">
                      <a:pos x="91" y="525"/>
                    </a:cxn>
                    <a:cxn ang="0">
                      <a:pos x="91" y="451"/>
                    </a:cxn>
                    <a:cxn ang="0">
                      <a:pos x="91" y="376"/>
                    </a:cxn>
                    <a:cxn ang="0">
                      <a:pos x="87" y="302"/>
                    </a:cxn>
                    <a:cxn ang="0">
                      <a:pos x="83" y="228"/>
                    </a:cxn>
                    <a:cxn ang="0">
                      <a:pos x="80" y="154"/>
                    </a:cxn>
                    <a:cxn ang="0">
                      <a:pos x="77" y="80"/>
                    </a:cxn>
                    <a:cxn ang="0">
                      <a:pos x="76" y="4"/>
                    </a:cxn>
                    <a:cxn ang="0">
                      <a:pos x="74" y="0"/>
                    </a:cxn>
                    <a:cxn ang="0">
                      <a:pos x="71" y="0"/>
                    </a:cxn>
                    <a:cxn ang="0">
                      <a:pos x="66" y="2"/>
                    </a:cxn>
                    <a:cxn ang="0">
                      <a:pos x="65" y="4"/>
                    </a:cxn>
                    <a:cxn ang="0">
                      <a:pos x="54" y="49"/>
                    </a:cxn>
                    <a:cxn ang="0">
                      <a:pos x="45" y="93"/>
                    </a:cxn>
                    <a:cxn ang="0">
                      <a:pos x="39" y="135"/>
                    </a:cxn>
                    <a:cxn ang="0">
                      <a:pos x="31" y="176"/>
                    </a:cxn>
                    <a:cxn ang="0">
                      <a:pos x="25" y="219"/>
                    </a:cxn>
                    <a:cxn ang="0">
                      <a:pos x="21" y="262"/>
                    </a:cxn>
                    <a:cxn ang="0">
                      <a:pos x="14" y="305"/>
                    </a:cxn>
                    <a:cxn ang="0">
                      <a:pos x="8" y="346"/>
                    </a:cxn>
                    <a:cxn ang="0">
                      <a:pos x="7" y="375"/>
                    </a:cxn>
                    <a:cxn ang="0">
                      <a:pos x="4" y="403"/>
                    </a:cxn>
                    <a:cxn ang="0">
                      <a:pos x="2" y="432"/>
                    </a:cxn>
                    <a:cxn ang="0">
                      <a:pos x="0" y="461"/>
                    </a:cxn>
                    <a:cxn ang="0">
                      <a:pos x="0" y="488"/>
                    </a:cxn>
                    <a:cxn ang="0">
                      <a:pos x="3" y="513"/>
                    </a:cxn>
                    <a:cxn ang="0">
                      <a:pos x="13" y="538"/>
                    </a:cxn>
                    <a:cxn ang="0">
                      <a:pos x="29" y="558"/>
                    </a:cxn>
                    <a:cxn ang="0">
                      <a:pos x="37" y="566"/>
                    </a:cxn>
                    <a:cxn ang="0">
                      <a:pos x="43" y="574"/>
                    </a:cxn>
                    <a:cxn ang="0">
                      <a:pos x="47" y="579"/>
                    </a:cxn>
                    <a:cxn ang="0">
                      <a:pos x="53" y="587"/>
                    </a:cxn>
                    <a:cxn ang="0">
                      <a:pos x="58" y="593"/>
                    </a:cxn>
                    <a:cxn ang="0">
                      <a:pos x="62" y="597"/>
                    </a:cxn>
                    <a:cxn ang="0">
                      <a:pos x="72" y="601"/>
                    </a:cxn>
                    <a:cxn ang="0">
                      <a:pos x="81" y="604"/>
                    </a:cxn>
                  </a:cxnLst>
                  <a:rect l="0" t="0" r="r" b="b"/>
                  <a:pathLst>
                    <a:path w="91" h="604">
                      <a:moveTo>
                        <a:pt x="81" y="604"/>
                      </a:moveTo>
                      <a:lnTo>
                        <a:pt x="81" y="601"/>
                      </a:lnTo>
                      <a:lnTo>
                        <a:pt x="82" y="601"/>
                      </a:lnTo>
                      <a:lnTo>
                        <a:pt x="84" y="600"/>
                      </a:lnTo>
                      <a:lnTo>
                        <a:pt x="91" y="525"/>
                      </a:lnTo>
                      <a:lnTo>
                        <a:pt x="91" y="451"/>
                      </a:lnTo>
                      <a:lnTo>
                        <a:pt x="91" y="376"/>
                      </a:lnTo>
                      <a:lnTo>
                        <a:pt x="87" y="302"/>
                      </a:lnTo>
                      <a:lnTo>
                        <a:pt x="83" y="228"/>
                      </a:lnTo>
                      <a:lnTo>
                        <a:pt x="80" y="154"/>
                      </a:lnTo>
                      <a:lnTo>
                        <a:pt x="77" y="80"/>
                      </a:lnTo>
                      <a:lnTo>
                        <a:pt x="76" y="4"/>
                      </a:lnTo>
                      <a:lnTo>
                        <a:pt x="74" y="0"/>
                      </a:lnTo>
                      <a:lnTo>
                        <a:pt x="71" y="0"/>
                      </a:lnTo>
                      <a:lnTo>
                        <a:pt x="66" y="2"/>
                      </a:lnTo>
                      <a:lnTo>
                        <a:pt x="65" y="4"/>
                      </a:lnTo>
                      <a:lnTo>
                        <a:pt x="54" y="49"/>
                      </a:lnTo>
                      <a:lnTo>
                        <a:pt x="45" y="93"/>
                      </a:lnTo>
                      <a:lnTo>
                        <a:pt x="39" y="135"/>
                      </a:lnTo>
                      <a:lnTo>
                        <a:pt x="31" y="176"/>
                      </a:lnTo>
                      <a:lnTo>
                        <a:pt x="25" y="219"/>
                      </a:lnTo>
                      <a:lnTo>
                        <a:pt x="21" y="262"/>
                      </a:lnTo>
                      <a:lnTo>
                        <a:pt x="14" y="305"/>
                      </a:lnTo>
                      <a:lnTo>
                        <a:pt x="8" y="346"/>
                      </a:lnTo>
                      <a:lnTo>
                        <a:pt x="7" y="375"/>
                      </a:lnTo>
                      <a:lnTo>
                        <a:pt x="4" y="403"/>
                      </a:lnTo>
                      <a:lnTo>
                        <a:pt x="2" y="432"/>
                      </a:lnTo>
                      <a:lnTo>
                        <a:pt x="0" y="461"/>
                      </a:lnTo>
                      <a:lnTo>
                        <a:pt x="0" y="488"/>
                      </a:lnTo>
                      <a:lnTo>
                        <a:pt x="3" y="513"/>
                      </a:lnTo>
                      <a:lnTo>
                        <a:pt x="13" y="538"/>
                      </a:lnTo>
                      <a:lnTo>
                        <a:pt x="29" y="558"/>
                      </a:lnTo>
                      <a:lnTo>
                        <a:pt x="37" y="566"/>
                      </a:lnTo>
                      <a:lnTo>
                        <a:pt x="43" y="574"/>
                      </a:lnTo>
                      <a:lnTo>
                        <a:pt x="47" y="579"/>
                      </a:lnTo>
                      <a:lnTo>
                        <a:pt x="53" y="587"/>
                      </a:lnTo>
                      <a:lnTo>
                        <a:pt x="58" y="593"/>
                      </a:lnTo>
                      <a:lnTo>
                        <a:pt x="62" y="597"/>
                      </a:lnTo>
                      <a:lnTo>
                        <a:pt x="72" y="601"/>
                      </a:lnTo>
                      <a:lnTo>
                        <a:pt x="81" y="60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0" name="Freeform 354"/>
                <p:cNvSpPr>
                  <a:spLocks/>
                </p:cNvSpPr>
                <p:nvPr/>
              </p:nvSpPr>
              <p:spPr bwMode="auto">
                <a:xfrm>
                  <a:off x="3034" y="3017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8" y="8"/>
                    </a:cxn>
                    <a:cxn ang="0">
                      <a:pos x="5" y="11"/>
                    </a:cxn>
                    <a:cxn ang="0">
                      <a:pos x="8" y="10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13" h="11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1" name="Freeform 355"/>
                <p:cNvSpPr>
                  <a:spLocks/>
                </p:cNvSpPr>
                <p:nvPr/>
              </p:nvSpPr>
              <p:spPr bwMode="auto">
                <a:xfrm>
                  <a:off x="3033" y="2869"/>
                  <a:ext cx="6" cy="14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76"/>
                    </a:cxn>
                    <a:cxn ang="0">
                      <a:pos x="3" y="150"/>
                    </a:cxn>
                    <a:cxn ang="0">
                      <a:pos x="8" y="224"/>
                    </a:cxn>
                    <a:cxn ang="0">
                      <a:pos x="11" y="298"/>
                    </a:cxn>
                    <a:cxn ang="0">
                      <a:pos x="15" y="372"/>
                    </a:cxn>
                    <a:cxn ang="0">
                      <a:pos x="15" y="447"/>
                    </a:cxn>
                    <a:cxn ang="0">
                      <a:pos x="15" y="521"/>
                    </a:cxn>
                    <a:cxn ang="0">
                      <a:pos x="9" y="596"/>
                    </a:cxn>
                    <a:cxn ang="0">
                      <a:pos x="17" y="596"/>
                    </a:cxn>
                    <a:cxn ang="0">
                      <a:pos x="23" y="521"/>
                    </a:cxn>
                    <a:cxn ang="0">
                      <a:pos x="25" y="447"/>
                    </a:cxn>
                    <a:cxn ang="0">
                      <a:pos x="23" y="372"/>
                    </a:cxn>
                    <a:cxn ang="0">
                      <a:pos x="19" y="298"/>
                    </a:cxn>
                    <a:cxn ang="0">
                      <a:pos x="15" y="224"/>
                    </a:cxn>
                    <a:cxn ang="0">
                      <a:pos x="11" y="150"/>
                    </a:cxn>
                    <a:cxn ang="0">
                      <a:pos x="9" y="76"/>
                    </a:cxn>
                    <a:cxn ang="0">
                      <a:pos x="9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5" h="596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76"/>
                      </a:lnTo>
                      <a:lnTo>
                        <a:pt x="3" y="150"/>
                      </a:lnTo>
                      <a:lnTo>
                        <a:pt x="8" y="224"/>
                      </a:lnTo>
                      <a:lnTo>
                        <a:pt x="11" y="298"/>
                      </a:lnTo>
                      <a:lnTo>
                        <a:pt x="15" y="372"/>
                      </a:lnTo>
                      <a:lnTo>
                        <a:pt x="15" y="447"/>
                      </a:lnTo>
                      <a:lnTo>
                        <a:pt x="15" y="521"/>
                      </a:lnTo>
                      <a:lnTo>
                        <a:pt x="9" y="596"/>
                      </a:lnTo>
                      <a:lnTo>
                        <a:pt x="17" y="596"/>
                      </a:lnTo>
                      <a:lnTo>
                        <a:pt x="23" y="521"/>
                      </a:lnTo>
                      <a:lnTo>
                        <a:pt x="25" y="447"/>
                      </a:lnTo>
                      <a:lnTo>
                        <a:pt x="23" y="372"/>
                      </a:lnTo>
                      <a:lnTo>
                        <a:pt x="19" y="298"/>
                      </a:lnTo>
                      <a:lnTo>
                        <a:pt x="15" y="224"/>
                      </a:lnTo>
                      <a:lnTo>
                        <a:pt x="11" y="150"/>
                      </a:lnTo>
                      <a:lnTo>
                        <a:pt x="9" y="76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2" name="Freeform 356"/>
                <p:cNvSpPr>
                  <a:spLocks/>
                </p:cNvSpPr>
                <p:nvPr/>
              </p:nvSpPr>
              <p:spPr bwMode="auto">
                <a:xfrm>
                  <a:off x="3030" y="2866"/>
                  <a:ext cx="5" cy="3"/>
                </a:xfrm>
                <a:custGeom>
                  <a:avLst/>
                  <a:gdLst/>
                  <a:ahLst/>
                  <a:cxnLst>
                    <a:cxn ang="0">
                      <a:pos x="8" y="9"/>
                    </a:cxn>
                    <a:cxn ang="0">
                      <a:pos x="7" y="6"/>
                    </a:cxn>
                    <a:cxn ang="0">
                      <a:pos x="8" y="9"/>
                    </a:cxn>
                    <a:cxn ang="0">
                      <a:pos x="11" y="8"/>
                    </a:cxn>
                    <a:cxn ang="0">
                      <a:pos x="12" y="8"/>
                    </a:cxn>
                    <a:cxn ang="0">
                      <a:pos x="20" y="8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1" y="3"/>
                    </a:cxn>
                    <a:cxn ang="0">
                      <a:pos x="1" y="12"/>
                    </a:cxn>
                    <a:cxn ang="0">
                      <a:pos x="0" y="8"/>
                    </a:cxn>
                    <a:cxn ang="0">
                      <a:pos x="8" y="9"/>
                    </a:cxn>
                    <a:cxn ang="0">
                      <a:pos x="10" y="8"/>
                    </a:cxn>
                    <a:cxn ang="0">
                      <a:pos x="7" y="6"/>
                    </a:cxn>
                    <a:cxn ang="0">
                      <a:pos x="8" y="9"/>
                    </a:cxn>
                  </a:cxnLst>
                  <a:rect l="0" t="0" r="r" b="b"/>
                  <a:pathLst>
                    <a:path w="20" h="12">
                      <a:moveTo>
                        <a:pt x="8" y="9"/>
                      </a:moveTo>
                      <a:lnTo>
                        <a:pt x="7" y="6"/>
                      </a:lnTo>
                      <a:lnTo>
                        <a:pt x="8" y="9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20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" y="3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8" y="9"/>
                      </a:lnTo>
                      <a:lnTo>
                        <a:pt x="10" y="8"/>
                      </a:lnTo>
                      <a:lnTo>
                        <a:pt x="7" y="6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3" name="Freeform 357"/>
                <p:cNvSpPr>
                  <a:spLocks/>
                </p:cNvSpPr>
                <p:nvPr/>
              </p:nvSpPr>
              <p:spPr bwMode="auto">
                <a:xfrm>
                  <a:off x="3016" y="2869"/>
                  <a:ext cx="16" cy="85"/>
                </a:xfrm>
                <a:custGeom>
                  <a:avLst/>
                  <a:gdLst/>
                  <a:ahLst/>
                  <a:cxnLst>
                    <a:cxn ang="0">
                      <a:pos x="8" y="342"/>
                    </a:cxn>
                    <a:cxn ang="0">
                      <a:pos x="15" y="301"/>
                    </a:cxn>
                    <a:cxn ang="0">
                      <a:pos x="21" y="258"/>
                    </a:cxn>
                    <a:cxn ang="0">
                      <a:pos x="26" y="215"/>
                    </a:cxn>
                    <a:cxn ang="0">
                      <a:pos x="33" y="172"/>
                    </a:cxn>
                    <a:cxn ang="0">
                      <a:pos x="40" y="131"/>
                    </a:cxn>
                    <a:cxn ang="0">
                      <a:pos x="47" y="89"/>
                    </a:cxn>
                    <a:cxn ang="0">
                      <a:pos x="56" y="45"/>
                    </a:cxn>
                    <a:cxn ang="0">
                      <a:pos x="66" y="1"/>
                    </a:cxn>
                    <a:cxn ang="0">
                      <a:pos x="58" y="0"/>
                    </a:cxn>
                    <a:cxn ang="0">
                      <a:pos x="48" y="44"/>
                    </a:cxn>
                    <a:cxn ang="0">
                      <a:pos x="39" y="89"/>
                    </a:cxn>
                    <a:cxn ang="0">
                      <a:pos x="32" y="131"/>
                    </a:cxn>
                    <a:cxn ang="0">
                      <a:pos x="25" y="172"/>
                    </a:cxn>
                    <a:cxn ang="0">
                      <a:pos x="18" y="215"/>
                    </a:cxn>
                    <a:cxn ang="0">
                      <a:pos x="13" y="258"/>
                    </a:cxn>
                    <a:cxn ang="0">
                      <a:pos x="7" y="301"/>
                    </a:cxn>
                    <a:cxn ang="0">
                      <a:pos x="0" y="342"/>
                    </a:cxn>
                    <a:cxn ang="0">
                      <a:pos x="8" y="342"/>
                    </a:cxn>
                  </a:cxnLst>
                  <a:rect l="0" t="0" r="r" b="b"/>
                  <a:pathLst>
                    <a:path w="66" h="342">
                      <a:moveTo>
                        <a:pt x="8" y="342"/>
                      </a:moveTo>
                      <a:lnTo>
                        <a:pt x="15" y="301"/>
                      </a:lnTo>
                      <a:lnTo>
                        <a:pt x="21" y="258"/>
                      </a:lnTo>
                      <a:lnTo>
                        <a:pt x="26" y="215"/>
                      </a:lnTo>
                      <a:lnTo>
                        <a:pt x="33" y="172"/>
                      </a:lnTo>
                      <a:lnTo>
                        <a:pt x="40" y="131"/>
                      </a:lnTo>
                      <a:lnTo>
                        <a:pt x="47" y="89"/>
                      </a:lnTo>
                      <a:lnTo>
                        <a:pt x="56" y="45"/>
                      </a:lnTo>
                      <a:lnTo>
                        <a:pt x="66" y="1"/>
                      </a:lnTo>
                      <a:lnTo>
                        <a:pt x="58" y="0"/>
                      </a:lnTo>
                      <a:lnTo>
                        <a:pt x="48" y="44"/>
                      </a:lnTo>
                      <a:lnTo>
                        <a:pt x="39" y="89"/>
                      </a:lnTo>
                      <a:lnTo>
                        <a:pt x="32" y="131"/>
                      </a:lnTo>
                      <a:lnTo>
                        <a:pt x="25" y="172"/>
                      </a:lnTo>
                      <a:lnTo>
                        <a:pt x="18" y="215"/>
                      </a:lnTo>
                      <a:lnTo>
                        <a:pt x="13" y="258"/>
                      </a:lnTo>
                      <a:lnTo>
                        <a:pt x="7" y="301"/>
                      </a:lnTo>
                      <a:lnTo>
                        <a:pt x="0" y="342"/>
                      </a:lnTo>
                      <a:lnTo>
                        <a:pt x="8" y="34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4" name="Freeform 358"/>
                <p:cNvSpPr>
                  <a:spLocks/>
                </p:cNvSpPr>
                <p:nvPr/>
              </p:nvSpPr>
              <p:spPr bwMode="auto">
                <a:xfrm>
                  <a:off x="3014" y="2954"/>
                  <a:ext cx="9" cy="54"/>
                </a:xfrm>
                <a:custGeom>
                  <a:avLst/>
                  <a:gdLst/>
                  <a:ahLst/>
                  <a:cxnLst>
                    <a:cxn ang="0">
                      <a:pos x="37" y="210"/>
                    </a:cxn>
                    <a:cxn ang="0">
                      <a:pos x="22" y="189"/>
                    </a:cxn>
                    <a:cxn ang="0">
                      <a:pos x="13" y="167"/>
                    </a:cxn>
                    <a:cxn ang="0">
                      <a:pos x="8" y="142"/>
                    </a:cxn>
                    <a:cxn ang="0">
                      <a:pos x="8" y="115"/>
                    </a:cxn>
                    <a:cxn ang="0">
                      <a:pos x="11" y="86"/>
                    </a:cxn>
                    <a:cxn ang="0">
                      <a:pos x="14" y="57"/>
                    </a:cxn>
                    <a:cxn ang="0">
                      <a:pos x="15" y="29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7" y="29"/>
                    </a:cxn>
                    <a:cxn ang="0">
                      <a:pos x="6" y="57"/>
                    </a:cxn>
                    <a:cxn ang="0">
                      <a:pos x="2" y="86"/>
                    </a:cxn>
                    <a:cxn ang="0">
                      <a:pos x="0" y="115"/>
                    </a:cxn>
                    <a:cxn ang="0">
                      <a:pos x="0" y="142"/>
                    </a:cxn>
                    <a:cxn ang="0">
                      <a:pos x="5" y="168"/>
                    </a:cxn>
                    <a:cxn ang="0">
                      <a:pos x="14" y="194"/>
                    </a:cxn>
                    <a:cxn ang="0">
                      <a:pos x="31" y="216"/>
                    </a:cxn>
                    <a:cxn ang="0">
                      <a:pos x="37" y="210"/>
                    </a:cxn>
                  </a:cxnLst>
                  <a:rect l="0" t="0" r="r" b="b"/>
                  <a:pathLst>
                    <a:path w="37" h="216">
                      <a:moveTo>
                        <a:pt x="37" y="210"/>
                      </a:moveTo>
                      <a:lnTo>
                        <a:pt x="22" y="189"/>
                      </a:lnTo>
                      <a:lnTo>
                        <a:pt x="13" y="167"/>
                      </a:lnTo>
                      <a:lnTo>
                        <a:pt x="8" y="142"/>
                      </a:lnTo>
                      <a:lnTo>
                        <a:pt x="8" y="115"/>
                      </a:lnTo>
                      <a:lnTo>
                        <a:pt x="11" y="86"/>
                      </a:lnTo>
                      <a:lnTo>
                        <a:pt x="14" y="57"/>
                      </a:lnTo>
                      <a:lnTo>
                        <a:pt x="15" y="29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7" y="29"/>
                      </a:lnTo>
                      <a:lnTo>
                        <a:pt x="6" y="57"/>
                      </a:lnTo>
                      <a:lnTo>
                        <a:pt x="2" y="86"/>
                      </a:lnTo>
                      <a:lnTo>
                        <a:pt x="0" y="115"/>
                      </a:lnTo>
                      <a:lnTo>
                        <a:pt x="0" y="142"/>
                      </a:lnTo>
                      <a:lnTo>
                        <a:pt x="5" y="168"/>
                      </a:lnTo>
                      <a:lnTo>
                        <a:pt x="14" y="194"/>
                      </a:lnTo>
                      <a:lnTo>
                        <a:pt x="31" y="216"/>
                      </a:lnTo>
                      <a:lnTo>
                        <a:pt x="37" y="2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5" name="Freeform 359"/>
                <p:cNvSpPr>
                  <a:spLocks/>
                </p:cNvSpPr>
                <p:nvPr/>
              </p:nvSpPr>
              <p:spPr bwMode="auto">
                <a:xfrm>
                  <a:off x="3021" y="3006"/>
                  <a:ext cx="15" cy="14"/>
                </a:xfrm>
                <a:custGeom>
                  <a:avLst/>
                  <a:gdLst/>
                  <a:ahLst/>
                  <a:cxnLst>
                    <a:cxn ang="0">
                      <a:pos x="50" y="47"/>
                    </a:cxn>
                    <a:cxn ang="0">
                      <a:pos x="55" y="44"/>
                    </a:cxn>
                    <a:cxn ang="0">
                      <a:pos x="47" y="41"/>
                    </a:cxn>
                    <a:cxn ang="0">
                      <a:pos x="39" y="38"/>
                    </a:cxn>
                    <a:cxn ang="0">
                      <a:pos x="35" y="33"/>
                    </a:cxn>
                    <a:cxn ang="0">
                      <a:pos x="29" y="28"/>
                    </a:cxn>
                    <a:cxn ang="0">
                      <a:pos x="25" y="20"/>
                    </a:cxn>
                    <a:cxn ang="0">
                      <a:pos x="19" y="14"/>
                    </a:cxn>
                    <a:cxn ang="0">
                      <a:pos x="13" y="7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7" y="13"/>
                    </a:cxn>
                    <a:cxn ang="0">
                      <a:pos x="13" y="20"/>
                    </a:cxn>
                    <a:cxn ang="0">
                      <a:pos x="18" y="27"/>
                    </a:cxn>
                    <a:cxn ang="0">
                      <a:pos x="24" y="34"/>
                    </a:cxn>
                    <a:cxn ang="0">
                      <a:pos x="28" y="39"/>
                    </a:cxn>
                    <a:cxn ang="0">
                      <a:pos x="35" y="45"/>
                    </a:cxn>
                    <a:cxn ang="0">
                      <a:pos x="45" y="50"/>
                    </a:cxn>
                    <a:cxn ang="0">
                      <a:pos x="55" y="52"/>
                    </a:cxn>
                    <a:cxn ang="0">
                      <a:pos x="58" y="48"/>
                    </a:cxn>
                    <a:cxn ang="0">
                      <a:pos x="55" y="52"/>
                    </a:cxn>
                    <a:cxn ang="0">
                      <a:pos x="57" y="53"/>
                    </a:cxn>
                    <a:cxn ang="0">
                      <a:pos x="58" y="48"/>
                    </a:cxn>
                    <a:cxn ang="0">
                      <a:pos x="50" y="47"/>
                    </a:cxn>
                  </a:cxnLst>
                  <a:rect l="0" t="0" r="r" b="b"/>
                  <a:pathLst>
                    <a:path w="58" h="53">
                      <a:moveTo>
                        <a:pt x="50" y="47"/>
                      </a:moveTo>
                      <a:lnTo>
                        <a:pt x="55" y="44"/>
                      </a:lnTo>
                      <a:lnTo>
                        <a:pt x="47" y="41"/>
                      </a:lnTo>
                      <a:lnTo>
                        <a:pt x="39" y="38"/>
                      </a:lnTo>
                      <a:lnTo>
                        <a:pt x="35" y="33"/>
                      </a:lnTo>
                      <a:lnTo>
                        <a:pt x="29" y="28"/>
                      </a:lnTo>
                      <a:lnTo>
                        <a:pt x="25" y="20"/>
                      </a:lnTo>
                      <a:lnTo>
                        <a:pt x="19" y="14"/>
                      </a:lnTo>
                      <a:lnTo>
                        <a:pt x="13" y="7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7" y="13"/>
                      </a:lnTo>
                      <a:lnTo>
                        <a:pt x="13" y="20"/>
                      </a:lnTo>
                      <a:lnTo>
                        <a:pt x="18" y="27"/>
                      </a:lnTo>
                      <a:lnTo>
                        <a:pt x="24" y="34"/>
                      </a:lnTo>
                      <a:lnTo>
                        <a:pt x="28" y="39"/>
                      </a:lnTo>
                      <a:lnTo>
                        <a:pt x="35" y="45"/>
                      </a:lnTo>
                      <a:lnTo>
                        <a:pt x="45" y="50"/>
                      </a:lnTo>
                      <a:lnTo>
                        <a:pt x="55" y="52"/>
                      </a:lnTo>
                      <a:lnTo>
                        <a:pt x="58" y="48"/>
                      </a:lnTo>
                      <a:lnTo>
                        <a:pt x="55" y="52"/>
                      </a:lnTo>
                      <a:lnTo>
                        <a:pt x="57" y="53"/>
                      </a:lnTo>
                      <a:lnTo>
                        <a:pt x="58" y="48"/>
                      </a:lnTo>
                      <a:lnTo>
                        <a:pt x="50" y="4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6" name="Freeform 360"/>
                <p:cNvSpPr>
                  <a:spLocks/>
                </p:cNvSpPr>
                <p:nvPr/>
              </p:nvSpPr>
              <p:spPr bwMode="auto">
                <a:xfrm>
                  <a:off x="4570" y="2843"/>
                  <a:ext cx="35" cy="81"/>
                </a:xfrm>
                <a:custGeom>
                  <a:avLst/>
                  <a:gdLst/>
                  <a:ahLst/>
                  <a:cxnLst>
                    <a:cxn ang="0">
                      <a:pos x="3" y="322"/>
                    </a:cxn>
                    <a:cxn ang="0">
                      <a:pos x="18" y="316"/>
                    </a:cxn>
                    <a:cxn ang="0">
                      <a:pos x="32" y="311"/>
                    </a:cxn>
                    <a:cxn ang="0">
                      <a:pos x="46" y="304"/>
                    </a:cxn>
                    <a:cxn ang="0">
                      <a:pos x="60" y="297"/>
                    </a:cxn>
                    <a:cxn ang="0">
                      <a:pos x="72" y="286"/>
                    </a:cxn>
                    <a:cxn ang="0">
                      <a:pos x="84" y="277"/>
                    </a:cxn>
                    <a:cxn ang="0">
                      <a:pos x="94" y="264"/>
                    </a:cxn>
                    <a:cxn ang="0">
                      <a:pos x="101" y="251"/>
                    </a:cxn>
                    <a:cxn ang="0">
                      <a:pos x="109" y="220"/>
                    </a:cxn>
                    <a:cxn ang="0">
                      <a:pos x="115" y="189"/>
                    </a:cxn>
                    <a:cxn ang="0">
                      <a:pos x="122" y="157"/>
                    </a:cxn>
                    <a:cxn ang="0">
                      <a:pos x="127" y="126"/>
                    </a:cxn>
                    <a:cxn ang="0">
                      <a:pos x="130" y="94"/>
                    </a:cxn>
                    <a:cxn ang="0">
                      <a:pos x="135" y="63"/>
                    </a:cxn>
                    <a:cxn ang="0">
                      <a:pos x="139" y="32"/>
                    </a:cxn>
                    <a:cxn ang="0">
                      <a:pos x="142" y="1"/>
                    </a:cxn>
                    <a:cxn ang="0">
                      <a:pos x="132" y="0"/>
                    </a:cxn>
                    <a:cxn ang="0">
                      <a:pos x="125" y="7"/>
                    </a:cxn>
                    <a:cxn ang="0">
                      <a:pos x="120" y="18"/>
                    </a:cxn>
                    <a:cxn ang="0">
                      <a:pos x="114" y="27"/>
                    </a:cxn>
                    <a:cxn ang="0">
                      <a:pos x="98" y="64"/>
                    </a:cxn>
                    <a:cxn ang="0">
                      <a:pos x="84" y="101"/>
                    </a:cxn>
                    <a:cxn ang="0">
                      <a:pos x="69" y="138"/>
                    </a:cxn>
                    <a:cxn ang="0">
                      <a:pos x="54" y="174"/>
                    </a:cxn>
                    <a:cxn ang="0">
                      <a:pos x="40" y="209"/>
                    </a:cxn>
                    <a:cxn ang="0">
                      <a:pos x="25" y="245"/>
                    </a:cxn>
                    <a:cxn ang="0">
                      <a:pos x="12" y="282"/>
                    </a:cxn>
                    <a:cxn ang="0">
                      <a:pos x="0" y="320"/>
                    </a:cxn>
                    <a:cxn ang="0">
                      <a:pos x="2" y="321"/>
                    </a:cxn>
                    <a:cxn ang="0">
                      <a:pos x="3" y="322"/>
                    </a:cxn>
                  </a:cxnLst>
                  <a:rect l="0" t="0" r="r" b="b"/>
                  <a:pathLst>
                    <a:path w="142" h="322">
                      <a:moveTo>
                        <a:pt x="3" y="322"/>
                      </a:moveTo>
                      <a:lnTo>
                        <a:pt x="18" y="316"/>
                      </a:lnTo>
                      <a:lnTo>
                        <a:pt x="32" y="311"/>
                      </a:lnTo>
                      <a:lnTo>
                        <a:pt x="46" y="304"/>
                      </a:lnTo>
                      <a:lnTo>
                        <a:pt x="60" y="297"/>
                      </a:lnTo>
                      <a:lnTo>
                        <a:pt x="72" y="286"/>
                      </a:lnTo>
                      <a:lnTo>
                        <a:pt x="84" y="277"/>
                      </a:lnTo>
                      <a:lnTo>
                        <a:pt x="94" y="264"/>
                      </a:lnTo>
                      <a:lnTo>
                        <a:pt x="101" y="251"/>
                      </a:lnTo>
                      <a:lnTo>
                        <a:pt x="109" y="220"/>
                      </a:lnTo>
                      <a:lnTo>
                        <a:pt x="115" y="189"/>
                      </a:lnTo>
                      <a:lnTo>
                        <a:pt x="122" y="157"/>
                      </a:lnTo>
                      <a:lnTo>
                        <a:pt x="127" y="126"/>
                      </a:lnTo>
                      <a:lnTo>
                        <a:pt x="130" y="94"/>
                      </a:lnTo>
                      <a:lnTo>
                        <a:pt x="135" y="63"/>
                      </a:lnTo>
                      <a:lnTo>
                        <a:pt x="139" y="32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25" y="7"/>
                      </a:lnTo>
                      <a:lnTo>
                        <a:pt x="120" y="18"/>
                      </a:lnTo>
                      <a:lnTo>
                        <a:pt x="114" y="27"/>
                      </a:lnTo>
                      <a:lnTo>
                        <a:pt x="98" y="64"/>
                      </a:lnTo>
                      <a:lnTo>
                        <a:pt x="84" y="101"/>
                      </a:lnTo>
                      <a:lnTo>
                        <a:pt x="69" y="138"/>
                      </a:lnTo>
                      <a:lnTo>
                        <a:pt x="54" y="174"/>
                      </a:lnTo>
                      <a:lnTo>
                        <a:pt x="40" y="209"/>
                      </a:lnTo>
                      <a:lnTo>
                        <a:pt x="25" y="245"/>
                      </a:lnTo>
                      <a:lnTo>
                        <a:pt x="12" y="282"/>
                      </a:lnTo>
                      <a:lnTo>
                        <a:pt x="0" y="320"/>
                      </a:lnTo>
                      <a:lnTo>
                        <a:pt x="2" y="321"/>
                      </a:lnTo>
                      <a:lnTo>
                        <a:pt x="3" y="32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7" name="Freeform 361"/>
                <p:cNvSpPr>
                  <a:spLocks/>
                </p:cNvSpPr>
                <p:nvPr/>
              </p:nvSpPr>
              <p:spPr bwMode="auto">
                <a:xfrm>
                  <a:off x="4570" y="2905"/>
                  <a:ext cx="27" cy="20"/>
                </a:xfrm>
                <a:custGeom>
                  <a:avLst/>
                  <a:gdLst/>
                  <a:ahLst/>
                  <a:cxnLst>
                    <a:cxn ang="0">
                      <a:pos x="96" y="2"/>
                    </a:cxn>
                    <a:cxn ang="0">
                      <a:pos x="96" y="0"/>
                    </a:cxn>
                    <a:cxn ang="0">
                      <a:pos x="88" y="15"/>
                    </a:cxn>
                    <a:cxn ang="0">
                      <a:pos x="78" y="25"/>
                    </a:cxn>
                    <a:cxn ang="0">
                      <a:pos x="68" y="36"/>
                    </a:cxn>
                    <a:cxn ang="0">
                      <a:pos x="55" y="44"/>
                    </a:cxn>
                    <a:cxn ang="0">
                      <a:pos x="41" y="52"/>
                    </a:cxn>
                    <a:cxn ang="0">
                      <a:pos x="29" y="59"/>
                    </a:cxn>
                    <a:cxn ang="0">
                      <a:pos x="15" y="65"/>
                    </a:cxn>
                    <a:cxn ang="0">
                      <a:pos x="0" y="69"/>
                    </a:cxn>
                    <a:cxn ang="0">
                      <a:pos x="2" y="79"/>
                    </a:cxn>
                    <a:cxn ang="0">
                      <a:pos x="17" y="73"/>
                    </a:cxn>
                    <a:cxn ang="0">
                      <a:pos x="31" y="68"/>
                    </a:cxn>
                    <a:cxn ang="0">
                      <a:pos x="46" y="60"/>
                    </a:cxn>
                    <a:cxn ang="0">
                      <a:pos x="60" y="53"/>
                    </a:cxn>
                    <a:cxn ang="0">
                      <a:pos x="74" y="42"/>
                    </a:cxn>
                    <a:cxn ang="0">
                      <a:pos x="85" y="31"/>
                    </a:cxn>
                    <a:cxn ang="0">
                      <a:pos x="96" y="18"/>
                    </a:cxn>
                    <a:cxn ang="0">
                      <a:pos x="104" y="5"/>
                    </a:cxn>
                    <a:cxn ang="0">
                      <a:pos x="104" y="4"/>
                    </a:cxn>
                    <a:cxn ang="0">
                      <a:pos x="96" y="2"/>
                    </a:cxn>
                  </a:cxnLst>
                  <a:rect l="0" t="0" r="r" b="b"/>
                  <a:pathLst>
                    <a:path w="104" h="79">
                      <a:moveTo>
                        <a:pt x="96" y="2"/>
                      </a:moveTo>
                      <a:lnTo>
                        <a:pt x="96" y="0"/>
                      </a:lnTo>
                      <a:lnTo>
                        <a:pt x="88" y="15"/>
                      </a:lnTo>
                      <a:lnTo>
                        <a:pt x="78" y="25"/>
                      </a:lnTo>
                      <a:lnTo>
                        <a:pt x="68" y="36"/>
                      </a:lnTo>
                      <a:lnTo>
                        <a:pt x="55" y="44"/>
                      </a:lnTo>
                      <a:lnTo>
                        <a:pt x="41" y="52"/>
                      </a:lnTo>
                      <a:lnTo>
                        <a:pt x="29" y="59"/>
                      </a:lnTo>
                      <a:lnTo>
                        <a:pt x="15" y="65"/>
                      </a:lnTo>
                      <a:lnTo>
                        <a:pt x="0" y="69"/>
                      </a:lnTo>
                      <a:lnTo>
                        <a:pt x="2" y="79"/>
                      </a:lnTo>
                      <a:lnTo>
                        <a:pt x="17" y="73"/>
                      </a:lnTo>
                      <a:lnTo>
                        <a:pt x="31" y="68"/>
                      </a:lnTo>
                      <a:lnTo>
                        <a:pt x="46" y="60"/>
                      </a:lnTo>
                      <a:lnTo>
                        <a:pt x="60" y="53"/>
                      </a:lnTo>
                      <a:lnTo>
                        <a:pt x="74" y="42"/>
                      </a:lnTo>
                      <a:lnTo>
                        <a:pt x="85" y="31"/>
                      </a:lnTo>
                      <a:lnTo>
                        <a:pt x="96" y="18"/>
                      </a:lnTo>
                      <a:lnTo>
                        <a:pt x="104" y="5"/>
                      </a:lnTo>
                      <a:lnTo>
                        <a:pt x="104" y="4"/>
                      </a:lnTo>
                      <a:lnTo>
                        <a:pt x="96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8" name="Freeform 362"/>
                <p:cNvSpPr>
                  <a:spLocks/>
                </p:cNvSpPr>
                <p:nvPr/>
              </p:nvSpPr>
              <p:spPr bwMode="auto">
                <a:xfrm>
                  <a:off x="4594" y="2842"/>
                  <a:ext cx="13" cy="64"/>
                </a:xfrm>
                <a:custGeom>
                  <a:avLst/>
                  <a:gdLst/>
                  <a:ahLst/>
                  <a:cxnLst>
                    <a:cxn ang="0">
                      <a:pos x="43" y="9"/>
                    </a:cxn>
                    <a:cxn ang="0">
                      <a:pos x="41" y="5"/>
                    </a:cxn>
                    <a:cxn ang="0">
                      <a:pos x="37" y="36"/>
                    </a:cxn>
                    <a:cxn ang="0">
                      <a:pos x="32" y="67"/>
                    </a:cxn>
                    <a:cxn ang="0">
                      <a:pos x="29" y="98"/>
                    </a:cxn>
                    <a:cxn ang="0">
                      <a:pos x="24" y="130"/>
                    </a:cxn>
                    <a:cxn ang="0">
                      <a:pos x="20" y="161"/>
                    </a:cxn>
                    <a:cxn ang="0">
                      <a:pos x="14" y="193"/>
                    </a:cxn>
                    <a:cxn ang="0">
                      <a:pos x="8" y="223"/>
                    </a:cxn>
                    <a:cxn ang="0">
                      <a:pos x="0" y="254"/>
                    </a:cxn>
                    <a:cxn ang="0">
                      <a:pos x="8" y="256"/>
                    </a:cxn>
                    <a:cxn ang="0">
                      <a:pos x="16" y="224"/>
                    </a:cxn>
                    <a:cxn ang="0">
                      <a:pos x="22" y="193"/>
                    </a:cxn>
                    <a:cxn ang="0">
                      <a:pos x="28" y="161"/>
                    </a:cxn>
                    <a:cxn ang="0">
                      <a:pos x="32" y="130"/>
                    </a:cxn>
                    <a:cxn ang="0">
                      <a:pos x="37" y="98"/>
                    </a:cxn>
                    <a:cxn ang="0">
                      <a:pos x="41" y="67"/>
                    </a:cxn>
                    <a:cxn ang="0">
                      <a:pos x="45" y="36"/>
                    </a:cxn>
                    <a:cxn ang="0">
                      <a:pos x="49" y="5"/>
                    </a:cxn>
                    <a:cxn ang="0">
                      <a:pos x="46" y="0"/>
                    </a:cxn>
                    <a:cxn ang="0">
                      <a:pos x="49" y="5"/>
                    </a:cxn>
                    <a:cxn ang="0">
                      <a:pos x="50" y="3"/>
                    </a:cxn>
                    <a:cxn ang="0">
                      <a:pos x="46" y="0"/>
                    </a:cxn>
                    <a:cxn ang="0">
                      <a:pos x="43" y="9"/>
                    </a:cxn>
                  </a:cxnLst>
                  <a:rect l="0" t="0" r="r" b="b"/>
                  <a:pathLst>
                    <a:path w="50" h="256">
                      <a:moveTo>
                        <a:pt x="43" y="9"/>
                      </a:moveTo>
                      <a:lnTo>
                        <a:pt x="41" y="5"/>
                      </a:lnTo>
                      <a:lnTo>
                        <a:pt x="37" y="36"/>
                      </a:lnTo>
                      <a:lnTo>
                        <a:pt x="32" y="67"/>
                      </a:lnTo>
                      <a:lnTo>
                        <a:pt x="29" y="98"/>
                      </a:lnTo>
                      <a:lnTo>
                        <a:pt x="24" y="130"/>
                      </a:lnTo>
                      <a:lnTo>
                        <a:pt x="20" y="161"/>
                      </a:lnTo>
                      <a:lnTo>
                        <a:pt x="14" y="193"/>
                      </a:lnTo>
                      <a:lnTo>
                        <a:pt x="8" y="223"/>
                      </a:lnTo>
                      <a:lnTo>
                        <a:pt x="0" y="254"/>
                      </a:lnTo>
                      <a:lnTo>
                        <a:pt x="8" y="256"/>
                      </a:lnTo>
                      <a:lnTo>
                        <a:pt x="16" y="224"/>
                      </a:lnTo>
                      <a:lnTo>
                        <a:pt x="22" y="193"/>
                      </a:lnTo>
                      <a:lnTo>
                        <a:pt x="28" y="161"/>
                      </a:lnTo>
                      <a:lnTo>
                        <a:pt x="32" y="130"/>
                      </a:lnTo>
                      <a:lnTo>
                        <a:pt x="37" y="98"/>
                      </a:lnTo>
                      <a:lnTo>
                        <a:pt x="41" y="67"/>
                      </a:lnTo>
                      <a:lnTo>
                        <a:pt x="45" y="36"/>
                      </a:lnTo>
                      <a:lnTo>
                        <a:pt x="49" y="5"/>
                      </a:lnTo>
                      <a:lnTo>
                        <a:pt x="46" y="0"/>
                      </a:lnTo>
                      <a:lnTo>
                        <a:pt x="49" y="5"/>
                      </a:lnTo>
                      <a:lnTo>
                        <a:pt x="50" y="3"/>
                      </a:lnTo>
                      <a:lnTo>
                        <a:pt x="46" y="0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39" name="Freeform 363"/>
                <p:cNvSpPr>
                  <a:spLocks/>
                </p:cNvSpPr>
                <p:nvPr/>
              </p:nvSpPr>
              <p:spPr bwMode="auto">
                <a:xfrm>
                  <a:off x="4597" y="2842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9" y="33"/>
                    </a:cxn>
                    <a:cxn ang="0">
                      <a:pos x="7" y="35"/>
                    </a:cxn>
                    <a:cxn ang="0">
                      <a:pos x="16" y="24"/>
                    </a:cxn>
                    <a:cxn ang="0">
                      <a:pos x="20" y="13"/>
                    </a:cxn>
                    <a:cxn ang="0">
                      <a:pos x="24" y="8"/>
                    </a:cxn>
                    <a:cxn ang="0">
                      <a:pos x="32" y="9"/>
                    </a:cxn>
                    <a:cxn ang="0">
                      <a:pos x="35" y="0"/>
                    </a:cxn>
                    <a:cxn ang="0">
                      <a:pos x="21" y="0"/>
                    </a:cxn>
                    <a:cxn ang="0">
                      <a:pos x="11" y="9"/>
                    </a:cxn>
                    <a:cxn ang="0">
                      <a:pos x="6" y="19"/>
                    </a:cxn>
                    <a:cxn ang="0">
                      <a:pos x="2" y="28"/>
                    </a:cxn>
                    <a:cxn ang="0">
                      <a:pos x="0" y="30"/>
                    </a:cxn>
                    <a:cxn ang="0">
                      <a:pos x="9" y="33"/>
                    </a:cxn>
                  </a:cxnLst>
                  <a:rect l="0" t="0" r="r" b="b"/>
                  <a:pathLst>
                    <a:path w="35" h="35">
                      <a:moveTo>
                        <a:pt x="9" y="33"/>
                      </a:moveTo>
                      <a:lnTo>
                        <a:pt x="7" y="35"/>
                      </a:lnTo>
                      <a:lnTo>
                        <a:pt x="16" y="24"/>
                      </a:lnTo>
                      <a:lnTo>
                        <a:pt x="20" y="13"/>
                      </a:lnTo>
                      <a:lnTo>
                        <a:pt x="24" y="8"/>
                      </a:lnTo>
                      <a:lnTo>
                        <a:pt x="32" y="9"/>
                      </a:lnTo>
                      <a:lnTo>
                        <a:pt x="35" y="0"/>
                      </a:lnTo>
                      <a:lnTo>
                        <a:pt x="21" y="0"/>
                      </a:lnTo>
                      <a:lnTo>
                        <a:pt x="11" y="9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0" name="Freeform 364"/>
                <p:cNvSpPr>
                  <a:spLocks/>
                </p:cNvSpPr>
                <p:nvPr/>
              </p:nvSpPr>
              <p:spPr bwMode="auto">
                <a:xfrm>
                  <a:off x="4569" y="2850"/>
                  <a:ext cx="30" cy="74"/>
                </a:xfrm>
                <a:custGeom>
                  <a:avLst/>
                  <a:gdLst/>
                  <a:ahLst/>
                  <a:cxnLst>
                    <a:cxn ang="0">
                      <a:pos x="7" y="290"/>
                    </a:cxn>
                    <a:cxn ang="0">
                      <a:pos x="9" y="295"/>
                    </a:cxn>
                    <a:cxn ang="0">
                      <a:pos x="22" y="257"/>
                    </a:cxn>
                    <a:cxn ang="0">
                      <a:pos x="34" y="220"/>
                    </a:cxn>
                    <a:cxn ang="0">
                      <a:pos x="48" y="183"/>
                    </a:cxn>
                    <a:cxn ang="0">
                      <a:pos x="63" y="149"/>
                    </a:cxn>
                    <a:cxn ang="0">
                      <a:pos x="77" y="113"/>
                    </a:cxn>
                    <a:cxn ang="0">
                      <a:pos x="94" y="76"/>
                    </a:cxn>
                    <a:cxn ang="0">
                      <a:pos x="106" y="39"/>
                    </a:cxn>
                    <a:cxn ang="0">
                      <a:pos x="123" y="3"/>
                    </a:cxn>
                    <a:cxn ang="0">
                      <a:pos x="114" y="0"/>
                    </a:cxn>
                    <a:cxn ang="0">
                      <a:pos x="99" y="37"/>
                    </a:cxn>
                    <a:cxn ang="0">
                      <a:pos x="84" y="75"/>
                    </a:cxn>
                    <a:cxn ang="0">
                      <a:pos x="69" y="111"/>
                    </a:cxn>
                    <a:cxn ang="0">
                      <a:pos x="55" y="146"/>
                    </a:cxn>
                    <a:cxn ang="0">
                      <a:pos x="40" y="182"/>
                    </a:cxn>
                    <a:cxn ang="0">
                      <a:pos x="26" y="218"/>
                    </a:cxn>
                    <a:cxn ang="0">
                      <a:pos x="14" y="255"/>
                    </a:cxn>
                    <a:cxn ang="0">
                      <a:pos x="1" y="293"/>
                    </a:cxn>
                    <a:cxn ang="0">
                      <a:pos x="3" y="297"/>
                    </a:cxn>
                    <a:cxn ang="0">
                      <a:pos x="1" y="293"/>
                    </a:cxn>
                    <a:cxn ang="0">
                      <a:pos x="0" y="296"/>
                    </a:cxn>
                    <a:cxn ang="0">
                      <a:pos x="3" y="297"/>
                    </a:cxn>
                    <a:cxn ang="0">
                      <a:pos x="7" y="290"/>
                    </a:cxn>
                  </a:cxnLst>
                  <a:rect l="0" t="0" r="r" b="b"/>
                  <a:pathLst>
                    <a:path w="123" h="297">
                      <a:moveTo>
                        <a:pt x="7" y="290"/>
                      </a:moveTo>
                      <a:lnTo>
                        <a:pt x="9" y="295"/>
                      </a:lnTo>
                      <a:lnTo>
                        <a:pt x="22" y="257"/>
                      </a:lnTo>
                      <a:lnTo>
                        <a:pt x="34" y="220"/>
                      </a:lnTo>
                      <a:lnTo>
                        <a:pt x="48" y="183"/>
                      </a:lnTo>
                      <a:lnTo>
                        <a:pt x="63" y="149"/>
                      </a:lnTo>
                      <a:lnTo>
                        <a:pt x="77" y="113"/>
                      </a:lnTo>
                      <a:lnTo>
                        <a:pt x="94" y="76"/>
                      </a:lnTo>
                      <a:lnTo>
                        <a:pt x="106" y="39"/>
                      </a:lnTo>
                      <a:lnTo>
                        <a:pt x="123" y="3"/>
                      </a:lnTo>
                      <a:lnTo>
                        <a:pt x="114" y="0"/>
                      </a:lnTo>
                      <a:lnTo>
                        <a:pt x="99" y="37"/>
                      </a:lnTo>
                      <a:lnTo>
                        <a:pt x="84" y="75"/>
                      </a:lnTo>
                      <a:lnTo>
                        <a:pt x="69" y="111"/>
                      </a:lnTo>
                      <a:lnTo>
                        <a:pt x="55" y="146"/>
                      </a:lnTo>
                      <a:lnTo>
                        <a:pt x="40" y="182"/>
                      </a:lnTo>
                      <a:lnTo>
                        <a:pt x="26" y="218"/>
                      </a:lnTo>
                      <a:lnTo>
                        <a:pt x="14" y="255"/>
                      </a:lnTo>
                      <a:lnTo>
                        <a:pt x="1" y="293"/>
                      </a:lnTo>
                      <a:lnTo>
                        <a:pt x="3" y="297"/>
                      </a:lnTo>
                      <a:lnTo>
                        <a:pt x="1" y="293"/>
                      </a:lnTo>
                      <a:lnTo>
                        <a:pt x="0" y="296"/>
                      </a:lnTo>
                      <a:lnTo>
                        <a:pt x="3" y="297"/>
                      </a:lnTo>
                      <a:lnTo>
                        <a:pt x="7" y="29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1" name="Freeform 365"/>
                <p:cNvSpPr>
                  <a:spLocks/>
                </p:cNvSpPr>
                <p:nvPr/>
              </p:nvSpPr>
              <p:spPr bwMode="auto">
                <a:xfrm>
                  <a:off x="4570" y="2922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7" y="1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4" y="11"/>
                    </a:cxn>
                    <a:cxn ang="0">
                      <a:pos x="5" y="11"/>
                    </a:cxn>
                    <a:cxn ang="0">
                      <a:pos x="6" y="1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8" h="11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2" name="Freeform 366"/>
                <p:cNvSpPr>
                  <a:spLocks/>
                </p:cNvSpPr>
                <p:nvPr/>
              </p:nvSpPr>
              <p:spPr bwMode="auto">
                <a:xfrm>
                  <a:off x="2744" y="2827"/>
                  <a:ext cx="62" cy="114"/>
                </a:xfrm>
                <a:custGeom>
                  <a:avLst/>
                  <a:gdLst/>
                  <a:ahLst/>
                  <a:cxnLst>
                    <a:cxn ang="0">
                      <a:pos x="241" y="455"/>
                    </a:cxn>
                    <a:cxn ang="0">
                      <a:pos x="243" y="454"/>
                    </a:cxn>
                    <a:cxn ang="0">
                      <a:pos x="243" y="453"/>
                    </a:cxn>
                    <a:cxn ang="0">
                      <a:pos x="231" y="423"/>
                    </a:cxn>
                    <a:cxn ang="0">
                      <a:pos x="218" y="393"/>
                    </a:cxn>
                    <a:cxn ang="0">
                      <a:pos x="204" y="365"/>
                    </a:cxn>
                    <a:cxn ang="0">
                      <a:pos x="192" y="336"/>
                    </a:cxn>
                    <a:cxn ang="0">
                      <a:pos x="177" y="307"/>
                    </a:cxn>
                    <a:cxn ang="0">
                      <a:pos x="160" y="279"/>
                    </a:cxn>
                    <a:cxn ang="0">
                      <a:pos x="145" y="252"/>
                    </a:cxn>
                    <a:cxn ang="0">
                      <a:pos x="129" y="223"/>
                    </a:cxn>
                    <a:cxn ang="0">
                      <a:pos x="113" y="196"/>
                    </a:cxn>
                    <a:cxn ang="0">
                      <a:pos x="96" y="168"/>
                    </a:cxn>
                    <a:cxn ang="0">
                      <a:pos x="80" y="140"/>
                    </a:cxn>
                    <a:cxn ang="0">
                      <a:pos x="64" y="113"/>
                    </a:cxn>
                    <a:cxn ang="0">
                      <a:pos x="48" y="84"/>
                    </a:cxn>
                    <a:cxn ang="0">
                      <a:pos x="31" y="57"/>
                    </a:cxn>
                    <a:cxn ang="0">
                      <a:pos x="15" y="28"/>
                    </a:cxn>
                    <a:cxn ang="0">
                      <a:pos x="0" y="0"/>
                    </a:cxn>
                    <a:cxn ang="0">
                      <a:pos x="8" y="31"/>
                    </a:cxn>
                    <a:cxn ang="0">
                      <a:pos x="18" y="63"/>
                    </a:cxn>
                    <a:cxn ang="0">
                      <a:pos x="26" y="95"/>
                    </a:cxn>
                    <a:cxn ang="0">
                      <a:pos x="35" y="128"/>
                    </a:cxn>
                    <a:cxn ang="0">
                      <a:pos x="45" y="162"/>
                    </a:cxn>
                    <a:cxn ang="0">
                      <a:pos x="55" y="194"/>
                    </a:cxn>
                    <a:cxn ang="0">
                      <a:pos x="66" y="226"/>
                    </a:cxn>
                    <a:cxn ang="0">
                      <a:pos x="78" y="257"/>
                    </a:cxn>
                    <a:cxn ang="0">
                      <a:pos x="92" y="286"/>
                    </a:cxn>
                    <a:cxn ang="0">
                      <a:pos x="106" y="316"/>
                    </a:cxn>
                    <a:cxn ang="0">
                      <a:pos x="121" y="342"/>
                    </a:cxn>
                    <a:cxn ang="0">
                      <a:pos x="138" y="369"/>
                    </a:cxn>
                    <a:cxn ang="0">
                      <a:pos x="157" y="392"/>
                    </a:cxn>
                    <a:cxn ang="0">
                      <a:pos x="179" y="414"/>
                    </a:cxn>
                    <a:cxn ang="0">
                      <a:pos x="201" y="432"/>
                    </a:cxn>
                    <a:cxn ang="0">
                      <a:pos x="225" y="447"/>
                    </a:cxn>
                    <a:cxn ang="0">
                      <a:pos x="231" y="449"/>
                    </a:cxn>
                    <a:cxn ang="0">
                      <a:pos x="233" y="452"/>
                    </a:cxn>
                    <a:cxn ang="0">
                      <a:pos x="237" y="454"/>
                    </a:cxn>
                    <a:cxn ang="0">
                      <a:pos x="241" y="455"/>
                    </a:cxn>
                  </a:cxnLst>
                  <a:rect l="0" t="0" r="r" b="b"/>
                  <a:pathLst>
                    <a:path w="243" h="455">
                      <a:moveTo>
                        <a:pt x="241" y="455"/>
                      </a:moveTo>
                      <a:lnTo>
                        <a:pt x="243" y="454"/>
                      </a:lnTo>
                      <a:lnTo>
                        <a:pt x="243" y="453"/>
                      </a:lnTo>
                      <a:lnTo>
                        <a:pt x="231" y="423"/>
                      </a:lnTo>
                      <a:lnTo>
                        <a:pt x="218" y="393"/>
                      </a:lnTo>
                      <a:lnTo>
                        <a:pt x="204" y="365"/>
                      </a:lnTo>
                      <a:lnTo>
                        <a:pt x="192" y="336"/>
                      </a:lnTo>
                      <a:lnTo>
                        <a:pt x="177" y="307"/>
                      </a:lnTo>
                      <a:lnTo>
                        <a:pt x="160" y="279"/>
                      </a:lnTo>
                      <a:lnTo>
                        <a:pt x="145" y="252"/>
                      </a:lnTo>
                      <a:lnTo>
                        <a:pt x="129" y="223"/>
                      </a:lnTo>
                      <a:lnTo>
                        <a:pt x="113" y="196"/>
                      </a:lnTo>
                      <a:lnTo>
                        <a:pt x="96" y="168"/>
                      </a:lnTo>
                      <a:lnTo>
                        <a:pt x="80" y="140"/>
                      </a:lnTo>
                      <a:lnTo>
                        <a:pt x="64" y="113"/>
                      </a:lnTo>
                      <a:lnTo>
                        <a:pt x="48" y="84"/>
                      </a:lnTo>
                      <a:lnTo>
                        <a:pt x="31" y="57"/>
                      </a:lnTo>
                      <a:lnTo>
                        <a:pt x="15" y="28"/>
                      </a:lnTo>
                      <a:lnTo>
                        <a:pt x="0" y="0"/>
                      </a:lnTo>
                      <a:lnTo>
                        <a:pt x="8" y="31"/>
                      </a:lnTo>
                      <a:lnTo>
                        <a:pt x="18" y="63"/>
                      </a:lnTo>
                      <a:lnTo>
                        <a:pt x="26" y="95"/>
                      </a:lnTo>
                      <a:lnTo>
                        <a:pt x="35" y="128"/>
                      </a:lnTo>
                      <a:lnTo>
                        <a:pt x="45" y="162"/>
                      </a:lnTo>
                      <a:lnTo>
                        <a:pt x="55" y="194"/>
                      </a:lnTo>
                      <a:lnTo>
                        <a:pt x="66" y="226"/>
                      </a:lnTo>
                      <a:lnTo>
                        <a:pt x="78" y="257"/>
                      </a:lnTo>
                      <a:lnTo>
                        <a:pt x="92" y="286"/>
                      </a:lnTo>
                      <a:lnTo>
                        <a:pt x="106" y="316"/>
                      </a:lnTo>
                      <a:lnTo>
                        <a:pt x="121" y="342"/>
                      </a:lnTo>
                      <a:lnTo>
                        <a:pt x="138" y="369"/>
                      </a:lnTo>
                      <a:lnTo>
                        <a:pt x="157" y="392"/>
                      </a:lnTo>
                      <a:lnTo>
                        <a:pt x="179" y="414"/>
                      </a:lnTo>
                      <a:lnTo>
                        <a:pt x="201" y="432"/>
                      </a:lnTo>
                      <a:lnTo>
                        <a:pt x="225" y="447"/>
                      </a:lnTo>
                      <a:lnTo>
                        <a:pt x="231" y="449"/>
                      </a:lnTo>
                      <a:lnTo>
                        <a:pt x="233" y="452"/>
                      </a:lnTo>
                      <a:lnTo>
                        <a:pt x="237" y="454"/>
                      </a:lnTo>
                      <a:lnTo>
                        <a:pt x="241" y="45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3" name="Freeform 367"/>
                <p:cNvSpPr>
                  <a:spLocks/>
                </p:cNvSpPr>
                <p:nvPr/>
              </p:nvSpPr>
              <p:spPr bwMode="auto">
                <a:xfrm>
                  <a:off x="2803" y="294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9" y="7"/>
                    </a:cxn>
                    <a:cxn ang="0">
                      <a:pos x="8" y="7"/>
                    </a:cxn>
                    <a:cxn ang="0">
                      <a:pos x="9" y="5"/>
                    </a:cxn>
                    <a:cxn ang="0">
                      <a:pos x="10" y="2"/>
                    </a:cxn>
                    <a:cxn ang="0">
                      <a:pos x="9" y="4"/>
                    </a:cxn>
                    <a:cxn ang="0">
                      <a:pos x="9" y="1"/>
                    </a:cxn>
                    <a:cxn ang="0">
                      <a:pos x="9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0" h="7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9" y="5"/>
                      </a:lnTo>
                      <a:lnTo>
                        <a:pt x="10" y="2"/>
                      </a:lnTo>
                      <a:lnTo>
                        <a:pt x="9" y="4"/>
                      </a:lnTo>
                      <a:lnTo>
                        <a:pt x="9" y="1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4" name="Freeform 368"/>
                <p:cNvSpPr>
                  <a:spLocks/>
                </p:cNvSpPr>
                <p:nvPr/>
              </p:nvSpPr>
              <p:spPr bwMode="auto">
                <a:xfrm>
                  <a:off x="2743" y="2827"/>
                  <a:ext cx="63" cy="114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0" y="4"/>
                    </a:cxn>
                    <a:cxn ang="0">
                      <a:pos x="15" y="32"/>
                    </a:cxn>
                    <a:cxn ang="0">
                      <a:pos x="30" y="61"/>
                    </a:cxn>
                    <a:cxn ang="0">
                      <a:pos x="46" y="89"/>
                    </a:cxn>
                    <a:cxn ang="0">
                      <a:pos x="62" y="116"/>
                    </a:cxn>
                    <a:cxn ang="0">
                      <a:pos x="79" y="145"/>
                    </a:cxn>
                    <a:cxn ang="0">
                      <a:pos x="95" y="172"/>
                    </a:cxn>
                    <a:cxn ang="0">
                      <a:pos x="111" y="201"/>
                    </a:cxn>
                    <a:cxn ang="0">
                      <a:pos x="128" y="228"/>
                    </a:cxn>
                    <a:cxn ang="0">
                      <a:pos x="145" y="255"/>
                    </a:cxn>
                    <a:cxn ang="0">
                      <a:pos x="160" y="284"/>
                    </a:cxn>
                    <a:cxn ang="0">
                      <a:pos x="175" y="311"/>
                    </a:cxn>
                    <a:cxn ang="0">
                      <a:pos x="190" y="340"/>
                    </a:cxn>
                    <a:cxn ang="0">
                      <a:pos x="204" y="369"/>
                    </a:cxn>
                    <a:cxn ang="0">
                      <a:pos x="217" y="398"/>
                    </a:cxn>
                    <a:cxn ang="0">
                      <a:pos x="231" y="426"/>
                    </a:cxn>
                    <a:cxn ang="0">
                      <a:pos x="242" y="456"/>
                    </a:cxn>
                    <a:cxn ang="0">
                      <a:pos x="249" y="454"/>
                    </a:cxn>
                    <a:cxn ang="0">
                      <a:pos x="239" y="424"/>
                    </a:cxn>
                    <a:cxn ang="0">
                      <a:pos x="225" y="393"/>
                    </a:cxn>
                    <a:cxn ang="0">
                      <a:pos x="212" y="365"/>
                    </a:cxn>
                    <a:cxn ang="0">
                      <a:pos x="199" y="336"/>
                    </a:cxn>
                    <a:cxn ang="0">
                      <a:pos x="183" y="308"/>
                    </a:cxn>
                    <a:cxn ang="0">
                      <a:pos x="168" y="279"/>
                    </a:cxn>
                    <a:cxn ang="0">
                      <a:pos x="153" y="252"/>
                    </a:cxn>
                    <a:cxn ang="0">
                      <a:pos x="137" y="223"/>
                    </a:cxn>
                    <a:cxn ang="0">
                      <a:pos x="119" y="196"/>
                    </a:cxn>
                    <a:cxn ang="0">
                      <a:pos x="104" y="167"/>
                    </a:cxn>
                    <a:cxn ang="0">
                      <a:pos x="87" y="140"/>
                    </a:cxn>
                    <a:cxn ang="0">
                      <a:pos x="70" y="113"/>
                    </a:cxn>
                    <a:cxn ang="0">
                      <a:pos x="54" y="85"/>
                    </a:cxn>
                    <a:cxn ang="0">
                      <a:pos x="38" y="55"/>
                    </a:cxn>
                    <a:cxn ang="0">
                      <a:pos x="23" y="28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49" h="456">
                      <a:moveTo>
                        <a:pt x="8" y="1"/>
                      </a:moveTo>
                      <a:lnTo>
                        <a:pt x="0" y="4"/>
                      </a:lnTo>
                      <a:lnTo>
                        <a:pt x="15" y="32"/>
                      </a:lnTo>
                      <a:lnTo>
                        <a:pt x="30" y="61"/>
                      </a:lnTo>
                      <a:lnTo>
                        <a:pt x="46" y="89"/>
                      </a:lnTo>
                      <a:lnTo>
                        <a:pt x="62" y="116"/>
                      </a:lnTo>
                      <a:lnTo>
                        <a:pt x="79" y="145"/>
                      </a:lnTo>
                      <a:lnTo>
                        <a:pt x="95" y="172"/>
                      </a:lnTo>
                      <a:lnTo>
                        <a:pt x="111" y="201"/>
                      </a:lnTo>
                      <a:lnTo>
                        <a:pt x="128" y="228"/>
                      </a:lnTo>
                      <a:lnTo>
                        <a:pt x="145" y="255"/>
                      </a:lnTo>
                      <a:lnTo>
                        <a:pt x="160" y="284"/>
                      </a:lnTo>
                      <a:lnTo>
                        <a:pt x="175" y="311"/>
                      </a:lnTo>
                      <a:lnTo>
                        <a:pt x="190" y="340"/>
                      </a:lnTo>
                      <a:lnTo>
                        <a:pt x="204" y="369"/>
                      </a:lnTo>
                      <a:lnTo>
                        <a:pt x="217" y="398"/>
                      </a:lnTo>
                      <a:lnTo>
                        <a:pt x="231" y="426"/>
                      </a:lnTo>
                      <a:lnTo>
                        <a:pt x="242" y="456"/>
                      </a:lnTo>
                      <a:lnTo>
                        <a:pt x="249" y="454"/>
                      </a:lnTo>
                      <a:lnTo>
                        <a:pt x="239" y="424"/>
                      </a:lnTo>
                      <a:lnTo>
                        <a:pt x="225" y="393"/>
                      </a:lnTo>
                      <a:lnTo>
                        <a:pt x="212" y="365"/>
                      </a:lnTo>
                      <a:lnTo>
                        <a:pt x="199" y="336"/>
                      </a:lnTo>
                      <a:lnTo>
                        <a:pt x="183" y="308"/>
                      </a:lnTo>
                      <a:lnTo>
                        <a:pt x="168" y="279"/>
                      </a:lnTo>
                      <a:lnTo>
                        <a:pt x="153" y="252"/>
                      </a:lnTo>
                      <a:lnTo>
                        <a:pt x="137" y="223"/>
                      </a:lnTo>
                      <a:lnTo>
                        <a:pt x="119" y="196"/>
                      </a:lnTo>
                      <a:lnTo>
                        <a:pt x="104" y="167"/>
                      </a:lnTo>
                      <a:lnTo>
                        <a:pt x="87" y="140"/>
                      </a:lnTo>
                      <a:lnTo>
                        <a:pt x="70" y="113"/>
                      </a:lnTo>
                      <a:lnTo>
                        <a:pt x="54" y="85"/>
                      </a:lnTo>
                      <a:lnTo>
                        <a:pt x="38" y="55"/>
                      </a:lnTo>
                      <a:lnTo>
                        <a:pt x="23" y="28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5" name="Freeform 369"/>
                <p:cNvSpPr>
                  <a:spLocks/>
                </p:cNvSpPr>
                <p:nvPr/>
              </p:nvSpPr>
              <p:spPr bwMode="auto">
                <a:xfrm>
                  <a:off x="2743" y="2827"/>
                  <a:ext cx="58" cy="113"/>
                </a:xfrm>
                <a:custGeom>
                  <a:avLst/>
                  <a:gdLst/>
                  <a:ahLst/>
                  <a:cxnLst>
                    <a:cxn ang="0">
                      <a:pos x="231" y="443"/>
                    </a:cxn>
                    <a:cxn ang="0">
                      <a:pos x="205" y="428"/>
                    </a:cxn>
                    <a:cxn ang="0">
                      <a:pos x="184" y="411"/>
                    </a:cxn>
                    <a:cxn ang="0">
                      <a:pos x="163" y="391"/>
                    </a:cxn>
                    <a:cxn ang="0">
                      <a:pos x="146" y="367"/>
                    </a:cxn>
                    <a:cxn ang="0">
                      <a:pos x="128" y="342"/>
                    </a:cxn>
                    <a:cxn ang="0">
                      <a:pos x="112" y="315"/>
                    </a:cxn>
                    <a:cxn ang="0">
                      <a:pos x="98" y="285"/>
                    </a:cxn>
                    <a:cxn ang="0">
                      <a:pos x="86" y="257"/>
                    </a:cxn>
                    <a:cxn ang="0">
                      <a:pos x="74" y="227"/>
                    </a:cxn>
                    <a:cxn ang="0">
                      <a:pos x="62" y="194"/>
                    </a:cxn>
                    <a:cxn ang="0">
                      <a:pos x="52" y="161"/>
                    </a:cxn>
                    <a:cxn ang="0">
                      <a:pos x="41" y="128"/>
                    </a:cxn>
                    <a:cxn ang="0">
                      <a:pos x="33" y="95"/>
                    </a:cxn>
                    <a:cxn ang="0">
                      <a:pos x="24" y="63"/>
                    </a:cxn>
                    <a:cxn ang="0">
                      <a:pos x="16" y="31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8" y="33"/>
                    </a:cxn>
                    <a:cxn ang="0">
                      <a:pos x="16" y="65"/>
                    </a:cxn>
                    <a:cxn ang="0">
                      <a:pos x="24" y="97"/>
                    </a:cxn>
                    <a:cxn ang="0">
                      <a:pos x="34" y="131"/>
                    </a:cxn>
                    <a:cxn ang="0">
                      <a:pos x="44" y="163"/>
                    </a:cxn>
                    <a:cxn ang="0">
                      <a:pos x="54" y="196"/>
                    </a:cxn>
                    <a:cxn ang="0">
                      <a:pos x="66" y="229"/>
                    </a:cxn>
                    <a:cxn ang="0">
                      <a:pos x="76" y="259"/>
                    </a:cxn>
                    <a:cxn ang="0">
                      <a:pos x="90" y="289"/>
                    </a:cxn>
                    <a:cxn ang="0">
                      <a:pos x="105" y="318"/>
                    </a:cxn>
                    <a:cxn ang="0">
                      <a:pos x="119" y="346"/>
                    </a:cxn>
                    <a:cxn ang="0">
                      <a:pos x="137" y="371"/>
                    </a:cxn>
                    <a:cxn ang="0">
                      <a:pos x="157" y="397"/>
                    </a:cxn>
                    <a:cxn ang="0">
                      <a:pos x="178" y="417"/>
                    </a:cxn>
                    <a:cxn ang="0">
                      <a:pos x="202" y="436"/>
                    </a:cxn>
                    <a:cxn ang="0">
                      <a:pos x="226" y="452"/>
                    </a:cxn>
                    <a:cxn ang="0">
                      <a:pos x="231" y="443"/>
                    </a:cxn>
                  </a:cxnLst>
                  <a:rect l="0" t="0" r="r" b="b"/>
                  <a:pathLst>
                    <a:path w="231" h="452">
                      <a:moveTo>
                        <a:pt x="231" y="443"/>
                      </a:moveTo>
                      <a:lnTo>
                        <a:pt x="205" y="428"/>
                      </a:lnTo>
                      <a:lnTo>
                        <a:pt x="184" y="411"/>
                      </a:lnTo>
                      <a:lnTo>
                        <a:pt x="163" y="391"/>
                      </a:lnTo>
                      <a:lnTo>
                        <a:pt x="146" y="367"/>
                      </a:lnTo>
                      <a:lnTo>
                        <a:pt x="128" y="342"/>
                      </a:lnTo>
                      <a:lnTo>
                        <a:pt x="112" y="315"/>
                      </a:lnTo>
                      <a:lnTo>
                        <a:pt x="98" y="285"/>
                      </a:lnTo>
                      <a:lnTo>
                        <a:pt x="86" y="257"/>
                      </a:lnTo>
                      <a:lnTo>
                        <a:pt x="74" y="227"/>
                      </a:lnTo>
                      <a:lnTo>
                        <a:pt x="62" y="194"/>
                      </a:lnTo>
                      <a:lnTo>
                        <a:pt x="52" y="161"/>
                      </a:lnTo>
                      <a:lnTo>
                        <a:pt x="41" y="128"/>
                      </a:lnTo>
                      <a:lnTo>
                        <a:pt x="33" y="95"/>
                      </a:lnTo>
                      <a:lnTo>
                        <a:pt x="24" y="63"/>
                      </a:lnTo>
                      <a:lnTo>
                        <a:pt x="16" y="31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8" y="33"/>
                      </a:lnTo>
                      <a:lnTo>
                        <a:pt x="16" y="65"/>
                      </a:lnTo>
                      <a:lnTo>
                        <a:pt x="24" y="97"/>
                      </a:lnTo>
                      <a:lnTo>
                        <a:pt x="34" y="131"/>
                      </a:lnTo>
                      <a:lnTo>
                        <a:pt x="44" y="163"/>
                      </a:lnTo>
                      <a:lnTo>
                        <a:pt x="54" y="196"/>
                      </a:lnTo>
                      <a:lnTo>
                        <a:pt x="66" y="229"/>
                      </a:lnTo>
                      <a:lnTo>
                        <a:pt x="76" y="259"/>
                      </a:lnTo>
                      <a:lnTo>
                        <a:pt x="90" y="289"/>
                      </a:lnTo>
                      <a:lnTo>
                        <a:pt x="105" y="318"/>
                      </a:lnTo>
                      <a:lnTo>
                        <a:pt x="119" y="346"/>
                      </a:lnTo>
                      <a:lnTo>
                        <a:pt x="137" y="371"/>
                      </a:lnTo>
                      <a:lnTo>
                        <a:pt x="157" y="397"/>
                      </a:lnTo>
                      <a:lnTo>
                        <a:pt x="178" y="417"/>
                      </a:lnTo>
                      <a:lnTo>
                        <a:pt x="202" y="436"/>
                      </a:lnTo>
                      <a:lnTo>
                        <a:pt x="226" y="452"/>
                      </a:lnTo>
                      <a:lnTo>
                        <a:pt x="231" y="44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6" name="Freeform 370"/>
                <p:cNvSpPr>
                  <a:spLocks/>
                </p:cNvSpPr>
                <p:nvPr/>
              </p:nvSpPr>
              <p:spPr bwMode="auto">
                <a:xfrm>
                  <a:off x="2800" y="293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8" y="7"/>
                    </a:cxn>
                    <a:cxn ang="0">
                      <a:pos x="16" y="7"/>
                    </a:cxn>
                    <a:cxn ang="0">
                      <a:pos x="13" y="6"/>
                    </a:cxn>
                    <a:cxn ang="0">
                      <a:pos x="9" y="4"/>
                    </a:cxn>
                    <a:cxn ang="0">
                      <a:pos x="5" y="0"/>
                    </a:cxn>
                    <a:cxn ang="0">
                      <a:pos x="0" y="9"/>
                    </a:cxn>
                    <a:cxn ang="0">
                      <a:pos x="6" y="12"/>
                    </a:cxn>
                    <a:cxn ang="0">
                      <a:pos x="8" y="14"/>
                    </a:cxn>
                    <a:cxn ang="0">
                      <a:pos x="13" y="16"/>
                    </a:cxn>
                    <a:cxn ang="0">
                      <a:pos x="18" y="18"/>
                    </a:cxn>
                    <a:cxn ang="0">
                      <a:pos x="23" y="16"/>
                    </a:cxn>
                    <a:cxn ang="0">
                      <a:pos x="18" y="18"/>
                    </a:cxn>
                    <a:cxn ang="0">
                      <a:pos x="22" y="18"/>
                    </a:cxn>
                    <a:cxn ang="0">
                      <a:pos x="23" y="1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23" h="18">
                      <a:moveTo>
                        <a:pt x="14" y="11"/>
                      </a:moveTo>
                      <a:lnTo>
                        <a:pt x="18" y="7"/>
                      </a:lnTo>
                      <a:lnTo>
                        <a:pt x="16" y="7"/>
                      </a:lnTo>
                      <a:lnTo>
                        <a:pt x="13" y="6"/>
                      </a:lnTo>
                      <a:lnTo>
                        <a:pt x="9" y="4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6" y="12"/>
                      </a:lnTo>
                      <a:lnTo>
                        <a:pt x="8" y="14"/>
                      </a:lnTo>
                      <a:lnTo>
                        <a:pt x="13" y="16"/>
                      </a:lnTo>
                      <a:lnTo>
                        <a:pt x="18" y="18"/>
                      </a:lnTo>
                      <a:lnTo>
                        <a:pt x="23" y="16"/>
                      </a:lnTo>
                      <a:lnTo>
                        <a:pt x="18" y="18"/>
                      </a:lnTo>
                      <a:lnTo>
                        <a:pt x="22" y="18"/>
                      </a:lnTo>
                      <a:lnTo>
                        <a:pt x="23" y="16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7" name="Freeform 371"/>
                <p:cNvSpPr>
                  <a:spLocks/>
                </p:cNvSpPr>
                <p:nvPr/>
              </p:nvSpPr>
              <p:spPr bwMode="auto">
                <a:xfrm>
                  <a:off x="4432" y="2829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107" y="224"/>
                    </a:cxn>
                    <a:cxn ang="0">
                      <a:pos x="121" y="222"/>
                    </a:cxn>
                    <a:cxn ang="0">
                      <a:pos x="135" y="221"/>
                    </a:cxn>
                    <a:cxn ang="0">
                      <a:pos x="147" y="216"/>
                    </a:cxn>
                    <a:cxn ang="0">
                      <a:pos x="159" y="211"/>
                    </a:cxn>
                    <a:cxn ang="0">
                      <a:pos x="171" y="202"/>
                    </a:cxn>
                    <a:cxn ang="0">
                      <a:pos x="181" y="194"/>
                    </a:cxn>
                    <a:cxn ang="0">
                      <a:pos x="191" y="183"/>
                    </a:cxn>
                    <a:cxn ang="0">
                      <a:pos x="200" y="170"/>
                    </a:cxn>
                    <a:cxn ang="0">
                      <a:pos x="208" y="145"/>
                    </a:cxn>
                    <a:cxn ang="0">
                      <a:pos x="213" y="119"/>
                    </a:cxn>
                    <a:cxn ang="0">
                      <a:pos x="212" y="95"/>
                    </a:cxn>
                    <a:cxn ang="0">
                      <a:pos x="206" y="75"/>
                    </a:cxn>
                    <a:cxn ang="0">
                      <a:pos x="196" y="64"/>
                    </a:cxn>
                    <a:cxn ang="0">
                      <a:pos x="186" y="54"/>
                    </a:cxn>
                    <a:cxn ang="0">
                      <a:pos x="174" y="44"/>
                    </a:cxn>
                    <a:cxn ang="0">
                      <a:pos x="162" y="35"/>
                    </a:cxn>
                    <a:cxn ang="0">
                      <a:pos x="152" y="25"/>
                    </a:cxn>
                    <a:cxn ang="0">
                      <a:pos x="140" y="17"/>
                    </a:cxn>
                    <a:cxn ang="0">
                      <a:pos x="130" y="8"/>
                    </a:cxn>
                    <a:cxn ang="0">
                      <a:pos x="118" y="1"/>
                    </a:cxn>
                    <a:cxn ang="0">
                      <a:pos x="102" y="0"/>
                    </a:cxn>
                    <a:cxn ang="0">
                      <a:pos x="88" y="1"/>
                    </a:cxn>
                    <a:cxn ang="0">
                      <a:pos x="74" y="4"/>
                    </a:cxn>
                    <a:cxn ang="0">
                      <a:pos x="60" y="10"/>
                    </a:cxn>
                    <a:cxn ang="0">
                      <a:pos x="48" y="17"/>
                    </a:cxn>
                    <a:cxn ang="0">
                      <a:pos x="35" y="25"/>
                    </a:cxn>
                    <a:cxn ang="0">
                      <a:pos x="24" y="37"/>
                    </a:cxn>
                    <a:cxn ang="0">
                      <a:pos x="15" y="51"/>
                    </a:cxn>
                    <a:cxn ang="0">
                      <a:pos x="5" y="82"/>
                    </a:cxn>
                    <a:cxn ang="0">
                      <a:pos x="0" y="114"/>
                    </a:cxn>
                    <a:cxn ang="0">
                      <a:pos x="2" y="145"/>
                    </a:cxn>
                    <a:cxn ang="0">
                      <a:pos x="17" y="169"/>
                    </a:cxn>
                    <a:cxn ang="0">
                      <a:pos x="25" y="181"/>
                    </a:cxn>
                    <a:cxn ang="0">
                      <a:pos x="35" y="192"/>
                    </a:cxn>
                    <a:cxn ang="0">
                      <a:pos x="44" y="200"/>
                    </a:cxn>
                    <a:cxn ang="0">
                      <a:pos x="56" y="206"/>
                    </a:cxn>
                    <a:cxn ang="0">
                      <a:pos x="67" y="212"/>
                    </a:cxn>
                    <a:cxn ang="0">
                      <a:pos x="79" y="216"/>
                    </a:cxn>
                    <a:cxn ang="0">
                      <a:pos x="93" y="221"/>
                    </a:cxn>
                    <a:cxn ang="0">
                      <a:pos x="107" y="224"/>
                    </a:cxn>
                  </a:cxnLst>
                  <a:rect l="0" t="0" r="r" b="b"/>
                  <a:pathLst>
                    <a:path w="213" h="224">
                      <a:moveTo>
                        <a:pt x="107" y="224"/>
                      </a:moveTo>
                      <a:lnTo>
                        <a:pt x="121" y="222"/>
                      </a:lnTo>
                      <a:lnTo>
                        <a:pt x="135" y="221"/>
                      </a:lnTo>
                      <a:lnTo>
                        <a:pt x="147" y="216"/>
                      </a:lnTo>
                      <a:lnTo>
                        <a:pt x="159" y="211"/>
                      </a:lnTo>
                      <a:lnTo>
                        <a:pt x="171" y="202"/>
                      </a:lnTo>
                      <a:lnTo>
                        <a:pt x="181" y="194"/>
                      </a:lnTo>
                      <a:lnTo>
                        <a:pt x="191" y="183"/>
                      </a:lnTo>
                      <a:lnTo>
                        <a:pt x="200" y="170"/>
                      </a:lnTo>
                      <a:lnTo>
                        <a:pt x="208" y="145"/>
                      </a:lnTo>
                      <a:lnTo>
                        <a:pt x="213" y="119"/>
                      </a:lnTo>
                      <a:lnTo>
                        <a:pt x="212" y="95"/>
                      </a:lnTo>
                      <a:lnTo>
                        <a:pt x="206" y="75"/>
                      </a:lnTo>
                      <a:lnTo>
                        <a:pt x="196" y="64"/>
                      </a:lnTo>
                      <a:lnTo>
                        <a:pt x="186" y="54"/>
                      </a:lnTo>
                      <a:lnTo>
                        <a:pt x="174" y="44"/>
                      </a:lnTo>
                      <a:lnTo>
                        <a:pt x="162" y="35"/>
                      </a:lnTo>
                      <a:lnTo>
                        <a:pt x="152" y="25"/>
                      </a:lnTo>
                      <a:lnTo>
                        <a:pt x="140" y="17"/>
                      </a:lnTo>
                      <a:lnTo>
                        <a:pt x="130" y="8"/>
                      </a:lnTo>
                      <a:lnTo>
                        <a:pt x="118" y="1"/>
                      </a:lnTo>
                      <a:lnTo>
                        <a:pt x="102" y="0"/>
                      </a:lnTo>
                      <a:lnTo>
                        <a:pt x="88" y="1"/>
                      </a:lnTo>
                      <a:lnTo>
                        <a:pt x="74" y="4"/>
                      </a:lnTo>
                      <a:lnTo>
                        <a:pt x="60" y="10"/>
                      </a:lnTo>
                      <a:lnTo>
                        <a:pt x="48" y="17"/>
                      </a:lnTo>
                      <a:lnTo>
                        <a:pt x="35" y="25"/>
                      </a:lnTo>
                      <a:lnTo>
                        <a:pt x="24" y="37"/>
                      </a:lnTo>
                      <a:lnTo>
                        <a:pt x="15" y="51"/>
                      </a:lnTo>
                      <a:lnTo>
                        <a:pt x="5" y="82"/>
                      </a:lnTo>
                      <a:lnTo>
                        <a:pt x="0" y="114"/>
                      </a:lnTo>
                      <a:lnTo>
                        <a:pt x="2" y="145"/>
                      </a:lnTo>
                      <a:lnTo>
                        <a:pt x="17" y="169"/>
                      </a:lnTo>
                      <a:lnTo>
                        <a:pt x="25" y="181"/>
                      </a:lnTo>
                      <a:lnTo>
                        <a:pt x="35" y="192"/>
                      </a:lnTo>
                      <a:lnTo>
                        <a:pt x="44" y="200"/>
                      </a:lnTo>
                      <a:lnTo>
                        <a:pt x="56" y="206"/>
                      </a:lnTo>
                      <a:lnTo>
                        <a:pt x="67" y="212"/>
                      </a:lnTo>
                      <a:lnTo>
                        <a:pt x="79" y="216"/>
                      </a:lnTo>
                      <a:lnTo>
                        <a:pt x="93" y="221"/>
                      </a:lnTo>
                      <a:lnTo>
                        <a:pt x="107" y="22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8" name="Freeform 372"/>
                <p:cNvSpPr>
                  <a:spLocks/>
                </p:cNvSpPr>
                <p:nvPr/>
              </p:nvSpPr>
              <p:spPr bwMode="auto">
                <a:xfrm>
                  <a:off x="4458" y="2871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80" y="13"/>
                    </a:cxn>
                    <a:cxn ang="0">
                      <a:pos x="72" y="24"/>
                    </a:cxn>
                    <a:cxn ang="0">
                      <a:pos x="61" y="31"/>
                    </a:cxn>
                    <a:cxn ang="0">
                      <a:pos x="51" y="38"/>
                    </a:cxn>
                    <a:cxn ang="0">
                      <a:pos x="39" y="44"/>
                    </a:cxn>
                    <a:cxn ang="0">
                      <a:pos x="26" y="48"/>
                    </a:cxn>
                    <a:cxn ang="0">
                      <a:pos x="14" y="51"/>
                    </a:cxn>
                    <a:cxn ang="0">
                      <a:pos x="0" y="51"/>
                    </a:cxn>
                    <a:cxn ang="0">
                      <a:pos x="0" y="59"/>
                    </a:cxn>
                    <a:cxn ang="0">
                      <a:pos x="14" y="59"/>
                    </a:cxn>
                    <a:cxn ang="0">
                      <a:pos x="29" y="57"/>
                    </a:cxn>
                    <a:cxn ang="0">
                      <a:pos x="41" y="53"/>
                    </a:cxn>
                    <a:cxn ang="0">
                      <a:pos x="54" y="46"/>
                    </a:cxn>
                    <a:cxn ang="0">
                      <a:pos x="66" y="39"/>
                    </a:cxn>
                    <a:cxn ang="0">
                      <a:pos x="77" y="29"/>
                    </a:cxn>
                    <a:cxn ang="0">
                      <a:pos x="88" y="16"/>
                    </a:cxn>
                    <a:cxn ang="0">
                      <a:pos x="96" y="4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96" h="59">
                      <a:moveTo>
                        <a:pt x="88" y="0"/>
                      </a:moveTo>
                      <a:lnTo>
                        <a:pt x="80" y="13"/>
                      </a:lnTo>
                      <a:lnTo>
                        <a:pt x="72" y="24"/>
                      </a:lnTo>
                      <a:lnTo>
                        <a:pt x="61" y="31"/>
                      </a:lnTo>
                      <a:lnTo>
                        <a:pt x="51" y="38"/>
                      </a:lnTo>
                      <a:lnTo>
                        <a:pt x="39" y="44"/>
                      </a:lnTo>
                      <a:lnTo>
                        <a:pt x="26" y="48"/>
                      </a:lnTo>
                      <a:lnTo>
                        <a:pt x="14" y="51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14" y="59"/>
                      </a:lnTo>
                      <a:lnTo>
                        <a:pt x="29" y="57"/>
                      </a:lnTo>
                      <a:lnTo>
                        <a:pt x="41" y="53"/>
                      </a:lnTo>
                      <a:lnTo>
                        <a:pt x="54" y="46"/>
                      </a:lnTo>
                      <a:lnTo>
                        <a:pt x="66" y="39"/>
                      </a:lnTo>
                      <a:lnTo>
                        <a:pt x="77" y="29"/>
                      </a:lnTo>
                      <a:lnTo>
                        <a:pt x="88" y="16"/>
                      </a:lnTo>
                      <a:lnTo>
                        <a:pt x="96" y="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49" name="Freeform 373"/>
                <p:cNvSpPr>
                  <a:spLocks/>
                </p:cNvSpPr>
                <p:nvPr/>
              </p:nvSpPr>
              <p:spPr bwMode="auto">
                <a:xfrm>
                  <a:off x="4480" y="2847"/>
                  <a:ext cx="6" cy="25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7" y="5"/>
                    </a:cxn>
                    <a:cxn ang="0">
                      <a:pos x="13" y="24"/>
                    </a:cxn>
                    <a:cxn ang="0">
                      <a:pos x="15" y="48"/>
                    </a:cxn>
                    <a:cxn ang="0">
                      <a:pos x="9" y="73"/>
                    </a:cxn>
                    <a:cxn ang="0">
                      <a:pos x="0" y="97"/>
                    </a:cxn>
                    <a:cxn ang="0">
                      <a:pos x="8" y="101"/>
                    </a:cxn>
                    <a:cxn ang="0">
                      <a:pos x="17" y="75"/>
                    </a:cxn>
                    <a:cxn ang="0">
                      <a:pos x="22" y="48"/>
                    </a:cxn>
                    <a:cxn ang="0">
                      <a:pos x="21" y="24"/>
                    </a:cxn>
                    <a:cxn ang="0">
                      <a:pos x="15" y="2"/>
                    </a:cxn>
                    <a:cxn ang="0">
                      <a:pos x="15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22" h="101">
                      <a:moveTo>
                        <a:pt x="8" y="6"/>
                      </a:moveTo>
                      <a:lnTo>
                        <a:pt x="7" y="5"/>
                      </a:lnTo>
                      <a:lnTo>
                        <a:pt x="13" y="24"/>
                      </a:lnTo>
                      <a:lnTo>
                        <a:pt x="15" y="48"/>
                      </a:lnTo>
                      <a:lnTo>
                        <a:pt x="9" y="73"/>
                      </a:lnTo>
                      <a:lnTo>
                        <a:pt x="0" y="97"/>
                      </a:lnTo>
                      <a:lnTo>
                        <a:pt x="8" y="101"/>
                      </a:lnTo>
                      <a:lnTo>
                        <a:pt x="17" y="75"/>
                      </a:lnTo>
                      <a:lnTo>
                        <a:pt x="22" y="48"/>
                      </a:lnTo>
                      <a:lnTo>
                        <a:pt x="21" y="24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0" name="Freeform 374"/>
                <p:cNvSpPr>
                  <a:spLocks/>
                </p:cNvSpPr>
                <p:nvPr/>
              </p:nvSpPr>
              <p:spPr bwMode="auto">
                <a:xfrm>
                  <a:off x="4461" y="2829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12" y="15"/>
                    </a:cxn>
                    <a:cxn ang="0">
                      <a:pos x="23" y="23"/>
                    </a:cxn>
                    <a:cxn ang="0">
                      <a:pos x="34" y="31"/>
                    </a:cxn>
                    <a:cxn ang="0">
                      <a:pos x="44" y="40"/>
                    </a:cxn>
                    <a:cxn ang="0">
                      <a:pos x="56" y="48"/>
                    </a:cxn>
                    <a:cxn ang="0">
                      <a:pos x="66" y="59"/>
                    </a:cxn>
                    <a:cxn ang="0">
                      <a:pos x="77" y="70"/>
                    </a:cxn>
                    <a:cxn ang="0">
                      <a:pos x="87" y="79"/>
                    </a:cxn>
                    <a:cxn ang="0">
                      <a:pos x="94" y="73"/>
                    </a:cxn>
                    <a:cxn ang="0">
                      <a:pos x="84" y="63"/>
                    </a:cxn>
                    <a:cxn ang="0">
                      <a:pos x="73" y="53"/>
                    </a:cxn>
                    <a:cxn ang="0">
                      <a:pos x="61" y="44"/>
                    </a:cxn>
                    <a:cxn ang="0">
                      <a:pos x="50" y="34"/>
                    </a:cxn>
                    <a:cxn ang="0">
                      <a:pos x="38" y="25"/>
                    </a:cxn>
                    <a:cxn ang="0">
                      <a:pos x="27" y="15"/>
                    </a:cxn>
                    <a:cxn ang="0">
                      <a:pos x="15" y="6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7"/>
                    </a:cxn>
                  </a:cxnLst>
                  <a:rect l="0" t="0" r="r" b="b"/>
                  <a:pathLst>
                    <a:path w="94" h="79">
                      <a:moveTo>
                        <a:pt x="2" y="7"/>
                      </a:moveTo>
                      <a:lnTo>
                        <a:pt x="0" y="7"/>
                      </a:lnTo>
                      <a:lnTo>
                        <a:pt x="12" y="15"/>
                      </a:lnTo>
                      <a:lnTo>
                        <a:pt x="23" y="23"/>
                      </a:lnTo>
                      <a:lnTo>
                        <a:pt x="34" y="31"/>
                      </a:lnTo>
                      <a:lnTo>
                        <a:pt x="44" y="40"/>
                      </a:lnTo>
                      <a:lnTo>
                        <a:pt x="56" y="48"/>
                      </a:lnTo>
                      <a:lnTo>
                        <a:pt x="66" y="59"/>
                      </a:lnTo>
                      <a:lnTo>
                        <a:pt x="77" y="70"/>
                      </a:lnTo>
                      <a:lnTo>
                        <a:pt x="87" y="79"/>
                      </a:lnTo>
                      <a:lnTo>
                        <a:pt x="94" y="73"/>
                      </a:lnTo>
                      <a:lnTo>
                        <a:pt x="84" y="63"/>
                      </a:lnTo>
                      <a:lnTo>
                        <a:pt x="73" y="53"/>
                      </a:lnTo>
                      <a:lnTo>
                        <a:pt x="61" y="44"/>
                      </a:lnTo>
                      <a:lnTo>
                        <a:pt x="50" y="34"/>
                      </a:lnTo>
                      <a:lnTo>
                        <a:pt x="38" y="25"/>
                      </a:lnTo>
                      <a:lnTo>
                        <a:pt x="27" y="15"/>
                      </a:ln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1" name="Freeform 375"/>
                <p:cNvSpPr>
                  <a:spLocks/>
                </p:cNvSpPr>
                <p:nvPr/>
              </p:nvSpPr>
              <p:spPr bwMode="auto">
                <a:xfrm>
                  <a:off x="4434" y="2828"/>
                  <a:ext cx="28" cy="14"/>
                </a:xfrm>
                <a:custGeom>
                  <a:avLst/>
                  <a:gdLst/>
                  <a:ahLst/>
                  <a:cxnLst>
                    <a:cxn ang="0">
                      <a:pos x="9" y="57"/>
                    </a:cxn>
                    <a:cxn ang="0">
                      <a:pos x="17" y="46"/>
                    </a:cxn>
                    <a:cxn ang="0">
                      <a:pos x="28" y="34"/>
                    </a:cxn>
                    <a:cxn ang="0">
                      <a:pos x="40" y="26"/>
                    </a:cxn>
                    <a:cxn ang="0">
                      <a:pos x="53" y="19"/>
                    </a:cxn>
                    <a:cxn ang="0">
                      <a:pos x="65" y="13"/>
                    </a:cxn>
                    <a:cxn ang="0">
                      <a:pos x="78" y="10"/>
                    </a:cxn>
                    <a:cxn ang="0">
                      <a:pos x="92" y="10"/>
                    </a:cxn>
                    <a:cxn ang="0">
                      <a:pos x="108" y="10"/>
                    </a:cxn>
                    <a:cxn ang="0">
                      <a:pos x="108" y="3"/>
                    </a:cxn>
                    <a:cxn ang="0">
                      <a:pos x="92" y="0"/>
                    </a:cxn>
                    <a:cxn ang="0">
                      <a:pos x="78" y="3"/>
                    </a:cxn>
                    <a:cxn ang="0">
                      <a:pos x="63" y="5"/>
                    </a:cxn>
                    <a:cxn ang="0">
                      <a:pos x="48" y="10"/>
                    </a:cxn>
                    <a:cxn ang="0">
                      <a:pos x="35" y="18"/>
                    </a:cxn>
                    <a:cxn ang="0">
                      <a:pos x="22" y="28"/>
                    </a:cxn>
                    <a:cxn ang="0">
                      <a:pos x="11" y="38"/>
                    </a:cxn>
                    <a:cxn ang="0">
                      <a:pos x="0" y="54"/>
                    </a:cxn>
                    <a:cxn ang="0">
                      <a:pos x="0" y="55"/>
                    </a:cxn>
                    <a:cxn ang="0">
                      <a:pos x="9" y="57"/>
                    </a:cxn>
                  </a:cxnLst>
                  <a:rect l="0" t="0" r="r" b="b"/>
                  <a:pathLst>
                    <a:path w="108" h="57">
                      <a:moveTo>
                        <a:pt x="9" y="57"/>
                      </a:moveTo>
                      <a:lnTo>
                        <a:pt x="17" y="46"/>
                      </a:lnTo>
                      <a:lnTo>
                        <a:pt x="28" y="34"/>
                      </a:lnTo>
                      <a:lnTo>
                        <a:pt x="40" y="26"/>
                      </a:lnTo>
                      <a:lnTo>
                        <a:pt x="53" y="19"/>
                      </a:lnTo>
                      <a:lnTo>
                        <a:pt x="65" y="13"/>
                      </a:lnTo>
                      <a:lnTo>
                        <a:pt x="78" y="10"/>
                      </a:lnTo>
                      <a:lnTo>
                        <a:pt x="92" y="10"/>
                      </a:lnTo>
                      <a:lnTo>
                        <a:pt x="108" y="10"/>
                      </a:lnTo>
                      <a:lnTo>
                        <a:pt x="108" y="3"/>
                      </a:lnTo>
                      <a:lnTo>
                        <a:pt x="92" y="0"/>
                      </a:lnTo>
                      <a:lnTo>
                        <a:pt x="78" y="3"/>
                      </a:lnTo>
                      <a:lnTo>
                        <a:pt x="63" y="5"/>
                      </a:lnTo>
                      <a:lnTo>
                        <a:pt x="48" y="10"/>
                      </a:lnTo>
                      <a:lnTo>
                        <a:pt x="35" y="18"/>
                      </a:lnTo>
                      <a:lnTo>
                        <a:pt x="22" y="28"/>
                      </a:lnTo>
                      <a:lnTo>
                        <a:pt x="11" y="38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2" name="Freeform 376"/>
                <p:cNvSpPr>
                  <a:spLocks/>
                </p:cNvSpPr>
                <p:nvPr/>
              </p:nvSpPr>
              <p:spPr bwMode="auto">
                <a:xfrm>
                  <a:off x="4431" y="2842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27" y="118"/>
                    </a:cxn>
                    <a:cxn ang="0">
                      <a:pos x="26" y="115"/>
                    </a:cxn>
                    <a:cxn ang="0">
                      <a:pos x="12" y="94"/>
                    </a:cxn>
                    <a:cxn ang="0">
                      <a:pos x="8" y="64"/>
                    </a:cxn>
                    <a:cxn ang="0">
                      <a:pos x="14" y="33"/>
                    </a:cxn>
                    <a:cxn ang="0">
                      <a:pos x="24" y="2"/>
                    </a:cxn>
                    <a:cxn ang="0">
                      <a:pos x="15" y="0"/>
                    </a:cxn>
                    <a:cxn ang="0">
                      <a:pos x="5" y="31"/>
                    </a:cxn>
                    <a:cxn ang="0">
                      <a:pos x="0" y="64"/>
                    </a:cxn>
                    <a:cxn ang="0">
                      <a:pos x="4" y="96"/>
                    </a:cxn>
                    <a:cxn ang="0">
                      <a:pos x="20" y="122"/>
                    </a:cxn>
                    <a:cxn ang="0">
                      <a:pos x="19" y="121"/>
                    </a:cxn>
                    <a:cxn ang="0">
                      <a:pos x="27" y="118"/>
                    </a:cxn>
                  </a:cxnLst>
                  <a:rect l="0" t="0" r="r" b="b"/>
                  <a:pathLst>
                    <a:path w="27" h="122">
                      <a:moveTo>
                        <a:pt x="27" y="118"/>
                      </a:moveTo>
                      <a:lnTo>
                        <a:pt x="26" y="115"/>
                      </a:lnTo>
                      <a:lnTo>
                        <a:pt x="12" y="94"/>
                      </a:lnTo>
                      <a:lnTo>
                        <a:pt x="8" y="64"/>
                      </a:lnTo>
                      <a:lnTo>
                        <a:pt x="14" y="33"/>
                      </a:lnTo>
                      <a:lnTo>
                        <a:pt x="24" y="2"/>
                      </a:lnTo>
                      <a:lnTo>
                        <a:pt x="15" y="0"/>
                      </a:lnTo>
                      <a:lnTo>
                        <a:pt x="5" y="31"/>
                      </a:lnTo>
                      <a:lnTo>
                        <a:pt x="0" y="64"/>
                      </a:lnTo>
                      <a:lnTo>
                        <a:pt x="4" y="96"/>
                      </a:lnTo>
                      <a:lnTo>
                        <a:pt x="20" y="122"/>
                      </a:lnTo>
                      <a:lnTo>
                        <a:pt x="19" y="121"/>
                      </a:lnTo>
                      <a:lnTo>
                        <a:pt x="27" y="11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3" name="Freeform 377"/>
                <p:cNvSpPr>
                  <a:spLocks/>
                </p:cNvSpPr>
                <p:nvPr/>
              </p:nvSpPr>
              <p:spPr bwMode="auto">
                <a:xfrm>
                  <a:off x="4435" y="2871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93" y="51"/>
                    </a:cxn>
                    <a:cxn ang="0">
                      <a:pos x="80" y="48"/>
                    </a:cxn>
                    <a:cxn ang="0">
                      <a:pos x="66" y="44"/>
                    </a:cxn>
                    <a:cxn ang="0">
                      <a:pos x="54" y="40"/>
                    </a:cxn>
                    <a:cxn ang="0">
                      <a:pos x="44" y="34"/>
                    </a:cxn>
                    <a:cxn ang="0">
                      <a:pos x="32" y="27"/>
                    </a:cxn>
                    <a:cxn ang="0">
                      <a:pos x="24" y="20"/>
                    </a:cxn>
                    <a:cxn ang="0">
                      <a:pos x="15" y="9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9" y="16"/>
                    </a:cxn>
                    <a:cxn ang="0">
                      <a:pos x="18" y="26"/>
                    </a:cxn>
                    <a:cxn ang="0">
                      <a:pos x="29" y="35"/>
                    </a:cxn>
                    <a:cxn ang="0">
                      <a:pos x="39" y="43"/>
                    </a:cxn>
                    <a:cxn ang="0">
                      <a:pos x="52" y="48"/>
                    </a:cxn>
                    <a:cxn ang="0">
                      <a:pos x="65" y="53"/>
                    </a:cxn>
                    <a:cxn ang="0">
                      <a:pos x="78" y="57"/>
                    </a:cxn>
                    <a:cxn ang="0">
                      <a:pos x="93" y="59"/>
                    </a:cxn>
                    <a:cxn ang="0">
                      <a:pos x="93" y="51"/>
                    </a:cxn>
                  </a:cxnLst>
                  <a:rect l="0" t="0" r="r" b="b"/>
                  <a:pathLst>
                    <a:path w="93" h="59">
                      <a:moveTo>
                        <a:pt x="93" y="51"/>
                      </a:moveTo>
                      <a:lnTo>
                        <a:pt x="80" y="48"/>
                      </a:lnTo>
                      <a:lnTo>
                        <a:pt x="66" y="44"/>
                      </a:lnTo>
                      <a:lnTo>
                        <a:pt x="54" y="40"/>
                      </a:lnTo>
                      <a:lnTo>
                        <a:pt x="44" y="34"/>
                      </a:lnTo>
                      <a:lnTo>
                        <a:pt x="32" y="27"/>
                      </a:lnTo>
                      <a:lnTo>
                        <a:pt x="24" y="20"/>
                      </a:lnTo>
                      <a:lnTo>
                        <a:pt x="15" y="9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9" y="16"/>
                      </a:lnTo>
                      <a:lnTo>
                        <a:pt x="18" y="26"/>
                      </a:lnTo>
                      <a:lnTo>
                        <a:pt x="29" y="35"/>
                      </a:lnTo>
                      <a:lnTo>
                        <a:pt x="39" y="43"/>
                      </a:lnTo>
                      <a:lnTo>
                        <a:pt x="52" y="48"/>
                      </a:lnTo>
                      <a:lnTo>
                        <a:pt x="65" y="53"/>
                      </a:lnTo>
                      <a:lnTo>
                        <a:pt x="78" y="57"/>
                      </a:lnTo>
                      <a:lnTo>
                        <a:pt x="93" y="59"/>
                      </a:lnTo>
                      <a:lnTo>
                        <a:pt x="93" y="5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4" name="Freeform 378"/>
                <p:cNvSpPr>
                  <a:spLocks/>
                </p:cNvSpPr>
                <p:nvPr/>
              </p:nvSpPr>
              <p:spPr bwMode="auto">
                <a:xfrm>
                  <a:off x="2882" y="2845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108" y="225"/>
                    </a:cxn>
                    <a:cxn ang="0">
                      <a:pos x="123" y="221"/>
                    </a:cxn>
                    <a:cxn ang="0">
                      <a:pos x="137" y="217"/>
                    </a:cxn>
                    <a:cxn ang="0">
                      <a:pos x="150" y="211"/>
                    </a:cxn>
                    <a:cxn ang="0">
                      <a:pos x="162" y="201"/>
                    </a:cxn>
                    <a:cxn ang="0">
                      <a:pos x="173" y="192"/>
                    </a:cxn>
                    <a:cxn ang="0">
                      <a:pos x="185" y="181"/>
                    </a:cxn>
                    <a:cxn ang="0">
                      <a:pos x="194" y="168"/>
                    </a:cxn>
                    <a:cxn ang="0">
                      <a:pos x="203" y="155"/>
                    </a:cxn>
                    <a:cxn ang="0">
                      <a:pos x="209" y="138"/>
                    </a:cxn>
                    <a:cxn ang="0">
                      <a:pos x="211" y="120"/>
                    </a:cxn>
                    <a:cxn ang="0">
                      <a:pos x="213" y="104"/>
                    </a:cxn>
                    <a:cxn ang="0">
                      <a:pos x="210" y="85"/>
                    </a:cxn>
                    <a:cxn ang="0">
                      <a:pos x="208" y="68"/>
                    </a:cxn>
                    <a:cxn ang="0">
                      <a:pos x="202" y="51"/>
                    </a:cxn>
                    <a:cxn ang="0">
                      <a:pos x="195" y="36"/>
                    </a:cxn>
                    <a:cxn ang="0">
                      <a:pos x="189" y="23"/>
                    </a:cxn>
                    <a:cxn ang="0">
                      <a:pos x="174" y="13"/>
                    </a:cxn>
                    <a:cxn ang="0">
                      <a:pos x="157" y="7"/>
                    </a:cxn>
                    <a:cxn ang="0">
                      <a:pos x="137" y="3"/>
                    </a:cxn>
                    <a:cxn ang="0">
                      <a:pos x="119" y="0"/>
                    </a:cxn>
                    <a:cxn ang="0">
                      <a:pos x="99" y="1"/>
                    </a:cxn>
                    <a:cxn ang="0">
                      <a:pos x="79" y="4"/>
                    </a:cxn>
                    <a:cxn ang="0">
                      <a:pos x="61" y="10"/>
                    </a:cxn>
                    <a:cxn ang="0">
                      <a:pos x="44" y="18"/>
                    </a:cxn>
                    <a:cxn ang="0">
                      <a:pos x="33" y="31"/>
                    </a:cxn>
                    <a:cxn ang="0">
                      <a:pos x="25" y="44"/>
                    </a:cxn>
                    <a:cxn ang="0">
                      <a:pos x="17" y="57"/>
                    </a:cxn>
                    <a:cxn ang="0">
                      <a:pos x="12" y="73"/>
                    </a:cxn>
                    <a:cxn ang="0">
                      <a:pos x="8" y="86"/>
                    </a:cxn>
                    <a:cxn ang="0">
                      <a:pos x="5" y="101"/>
                    </a:cxn>
                    <a:cxn ang="0">
                      <a:pos x="3" y="114"/>
                    </a:cxn>
                    <a:cxn ang="0">
                      <a:pos x="0" y="128"/>
                    </a:cxn>
                    <a:cxn ang="0">
                      <a:pos x="3" y="143"/>
                    </a:cxn>
                    <a:cxn ang="0">
                      <a:pos x="8" y="155"/>
                    </a:cxn>
                    <a:cxn ang="0">
                      <a:pos x="14" y="167"/>
                    </a:cxn>
                    <a:cxn ang="0">
                      <a:pos x="24" y="177"/>
                    </a:cxn>
                    <a:cxn ang="0">
                      <a:pos x="33" y="187"/>
                    </a:cxn>
                    <a:cxn ang="0">
                      <a:pos x="42" y="194"/>
                    </a:cxn>
                    <a:cxn ang="0">
                      <a:pos x="53" y="202"/>
                    </a:cxn>
                    <a:cxn ang="0">
                      <a:pos x="62" y="211"/>
                    </a:cxn>
                    <a:cxn ang="0">
                      <a:pos x="69" y="212"/>
                    </a:cxn>
                    <a:cxn ang="0">
                      <a:pos x="76" y="214"/>
                    </a:cxn>
                    <a:cxn ang="0">
                      <a:pos x="82" y="217"/>
                    </a:cxn>
                    <a:cxn ang="0">
                      <a:pos x="86" y="217"/>
                    </a:cxn>
                    <a:cxn ang="0">
                      <a:pos x="92" y="219"/>
                    </a:cxn>
                    <a:cxn ang="0">
                      <a:pos x="97" y="221"/>
                    </a:cxn>
                    <a:cxn ang="0">
                      <a:pos x="104" y="223"/>
                    </a:cxn>
                    <a:cxn ang="0">
                      <a:pos x="108" y="225"/>
                    </a:cxn>
                  </a:cxnLst>
                  <a:rect l="0" t="0" r="r" b="b"/>
                  <a:pathLst>
                    <a:path w="213" h="225">
                      <a:moveTo>
                        <a:pt x="108" y="225"/>
                      </a:moveTo>
                      <a:lnTo>
                        <a:pt x="123" y="221"/>
                      </a:lnTo>
                      <a:lnTo>
                        <a:pt x="137" y="217"/>
                      </a:lnTo>
                      <a:lnTo>
                        <a:pt x="150" y="211"/>
                      </a:lnTo>
                      <a:lnTo>
                        <a:pt x="162" y="201"/>
                      </a:lnTo>
                      <a:lnTo>
                        <a:pt x="173" y="192"/>
                      </a:lnTo>
                      <a:lnTo>
                        <a:pt x="185" y="181"/>
                      </a:lnTo>
                      <a:lnTo>
                        <a:pt x="194" y="168"/>
                      </a:lnTo>
                      <a:lnTo>
                        <a:pt x="203" y="155"/>
                      </a:lnTo>
                      <a:lnTo>
                        <a:pt x="209" y="138"/>
                      </a:lnTo>
                      <a:lnTo>
                        <a:pt x="211" y="120"/>
                      </a:lnTo>
                      <a:lnTo>
                        <a:pt x="213" y="104"/>
                      </a:lnTo>
                      <a:lnTo>
                        <a:pt x="210" y="85"/>
                      </a:lnTo>
                      <a:lnTo>
                        <a:pt x="208" y="68"/>
                      </a:lnTo>
                      <a:lnTo>
                        <a:pt x="202" y="51"/>
                      </a:lnTo>
                      <a:lnTo>
                        <a:pt x="195" y="36"/>
                      </a:lnTo>
                      <a:lnTo>
                        <a:pt x="189" y="23"/>
                      </a:lnTo>
                      <a:lnTo>
                        <a:pt x="174" y="13"/>
                      </a:lnTo>
                      <a:lnTo>
                        <a:pt x="157" y="7"/>
                      </a:lnTo>
                      <a:lnTo>
                        <a:pt x="137" y="3"/>
                      </a:lnTo>
                      <a:lnTo>
                        <a:pt x="119" y="0"/>
                      </a:lnTo>
                      <a:lnTo>
                        <a:pt x="99" y="1"/>
                      </a:lnTo>
                      <a:lnTo>
                        <a:pt x="79" y="4"/>
                      </a:lnTo>
                      <a:lnTo>
                        <a:pt x="61" y="10"/>
                      </a:lnTo>
                      <a:lnTo>
                        <a:pt x="44" y="18"/>
                      </a:lnTo>
                      <a:lnTo>
                        <a:pt x="33" y="31"/>
                      </a:lnTo>
                      <a:lnTo>
                        <a:pt x="25" y="44"/>
                      </a:lnTo>
                      <a:lnTo>
                        <a:pt x="17" y="57"/>
                      </a:lnTo>
                      <a:lnTo>
                        <a:pt x="12" y="73"/>
                      </a:lnTo>
                      <a:lnTo>
                        <a:pt x="8" y="86"/>
                      </a:lnTo>
                      <a:lnTo>
                        <a:pt x="5" y="101"/>
                      </a:lnTo>
                      <a:lnTo>
                        <a:pt x="3" y="114"/>
                      </a:lnTo>
                      <a:lnTo>
                        <a:pt x="0" y="128"/>
                      </a:lnTo>
                      <a:lnTo>
                        <a:pt x="3" y="143"/>
                      </a:lnTo>
                      <a:lnTo>
                        <a:pt x="8" y="155"/>
                      </a:lnTo>
                      <a:lnTo>
                        <a:pt x="14" y="167"/>
                      </a:lnTo>
                      <a:lnTo>
                        <a:pt x="24" y="177"/>
                      </a:lnTo>
                      <a:lnTo>
                        <a:pt x="33" y="187"/>
                      </a:lnTo>
                      <a:lnTo>
                        <a:pt x="42" y="194"/>
                      </a:lnTo>
                      <a:lnTo>
                        <a:pt x="53" y="202"/>
                      </a:lnTo>
                      <a:lnTo>
                        <a:pt x="62" y="211"/>
                      </a:lnTo>
                      <a:lnTo>
                        <a:pt x="69" y="212"/>
                      </a:lnTo>
                      <a:lnTo>
                        <a:pt x="76" y="214"/>
                      </a:lnTo>
                      <a:lnTo>
                        <a:pt x="82" y="217"/>
                      </a:lnTo>
                      <a:lnTo>
                        <a:pt x="86" y="217"/>
                      </a:lnTo>
                      <a:lnTo>
                        <a:pt x="92" y="219"/>
                      </a:lnTo>
                      <a:lnTo>
                        <a:pt x="97" y="221"/>
                      </a:lnTo>
                      <a:lnTo>
                        <a:pt x="104" y="223"/>
                      </a:lnTo>
                      <a:lnTo>
                        <a:pt x="108" y="22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5" name="Freeform 379"/>
                <p:cNvSpPr>
                  <a:spLocks/>
                </p:cNvSpPr>
                <p:nvPr/>
              </p:nvSpPr>
              <p:spPr bwMode="auto">
                <a:xfrm>
                  <a:off x="2909" y="2883"/>
                  <a:ext cx="25" cy="19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1" y="14"/>
                    </a:cxn>
                    <a:cxn ang="0">
                      <a:pos x="73" y="25"/>
                    </a:cxn>
                    <a:cxn ang="0">
                      <a:pos x="63" y="36"/>
                    </a:cxn>
                    <a:cxn ang="0">
                      <a:pos x="51" y="46"/>
                    </a:cxn>
                    <a:cxn ang="0">
                      <a:pos x="40" y="54"/>
                    </a:cxn>
                    <a:cxn ang="0">
                      <a:pos x="28" y="60"/>
                    </a:cxn>
                    <a:cxn ang="0">
                      <a:pos x="14" y="65"/>
                    </a:cxn>
                    <a:cxn ang="0">
                      <a:pos x="0" y="68"/>
                    </a:cxn>
                    <a:cxn ang="0">
                      <a:pos x="0" y="77"/>
                    </a:cxn>
                    <a:cxn ang="0">
                      <a:pos x="16" y="74"/>
                    </a:cxn>
                    <a:cxn ang="0">
                      <a:pos x="29" y="68"/>
                    </a:cxn>
                    <a:cxn ang="0">
                      <a:pos x="44" y="62"/>
                    </a:cxn>
                    <a:cxn ang="0">
                      <a:pos x="57" y="52"/>
                    </a:cxn>
                    <a:cxn ang="0">
                      <a:pos x="69" y="42"/>
                    </a:cxn>
                    <a:cxn ang="0">
                      <a:pos x="80" y="31"/>
                    </a:cxn>
                    <a:cxn ang="0">
                      <a:pos x="90" y="18"/>
                    </a:cxn>
                    <a:cxn ang="0">
                      <a:pos x="100" y="5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100" h="77">
                      <a:moveTo>
                        <a:pt x="91" y="0"/>
                      </a:moveTo>
                      <a:lnTo>
                        <a:pt x="81" y="14"/>
                      </a:lnTo>
                      <a:lnTo>
                        <a:pt x="73" y="25"/>
                      </a:lnTo>
                      <a:lnTo>
                        <a:pt x="63" y="36"/>
                      </a:lnTo>
                      <a:lnTo>
                        <a:pt x="51" y="46"/>
                      </a:lnTo>
                      <a:lnTo>
                        <a:pt x="40" y="54"/>
                      </a:lnTo>
                      <a:lnTo>
                        <a:pt x="28" y="60"/>
                      </a:lnTo>
                      <a:lnTo>
                        <a:pt x="14" y="65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16" y="74"/>
                      </a:lnTo>
                      <a:lnTo>
                        <a:pt x="29" y="68"/>
                      </a:lnTo>
                      <a:lnTo>
                        <a:pt x="44" y="62"/>
                      </a:lnTo>
                      <a:lnTo>
                        <a:pt x="57" y="52"/>
                      </a:lnTo>
                      <a:lnTo>
                        <a:pt x="69" y="42"/>
                      </a:lnTo>
                      <a:lnTo>
                        <a:pt x="80" y="31"/>
                      </a:lnTo>
                      <a:lnTo>
                        <a:pt x="90" y="18"/>
                      </a:lnTo>
                      <a:lnTo>
                        <a:pt x="100" y="5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6" name="Freeform 380"/>
                <p:cNvSpPr>
                  <a:spLocks/>
                </p:cNvSpPr>
                <p:nvPr/>
              </p:nvSpPr>
              <p:spPr bwMode="auto">
                <a:xfrm>
                  <a:off x="2928" y="2850"/>
                  <a:ext cx="8" cy="35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6" y="18"/>
                    </a:cxn>
                    <a:cxn ang="0">
                      <a:pos x="12" y="35"/>
                    </a:cxn>
                    <a:cxn ang="0">
                      <a:pos x="17" y="51"/>
                    </a:cxn>
                    <a:cxn ang="0">
                      <a:pos x="20" y="67"/>
                    </a:cxn>
                    <a:cxn ang="0">
                      <a:pos x="22" y="86"/>
                    </a:cxn>
                    <a:cxn ang="0">
                      <a:pos x="22" y="102"/>
                    </a:cxn>
                    <a:cxn ang="0">
                      <a:pos x="20" y="119"/>
                    </a:cxn>
                    <a:cxn ang="0">
                      <a:pos x="13" y="134"/>
                    </a:cxn>
                    <a:cxn ang="0">
                      <a:pos x="22" y="139"/>
                    </a:cxn>
                    <a:cxn ang="0">
                      <a:pos x="28" y="120"/>
                    </a:cxn>
                    <a:cxn ang="0">
                      <a:pos x="29" y="102"/>
                    </a:cxn>
                    <a:cxn ang="0">
                      <a:pos x="31" y="86"/>
                    </a:cxn>
                    <a:cxn ang="0">
                      <a:pos x="28" y="67"/>
                    </a:cxn>
                    <a:cxn ang="0">
                      <a:pos x="25" y="49"/>
                    </a:cxn>
                    <a:cxn ang="0">
                      <a:pos x="20" y="32"/>
                    </a:cxn>
                    <a:cxn ang="0">
                      <a:pos x="14" y="17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31" h="139">
                      <a:moveTo>
                        <a:pt x="2" y="8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35"/>
                      </a:lnTo>
                      <a:lnTo>
                        <a:pt x="17" y="51"/>
                      </a:lnTo>
                      <a:lnTo>
                        <a:pt x="20" y="67"/>
                      </a:lnTo>
                      <a:lnTo>
                        <a:pt x="22" y="86"/>
                      </a:lnTo>
                      <a:lnTo>
                        <a:pt x="22" y="102"/>
                      </a:lnTo>
                      <a:lnTo>
                        <a:pt x="20" y="119"/>
                      </a:lnTo>
                      <a:lnTo>
                        <a:pt x="13" y="134"/>
                      </a:lnTo>
                      <a:lnTo>
                        <a:pt x="22" y="139"/>
                      </a:lnTo>
                      <a:lnTo>
                        <a:pt x="28" y="120"/>
                      </a:lnTo>
                      <a:lnTo>
                        <a:pt x="29" y="102"/>
                      </a:lnTo>
                      <a:lnTo>
                        <a:pt x="31" y="86"/>
                      </a:lnTo>
                      <a:lnTo>
                        <a:pt x="28" y="67"/>
                      </a:lnTo>
                      <a:lnTo>
                        <a:pt x="25" y="49"/>
                      </a:lnTo>
                      <a:lnTo>
                        <a:pt x="20" y="32"/>
                      </a:lnTo>
                      <a:lnTo>
                        <a:pt x="14" y="17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7" name="Freeform 381"/>
                <p:cNvSpPr>
                  <a:spLocks/>
                </p:cNvSpPr>
                <p:nvPr/>
              </p:nvSpPr>
              <p:spPr bwMode="auto">
                <a:xfrm>
                  <a:off x="2892" y="2844"/>
                  <a:ext cx="37" cy="8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5" y="29"/>
                    </a:cxn>
                    <a:cxn ang="0">
                      <a:pos x="20" y="19"/>
                    </a:cxn>
                    <a:cxn ang="0">
                      <a:pos x="38" y="13"/>
                    </a:cxn>
                    <a:cxn ang="0">
                      <a:pos x="57" y="11"/>
                    </a:cxn>
                    <a:cxn ang="0">
                      <a:pos x="77" y="11"/>
                    </a:cxn>
                    <a:cxn ang="0">
                      <a:pos x="95" y="12"/>
                    </a:cxn>
                    <a:cxn ang="0">
                      <a:pos x="114" y="18"/>
                    </a:cxn>
                    <a:cxn ang="0">
                      <a:pos x="131" y="24"/>
                    </a:cxn>
                    <a:cxn ang="0">
                      <a:pos x="146" y="32"/>
                    </a:cxn>
                    <a:cxn ang="0">
                      <a:pos x="150" y="24"/>
                    </a:cxn>
                    <a:cxn ang="0">
                      <a:pos x="134" y="16"/>
                    </a:cxn>
                    <a:cxn ang="0">
                      <a:pos x="116" y="10"/>
                    </a:cxn>
                    <a:cxn ang="0">
                      <a:pos x="95" y="4"/>
                    </a:cxn>
                    <a:cxn ang="0">
                      <a:pos x="77" y="0"/>
                    </a:cxn>
                    <a:cxn ang="0">
                      <a:pos x="57" y="3"/>
                    </a:cxn>
                    <a:cxn ang="0">
                      <a:pos x="36" y="5"/>
                    </a:cxn>
                    <a:cxn ang="0">
                      <a:pos x="19" y="11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150" h="32">
                      <a:moveTo>
                        <a:pt x="6" y="28"/>
                      </a:moveTo>
                      <a:lnTo>
                        <a:pt x="5" y="29"/>
                      </a:lnTo>
                      <a:lnTo>
                        <a:pt x="20" y="19"/>
                      </a:lnTo>
                      <a:lnTo>
                        <a:pt x="38" y="13"/>
                      </a:lnTo>
                      <a:lnTo>
                        <a:pt x="57" y="11"/>
                      </a:lnTo>
                      <a:lnTo>
                        <a:pt x="77" y="11"/>
                      </a:lnTo>
                      <a:lnTo>
                        <a:pt x="95" y="12"/>
                      </a:lnTo>
                      <a:lnTo>
                        <a:pt x="114" y="18"/>
                      </a:lnTo>
                      <a:lnTo>
                        <a:pt x="131" y="24"/>
                      </a:lnTo>
                      <a:lnTo>
                        <a:pt x="146" y="32"/>
                      </a:lnTo>
                      <a:lnTo>
                        <a:pt x="150" y="24"/>
                      </a:lnTo>
                      <a:lnTo>
                        <a:pt x="134" y="16"/>
                      </a:lnTo>
                      <a:lnTo>
                        <a:pt x="116" y="10"/>
                      </a:lnTo>
                      <a:lnTo>
                        <a:pt x="95" y="4"/>
                      </a:lnTo>
                      <a:lnTo>
                        <a:pt x="77" y="0"/>
                      </a:lnTo>
                      <a:lnTo>
                        <a:pt x="57" y="3"/>
                      </a:lnTo>
                      <a:lnTo>
                        <a:pt x="36" y="5"/>
                      </a:lnTo>
                      <a:lnTo>
                        <a:pt x="19" y="11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8" name="Freeform 382"/>
                <p:cNvSpPr>
                  <a:spLocks/>
                </p:cNvSpPr>
                <p:nvPr/>
              </p:nvSpPr>
              <p:spPr bwMode="auto">
                <a:xfrm>
                  <a:off x="2881" y="2849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8" y="113"/>
                    </a:cxn>
                    <a:cxn ang="0">
                      <a:pos x="10" y="99"/>
                    </a:cxn>
                    <a:cxn ang="0">
                      <a:pos x="11" y="86"/>
                    </a:cxn>
                    <a:cxn ang="0">
                      <a:pos x="15" y="72"/>
                    </a:cxn>
                    <a:cxn ang="0">
                      <a:pos x="20" y="59"/>
                    </a:cxn>
                    <a:cxn ang="0">
                      <a:pos x="24" y="46"/>
                    </a:cxn>
                    <a:cxn ang="0">
                      <a:pos x="31" y="32"/>
                    </a:cxn>
                    <a:cxn ang="0">
                      <a:pos x="39" y="19"/>
                    </a:cxn>
                    <a:cxn ang="0">
                      <a:pos x="51" y="7"/>
                    </a:cxn>
                    <a:cxn ang="0">
                      <a:pos x="45" y="0"/>
                    </a:cxn>
                    <a:cxn ang="0">
                      <a:pos x="33" y="13"/>
                    </a:cxn>
                    <a:cxn ang="0">
                      <a:pos x="23" y="27"/>
                    </a:cxn>
                    <a:cxn ang="0">
                      <a:pos x="16" y="40"/>
                    </a:cxn>
                    <a:cxn ang="0">
                      <a:pos x="11" y="57"/>
                    </a:cxn>
                    <a:cxn ang="0">
                      <a:pos x="7" y="70"/>
                    </a:cxn>
                    <a:cxn ang="0">
                      <a:pos x="3" y="86"/>
                    </a:cxn>
                    <a:cxn ang="0">
                      <a:pos x="1" y="99"/>
                    </a:cxn>
                    <a:cxn ang="0">
                      <a:pos x="0" y="113"/>
                    </a:cxn>
                    <a:cxn ang="0">
                      <a:pos x="8" y="113"/>
                    </a:cxn>
                  </a:cxnLst>
                  <a:rect l="0" t="0" r="r" b="b"/>
                  <a:pathLst>
                    <a:path w="51" h="113">
                      <a:moveTo>
                        <a:pt x="8" y="113"/>
                      </a:moveTo>
                      <a:lnTo>
                        <a:pt x="10" y="99"/>
                      </a:lnTo>
                      <a:lnTo>
                        <a:pt x="11" y="86"/>
                      </a:lnTo>
                      <a:lnTo>
                        <a:pt x="15" y="72"/>
                      </a:lnTo>
                      <a:lnTo>
                        <a:pt x="20" y="59"/>
                      </a:lnTo>
                      <a:lnTo>
                        <a:pt x="24" y="46"/>
                      </a:lnTo>
                      <a:lnTo>
                        <a:pt x="31" y="32"/>
                      </a:lnTo>
                      <a:lnTo>
                        <a:pt x="39" y="19"/>
                      </a:lnTo>
                      <a:lnTo>
                        <a:pt x="51" y="7"/>
                      </a:lnTo>
                      <a:lnTo>
                        <a:pt x="45" y="0"/>
                      </a:lnTo>
                      <a:lnTo>
                        <a:pt x="33" y="13"/>
                      </a:lnTo>
                      <a:lnTo>
                        <a:pt x="23" y="27"/>
                      </a:lnTo>
                      <a:lnTo>
                        <a:pt x="16" y="40"/>
                      </a:lnTo>
                      <a:lnTo>
                        <a:pt x="11" y="57"/>
                      </a:lnTo>
                      <a:lnTo>
                        <a:pt x="7" y="70"/>
                      </a:lnTo>
                      <a:lnTo>
                        <a:pt x="3" y="86"/>
                      </a:lnTo>
                      <a:lnTo>
                        <a:pt x="1" y="99"/>
                      </a:lnTo>
                      <a:lnTo>
                        <a:pt x="0" y="113"/>
                      </a:lnTo>
                      <a:lnTo>
                        <a:pt x="8" y="11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59" name="Freeform 383"/>
                <p:cNvSpPr>
                  <a:spLocks/>
                </p:cNvSpPr>
                <p:nvPr/>
              </p:nvSpPr>
              <p:spPr bwMode="auto">
                <a:xfrm>
                  <a:off x="2881" y="2877"/>
                  <a:ext cx="17" cy="22"/>
                </a:xfrm>
                <a:custGeom>
                  <a:avLst/>
                  <a:gdLst/>
                  <a:ahLst/>
                  <a:cxnLst>
                    <a:cxn ang="0">
                      <a:pos x="66" y="78"/>
                    </a:cxn>
                    <a:cxn ang="0">
                      <a:pos x="68" y="79"/>
                    </a:cxn>
                    <a:cxn ang="0">
                      <a:pos x="59" y="72"/>
                    </a:cxn>
                    <a:cxn ang="0">
                      <a:pos x="49" y="64"/>
                    </a:cxn>
                    <a:cxn ang="0">
                      <a:pos x="39" y="55"/>
                    </a:cxn>
                    <a:cxn ang="0">
                      <a:pos x="29" y="46"/>
                    </a:cxn>
                    <a:cxn ang="0">
                      <a:pos x="22" y="36"/>
                    </a:cxn>
                    <a:cxn ang="0">
                      <a:pos x="15" y="26"/>
                    </a:cxn>
                    <a:cxn ang="0">
                      <a:pos x="10" y="1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1" y="16"/>
                    </a:cxn>
                    <a:cxn ang="0">
                      <a:pos x="7" y="29"/>
                    </a:cxn>
                    <a:cxn ang="0">
                      <a:pos x="14" y="41"/>
                    </a:cxn>
                    <a:cxn ang="0">
                      <a:pos x="23" y="53"/>
                    </a:cxn>
                    <a:cxn ang="0">
                      <a:pos x="33" y="61"/>
                    </a:cxn>
                    <a:cxn ang="0">
                      <a:pos x="43" y="70"/>
                    </a:cxn>
                    <a:cxn ang="0">
                      <a:pos x="53" y="78"/>
                    </a:cxn>
                    <a:cxn ang="0">
                      <a:pos x="62" y="85"/>
                    </a:cxn>
                    <a:cxn ang="0">
                      <a:pos x="64" y="86"/>
                    </a:cxn>
                    <a:cxn ang="0">
                      <a:pos x="66" y="78"/>
                    </a:cxn>
                  </a:cxnLst>
                  <a:rect l="0" t="0" r="r" b="b"/>
                  <a:pathLst>
                    <a:path w="68" h="86">
                      <a:moveTo>
                        <a:pt x="66" y="78"/>
                      </a:moveTo>
                      <a:lnTo>
                        <a:pt x="68" y="79"/>
                      </a:lnTo>
                      <a:lnTo>
                        <a:pt x="59" y="72"/>
                      </a:lnTo>
                      <a:lnTo>
                        <a:pt x="49" y="64"/>
                      </a:lnTo>
                      <a:lnTo>
                        <a:pt x="39" y="55"/>
                      </a:lnTo>
                      <a:lnTo>
                        <a:pt x="29" y="46"/>
                      </a:lnTo>
                      <a:lnTo>
                        <a:pt x="22" y="36"/>
                      </a:lnTo>
                      <a:lnTo>
                        <a:pt x="15" y="26"/>
                      </a:lnTo>
                      <a:lnTo>
                        <a:pt x="10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7" y="29"/>
                      </a:lnTo>
                      <a:lnTo>
                        <a:pt x="14" y="41"/>
                      </a:lnTo>
                      <a:lnTo>
                        <a:pt x="23" y="53"/>
                      </a:lnTo>
                      <a:lnTo>
                        <a:pt x="33" y="61"/>
                      </a:lnTo>
                      <a:lnTo>
                        <a:pt x="43" y="70"/>
                      </a:lnTo>
                      <a:lnTo>
                        <a:pt x="53" y="78"/>
                      </a:lnTo>
                      <a:lnTo>
                        <a:pt x="62" y="85"/>
                      </a:lnTo>
                      <a:lnTo>
                        <a:pt x="64" y="86"/>
                      </a:lnTo>
                      <a:lnTo>
                        <a:pt x="66" y="7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0" name="Freeform 384"/>
                <p:cNvSpPr>
                  <a:spLocks/>
                </p:cNvSpPr>
                <p:nvPr/>
              </p:nvSpPr>
              <p:spPr bwMode="auto">
                <a:xfrm>
                  <a:off x="2897" y="2897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47" y="14"/>
                    </a:cxn>
                    <a:cxn ang="0">
                      <a:pos x="43" y="12"/>
                    </a:cxn>
                    <a:cxn ang="0">
                      <a:pos x="37" y="11"/>
                    </a:cxn>
                    <a:cxn ang="0">
                      <a:pos x="32" y="9"/>
                    </a:cxn>
                    <a:cxn ang="0">
                      <a:pos x="26" y="7"/>
                    </a:cxn>
                    <a:cxn ang="0">
                      <a:pos x="22" y="6"/>
                    </a:cxn>
                    <a:cxn ang="0">
                      <a:pos x="16" y="5"/>
                    </a:cxn>
                    <a:cxn ang="0">
                      <a:pos x="9" y="2"/>
                    </a:cxn>
                    <a:cxn ang="0">
                      <a:pos x="2" y="0"/>
                    </a:cxn>
                    <a:cxn ang="0">
                      <a:pos x="0" y="8"/>
                    </a:cxn>
                    <a:cxn ang="0">
                      <a:pos x="7" y="11"/>
                    </a:cxn>
                    <a:cxn ang="0">
                      <a:pos x="14" y="12"/>
                    </a:cxn>
                    <a:cxn ang="0">
                      <a:pos x="19" y="14"/>
                    </a:cxn>
                    <a:cxn ang="0">
                      <a:pos x="24" y="15"/>
                    </a:cxn>
                    <a:cxn ang="0">
                      <a:pos x="30" y="18"/>
                    </a:cxn>
                    <a:cxn ang="0">
                      <a:pos x="34" y="20"/>
                    </a:cxn>
                    <a:cxn ang="0">
                      <a:pos x="41" y="21"/>
                    </a:cxn>
                    <a:cxn ang="0">
                      <a:pos x="46" y="23"/>
                    </a:cxn>
                    <a:cxn ang="0">
                      <a:pos x="47" y="23"/>
                    </a:cxn>
                    <a:cxn ang="0">
                      <a:pos x="47" y="14"/>
                    </a:cxn>
                  </a:cxnLst>
                  <a:rect l="0" t="0" r="r" b="b"/>
                  <a:pathLst>
                    <a:path w="47" h="23">
                      <a:moveTo>
                        <a:pt x="47" y="14"/>
                      </a:moveTo>
                      <a:lnTo>
                        <a:pt x="43" y="12"/>
                      </a:lnTo>
                      <a:lnTo>
                        <a:pt x="37" y="11"/>
                      </a:lnTo>
                      <a:lnTo>
                        <a:pt x="32" y="9"/>
                      </a:lnTo>
                      <a:lnTo>
                        <a:pt x="26" y="7"/>
                      </a:lnTo>
                      <a:lnTo>
                        <a:pt x="22" y="6"/>
                      </a:lnTo>
                      <a:lnTo>
                        <a:pt x="16" y="5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7" y="11"/>
                      </a:lnTo>
                      <a:lnTo>
                        <a:pt x="14" y="12"/>
                      </a:lnTo>
                      <a:lnTo>
                        <a:pt x="19" y="14"/>
                      </a:lnTo>
                      <a:lnTo>
                        <a:pt x="24" y="15"/>
                      </a:lnTo>
                      <a:lnTo>
                        <a:pt x="30" y="18"/>
                      </a:lnTo>
                      <a:lnTo>
                        <a:pt x="34" y="20"/>
                      </a:lnTo>
                      <a:lnTo>
                        <a:pt x="41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1" name="Freeform 385"/>
                <p:cNvSpPr>
                  <a:spLocks/>
                </p:cNvSpPr>
                <p:nvPr/>
              </p:nvSpPr>
              <p:spPr bwMode="auto">
                <a:xfrm>
                  <a:off x="2855" y="2746"/>
                  <a:ext cx="43" cy="125"/>
                </a:xfrm>
                <a:custGeom>
                  <a:avLst/>
                  <a:gdLst/>
                  <a:ahLst/>
                  <a:cxnLst>
                    <a:cxn ang="0">
                      <a:pos x="51" y="497"/>
                    </a:cxn>
                    <a:cxn ang="0">
                      <a:pos x="53" y="497"/>
                    </a:cxn>
                    <a:cxn ang="0">
                      <a:pos x="54" y="496"/>
                    </a:cxn>
                    <a:cxn ang="0">
                      <a:pos x="54" y="495"/>
                    </a:cxn>
                    <a:cxn ang="0">
                      <a:pos x="55" y="494"/>
                    </a:cxn>
                    <a:cxn ang="0">
                      <a:pos x="173" y="0"/>
                    </a:cxn>
                    <a:cxn ang="0">
                      <a:pos x="161" y="23"/>
                    </a:cxn>
                    <a:cxn ang="0">
                      <a:pos x="149" y="48"/>
                    </a:cxn>
                    <a:cxn ang="0">
                      <a:pos x="136" y="72"/>
                    </a:cxn>
                    <a:cxn ang="0">
                      <a:pos x="125" y="97"/>
                    </a:cxn>
                    <a:cxn ang="0">
                      <a:pos x="113" y="123"/>
                    </a:cxn>
                    <a:cxn ang="0">
                      <a:pos x="101" y="149"/>
                    </a:cxn>
                    <a:cxn ang="0">
                      <a:pos x="89" y="174"/>
                    </a:cxn>
                    <a:cxn ang="0">
                      <a:pos x="78" y="200"/>
                    </a:cxn>
                    <a:cxn ang="0">
                      <a:pos x="68" y="226"/>
                    </a:cxn>
                    <a:cxn ang="0">
                      <a:pos x="56" y="254"/>
                    </a:cxn>
                    <a:cxn ang="0">
                      <a:pos x="46" y="281"/>
                    </a:cxn>
                    <a:cxn ang="0">
                      <a:pos x="36" y="307"/>
                    </a:cxn>
                    <a:cxn ang="0">
                      <a:pos x="27" y="334"/>
                    </a:cxn>
                    <a:cxn ang="0">
                      <a:pos x="17" y="363"/>
                    </a:cxn>
                    <a:cxn ang="0">
                      <a:pos x="10" y="389"/>
                    </a:cxn>
                    <a:cxn ang="0">
                      <a:pos x="0" y="418"/>
                    </a:cxn>
                    <a:cxn ang="0">
                      <a:pos x="7" y="428"/>
                    </a:cxn>
                    <a:cxn ang="0">
                      <a:pos x="11" y="440"/>
                    </a:cxn>
                    <a:cxn ang="0">
                      <a:pos x="17" y="451"/>
                    </a:cxn>
                    <a:cxn ang="0">
                      <a:pos x="21" y="462"/>
                    </a:cxn>
                    <a:cxn ang="0">
                      <a:pos x="26" y="471"/>
                    </a:cxn>
                    <a:cxn ang="0">
                      <a:pos x="32" y="481"/>
                    </a:cxn>
                    <a:cxn ang="0">
                      <a:pos x="40" y="490"/>
                    </a:cxn>
                    <a:cxn ang="0">
                      <a:pos x="48" y="500"/>
                    </a:cxn>
                    <a:cxn ang="0">
                      <a:pos x="50" y="500"/>
                    </a:cxn>
                    <a:cxn ang="0">
                      <a:pos x="51" y="497"/>
                    </a:cxn>
                  </a:cxnLst>
                  <a:rect l="0" t="0" r="r" b="b"/>
                  <a:pathLst>
                    <a:path w="173" h="500">
                      <a:moveTo>
                        <a:pt x="51" y="497"/>
                      </a:moveTo>
                      <a:lnTo>
                        <a:pt x="53" y="497"/>
                      </a:lnTo>
                      <a:lnTo>
                        <a:pt x="54" y="496"/>
                      </a:lnTo>
                      <a:lnTo>
                        <a:pt x="54" y="495"/>
                      </a:lnTo>
                      <a:lnTo>
                        <a:pt x="55" y="494"/>
                      </a:lnTo>
                      <a:lnTo>
                        <a:pt x="173" y="0"/>
                      </a:lnTo>
                      <a:lnTo>
                        <a:pt x="161" y="23"/>
                      </a:lnTo>
                      <a:lnTo>
                        <a:pt x="149" y="48"/>
                      </a:lnTo>
                      <a:lnTo>
                        <a:pt x="136" y="72"/>
                      </a:lnTo>
                      <a:lnTo>
                        <a:pt x="125" y="97"/>
                      </a:lnTo>
                      <a:lnTo>
                        <a:pt x="113" y="123"/>
                      </a:lnTo>
                      <a:lnTo>
                        <a:pt x="101" y="149"/>
                      </a:lnTo>
                      <a:lnTo>
                        <a:pt x="89" y="174"/>
                      </a:lnTo>
                      <a:lnTo>
                        <a:pt x="78" y="200"/>
                      </a:lnTo>
                      <a:lnTo>
                        <a:pt x="68" y="226"/>
                      </a:lnTo>
                      <a:lnTo>
                        <a:pt x="56" y="254"/>
                      </a:lnTo>
                      <a:lnTo>
                        <a:pt x="46" y="281"/>
                      </a:lnTo>
                      <a:lnTo>
                        <a:pt x="36" y="307"/>
                      </a:lnTo>
                      <a:lnTo>
                        <a:pt x="27" y="334"/>
                      </a:lnTo>
                      <a:lnTo>
                        <a:pt x="17" y="363"/>
                      </a:lnTo>
                      <a:lnTo>
                        <a:pt x="10" y="389"/>
                      </a:lnTo>
                      <a:lnTo>
                        <a:pt x="0" y="418"/>
                      </a:lnTo>
                      <a:lnTo>
                        <a:pt x="7" y="428"/>
                      </a:lnTo>
                      <a:lnTo>
                        <a:pt x="11" y="440"/>
                      </a:lnTo>
                      <a:lnTo>
                        <a:pt x="17" y="451"/>
                      </a:lnTo>
                      <a:lnTo>
                        <a:pt x="21" y="462"/>
                      </a:lnTo>
                      <a:lnTo>
                        <a:pt x="26" y="471"/>
                      </a:lnTo>
                      <a:lnTo>
                        <a:pt x="32" y="481"/>
                      </a:lnTo>
                      <a:lnTo>
                        <a:pt x="40" y="490"/>
                      </a:lnTo>
                      <a:lnTo>
                        <a:pt x="48" y="500"/>
                      </a:lnTo>
                      <a:lnTo>
                        <a:pt x="50" y="500"/>
                      </a:lnTo>
                      <a:lnTo>
                        <a:pt x="51" y="49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2" name="Freeform 386"/>
                <p:cNvSpPr>
                  <a:spLocks/>
                </p:cNvSpPr>
                <p:nvPr/>
              </p:nvSpPr>
              <p:spPr bwMode="auto">
                <a:xfrm>
                  <a:off x="2867" y="2869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7" y="10"/>
                    </a:cxn>
                    <a:cxn ang="0">
                      <a:pos x="8" y="10"/>
                    </a:cxn>
                    <a:cxn ang="0">
                      <a:pos x="9" y="7"/>
                    </a:cxn>
                    <a:cxn ang="0">
                      <a:pos x="10" y="7"/>
                    </a:cxn>
                    <a:cxn ang="0">
                      <a:pos x="12" y="5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2" h="11">
                      <a:moveTo>
                        <a:pt x="3" y="3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3" name="Freeform 387"/>
                <p:cNvSpPr>
                  <a:spLocks/>
                </p:cNvSpPr>
                <p:nvPr/>
              </p:nvSpPr>
              <p:spPr bwMode="auto">
                <a:xfrm>
                  <a:off x="2868" y="2746"/>
                  <a:ext cx="31" cy="124"/>
                </a:xfrm>
                <a:custGeom>
                  <a:avLst/>
                  <a:gdLst/>
                  <a:ahLst/>
                  <a:cxnLst>
                    <a:cxn ang="0">
                      <a:pos x="126" y="4"/>
                    </a:cxn>
                    <a:cxn ang="0">
                      <a:pos x="118" y="0"/>
                    </a:cxn>
                    <a:cxn ang="0">
                      <a:pos x="0" y="494"/>
                    </a:cxn>
                    <a:cxn ang="0">
                      <a:pos x="9" y="496"/>
                    </a:cxn>
                    <a:cxn ang="0">
                      <a:pos x="126" y="3"/>
                    </a:cxn>
                    <a:cxn ang="0">
                      <a:pos x="118" y="0"/>
                    </a:cxn>
                    <a:cxn ang="0">
                      <a:pos x="126" y="4"/>
                    </a:cxn>
                  </a:cxnLst>
                  <a:rect l="0" t="0" r="r" b="b"/>
                  <a:pathLst>
                    <a:path w="126" h="496">
                      <a:moveTo>
                        <a:pt x="126" y="4"/>
                      </a:moveTo>
                      <a:lnTo>
                        <a:pt x="118" y="0"/>
                      </a:lnTo>
                      <a:lnTo>
                        <a:pt x="0" y="494"/>
                      </a:lnTo>
                      <a:lnTo>
                        <a:pt x="9" y="496"/>
                      </a:lnTo>
                      <a:lnTo>
                        <a:pt x="126" y="3"/>
                      </a:lnTo>
                      <a:lnTo>
                        <a:pt x="118" y="0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4" name="Freeform 388"/>
                <p:cNvSpPr>
                  <a:spLocks/>
                </p:cNvSpPr>
                <p:nvPr/>
              </p:nvSpPr>
              <p:spPr bwMode="auto">
                <a:xfrm>
                  <a:off x="2854" y="2746"/>
                  <a:ext cx="45" cy="105"/>
                </a:xfrm>
                <a:custGeom>
                  <a:avLst/>
                  <a:gdLst/>
                  <a:ahLst/>
                  <a:cxnLst>
                    <a:cxn ang="0">
                      <a:pos x="8" y="416"/>
                    </a:cxn>
                    <a:cxn ang="0">
                      <a:pos x="8" y="420"/>
                    </a:cxn>
                    <a:cxn ang="0">
                      <a:pos x="16" y="391"/>
                    </a:cxn>
                    <a:cxn ang="0">
                      <a:pos x="24" y="365"/>
                    </a:cxn>
                    <a:cxn ang="0">
                      <a:pos x="34" y="337"/>
                    </a:cxn>
                    <a:cxn ang="0">
                      <a:pos x="44" y="309"/>
                    </a:cxn>
                    <a:cxn ang="0">
                      <a:pos x="53" y="283"/>
                    </a:cxn>
                    <a:cxn ang="0">
                      <a:pos x="64" y="256"/>
                    </a:cxn>
                    <a:cxn ang="0">
                      <a:pos x="75" y="228"/>
                    </a:cxn>
                    <a:cxn ang="0">
                      <a:pos x="86" y="202"/>
                    </a:cxn>
                    <a:cxn ang="0">
                      <a:pos x="96" y="177"/>
                    </a:cxn>
                    <a:cxn ang="0">
                      <a:pos x="109" y="151"/>
                    </a:cxn>
                    <a:cxn ang="0">
                      <a:pos x="119" y="126"/>
                    </a:cxn>
                    <a:cxn ang="0">
                      <a:pos x="132" y="100"/>
                    </a:cxn>
                    <a:cxn ang="0">
                      <a:pos x="143" y="75"/>
                    </a:cxn>
                    <a:cxn ang="0">
                      <a:pos x="155" y="51"/>
                    </a:cxn>
                    <a:cxn ang="0">
                      <a:pos x="167" y="26"/>
                    </a:cxn>
                    <a:cxn ang="0">
                      <a:pos x="180" y="4"/>
                    </a:cxn>
                    <a:cxn ang="0">
                      <a:pos x="172" y="0"/>
                    </a:cxn>
                    <a:cxn ang="0">
                      <a:pos x="160" y="23"/>
                    </a:cxn>
                    <a:cxn ang="0">
                      <a:pos x="147" y="47"/>
                    </a:cxn>
                    <a:cxn ang="0">
                      <a:pos x="136" y="70"/>
                    </a:cxn>
                    <a:cxn ang="0">
                      <a:pos x="124" y="97"/>
                    </a:cxn>
                    <a:cxn ang="0">
                      <a:pos x="111" y="121"/>
                    </a:cxn>
                    <a:cxn ang="0">
                      <a:pos x="101" y="148"/>
                    </a:cxn>
                    <a:cxn ang="0">
                      <a:pos x="88" y="173"/>
                    </a:cxn>
                    <a:cxn ang="0">
                      <a:pos x="76" y="200"/>
                    </a:cxn>
                    <a:cxn ang="0">
                      <a:pos x="67" y="226"/>
                    </a:cxn>
                    <a:cxn ang="0">
                      <a:pos x="56" y="253"/>
                    </a:cxn>
                    <a:cxn ang="0">
                      <a:pos x="45" y="281"/>
                    </a:cxn>
                    <a:cxn ang="0">
                      <a:pos x="36" y="307"/>
                    </a:cxn>
                    <a:cxn ang="0">
                      <a:pos x="25" y="334"/>
                    </a:cxn>
                    <a:cxn ang="0">
                      <a:pos x="16" y="363"/>
                    </a:cxn>
                    <a:cxn ang="0">
                      <a:pos x="8" y="390"/>
                    </a:cxn>
                    <a:cxn ang="0">
                      <a:pos x="0" y="418"/>
                    </a:cxn>
                    <a:cxn ang="0">
                      <a:pos x="0" y="420"/>
                    </a:cxn>
                    <a:cxn ang="0">
                      <a:pos x="8" y="416"/>
                    </a:cxn>
                  </a:cxnLst>
                  <a:rect l="0" t="0" r="r" b="b"/>
                  <a:pathLst>
                    <a:path w="180" h="420">
                      <a:moveTo>
                        <a:pt x="8" y="416"/>
                      </a:moveTo>
                      <a:lnTo>
                        <a:pt x="8" y="420"/>
                      </a:lnTo>
                      <a:lnTo>
                        <a:pt x="16" y="391"/>
                      </a:lnTo>
                      <a:lnTo>
                        <a:pt x="24" y="365"/>
                      </a:lnTo>
                      <a:lnTo>
                        <a:pt x="34" y="337"/>
                      </a:lnTo>
                      <a:lnTo>
                        <a:pt x="44" y="309"/>
                      </a:lnTo>
                      <a:lnTo>
                        <a:pt x="53" y="283"/>
                      </a:lnTo>
                      <a:lnTo>
                        <a:pt x="64" y="256"/>
                      </a:lnTo>
                      <a:lnTo>
                        <a:pt x="75" y="228"/>
                      </a:lnTo>
                      <a:lnTo>
                        <a:pt x="86" y="202"/>
                      </a:lnTo>
                      <a:lnTo>
                        <a:pt x="96" y="177"/>
                      </a:lnTo>
                      <a:lnTo>
                        <a:pt x="109" y="151"/>
                      </a:lnTo>
                      <a:lnTo>
                        <a:pt x="119" y="126"/>
                      </a:lnTo>
                      <a:lnTo>
                        <a:pt x="132" y="100"/>
                      </a:lnTo>
                      <a:lnTo>
                        <a:pt x="143" y="75"/>
                      </a:lnTo>
                      <a:lnTo>
                        <a:pt x="155" y="51"/>
                      </a:lnTo>
                      <a:lnTo>
                        <a:pt x="167" y="26"/>
                      </a:lnTo>
                      <a:lnTo>
                        <a:pt x="180" y="4"/>
                      </a:lnTo>
                      <a:lnTo>
                        <a:pt x="172" y="0"/>
                      </a:lnTo>
                      <a:lnTo>
                        <a:pt x="160" y="23"/>
                      </a:lnTo>
                      <a:lnTo>
                        <a:pt x="147" y="47"/>
                      </a:lnTo>
                      <a:lnTo>
                        <a:pt x="136" y="70"/>
                      </a:lnTo>
                      <a:lnTo>
                        <a:pt x="124" y="97"/>
                      </a:lnTo>
                      <a:lnTo>
                        <a:pt x="111" y="121"/>
                      </a:lnTo>
                      <a:lnTo>
                        <a:pt x="101" y="148"/>
                      </a:lnTo>
                      <a:lnTo>
                        <a:pt x="88" y="173"/>
                      </a:lnTo>
                      <a:lnTo>
                        <a:pt x="76" y="200"/>
                      </a:lnTo>
                      <a:lnTo>
                        <a:pt x="67" y="226"/>
                      </a:lnTo>
                      <a:lnTo>
                        <a:pt x="56" y="253"/>
                      </a:lnTo>
                      <a:lnTo>
                        <a:pt x="45" y="281"/>
                      </a:lnTo>
                      <a:lnTo>
                        <a:pt x="36" y="307"/>
                      </a:lnTo>
                      <a:lnTo>
                        <a:pt x="25" y="334"/>
                      </a:lnTo>
                      <a:lnTo>
                        <a:pt x="16" y="363"/>
                      </a:lnTo>
                      <a:lnTo>
                        <a:pt x="8" y="390"/>
                      </a:lnTo>
                      <a:lnTo>
                        <a:pt x="0" y="418"/>
                      </a:lnTo>
                      <a:lnTo>
                        <a:pt x="0" y="420"/>
                      </a:lnTo>
                      <a:lnTo>
                        <a:pt x="8" y="41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5" name="Freeform 389"/>
                <p:cNvSpPr>
                  <a:spLocks/>
                </p:cNvSpPr>
                <p:nvPr/>
              </p:nvSpPr>
              <p:spPr bwMode="auto">
                <a:xfrm>
                  <a:off x="2854" y="2850"/>
                  <a:ext cx="14" cy="23"/>
                </a:xfrm>
                <a:custGeom>
                  <a:avLst/>
                  <a:gdLst/>
                  <a:ahLst/>
                  <a:cxnLst>
                    <a:cxn ang="0">
                      <a:pos x="49" y="81"/>
                    </a:cxn>
                    <a:cxn ang="0">
                      <a:pos x="54" y="82"/>
                    </a:cxn>
                    <a:cxn ang="0">
                      <a:pos x="45" y="72"/>
                    </a:cxn>
                    <a:cxn ang="0">
                      <a:pos x="38" y="65"/>
                    </a:cxn>
                    <a:cxn ang="0">
                      <a:pos x="32" y="55"/>
                    </a:cxn>
                    <a:cxn ang="0">
                      <a:pos x="28" y="44"/>
                    </a:cxn>
                    <a:cxn ang="0">
                      <a:pos x="24" y="35"/>
                    </a:cxn>
                    <a:cxn ang="0">
                      <a:pos x="18" y="24"/>
                    </a:cxn>
                    <a:cxn ang="0">
                      <a:pos x="14" y="12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7" y="16"/>
                    </a:cxn>
                    <a:cxn ang="0">
                      <a:pos x="10" y="26"/>
                    </a:cxn>
                    <a:cxn ang="0">
                      <a:pos x="15" y="38"/>
                    </a:cxn>
                    <a:cxn ang="0">
                      <a:pos x="20" y="48"/>
                    </a:cxn>
                    <a:cxn ang="0">
                      <a:pos x="24" y="59"/>
                    </a:cxn>
                    <a:cxn ang="0">
                      <a:pos x="30" y="68"/>
                    </a:cxn>
                    <a:cxn ang="0">
                      <a:pos x="38" y="79"/>
                    </a:cxn>
                    <a:cxn ang="0">
                      <a:pos x="49" y="88"/>
                    </a:cxn>
                    <a:cxn ang="0">
                      <a:pos x="53" y="89"/>
                    </a:cxn>
                    <a:cxn ang="0">
                      <a:pos x="49" y="88"/>
                    </a:cxn>
                    <a:cxn ang="0">
                      <a:pos x="51" y="91"/>
                    </a:cxn>
                    <a:cxn ang="0">
                      <a:pos x="53" y="89"/>
                    </a:cxn>
                    <a:cxn ang="0">
                      <a:pos x="49" y="81"/>
                    </a:cxn>
                  </a:cxnLst>
                  <a:rect l="0" t="0" r="r" b="b"/>
                  <a:pathLst>
                    <a:path w="54" h="91">
                      <a:moveTo>
                        <a:pt x="49" y="81"/>
                      </a:moveTo>
                      <a:lnTo>
                        <a:pt x="54" y="82"/>
                      </a:lnTo>
                      <a:lnTo>
                        <a:pt x="45" y="72"/>
                      </a:lnTo>
                      <a:lnTo>
                        <a:pt x="38" y="65"/>
                      </a:lnTo>
                      <a:lnTo>
                        <a:pt x="32" y="55"/>
                      </a:lnTo>
                      <a:lnTo>
                        <a:pt x="28" y="44"/>
                      </a:lnTo>
                      <a:lnTo>
                        <a:pt x="24" y="35"/>
                      </a:lnTo>
                      <a:lnTo>
                        <a:pt x="18" y="24"/>
                      </a:lnTo>
                      <a:lnTo>
                        <a:pt x="14" y="12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7" y="16"/>
                      </a:lnTo>
                      <a:lnTo>
                        <a:pt x="10" y="26"/>
                      </a:lnTo>
                      <a:lnTo>
                        <a:pt x="15" y="38"/>
                      </a:lnTo>
                      <a:lnTo>
                        <a:pt x="20" y="48"/>
                      </a:lnTo>
                      <a:lnTo>
                        <a:pt x="24" y="59"/>
                      </a:lnTo>
                      <a:lnTo>
                        <a:pt x="30" y="68"/>
                      </a:lnTo>
                      <a:lnTo>
                        <a:pt x="38" y="79"/>
                      </a:lnTo>
                      <a:lnTo>
                        <a:pt x="49" y="88"/>
                      </a:lnTo>
                      <a:lnTo>
                        <a:pt x="53" y="89"/>
                      </a:lnTo>
                      <a:lnTo>
                        <a:pt x="49" y="88"/>
                      </a:lnTo>
                      <a:lnTo>
                        <a:pt x="51" y="91"/>
                      </a:lnTo>
                      <a:lnTo>
                        <a:pt x="53" y="89"/>
                      </a:lnTo>
                      <a:lnTo>
                        <a:pt x="49" y="8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6" name="Freeform 390"/>
                <p:cNvSpPr>
                  <a:spLocks/>
                </p:cNvSpPr>
                <p:nvPr/>
              </p:nvSpPr>
              <p:spPr bwMode="auto">
                <a:xfrm>
                  <a:off x="2866" y="2870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4" y="10"/>
                    </a:cxn>
                    <a:cxn ang="0">
                      <a:pos x="7" y="9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8" y="7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8" h="10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4" y="10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7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7" name="Freeform 391"/>
                <p:cNvSpPr>
                  <a:spLocks/>
                </p:cNvSpPr>
                <p:nvPr/>
              </p:nvSpPr>
              <p:spPr bwMode="auto">
                <a:xfrm>
                  <a:off x="4477" y="2749"/>
                  <a:ext cx="23" cy="76"/>
                </a:xfrm>
                <a:custGeom>
                  <a:avLst/>
                  <a:gdLst/>
                  <a:ahLst/>
                  <a:cxnLst>
                    <a:cxn ang="0">
                      <a:pos x="87" y="300"/>
                    </a:cxn>
                    <a:cxn ang="0">
                      <a:pos x="87" y="299"/>
                    </a:cxn>
                    <a:cxn ang="0">
                      <a:pos x="88" y="299"/>
                    </a:cxn>
                    <a:cxn ang="0">
                      <a:pos x="89" y="298"/>
                    </a:cxn>
                    <a:cxn ang="0">
                      <a:pos x="90" y="296"/>
                    </a:cxn>
                    <a:cxn ang="0">
                      <a:pos x="92" y="258"/>
                    </a:cxn>
                    <a:cxn ang="0">
                      <a:pos x="87" y="221"/>
                    </a:cxn>
                    <a:cxn ang="0">
                      <a:pos x="78" y="183"/>
                    </a:cxn>
                    <a:cxn ang="0">
                      <a:pos x="64" y="144"/>
                    </a:cxn>
                    <a:cxn ang="0">
                      <a:pos x="50" y="106"/>
                    </a:cxn>
                    <a:cxn ang="0">
                      <a:pos x="34" y="70"/>
                    </a:cxn>
                    <a:cxn ang="0">
                      <a:pos x="16" y="34"/>
                    </a:cxn>
                    <a:cxn ang="0">
                      <a:pos x="0" y="0"/>
                    </a:cxn>
                    <a:cxn ang="0">
                      <a:pos x="86" y="302"/>
                    </a:cxn>
                    <a:cxn ang="0">
                      <a:pos x="87" y="301"/>
                    </a:cxn>
                    <a:cxn ang="0">
                      <a:pos x="87" y="300"/>
                    </a:cxn>
                  </a:cxnLst>
                  <a:rect l="0" t="0" r="r" b="b"/>
                  <a:pathLst>
                    <a:path w="92" h="302">
                      <a:moveTo>
                        <a:pt x="87" y="300"/>
                      </a:moveTo>
                      <a:lnTo>
                        <a:pt x="87" y="299"/>
                      </a:lnTo>
                      <a:lnTo>
                        <a:pt x="88" y="299"/>
                      </a:lnTo>
                      <a:lnTo>
                        <a:pt x="89" y="298"/>
                      </a:lnTo>
                      <a:lnTo>
                        <a:pt x="90" y="296"/>
                      </a:lnTo>
                      <a:lnTo>
                        <a:pt x="92" y="258"/>
                      </a:lnTo>
                      <a:lnTo>
                        <a:pt x="87" y="221"/>
                      </a:lnTo>
                      <a:lnTo>
                        <a:pt x="78" y="183"/>
                      </a:lnTo>
                      <a:lnTo>
                        <a:pt x="64" y="144"/>
                      </a:lnTo>
                      <a:lnTo>
                        <a:pt x="50" y="106"/>
                      </a:lnTo>
                      <a:lnTo>
                        <a:pt x="34" y="70"/>
                      </a:lnTo>
                      <a:lnTo>
                        <a:pt x="16" y="34"/>
                      </a:lnTo>
                      <a:lnTo>
                        <a:pt x="0" y="0"/>
                      </a:lnTo>
                      <a:lnTo>
                        <a:pt x="86" y="302"/>
                      </a:lnTo>
                      <a:lnTo>
                        <a:pt x="87" y="301"/>
                      </a:lnTo>
                      <a:lnTo>
                        <a:pt x="87" y="30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8" name="Freeform 392"/>
                <p:cNvSpPr>
                  <a:spLocks/>
                </p:cNvSpPr>
                <p:nvPr/>
              </p:nvSpPr>
              <p:spPr bwMode="auto">
                <a:xfrm>
                  <a:off x="4498" y="2822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8" y="8"/>
                    </a:cxn>
                    <a:cxn ang="0">
                      <a:pos x="9" y="7"/>
                    </a:cxn>
                    <a:cxn ang="0">
                      <a:pos x="10" y="6"/>
                    </a:cxn>
                    <a:cxn ang="0">
                      <a:pos x="11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1" h="10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10" y="6"/>
                      </a:lnTo>
                      <a:lnTo>
                        <a:pt x="11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69" name="Freeform 393"/>
                <p:cNvSpPr>
                  <a:spLocks/>
                </p:cNvSpPr>
                <p:nvPr/>
              </p:nvSpPr>
              <p:spPr bwMode="auto">
                <a:xfrm>
                  <a:off x="4476" y="2749"/>
                  <a:ext cx="25" cy="74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16" y="38"/>
                    </a:cxn>
                    <a:cxn ang="0">
                      <a:pos x="33" y="74"/>
                    </a:cxn>
                    <a:cxn ang="0">
                      <a:pos x="49" y="109"/>
                    </a:cxn>
                    <a:cxn ang="0">
                      <a:pos x="64" y="147"/>
                    </a:cxn>
                    <a:cxn ang="0">
                      <a:pos x="77" y="185"/>
                    </a:cxn>
                    <a:cxn ang="0">
                      <a:pos x="86" y="223"/>
                    </a:cxn>
                    <a:cxn ang="0">
                      <a:pos x="91" y="260"/>
                    </a:cxn>
                    <a:cxn ang="0">
                      <a:pos x="91" y="298"/>
                    </a:cxn>
                    <a:cxn ang="0">
                      <a:pos x="99" y="298"/>
                    </a:cxn>
                    <a:cxn ang="0">
                      <a:pos x="100" y="260"/>
                    </a:cxn>
                    <a:cxn ang="0">
                      <a:pos x="94" y="223"/>
                    </a:cxn>
                    <a:cxn ang="0">
                      <a:pos x="85" y="184"/>
                    </a:cxn>
                    <a:cxn ang="0">
                      <a:pos x="72" y="145"/>
                    </a:cxn>
                    <a:cxn ang="0">
                      <a:pos x="57" y="107"/>
                    </a:cxn>
                    <a:cxn ang="0">
                      <a:pos x="41" y="69"/>
                    </a:cxn>
                    <a:cxn ang="0">
                      <a:pos x="24" y="33"/>
                    </a:cxn>
                    <a:cxn ang="0">
                      <a:pos x="9" y="0"/>
                    </a:cxn>
                    <a:cxn ang="0">
                      <a:pos x="0" y="3"/>
                    </a:cxn>
                    <a:cxn ang="0">
                      <a:pos x="9" y="1"/>
                    </a:cxn>
                  </a:cxnLst>
                  <a:rect l="0" t="0" r="r" b="b"/>
                  <a:pathLst>
                    <a:path w="100" h="298">
                      <a:moveTo>
                        <a:pt x="9" y="1"/>
                      </a:moveTo>
                      <a:lnTo>
                        <a:pt x="0" y="5"/>
                      </a:lnTo>
                      <a:lnTo>
                        <a:pt x="16" y="38"/>
                      </a:lnTo>
                      <a:lnTo>
                        <a:pt x="33" y="74"/>
                      </a:lnTo>
                      <a:lnTo>
                        <a:pt x="49" y="109"/>
                      </a:lnTo>
                      <a:lnTo>
                        <a:pt x="64" y="147"/>
                      </a:lnTo>
                      <a:lnTo>
                        <a:pt x="77" y="185"/>
                      </a:lnTo>
                      <a:lnTo>
                        <a:pt x="86" y="223"/>
                      </a:lnTo>
                      <a:lnTo>
                        <a:pt x="91" y="260"/>
                      </a:lnTo>
                      <a:lnTo>
                        <a:pt x="91" y="298"/>
                      </a:lnTo>
                      <a:lnTo>
                        <a:pt x="99" y="298"/>
                      </a:lnTo>
                      <a:lnTo>
                        <a:pt x="100" y="260"/>
                      </a:lnTo>
                      <a:lnTo>
                        <a:pt x="94" y="223"/>
                      </a:lnTo>
                      <a:lnTo>
                        <a:pt x="85" y="184"/>
                      </a:lnTo>
                      <a:lnTo>
                        <a:pt x="72" y="145"/>
                      </a:lnTo>
                      <a:lnTo>
                        <a:pt x="57" y="107"/>
                      </a:lnTo>
                      <a:lnTo>
                        <a:pt x="41" y="69"/>
                      </a:lnTo>
                      <a:lnTo>
                        <a:pt x="24" y="33"/>
                      </a:lnTo>
                      <a:lnTo>
                        <a:pt x="9" y="0"/>
                      </a:lnTo>
                      <a:lnTo>
                        <a:pt x="0" y="3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0" name="Freeform 394"/>
                <p:cNvSpPr>
                  <a:spLocks/>
                </p:cNvSpPr>
                <p:nvPr/>
              </p:nvSpPr>
              <p:spPr bwMode="auto">
                <a:xfrm>
                  <a:off x="4476" y="2749"/>
                  <a:ext cx="23" cy="76"/>
                </a:xfrm>
                <a:custGeom>
                  <a:avLst/>
                  <a:gdLst/>
                  <a:ahLst/>
                  <a:cxnLst>
                    <a:cxn ang="0">
                      <a:pos x="85" y="301"/>
                    </a:cxn>
                    <a:cxn ang="0">
                      <a:pos x="93" y="30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85" y="304"/>
                    </a:cxn>
                    <a:cxn ang="0">
                      <a:pos x="93" y="306"/>
                    </a:cxn>
                    <a:cxn ang="0">
                      <a:pos x="85" y="301"/>
                    </a:cxn>
                  </a:cxnLst>
                  <a:rect l="0" t="0" r="r" b="b"/>
                  <a:pathLst>
                    <a:path w="93" h="306">
                      <a:moveTo>
                        <a:pt x="85" y="301"/>
                      </a:moveTo>
                      <a:lnTo>
                        <a:pt x="93" y="302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85" y="304"/>
                      </a:lnTo>
                      <a:lnTo>
                        <a:pt x="93" y="306"/>
                      </a:lnTo>
                      <a:lnTo>
                        <a:pt x="85" y="30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1" name="Freeform 395"/>
                <p:cNvSpPr>
                  <a:spLocks/>
                </p:cNvSpPr>
                <p:nvPr/>
              </p:nvSpPr>
              <p:spPr bwMode="auto">
                <a:xfrm>
                  <a:off x="4498" y="282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8" y="7"/>
                    </a:cxn>
                    <a:cxn ang="0">
                      <a:pos x="7" y="8"/>
                    </a:cxn>
                    <a:cxn ang="0">
                      <a:pos x="9" y="5"/>
                    </a:cxn>
                    <a:cxn ang="0">
                      <a:pos x="11" y="2"/>
                    </a:cxn>
                    <a:cxn ang="0">
                      <a:pos x="9" y="4"/>
                    </a:cxn>
                    <a:cxn ang="0">
                      <a:pos x="8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8">
                      <a:moveTo>
                        <a:pt x="3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8" y="7"/>
                      </a:lnTo>
                      <a:lnTo>
                        <a:pt x="7" y="8"/>
                      </a:lnTo>
                      <a:lnTo>
                        <a:pt x="9" y="5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2" name="Freeform 396"/>
                <p:cNvSpPr>
                  <a:spLocks/>
                </p:cNvSpPr>
                <p:nvPr/>
              </p:nvSpPr>
              <p:spPr bwMode="auto">
                <a:xfrm>
                  <a:off x="4324" y="2630"/>
                  <a:ext cx="65" cy="93"/>
                </a:xfrm>
                <a:custGeom>
                  <a:avLst/>
                  <a:gdLst/>
                  <a:ahLst/>
                  <a:cxnLst>
                    <a:cxn ang="0">
                      <a:pos x="263" y="322"/>
                    </a:cxn>
                    <a:cxn ang="0">
                      <a:pos x="251" y="297"/>
                    </a:cxn>
                    <a:cxn ang="0">
                      <a:pos x="238" y="274"/>
                    </a:cxn>
                    <a:cxn ang="0">
                      <a:pos x="224" y="254"/>
                    </a:cxn>
                    <a:cxn ang="0">
                      <a:pos x="209" y="233"/>
                    </a:cxn>
                    <a:cxn ang="0">
                      <a:pos x="194" y="214"/>
                    </a:cxn>
                    <a:cxn ang="0">
                      <a:pos x="178" y="195"/>
                    </a:cxn>
                    <a:cxn ang="0">
                      <a:pos x="162" y="176"/>
                    </a:cxn>
                    <a:cxn ang="0">
                      <a:pos x="144" y="157"/>
                    </a:cxn>
                    <a:cxn ang="0">
                      <a:pos x="127" y="139"/>
                    </a:cxn>
                    <a:cxn ang="0">
                      <a:pos x="108" y="120"/>
                    </a:cxn>
                    <a:cxn ang="0">
                      <a:pos x="90" y="101"/>
                    </a:cxn>
                    <a:cxn ang="0">
                      <a:pos x="71" y="82"/>
                    </a:cxn>
                    <a:cxn ang="0">
                      <a:pos x="54" y="63"/>
                    </a:cxn>
                    <a:cxn ang="0">
                      <a:pos x="35" y="44"/>
                    </a:cxn>
                    <a:cxn ang="0">
                      <a:pos x="18" y="22"/>
                    </a:cxn>
                    <a:cxn ang="0">
                      <a:pos x="0" y="0"/>
                    </a:cxn>
                    <a:cxn ang="0">
                      <a:pos x="17" y="25"/>
                    </a:cxn>
                    <a:cxn ang="0">
                      <a:pos x="32" y="47"/>
                    </a:cxn>
                    <a:cxn ang="0">
                      <a:pos x="49" y="70"/>
                    </a:cxn>
                    <a:cxn ang="0">
                      <a:pos x="65" y="92"/>
                    </a:cxn>
                    <a:cxn ang="0">
                      <a:pos x="82" y="115"/>
                    </a:cxn>
                    <a:cxn ang="0">
                      <a:pos x="98" y="139"/>
                    </a:cxn>
                    <a:cxn ang="0">
                      <a:pos x="114" y="160"/>
                    </a:cxn>
                    <a:cxn ang="0">
                      <a:pos x="130" y="184"/>
                    </a:cxn>
                    <a:cxn ang="0">
                      <a:pos x="148" y="207"/>
                    </a:cxn>
                    <a:cxn ang="0">
                      <a:pos x="163" y="229"/>
                    </a:cxn>
                    <a:cxn ang="0">
                      <a:pos x="178" y="252"/>
                    </a:cxn>
                    <a:cxn ang="0">
                      <a:pos x="193" y="276"/>
                    </a:cxn>
                    <a:cxn ang="0">
                      <a:pos x="208" y="299"/>
                    </a:cxn>
                    <a:cxn ang="0">
                      <a:pos x="223" y="323"/>
                    </a:cxn>
                    <a:cxn ang="0">
                      <a:pos x="236" y="347"/>
                    </a:cxn>
                    <a:cxn ang="0">
                      <a:pos x="250" y="372"/>
                    </a:cxn>
                    <a:cxn ang="0">
                      <a:pos x="251" y="365"/>
                    </a:cxn>
                    <a:cxn ang="0">
                      <a:pos x="257" y="347"/>
                    </a:cxn>
                    <a:cxn ang="0">
                      <a:pos x="260" y="329"/>
                    </a:cxn>
                    <a:cxn ang="0">
                      <a:pos x="263" y="322"/>
                    </a:cxn>
                  </a:cxnLst>
                  <a:rect l="0" t="0" r="r" b="b"/>
                  <a:pathLst>
                    <a:path w="263" h="372">
                      <a:moveTo>
                        <a:pt x="263" y="322"/>
                      </a:moveTo>
                      <a:lnTo>
                        <a:pt x="251" y="297"/>
                      </a:lnTo>
                      <a:lnTo>
                        <a:pt x="238" y="274"/>
                      </a:lnTo>
                      <a:lnTo>
                        <a:pt x="224" y="254"/>
                      </a:lnTo>
                      <a:lnTo>
                        <a:pt x="209" y="233"/>
                      </a:lnTo>
                      <a:lnTo>
                        <a:pt x="194" y="214"/>
                      </a:lnTo>
                      <a:lnTo>
                        <a:pt x="178" y="195"/>
                      </a:lnTo>
                      <a:lnTo>
                        <a:pt x="162" y="176"/>
                      </a:lnTo>
                      <a:lnTo>
                        <a:pt x="144" y="157"/>
                      </a:lnTo>
                      <a:lnTo>
                        <a:pt x="127" y="139"/>
                      </a:lnTo>
                      <a:lnTo>
                        <a:pt x="108" y="120"/>
                      </a:lnTo>
                      <a:lnTo>
                        <a:pt x="90" y="101"/>
                      </a:lnTo>
                      <a:lnTo>
                        <a:pt x="71" y="82"/>
                      </a:lnTo>
                      <a:lnTo>
                        <a:pt x="54" y="63"/>
                      </a:lnTo>
                      <a:lnTo>
                        <a:pt x="35" y="44"/>
                      </a:lnTo>
                      <a:lnTo>
                        <a:pt x="18" y="22"/>
                      </a:lnTo>
                      <a:lnTo>
                        <a:pt x="0" y="0"/>
                      </a:lnTo>
                      <a:lnTo>
                        <a:pt x="17" y="25"/>
                      </a:lnTo>
                      <a:lnTo>
                        <a:pt x="32" y="47"/>
                      </a:lnTo>
                      <a:lnTo>
                        <a:pt x="49" y="70"/>
                      </a:lnTo>
                      <a:lnTo>
                        <a:pt x="65" y="92"/>
                      </a:lnTo>
                      <a:lnTo>
                        <a:pt x="82" y="115"/>
                      </a:lnTo>
                      <a:lnTo>
                        <a:pt x="98" y="139"/>
                      </a:lnTo>
                      <a:lnTo>
                        <a:pt x="114" y="160"/>
                      </a:lnTo>
                      <a:lnTo>
                        <a:pt x="130" y="184"/>
                      </a:lnTo>
                      <a:lnTo>
                        <a:pt x="148" y="207"/>
                      </a:lnTo>
                      <a:lnTo>
                        <a:pt x="163" y="229"/>
                      </a:lnTo>
                      <a:lnTo>
                        <a:pt x="178" y="252"/>
                      </a:lnTo>
                      <a:lnTo>
                        <a:pt x="193" y="276"/>
                      </a:lnTo>
                      <a:lnTo>
                        <a:pt x="208" y="299"/>
                      </a:lnTo>
                      <a:lnTo>
                        <a:pt x="223" y="323"/>
                      </a:lnTo>
                      <a:lnTo>
                        <a:pt x="236" y="347"/>
                      </a:lnTo>
                      <a:lnTo>
                        <a:pt x="250" y="372"/>
                      </a:lnTo>
                      <a:lnTo>
                        <a:pt x="251" y="365"/>
                      </a:lnTo>
                      <a:lnTo>
                        <a:pt x="257" y="347"/>
                      </a:lnTo>
                      <a:lnTo>
                        <a:pt x="260" y="329"/>
                      </a:lnTo>
                      <a:lnTo>
                        <a:pt x="263" y="32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3" name="Freeform 397"/>
                <p:cNvSpPr>
                  <a:spLocks/>
                </p:cNvSpPr>
                <p:nvPr/>
              </p:nvSpPr>
              <p:spPr bwMode="auto">
                <a:xfrm>
                  <a:off x="4323" y="2630"/>
                  <a:ext cx="66" cy="82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1" y="7"/>
                    </a:cxn>
                    <a:cxn ang="0">
                      <a:pos x="17" y="30"/>
                    </a:cxn>
                    <a:cxn ang="0">
                      <a:pos x="36" y="50"/>
                    </a:cxn>
                    <a:cxn ang="0">
                      <a:pos x="54" y="70"/>
                    </a:cxn>
                    <a:cxn ang="0">
                      <a:pos x="73" y="89"/>
                    </a:cxn>
                    <a:cxn ang="0">
                      <a:pos x="90" y="107"/>
                    </a:cxn>
                    <a:cxn ang="0">
                      <a:pos x="109" y="126"/>
                    </a:cxn>
                    <a:cxn ang="0">
                      <a:pos x="127" y="145"/>
                    </a:cxn>
                    <a:cxn ang="0">
                      <a:pos x="145" y="164"/>
                    </a:cxn>
                    <a:cxn ang="0">
                      <a:pos x="162" y="182"/>
                    </a:cxn>
                    <a:cxn ang="0">
                      <a:pos x="178" y="201"/>
                    </a:cxn>
                    <a:cxn ang="0">
                      <a:pos x="195" y="220"/>
                    </a:cxn>
                    <a:cxn ang="0">
                      <a:pos x="211" y="240"/>
                    </a:cxn>
                    <a:cxn ang="0">
                      <a:pos x="225" y="261"/>
                    </a:cxn>
                    <a:cxn ang="0">
                      <a:pos x="239" y="281"/>
                    </a:cxn>
                    <a:cxn ang="0">
                      <a:pos x="251" y="305"/>
                    </a:cxn>
                    <a:cxn ang="0">
                      <a:pos x="262" y="328"/>
                    </a:cxn>
                    <a:cxn ang="0">
                      <a:pos x="270" y="324"/>
                    </a:cxn>
                    <a:cxn ang="0">
                      <a:pos x="260" y="300"/>
                    </a:cxn>
                    <a:cxn ang="0">
                      <a:pos x="247" y="277"/>
                    </a:cxn>
                    <a:cxn ang="0">
                      <a:pos x="233" y="256"/>
                    </a:cxn>
                    <a:cxn ang="0">
                      <a:pos x="217" y="234"/>
                    </a:cxn>
                    <a:cxn ang="0">
                      <a:pos x="202" y="214"/>
                    </a:cxn>
                    <a:cxn ang="0">
                      <a:pos x="185" y="195"/>
                    </a:cxn>
                    <a:cxn ang="0">
                      <a:pos x="169" y="176"/>
                    </a:cxn>
                    <a:cxn ang="0">
                      <a:pos x="152" y="157"/>
                    </a:cxn>
                    <a:cxn ang="0">
                      <a:pos x="133" y="139"/>
                    </a:cxn>
                    <a:cxn ang="0">
                      <a:pos x="116" y="121"/>
                    </a:cxn>
                    <a:cxn ang="0">
                      <a:pos x="97" y="102"/>
                    </a:cxn>
                    <a:cxn ang="0">
                      <a:pos x="79" y="83"/>
                    </a:cxn>
                    <a:cxn ang="0">
                      <a:pos x="61" y="64"/>
                    </a:cxn>
                    <a:cxn ang="0">
                      <a:pos x="43" y="43"/>
                    </a:cxn>
                    <a:cxn ang="0">
                      <a:pos x="24" y="23"/>
                    </a:cxn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270" h="328">
                      <a:moveTo>
                        <a:pt x="8" y="1"/>
                      </a:moveTo>
                      <a:lnTo>
                        <a:pt x="1" y="7"/>
                      </a:lnTo>
                      <a:lnTo>
                        <a:pt x="17" y="30"/>
                      </a:lnTo>
                      <a:lnTo>
                        <a:pt x="36" y="50"/>
                      </a:lnTo>
                      <a:lnTo>
                        <a:pt x="54" y="70"/>
                      </a:lnTo>
                      <a:lnTo>
                        <a:pt x="73" y="89"/>
                      </a:lnTo>
                      <a:lnTo>
                        <a:pt x="90" y="107"/>
                      </a:lnTo>
                      <a:lnTo>
                        <a:pt x="109" y="126"/>
                      </a:lnTo>
                      <a:lnTo>
                        <a:pt x="127" y="145"/>
                      </a:lnTo>
                      <a:lnTo>
                        <a:pt x="145" y="164"/>
                      </a:lnTo>
                      <a:lnTo>
                        <a:pt x="162" y="182"/>
                      </a:lnTo>
                      <a:lnTo>
                        <a:pt x="178" y="201"/>
                      </a:lnTo>
                      <a:lnTo>
                        <a:pt x="195" y="220"/>
                      </a:lnTo>
                      <a:lnTo>
                        <a:pt x="211" y="240"/>
                      </a:lnTo>
                      <a:lnTo>
                        <a:pt x="225" y="261"/>
                      </a:lnTo>
                      <a:lnTo>
                        <a:pt x="239" y="281"/>
                      </a:lnTo>
                      <a:lnTo>
                        <a:pt x="251" y="305"/>
                      </a:lnTo>
                      <a:lnTo>
                        <a:pt x="262" y="328"/>
                      </a:lnTo>
                      <a:lnTo>
                        <a:pt x="270" y="324"/>
                      </a:lnTo>
                      <a:lnTo>
                        <a:pt x="260" y="300"/>
                      </a:lnTo>
                      <a:lnTo>
                        <a:pt x="247" y="277"/>
                      </a:lnTo>
                      <a:lnTo>
                        <a:pt x="233" y="256"/>
                      </a:lnTo>
                      <a:lnTo>
                        <a:pt x="217" y="234"/>
                      </a:lnTo>
                      <a:lnTo>
                        <a:pt x="202" y="214"/>
                      </a:lnTo>
                      <a:lnTo>
                        <a:pt x="185" y="195"/>
                      </a:lnTo>
                      <a:lnTo>
                        <a:pt x="169" y="176"/>
                      </a:lnTo>
                      <a:lnTo>
                        <a:pt x="152" y="157"/>
                      </a:lnTo>
                      <a:lnTo>
                        <a:pt x="133" y="139"/>
                      </a:lnTo>
                      <a:lnTo>
                        <a:pt x="116" y="121"/>
                      </a:lnTo>
                      <a:lnTo>
                        <a:pt x="97" y="102"/>
                      </a:lnTo>
                      <a:lnTo>
                        <a:pt x="79" y="83"/>
                      </a:lnTo>
                      <a:lnTo>
                        <a:pt x="61" y="64"/>
                      </a:lnTo>
                      <a:lnTo>
                        <a:pt x="43" y="43"/>
                      </a:lnTo>
                      <a:lnTo>
                        <a:pt x="24" y="23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4" name="Freeform 398"/>
                <p:cNvSpPr>
                  <a:spLocks/>
                </p:cNvSpPr>
                <p:nvPr/>
              </p:nvSpPr>
              <p:spPr bwMode="auto">
                <a:xfrm>
                  <a:off x="4323" y="2630"/>
                  <a:ext cx="64" cy="94"/>
                </a:xfrm>
                <a:custGeom>
                  <a:avLst/>
                  <a:gdLst/>
                  <a:ahLst/>
                  <a:cxnLst>
                    <a:cxn ang="0">
                      <a:pos x="249" y="374"/>
                    </a:cxn>
                    <a:cxn ang="0">
                      <a:pos x="257" y="374"/>
                    </a:cxn>
                    <a:cxn ang="0">
                      <a:pos x="244" y="349"/>
                    </a:cxn>
                    <a:cxn ang="0">
                      <a:pos x="231" y="325"/>
                    </a:cxn>
                    <a:cxn ang="0">
                      <a:pos x="217" y="300"/>
                    </a:cxn>
                    <a:cxn ang="0">
                      <a:pos x="202" y="276"/>
                    </a:cxn>
                    <a:cxn ang="0">
                      <a:pos x="185" y="252"/>
                    </a:cxn>
                    <a:cxn ang="0">
                      <a:pos x="170" y="230"/>
                    </a:cxn>
                    <a:cxn ang="0">
                      <a:pos x="155" y="207"/>
                    </a:cxn>
                    <a:cxn ang="0">
                      <a:pos x="139" y="185"/>
                    </a:cxn>
                    <a:cxn ang="0">
                      <a:pos x="123" y="161"/>
                    </a:cxn>
                    <a:cxn ang="0">
                      <a:pos x="106" y="139"/>
                    </a:cxn>
                    <a:cxn ang="0">
                      <a:pos x="89" y="116"/>
                    </a:cxn>
                    <a:cxn ang="0">
                      <a:pos x="73" y="94"/>
                    </a:cxn>
                    <a:cxn ang="0">
                      <a:pos x="57" y="72"/>
                    </a:cxn>
                    <a:cxn ang="0">
                      <a:pos x="41" y="48"/>
                    </a:cxn>
                    <a:cxn ang="0">
                      <a:pos x="24" y="25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16" y="29"/>
                    </a:cxn>
                    <a:cxn ang="0">
                      <a:pos x="32" y="53"/>
                    </a:cxn>
                    <a:cxn ang="0">
                      <a:pos x="48" y="75"/>
                    </a:cxn>
                    <a:cxn ang="0">
                      <a:pos x="65" y="98"/>
                    </a:cxn>
                    <a:cxn ang="0">
                      <a:pos x="81" y="120"/>
                    </a:cxn>
                    <a:cxn ang="0">
                      <a:pos x="98" y="144"/>
                    </a:cxn>
                    <a:cxn ang="0">
                      <a:pos x="115" y="166"/>
                    </a:cxn>
                    <a:cxn ang="0">
                      <a:pos x="131" y="188"/>
                    </a:cxn>
                    <a:cxn ang="0">
                      <a:pos x="147" y="212"/>
                    </a:cxn>
                    <a:cxn ang="0">
                      <a:pos x="162" y="233"/>
                    </a:cxn>
                    <a:cxn ang="0">
                      <a:pos x="177" y="257"/>
                    </a:cxn>
                    <a:cxn ang="0">
                      <a:pos x="193" y="281"/>
                    </a:cxn>
                    <a:cxn ang="0">
                      <a:pos x="209" y="304"/>
                    </a:cxn>
                    <a:cxn ang="0">
                      <a:pos x="222" y="328"/>
                    </a:cxn>
                    <a:cxn ang="0">
                      <a:pos x="236" y="352"/>
                    </a:cxn>
                    <a:cxn ang="0">
                      <a:pos x="249" y="377"/>
                    </a:cxn>
                    <a:cxn ang="0">
                      <a:pos x="257" y="376"/>
                    </a:cxn>
                    <a:cxn ang="0">
                      <a:pos x="249" y="374"/>
                    </a:cxn>
                  </a:cxnLst>
                  <a:rect l="0" t="0" r="r" b="b"/>
                  <a:pathLst>
                    <a:path w="257" h="377">
                      <a:moveTo>
                        <a:pt x="249" y="374"/>
                      </a:moveTo>
                      <a:lnTo>
                        <a:pt x="257" y="374"/>
                      </a:lnTo>
                      <a:lnTo>
                        <a:pt x="244" y="349"/>
                      </a:lnTo>
                      <a:lnTo>
                        <a:pt x="231" y="325"/>
                      </a:lnTo>
                      <a:lnTo>
                        <a:pt x="217" y="300"/>
                      </a:lnTo>
                      <a:lnTo>
                        <a:pt x="202" y="276"/>
                      </a:lnTo>
                      <a:lnTo>
                        <a:pt x="185" y="252"/>
                      </a:lnTo>
                      <a:lnTo>
                        <a:pt x="170" y="230"/>
                      </a:lnTo>
                      <a:lnTo>
                        <a:pt x="155" y="207"/>
                      </a:lnTo>
                      <a:lnTo>
                        <a:pt x="139" y="185"/>
                      </a:lnTo>
                      <a:lnTo>
                        <a:pt x="123" y="161"/>
                      </a:lnTo>
                      <a:lnTo>
                        <a:pt x="106" y="139"/>
                      </a:lnTo>
                      <a:lnTo>
                        <a:pt x="89" y="116"/>
                      </a:lnTo>
                      <a:lnTo>
                        <a:pt x="73" y="94"/>
                      </a:lnTo>
                      <a:lnTo>
                        <a:pt x="57" y="72"/>
                      </a:lnTo>
                      <a:lnTo>
                        <a:pt x="41" y="48"/>
                      </a:lnTo>
                      <a:lnTo>
                        <a:pt x="24" y="25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16" y="29"/>
                      </a:lnTo>
                      <a:lnTo>
                        <a:pt x="32" y="53"/>
                      </a:lnTo>
                      <a:lnTo>
                        <a:pt x="48" y="75"/>
                      </a:lnTo>
                      <a:lnTo>
                        <a:pt x="65" y="98"/>
                      </a:lnTo>
                      <a:lnTo>
                        <a:pt x="81" y="120"/>
                      </a:lnTo>
                      <a:lnTo>
                        <a:pt x="98" y="144"/>
                      </a:lnTo>
                      <a:lnTo>
                        <a:pt x="115" y="166"/>
                      </a:lnTo>
                      <a:lnTo>
                        <a:pt x="131" y="188"/>
                      </a:lnTo>
                      <a:lnTo>
                        <a:pt x="147" y="212"/>
                      </a:lnTo>
                      <a:lnTo>
                        <a:pt x="162" y="233"/>
                      </a:lnTo>
                      <a:lnTo>
                        <a:pt x="177" y="257"/>
                      </a:lnTo>
                      <a:lnTo>
                        <a:pt x="193" y="281"/>
                      </a:lnTo>
                      <a:lnTo>
                        <a:pt x="209" y="304"/>
                      </a:lnTo>
                      <a:lnTo>
                        <a:pt x="222" y="328"/>
                      </a:lnTo>
                      <a:lnTo>
                        <a:pt x="236" y="352"/>
                      </a:lnTo>
                      <a:lnTo>
                        <a:pt x="249" y="377"/>
                      </a:lnTo>
                      <a:lnTo>
                        <a:pt x="257" y="376"/>
                      </a:lnTo>
                      <a:lnTo>
                        <a:pt x="249" y="37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5" name="Freeform 399"/>
                <p:cNvSpPr>
                  <a:spLocks/>
                </p:cNvSpPr>
                <p:nvPr/>
              </p:nvSpPr>
              <p:spPr bwMode="auto">
                <a:xfrm>
                  <a:off x="4385" y="2710"/>
                  <a:ext cx="5" cy="14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12" y="8"/>
                    </a:cxn>
                    <a:cxn ang="0">
                      <a:pos x="8" y="26"/>
                    </a:cxn>
                    <a:cxn ang="0">
                      <a:pos x="2" y="44"/>
                    </a:cxn>
                    <a:cxn ang="0">
                      <a:pos x="0" y="51"/>
                    </a:cxn>
                    <a:cxn ang="0">
                      <a:pos x="8" y="53"/>
                    </a:cxn>
                    <a:cxn ang="0">
                      <a:pos x="11" y="45"/>
                    </a:cxn>
                    <a:cxn ang="0">
                      <a:pos x="15" y="28"/>
                    </a:cxn>
                    <a:cxn ang="0">
                      <a:pos x="20" y="10"/>
                    </a:cxn>
                    <a:cxn ang="0">
                      <a:pos x="21" y="3"/>
                    </a:cxn>
                    <a:cxn ang="0">
                      <a:pos x="21" y="0"/>
                    </a:cxn>
                    <a:cxn ang="0">
                      <a:pos x="13" y="4"/>
                    </a:cxn>
                  </a:cxnLst>
                  <a:rect l="0" t="0" r="r" b="b"/>
                  <a:pathLst>
                    <a:path w="21" h="53">
                      <a:moveTo>
                        <a:pt x="13" y="4"/>
                      </a:moveTo>
                      <a:lnTo>
                        <a:pt x="13" y="2"/>
                      </a:lnTo>
                      <a:lnTo>
                        <a:pt x="12" y="8"/>
                      </a:lnTo>
                      <a:lnTo>
                        <a:pt x="8" y="26"/>
                      </a:lnTo>
                      <a:lnTo>
                        <a:pt x="2" y="44"/>
                      </a:lnTo>
                      <a:lnTo>
                        <a:pt x="0" y="51"/>
                      </a:lnTo>
                      <a:lnTo>
                        <a:pt x="8" y="53"/>
                      </a:lnTo>
                      <a:lnTo>
                        <a:pt x="11" y="45"/>
                      </a:lnTo>
                      <a:lnTo>
                        <a:pt x="15" y="28"/>
                      </a:lnTo>
                      <a:lnTo>
                        <a:pt x="20" y="10"/>
                      </a:lnTo>
                      <a:lnTo>
                        <a:pt x="21" y="3"/>
                      </a:lnTo>
                      <a:lnTo>
                        <a:pt x="21" y="0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6" name="Freeform 400"/>
                <p:cNvSpPr>
                  <a:spLocks/>
                </p:cNvSpPr>
                <p:nvPr/>
              </p:nvSpPr>
              <p:spPr bwMode="auto">
                <a:xfrm>
                  <a:off x="4524" y="2582"/>
                  <a:ext cx="63" cy="127"/>
                </a:xfrm>
                <a:custGeom>
                  <a:avLst/>
                  <a:gdLst/>
                  <a:ahLst/>
                  <a:cxnLst>
                    <a:cxn ang="0">
                      <a:pos x="207" y="508"/>
                    </a:cxn>
                    <a:cxn ang="0">
                      <a:pos x="211" y="509"/>
                    </a:cxn>
                    <a:cxn ang="0">
                      <a:pos x="217" y="509"/>
                    </a:cxn>
                    <a:cxn ang="0">
                      <a:pos x="221" y="509"/>
                    </a:cxn>
                    <a:cxn ang="0">
                      <a:pos x="227" y="509"/>
                    </a:cxn>
                    <a:cxn ang="0">
                      <a:pos x="232" y="508"/>
                    </a:cxn>
                    <a:cxn ang="0">
                      <a:pos x="236" y="507"/>
                    </a:cxn>
                    <a:cxn ang="0">
                      <a:pos x="239" y="504"/>
                    </a:cxn>
                    <a:cxn ang="0">
                      <a:pos x="242" y="503"/>
                    </a:cxn>
                    <a:cxn ang="0">
                      <a:pos x="253" y="480"/>
                    </a:cxn>
                    <a:cxn ang="0">
                      <a:pos x="238" y="441"/>
                    </a:cxn>
                    <a:cxn ang="0">
                      <a:pos x="220" y="402"/>
                    </a:cxn>
                    <a:cxn ang="0">
                      <a:pos x="205" y="363"/>
                    </a:cxn>
                    <a:cxn ang="0">
                      <a:pos x="187" y="326"/>
                    </a:cxn>
                    <a:cxn ang="0">
                      <a:pos x="168" y="289"/>
                    </a:cxn>
                    <a:cxn ang="0">
                      <a:pos x="151" y="253"/>
                    </a:cxn>
                    <a:cxn ang="0">
                      <a:pos x="132" y="218"/>
                    </a:cxn>
                    <a:cxn ang="0">
                      <a:pos x="113" y="181"/>
                    </a:cxn>
                    <a:cxn ang="0">
                      <a:pos x="100" y="156"/>
                    </a:cxn>
                    <a:cxn ang="0">
                      <a:pos x="86" y="133"/>
                    </a:cxn>
                    <a:cxn ang="0">
                      <a:pos x="73" y="110"/>
                    </a:cxn>
                    <a:cxn ang="0">
                      <a:pos x="59" y="87"/>
                    </a:cxn>
                    <a:cxn ang="0">
                      <a:pos x="46" y="64"/>
                    </a:cxn>
                    <a:cxn ang="0">
                      <a:pos x="31" y="42"/>
                    </a:cxn>
                    <a:cxn ang="0">
                      <a:pos x="16" y="22"/>
                    </a:cxn>
                    <a:cxn ang="0">
                      <a:pos x="0" y="0"/>
                    </a:cxn>
                    <a:cxn ang="0">
                      <a:pos x="13" y="32"/>
                    </a:cxn>
                    <a:cxn ang="0">
                      <a:pos x="26" y="64"/>
                    </a:cxn>
                    <a:cxn ang="0">
                      <a:pos x="39" y="98"/>
                    </a:cxn>
                    <a:cxn ang="0">
                      <a:pos x="52" y="130"/>
                    </a:cxn>
                    <a:cxn ang="0">
                      <a:pos x="66" y="162"/>
                    </a:cxn>
                    <a:cxn ang="0">
                      <a:pos x="79" y="193"/>
                    </a:cxn>
                    <a:cxn ang="0">
                      <a:pos x="91" y="226"/>
                    </a:cxn>
                    <a:cxn ang="0">
                      <a:pos x="105" y="257"/>
                    </a:cxn>
                    <a:cxn ang="0">
                      <a:pos x="118" y="288"/>
                    </a:cxn>
                    <a:cxn ang="0">
                      <a:pos x="132" y="320"/>
                    </a:cxn>
                    <a:cxn ang="0">
                      <a:pos x="145" y="351"/>
                    </a:cxn>
                    <a:cxn ang="0">
                      <a:pos x="158" y="383"/>
                    </a:cxn>
                    <a:cxn ang="0">
                      <a:pos x="170" y="415"/>
                    </a:cxn>
                    <a:cxn ang="0">
                      <a:pos x="183" y="447"/>
                    </a:cxn>
                    <a:cxn ang="0">
                      <a:pos x="196" y="478"/>
                    </a:cxn>
                    <a:cxn ang="0">
                      <a:pos x="209" y="509"/>
                    </a:cxn>
                    <a:cxn ang="0">
                      <a:pos x="207" y="508"/>
                    </a:cxn>
                  </a:cxnLst>
                  <a:rect l="0" t="0" r="r" b="b"/>
                  <a:pathLst>
                    <a:path w="253" h="509">
                      <a:moveTo>
                        <a:pt x="207" y="508"/>
                      </a:moveTo>
                      <a:lnTo>
                        <a:pt x="211" y="509"/>
                      </a:lnTo>
                      <a:lnTo>
                        <a:pt x="217" y="509"/>
                      </a:lnTo>
                      <a:lnTo>
                        <a:pt x="221" y="509"/>
                      </a:lnTo>
                      <a:lnTo>
                        <a:pt x="227" y="509"/>
                      </a:lnTo>
                      <a:lnTo>
                        <a:pt x="232" y="508"/>
                      </a:lnTo>
                      <a:lnTo>
                        <a:pt x="236" y="507"/>
                      </a:lnTo>
                      <a:lnTo>
                        <a:pt x="239" y="504"/>
                      </a:lnTo>
                      <a:lnTo>
                        <a:pt x="242" y="503"/>
                      </a:lnTo>
                      <a:lnTo>
                        <a:pt x="253" y="480"/>
                      </a:lnTo>
                      <a:lnTo>
                        <a:pt x="238" y="441"/>
                      </a:lnTo>
                      <a:lnTo>
                        <a:pt x="220" y="402"/>
                      </a:lnTo>
                      <a:lnTo>
                        <a:pt x="205" y="363"/>
                      </a:lnTo>
                      <a:lnTo>
                        <a:pt x="187" y="326"/>
                      </a:lnTo>
                      <a:lnTo>
                        <a:pt x="168" y="289"/>
                      </a:lnTo>
                      <a:lnTo>
                        <a:pt x="151" y="253"/>
                      </a:lnTo>
                      <a:lnTo>
                        <a:pt x="132" y="218"/>
                      </a:lnTo>
                      <a:lnTo>
                        <a:pt x="113" y="181"/>
                      </a:lnTo>
                      <a:lnTo>
                        <a:pt x="100" y="156"/>
                      </a:lnTo>
                      <a:lnTo>
                        <a:pt x="86" y="133"/>
                      </a:lnTo>
                      <a:lnTo>
                        <a:pt x="73" y="110"/>
                      </a:lnTo>
                      <a:lnTo>
                        <a:pt x="59" y="87"/>
                      </a:lnTo>
                      <a:lnTo>
                        <a:pt x="46" y="64"/>
                      </a:lnTo>
                      <a:lnTo>
                        <a:pt x="31" y="42"/>
                      </a:lnTo>
                      <a:lnTo>
                        <a:pt x="16" y="22"/>
                      </a:lnTo>
                      <a:lnTo>
                        <a:pt x="0" y="0"/>
                      </a:lnTo>
                      <a:lnTo>
                        <a:pt x="13" y="32"/>
                      </a:lnTo>
                      <a:lnTo>
                        <a:pt x="26" y="64"/>
                      </a:lnTo>
                      <a:lnTo>
                        <a:pt x="39" y="98"/>
                      </a:lnTo>
                      <a:lnTo>
                        <a:pt x="52" y="130"/>
                      </a:lnTo>
                      <a:lnTo>
                        <a:pt x="66" y="162"/>
                      </a:lnTo>
                      <a:lnTo>
                        <a:pt x="79" y="193"/>
                      </a:lnTo>
                      <a:lnTo>
                        <a:pt x="91" y="226"/>
                      </a:lnTo>
                      <a:lnTo>
                        <a:pt x="105" y="257"/>
                      </a:lnTo>
                      <a:lnTo>
                        <a:pt x="118" y="288"/>
                      </a:lnTo>
                      <a:lnTo>
                        <a:pt x="132" y="320"/>
                      </a:lnTo>
                      <a:lnTo>
                        <a:pt x="145" y="351"/>
                      </a:lnTo>
                      <a:lnTo>
                        <a:pt x="158" y="383"/>
                      </a:lnTo>
                      <a:lnTo>
                        <a:pt x="170" y="415"/>
                      </a:lnTo>
                      <a:lnTo>
                        <a:pt x="183" y="447"/>
                      </a:lnTo>
                      <a:lnTo>
                        <a:pt x="196" y="478"/>
                      </a:lnTo>
                      <a:lnTo>
                        <a:pt x="209" y="509"/>
                      </a:lnTo>
                      <a:lnTo>
                        <a:pt x="207" y="50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7" name="Freeform 401"/>
                <p:cNvSpPr>
                  <a:spLocks/>
                </p:cNvSpPr>
                <p:nvPr/>
              </p:nvSpPr>
              <p:spPr bwMode="auto">
                <a:xfrm>
                  <a:off x="4576" y="2707"/>
                  <a:ext cx="9" cy="4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32" y="0"/>
                    </a:cxn>
                    <a:cxn ang="0">
                      <a:pos x="31" y="2"/>
                    </a:cxn>
                    <a:cxn ang="0">
                      <a:pos x="28" y="4"/>
                    </a:cxn>
                    <a:cxn ang="0">
                      <a:pos x="24" y="5"/>
                    </a:cxn>
                    <a:cxn ang="0">
                      <a:pos x="20" y="5"/>
                    </a:cxn>
                    <a:cxn ang="0">
                      <a:pos x="14" y="5"/>
                    </a:cxn>
                    <a:cxn ang="0">
                      <a:pos x="10" y="5"/>
                    </a:cxn>
                    <a:cxn ang="0">
                      <a:pos x="4" y="5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4" y="14"/>
                    </a:cxn>
                    <a:cxn ang="0">
                      <a:pos x="10" y="16"/>
                    </a:cxn>
                    <a:cxn ang="0">
                      <a:pos x="14" y="16"/>
                    </a:cxn>
                    <a:cxn ang="0">
                      <a:pos x="20" y="14"/>
                    </a:cxn>
                    <a:cxn ang="0">
                      <a:pos x="26" y="12"/>
                    </a:cxn>
                    <a:cxn ang="0">
                      <a:pos x="31" y="11"/>
                    </a:cxn>
                    <a:cxn ang="0">
                      <a:pos x="34" y="10"/>
                    </a:cxn>
                    <a:cxn ang="0">
                      <a:pos x="39" y="6"/>
                    </a:cxn>
                    <a:cxn ang="0">
                      <a:pos x="40" y="5"/>
                    </a:cxn>
                    <a:cxn ang="0">
                      <a:pos x="32" y="2"/>
                    </a:cxn>
                  </a:cxnLst>
                  <a:rect l="0" t="0" r="r" b="b"/>
                  <a:pathLst>
                    <a:path w="40" h="16">
                      <a:moveTo>
                        <a:pt x="32" y="2"/>
                      </a:moveTo>
                      <a:lnTo>
                        <a:pt x="32" y="0"/>
                      </a:lnTo>
                      <a:lnTo>
                        <a:pt x="31" y="2"/>
                      </a:lnTo>
                      <a:lnTo>
                        <a:pt x="28" y="4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10" y="16"/>
                      </a:lnTo>
                      <a:lnTo>
                        <a:pt x="14" y="16"/>
                      </a:lnTo>
                      <a:lnTo>
                        <a:pt x="20" y="14"/>
                      </a:lnTo>
                      <a:lnTo>
                        <a:pt x="26" y="12"/>
                      </a:lnTo>
                      <a:lnTo>
                        <a:pt x="31" y="11"/>
                      </a:lnTo>
                      <a:lnTo>
                        <a:pt x="34" y="10"/>
                      </a:lnTo>
                      <a:lnTo>
                        <a:pt x="39" y="6"/>
                      </a:lnTo>
                      <a:lnTo>
                        <a:pt x="40" y="5"/>
                      </a:lnTo>
                      <a:lnTo>
                        <a:pt x="32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8" name="Freeform 402"/>
                <p:cNvSpPr>
                  <a:spLocks/>
                </p:cNvSpPr>
                <p:nvPr/>
              </p:nvSpPr>
              <p:spPr bwMode="auto">
                <a:xfrm>
                  <a:off x="4583" y="2702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0"/>
                    </a:cxn>
                    <a:cxn ang="0">
                      <a:pos x="0" y="23"/>
                    </a:cxn>
                    <a:cxn ang="0">
                      <a:pos x="8" y="26"/>
                    </a:cxn>
                    <a:cxn ang="0">
                      <a:pos x="18" y="5"/>
                    </a:cxn>
                    <a:cxn ang="0">
                      <a:pos x="18" y="1"/>
                    </a:cxn>
                    <a:cxn ang="0">
                      <a:pos x="18" y="5"/>
                    </a:cxn>
                    <a:cxn ang="0">
                      <a:pos x="18" y="2"/>
                    </a:cxn>
                    <a:cxn ang="0">
                      <a:pos x="18" y="1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18" h="26">
                      <a:moveTo>
                        <a:pt x="9" y="4"/>
                      </a:moveTo>
                      <a:lnTo>
                        <a:pt x="9" y="0"/>
                      </a:lnTo>
                      <a:lnTo>
                        <a:pt x="0" y="23"/>
                      </a:lnTo>
                      <a:lnTo>
                        <a:pt x="8" y="26"/>
                      </a:lnTo>
                      <a:lnTo>
                        <a:pt x="18" y="5"/>
                      </a:lnTo>
                      <a:lnTo>
                        <a:pt x="18" y="1"/>
                      </a:lnTo>
                      <a:lnTo>
                        <a:pt x="18" y="5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79" name="Freeform 403"/>
                <p:cNvSpPr>
                  <a:spLocks/>
                </p:cNvSpPr>
                <p:nvPr/>
              </p:nvSpPr>
              <p:spPr bwMode="auto">
                <a:xfrm>
                  <a:off x="4551" y="2627"/>
                  <a:ext cx="37" cy="7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7" y="41"/>
                    </a:cxn>
                    <a:cxn ang="0">
                      <a:pos x="36" y="77"/>
                    </a:cxn>
                    <a:cxn ang="0">
                      <a:pos x="55" y="113"/>
                    </a:cxn>
                    <a:cxn ang="0">
                      <a:pos x="72" y="150"/>
                    </a:cxn>
                    <a:cxn ang="0">
                      <a:pos x="91" y="187"/>
                    </a:cxn>
                    <a:cxn ang="0">
                      <a:pos x="107" y="225"/>
                    </a:cxn>
                    <a:cxn ang="0">
                      <a:pos x="123" y="264"/>
                    </a:cxn>
                    <a:cxn ang="0">
                      <a:pos x="138" y="304"/>
                    </a:cxn>
                    <a:cxn ang="0">
                      <a:pos x="147" y="301"/>
                    </a:cxn>
                    <a:cxn ang="0">
                      <a:pos x="131" y="262"/>
                    </a:cxn>
                    <a:cxn ang="0">
                      <a:pos x="115" y="223"/>
                    </a:cxn>
                    <a:cxn ang="0">
                      <a:pos x="99" y="182"/>
                    </a:cxn>
                    <a:cxn ang="0">
                      <a:pos x="80" y="146"/>
                    </a:cxn>
                    <a:cxn ang="0">
                      <a:pos x="63" y="109"/>
                    </a:cxn>
                    <a:cxn ang="0">
                      <a:pos x="44" y="73"/>
                    </a:cxn>
                    <a:cxn ang="0">
                      <a:pos x="26" y="37"/>
                    </a:cxn>
                    <a:cxn ang="0">
                      <a:pos x="8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47" h="304">
                      <a:moveTo>
                        <a:pt x="0" y="5"/>
                      </a:moveTo>
                      <a:lnTo>
                        <a:pt x="17" y="41"/>
                      </a:lnTo>
                      <a:lnTo>
                        <a:pt x="36" y="77"/>
                      </a:lnTo>
                      <a:lnTo>
                        <a:pt x="55" y="113"/>
                      </a:lnTo>
                      <a:lnTo>
                        <a:pt x="72" y="150"/>
                      </a:lnTo>
                      <a:lnTo>
                        <a:pt x="91" y="187"/>
                      </a:lnTo>
                      <a:lnTo>
                        <a:pt x="107" y="225"/>
                      </a:lnTo>
                      <a:lnTo>
                        <a:pt x="123" y="264"/>
                      </a:lnTo>
                      <a:lnTo>
                        <a:pt x="138" y="304"/>
                      </a:lnTo>
                      <a:lnTo>
                        <a:pt x="147" y="301"/>
                      </a:lnTo>
                      <a:lnTo>
                        <a:pt x="131" y="262"/>
                      </a:lnTo>
                      <a:lnTo>
                        <a:pt x="115" y="223"/>
                      </a:lnTo>
                      <a:lnTo>
                        <a:pt x="99" y="182"/>
                      </a:lnTo>
                      <a:lnTo>
                        <a:pt x="80" y="146"/>
                      </a:lnTo>
                      <a:lnTo>
                        <a:pt x="63" y="109"/>
                      </a:lnTo>
                      <a:lnTo>
                        <a:pt x="44" y="73"/>
                      </a:lnTo>
                      <a:lnTo>
                        <a:pt x="26" y="37"/>
                      </a:lnTo>
                      <a:lnTo>
                        <a:pt x="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0" name="Freeform 404"/>
                <p:cNvSpPr>
                  <a:spLocks/>
                </p:cNvSpPr>
                <p:nvPr/>
              </p:nvSpPr>
              <p:spPr bwMode="auto">
                <a:xfrm>
                  <a:off x="4523" y="2581"/>
                  <a:ext cx="30" cy="47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1" y="6"/>
                    </a:cxn>
                    <a:cxn ang="0">
                      <a:pos x="18" y="27"/>
                    </a:cxn>
                    <a:cxn ang="0">
                      <a:pos x="33" y="47"/>
                    </a:cxn>
                    <a:cxn ang="0">
                      <a:pos x="47" y="70"/>
                    </a:cxn>
                    <a:cxn ang="0">
                      <a:pos x="60" y="92"/>
                    </a:cxn>
                    <a:cxn ang="0">
                      <a:pos x="73" y="114"/>
                    </a:cxn>
                    <a:cxn ang="0">
                      <a:pos x="86" y="137"/>
                    </a:cxn>
                    <a:cxn ang="0">
                      <a:pos x="100" y="161"/>
                    </a:cxn>
                    <a:cxn ang="0">
                      <a:pos x="115" y="186"/>
                    </a:cxn>
                    <a:cxn ang="0">
                      <a:pos x="123" y="181"/>
                    </a:cxn>
                    <a:cxn ang="0">
                      <a:pos x="108" y="157"/>
                    </a:cxn>
                    <a:cxn ang="0">
                      <a:pos x="95" y="134"/>
                    </a:cxn>
                    <a:cxn ang="0">
                      <a:pos x="81" y="110"/>
                    </a:cxn>
                    <a:cxn ang="0">
                      <a:pos x="67" y="89"/>
                    </a:cxn>
                    <a:cxn ang="0">
                      <a:pos x="55" y="65"/>
                    </a:cxn>
                    <a:cxn ang="0">
                      <a:pos x="41" y="42"/>
                    </a:cxn>
                    <a:cxn ang="0">
                      <a:pos x="24" y="21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9" y="2"/>
                    </a:cxn>
                  </a:cxnLst>
                  <a:rect l="0" t="0" r="r" b="b"/>
                  <a:pathLst>
                    <a:path w="123" h="186">
                      <a:moveTo>
                        <a:pt x="9" y="2"/>
                      </a:moveTo>
                      <a:lnTo>
                        <a:pt x="1" y="6"/>
                      </a:lnTo>
                      <a:lnTo>
                        <a:pt x="18" y="27"/>
                      </a:lnTo>
                      <a:lnTo>
                        <a:pt x="33" y="47"/>
                      </a:lnTo>
                      <a:lnTo>
                        <a:pt x="47" y="70"/>
                      </a:lnTo>
                      <a:lnTo>
                        <a:pt x="60" y="92"/>
                      </a:lnTo>
                      <a:lnTo>
                        <a:pt x="73" y="114"/>
                      </a:lnTo>
                      <a:lnTo>
                        <a:pt x="86" y="137"/>
                      </a:lnTo>
                      <a:lnTo>
                        <a:pt x="100" y="161"/>
                      </a:lnTo>
                      <a:lnTo>
                        <a:pt x="115" y="186"/>
                      </a:lnTo>
                      <a:lnTo>
                        <a:pt x="123" y="181"/>
                      </a:lnTo>
                      <a:lnTo>
                        <a:pt x="108" y="157"/>
                      </a:lnTo>
                      <a:lnTo>
                        <a:pt x="95" y="134"/>
                      </a:lnTo>
                      <a:lnTo>
                        <a:pt x="81" y="110"/>
                      </a:lnTo>
                      <a:lnTo>
                        <a:pt x="67" y="89"/>
                      </a:lnTo>
                      <a:lnTo>
                        <a:pt x="55" y="65"/>
                      </a:lnTo>
                      <a:lnTo>
                        <a:pt x="41" y="42"/>
                      </a:lnTo>
                      <a:lnTo>
                        <a:pt x="24" y="21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1" name="Freeform 405"/>
                <p:cNvSpPr>
                  <a:spLocks/>
                </p:cNvSpPr>
                <p:nvPr/>
              </p:nvSpPr>
              <p:spPr bwMode="auto">
                <a:xfrm>
                  <a:off x="4523" y="2582"/>
                  <a:ext cx="54" cy="128"/>
                </a:xfrm>
                <a:custGeom>
                  <a:avLst/>
                  <a:gdLst/>
                  <a:ahLst/>
                  <a:cxnLst>
                    <a:cxn ang="0">
                      <a:pos x="210" y="512"/>
                    </a:cxn>
                    <a:cxn ang="0">
                      <a:pos x="217" y="510"/>
                    </a:cxn>
                    <a:cxn ang="0">
                      <a:pos x="206" y="478"/>
                    </a:cxn>
                    <a:cxn ang="0">
                      <a:pos x="192" y="447"/>
                    </a:cxn>
                    <a:cxn ang="0">
                      <a:pos x="180" y="415"/>
                    </a:cxn>
                    <a:cxn ang="0">
                      <a:pos x="167" y="383"/>
                    </a:cxn>
                    <a:cxn ang="0">
                      <a:pos x="154" y="352"/>
                    </a:cxn>
                    <a:cxn ang="0">
                      <a:pos x="141" y="320"/>
                    </a:cxn>
                    <a:cxn ang="0">
                      <a:pos x="128" y="288"/>
                    </a:cxn>
                    <a:cxn ang="0">
                      <a:pos x="115" y="257"/>
                    </a:cxn>
                    <a:cxn ang="0">
                      <a:pos x="101" y="226"/>
                    </a:cxn>
                    <a:cxn ang="0">
                      <a:pos x="87" y="193"/>
                    </a:cxn>
                    <a:cxn ang="0">
                      <a:pos x="74" y="162"/>
                    </a:cxn>
                    <a:cxn ang="0">
                      <a:pos x="62" y="130"/>
                    </a:cxn>
                    <a:cxn ang="0">
                      <a:pos x="49" y="97"/>
                    </a:cxn>
                    <a:cxn ang="0">
                      <a:pos x="35" y="65"/>
                    </a:cxn>
                    <a:cxn ang="0">
                      <a:pos x="22" y="33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14" y="34"/>
                    </a:cxn>
                    <a:cxn ang="0">
                      <a:pos x="28" y="68"/>
                    </a:cxn>
                    <a:cxn ang="0">
                      <a:pos x="41" y="100"/>
                    </a:cxn>
                    <a:cxn ang="0">
                      <a:pos x="52" y="131"/>
                    </a:cxn>
                    <a:cxn ang="0">
                      <a:pos x="66" y="164"/>
                    </a:cxn>
                    <a:cxn ang="0">
                      <a:pos x="79" y="195"/>
                    </a:cxn>
                    <a:cxn ang="0">
                      <a:pos x="93" y="227"/>
                    </a:cxn>
                    <a:cxn ang="0">
                      <a:pos x="106" y="259"/>
                    </a:cxn>
                    <a:cxn ang="0">
                      <a:pos x="120" y="290"/>
                    </a:cxn>
                    <a:cxn ang="0">
                      <a:pos x="132" y="322"/>
                    </a:cxn>
                    <a:cxn ang="0">
                      <a:pos x="146" y="354"/>
                    </a:cxn>
                    <a:cxn ang="0">
                      <a:pos x="158" y="385"/>
                    </a:cxn>
                    <a:cxn ang="0">
                      <a:pos x="172" y="417"/>
                    </a:cxn>
                    <a:cxn ang="0">
                      <a:pos x="183" y="448"/>
                    </a:cxn>
                    <a:cxn ang="0">
                      <a:pos x="197" y="480"/>
                    </a:cxn>
                    <a:cxn ang="0">
                      <a:pos x="210" y="511"/>
                    </a:cxn>
                    <a:cxn ang="0">
                      <a:pos x="217" y="509"/>
                    </a:cxn>
                    <a:cxn ang="0">
                      <a:pos x="210" y="512"/>
                    </a:cxn>
                  </a:cxnLst>
                  <a:rect l="0" t="0" r="r" b="b"/>
                  <a:pathLst>
                    <a:path w="217" h="512">
                      <a:moveTo>
                        <a:pt x="210" y="512"/>
                      </a:moveTo>
                      <a:lnTo>
                        <a:pt x="217" y="510"/>
                      </a:lnTo>
                      <a:lnTo>
                        <a:pt x="206" y="478"/>
                      </a:lnTo>
                      <a:lnTo>
                        <a:pt x="192" y="447"/>
                      </a:lnTo>
                      <a:lnTo>
                        <a:pt x="180" y="415"/>
                      </a:lnTo>
                      <a:lnTo>
                        <a:pt x="167" y="383"/>
                      </a:lnTo>
                      <a:lnTo>
                        <a:pt x="154" y="352"/>
                      </a:lnTo>
                      <a:lnTo>
                        <a:pt x="141" y="320"/>
                      </a:lnTo>
                      <a:lnTo>
                        <a:pt x="128" y="288"/>
                      </a:lnTo>
                      <a:lnTo>
                        <a:pt x="115" y="257"/>
                      </a:lnTo>
                      <a:lnTo>
                        <a:pt x="101" y="226"/>
                      </a:lnTo>
                      <a:lnTo>
                        <a:pt x="87" y="193"/>
                      </a:lnTo>
                      <a:lnTo>
                        <a:pt x="74" y="162"/>
                      </a:lnTo>
                      <a:lnTo>
                        <a:pt x="62" y="130"/>
                      </a:lnTo>
                      <a:lnTo>
                        <a:pt x="49" y="97"/>
                      </a:lnTo>
                      <a:lnTo>
                        <a:pt x="35" y="65"/>
                      </a:lnTo>
                      <a:lnTo>
                        <a:pt x="22" y="33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14" y="34"/>
                      </a:lnTo>
                      <a:lnTo>
                        <a:pt x="28" y="68"/>
                      </a:lnTo>
                      <a:lnTo>
                        <a:pt x="41" y="100"/>
                      </a:lnTo>
                      <a:lnTo>
                        <a:pt x="52" y="131"/>
                      </a:lnTo>
                      <a:lnTo>
                        <a:pt x="66" y="164"/>
                      </a:lnTo>
                      <a:lnTo>
                        <a:pt x="79" y="195"/>
                      </a:lnTo>
                      <a:lnTo>
                        <a:pt x="93" y="227"/>
                      </a:lnTo>
                      <a:lnTo>
                        <a:pt x="106" y="259"/>
                      </a:lnTo>
                      <a:lnTo>
                        <a:pt x="120" y="290"/>
                      </a:lnTo>
                      <a:lnTo>
                        <a:pt x="132" y="322"/>
                      </a:lnTo>
                      <a:lnTo>
                        <a:pt x="146" y="354"/>
                      </a:lnTo>
                      <a:lnTo>
                        <a:pt x="158" y="385"/>
                      </a:lnTo>
                      <a:lnTo>
                        <a:pt x="172" y="417"/>
                      </a:lnTo>
                      <a:lnTo>
                        <a:pt x="183" y="448"/>
                      </a:lnTo>
                      <a:lnTo>
                        <a:pt x="197" y="480"/>
                      </a:lnTo>
                      <a:lnTo>
                        <a:pt x="210" y="511"/>
                      </a:lnTo>
                      <a:lnTo>
                        <a:pt x="217" y="509"/>
                      </a:lnTo>
                      <a:lnTo>
                        <a:pt x="210" y="51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2" name="Freeform 406"/>
                <p:cNvSpPr>
                  <a:spLocks/>
                </p:cNvSpPr>
                <p:nvPr/>
              </p:nvSpPr>
              <p:spPr bwMode="auto">
                <a:xfrm>
                  <a:off x="4574" y="2707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5" y="8"/>
                    </a:cxn>
                    <a:cxn ang="0">
                      <a:pos x="6" y="9"/>
                    </a:cxn>
                    <a:cxn ang="0">
                      <a:pos x="5" y="8"/>
                    </a:cxn>
                    <a:cxn ang="0">
                      <a:pos x="6" y="10"/>
                    </a:cxn>
                    <a:cxn ang="0">
                      <a:pos x="13" y="7"/>
                    </a:cxn>
                    <a:cxn ang="0">
                      <a:pos x="14" y="8"/>
                    </a:cxn>
                    <a:cxn ang="0">
                      <a:pos x="13" y="6"/>
                    </a:cxn>
                    <a:cxn ang="0">
                      <a:pos x="11" y="3"/>
                    </a:cxn>
                    <a:cxn ang="0">
                      <a:pos x="12" y="4"/>
                    </a:cxn>
                    <a:cxn ang="0">
                      <a:pos x="8" y="10"/>
                    </a:cxn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14" h="10">
                      <a:moveTo>
                        <a:pt x="8" y="3"/>
                      </a:moveTo>
                      <a:lnTo>
                        <a:pt x="5" y="8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6" y="10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8" y="10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3" name="Freeform 407"/>
                <p:cNvSpPr>
                  <a:spLocks/>
                </p:cNvSpPr>
                <p:nvPr/>
              </p:nvSpPr>
              <p:spPr bwMode="auto">
                <a:xfrm>
                  <a:off x="2984" y="2611"/>
                  <a:ext cx="77" cy="125"/>
                </a:xfrm>
                <a:custGeom>
                  <a:avLst/>
                  <a:gdLst/>
                  <a:ahLst/>
                  <a:cxnLst>
                    <a:cxn ang="0">
                      <a:pos x="4" y="500"/>
                    </a:cxn>
                    <a:cxn ang="0">
                      <a:pos x="28" y="470"/>
                    </a:cxn>
                    <a:cxn ang="0">
                      <a:pos x="51" y="443"/>
                    </a:cxn>
                    <a:cxn ang="0">
                      <a:pos x="73" y="413"/>
                    </a:cxn>
                    <a:cxn ang="0">
                      <a:pos x="93" y="382"/>
                    </a:cxn>
                    <a:cxn ang="0">
                      <a:pos x="112" y="351"/>
                    </a:cxn>
                    <a:cxn ang="0">
                      <a:pos x="132" y="321"/>
                    </a:cxn>
                    <a:cxn ang="0">
                      <a:pos x="151" y="292"/>
                    </a:cxn>
                    <a:cxn ang="0">
                      <a:pos x="168" y="260"/>
                    </a:cxn>
                    <a:cxn ang="0">
                      <a:pos x="185" y="228"/>
                    </a:cxn>
                    <a:cxn ang="0">
                      <a:pos x="204" y="197"/>
                    </a:cxn>
                    <a:cxn ang="0">
                      <a:pos x="220" y="166"/>
                    </a:cxn>
                    <a:cxn ang="0">
                      <a:pos x="239" y="132"/>
                    </a:cxn>
                    <a:cxn ang="0">
                      <a:pos x="254" y="100"/>
                    </a:cxn>
                    <a:cxn ang="0">
                      <a:pos x="272" y="68"/>
                    </a:cxn>
                    <a:cxn ang="0">
                      <a:pos x="289" y="34"/>
                    </a:cxn>
                    <a:cxn ang="0">
                      <a:pos x="306" y="0"/>
                    </a:cxn>
                    <a:cxn ang="0">
                      <a:pos x="282" y="30"/>
                    </a:cxn>
                    <a:cxn ang="0">
                      <a:pos x="257" y="59"/>
                    </a:cxn>
                    <a:cxn ang="0">
                      <a:pos x="233" y="87"/>
                    </a:cxn>
                    <a:cxn ang="0">
                      <a:pos x="207" y="116"/>
                    </a:cxn>
                    <a:cxn ang="0">
                      <a:pos x="183" y="144"/>
                    </a:cxn>
                    <a:cxn ang="0">
                      <a:pos x="159" y="172"/>
                    </a:cxn>
                    <a:cxn ang="0">
                      <a:pos x="134" y="200"/>
                    </a:cxn>
                    <a:cxn ang="0">
                      <a:pos x="111" y="230"/>
                    </a:cxn>
                    <a:cxn ang="0">
                      <a:pos x="90" y="260"/>
                    </a:cxn>
                    <a:cxn ang="0">
                      <a:pos x="71" y="289"/>
                    </a:cxn>
                    <a:cxn ang="0">
                      <a:pos x="52" y="321"/>
                    </a:cxn>
                    <a:cxn ang="0">
                      <a:pos x="36" y="354"/>
                    </a:cxn>
                    <a:cxn ang="0">
                      <a:pos x="23" y="388"/>
                    </a:cxn>
                    <a:cxn ang="0">
                      <a:pos x="13" y="424"/>
                    </a:cxn>
                    <a:cxn ang="0">
                      <a:pos x="4" y="461"/>
                    </a:cxn>
                    <a:cxn ang="0">
                      <a:pos x="0" y="500"/>
                    </a:cxn>
                    <a:cxn ang="0">
                      <a:pos x="1" y="500"/>
                    </a:cxn>
                    <a:cxn ang="0">
                      <a:pos x="3" y="500"/>
                    </a:cxn>
                    <a:cxn ang="0">
                      <a:pos x="4" y="500"/>
                    </a:cxn>
                  </a:cxnLst>
                  <a:rect l="0" t="0" r="r" b="b"/>
                  <a:pathLst>
                    <a:path w="306" h="500">
                      <a:moveTo>
                        <a:pt x="4" y="500"/>
                      </a:moveTo>
                      <a:lnTo>
                        <a:pt x="28" y="470"/>
                      </a:lnTo>
                      <a:lnTo>
                        <a:pt x="51" y="443"/>
                      </a:lnTo>
                      <a:lnTo>
                        <a:pt x="73" y="413"/>
                      </a:lnTo>
                      <a:lnTo>
                        <a:pt x="93" y="382"/>
                      </a:lnTo>
                      <a:lnTo>
                        <a:pt x="112" y="351"/>
                      </a:lnTo>
                      <a:lnTo>
                        <a:pt x="132" y="321"/>
                      </a:lnTo>
                      <a:lnTo>
                        <a:pt x="151" y="292"/>
                      </a:lnTo>
                      <a:lnTo>
                        <a:pt x="168" y="260"/>
                      </a:lnTo>
                      <a:lnTo>
                        <a:pt x="185" y="228"/>
                      </a:lnTo>
                      <a:lnTo>
                        <a:pt x="204" y="197"/>
                      </a:lnTo>
                      <a:lnTo>
                        <a:pt x="220" y="166"/>
                      </a:lnTo>
                      <a:lnTo>
                        <a:pt x="239" y="132"/>
                      </a:lnTo>
                      <a:lnTo>
                        <a:pt x="254" y="100"/>
                      </a:lnTo>
                      <a:lnTo>
                        <a:pt x="272" y="68"/>
                      </a:lnTo>
                      <a:lnTo>
                        <a:pt x="289" y="34"/>
                      </a:lnTo>
                      <a:lnTo>
                        <a:pt x="306" y="0"/>
                      </a:lnTo>
                      <a:lnTo>
                        <a:pt x="282" y="30"/>
                      </a:lnTo>
                      <a:lnTo>
                        <a:pt x="257" y="59"/>
                      </a:lnTo>
                      <a:lnTo>
                        <a:pt x="233" y="87"/>
                      </a:lnTo>
                      <a:lnTo>
                        <a:pt x="207" y="116"/>
                      </a:lnTo>
                      <a:lnTo>
                        <a:pt x="183" y="144"/>
                      </a:lnTo>
                      <a:lnTo>
                        <a:pt x="159" y="172"/>
                      </a:lnTo>
                      <a:lnTo>
                        <a:pt x="134" y="200"/>
                      </a:lnTo>
                      <a:lnTo>
                        <a:pt x="111" y="230"/>
                      </a:lnTo>
                      <a:lnTo>
                        <a:pt x="90" y="260"/>
                      </a:lnTo>
                      <a:lnTo>
                        <a:pt x="71" y="289"/>
                      </a:lnTo>
                      <a:lnTo>
                        <a:pt x="52" y="321"/>
                      </a:lnTo>
                      <a:lnTo>
                        <a:pt x="36" y="354"/>
                      </a:lnTo>
                      <a:lnTo>
                        <a:pt x="23" y="388"/>
                      </a:lnTo>
                      <a:lnTo>
                        <a:pt x="13" y="424"/>
                      </a:lnTo>
                      <a:lnTo>
                        <a:pt x="4" y="461"/>
                      </a:lnTo>
                      <a:lnTo>
                        <a:pt x="0" y="500"/>
                      </a:lnTo>
                      <a:lnTo>
                        <a:pt x="1" y="500"/>
                      </a:lnTo>
                      <a:lnTo>
                        <a:pt x="3" y="500"/>
                      </a:lnTo>
                      <a:lnTo>
                        <a:pt x="4" y="50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4" name="Freeform 408"/>
                <p:cNvSpPr>
                  <a:spLocks/>
                </p:cNvSpPr>
                <p:nvPr/>
              </p:nvSpPr>
              <p:spPr bwMode="auto">
                <a:xfrm>
                  <a:off x="2985" y="2610"/>
                  <a:ext cx="76" cy="127"/>
                </a:xfrm>
                <a:custGeom>
                  <a:avLst/>
                  <a:gdLst/>
                  <a:ahLst/>
                  <a:cxnLst>
                    <a:cxn ang="0">
                      <a:pos x="308" y="7"/>
                    </a:cxn>
                    <a:cxn ang="0">
                      <a:pos x="299" y="1"/>
                    </a:cxn>
                    <a:cxn ang="0">
                      <a:pos x="282" y="34"/>
                    </a:cxn>
                    <a:cxn ang="0">
                      <a:pos x="266" y="69"/>
                    </a:cxn>
                    <a:cxn ang="0">
                      <a:pos x="248" y="101"/>
                    </a:cxn>
                    <a:cxn ang="0">
                      <a:pos x="232" y="133"/>
                    </a:cxn>
                    <a:cxn ang="0">
                      <a:pos x="215" y="166"/>
                    </a:cxn>
                    <a:cxn ang="0">
                      <a:pos x="197" y="198"/>
                    </a:cxn>
                    <a:cxn ang="0">
                      <a:pos x="180" y="228"/>
                    </a:cxn>
                    <a:cxn ang="0">
                      <a:pos x="163" y="260"/>
                    </a:cxn>
                    <a:cxn ang="0">
                      <a:pos x="144" y="292"/>
                    </a:cxn>
                    <a:cxn ang="0">
                      <a:pos x="125" y="322"/>
                    </a:cxn>
                    <a:cxn ang="0">
                      <a:pos x="107" y="353"/>
                    </a:cxn>
                    <a:cxn ang="0">
                      <a:pos x="87" y="384"/>
                    </a:cxn>
                    <a:cxn ang="0">
                      <a:pos x="66" y="414"/>
                    </a:cxn>
                    <a:cxn ang="0">
                      <a:pos x="45" y="442"/>
                    </a:cxn>
                    <a:cxn ang="0">
                      <a:pos x="23" y="470"/>
                    </a:cxn>
                    <a:cxn ang="0">
                      <a:pos x="0" y="499"/>
                    </a:cxn>
                    <a:cxn ang="0">
                      <a:pos x="6" y="505"/>
                    </a:cxn>
                    <a:cxn ang="0">
                      <a:pos x="30" y="477"/>
                    </a:cxn>
                    <a:cxn ang="0">
                      <a:pos x="52" y="448"/>
                    </a:cxn>
                    <a:cxn ang="0">
                      <a:pos x="74" y="417"/>
                    </a:cxn>
                    <a:cxn ang="0">
                      <a:pos x="95" y="387"/>
                    </a:cxn>
                    <a:cxn ang="0">
                      <a:pos x="114" y="357"/>
                    </a:cxn>
                    <a:cxn ang="0">
                      <a:pos x="134" y="327"/>
                    </a:cxn>
                    <a:cxn ang="0">
                      <a:pos x="152" y="296"/>
                    </a:cxn>
                    <a:cxn ang="0">
                      <a:pos x="171" y="265"/>
                    </a:cxn>
                    <a:cxn ang="0">
                      <a:pos x="188" y="233"/>
                    </a:cxn>
                    <a:cxn ang="0">
                      <a:pos x="205" y="202"/>
                    </a:cxn>
                    <a:cxn ang="0">
                      <a:pos x="223" y="170"/>
                    </a:cxn>
                    <a:cxn ang="0">
                      <a:pos x="240" y="138"/>
                    </a:cxn>
                    <a:cxn ang="0">
                      <a:pos x="256" y="106"/>
                    </a:cxn>
                    <a:cxn ang="0">
                      <a:pos x="274" y="72"/>
                    </a:cxn>
                    <a:cxn ang="0">
                      <a:pos x="290" y="39"/>
                    </a:cxn>
                    <a:cxn ang="0">
                      <a:pos x="308" y="6"/>
                    </a:cxn>
                    <a:cxn ang="0">
                      <a:pos x="301" y="0"/>
                    </a:cxn>
                    <a:cxn ang="0">
                      <a:pos x="308" y="7"/>
                    </a:cxn>
                  </a:cxnLst>
                  <a:rect l="0" t="0" r="r" b="b"/>
                  <a:pathLst>
                    <a:path w="308" h="505">
                      <a:moveTo>
                        <a:pt x="308" y="7"/>
                      </a:moveTo>
                      <a:lnTo>
                        <a:pt x="299" y="1"/>
                      </a:lnTo>
                      <a:lnTo>
                        <a:pt x="282" y="34"/>
                      </a:lnTo>
                      <a:lnTo>
                        <a:pt x="266" y="69"/>
                      </a:lnTo>
                      <a:lnTo>
                        <a:pt x="248" y="101"/>
                      </a:lnTo>
                      <a:lnTo>
                        <a:pt x="232" y="133"/>
                      </a:lnTo>
                      <a:lnTo>
                        <a:pt x="215" y="166"/>
                      </a:lnTo>
                      <a:lnTo>
                        <a:pt x="197" y="198"/>
                      </a:lnTo>
                      <a:lnTo>
                        <a:pt x="180" y="228"/>
                      </a:lnTo>
                      <a:lnTo>
                        <a:pt x="163" y="260"/>
                      </a:lnTo>
                      <a:lnTo>
                        <a:pt x="144" y="292"/>
                      </a:lnTo>
                      <a:lnTo>
                        <a:pt x="125" y="322"/>
                      </a:lnTo>
                      <a:lnTo>
                        <a:pt x="107" y="353"/>
                      </a:lnTo>
                      <a:lnTo>
                        <a:pt x="87" y="384"/>
                      </a:lnTo>
                      <a:lnTo>
                        <a:pt x="66" y="414"/>
                      </a:lnTo>
                      <a:lnTo>
                        <a:pt x="45" y="442"/>
                      </a:lnTo>
                      <a:lnTo>
                        <a:pt x="23" y="470"/>
                      </a:lnTo>
                      <a:lnTo>
                        <a:pt x="0" y="499"/>
                      </a:lnTo>
                      <a:lnTo>
                        <a:pt x="6" y="505"/>
                      </a:lnTo>
                      <a:lnTo>
                        <a:pt x="30" y="477"/>
                      </a:lnTo>
                      <a:lnTo>
                        <a:pt x="52" y="448"/>
                      </a:lnTo>
                      <a:lnTo>
                        <a:pt x="74" y="417"/>
                      </a:lnTo>
                      <a:lnTo>
                        <a:pt x="95" y="387"/>
                      </a:lnTo>
                      <a:lnTo>
                        <a:pt x="114" y="357"/>
                      </a:lnTo>
                      <a:lnTo>
                        <a:pt x="134" y="327"/>
                      </a:lnTo>
                      <a:lnTo>
                        <a:pt x="152" y="296"/>
                      </a:lnTo>
                      <a:lnTo>
                        <a:pt x="171" y="265"/>
                      </a:lnTo>
                      <a:lnTo>
                        <a:pt x="188" y="233"/>
                      </a:lnTo>
                      <a:lnTo>
                        <a:pt x="205" y="202"/>
                      </a:lnTo>
                      <a:lnTo>
                        <a:pt x="223" y="170"/>
                      </a:lnTo>
                      <a:lnTo>
                        <a:pt x="240" y="138"/>
                      </a:lnTo>
                      <a:lnTo>
                        <a:pt x="256" y="106"/>
                      </a:lnTo>
                      <a:lnTo>
                        <a:pt x="274" y="72"/>
                      </a:lnTo>
                      <a:lnTo>
                        <a:pt x="290" y="39"/>
                      </a:lnTo>
                      <a:lnTo>
                        <a:pt x="308" y="6"/>
                      </a:lnTo>
                      <a:lnTo>
                        <a:pt x="301" y="0"/>
                      </a:lnTo>
                      <a:lnTo>
                        <a:pt x="308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5" name="Freeform 409"/>
                <p:cNvSpPr>
                  <a:spLocks/>
                </p:cNvSpPr>
                <p:nvPr/>
              </p:nvSpPr>
              <p:spPr bwMode="auto">
                <a:xfrm>
                  <a:off x="2983" y="2610"/>
                  <a:ext cx="79" cy="127"/>
                </a:xfrm>
                <a:custGeom>
                  <a:avLst/>
                  <a:gdLst/>
                  <a:ahLst/>
                  <a:cxnLst>
                    <a:cxn ang="0">
                      <a:pos x="5" y="498"/>
                    </a:cxn>
                    <a:cxn ang="0">
                      <a:pos x="9" y="503"/>
                    </a:cxn>
                    <a:cxn ang="0">
                      <a:pos x="13" y="464"/>
                    </a:cxn>
                    <a:cxn ang="0">
                      <a:pos x="21" y="427"/>
                    </a:cxn>
                    <a:cxn ang="0">
                      <a:pos x="31" y="392"/>
                    </a:cxn>
                    <a:cxn ang="0">
                      <a:pos x="44" y="359"/>
                    </a:cxn>
                    <a:cxn ang="0">
                      <a:pos x="62" y="327"/>
                    </a:cxn>
                    <a:cxn ang="0">
                      <a:pos x="80" y="295"/>
                    </a:cxn>
                    <a:cxn ang="0">
                      <a:pos x="99" y="265"/>
                    </a:cxn>
                    <a:cxn ang="0">
                      <a:pos x="120" y="236"/>
                    </a:cxn>
                    <a:cxn ang="0">
                      <a:pos x="143" y="207"/>
                    </a:cxn>
                    <a:cxn ang="0">
                      <a:pos x="167" y="179"/>
                    </a:cxn>
                    <a:cxn ang="0">
                      <a:pos x="190" y="150"/>
                    </a:cxn>
                    <a:cxn ang="0">
                      <a:pos x="215" y="122"/>
                    </a:cxn>
                    <a:cxn ang="0">
                      <a:pos x="241" y="94"/>
                    </a:cxn>
                    <a:cxn ang="0">
                      <a:pos x="266" y="65"/>
                    </a:cxn>
                    <a:cxn ang="0">
                      <a:pos x="290" y="36"/>
                    </a:cxn>
                    <a:cxn ang="0">
                      <a:pos x="315" y="7"/>
                    </a:cxn>
                    <a:cxn ang="0">
                      <a:pos x="308" y="0"/>
                    </a:cxn>
                    <a:cxn ang="0">
                      <a:pos x="284" y="30"/>
                    </a:cxn>
                    <a:cxn ang="0">
                      <a:pos x="259" y="59"/>
                    </a:cxn>
                    <a:cxn ang="0">
                      <a:pos x="236" y="88"/>
                    </a:cxn>
                    <a:cxn ang="0">
                      <a:pos x="209" y="115"/>
                    </a:cxn>
                    <a:cxn ang="0">
                      <a:pos x="185" y="144"/>
                    </a:cxn>
                    <a:cxn ang="0">
                      <a:pos x="160" y="172"/>
                    </a:cxn>
                    <a:cxn ang="0">
                      <a:pos x="137" y="201"/>
                    </a:cxn>
                    <a:cxn ang="0">
                      <a:pos x="114" y="231"/>
                    </a:cxn>
                    <a:cxn ang="0">
                      <a:pos x="91" y="260"/>
                    </a:cxn>
                    <a:cxn ang="0">
                      <a:pos x="72" y="291"/>
                    </a:cxn>
                    <a:cxn ang="0">
                      <a:pos x="52" y="322"/>
                    </a:cxn>
                    <a:cxn ang="0">
                      <a:pos x="37" y="354"/>
                    </a:cxn>
                    <a:cxn ang="0">
                      <a:pos x="23" y="389"/>
                    </a:cxn>
                    <a:cxn ang="0">
                      <a:pos x="13" y="426"/>
                    </a:cxn>
                    <a:cxn ang="0">
                      <a:pos x="5" y="464"/>
                    </a:cxn>
                    <a:cxn ang="0">
                      <a:pos x="1" y="503"/>
                    </a:cxn>
                    <a:cxn ang="0">
                      <a:pos x="5" y="508"/>
                    </a:cxn>
                    <a:cxn ang="0">
                      <a:pos x="1" y="503"/>
                    </a:cxn>
                    <a:cxn ang="0">
                      <a:pos x="0" y="508"/>
                    </a:cxn>
                    <a:cxn ang="0">
                      <a:pos x="5" y="508"/>
                    </a:cxn>
                    <a:cxn ang="0">
                      <a:pos x="5" y="498"/>
                    </a:cxn>
                  </a:cxnLst>
                  <a:rect l="0" t="0" r="r" b="b"/>
                  <a:pathLst>
                    <a:path w="315" h="508">
                      <a:moveTo>
                        <a:pt x="5" y="498"/>
                      </a:moveTo>
                      <a:lnTo>
                        <a:pt x="9" y="503"/>
                      </a:lnTo>
                      <a:lnTo>
                        <a:pt x="13" y="464"/>
                      </a:lnTo>
                      <a:lnTo>
                        <a:pt x="21" y="427"/>
                      </a:lnTo>
                      <a:lnTo>
                        <a:pt x="31" y="392"/>
                      </a:lnTo>
                      <a:lnTo>
                        <a:pt x="44" y="359"/>
                      </a:lnTo>
                      <a:lnTo>
                        <a:pt x="62" y="327"/>
                      </a:lnTo>
                      <a:lnTo>
                        <a:pt x="80" y="295"/>
                      </a:lnTo>
                      <a:lnTo>
                        <a:pt x="99" y="265"/>
                      </a:lnTo>
                      <a:lnTo>
                        <a:pt x="120" y="236"/>
                      </a:lnTo>
                      <a:lnTo>
                        <a:pt x="143" y="207"/>
                      </a:lnTo>
                      <a:lnTo>
                        <a:pt x="167" y="179"/>
                      </a:lnTo>
                      <a:lnTo>
                        <a:pt x="190" y="150"/>
                      </a:lnTo>
                      <a:lnTo>
                        <a:pt x="215" y="122"/>
                      </a:lnTo>
                      <a:lnTo>
                        <a:pt x="241" y="94"/>
                      </a:lnTo>
                      <a:lnTo>
                        <a:pt x="266" y="65"/>
                      </a:lnTo>
                      <a:lnTo>
                        <a:pt x="290" y="36"/>
                      </a:lnTo>
                      <a:lnTo>
                        <a:pt x="315" y="7"/>
                      </a:lnTo>
                      <a:lnTo>
                        <a:pt x="308" y="0"/>
                      </a:lnTo>
                      <a:lnTo>
                        <a:pt x="284" y="30"/>
                      </a:lnTo>
                      <a:lnTo>
                        <a:pt x="259" y="59"/>
                      </a:lnTo>
                      <a:lnTo>
                        <a:pt x="236" y="88"/>
                      </a:lnTo>
                      <a:lnTo>
                        <a:pt x="209" y="115"/>
                      </a:lnTo>
                      <a:lnTo>
                        <a:pt x="185" y="144"/>
                      </a:lnTo>
                      <a:lnTo>
                        <a:pt x="160" y="172"/>
                      </a:lnTo>
                      <a:lnTo>
                        <a:pt x="137" y="201"/>
                      </a:lnTo>
                      <a:lnTo>
                        <a:pt x="114" y="231"/>
                      </a:lnTo>
                      <a:lnTo>
                        <a:pt x="91" y="260"/>
                      </a:lnTo>
                      <a:lnTo>
                        <a:pt x="72" y="291"/>
                      </a:lnTo>
                      <a:lnTo>
                        <a:pt x="52" y="322"/>
                      </a:lnTo>
                      <a:lnTo>
                        <a:pt x="37" y="354"/>
                      </a:lnTo>
                      <a:lnTo>
                        <a:pt x="23" y="389"/>
                      </a:lnTo>
                      <a:lnTo>
                        <a:pt x="13" y="426"/>
                      </a:lnTo>
                      <a:lnTo>
                        <a:pt x="5" y="464"/>
                      </a:lnTo>
                      <a:lnTo>
                        <a:pt x="1" y="503"/>
                      </a:lnTo>
                      <a:lnTo>
                        <a:pt x="5" y="508"/>
                      </a:lnTo>
                      <a:lnTo>
                        <a:pt x="1" y="503"/>
                      </a:lnTo>
                      <a:lnTo>
                        <a:pt x="0" y="508"/>
                      </a:lnTo>
                      <a:lnTo>
                        <a:pt x="5" y="508"/>
                      </a:lnTo>
                      <a:lnTo>
                        <a:pt x="5" y="49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6" name="Freeform 410"/>
                <p:cNvSpPr>
                  <a:spLocks/>
                </p:cNvSpPr>
                <p:nvPr/>
              </p:nvSpPr>
              <p:spPr bwMode="auto">
                <a:xfrm>
                  <a:off x="2984" y="2735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" y="10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8" y="7"/>
                    </a:cxn>
                    <a:cxn ang="0">
                      <a:pos x="4" y="10"/>
                    </a:cxn>
                    <a:cxn ang="0">
                      <a:pos x="7" y="10"/>
                    </a:cxn>
                    <a:cxn ang="0">
                      <a:pos x="8" y="7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8" h="10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8" y="7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87" name="Freeform 411"/>
                <p:cNvSpPr>
                  <a:spLocks/>
                </p:cNvSpPr>
                <p:nvPr/>
              </p:nvSpPr>
              <p:spPr bwMode="auto">
                <a:xfrm>
                  <a:off x="2772" y="2507"/>
                  <a:ext cx="107" cy="222"/>
                </a:xfrm>
                <a:custGeom>
                  <a:avLst/>
                  <a:gdLst/>
                  <a:ahLst/>
                  <a:cxnLst>
                    <a:cxn ang="0">
                      <a:pos x="85" y="888"/>
                    </a:cxn>
                    <a:cxn ang="0">
                      <a:pos x="109" y="834"/>
                    </a:cxn>
                    <a:cxn ang="0">
                      <a:pos x="131" y="780"/>
                    </a:cxn>
                    <a:cxn ang="0">
                      <a:pos x="153" y="725"/>
                    </a:cxn>
                    <a:cxn ang="0">
                      <a:pos x="174" y="671"/>
                    </a:cxn>
                    <a:cxn ang="0">
                      <a:pos x="196" y="616"/>
                    </a:cxn>
                    <a:cxn ang="0">
                      <a:pos x="217" y="561"/>
                    </a:cxn>
                    <a:cxn ang="0">
                      <a:pos x="237" y="505"/>
                    </a:cxn>
                    <a:cxn ang="0">
                      <a:pos x="259" y="450"/>
                    </a:cxn>
                    <a:cxn ang="0">
                      <a:pos x="280" y="394"/>
                    </a:cxn>
                    <a:cxn ang="0">
                      <a:pos x="301" y="338"/>
                    </a:cxn>
                    <a:cxn ang="0">
                      <a:pos x="322" y="282"/>
                    </a:cxn>
                    <a:cxn ang="0">
                      <a:pos x="343" y="226"/>
                    </a:cxn>
                    <a:cxn ang="0">
                      <a:pos x="364" y="170"/>
                    </a:cxn>
                    <a:cxn ang="0">
                      <a:pos x="385" y="113"/>
                    </a:cxn>
                    <a:cxn ang="0">
                      <a:pos x="406" y="57"/>
                    </a:cxn>
                    <a:cxn ang="0">
                      <a:pos x="428" y="0"/>
                    </a:cxn>
                    <a:cxn ang="0">
                      <a:pos x="393" y="43"/>
                    </a:cxn>
                    <a:cxn ang="0">
                      <a:pos x="358" y="86"/>
                    </a:cxn>
                    <a:cxn ang="0">
                      <a:pos x="326" y="131"/>
                    </a:cxn>
                    <a:cxn ang="0">
                      <a:pos x="295" y="176"/>
                    </a:cxn>
                    <a:cxn ang="0">
                      <a:pos x="266" y="222"/>
                    </a:cxn>
                    <a:cxn ang="0">
                      <a:pos x="237" y="269"/>
                    </a:cxn>
                    <a:cxn ang="0">
                      <a:pos x="210" y="316"/>
                    </a:cxn>
                    <a:cxn ang="0">
                      <a:pos x="183" y="365"/>
                    </a:cxn>
                    <a:cxn ang="0">
                      <a:pos x="157" y="414"/>
                    </a:cxn>
                    <a:cxn ang="0">
                      <a:pos x="133" y="465"/>
                    </a:cxn>
                    <a:cxn ang="0">
                      <a:pos x="109" y="516"/>
                    </a:cxn>
                    <a:cxn ang="0">
                      <a:pos x="87" y="568"/>
                    </a:cxn>
                    <a:cxn ang="0">
                      <a:pos x="65" y="621"/>
                    </a:cxn>
                    <a:cxn ang="0">
                      <a:pos x="42" y="675"/>
                    </a:cxn>
                    <a:cxn ang="0">
                      <a:pos x="20" y="730"/>
                    </a:cxn>
                    <a:cxn ang="0">
                      <a:pos x="0" y="787"/>
                    </a:cxn>
                    <a:cxn ang="0">
                      <a:pos x="0" y="796"/>
                    </a:cxn>
                    <a:cxn ang="0">
                      <a:pos x="0" y="801"/>
                    </a:cxn>
                    <a:cxn ang="0">
                      <a:pos x="1" y="806"/>
                    </a:cxn>
                    <a:cxn ang="0">
                      <a:pos x="3" y="811"/>
                    </a:cxn>
                    <a:cxn ang="0">
                      <a:pos x="82" y="889"/>
                    </a:cxn>
                    <a:cxn ang="0">
                      <a:pos x="84" y="888"/>
                    </a:cxn>
                    <a:cxn ang="0">
                      <a:pos x="85" y="888"/>
                    </a:cxn>
                  </a:cxnLst>
                  <a:rect l="0" t="0" r="r" b="b"/>
                  <a:pathLst>
                    <a:path w="428" h="889">
                      <a:moveTo>
                        <a:pt x="85" y="888"/>
                      </a:moveTo>
                      <a:lnTo>
                        <a:pt x="109" y="834"/>
                      </a:lnTo>
                      <a:lnTo>
                        <a:pt x="131" y="780"/>
                      </a:lnTo>
                      <a:lnTo>
                        <a:pt x="153" y="725"/>
                      </a:lnTo>
                      <a:lnTo>
                        <a:pt x="174" y="671"/>
                      </a:lnTo>
                      <a:lnTo>
                        <a:pt x="196" y="616"/>
                      </a:lnTo>
                      <a:lnTo>
                        <a:pt x="217" y="561"/>
                      </a:lnTo>
                      <a:lnTo>
                        <a:pt x="237" y="505"/>
                      </a:lnTo>
                      <a:lnTo>
                        <a:pt x="259" y="450"/>
                      </a:lnTo>
                      <a:lnTo>
                        <a:pt x="280" y="394"/>
                      </a:lnTo>
                      <a:lnTo>
                        <a:pt x="301" y="338"/>
                      </a:lnTo>
                      <a:lnTo>
                        <a:pt x="322" y="282"/>
                      </a:lnTo>
                      <a:lnTo>
                        <a:pt x="343" y="226"/>
                      </a:lnTo>
                      <a:lnTo>
                        <a:pt x="364" y="170"/>
                      </a:lnTo>
                      <a:lnTo>
                        <a:pt x="385" y="113"/>
                      </a:lnTo>
                      <a:lnTo>
                        <a:pt x="406" y="57"/>
                      </a:lnTo>
                      <a:lnTo>
                        <a:pt x="428" y="0"/>
                      </a:lnTo>
                      <a:lnTo>
                        <a:pt x="393" y="43"/>
                      </a:lnTo>
                      <a:lnTo>
                        <a:pt x="358" y="86"/>
                      </a:lnTo>
                      <a:lnTo>
                        <a:pt x="326" y="131"/>
                      </a:lnTo>
                      <a:lnTo>
                        <a:pt x="295" y="176"/>
                      </a:lnTo>
                      <a:lnTo>
                        <a:pt x="266" y="222"/>
                      </a:lnTo>
                      <a:lnTo>
                        <a:pt x="237" y="269"/>
                      </a:lnTo>
                      <a:lnTo>
                        <a:pt x="210" y="316"/>
                      </a:lnTo>
                      <a:lnTo>
                        <a:pt x="183" y="365"/>
                      </a:lnTo>
                      <a:lnTo>
                        <a:pt x="157" y="414"/>
                      </a:lnTo>
                      <a:lnTo>
                        <a:pt x="133" y="465"/>
                      </a:lnTo>
                      <a:lnTo>
                        <a:pt x="109" y="516"/>
                      </a:lnTo>
                      <a:lnTo>
                        <a:pt x="87" y="568"/>
                      </a:lnTo>
                      <a:lnTo>
                        <a:pt x="65" y="621"/>
                      </a:lnTo>
                      <a:lnTo>
                        <a:pt x="42" y="675"/>
                      </a:lnTo>
                      <a:lnTo>
                        <a:pt x="20" y="730"/>
                      </a:lnTo>
                      <a:lnTo>
                        <a:pt x="0" y="787"/>
                      </a:lnTo>
                      <a:lnTo>
                        <a:pt x="0" y="796"/>
                      </a:lnTo>
                      <a:lnTo>
                        <a:pt x="0" y="801"/>
                      </a:lnTo>
                      <a:lnTo>
                        <a:pt x="1" y="806"/>
                      </a:lnTo>
                      <a:lnTo>
                        <a:pt x="3" y="811"/>
                      </a:lnTo>
                      <a:lnTo>
                        <a:pt x="82" y="889"/>
                      </a:lnTo>
                      <a:lnTo>
                        <a:pt x="84" y="888"/>
                      </a:lnTo>
                      <a:lnTo>
                        <a:pt x="85" y="88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" name="Group 412"/>
              <p:cNvGrpSpPr>
                <a:grpSpLocks/>
              </p:cNvGrpSpPr>
              <p:nvPr/>
            </p:nvGrpSpPr>
            <p:grpSpPr bwMode="auto">
              <a:xfrm>
                <a:off x="2771" y="2388"/>
                <a:ext cx="1606" cy="1144"/>
                <a:chOff x="2771" y="2388"/>
                <a:chExt cx="1606" cy="1144"/>
              </a:xfrm>
            </p:grpSpPr>
            <p:sp>
              <p:nvSpPr>
                <p:cNvPr id="639389" name="Freeform 413"/>
                <p:cNvSpPr>
                  <a:spLocks/>
                </p:cNvSpPr>
                <p:nvPr/>
              </p:nvSpPr>
              <p:spPr bwMode="auto">
                <a:xfrm>
                  <a:off x="2792" y="2506"/>
                  <a:ext cx="88" cy="223"/>
                </a:xfrm>
                <a:custGeom>
                  <a:avLst/>
                  <a:gdLst/>
                  <a:ahLst/>
                  <a:cxnLst>
                    <a:cxn ang="0">
                      <a:pos x="348" y="7"/>
                    </a:cxn>
                    <a:cxn ang="0">
                      <a:pos x="342" y="2"/>
                    </a:cxn>
                    <a:cxn ang="0">
                      <a:pos x="319" y="59"/>
                    </a:cxn>
                    <a:cxn ang="0">
                      <a:pos x="299" y="115"/>
                    </a:cxn>
                    <a:cxn ang="0">
                      <a:pos x="278" y="172"/>
                    </a:cxn>
                    <a:cxn ang="0">
                      <a:pos x="258" y="227"/>
                    </a:cxn>
                    <a:cxn ang="0">
                      <a:pos x="237" y="284"/>
                    </a:cxn>
                    <a:cxn ang="0">
                      <a:pos x="216" y="340"/>
                    </a:cxn>
                    <a:cxn ang="0">
                      <a:pos x="194" y="397"/>
                    </a:cxn>
                    <a:cxn ang="0">
                      <a:pos x="174" y="451"/>
                    </a:cxn>
                    <a:cxn ang="0">
                      <a:pos x="152" y="507"/>
                    </a:cxn>
                    <a:cxn ang="0">
                      <a:pos x="131" y="563"/>
                    </a:cxn>
                    <a:cxn ang="0">
                      <a:pos x="109" y="618"/>
                    </a:cxn>
                    <a:cxn ang="0">
                      <a:pos x="88" y="674"/>
                    </a:cxn>
                    <a:cxn ang="0">
                      <a:pos x="66" y="728"/>
                    </a:cxn>
                    <a:cxn ang="0">
                      <a:pos x="45" y="782"/>
                    </a:cxn>
                    <a:cxn ang="0">
                      <a:pos x="22" y="835"/>
                    </a:cxn>
                    <a:cxn ang="0">
                      <a:pos x="0" y="890"/>
                    </a:cxn>
                    <a:cxn ang="0">
                      <a:pos x="8" y="892"/>
                    </a:cxn>
                    <a:cxn ang="0">
                      <a:pos x="30" y="838"/>
                    </a:cxn>
                    <a:cxn ang="0">
                      <a:pos x="52" y="784"/>
                    </a:cxn>
                    <a:cxn ang="0">
                      <a:pos x="74" y="730"/>
                    </a:cxn>
                    <a:cxn ang="0">
                      <a:pos x="95" y="675"/>
                    </a:cxn>
                    <a:cxn ang="0">
                      <a:pos x="117" y="620"/>
                    </a:cxn>
                    <a:cxn ang="0">
                      <a:pos x="138" y="566"/>
                    </a:cxn>
                    <a:cxn ang="0">
                      <a:pos x="160" y="510"/>
                    </a:cxn>
                    <a:cxn ang="0">
                      <a:pos x="182" y="454"/>
                    </a:cxn>
                    <a:cxn ang="0">
                      <a:pos x="202" y="398"/>
                    </a:cxn>
                    <a:cxn ang="0">
                      <a:pos x="224" y="342"/>
                    </a:cxn>
                    <a:cxn ang="0">
                      <a:pos x="244" y="286"/>
                    </a:cxn>
                    <a:cxn ang="0">
                      <a:pos x="266" y="230"/>
                    </a:cxn>
                    <a:cxn ang="0">
                      <a:pos x="285" y="173"/>
                    </a:cxn>
                    <a:cxn ang="0">
                      <a:pos x="307" y="117"/>
                    </a:cxn>
                    <a:cxn ang="0">
                      <a:pos x="328" y="60"/>
                    </a:cxn>
                    <a:cxn ang="0">
                      <a:pos x="349" y="4"/>
                    </a:cxn>
                    <a:cxn ang="0">
                      <a:pos x="342" y="0"/>
                    </a:cxn>
                    <a:cxn ang="0">
                      <a:pos x="348" y="7"/>
                    </a:cxn>
                  </a:cxnLst>
                  <a:rect l="0" t="0" r="r" b="b"/>
                  <a:pathLst>
                    <a:path w="349" h="892">
                      <a:moveTo>
                        <a:pt x="348" y="7"/>
                      </a:moveTo>
                      <a:lnTo>
                        <a:pt x="342" y="2"/>
                      </a:lnTo>
                      <a:lnTo>
                        <a:pt x="319" y="59"/>
                      </a:lnTo>
                      <a:lnTo>
                        <a:pt x="299" y="115"/>
                      </a:lnTo>
                      <a:lnTo>
                        <a:pt x="278" y="172"/>
                      </a:lnTo>
                      <a:lnTo>
                        <a:pt x="258" y="227"/>
                      </a:lnTo>
                      <a:lnTo>
                        <a:pt x="237" y="284"/>
                      </a:lnTo>
                      <a:lnTo>
                        <a:pt x="216" y="340"/>
                      </a:lnTo>
                      <a:lnTo>
                        <a:pt x="194" y="397"/>
                      </a:lnTo>
                      <a:lnTo>
                        <a:pt x="174" y="451"/>
                      </a:lnTo>
                      <a:lnTo>
                        <a:pt x="152" y="507"/>
                      </a:lnTo>
                      <a:lnTo>
                        <a:pt x="131" y="563"/>
                      </a:lnTo>
                      <a:lnTo>
                        <a:pt x="109" y="618"/>
                      </a:lnTo>
                      <a:lnTo>
                        <a:pt x="88" y="674"/>
                      </a:lnTo>
                      <a:lnTo>
                        <a:pt x="66" y="728"/>
                      </a:lnTo>
                      <a:lnTo>
                        <a:pt x="45" y="782"/>
                      </a:lnTo>
                      <a:lnTo>
                        <a:pt x="22" y="835"/>
                      </a:lnTo>
                      <a:lnTo>
                        <a:pt x="0" y="890"/>
                      </a:lnTo>
                      <a:lnTo>
                        <a:pt x="8" y="892"/>
                      </a:lnTo>
                      <a:lnTo>
                        <a:pt x="30" y="838"/>
                      </a:lnTo>
                      <a:lnTo>
                        <a:pt x="52" y="784"/>
                      </a:lnTo>
                      <a:lnTo>
                        <a:pt x="74" y="730"/>
                      </a:lnTo>
                      <a:lnTo>
                        <a:pt x="95" y="675"/>
                      </a:lnTo>
                      <a:lnTo>
                        <a:pt x="117" y="620"/>
                      </a:lnTo>
                      <a:lnTo>
                        <a:pt x="138" y="566"/>
                      </a:lnTo>
                      <a:lnTo>
                        <a:pt x="160" y="510"/>
                      </a:lnTo>
                      <a:lnTo>
                        <a:pt x="182" y="454"/>
                      </a:lnTo>
                      <a:lnTo>
                        <a:pt x="202" y="398"/>
                      </a:lnTo>
                      <a:lnTo>
                        <a:pt x="224" y="342"/>
                      </a:lnTo>
                      <a:lnTo>
                        <a:pt x="244" y="286"/>
                      </a:lnTo>
                      <a:lnTo>
                        <a:pt x="266" y="230"/>
                      </a:lnTo>
                      <a:lnTo>
                        <a:pt x="285" y="173"/>
                      </a:lnTo>
                      <a:lnTo>
                        <a:pt x="307" y="117"/>
                      </a:lnTo>
                      <a:lnTo>
                        <a:pt x="328" y="60"/>
                      </a:lnTo>
                      <a:lnTo>
                        <a:pt x="349" y="4"/>
                      </a:lnTo>
                      <a:lnTo>
                        <a:pt x="342" y="0"/>
                      </a:lnTo>
                      <a:lnTo>
                        <a:pt x="348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0" name="Freeform 414"/>
                <p:cNvSpPr>
                  <a:spLocks/>
                </p:cNvSpPr>
                <p:nvPr/>
              </p:nvSpPr>
              <p:spPr bwMode="auto">
                <a:xfrm>
                  <a:off x="2771" y="2506"/>
                  <a:ext cx="109" cy="198"/>
                </a:xfrm>
                <a:custGeom>
                  <a:avLst/>
                  <a:gdLst/>
                  <a:ahLst/>
                  <a:cxnLst>
                    <a:cxn ang="0">
                      <a:pos x="9" y="790"/>
                    </a:cxn>
                    <a:cxn ang="0">
                      <a:pos x="8" y="790"/>
                    </a:cxn>
                    <a:cxn ang="0">
                      <a:pos x="29" y="734"/>
                    </a:cxn>
                    <a:cxn ang="0">
                      <a:pos x="51" y="680"/>
                    </a:cxn>
                    <a:cxn ang="0">
                      <a:pos x="73" y="625"/>
                    </a:cxn>
                    <a:cxn ang="0">
                      <a:pos x="95" y="574"/>
                    </a:cxn>
                    <a:cxn ang="0">
                      <a:pos x="118" y="522"/>
                    </a:cxn>
                    <a:cxn ang="0">
                      <a:pos x="143" y="469"/>
                    </a:cxn>
                    <a:cxn ang="0">
                      <a:pos x="166" y="419"/>
                    </a:cxn>
                    <a:cxn ang="0">
                      <a:pos x="193" y="369"/>
                    </a:cxn>
                    <a:cxn ang="0">
                      <a:pos x="218" y="322"/>
                    </a:cxn>
                    <a:cxn ang="0">
                      <a:pos x="246" y="273"/>
                    </a:cxn>
                    <a:cxn ang="0">
                      <a:pos x="275" y="227"/>
                    </a:cxn>
                    <a:cxn ang="0">
                      <a:pos x="305" y="181"/>
                    </a:cxn>
                    <a:cxn ang="0">
                      <a:pos x="335" y="136"/>
                    </a:cxn>
                    <a:cxn ang="0">
                      <a:pos x="367" y="92"/>
                    </a:cxn>
                    <a:cxn ang="0">
                      <a:pos x="400" y="50"/>
                    </a:cxn>
                    <a:cxn ang="0">
                      <a:pos x="435" y="7"/>
                    </a:cxn>
                    <a:cxn ang="0">
                      <a:pos x="429" y="0"/>
                    </a:cxn>
                    <a:cxn ang="0">
                      <a:pos x="394" y="42"/>
                    </a:cxn>
                    <a:cxn ang="0">
                      <a:pos x="361" y="85"/>
                    </a:cxn>
                    <a:cxn ang="0">
                      <a:pos x="327" y="133"/>
                    </a:cxn>
                    <a:cxn ang="0">
                      <a:pos x="296" y="177"/>
                    </a:cxn>
                    <a:cxn ang="0">
                      <a:pos x="267" y="223"/>
                    </a:cxn>
                    <a:cxn ang="0">
                      <a:pos x="238" y="269"/>
                    </a:cxn>
                    <a:cxn ang="0">
                      <a:pos x="211" y="318"/>
                    </a:cxn>
                    <a:cxn ang="0">
                      <a:pos x="184" y="366"/>
                    </a:cxn>
                    <a:cxn ang="0">
                      <a:pos x="158" y="416"/>
                    </a:cxn>
                    <a:cxn ang="0">
                      <a:pos x="133" y="466"/>
                    </a:cxn>
                    <a:cxn ang="0">
                      <a:pos x="110" y="517"/>
                    </a:cxn>
                    <a:cxn ang="0">
                      <a:pos x="87" y="569"/>
                    </a:cxn>
                    <a:cxn ang="0">
                      <a:pos x="65" y="623"/>
                    </a:cxn>
                    <a:cxn ang="0">
                      <a:pos x="43" y="677"/>
                    </a:cxn>
                    <a:cxn ang="0">
                      <a:pos x="21" y="732"/>
                    </a:cxn>
                    <a:cxn ang="0">
                      <a:pos x="0" y="789"/>
                    </a:cxn>
                    <a:cxn ang="0">
                      <a:pos x="0" y="790"/>
                    </a:cxn>
                    <a:cxn ang="0">
                      <a:pos x="9" y="790"/>
                    </a:cxn>
                  </a:cxnLst>
                  <a:rect l="0" t="0" r="r" b="b"/>
                  <a:pathLst>
                    <a:path w="435" h="790">
                      <a:moveTo>
                        <a:pt x="9" y="790"/>
                      </a:moveTo>
                      <a:lnTo>
                        <a:pt x="8" y="790"/>
                      </a:lnTo>
                      <a:lnTo>
                        <a:pt x="29" y="734"/>
                      </a:lnTo>
                      <a:lnTo>
                        <a:pt x="51" y="680"/>
                      </a:lnTo>
                      <a:lnTo>
                        <a:pt x="73" y="625"/>
                      </a:lnTo>
                      <a:lnTo>
                        <a:pt x="95" y="574"/>
                      </a:lnTo>
                      <a:lnTo>
                        <a:pt x="118" y="522"/>
                      </a:lnTo>
                      <a:lnTo>
                        <a:pt x="143" y="469"/>
                      </a:lnTo>
                      <a:lnTo>
                        <a:pt x="166" y="419"/>
                      </a:lnTo>
                      <a:lnTo>
                        <a:pt x="193" y="369"/>
                      </a:lnTo>
                      <a:lnTo>
                        <a:pt x="218" y="322"/>
                      </a:lnTo>
                      <a:lnTo>
                        <a:pt x="246" y="273"/>
                      </a:lnTo>
                      <a:lnTo>
                        <a:pt x="275" y="227"/>
                      </a:lnTo>
                      <a:lnTo>
                        <a:pt x="305" y="181"/>
                      </a:lnTo>
                      <a:lnTo>
                        <a:pt x="335" y="136"/>
                      </a:lnTo>
                      <a:lnTo>
                        <a:pt x="367" y="92"/>
                      </a:lnTo>
                      <a:lnTo>
                        <a:pt x="400" y="50"/>
                      </a:lnTo>
                      <a:lnTo>
                        <a:pt x="435" y="7"/>
                      </a:lnTo>
                      <a:lnTo>
                        <a:pt x="429" y="0"/>
                      </a:lnTo>
                      <a:lnTo>
                        <a:pt x="394" y="42"/>
                      </a:lnTo>
                      <a:lnTo>
                        <a:pt x="361" y="85"/>
                      </a:lnTo>
                      <a:lnTo>
                        <a:pt x="327" y="133"/>
                      </a:lnTo>
                      <a:lnTo>
                        <a:pt x="296" y="177"/>
                      </a:lnTo>
                      <a:lnTo>
                        <a:pt x="267" y="223"/>
                      </a:lnTo>
                      <a:lnTo>
                        <a:pt x="238" y="269"/>
                      </a:lnTo>
                      <a:lnTo>
                        <a:pt x="211" y="318"/>
                      </a:lnTo>
                      <a:lnTo>
                        <a:pt x="184" y="366"/>
                      </a:lnTo>
                      <a:lnTo>
                        <a:pt x="158" y="416"/>
                      </a:lnTo>
                      <a:lnTo>
                        <a:pt x="133" y="466"/>
                      </a:lnTo>
                      <a:lnTo>
                        <a:pt x="110" y="517"/>
                      </a:lnTo>
                      <a:lnTo>
                        <a:pt x="87" y="569"/>
                      </a:lnTo>
                      <a:lnTo>
                        <a:pt x="65" y="623"/>
                      </a:lnTo>
                      <a:lnTo>
                        <a:pt x="43" y="677"/>
                      </a:lnTo>
                      <a:lnTo>
                        <a:pt x="21" y="732"/>
                      </a:lnTo>
                      <a:lnTo>
                        <a:pt x="0" y="789"/>
                      </a:lnTo>
                      <a:lnTo>
                        <a:pt x="0" y="790"/>
                      </a:lnTo>
                      <a:lnTo>
                        <a:pt x="9" y="79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1" name="Freeform 415"/>
                <p:cNvSpPr>
                  <a:spLocks/>
                </p:cNvSpPr>
                <p:nvPr/>
              </p:nvSpPr>
              <p:spPr bwMode="auto">
                <a:xfrm>
                  <a:off x="2771" y="2704"/>
                  <a:ext cx="3" cy="6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12" y="24"/>
                    </a:cxn>
                    <a:cxn ang="0">
                      <a:pos x="9" y="19"/>
                    </a:cxn>
                    <a:cxn ang="0">
                      <a:pos x="8" y="14"/>
                    </a:cxn>
                    <a:cxn ang="0">
                      <a:pos x="9" y="9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1" y="20"/>
                    </a:cxn>
                    <a:cxn ang="0">
                      <a:pos x="3" y="25"/>
                    </a:cxn>
                    <a:cxn ang="0">
                      <a:pos x="5" y="28"/>
                    </a:cxn>
                    <a:cxn ang="0">
                      <a:pos x="10" y="22"/>
                    </a:cxn>
                  </a:cxnLst>
                  <a:rect l="0" t="0" r="r" b="b"/>
                  <a:pathLst>
                    <a:path w="12" h="28">
                      <a:moveTo>
                        <a:pt x="10" y="22"/>
                      </a:moveTo>
                      <a:lnTo>
                        <a:pt x="12" y="24"/>
                      </a:lnTo>
                      <a:lnTo>
                        <a:pt x="9" y="19"/>
                      </a:lnTo>
                      <a:lnTo>
                        <a:pt x="8" y="14"/>
                      </a:ln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3" y="25"/>
                      </a:lnTo>
                      <a:lnTo>
                        <a:pt x="5" y="28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2" name="Freeform 416"/>
                <p:cNvSpPr>
                  <a:spLocks/>
                </p:cNvSpPr>
                <p:nvPr/>
              </p:nvSpPr>
              <p:spPr bwMode="auto">
                <a:xfrm>
                  <a:off x="2771" y="2709"/>
                  <a:ext cx="21" cy="22"/>
                </a:xfrm>
                <a:custGeom>
                  <a:avLst/>
                  <a:gdLst/>
                  <a:ahLst/>
                  <a:cxnLst>
                    <a:cxn ang="0">
                      <a:pos x="82" y="76"/>
                    </a:cxn>
                    <a:cxn ang="0">
                      <a:pos x="85" y="77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80" y="84"/>
                    </a:cxn>
                    <a:cxn ang="0">
                      <a:pos x="84" y="85"/>
                    </a:cxn>
                    <a:cxn ang="0">
                      <a:pos x="80" y="84"/>
                    </a:cxn>
                    <a:cxn ang="0">
                      <a:pos x="82" y="86"/>
                    </a:cxn>
                    <a:cxn ang="0">
                      <a:pos x="84" y="85"/>
                    </a:cxn>
                    <a:cxn ang="0">
                      <a:pos x="82" y="76"/>
                    </a:cxn>
                  </a:cxnLst>
                  <a:rect l="0" t="0" r="r" b="b"/>
                  <a:pathLst>
                    <a:path w="85" h="86">
                      <a:moveTo>
                        <a:pt x="82" y="76"/>
                      </a:moveTo>
                      <a:lnTo>
                        <a:pt x="85" y="77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80" y="84"/>
                      </a:lnTo>
                      <a:lnTo>
                        <a:pt x="84" y="85"/>
                      </a:lnTo>
                      <a:lnTo>
                        <a:pt x="80" y="84"/>
                      </a:lnTo>
                      <a:lnTo>
                        <a:pt x="82" y="86"/>
                      </a:lnTo>
                      <a:lnTo>
                        <a:pt x="84" y="85"/>
                      </a:lnTo>
                      <a:lnTo>
                        <a:pt x="82" y="7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3" name="Freeform 417"/>
                <p:cNvSpPr>
                  <a:spLocks/>
                </p:cNvSpPr>
                <p:nvPr/>
              </p:nvSpPr>
              <p:spPr bwMode="auto">
                <a:xfrm>
                  <a:off x="2792" y="2728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10"/>
                    </a:cxn>
                    <a:cxn ang="0">
                      <a:pos x="4" y="9"/>
                    </a:cxn>
                    <a:cxn ang="0">
                      <a:pos x="4" y="10"/>
                    </a:cxn>
                    <a:cxn ang="0">
                      <a:pos x="6" y="9"/>
                    </a:cxn>
                    <a:cxn ang="0">
                      <a:pos x="9" y="5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9" y="5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9" h="10">
                      <a:moveTo>
                        <a:pt x="1" y="3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9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4" name="Freeform 418"/>
                <p:cNvSpPr>
                  <a:spLocks/>
                </p:cNvSpPr>
                <p:nvPr/>
              </p:nvSpPr>
              <p:spPr bwMode="auto">
                <a:xfrm>
                  <a:off x="3632" y="2931"/>
                  <a:ext cx="40" cy="113"/>
                </a:xfrm>
                <a:custGeom>
                  <a:avLst/>
                  <a:gdLst/>
                  <a:ahLst/>
                  <a:cxnLst>
                    <a:cxn ang="0">
                      <a:pos x="87" y="453"/>
                    </a:cxn>
                    <a:cxn ang="0">
                      <a:pos x="165" y="15"/>
                    </a:cxn>
                    <a:cxn ang="0">
                      <a:pos x="156" y="15"/>
                    </a:cxn>
                    <a:cxn ang="0">
                      <a:pos x="147" y="14"/>
                    </a:cxn>
                    <a:cxn ang="0">
                      <a:pos x="137" y="13"/>
                    </a:cxn>
                    <a:cxn ang="0">
                      <a:pos x="126" y="11"/>
                    </a:cxn>
                    <a:cxn ang="0">
                      <a:pos x="116" y="9"/>
                    </a:cxn>
                    <a:cxn ang="0">
                      <a:pos x="105" y="7"/>
                    </a:cxn>
                    <a:cxn ang="0">
                      <a:pos x="95" y="3"/>
                    </a:cxn>
                    <a:cxn ang="0">
                      <a:pos x="87" y="0"/>
                    </a:cxn>
                    <a:cxn ang="0">
                      <a:pos x="0" y="434"/>
                    </a:cxn>
                    <a:cxn ang="0">
                      <a:pos x="9" y="436"/>
                    </a:cxn>
                    <a:cxn ang="0">
                      <a:pos x="21" y="440"/>
                    </a:cxn>
                    <a:cxn ang="0">
                      <a:pos x="32" y="445"/>
                    </a:cxn>
                    <a:cxn ang="0">
                      <a:pos x="44" y="447"/>
                    </a:cxn>
                    <a:cxn ang="0">
                      <a:pos x="54" y="450"/>
                    </a:cxn>
                    <a:cxn ang="0">
                      <a:pos x="66" y="452"/>
                    </a:cxn>
                    <a:cxn ang="0">
                      <a:pos x="76" y="453"/>
                    </a:cxn>
                    <a:cxn ang="0">
                      <a:pos x="87" y="453"/>
                    </a:cxn>
                  </a:cxnLst>
                  <a:rect l="0" t="0" r="r" b="b"/>
                  <a:pathLst>
                    <a:path w="165" h="453">
                      <a:moveTo>
                        <a:pt x="87" y="453"/>
                      </a:moveTo>
                      <a:lnTo>
                        <a:pt x="165" y="15"/>
                      </a:lnTo>
                      <a:lnTo>
                        <a:pt x="156" y="15"/>
                      </a:lnTo>
                      <a:lnTo>
                        <a:pt x="147" y="14"/>
                      </a:lnTo>
                      <a:lnTo>
                        <a:pt x="137" y="13"/>
                      </a:lnTo>
                      <a:lnTo>
                        <a:pt x="126" y="11"/>
                      </a:lnTo>
                      <a:lnTo>
                        <a:pt x="116" y="9"/>
                      </a:lnTo>
                      <a:lnTo>
                        <a:pt x="105" y="7"/>
                      </a:lnTo>
                      <a:lnTo>
                        <a:pt x="95" y="3"/>
                      </a:lnTo>
                      <a:lnTo>
                        <a:pt x="87" y="0"/>
                      </a:lnTo>
                      <a:lnTo>
                        <a:pt x="0" y="434"/>
                      </a:lnTo>
                      <a:lnTo>
                        <a:pt x="9" y="436"/>
                      </a:lnTo>
                      <a:lnTo>
                        <a:pt x="21" y="440"/>
                      </a:lnTo>
                      <a:lnTo>
                        <a:pt x="32" y="445"/>
                      </a:lnTo>
                      <a:lnTo>
                        <a:pt x="44" y="447"/>
                      </a:lnTo>
                      <a:lnTo>
                        <a:pt x="54" y="450"/>
                      </a:lnTo>
                      <a:lnTo>
                        <a:pt x="66" y="452"/>
                      </a:lnTo>
                      <a:lnTo>
                        <a:pt x="76" y="453"/>
                      </a:lnTo>
                      <a:lnTo>
                        <a:pt x="87" y="45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5" name="Freeform 419"/>
                <p:cNvSpPr>
                  <a:spLocks/>
                </p:cNvSpPr>
                <p:nvPr/>
              </p:nvSpPr>
              <p:spPr bwMode="auto">
                <a:xfrm>
                  <a:off x="3651" y="2932"/>
                  <a:ext cx="25" cy="113"/>
                </a:xfrm>
                <a:custGeom>
                  <a:avLst/>
                  <a:gdLst/>
                  <a:ahLst/>
                  <a:cxnLst>
                    <a:cxn ang="0">
                      <a:pos x="87" y="19"/>
                    </a:cxn>
                    <a:cxn ang="0">
                      <a:pos x="77" y="9"/>
                    </a:cxn>
                    <a:cxn ang="0">
                      <a:pos x="0" y="447"/>
                    </a:cxn>
                    <a:cxn ang="0">
                      <a:pos x="17" y="450"/>
                    </a:cxn>
                    <a:cxn ang="0">
                      <a:pos x="96" y="12"/>
                    </a:cxn>
                    <a:cxn ang="0">
                      <a:pos x="87" y="1"/>
                    </a:cxn>
                    <a:cxn ang="0">
                      <a:pos x="96" y="12"/>
                    </a:cxn>
                    <a:cxn ang="0">
                      <a:pos x="98" y="1"/>
                    </a:cxn>
                    <a:cxn ang="0">
                      <a:pos x="87" y="0"/>
                    </a:cxn>
                    <a:cxn ang="0">
                      <a:pos x="87" y="19"/>
                    </a:cxn>
                  </a:cxnLst>
                  <a:rect l="0" t="0" r="r" b="b"/>
                  <a:pathLst>
                    <a:path w="98" h="450">
                      <a:moveTo>
                        <a:pt x="87" y="19"/>
                      </a:moveTo>
                      <a:lnTo>
                        <a:pt x="77" y="9"/>
                      </a:lnTo>
                      <a:lnTo>
                        <a:pt x="0" y="447"/>
                      </a:lnTo>
                      <a:lnTo>
                        <a:pt x="17" y="450"/>
                      </a:lnTo>
                      <a:lnTo>
                        <a:pt x="96" y="12"/>
                      </a:lnTo>
                      <a:lnTo>
                        <a:pt x="87" y="1"/>
                      </a:lnTo>
                      <a:lnTo>
                        <a:pt x="96" y="12"/>
                      </a:lnTo>
                      <a:lnTo>
                        <a:pt x="98" y="1"/>
                      </a:lnTo>
                      <a:lnTo>
                        <a:pt x="87" y="0"/>
                      </a:lnTo>
                      <a:lnTo>
                        <a:pt x="87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6" name="Freeform 420"/>
                <p:cNvSpPr>
                  <a:spLocks/>
                </p:cNvSpPr>
                <p:nvPr/>
              </p:nvSpPr>
              <p:spPr bwMode="auto">
                <a:xfrm>
                  <a:off x="3651" y="2928"/>
                  <a:ext cx="22" cy="9"/>
                </a:xfrm>
                <a:custGeom>
                  <a:avLst/>
                  <a:gdLst/>
                  <a:ahLst/>
                  <a:cxnLst>
                    <a:cxn ang="0">
                      <a:pos x="18" y="15"/>
                    </a:cxn>
                    <a:cxn ang="0">
                      <a:pos x="4" y="22"/>
                    </a:cxn>
                    <a:cxn ang="0">
                      <a:pos x="14" y="27"/>
                    </a:cxn>
                    <a:cxn ang="0">
                      <a:pos x="24" y="31"/>
                    </a:cxn>
                    <a:cxn ang="0">
                      <a:pos x="36" y="33"/>
                    </a:cxn>
                    <a:cxn ang="0">
                      <a:pos x="46" y="34"/>
                    </a:cxn>
                    <a:cxn ang="0">
                      <a:pos x="57" y="36"/>
                    </a:cxn>
                    <a:cxn ang="0">
                      <a:pos x="68" y="38"/>
                    </a:cxn>
                    <a:cxn ang="0">
                      <a:pos x="77" y="39"/>
                    </a:cxn>
                    <a:cxn ang="0">
                      <a:pos x="86" y="38"/>
                    </a:cxn>
                    <a:cxn ang="0">
                      <a:pos x="86" y="20"/>
                    </a:cxn>
                    <a:cxn ang="0">
                      <a:pos x="77" y="19"/>
                    </a:cxn>
                    <a:cxn ang="0">
                      <a:pos x="68" y="19"/>
                    </a:cxn>
                    <a:cxn ang="0">
                      <a:pos x="58" y="17"/>
                    </a:cxn>
                    <a:cxn ang="0">
                      <a:pos x="47" y="15"/>
                    </a:cxn>
                    <a:cxn ang="0">
                      <a:pos x="38" y="14"/>
                    </a:cxn>
                    <a:cxn ang="0">
                      <a:pos x="29" y="12"/>
                    </a:cxn>
                    <a:cxn ang="0">
                      <a:pos x="19" y="8"/>
                    </a:cxn>
                    <a:cxn ang="0">
                      <a:pos x="12" y="6"/>
                    </a:cxn>
                    <a:cxn ang="0">
                      <a:pos x="0" y="14"/>
                    </a:cxn>
                    <a:cxn ang="0">
                      <a:pos x="12" y="6"/>
                    </a:cxn>
                    <a:cxn ang="0">
                      <a:pos x="1" y="0"/>
                    </a:cxn>
                    <a:cxn ang="0">
                      <a:pos x="0" y="14"/>
                    </a:cxn>
                    <a:cxn ang="0">
                      <a:pos x="18" y="15"/>
                    </a:cxn>
                  </a:cxnLst>
                  <a:rect l="0" t="0" r="r" b="b"/>
                  <a:pathLst>
                    <a:path w="86" h="39">
                      <a:moveTo>
                        <a:pt x="18" y="15"/>
                      </a:moveTo>
                      <a:lnTo>
                        <a:pt x="4" y="22"/>
                      </a:lnTo>
                      <a:lnTo>
                        <a:pt x="14" y="27"/>
                      </a:lnTo>
                      <a:lnTo>
                        <a:pt x="24" y="31"/>
                      </a:lnTo>
                      <a:lnTo>
                        <a:pt x="36" y="33"/>
                      </a:lnTo>
                      <a:lnTo>
                        <a:pt x="46" y="34"/>
                      </a:lnTo>
                      <a:lnTo>
                        <a:pt x="57" y="36"/>
                      </a:lnTo>
                      <a:lnTo>
                        <a:pt x="68" y="38"/>
                      </a:lnTo>
                      <a:lnTo>
                        <a:pt x="77" y="39"/>
                      </a:lnTo>
                      <a:lnTo>
                        <a:pt x="86" y="38"/>
                      </a:lnTo>
                      <a:lnTo>
                        <a:pt x="86" y="20"/>
                      </a:lnTo>
                      <a:lnTo>
                        <a:pt x="77" y="19"/>
                      </a:lnTo>
                      <a:lnTo>
                        <a:pt x="68" y="19"/>
                      </a:lnTo>
                      <a:lnTo>
                        <a:pt x="58" y="17"/>
                      </a:lnTo>
                      <a:lnTo>
                        <a:pt x="47" y="15"/>
                      </a:lnTo>
                      <a:lnTo>
                        <a:pt x="38" y="14"/>
                      </a:lnTo>
                      <a:lnTo>
                        <a:pt x="29" y="12"/>
                      </a:lnTo>
                      <a:lnTo>
                        <a:pt x="19" y="8"/>
                      </a:lnTo>
                      <a:lnTo>
                        <a:pt x="12" y="6"/>
                      </a:lnTo>
                      <a:lnTo>
                        <a:pt x="0" y="14"/>
                      </a:lnTo>
                      <a:lnTo>
                        <a:pt x="12" y="6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7" name="Freeform 421"/>
                <p:cNvSpPr>
                  <a:spLocks/>
                </p:cNvSpPr>
                <p:nvPr/>
              </p:nvSpPr>
              <p:spPr bwMode="auto">
                <a:xfrm>
                  <a:off x="3629" y="2931"/>
                  <a:ext cx="27" cy="111"/>
                </a:xfrm>
                <a:custGeom>
                  <a:avLst/>
                  <a:gdLst/>
                  <a:ahLst/>
                  <a:cxnLst>
                    <a:cxn ang="0">
                      <a:pos x="13" y="424"/>
                    </a:cxn>
                    <a:cxn ang="0">
                      <a:pos x="20" y="435"/>
                    </a:cxn>
                    <a:cxn ang="0">
                      <a:pos x="108" y="1"/>
                    </a:cxn>
                    <a:cxn ang="0">
                      <a:pos x="90" y="0"/>
                    </a:cxn>
                    <a:cxn ang="0">
                      <a:pos x="3" y="433"/>
                    </a:cxn>
                    <a:cxn ang="0">
                      <a:pos x="8" y="443"/>
                    </a:cxn>
                    <a:cxn ang="0">
                      <a:pos x="3" y="433"/>
                    </a:cxn>
                    <a:cxn ang="0">
                      <a:pos x="0" y="440"/>
                    </a:cxn>
                    <a:cxn ang="0">
                      <a:pos x="8" y="443"/>
                    </a:cxn>
                    <a:cxn ang="0">
                      <a:pos x="13" y="424"/>
                    </a:cxn>
                  </a:cxnLst>
                  <a:rect l="0" t="0" r="r" b="b"/>
                  <a:pathLst>
                    <a:path w="108" h="443">
                      <a:moveTo>
                        <a:pt x="13" y="424"/>
                      </a:moveTo>
                      <a:lnTo>
                        <a:pt x="20" y="435"/>
                      </a:lnTo>
                      <a:lnTo>
                        <a:pt x="108" y="1"/>
                      </a:lnTo>
                      <a:lnTo>
                        <a:pt x="90" y="0"/>
                      </a:lnTo>
                      <a:lnTo>
                        <a:pt x="3" y="433"/>
                      </a:lnTo>
                      <a:lnTo>
                        <a:pt x="8" y="443"/>
                      </a:lnTo>
                      <a:lnTo>
                        <a:pt x="3" y="433"/>
                      </a:lnTo>
                      <a:lnTo>
                        <a:pt x="0" y="440"/>
                      </a:lnTo>
                      <a:lnTo>
                        <a:pt x="8" y="443"/>
                      </a:lnTo>
                      <a:lnTo>
                        <a:pt x="13" y="4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8" name="Freeform 422"/>
                <p:cNvSpPr>
                  <a:spLocks/>
                </p:cNvSpPr>
                <p:nvPr/>
              </p:nvSpPr>
              <p:spPr bwMode="auto">
                <a:xfrm>
                  <a:off x="3631" y="3037"/>
                  <a:ext cx="24" cy="10"/>
                </a:xfrm>
                <a:custGeom>
                  <a:avLst/>
                  <a:gdLst/>
                  <a:ahLst/>
                  <a:cxnLst>
                    <a:cxn ang="0">
                      <a:pos x="81" y="28"/>
                    </a:cxn>
                    <a:cxn ang="0">
                      <a:pos x="87" y="21"/>
                    </a:cxn>
                    <a:cxn ang="0">
                      <a:pos x="79" y="19"/>
                    </a:cxn>
                    <a:cxn ang="0">
                      <a:pos x="70" y="19"/>
                    </a:cxn>
                    <a:cxn ang="0">
                      <a:pos x="60" y="17"/>
                    </a:cxn>
                    <a:cxn ang="0">
                      <a:pos x="48" y="13"/>
                    </a:cxn>
                    <a:cxn ang="0">
                      <a:pos x="38" y="11"/>
                    </a:cxn>
                    <a:cxn ang="0">
                      <a:pos x="27" y="6"/>
                    </a:cxn>
                    <a:cxn ang="0">
                      <a:pos x="14" y="4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1" y="23"/>
                    </a:cxn>
                    <a:cxn ang="0">
                      <a:pos x="20" y="25"/>
                    </a:cxn>
                    <a:cxn ang="0">
                      <a:pos x="32" y="29"/>
                    </a:cxn>
                    <a:cxn ang="0">
                      <a:pos x="45" y="32"/>
                    </a:cxn>
                    <a:cxn ang="0">
                      <a:pos x="55" y="36"/>
                    </a:cxn>
                    <a:cxn ang="0">
                      <a:pos x="68" y="38"/>
                    </a:cxn>
                    <a:cxn ang="0">
                      <a:pos x="79" y="40"/>
                    </a:cxn>
                    <a:cxn ang="0">
                      <a:pos x="90" y="38"/>
                    </a:cxn>
                    <a:cxn ang="0">
                      <a:pos x="98" y="31"/>
                    </a:cxn>
                    <a:cxn ang="0">
                      <a:pos x="90" y="38"/>
                    </a:cxn>
                    <a:cxn ang="0">
                      <a:pos x="98" y="38"/>
                    </a:cxn>
                    <a:cxn ang="0">
                      <a:pos x="98" y="31"/>
                    </a:cxn>
                    <a:cxn ang="0">
                      <a:pos x="81" y="28"/>
                    </a:cxn>
                  </a:cxnLst>
                  <a:rect l="0" t="0" r="r" b="b"/>
                  <a:pathLst>
                    <a:path w="98" h="40">
                      <a:moveTo>
                        <a:pt x="81" y="28"/>
                      </a:moveTo>
                      <a:lnTo>
                        <a:pt x="87" y="21"/>
                      </a:lnTo>
                      <a:lnTo>
                        <a:pt x="79" y="19"/>
                      </a:lnTo>
                      <a:lnTo>
                        <a:pt x="70" y="19"/>
                      </a:lnTo>
                      <a:lnTo>
                        <a:pt x="60" y="17"/>
                      </a:lnTo>
                      <a:lnTo>
                        <a:pt x="48" y="13"/>
                      </a:lnTo>
                      <a:lnTo>
                        <a:pt x="38" y="11"/>
                      </a:lnTo>
                      <a:lnTo>
                        <a:pt x="27" y="6"/>
                      </a:lnTo>
                      <a:lnTo>
                        <a:pt x="14" y="4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11" y="23"/>
                      </a:lnTo>
                      <a:lnTo>
                        <a:pt x="20" y="25"/>
                      </a:lnTo>
                      <a:lnTo>
                        <a:pt x="32" y="29"/>
                      </a:lnTo>
                      <a:lnTo>
                        <a:pt x="45" y="32"/>
                      </a:lnTo>
                      <a:lnTo>
                        <a:pt x="55" y="36"/>
                      </a:lnTo>
                      <a:lnTo>
                        <a:pt x="68" y="38"/>
                      </a:lnTo>
                      <a:lnTo>
                        <a:pt x="79" y="40"/>
                      </a:lnTo>
                      <a:lnTo>
                        <a:pt x="90" y="38"/>
                      </a:lnTo>
                      <a:lnTo>
                        <a:pt x="98" y="31"/>
                      </a:lnTo>
                      <a:lnTo>
                        <a:pt x="90" y="38"/>
                      </a:lnTo>
                      <a:lnTo>
                        <a:pt x="98" y="38"/>
                      </a:lnTo>
                      <a:lnTo>
                        <a:pt x="98" y="31"/>
                      </a:lnTo>
                      <a:lnTo>
                        <a:pt x="81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399" name="Freeform 423"/>
                <p:cNvSpPr>
                  <a:spLocks/>
                </p:cNvSpPr>
                <p:nvPr/>
              </p:nvSpPr>
              <p:spPr bwMode="auto">
                <a:xfrm>
                  <a:off x="3717" y="2927"/>
                  <a:ext cx="45" cy="114"/>
                </a:xfrm>
                <a:custGeom>
                  <a:avLst/>
                  <a:gdLst/>
                  <a:ahLst/>
                  <a:cxnLst>
                    <a:cxn ang="0">
                      <a:pos x="97" y="455"/>
                    </a:cxn>
                    <a:cxn ang="0">
                      <a:pos x="181" y="431"/>
                    </a:cxn>
                    <a:cxn ang="0">
                      <a:pos x="71" y="0"/>
                    </a:cxn>
                    <a:cxn ang="0">
                      <a:pos x="63" y="4"/>
                    </a:cxn>
                    <a:cxn ang="0">
                      <a:pos x="54" y="8"/>
                    </a:cxn>
                    <a:cxn ang="0">
                      <a:pos x="45" y="12"/>
                    </a:cxn>
                    <a:cxn ang="0">
                      <a:pos x="36" y="16"/>
                    </a:cxn>
                    <a:cxn ang="0">
                      <a:pos x="27" y="18"/>
                    </a:cxn>
                    <a:cxn ang="0">
                      <a:pos x="17" y="21"/>
                    </a:cxn>
                    <a:cxn ang="0">
                      <a:pos x="8" y="22"/>
                    </a:cxn>
                    <a:cxn ang="0">
                      <a:pos x="0" y="23"/>
                    </a:cxn>
                    <a:cxn ang="0">
                      <a:pos x="97" y="455"/>
                    </a:cxn>
                  </a:cxnLst>
                  <a:rect l="0" t="0" r="r" b="b"/>
                  <a:pathLst>
                    <a:path w="181" h="455">
                      <a:moveTo>
                        <a:pt x="97" y="455"/>
                      </a:moveTo>
                      <a:lnTo>
                        <a:pt x="181" y="431"/>
                      </a:lnTo>
                      <a:lnTo>
                        <a:pt x="71" y="0"/>
                      </a:lnTo>
                      <a:lnTo>
                        <a:pt x="63" y="4"/>
                      </a:lnTo>
                      <a:lnTo>
                        <a:pt x="54" y="8"/>
                      </a:lnTo>
                      <a:lnTo>
                        <a:pt x="45" y="12"/>
                      </a:lnTo>
                      <a:lnTo>
                        <a:pt x="36" y="16"/>
                      </a:lnTo>
                      <a:lnTo>
                        <a:pt x="27" y="18"/>
                      </a:lnTo>
                      <a:lnTo>
                        <a:pt x="17" y="21"/>
                      </a:lnTo>
                      <a:lnTo>
                        <a:pt x="8" y="22"/>
                      </a:lnTo>
                      <a:lnTo>
                        <a:pt x="0" y="23"/>
                      </a:lnTo>
                      <a:lnTo>
                        <a:pt x="97" y="45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0" name="Freeform 424"/>
                <p:cNvSpPr>
                  <a:spLocks/>
                </p:cNvSpPr>
                <p:nvPr/>
              </p:nvSpPr>
              <p:spPr bwMode="auto">
                <a:xfrm>
                  <a:off x="3741" y="3033"/>
                  <a:ext cx="24" cy="10"/>
                </a:xfrm>
                <a:custGeom>
                  <a:avLst/>
                  <a:gdLst/>
                  <a:ahLst/>
                  <a:cxnLst>
                    <a:cxn ang="0">
                      <a:pos x="77" y="12"/>
                    </a:cxn>
                    <a:cxn ang="0">
                      <a:pos x="84" y="0"/>
                    </a:cxn>
                    <a:cxn ang="0">
                      <a:pos x="0" y="24"/>
                    </a:cxn>
                    <a:cxn ang="0">
                      <a:pos x="5" y="43"/>
                    </a:cxn>
                    <a:cxn ang="0">
                      <a:pos x="88" y="19"/>
                    </a:cxn>
                    <a:cxn ang="0">
                      <a:pos x="95" y="7"/>
                    </a:cxn>
                    <a:cxn ang="0">
                      <a:pos x="88" y="19"/>
                    </a:cxn>
                    <a:cxn ang="0">
                      <a:pos x="99" y="16"/>
                    </a:cxn>
                    <a:cxn ang="0">
                      <a:pos x="95" y="7"/>
                    </a:cxn>
                    <a:cxn ang="0">
                      <a:pos x="77" y="12"/>
                    </a:cxn>
                  </a:cxnLst>
                  <a:rect l="0" t="0" r="r" b="b"/>
                  <a:pathLst>
                    <a:path w="99" h="43">
                      <a:moveTo>
                        <a:pt x="77" y="12"/>
                      </a:moveTo>
                      <a:lnTo>
                        <a:pt x="84" y="0"/>
                      </a:lnTo>
                      <a:lnTo>
                        <a:pt x="0" y="24"/>
                      </a:lnTo>
                      <a:lnTo>
                        <a:pt x="5" y="43"/>
                      </a:lnTo>
                      <a:lnTo>
                        <a:pt x="88" y="19"/>
                      </a:lnTo>
                      <a:lnTo>
                        <a:pt x="95" y="7"/>
                      </a:lnTo>
                      <a:lnTo>
                        <a:pt x="88" y="19"/>
                      </a:lnTo>
                      <a:lnTo>
                        <a:pt x="99" y="16"/>
                      </a:lnTo>
                      <a:lnTo>
                        <a:pt x="95" y="7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1" name="Freeform 425"/>
                <p:cNvSpPr>
                  <a:spLocks/>
                </p:cNvSpPr>
                <p:nvPr/>
              </p:nvSpPr>
              <p:spPr bwMode="auto">
                <a:xfrm>
                  <a:off x="3732" y="2924"/>
                  <a:ext cx="33" cy="112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0" y="17"/>
                    </a:cxn>
                    <a:cxn ang="0">
                      <a:pos x="111" y="447"/>
                    </a:cxn>
                    <a:cxn ang="0">
                      <a:pos x="129" y="442"/>
                    </a:cxn>
                    <a:cxn ang="0">
                      <a:pos x="19" y="12"/>
                    </a:cxn>
                    <a:cxn ang="0">
                      <a:pos x="6" y="5"/>
                    </a:cxn>
                    <a:cxn ang="0">
                      <a:pos x="19" y="12"/>
                    </a:cxn>
                    <a:cxn ang="0">
                      <a:pos x="15" y="0"/>
                    </a:cxn>
                    <a:cxn ang="0">
                      <a:pos x="6" y="5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129" h="447">
                      <a:moveTo>
                        <a:pt x="13" y="24"/>
                      </a:moveTo>
                      <a:lnTo>
                        <a:pt x="0" y="17"/>
                      </a:lnTo>
                      <a:lnTo>
                        <a:pt x="111" y="447"/>
                      </a:lnTo>
                      <a:lnTo>
                        <a:pt x="129" y="442"/>
                      </a:lnTo>
                      <a:lnTo>
                        <a:pt x="19" y="12"/>
                      </a:lnTo>
                      <a:lnTo>
                        <a:pt x="6" y="5"/>
                      </a:lnTo>
                      <a:lnTo>
                        <a:pt x="19" y="12"/>
                      </a:lnTo>
                      <a:lnTo>
                        <a:pt x="15" y="0"/>
                      </a:lnTo>
                      <a:lnTo>
                        <a:pt x="6" y="5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2" name="Freeform 426"/>
                <p:cNvSpPr>
                  <a:spLocks/>
                </p:cNvSpPr>
                <p:nvPr/>
              </p:nvSpPr>
              <p:spPr bwMode="auto">
                <a:xfrm>
                  <a:off x="3714" y="2925"/>
                  <a:ext cx="23" cy="11"/>
                </a:xfrm>
                <a:custGeom>
                  <a:avLst/>
                  <a:gdLst/>
                  <a:ahLst/>
                  <a:cxnLst>
                    <a:cxn ang="0">
                      <a:pos x="21" y="30"/>
                    </a:cxn>
                    <a:cxn ang="0">
                      <a:pos x="12" y="43"/>
                    </a:cxn>
                    <a:cxn ang="0">
                      <a:pos x="21" y="40"/>
                    </a:cxn>
                    <a:cxn ang="0">
                      <a:pos x="30" y="39"/>
                    </a:cxn>
                    <a:cxn ang="0">
                      <a:pos x="41" y="37"/>
                    </a:cxn>
                    <a:cxn ang="0">
                      <a:pos x="50" y="33"/>
                    </a:cxn>
                    <a:cxn ang="0">
                      <a:pos x="61" y="31"/>
                    </a:cxn>
                    <a:cxn ang="0">
                      <a:pos x="70" y="26"/>
                    </a:cxn>
                    <a:cxn ang="0">
                      <a:pos x="78" y="23"/>
                    </a:cxn>
                    <a:cxn ang="0">
                      <a:pos x="86" y="19"/>
                    </a:cxn>
                    <a:cxn ang="0">
                      <a:pos x="79" y="0"/>
                    </a:cxn>
                    <a:cxn ang="0">
                      <a:pos x="71" y="3"/>
                    </a:cxn>
                    <a:cxn ang="0">
                      <a:pos x="62" y="7"/>
                    </a:cxn>
                    <a:cxn ang="0">
                      <a:pos x="54" y="12"/>
                    </a:cxn>
                    <a:cxn ang="0">
                      <a:pos x="44" y="14"/>
                    </a:cxn>
                    <a:cxn ang="0">
                      <a:pos x="36" y="18"/>
                    </a:cxn>
                    <a:cxn ang="0">
                      <a:pos x="28" y="20"/>
                    </a:cxn>
                    <a:cxn ang="0">
                      <a:pos x="19" y="21"/>
                    </a:cxn>
                    <a:cxn ang="0">
                      <a:pos x="12" y="21"/>
                    </a:cxn>
                    <a:cxn ang="0">
                      <a:pos x="3" y="33"/>
                    </a:cxn>
                    <a:cxn ang="0">
                      <a:pos x="12" y="21"/>
                    </a:cxn>
                    <a:cxn ang="0">
                      <a:pos x="0" y="23"/>
                    </a:cxn>
                    <a:cxn ang="0">
                      <a:pos x="3" y="33"/>
                    </a:cxn>
                    <a:cxn ang="0">
                      <a:pos x="21" y="30"/>
                    </a:cxn>
                  </a:cxnLst>
                  <a:rect l="0" t="0" r="r" b="b"/>
                  <a:pathLst>
                    <a:path w="86" h="43">
                      <a:moveTo>
                        <a:pt x="21" y="30"/>
                      </a:moveTo>
                      <a:lnTo>
                        <a:pt x="12" y="43"/>
                      </a:lnTo>
                      <a:lnTo>
                        <a:pt x="21" y="40"/>
                      </a:lnTo>
                      <a:lnTo>
                        <a:pt x="30" y="39"/>
                      </a:lnTo>
                      <a:lnTo>
                        <a:pt x="41" y="37"/>
                      </a:lnTo>
                      <a:lnTo>
                        <a:pt x="50" y="33"/>
                      </a:lnTo>
                      <a:lnTo>
                        <a:pt x="61" y="31"/>
                      </a:lnTo>
                      <a:lnTo>
                        <a:pt x="70" y="26"/>
                      </a:lnTo>
                      <a:lnTo>
                        <a:pt x="78" y="23"/>
                      </a:lnTo>
                      <a:lnTo>
                        <a:pt x="86" y="19"/>
                      </a:lnTo>
                      <a:lnTo>
                        <a:pt x="79" y="0"/>
                      </a:lnTo>
                      <a:lnTo>
                        <a:pt x="71" y="3"/>
                      </a:lnTo>
                      <a:lnTo>
                        <a:pt x="62" y="7"/>
                      </a:lnTo>
                      <a:lnTo>
                        <a:pt x="54" y="12"/>
                      </a:lnTo>
                      <a:lnTo>
                        <a:pt x="44" y="14"/>
                      </a:lnTo>
                      <a:lnTo>
                        <a:pt x="36" y="18"/>
                      </a:lnTo>
                      <a:lnTo>
                        <a:pt x="28" y="20"/>
                      </a:lnTo>
                      <a:lnTo>
                        <a:pt x="19" y="21"/>
                      </a:lnTo>
                      <a:lnTo>
                        <a:pt x="12" y="21"/>
                      </a:lnTo>
                      <a:lnTo>
                        <a:pt x="3" y="33"/>
                      </a:lnTo>
                      <a:lnTo>
                        <a:pt x="12" y="21"/>
                      </a:lnTo>
                      <a:lnTo>
                        <a:pt x="0" y="23"/>
                      </a:lnTo>
                      <a:lnTo>
                        <a:pt x="3" y="33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3" name="Freeform 427"/>
                <p:cNvSpPr>
                  <a:spLocks/>
                </p:cNvSpPr>
                <p:nvPr/>
              </p:nvSpPr>
              <p:spPr bwMode="auto">
                <a:xfrm>
                  <a:off x="3715" y="2932"/>
                  <a:ext cx="29" cy="112"/>
                </a:xfrm>
                <a:custGeom>
                  <a:avLst/>
                  <a:gdLst/>
                  <a:ahLst/>
                  <a:cxnLst>
                    <a:cxn ang="0">
                      <a:pos x="104" y="424"/>
                    </a:cxn>
                    <a:cxn ang="0">
                      <a:pos x="116" y="431"/>
                    </a:cxn>
                    <a:cxn ang="0">
                      <a:pos x="18" y="0"/>
                    </a:cxn>
                    <a:cxn ang="0">
                      <a:pos x="0" y="3"/>
                    </a:cxn>
                    <a:cxn ang="0">
                      <a:pos x="97" y="436"/>
                    </a:cxn>
                    <a:cxn ang="0">
                      <a:pos x="109" y="443"/>
                    </a:cxn>
                    <a:cxn ang="0">
                      <a:pos x="97" y="436"/>
                    </a:cxn>
                    <a:cxn ang="0">
                      <a:pos x="99" y="447"/>
                    </a:cxn>
                    <a:cxn ang="0">
                      <a:pos x="109" y="443"/>
                    </a:cxn>
                    <a:cxn ang="0">
                      <a:pos x="104" y="424"/>
                    </a:cxn>
                  </a:cxnLst>
                  <a:rect l="0" t="0" r="r" b="b"/>
                  <a:pathLst>
                    <a:path w="116" h="447">
                      <a:moveTo>
                        <a:pt x="104" y="424"/>
                      </a:moveTo>
                      <a:lnTo>
                        <a:pt x="116" y="431"/>
                      </a:lnTo>
                      <a:lnTo>
                        <a:pt x="18" y="0"/>
                      </a:lnTo>
                      <a:lnTo>
                        <a:pt x="0" y="3"/>
                      </a:lnTo>
                      <a:lnTo>
                        <a:pt x="97" y="436"/>
                      </a:lnTo>
                      <a:lnTo>
                        <a:pt x="109" y="443"/>
                      </a:lnTo>
                      <a:lnTo>
                        <a:pt x="97" y="436"/>
                      </a:lnTo>
                      <a:lnTo>
                        <a:pt x="99" y="447"/>
                      </a:lnTo>
                      <a:lnTo>
                        <a:pt x="109" y="443"/>
                      </a:lnTo>
                      <a:lnTo>
                        <a:pt x="104" y="4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4" name="Freeform 428"/>
                <p:cNvSpPr>
                  <a:spLocks/>
                </p:cNvSpPr>
                <p:nvPr/>
              </p:nvSpPr>
              <p:spPr bwMode="auto">
                <a:xfrm>
                  <a:off x="3524" y="2899"/>
                  <a:ext cx="87" cy="98"/>
                </a:xfrm>
                <a:custGeom>
                  <a:avLst/>
                  <a:gdLst/>
                  <a:ahLst/>
                  <a:cxnLst>
                    <a:cxn ang="0">
                      <a:pos x="347" y="54"/>
                    </a:cxn>
                    <a:cxn ang="0">
                      <a:pos x="340" y="51"/>
                    </a:cxn>
                    <a:cxn ang="0">
                      <a:pos x="334" y="44"/>
                    </a:cxn>
                    <a:cxn ang="0">
                      <a:pos x="326" y="38"/>
                    </a:cxn>
                    <a:cxn ang="0">
                      <a:pos x="318" y="29"/>
                    </a:cxn>
                    <a:cxn ang="0">
                      <a:pos x="310" y="21"/>
                    </a:cxn>
                    <a:cxn ang="0">
                      <a:pos x="302" y="14"/>
                    </a:cxn>
                    <a:cxn ang="0">
                      <a:pos x="295" y="6"/>
                    </a:cxn>
                    <a:cxn ang="0">
                      <a:pos x="288" y="0"/>
                    </a:cxn>
                    <a:cxn ang="0">
                      <a:pos x="0" y="331"/>
                    </a:cxn>
                    <a:cxn ang="0">
                      <a:pos x="8" y="339"/>
                    </a:cxn>
                    <a:cxn ang="0">
                      <a:pos x="18" y="346"/>
                    </a:cxn>
                    <a:cxn ang="0">
                      <a:pos x="25" y="353"/>
                    </a:cxn>
                    <a:cxn ang="0">
                      <a:pos x="33" y="361"/>
                    </a:cxn>
                    <a:cxn ang="0">
                      <a:pos x="42" y="369"/>
                    </a:cxn>
                    <a:cxn ang="0">
                      <a:pos x="52" y="375"/>
                    </a:cxn>
                    <a:cxn ang="0">
                      <a:pos x="61" y="384"/>
                    </a:cxn>
                    <a:cxn ang="0">
                      <a:pos x="69" y="390"/>
                    </a:cxn>
                    <a:cxn ang="0">
                      <a:pos x="347" y="54"/>
                    </a:cxn>
                  </a:cxnLst>
                  <a:rect l="0" t="0" r="r" b="b"/>
                  <a:pathLst>
                    <a:path w="347" h="390">
                      <a:moveTo>
                        <a:pt x="347" y="54"/>
                      </a:moveTo>
                      <a:lnTo>
                        <a:pt x="340" y="51"/>
                      </a:lnTo>
                      <a:lnTo>
                        <a:pt x="334" y="44"/>
                      </a:lnTo>
                      <a:lnTo>
                        <a:pt x="326" y="38"/>
                      </a:lnTo>
                      <a:lnTo>
                        <a:pt x="318" y="29"/>
                      </a:lnTo>
                      <a:lnTo>
                        <a:pt x="310" y="21"/>
                      </a:lnTo>
                      <a:lnTo>
                        <a:pt x="302" y="14"/>
                      </a:lnTo>
                      <a:lnTo>
                        <a:pt x="295" y="6"/>
                      </a:lnTo>
                      <a:lnTo>
                        <a:pt x="288" y="0"/>
                      </a:lnTo>
                      <a:lnTo>
                        <a:pt x="0" y="331"/>
                      </a:lnTo>
                      <a:lnTo>
                        <a:pt x="8" y="339"/>
                      </a:lnTo>
                      <a:lnTo>
                        <a:pt x="18" y="346"/>
                      </a:lnTo>
                      <a:lnTo>
                        <a:pt x="25" y="353"/>
                      </a:lnTo>
                      <a:lnTo>
                        <a:pt x="33" y="361"/>
                      </a:lnTo>
                      <a:lnTo>
                        <a:pt x="42" y="369"/>
                      </a:lnTo>
                      <a:lnTo>
                        <a:pt x="52" y="375"/>
                      </a:lnTo>
                      <a:lnTo>
                        <a:pt x="61" y="384"/>
                      </a:lnTo>
                      <a:lnTo>
                        <a:pt x="69" y="390"/>
                      </a:lnTo>
                      <a:lnTo>
                        <a:pt x="347" y="5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5" name="Freeform 429"/>
                <p:cNvSpPr>
                  <a:spLocks/>
                </p:cNvSpPr>
                <p:nvPr/>
              </p:nvSpPr>
              <p:spPr bwMode="auto">
                <a:xfrm>
                  <a:off x="3594" y="2896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14" y="22"/>
                    </a:cxn>
                    <a:cxn ang="0">
                      <a:pos x="0" y="23"/>
                    </a:cxn>
                    <a:cxn ang="0">
                      <a:pos x="7" y="29"/>
                    </a:cxn>
                    <a:cxn ang="0">
                      <a:pos x="14" y="37"/>
                    </a:cxn>
                    <a:cxn ang="0">
                      <a:pos x="23" y="45"/>
                    </a:cxn>
                    <a:cxn ang="0">
                      <a:pos x="30" y="54"/>
                    </a:cxn>
                    <a:cxn ang="0">
                      <a:pos x="38" y="60"/>
                    </a:cxn>
                    <a:cxn ang="0">
                      <a:pos x="48" y="68"/>
                    </a:cxn>
                    <a:cxn ang="0">
                      <a:pos x="53" y="74"/>
                    </a:cxn>
                    <a:cxn ang="0">
                      <a:pos x="59" y="77"/>
                    </a:cxn>
                    <a:cxn ang="0">
                      <a:pos x="71" y="64"/>
                    </a:cxn>
                    <a:cxn ang="0">
                      <a:pos x="66" y="58"/>
                    </a:cxn>
                    <a:cxn ang="0">
                      <a:pos x="59" y="54"/>
                    </a:cxn>
                    <a:cxn ang="0">
                      <a:pos x="51" y="45"/>
                    </a:cxn>
                    <a:cxn ang="0">
                      <a:pos x="45" y="38"/>
                    </a:cxn>
                    <a:cxn ang="0">
                      <a:pos x="36" y="30"/>
                    </a:cxn>
                    <a:cxn ang="0">
                      <a:pos x="29" y="23"/>
                    </a:cxn>
                    <a:cxn ang="0">
                      <a:pos x="21" y="14"/>
                    </a:cxn>
                    <a:cxn ang="0">
                      <a:pos x="14" y="9"/>
                    </a:cxn>
                    <a:cxn ang="0">
                      <a:pos x="0" y="10"/>
                    </a:cxn>
                    <a:cxn ang="0">
                      <a:pos x="14" y="9"/>
                    </a:cxn>
                    <a:cxn ang="0">
                      <a:pos x="7" y="0"/>
                    </a:cxn>
                    <a:cxn ang="0">
                      <a:pos x="0" y="10"/>
                    </a:cxn>
                    <a:cxn ang="0">
                      <a:pos x="14" y="22"/>
                    </a:cxn>
                  </a:cxnLst>
                  <a:rect l="0" t="0" r="r" b="b"/>
                  <a:pathLst>
                    <a:path w="71" h="77">
                      <a:moveTo>
                        <a:pt x="14" y="22"/>
                      </a:moveTo>
                      <a:lnTo>
                        <a:pt x="0" y="23"/>
                      </a:lnTo>
                      <a:lnTo>
                        <a:pt x="7" y="29"/>
                      </a:lnTo>
                      <a:lnTo>
                        <a:pt x="14" y="37"/>
                      </a:lnTo>
                      <a:lnTo>
                        <a:pt x="23" y="45"/>
                      </a:lnTo>
                      <a:lnTo>
                        <a:pt x="30" y="54"/>
                      </a:lnTo>
                      <a:lnTo>
                        <a:pt x="38" y="60"/>
                      </a:lnTo>
                      <a:lnTo>
                        <a:pt x="48" y="68"/>
                      </a:lnTo>
                      <a:lnTo>
                        <a:pt x="53" y="74"/>
                      </a:lnTo>
                      <a:lnTo>
                        <a:pt x="59" y="77"/>
                      </a:lnTo>
                      <a:lnTo>
                        <a:pt x="71" y="64"/>
                      </a:lnTo>
                      <a:lnTo>
                        <a:pt x="66" y="58"/>
                      </a:lnTo>
                      <a:lnTo>
                        <a:pt x="59" y="54"/>
                      </a:lnTo>
                      <a:lnTo>
                        <a:pt x="51" y="45"/>
                      </a:lnTo>
                      <a:lnTo>
                        <a:pt x="45" y="38"/>
                      </a:lnTo>
                      <a:lnTo>
                        <a:pt x="36" y="30"/>
                      </a:lnTo>
                      <a:lnTo>
                        <a:pt x="29" y="23"/>
                      </a:lnTo>
                      <a:lnTo>
                        <a:pt x="21" y="14"/>
                      </a:lnTo>
                      <a:lnTo>
                        <a:pt x="14" y="9"/>
                      </a:lnTo>
                      <a:lnTo>
                        <a:pt x="0" y="10"/>
                      </a:lnTo>
                      <a:lnTo>
                        <a:pt x="14" y="9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6" name="Freeform 430"/>
                <p:cNvSpPr>
                  <a:spLocks/>
                </p:cNvSpPr>
                <p:nvPr/>
              </p:nvSpPr>
              <p:spPr bwMode="auto">
                <a:xfrm>
                  <a:off x="3521" y="2898"/>
                  <a:ext cx="76" cy="86"/>
                </a:xfrm>
                <a:custGeom>
                  <a:avLst/>
                  <a:gdLst/>
                  <a:ahLst/>
                  <a:cxnLst>
                    <a:cxn ang="0">
                      <a:pos x="21" y="329"/>
                    </a:cxn>
                    <a:cxn ang="0">
                      <a:pos x="22" y="343"/>
                    </a:cxn>
                    <a:cxn ang="0">
                      <a:pos x="309" y="12"/>
                    </a:cxn>
                    <a:cxn ang="0">
                      <a:pos x="295" y="0"/>
                    </a:cxn>
                    <a:cxn ang="0">
                      <a:pos x="7" y="330"/>
                    </a:cxn>
                    <a:cxn ang="0">
                      <a:pos x="8" y="345"/>
                    </a:cxn>
                    <a:cxn ang="0">
                      <a:pos x="7" y="330"/>
                    </a:cxn>
                    <a:cxn ang="0">
                      <a:pos x="0" y="337"/>
                    </a:cxn>
                    <a:cxn ang="0">
                      <a:pos x="8" y="345"/>
                    </a:cxn>
                    <a:cxn ang="0">
                      <a:pos x="21" y="329"/>
                    </a:cxn>
                  </a:cxnLst>
                  <a:rect l="0" t="0" r="r" b="b"/>
                  <a:pathLst>
                    <a:path w="309" h="345">
                      <a:moveTo>
                        <a:pt x="21" y="329"/>
                      </a:moveTo>
                      <a:lnTo>
                        <a:pt x="22" y="343"/>
                      </a:lnTo>
                      <a:lnTo>
                        <a:pt x="309" y="12"/>
                      </a:lnTo>
                      <a:lnTo>
                        <a:pt x="295" y="0"/>
                      </a:lnTo>
                      <a:lnTo>
                        <a:pt x="7" y="330"/>
                      </a:lnTo>
                      <a:lnTo>
                        <a:pt x="8" y="345"/>
                      </a:lnTo>
                      <a:lnTo>
                        <a:pt x="7" y="330"/>
                      </a:lnTo>
                      <a:lnTo>
                        <a:pt x="0" y="337"/>
                      </a:lnTo>
                      <a:lnTo>
                        <a:pt x="8" y="345"/>
                      </a:lnTo>
                      <a:lnTo>
                        <a:pt x="21" y="3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7" name="Freeform 431"/>
                <p:cNvSpPr>
                  <a:spLocks/>
                </p:cNvSpPr>
                <p:nvPr/>
              </p:nvSpPr>
              <p:spPr bwMode="auto">
                <a:xfrm>
                  <a:off x="3523" y="2980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68" y="61"/>
                    </a:cxn>
                    <a:cxn ang="0">
                      <a:pos x="81" y="58"/>
                    </a:cxn>
                    <a:cxn ang="0">
                      <a:pos x="71" y="52"/>
                    </a:cxn>
                    <a:cxn ang="0">
                      <a:pos x="64" y="46"/>
                    </a:cxn>
                    <a:cxn ang="0">
                      <a:pos x="54" y="38"/>
                    </a:cxn>
                    <a:cxn ang="0">
                      <a:pos x="46" y="31"/>
                    </a:cxn>
                    <a:cxn ang="0">
                      <a:pos x="38" y="23"/>
                    </a:cxn>
                    <a:cxn ang="0">
                      <a:pos x="29" y="16"/>
                    </a:cxn>
                    <a:cxn ang="0">
                      <a:pos x="20" y="8"/>
                    </a:cxn>
                    <a:cxn ang="0">
                      <a:pos x="13" y="0"/>
                    </a:cxn>
                    <a:cxn ang="0">
                      <a:pos x="0" y="16"/>
                    </a:cxn>
                    <a:cxn ang="0">
                      <a:pos x="9" y="23"/>
                    </a:cxn>
                    <a:cxn ang="0">
                      <a:pos x="17" y="30"/>
                    </a:cxn>
                    <a:cxn ang="0">
                      <a:pos x="25" y="37"/>
                    </a:cxn>
                    <a:cxn ang="0">
                      <a:pos x="33" y="46"/>
                    </a:cxn>
                    <a:cxn ang="0">
                      <a:pos x="42" y="52"/>
                    </a:cxn>
                    <a:cxn ang="0">
                      <a:pos x="52" y="61"/>
                    </a:cxn>
                    <a:cxn ang="0">
                      <a:pos x="60" y="68"/>
                    </a:cxn>
                    <a:cxn ang="0">
                      <a:pos x="70" y="75"/>
                    </a:cxn>
                    <a:cxn ang="0">
                      <a:pos x="83" y="73"/>
                    </a:cxn>
                    <a:cxn ang="0">
                      <a:pos x="70" y="75"/>
                    </a:cxn>
                    <a:cxn ang="0">
                      <a:pos x="77" y="81"/>
                    </a:cxn>
                    <a:cxn ang="0">
                      <a:pos x="83" y="73"/>
                    </a:cxn>
                    <a:cxn ang="0">
                      <a:pos x="68" y="61"/>
                    </a:cxn>
                  </a:cxnLst>
                  <a:rect l="0" t="0" r="r" b="b"/>
                  <a:pathLst>
                    <a:path w="83" h="81">
                      <a:moveTo>
                        <a:pt x="68" y="61"/>
                      </a:moveTo>
                      <a:lnTo>
                        <a:pt x="81" y="58"/>
                      </a:lnTo>
                      <a:lnTo>
                        <a:pt x="71" y="52"/>
                      </a:lnTo>
                      <a:lnTo>
                        <a:pt x="64" y="46"/>
                      </a:lnTo>
                      <a:lnTo>
                        <a:pt x="54" y="38"/>
                      </a:lnTo>
                      <a:lnTo>
                        <a:pt x="46" y="31"/>
                      </a:lnTo>
                      <a:lnTo>
                        <a:pt x="38" y="23"/>
                      </a:lnTo>
                      <a:lnTo>
                        <a:pt x="29" y="16"/>
                      </a:lnTo>
                      <a:lnTo>
                        <a:pt x="20" y="8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9" y="23"/>
                      </a:lnTo>
                      <a:lnTo>
                        <a:pt x="17" y="30"/>
                      </a:lnTo>
                      <a:lnTo>
                        <a:pt x="25" y="37"/>
                      </a:lnTo>
                      <a:lnTo>
                        <a:pt x="33" y="46"/>
                      </a:lnTo>
                      <a:lnTo>
                        <a:pt x="42" y="52"/>
                      </a:lnTo>
                      <a:lnTo>
                        <a:pt x="52" y="61"/>
                      </a:lnTo>
                      <a:lnTo>
                        <a:pt x="60" y="68"/>
                      </a:lnTo>
                      <a:lnTo>
                        <a:pt x="70" y="75"/>
                      </a:lnTo>
                      <a:lnTo>
                        <a:pt x="83" y="73"/>
                      </a:lnTo>
                      <a:lnTo>
                        <a:pt x="70" y="75"/>
                      </a:lnTo>
                      <a:lnTo>
                        <a:pt x="77" y="81"/>
                      </a:lnTo>
                      <a:lnTo>
                        <a:pt x="83" y="73"/>
                      </a:lnTo>
                      <a:lnTo>
                        <a:pt x="68" y="6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8" name="Freeform 432"/>
                <p:cNvSpPr>
                  <a:spLocks/>
                </p:cNvSpPr>
                <p:nvPr/>
              </p:nvSpPr>
              <p:spPr bwMode="auto">
                <a:xfrm>
                  <a:off x="3539" y="2912"/>
                  <a:ext cx="75" cy="86"/>
                </a:xfrm>
                <a:custGeom>
                  <a:avLst/>
                  <a:gdLst/>
                  <a:ahLst/>
                  <a:cxnLst>
                    <a:cxn ang="0">
                      <a:pos x="278" y="13"/>
                    </a:cxn>
                    <a:cxn ang="0">
                      <a:pos x="277" y="0"/>
                    </a:cxn>
                    <a:cxn ang="0">
                      <a:pos x="0" y="336"/>
                    </a:cxn>
                    <a:cxn ang="0">
                      <a:pos x="15" y="348"/>
                    </a:cxn>
                    <a:cxn ang="0">
                      <a:pos x="291" y="13"/>
                    </a:cxn>
                    <a:cxn ang="0">
                      <a:pos x="290" y="0"/>
                    </a:cxn>
                    <a:cxn ang="0">
                      <a:pos x="291" y="13"/>
                    </a:cxn>
                    <a:cxn ang="0">
                      <a:pos x="299" y="6"/>
                    </a:cxn>
                    <a:cxn ang="0">
                      <a:pos x="290" y="0"/>
                    </a:cxn>
                    <a:cxn ang="0">
                      <a:pos x="278" y="13"/>
                    </a:cxn>
                  </a:cxnLst>
                  <a:rect l="0" t="0" r="r" b="b"/>
                  <a:pathLst>
                    <a:path w="299" h="348">
                      <a:moveTo>
                        <a:pt x="278" y="13"/>
                      </a:moveTo>
                      <a:lnTo>
                        <a:pt x="277" y="0"/>
                      </a:lnTo>
                      <a:lnTo>
                        <a:pt x="0" y="336"/>
                      </a:lnTo>
                      <a:lnTo>
                        <a:pt x="15" y="348"/>
                      </a:lnTo>
                      <a:lnTo>
                        <a:pt x="291" y="13"/>
                      </a:lnTo>
                      <a:lnTo>
                        <a:pt x="290" y="0"/>
                      </a:lnTo>
                      <a:lnTo>
                        <a:pt x="291" y="13"/>
                      </a:lnTo>
                      <a:lnTo>
                        <a:pt x="299" y="6"/>
                      </a:lnTo>
                      <a:lnTo>
                        <a:pt x="290" y="0"/>
                      </a:lnTo>
                      <a:lnTo>
                        <a:pt x="278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09" name="Freeform 433"/>
                <p:cNvSpPr>
                  <a:spLocks/>
                </p:cNvSpPr>
                <p:nvPr/>
              </p:nvSpPr>
              <p:spPr bwMode="auto">
                <a:xfrm>
                  <a:off x="3772" y="2891"/>
                  <a:ext cx="86" cy="96"/>
                </a:xfrm>
                <a:custGeom>
                  <a:avLst/>
                  <a:gdLst/>
                  <a:ahLst/>
                  <a:cxnLst>
                    <a:cxn ang="0">
                      <a:pos x="288" y="387"/>
                    </a:cxn>
                    <a:cxn ang="0">
                      <a:pos x="300" y="382"/>
                    </a:cxn>
                    <a:cxn ang="0">
                      <a:pos x="309" y="375"/>
                    </a:cxn>
                    <a:cxn ang="0">
                      <a:pos x="317" y="369"/>
                    </a:cxn>
                    <a:cxn ang="0">
                      <a:pos x="323" y="363"/>
                    </a:cxn>
                    <a:cxn ang="0">
                      <a:pos x="328" y="356"/>
                    </a:cxn>
                    <a:cxn ang="0">
                      <a:pos x="335" y="350"/>
                    </a:cxn>
                    <a:cxn ang="0">
                      <a:pos x="339" y="344"/>
                    </a:cxn>
                    <a:cxn ang="0">
                      <a:pos x="345" y="339"/>
                    </a:cxn>
                    <a:cxn ang="0">
                      <a:pos x="57" y="0"/>
                    </a:cxn>
                    <a:cxn ang="0">
                      <a:pos x="51" y="10"/>
                    </a:cxn>
                    <a:cxn ang="0">
                      <a:pos x="46" y="19"/>
                    </a:cxn>
                    <a:cxn ang="0">
                      <a:pos x="37" y="29"/>
                    </a:cxn>
                    <a:cxn ang="0">
                      <a:pos x="31" y="36"/>
                    </a:cxn>
                    <a:cxn ang="0">
                      <a:pos x="24" y="45"/>
                    </a:cxn>
                    <a:cxn ang="0">
                      <a:pos x="17" y="54"/>
                    </a:cxn>
                    <a:cxn ang="0">
                      <a:pos x="8" y="61"/>
                    </a:cxn>
                    <a:cxn ang="0">
                      <a:pos x="0" y="66"/>
                    </a:cxn>
                    <a:cxn ang="0">
                      <a:pos x="288" y="387"/>
                    </a:cxn>
                  </a:cxnLst>
                  <a:rect l="0" t="0" r="r" b="b"/>
                  <a:pathLst>
                    <a:path w="345" h="387">
                      <a:moveTo>
                        <a:pt x="288" y="387"/>
                      </a:moveTo>
                      <a:lnTo>
                        <a:pt x="300" y="382"/>
                      </a:lnTo>
                      <a:lnTo>
                        <a:pt x="309" y="375"/>
                      </a:lnTo>
                      <a:lnTo>
                        <a:pt x="317" y="369"/>
                      </a:lnTo>
                      <a:lnTo>
                        <a:pt x="323" y="363"/>
                      </a:lnTo>
                      <a:lnTo>
                        <a:pt x="328" y="356"/>
                      </a:lnTo>
                      <a:lnTo>
                        <a:pt x="335" y="350"/>
                      </a:lnTo>
                      <a:lnTo>
                        <a:pt x="339" y="344"/>
                      </a:lnTo>
                      <a:lnTo>
                        <a:pt x="345" y="339"/>
                      </a:lnTo>
                      <a:lnTo>
                        <a:pt x="57" y="0"/>
                      </a:lnTo>
                      <a:lnTo>
                        <a:pt x="51" y="10"/>
                      </a:lnTo>
                      <a:lnTo>
                        <a:pt x="46" y="19"/>
                      </a:lnTo>
                      <a:lnTo>
                        <a:pt x="37" y="29"/>
                      </a:lnTo>
                      <a:lnTo>
                        <a:pt x="31" y="36"/>
                      </a:lnTo>
                      <a:lnTo>
                        <a:pt x="24" y="45"/>
                      </a:lnTo>
                      <a:lnTo>
                        <a:pt x="17" y="54"/>
                      </a:lnTo>
                      <a:lnTo>
                        <a:pt x="8" y="61"/>
                      </a:lnTo>
                      <a:lnTo>
                        <a:pt x="0" y="66"/>
                      </a:lnTo>
                      <a:lnTo>
                        <a:pt x="288" y="38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0" name="Freeform 434"/>
                <p:cNvSpPr>
                  <a:spLocks/>
                </p:cNvSpPr>
                <p:nvPr/>
              </p:nvSpPr>
              <p:spPr bwMode="auto">
                <a:xfrm>
                  <a:off x="3843" y="2973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52" y="14"/>
                    </a:cxn>
                    <a:cxn ang="0">
                      <a:pos x="52" y="0"/>
                    </a:cxn>
                    <a:cxn ang="0">
                      <a:pos x="47" y="6"/>
                    </a:cxn>
                    <a:cxn ang="0">
                      <a:pos x="42" y="13"/>
                    </a:cxn>
                    <a:cxn ang="0">
                      <a:pos x="36" y="19"/>
                    </a:cxn>
                    <a:cxn ang="0">
                      <a:pos x="30" y="25"/>
                    </a:cxn>
                    <a:cxn ang="0">
                      <a:pos x="25" y="31"/>
                    </a:cxn>
                    <a:cxn ang="0">
                      <a:pos x="18" y="35"/>
                    </a:cxn>
                    <a:cxn ang="0">
                      <a:pos x="10" y="43"/>
                    </a:cxn>
                    <a:cxn ang="0">
                      <a:pos x="0" y="46"/>
                    </a:cxn>
                    <a:cxn ang="0">
                      <a:pos x="6" y="65"/>
                    </a:cxn>
                    <a:cxn ang="0">
                      <a:pos x="18" y="59"/>
                    </a:cxn>
                    <a:cxn ang="0">
                      <a:pos x="29" y="53"/>
                    </a:cxn>
                    <a:cxn ang="0">
                      <a:pos x="37" y="45"/>
                    </a:cxn>
                    <a:cxn ang="0">
                      <a:pos x="44" y="38"/>
                    </a:cxn>
                    <a:cxn ang="0">
                      <a:pos x="50" y="32"/>
                    </a:cxn>
                    <a:cxn ang="0">
                      <a:pos x="55" y="25"/>
                    </a:cxn>
                    <a:cxn ang="0">
                      <a:pos x="60" y="19"/>
                    </a:cxn>
                    <a:cxn ang="0">
                      <a:pos x="65" y="15"/>
                    </a:cxn>
                    <a:cxn ang="0">
                      <a:pos x="66" y="1"/>
                    </a:cxn>
                    <a:cxn ang="0">
                      <a:pos x="65" y="15"/>
                    </a:cxn>
                    <a:cxn ang="0">
                      <a:pos x="72" y="8"/>
                    </a:cxn>
                    <a:cxn ang="0">
                      <a:pos x="66" y="1"/>
                    </a:cxn>
                    <a:cxn ang="0">
                      <a:pos x="52" y="14"/>
                    </a:cxn>
                  </a:cxnLst>
                  <a:rect l="0" t="0" r="r" b="b"/>
                  <a:pathLst>
                    <a:path w="72" h="65">
                      <a:moveTo>
                        <a:pt x="52" y="14"/>
                      </a:moveTo>
                      <a:lnTo>
                        <a:pt x="52" y="0"/>
                      </a:lnTo>
                      <a:lnTo>
                        <a:pt x="47" y="6"/>
                      </a:lnTo>
                      <a:lnTo>
                        <a:pt x="42" y="13"/>
                      </a:lnTo>
                      <a:lnTo>
                        <a:pt x="36" y="19"/>
                      </a:lnTo>
                      <a:lnTo>
                        <a:pt x="30" y="25"/>
                      </a:lnTo>
                      <a:lnTo>
                        <a:pt x="25" y="31"/>
                      </a:lnTo>
                      <a:lnTo>
                        <a:pt x="18" y="35"/>
                      </a:lnTo>
                      <a:lnTo>
                        <a:pt x="10" y="43"/>
                      </a:lnTo>
                      <a:lnTo>
                        <a:pt x="0" y="46"/>
                      </a:lnTo>
                      <a:lnTo>
                        <a:pt x="6" y="65"/>
                      </a:lnTo>
                      <a:lnTo>
                        <a:pt x="18" y="59"/>
                      </a:lnTo>
                      <a:lnTo>
                        <a:pt x="29" y="53"/>
                      </a:lnTo>
                      <a:lnTo>
                        <a:pt x="37" y="45"/>
                      </a:lnTo>
                      <a:lnTo>
                        <a:pt x="44" y="38"/>
                      </a:lnTo>
                      <a:lnTo>
                        <a:pt x="50" y="32"/>
                      </a:lnTo>
                      <a:lnTo>
                        <a:pt x="55" y="25"/>
                      </a:lnTo>
                      <a:lnTo>
                        <a:pt x="60" y="19"/>
                      </a:lnTo>
                      <a:lnTo>
                        <a:pt x="65" y="15"/>
                      </a:lnTo>
                      <a:lnTo>
                        <a:pt x="66" y="1"/>
                      </a:lnTo>
                      <a:lnTo>
                        <a:pt x="65" y="15"/>
                      </a:lnTo>
                      <a:lnTo>
                        <a:pt x="72" y="8"/>
                      </a:lnTo>
                      <a:lnTo>
                        <a:pt x="66" y="1"/>
                      </a:lnTo>
                      <a:lnTo>
                        <a:pt x="52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1" name="Freeform 435"/>
                <p:cNvSpPr>
                  <a:spLocks/>
                </p:cNvSpPr>
                <p:nvPr/>
              </p:nvSpPr>
              <p:spPr bwMode="auto">
                <a:xfrm>
                  <a:off x="3784" y="2887"/>
                  <a:ext cx="76" cy="90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" y="22"/>
                    </a:cxn>
                    <a:cxn ang="0">
                      <a:pos x="289" y="361"/>
                    </a:cxn>
                    <a:cxn ang="0">
                      <a:pos x="303" y="348"/>
                    </a:cxn>
                    <a:cxn ang="0">
                      <a:pos x="15" y="10"/>
                    </a:cxn>
                    <a:cxn ang="0">
                      <a:pos x="0" y="11"/>
                    </a:cxn>
                    <a:cxn ang="0">
                      <a:pos x="15" y="10"/>
                    </a:cxn>
                    <a:cxn ang="0">
                      <a:pos x="7" y="0"/>
                    </a:cxn>
                    <a:cxn ang="0">
                      <a:pos x="0" y="11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303" h="361">
                      <a:moveTo>
                        <a:pt x="16" y="21"/>
                      </a:moveTo>
                      <a:lnTo>
                        <a:pt x="1" y="22"/>
                      </a:lnTo>
                      <a:lnTo>
                        <a:pt x="289" y="361"/>
                      </a:lnTo>
                      <a:lnTo>
                        <a:pt x="303" y="348"/>
                      </a:lnTo>
                      <a:lnTo>
                        <a:pt x="15" y="10"/>
                      </a:lnTo>
                      <a:lnTo>
                        <a:pt x="0" y="11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6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2" name="Freeform 436"/>
                <p:cNvSpPr>
                  <a:spLocks/>
                </p:cNvSpPr>
                <p:nvPr/>
              </p:nvSpPr>
              <p:spPr bwMode="auto">
                <a:xfrm>
                  <a:off x="3768" y="2890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23" y="65"/>
                    </a:cxn>
                    <a:cxn ang="0">
                      <a:pos x="21" y="79"/>
                    </a:cxn>
                    <a:cxn ang="0">
                      <a:pos x="29" y="73"/>
                    </a:cxn>
                    <a:cxn ang="0">
                      <a:pos x="39" y="66"/>
                    </a:cxn>
                    <a:cxn ang="0">
                      <a:pos x="46" y="56"/>
                    </a:cxn>
                    <a:cxn ang="0">
                      <a:pos x="52" y="48"/>
                    </a:cxn>
                    <a:cxn ang="0">
                      <a:pos x="61" y="40"/>
                    </a:cxn>
                    <a:cxn ang="0">
                      <a:pos x="68" y="29"/>
                    </a:cxn>
                    <a:cxn ang="0">
                      <a:pos x="75" y="19"/>
                    </a:cxn>
                    <a:cxn ang="0">
                      <a:pos x="80" y="10"/>
                    </a:cxn>
                    <a:cxn ang="0">
                      <a:pos x="64" y="0"/>
                    </a:cxn>
                    <a:cxn ang="0">
                      <a:pos x="58" y="10"/>
                    </a:cxn>
                    <a:cxn ang="0">
                      <a:pos x="51" y="18"/>
                    </a:cxn>
                    <a:cxn ang="0">
                      <a:pos x="46" y="27"/>
                    </a:cxn>
                    <a:cxn ang="0">
                      <a:pos x="39" y="35"/>
                    </a:cxn>
                    <a:cxn ang="0">
                      <a:pos x="32" y="43"/>
                    </a:cxn>
                    <a:cxn ang="0">
                      <a:pos x="25" y="50"/>
                    </a:cxn>
                    <a:cxn ang="0">
                      <a:pos x="17" y="59"/>
                    </a:cxn>
                    <a:cxn ang="0">
                      <a:pos x="11" y="62"/>
                    </a:cxn>
                    <a:cxn ang="0">
                      <a:pos x="8" y="78"/>
                    </a:cxn>
                    <a:cxn ang="0">
                      <a:pos x="11" y="62"/>
                    </a:cxn>
                    <a:cxn ang="0">
                      <a:pos x="0" y="69"/>
                    </a:cxn>
                    <a:cxn ang="0">
                      <a:pos x="8" y="78"/>
                    </a:cxn>
                    <a:cxn ang="0">
                      <a:pos x="23" y="65"/>
                    </a:cxn>
                  </a:cxnLst>
                  <a:rect l="0" t="0" r="r" b="b"/>
                  <a:pathLst>
                    <a:path w="80" h="79">
                      <a:moveTo>
                        <a:pt x="23" y="65"/>
                      </a:moveTo>
                      <a:lnTo>
                        <a:pt x="21" y="79"/>
                      </a:lnTo>
                      <a:lnTo>
                        <a:pt x="29" y="73"/>
                      </a:lnTo>
                      <a:lnTo>
                        <a:pt x="39" y="66"/>
                      </a:lnTo>
                      <a:lnTo>
                        <a:pt x="46" y="56"/>
                      </a:lnTo>
                      <a:lnTo>
                        <a:pt x="52" y="48"/>
                      </a:lnTo>
                      <a:lnTo>
                        <a:pt x="61" y="40"/>
                      </a:lnTo>
                      <a:lnTo>
                        <a:pt x="68" y="29"/>
                      </a:lnTo>
                      <a:lnTo>
                        <a:pt x="75" y="19"/>
                      </a:lnTo>
                      <a:lnTo>
                        <a:pt x="80" y="10"/>
                      </a:lnTo>
                      <a:lnTo>
                        <a:pt x="64" y="0"/>
                      </a:lnTo>
                      <a:lnTo>
                        <a:pt x="58" y="10"/>
                      </a:lnTo>
                      <a:lnTo>
                        <a:pt x="51" y="18"/>
                      </a:lnTo>
                      <a:lnTo>
                        <a:pt x="46" y="27"/>
                      </a:lnTo>
                      <a:lnTo>
                        <a:pt x="39" y="35"/>
                      </a:lnTo>
                      <a:lnTo>
                        <a:pt x="32" y="43"/>
                      </a:lnTo>
                      <a:lnTo>
                        <a:pt x="25" y="50"/>
                      </a:lnTo>
                      <a:lnTo>
                        <a:pt x="17" y="59"/>
                      </a:lnTo>
                      <a:lnTo>
                        <a:pt x="11" y="62"/>
                      </a:lnTo>
                      <a:lnTo>
                        <a:pt x="8" y="78"/>
                      </a:lnTo>
                      <a:lnTo>
                        <a:pt x="11" y="62"/>
                      </a:lnTo>
                      <a:lnTo>
                        <a:pt x="0" y="69"/>
                      </a:lnTo>
                      <a:lnTo>
                        <a:pt x="8" y="78"/>
                      </a:lnTo>
                      <a:lnTo>
                        <a:pt x="23" y="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3" name="Freeform 437"/>
                <p:cNvSpPr>
                  <a:spLocks/>
                </p:cNvSpPr>
                <p:nvPr/>
              </p:nvSpPr>
              <p:spPr bwMode="auto">
                <a:xfrm>
                  <a:off x="3770" y="2906"/>
                  <a:ext cx="76" cy="84"/>
                </a:xfrm>
                <a:custGeom>
                  <a:avLst/>
                  <a:gdLst/>
                  <a:ahLst/>
                  <a:cxnLst>
                    <a:cxn ang="0">
                      <a:pos x="293" y="317"/>
                    </a:cxn>
                    <a:cxn ang="0">
                      <a:pos x="303" y="321"/>
                    </a:cxn>
                    <a:cxn ang="0">
                      <a:pos x="15" y="0"/>
                    </a:cxn>
                    <a:cxn ang="0">
                      <a:pos x="0" y="13"/>
                    </a:cxn>
                    <a:cxn ang="0">
                      <a:pos x="288" y="334"/>
                    </a:cxn>
                    <a:cxn ang="0">
                      <a:pos x="299" y="336"/>
                    </a:cxn>
                    <a:cxn ang="0">
                      <a:pos x="288" y="334"/>
                    </a:cxn>
                    <a:cxn ang="0">
                      <a:pos x="293" y="338"/>
                    </a:cxn>
                    <a:cxn ang="0">
                      <a:pos x="299" y="336"/>
                    </a:cxn>
                    <a:cxn ang="0">
                      <a:pos x="293" y="317"/>
                    </a:cxn>
                  </a:cxnLst>
                  <a:rect l="0" t="0" r="r" b="b"/>
                  <a:pathLst>
                    <a:path w="303" h="338">
                      <a:moveTo>
                        <a:pt x="293" y="317"/>
                      </a:moveTo>
                      <a:lnTo>
                        <a:pt x="303" y="321"/>
                      </a:lnTo>
                      <a:lnTo>
                        <a:pt x="15" y="0"/>
                      </a:lnTo>
                      <a:lnTo>
                        <a:pt x="0" y="13"/>
                      </a:lnTo>
                      <a:lnTo>
                        <a:pt x="288" y="334"/>
                      </a:lnTo>
                      <a:lnTo>
                        <a:pt x="299" y="336"/>
                      </a:lnTo>
                      <a:lnTo>
                        <a:pt x="288" y="334"/>
                      </a:lnTo>
                      <a:lnTo>
                        <a:pt x="293" y="338"/>
                      </a:lnTo>
                      <a:lnTo>
                        <a:pt x="299" y="336"/>
                      </a:lnTo>
                      <a:lnTo>
                        <a:pt x="293" y="3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4" name="Freeform 438"/>
                <p:cNvSpPr>
                  <a:spLocks/>
                </p:cNvSpPr>
                <p:nvPr/>
              </p:nvSpPr>
              <p:spPr bwMode="auto">
                <a:xfrm>
                  <a:off x="3847" y="2861"/>
                  <a:ext cx="66" cy="46"/>
                </a:xfrm>
                <a:custGeom>
                  <a:avLst/>
                  <a:gdLst/>
                  <a:ahLst/>
                  <a:cxnLst>
                    <a:cxn ang="0">
                      <a:pos x="237" y="182"/>
                    </a:cxn>
                    <a:cxn ang="0">
                      <a:pos x="240" y="175"/>
                    </a:cxn>
                    <a:cxn ang="0">
                      <a:pos x="251" y="156"/>
                    </a:cxn>
                    <a:cxn ang="0">
                      <a:pos x="260" y="137"/>
                    </a:cxn>
                    <a:cxn ang="0">
                      <a:pos x="263" y="123"/>
                    </a:cxn>
                    <a:cxn ang="0">
                      <a:pos x="257" y="119"/>
                    </a:cxn>
                    <a:cxn ang="0">
                      <a:pos x="247" y="115"/>
                    </a:cxn>
                    <a:cxn ang="0">
                      <a:pos x="233" y="107"/>
                    </a:cxn>
                    <a:cxn ang="0">
                      <a:pos x="216" y="99"/>
                    </a:cxn>
                    <a:cxn ang="0">
                      <a:pos x="196" y="91"/>
                    </a:cxn>
                    <a:cxn ang="0">
                      <a:pos x="174" y="80"/>
                    </a:cxn>
                    <a:cxn ang="0">
                      <a:pos x="151" y="69"/>
                    </a:cxn>
                    <a:cxn ang="0">
                      <a:pos x="129" y="59"/>
                    </a:cxn>
                    <a:cxn ang="0">
                      <a:pos x="105" y="48"/>
                    </a:cxn>
                    <a:cxn ang="0">
                      <a:pos x="82" y="37"/>
                    </a:cxn>
                    <a:cxn ang="0">
                      <a:pos x="63" y="29"/>
                    </a:cxn>
                    <a:cxn ang="0">
                      <a:pos x="43" y="21"/>
                    </a:cxn>
                    <a:cxn ang="0">
                      <a:pos x="27" y="12"/>
                    </a:cxn>
                    <a:cxn ang="0">
                      <a:pos x="14" y="6"/>
                    </a:cxn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9" y="6"/>
                    </a:cxn>
                    <a:cxn ang="0">
                      <a:pos x="21" y="16"/>
                    </a:cxn>
                    <a:cxn ang="0">
                      <a:pos x="35" y="27"/>
                    </a:cxn>
                    <a:cxn ang="0">
                      <a:pos x="50" y="37"/>
                    </a:cxn>
                    <a:cxn ang="0">
                      <a:pos x="67" y="52"/>
                    </a:cxn>
                    <a:cxn ang="0">
                      <a:pos x="86" y="65"/>
                    </a:cxn>
                    <a:cxn ang="0">
                      <a:pos x="104" y="79"/>
                    </a:cxn>
                    <a:cxn ang="0">
                      <a:pos x="124" y="93"/>
                    </a:cxn>
                    <a:cxn ang="0">
                      <a:pos x="143" y="109"/>
                    </a:cxn>
                    <a:cxn ang="0">
                      <a:pos x="161" y="123"/>
                    </a:cxn>
                    <a:cxn ang="0">
                      <a:pos x="177" y="136"/>
                    </a:cxn>
                    <a:cxn ang="0">
                      <a:pos x="195" y="148"/>
                    </a:cxn>
                    <a:cxn ang="0">
                      <a:pos x="209" y="159"/>
                    </a:cxn>
                    <a:cxn ang="0">
                      <a:pos x="219" y="169"/>
                    </a:cxn>
                    <a:cxn ang="0">
                      <a:pos x="230" y="176"/>
                    </a:cxn>
                    <a:cxn ang="0">
                      <a:pos x="237" y="182"/>
                    </a:cxn>
                  </a:cxnLst>
                  <a:rect l="0" t="0" r="r" b="b"/>
                  <a:pathLst>
                    <a:path w="263" h="182">
                      <a:moveTo>
                        <a:pt x="237" y="182"/>
                      </a:moveTo>
                      <a:lnTo>
                        <a:pt x="240" y="175"/>
                      </a:lnTo>
                      <a:lnTo>
                        <a:pt x="251" y="156"/>
                      </a:lnTo>
                      <a:lnTo>
                        <a:pt x="260" y="137"/>
                      </a:lnTo>
                      <a:lnTo>
                        <a:pt x="263" y="123"/>
                      </a:lnTo>
                      <a:lnTo>
                        <a:pt x="257" y="119"/>
                      </a:lnTo>
                      <a:lnTo>
                        <a:pt x="247" y="115"/>
                      </a:lnTo>
                      <a:lnTo>
                        <a:pt x="233" y="107"/>
                      </a:lnTo>
                      <a:lnTo>
                        <a:pt x="216" y="99"/>
                      </a:lnTo>
                      <a:lnTo>
                        <a:pt x="196" y="91"/>
                      </a:lnTo>
                      <a:lnTo>
                        <a:pt x="174" y="80"/>
                      </a:lnTo>
                      <a:lnTo>
                        <a:pt x="151" y="69"/>
                      </a:lnTo>
                      <a:lnTo>
                        <a:pt x="129" y="59"/>
                      </a:lnTo>
                      <a:lnTo>
                        <a:pt x="105" y="48"/>
                      </a:lnTo>
                      <a:lnTo>
                        <a:pt x="82" y="37"/>
                      </a:lnTo>
                      <a:lnTo>
                        <a:pt x="63" y="29"/>
                      </a:lnTo>
                      <a:lnTo>
                        <a:pt x="43" y="21"/>
                      </a:lnTo>
                      <a:lnTo>
                        <a:pt x="27" y="12"/>
                      </a:lnTo>
                      <a:lnTo>
                        <a:pt x="14" y="6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9" y="6"/>
                      </a:lnTo>
                      <a:lnTo>
                        <a:pt x="21" y="16"/>
                      </a:lnTo>
                      <a:lnTo>
                        <a:pt x="35" y="27"/>
                      </a:lnTo>
                      <a:lnTo>
                        <a:pt x="50" y="37"/>
                      </a:lnTo>
                      <a:lnTo>
                        <a:pt x="67" y="52"/>
                      </a:lnTo>
                      <a:lnTo>
                        <a:pt x="86" y="65"/>
                      </a:lnTo>
                      <a:lnTo>
                        <a:pt x="104" y="79"/>
                      </a:lnTo>
                      <a:lnTo>
                        <a:pt x="124" y="93"/>
                      </a:lnTo>
                      <a:lnTo>
                        <a:pt x="143" y="109"/>
                      </a:lnTo>
                      <a:lnTo>
                        <a:pt x="161" y="123"/>
                      </a:lnTo>
                      <a:lnTo>
                        <a:pt x="177" y="136"/>
                      </a:lnTo>
                      <a:lnTo>
                        <a:pt x="195" y="148"/>
                      </a:lnTo>
                      <a:lnTo>
                        <a:pt x="209" y="159"/>
                      </a:lnTo>
                      <a:lnTo>
                        <a:pt x="219" y="169"/>
                      </a:lnTo>
                      <a:lnTo>
                        <a:pt x="230" y="176"/>
                      </a:lnTo>
                      <a:lnTo>
                        <a:pt x="237" y="18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5" name="Freeform 439"/>
                <p:cNvSpPr>
                  <a:spLocks/>
                </p:cNvSpPr>
                <p:nvPr/>
              </p:nvSpPr>
              <p:spPr bwMode="auto">
                <a:xfrm>
                  <a:off x="3904" y="2890"/>
                  <a:ext cx="11" cy="18"/>
                </a:xfrm>
                <a:custGeom>
                  <a:avLst/>
                  <a:gdLst/>
                  <a:ahLst/>
                  <a:cxnLst>
                    <a:cxn ang="0">
                      <a:pos x="32" y="15"/>
                    </a:cxn>
                    <a:cxn ang="0">
                      <a:pos x="28" y="8"/>
                    </a:cxn>
                    <a:cxn ang="0">
                      <a:pos x="24" y="19"/>
                    </a:cxn>
                    <a:cxn ang="0">
                      <a:pos x="15" y="38"/>
                    </a:cxn>
                    <a:cxn ang="0">
                      <a:pos x="5" y="57"/>
                    </a:cxn>
                    <a:cxn ang="0">
                      <a:pos x="0" y="63"/>
                    </a:cxn>
                    <a:cxn ang="0">
                      <a:pos x="18" y="73"/>
                    </a:cxn>
                    <a:cxn ang="0">
                      <a:pos x="21" y="65"/>
                    </a:cxn>
                    <a:cxn ang="0">
                      <a:pos x="32" y="46"/>
                    </a:cxn>
                    <a:cxn ang="0">
                      <a:pos x="42" y="25"/>
                    </a:cxn>
                    <a:cxn ang="0">
                      <a:pos x="46" y="8"/>
                    </a:cxn>
                    <a:cxn ang="0">
                      <a:pos x="42" y="0"/>
                    </a:cxn>
                    <a:cxn ang="0">
                      <a:pos x="46" y="8"/>
                    </a:cxn>
                    <a:cxn ang="0">
                      <a:pos x="46" y="3"/>
                    </a:cxn>
                    <a:cxn ang="0">
                      <a:pos x="42" y="0"/>
                    </a:cxn>
                    <a:cxn ang="0">
                      <a:pos x="32" y="15"/>
                    </a:cxn>
                  </a:cxnLst>
                  <a:rect l="0" t="0" r="r" b="b"/>
                  <a:pathLst>
                    <a:path w="46" h="73">
                      <a:moveTo>
                        <a:pt x="32" y="15"/>
                      </a:moveTo>
                      <a:lnTo>
                        <a:pt x="28" y="8"/>
                      </a:lnTo>
                      <a:lnTo>
                        <a:pt x="24" y="19"/>
                      </a:lnTo>
                      <a:lnTo>
                        <a:pt x="15" y="38"/>
                      </a:lnTo>
                      <a:lnTo>
                        <a:pt x="5" y="57"/>
                      </a:lnTo>
                      <a:lnTo>
                        <a:pt x="0" y="63"/>
                      </a:lnTo>
                      <a:lnTo>
                        <a:pt x="18" y="73"/>
                      </a:lnTo>
                      <a:lnTo>
                        <a:pt x="21" y="65"/>
                      </a:lnTo>
                      <a:lnTo>
                        <a:pt x="32" y="46"/>
                      </a:lnTo>
                      <a:lnTo>
                        <a:pt x="42" y="25"/>
                      </a:lnTo>
                      <a:lnTo>
                        <a:pt x="46" y="8"/>
                      </a:lnTo>
                      <a:lnTo>
                        <a:pt x="42" y="0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2" y="0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6" name="Freeform 440"/>
                <p:cNvSpPr>
                  <a:spLocks/>
                </p:cNvSpPr>
                <p:nvPr/>
              </p:nvSpPr>
              <p:spPr bwMode="auto">
                <a:xfrm>
                  <a:off x="3846" y="2859"/>
                  <a:ext cx="69" cy="3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9"/>
                    </a:cxn>
                    <a:cxn ang="0">
                      <a:pos x="5" y="20"/>
                    </a:cxn>
                    <a:cxn ang="0">
                      <a:pos x="14" y="25"/>
                    </a:cxn>
                    <a:cxn ang="0">
                      <a:pos x="27" y="31"/>
                    </a:cxn>
                    <a:cxn ang="0">
                      <a:pos x="44" y="38"/>
                    </a:cxn>
                    <a:cxn ang="0">
                      <a:pos x="64" y="46"/>
                    </a:cxn>
                    <a:cxn ang="0">
                      <a:pos x="84" y="56"/>
                    </a:cxn>
                    <a:cxn ang="0">
                      <a:pos x="106" y="67"/>
                    </a:cxn>
                    <a:cxn ang="0">
                      <a:pos x="129" y="77"/>
                    </a:cxn>
                    <a:cxn ang="0">
                      <a:pos x="152" y="88"/>
                    </a:cxn>
                    <a:cxn ang="0">
                      <a:pos x="174" y="99"/>
                    </a:cxn>
                    <a:cxn ang="0">
                      <a:pos x="197" y="108"/>
                    </a:cxn>
                    <a:cxn ang="0">
                      <a:pos x="216" y="118"/>
                    </a:cxn>
                    <a:cxn ang="0">
                      <a:pos x="233" y="125"/>
                    </a:cxn>
                    <a:cxn ang="0">
                      <a:pos x="249" y="132"/>
                    </a:cxn>
                    <a:cxn ang="0">
                      <a:pos x="259" y="137"/>
                    </a:cxn>
                    <a:cxn ang="0">
                      <a:pos x="264" y="139"/>
                    </a:cxn>
                    <a:cxn ang="0">
                      <a:pos x="274" y="124"/>
                    </a:cxn>
                    <a:cxn ang="0">
                      <a:pos x="266" y="120"/>
                    </a:cxn>
                    <a:cxn ang="0">
                      <a:pos x="257" y="115"/>
                    </a:cxn>
                    <a:cxn ang="0">
                      <a:pos x="242" y="108"/>
                    </a:cxn>
                    <a:cxn ang="0">
                      <a:pos x="224" y="99"/>
                    </a:cxn>
                    <a:cxn ang="0">
                      <a:pos x="204" y="89"/>
                    </a:cxn>
                    <a:cxn ang="0">
                      <a:pos x="182" y="80"/>
                    </a:cxn>
                    <a:cxn ang="0">
                      <a:pos x="160" y="69"/>
                    </a:cxn>
                    <a:cxn ang="0">
                      <a:pos x="137" y="58"/>
                    </a:cxn>
                    <a:cxn ang="0">
                      <a:pos x="114" y="49"/>
                    </a:cxn>
                    <a:cxn ang="0">
                      <a:pos x="92" y="38"/>
                    </a:cxn>
                    <a:cxn ang="0">
                      <a:pos x="70" y="29"/>
                    </a:cxn>
                    <a:cxn ang="0">
                      <a:pos x="50" y="19"/>
                    </a:cxn>
                    <a:cxn ang="0">
                      <a:pos x="36" y="12"/>
                    </a:cxn>
                    <a:cxn ang="0">
                      <a:pos x="22" y="6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0" y="1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74" h="139">
                      <a:moveTo>
                        <a:pt x="10" y="0"/>
                      </a:moveTo>
                      <a:lnTo>
                        <a:pt x="0" y="19"/>
                      </a:lnTo>
                      <a:lnTo>
                        <a:pt x="5" y="20"/>
                      </a:lnTo>
                      <a:lnTo>
                        <a:pt x="14" y="25"/>
                      </a:lnTo>
                      <a:lnTo>
                        <a:pt x="27" y="31"/>
                      </a:lnTo>
                      <a:lnTo>
                        <a:pt x="44" y="38"/>
                      </a:lnTo>
                      <a:lnTo>
                        <a:pt x="64" y="46"/>
                      </a:lnTo>
                      <a:lnTo>
                        <a:pt x="84" y="56"/>
                      </a:lnTo>
                      <a:lnTo>
                        <a:pt x="106" y="67"/>
                      </a:lnTo>
                      <a:lnTo>
                        <a:pt x="129" y="77"/>
                      </a:lnTo>
                      <a:lnTo>
                        <a:pt x="152" y="88"/>
                      </a:lnTo>
                      <a:lnTo>
                        <a:pt x="174" y="99"/>
                      </a:lnTo>
                      <a:lnTo>
                        <a:pt x="197" y="108"/>
                      </a:lnTo>
                      <a:lnTo>
                        <a:pt x="216" y="118"/>
                      </a:lnTo>
                      <a:lnTo>
                        <a:pt x="233" y="125"/>
                      </a:lnTo>
                      <a:lnTo>
                        <a:pt x="249" y="132"/>
                      </a:lnTo>
                      <a:lnTo>
                        <a:pt x="259" y="137"/>
                      </a:lnTo>
                      <a:lnTo>
                        <a:pt x="264" y="139"/>
                      </a:lnTo>
                      <a:lnTo>
                        <a:pt x="274" y="124"/>
                      </a:lnTo>
                      <a:lnTo>
                        <a:pt x="266" y="120"/>
                      </a:lnTo>
                      <a:lnTo>
                        <a:pt x="257" y="115"/>
                      </a:lnTo>
                      <a:lnTo>
                        <a:pt x="242" y="108"/>
                      </a:lnTo>
                      <a:lnTo>
                        <a:pt x="224" y="99"/>
                      </a:lnTo>
                      <a:lnTo>
                        <a:pt x="204" y="89"/>
                      </a:lnTo>
                      <a:lnTo>
                        <a:pt x="182" y="80"/>
                      </a:lnTo>
                      <a:lnTo>
                        <a:pt x="160" y="69"/>
                      </a:lnTo>
                      <a:lnTo>
                        <a:pt x="137" y="58"/>
                      </a:lnTo>
                      <a:lnTo>
                        <a:pt x="114" y="49"/>
                      </a:lnTo>
                      <a:lnTo>
                        <a:pt x="92" y="38"/>
                      </a:lnTo>
                      <a:lnTo>
                        <a:pt x="70" y="29"/>
                      </a:lnTo>
                      <a:lnTo>
                        <a:pt x="50" y="19"/>
                      </a:lnTo>
                      <a:lnTo>
                        <a:pt x="36" y="12"/>
                      </a:lnTo>
                      <a:lnTo>
                        <a:pt x="22" y="6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7" name="Freeform 441"/>
                <p:cNvSpPr>
                  <a:spLocks/>
                </p:cNvSpPr>
                <p:nvPr/>
              </p:nvSpPr>
              <p:spPr bwMode="auto">
                <a:xfrm>
                  <a:off x="3846" y="2859"/>
                  <a:ext cx="62" cy="52"/>
                </a:xfrm>
                <a:custGeom>
                  <a:avLst/>
                  <a:gdLst/>
                  <a:ahLst/>
                  <a:cxnLst>
                    <a:cxn ang="0">
                      <a:pos x="232" y="187"/>
                    </a:cxn>
                    <a:cxn ang="0">
                      <a:pos x="247" y="184"/>
                    </a:cxn>
                    <a:cxn ang="0">
                      <a:pos x="242" y="178"/>
                    </a:cxn>
                    <a:cxn ang="0">
                      <a:pos x="231" y="171"/>
                    </a:cxn>
                    <a:cxn ang="0">
                      <a:pos x="220" y="160"/>
                    </a:cxn>
                    <a:cxn ang="0">
                      <a:pos x="204" y="149"/>
                    </a:cxn>
                    <a:cxn ang="0">
                      <a:pos x="189" y="138"/>
                    </a:cxn>
                    <a:cxn ang="0">
                      <a:pos x="171" y="125"/>
                    </a:cxn>
                    <a:cxn ang="0">
                      <a:pos x="153" y="109"/>
                    </a:cxn>
                    <a:cxn ang="0">
                      <a:pos x="135" y="95"/>
                    </a:cxn>
                    <a:cxn ang="0">
                      <a:pos x="114" y="80"/>
                    </a:cxn>
                    <a:cxn ang="0">
                      <a:pos x="95" y="65"/>
                    </a:cxn>
                    <a:cxn ang="0">
                      <a:pos x="78" y="52"/>
                    </a:cxn>
                    <a:cxn ang="0">
                      <a:pos x="61" y="39"/>
                    </a:cxn>
                    <a:cxn ang="0">
                      <a:pos x="44" y="27"/>
                    </a:cxn>
                    <a:cxn ang="0">
                      <a:pos x="32" y="18"/>
                    </a:cxn>
                    <a:cxn ang="0">
                      <a:pos x="19" y="8"/>
                    </a:cxn>
                    <a:cxn ang="0">
                      <a:pos x="10" y="0"/>
                    </a:cxn>
                    <a:cxn ang="0">
                      <a:pos x="0" y="18"/>
                    </a:cxn>
                    <a:cxn ang="0">
                      <a:pos x="8" y="23"/>
                    </a:cxn>
                    <a:cxn ang="0">
                      <a:pos x="19" y="32"/>
                    </a:cxn>
                    <a:cxn ang="0">
                      <a:pos x="34" y="44"/>
                    </a:cxn>
                    <a:cxn ang="0">
                      <a:pos x="50" y="55"/>
                    </a:cxn>
                    <a:cxn ang="0">
                      <a:pos x="68" y="69"/>
                    </a:cxn>
                    <a:cxn ang="0">
                      <a:pos x="85" y="83"/>
                    </a:cxn>
                    <a:cxn ang="0">
                      <a:pos x="104" y="96"/>
                    </a:cxn>
                    <a:cxn ang="0">
                      <a:pos x="122" y="109"/>
                    </a:cxn>
                    <a:cxn ang="0">
                      <a:pos x="141" y="125"/>
                    </a:cxn>
                    <a:cxn ang="0">
                      <a:pos x="159" y="138"/>
                    </a:cxn>
                    <a:cxn ang="0">
                      <a:pos x="177" y="152"/>
                    </a:cxn>
                    <a:cxn ang="0">
                      <a:pos x="194" y="165"/>
                    </a:cxn>
                    <a:cxn ang="0">
                      <a:pos x="208" y="175"/>
                    </a:cxn>
                    <a:cxn ang="0">
                      <a:pos x="218" y="185"/>
                    </a:cxn>
                    <a:cxn ang="0">
                      <a:pos x="229" y="193"/>
                    </a:cxn>
                    <a:cxn ang="0">
                      <a:pos x="235" y="200"/>
                    </a:cxn>
                    <a:cxn ang="0">
                      <a:pos x="250" y="197"/>
                    </a:cxn>
                    <a:cxn ang="0">
                      <a:pos x="235" y="200"/>
                    </a:cxn>
                    <a:cxn ang="0">
                      <a:pos x="243" y="208"/>
                    </a:cxn>
                    <a:cxn ang="0">
                      <a:pos x="250" y="197"/>
                    </a:cxn>
                    <a:cxn ang="0">
                      <a:pos x="232" y="187"/>
                    </a:cxn>
                  </a:cxnLst>
                  <a:rect l="0" t="0" r="r" b="b"/>
                  <a:pathLst>
                    <a:path w="250" h="208">
                      <a:moveTo>
                        <a:pt x="232" y="187"/>
                      </a:moveTo>
                      <a:lnTo>
                        <a:pt x="247" y="184"/>
                      </a:lnTo>
                      <a:lnTo>
                        <a:pt x="242" y="178"/>
                      </a:lnTo>
                      <a:lnTo>
                        <a:pt x="231" y="171"/>
                      </a:lnTo>
                      <a:lnTo>
                        <a:pt x="220" y="160"/>
                      </a:lnTo>
                      <a:lnTo>
                        <a:pt x="204" y="149"/>
                      </a:lnTo>
                      <a:lnTo>
                        <a:pt x="189" y="138"/>
                      </a:lnTo>
                      <a:lnTo>
                        <a:pt x="171" y="125"/>
                      </a:lnTo>
                      <a:lnTo>
                        <a:pt x="153" y="109"/>
                      </a:lnTo>
                      <a:lnTo>
                        <a:pt x="135" y="95"/>
                      </a:lnTo>
                      <a:lnTo>
                        <a:pt x="114" y="80"/>
                      </a:lnTo>
                      <a:lnTo>
                        <a:pt x="95" y="65"/>
                      </a:lnTo>
                      <a:lnTo>
                        <a:pt x="78" y="52"/>
                      </a:lnTo>
                      <a:lnTo>
                        <a:pt x="61" y="39"/>
                      </a:lnTo>
                      <a:lnTo>
                        <a:pt x="44" y="27"/>
                      </a:lnTo>
                      <a:lnTo>
                        <a:pt x="32" y="18"/>
                      </a:lnTo>
                      <a:lnTo>
                        <a:pt x="19" y="8"/>
                      </a:lnTo>
                      <a:lnTo>
                        <a:pt x="10" y="0"/>
                      </a:lnTo>
                      <a:lnTo>
                        <a:pt x="0" y="18"/>
                      </a:lnTo>
                      <a:lnTo>
                        <a:pt x="8" y="23"/>
                      </a:lnTo>
                      <a:lnTo>
                        <a:pt x="19" y="32"/>
                      </a:lnTo>
                      <a:lnTo>
                        <a:pt x="34" y="44"/>
                      </a:lnTo>
                      <a:lnTo>
                        <a:pt x="50" y="55"/>
                      </a:lnTo>
                      <a:lnTo>
                        <a:pt x="68" y="69"/>
                      </a:lnTo>
                      <a:lnTo>
                        <a:pt x="85" y="83"/>
                      </a:lnTo>
                      <a:lnTo>
                        <a:pt x="104" y="96"/>
                      </a:lnTo>
                      <a:lnTo>
                        <a:pt x="122" y="109"/>
                      </a:lnTo>
                      <a:lnTo>
                        <a:pt x="141" y="125"/>
                      </a:lnTo>
                      <a:lnTo>
                        <a:pt x="159" y="138"/>
                      </a:lnTo>
                      <a:lnTo>
                        <a:pt x="177" y="152"/>
                      </a:lnTo>
                      <a:lnTo>
                        <a:pt x="194" y="165"/>
                      </a:lnTo>
                      <a:lnTo>
                        <a:pt x="208" y="175"/>
                      </a:lnTo>
                      <a:lnTo>
                        <a:pt x="218" y="185"/>
                      </a:lnTo>
                      <a:lnTo>
                        <a:pt x="229" y="193"/>
                      </a:lnTo>
                      <a:lnTo>
                        <a:pt x="235" y="200"/>
                      </a:lnTo>
                      <a:lnTo>
                        <a:pt x="250" y="197"/>
                      </a:lnTo>
                      <a:lnTo>
                        <a:pt x="235" y="200"/>
                      </a:lnTo>
                      <a:lnTo>
                        <a:pt x="243" y="208"/>
                      </a:lnTo>
                      <a:lnTo>
                        <a:pt x="250" y="197"/>
                      </a:lnTo>
                      <a:lnTo>
                        <a:pt x="232" y="18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8" name="Freeform 442"/>
                <p:cNvSpPr>
                  <a:spLocks/>
                </p:cNvSpPr>
                <p:nvPr/>
              </p:nvSpPr>
              <p:spPr bwMode="auto">
                <a:xfrm>
                  <a:off x="3463" y="2851"/>
                  <a:ext cx="88" cy="61"/>
                </a:xfrm>
                <a:custGeom>
                  <a:avLst/>
                  <a:gdLst/>
                  <a:ahLst/>
                  <a:cxnLst>
                    <a:cxn ang="0">
                      <a:pos x="147" y="183"/>
                    </a:cxn>
                    <a:cxn ang="0">
                      <a:pos x="150" y="179"/>
                    </a:cxn>
                    <a:cxn ang="0">
                      <a:pos x="158" y="173"/>
                    </a:cxn>
                    <a:cxn ang="0">
                      <a:pos x="169" y="164"/>
                    </a:cxn>
                    <a:cxn ang="0">
                      <a:pos x="181" y="153"/>
                    </a:cxn>
                    <a:cxn ang="0">
                      <a:pos x="198" y="140"/>
                    </a:cxn>
                    <a:cxn ang="0">
                      <a:pos x="214" y="126"/>
                    </a:cxn>
                    <a:cxn ang="0">
                      <a:pos x="231" y="110"/>
                    </a:cxn>
                    <a:cxn ang="0">
                      <a:pos x="249" y="95"/>
                    </a:cxn>
                    <a:cxn ang="0">
                      <a:pos x="267" y="78"/>
                    </a:cxn>
                    <a:cxn ang="0">
                      <a:pos x="285" y="63"/>
                    </a:cxn>
                    <a:cxn ang="0">
                      <a:pos x="301" y="47"/>
                    </a:cxn>
                    <a:cxn ang="0">
                      <a:pos x="316" y="33"/>
                    </a:cxn>
                    <a:cxn ang="0">
                      <a:pos x="329" y="21"/>
                    </a:cxn>
                    <a:cxn ang="0">
                      <a:pos x="340" y="12"/>
                    </a:cxn>
                    <a:cxn ang="0">
                      <a:pos x="347" y="5"/>
                    </a:cxn>
                    <a:cxn ang="0">
                      <a:pos x="353" y="0"/>
                    </a:cxn>
                    <a:cxn ang="0">
                      <a:pos x="0" y="159"/>
                    </a:cxn>
                    <a:cxn ang="0">
                      <a:pos x="4" y="169"/>
                    </a:cxn>
                    <a:cxn ang="0">
                      <a:pos x="9" y="178"/>
                    </a:cxn>
                    <a:cxn ang="0">
                      <a:pos x="12" y="189"/>
                    </a:cxn>
                    <a:cxn ang="0">
                      <a:pos x="17" y="198"/>
                    </a:cxn>
                    <a:cxn ang="0">
                      <a:pos x="20" y="209"/>
                    </a:cxn>
                    <a:cxn ang="0">
                      <a:pos x="25" y="221"/>
                    </a:cxn>
                    <a:cxn ang="0">
                      <a:pos x="29" y="232"/>
                    </a:cxn>
                    <a:cxn ang="0">
                      <a:pos x="34" y="245"/>
                    </a:cxn>
                    <a:cxn ang="0">
                      <a:pos x="147" y="183"/>
                    </a:cxn>
                  </a:cxnLst>
                  <a:rect l="0" t="0" r="r" b="b"/>
                  <a:pathLst>
                    <a:path w="353" h="245">
                      <a:moveTo>
                        <a:pt x="147" y="183"/>
                      </a:moveTo>
                      <a:lnTo>
                        <a:pt x="150" y="179"/>
                      </a:lnTo>
                      <a:lnTo>
                        <a:pt x="158" y="173"/>
                      </a:lnTo>
                      <a:lnTo>
                        <a:pt x="169" y="164"/>
                      </a:lnTo>
                      <a:lnTo>
                        <a:pt x="181" y="153"/>
                      </a:lnTo>
                      <a:lnTo>
                        <a:pt x="198" y="140"/>
                      </a:lnTo>
                      <a:lnTo>
                        <a:pt x="214" y="126"/>
                      </a:lnTo>
                      <a:lnTo>
                        <a:pt x="231" y="110"/>
                      </a:lnTo>
                      <a:lnTo>
                        <a:pt x="249" y="95"/>
                      </a:lnTo>
                      <a:lnTo>
                        <a:pt x="267" y="78"/>
                      </a:lnTo>
                      <a:lnTo>
                        <a:pt x="285" y="63"/>
                      </a:lnTo>
                      <a:lnTo>
                        <a:pt x="301" y="47"/>
                      </a:lnTo>
                      <a:lnTo>
                        <a:pt x="316" y="33"/>
                      </a:lnTo>
                      <a:lnTo>
                        <a:pt x="329" y="21"/>
                      </a:lnTo>
                      <a:lnTo>
                        <a:pt x="340" y="12"/>
                      </a:lnTo>
                      <a:lnTo>
                        <a:pt x="347" y="5"/>
                      </a:lnTo>
                      <a:lnTo>
                        <a:pt x="353" y="0"/>
                      </a:lnTo>
                      <a:lnTo>
                        <a:pt x="0" y="159"/>
                      </a:lnTo>
                      <a:lnTo>
                        <a:pt x="4" y="169"/>
                      </a:lnTo>
                      <a:lnTo>
                        <a:pt x="9" y="178"/>
                      </a:lnTo>
                      <a:lnTo>
                        <a:pt x="12" y="189"/>
                      </a:lnTo>
                      <a:lnTo>
                        <a:pt x="17" y="198"/>
                      </a:lnTo>
                      <a:lnTo>
                        <a:pt x="20" y="209"/>
                      </a:lnTo>
                      <a:lnTo>
                        <a:pt x="25" y="221"/>
                      </a:lnTo>
                      <a:lnTo>
                        <a:pt x="29" y="232"/>
                      </a:lnTo>
                      <a:lnTo>
                        <a:pt x="34" y="245"/>
                      </a:lnTo>
                      <a:lnTo>
                        <a:pt x="147" y="18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19" name="Freeform 443"/>
                <p:cNvSpPr>
                  <a:spLocks/>
                </p:cNvSpPr>
                <p:nvPr/>
              </p:nvSpPr>
              <p:spPr bwMode="auto">
                <a:xfrm>
                  <a:off x="3498" y="2848"/>
                  <a:ext cx="55" cy="51"/>
                </a:xfrm>
                <a:custGeom>
                  <a:avLst/>
                  <a:gdLst/>
                  <a:ahLst/>
                  <a:cxnLst>
                    <a:cxn ang="0">
                      <a:pos x="216" y="19"/>
                    </a:cxn>
                    <a:cxn ang="0">
                      <a:pos x="204" y="4"/>
                    </a:cxn>
                    <a:cxn ang="0">
                      <a:pos x="199" y="9"/>
                    </a:cxn>
                    <a:cxn ang="0">
                      <a:pos x="194" y="16"/>
                    </a:cxn>
                    <a:cxn ang="0">
                      <a:pos x="182" y="24"/>
                    </a:cxn>
                    <a:cxn ang="0">
                      <a:pos x="169" y="38"/>
                    </a:cxn>
                    <a:cxn ang="0">
                      <a:pos x="154" y="51"/>
                    </a:cxn>
                    <a:cxn ang="0">
                      <a:pos x="137" y="67"/>
                    </a:cxn>
                    <a:cxn ang="0">
                      <a:pos x="119" y="82"/>
                    </a:cxn>
                    <a:cxn ang="0">
                      <a:pos x="102" y="98"/>
                    </a:cxn>
                    <a:cxn ang="0">
                      <a:pos x="85" y="114"/>
                    </a:cxn>
                    <a:cxn ang="0">
                      <a:pos x="67" y="130"/>
                    </a:cxn>
                    <a:cxn ang="0">
                      <a:pos x="51" y="145"/>
                    </a:cxn>
                    <a:cxn ang="0">
                      <a:pos x="35" y="157"/>
                    </a:cxn>
                    <a:cxn ang="0">
                      <a:pos x="22" y="169"/>
                    </a:cxn>
                    <a:cxn ang="0">
                      <a:pos x="11" y="177"/>
                    </a:cxn>
                    <a:cxn ang="0">
                      <a:pos x="4" y="183"/>
                    </a:cxn>
                    <a:cxn ang="0">
                      <a:pos x="0" y="186"/>
                    </a:cxn>
                    <a:cxn ang="0">
                      <a:pos x="10" y="202"/>
                    </a:cxn>
                    <a:cxn ang="0">
                      <a:pos x="15" y="199"/>
                    </a:cxn>
                    <a:cxn ang="0">
                      <a:pos x="23" y="192"/>
                    </a:cxn>
                    <a:cxn ang="0">
                      <a:pos x="33" y="182"/>
                    </a:cxn>
                    <a:cxn ang="0">
                      <a:pos x="47" y="171"/>
                    </a:cxn>
                    <a:cxn ang="0">
                      <a:pos x="63" y="159"/>
                    </a:cxn>
                    <a:cxn ang="0">
                      <a:pos x="79" y="145"/>
                    </a:cxn>
                    <a:cxn ang="0">
                      <a:pos x="96" y="129"/>
                    </a:cxn>
                    <a:cxn ang="0">
                      <a:pos x="114" y="113"/>
                    </a:cxn>
                    <a:cxn ang="0">
                      <a:pos x="132" y="98"/>
                    </a:cxn>
                    <a:cxn ang="0">
                      <a:pos x="150" y="81"/>
                    </a:cxn>
                    <a:cxn ang="0">
                      <a:pos x="166" y="66"/>
                    </a:cxn>
                    <a:cxn ang="0">
                      <a:pos x="181" y="52"/>
                    </a:cxn>
                    <a:cxn ang="0">
                      <a:pos x="195" y="39"/>
                    </a:cxn>
                    <a:cxn ang="0">
                      <a:pos x="205" y="30"/>
                    </a:cxn>
                    <a:cxn ang="0">
                      <a:pos x="215" y="23"/>
                    </a:cxn>
                    <a:cxn ang="0">
                      <a:pos x="219" y="17"/>
                    </a:cxn>
                    <a:cxn ang="0">
                      <a:pos x="208" y="0"/>
                    </a:cxn>
                    <a:cxn ang="0">
                      <a:pos x="216" y="19"/>
                    </a:cxn>
                  </a:cxnLst>
                  <a:rect l="0" t="0" r="r" b="b"/>
                  <a:pathLst>
                    <a:path w="219" h="202">
                      <a:moveTo>
                        <a:pt x="216" y="19"/>
                      </a:moveTo>
                      <a:lnTo>
                        <a:pt x="204" y="4"/>
                      </a:lnTo>
                      <a:lnTo>
                        <a:pt x="199" y="9"/>
                      </a:lnTo>
                      <a:lnTo>
                        <a:pt x="194" y="16"/>
                      </a:lnTo>
                      <a:lnTo>
                        <a:pt x="182" y="24"/>
                      </a:lnTo>
                      <a:lnTo>
                        <a:pt x="169" y="38"/>
                      </a:lnTo>
                      <a:lnTo>
                        <a:pt x="154" y="51"/>
                      </a:lnTo>
                      <a:lnTo>
                        <a:pt x="137" y="67"/>
                      </a:lnTo>
                      <a:lnTo>
                        <a:pt x="119" y="82"/>
                      </a:lnTo>
                      <a:lnTo>
                        <a:pt x="102" y="98"/>
                      </a:lnTo>
                      <a:lnTo>
                        <a:pt x="85" y="114"/>
                      </a:lnTo>
                      <a:lnTo>
                        <a:pt x="67" y="130"/>
                      </a:lnTo>
                      <a:lnTo>
                        <a:pt x="51" y="145"/>
                      </a:lnTo>
                      <a:lnTo>
                        <a:pt x="35" y="157"/>
                      </a:lnTo>
                      <a:lnTo>
                        <a:pt x="22" y="169"/>
                      </a:lnTo>
                      <a:lnTo>
                        <a:pt x="11" y="177"/>
                      </a:lnTo>
                      <a:lnTo>
                        <a:pt x="4" y="183"/>
                      </a:lnTo>
                      <a:lnTo>
                        <a:pt x="0" y="186"/>
                      </a:lnTo>
                      <a:lnTo>
                        <a:pt x="10" y="202"/>
                      </a:lnTo>
                      <a:lnTo>
                        <a:pt x="15" y="199"/>
                      </a:lnTo>
                      <a:lnTo>
                        <a:pt x="23" y="192"/>
                      </a:lnTo>
                      <a:lnTo>
                        <a:pt x="33" y="182"/>
                      </a:lnTo>
                      <a:lnTo>
                        <a:pt x="47" y="171"/>
                      </a:lnTo>
                      <a:lnTo>
                        <a:pt x="63" y="159"/>
                      </a:lnTo>
                      <a:lnTo>
                        <a:pt x="79" y="145"/>
                      </a:lnTo>
                      <a:lnTo>
                        <a:pt x="96" y="129"/>
                      </a:lnTo>
                      <a:lnTo>
                        <a:pt x="114" y="113"/>
                      </a:lnTo>
                      <a:lnTo>
                        <a:pt x="132" y="98"/>
                      </a:lnTo>
                      <a:lnTo>
                        <a:pt x="150" y="81"/>
                      </a:lnTo>
                      <a:lnTo>
                        <a:pt x="166" y="66"/>
                      </a:lnTo>
                      <a:lnTo>
                        <a:pt x="181" y="52"/>
                      </a:lnTo>
                      <a:lnTo>
                        <a:pt x="195" y="39"/>
                      </a:lnTo>
                      <a:lnTo>
                        <a:pt x="205" y="30"/>
                      </a:lnTo>
                      <a:lnTo>
                        <a:pt x="215" y="23"/>
                      </a:lnTo>
                      <a:lnTo>
                        <a:pt x="219" y="17"/>
                      </a:lnTo>
                      <a:lnTo>
                        <a:pt x="208" y="0"/>
                      </a:lnTo>
                      <a:lnTo>
                        <a:pt x="216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0" name="Freeform 444"/>
                <p:cNvSpPr>
                  <a:spLocks/>
                </p:cNvSpPr>
                <p:nvPr/>
              </p:nvSpPr>
              <p:spPr bwMode="auto">
                <a:xfrm>
                  <a:off x="3459" y="2848"/>
                  <a:ext cx="93" cy="45"/>
                </a:xfrm>
                <a:custGeom>
                  <a:avLst/>
                  <a:gdLst/>
                  <a:ahLst/>
                  <a:cxnLst>
                    <a:cxn ang="0">
                      <a:pos x="22" y="167"/>
                    </a:cxn>
                    <a:cxn ang="0">
                      <a:pos x="17" y="180"/>
                    </a:cxn>
                    <a:cxn ang="0">
                      <a:pos x="370" y="19"/>
                    </a:cxn>
                    <a:cxn ang="0">
                      <a:pos x="362" y="0"/>
                    </a:cxn>
                    <a:cxn ang="0">
                      <a:pos x="9" y="162"/>
                    </a:cxn>
                    <a:cxn ang="0">
                      <a:pos x="5" y="175"/>
                    </a:cxn>
                    <a:cxn ang="0">
                      <a:pos x="9" y="162"/>
                    </a:cxn>
                    <a:cxn ang="0">
                      <a:pos x="0" y="165"/>
                    </a:cxn>
                    <a:cxn ang="0">
                      <a:pos x="5" y="175"/>
                    </a:cxn>
                    <a:cxn ang="0">
                      <a:pos x="22" y="167"/>
                    </a:cxn>
                  </a:cxnLst>
                  <a:rect l="0" t="0" r="r" b="b"/>
                  <a:pathLst>
                    <a:path w="370" h="180">
                      <a:moveTo>
                        <a:pt x="22" y="167"/>
                      </a:moveTo>
                      <a:lnTo>
                        <a:pt x="17" y="180"/>
                      </a:lnTo>
                      <a:lnTo>
                        <a:pt x="370" y="19"/>
                      </a:lnTo>
                      <a:lnTo>
                        <a:pt x="362" y="0"/>
                      </a:lnTo>
                      <a:lnTo>
                        <a:pt x="9" y="162"/>
                      </a:lnTo>
                      <a:lnTo>
                        <a:pt x="5" y="175"/>
                      </a:lnTo>
                      <a:lnTo>
                        <a:pt x="9" y="162"/>
                      </a:lnTo>
                      <a:lnTo>
                        <a:pt x="0" y="165"/>
                      </a:lnTo>
                      <a:lnTo>
                        <a:pt x="5" y="175"/>
                      </a:lnTo>
                      <a:lnTo>
                        <a:pt x="22" y="16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1" name="Freeform 445"/>
                <p:cNvSpPr>
                  <a:spLocks/>
                </p:cNvSpPr>
                <p:nvPr/>
              </p:nvSpPr>
              <p:spPr bwMode="auto">
                <a:xfrm>
                  <a:off x="3461" y="2890"/>
                  <a:ext cx="13" cy="26"/>
                </a:xfrm>
                <a:custGeom>
                  <a:avLst/>
                  <a:gdLst/>
                  <a:ahLst/>
                  <a:cxnLst>
                    <a:cxn ang="0">
                      <a:pos x="37" y="80"/>
                    </a:cxn>
                    <a:cxn ang="0">
                      <a:pos x="51" y="86"/>
                    </a:cxn>
                    <a:cxn ang="0">
                      <a:pos x="46" y="73"/>
                    </a:cxn>
                    <a:cxn ang="0">
                      <a:pos x="42" y="61"/>
                    </a:cxn>
                    <a:cxn ang="0">
                      <a:pos x="37" y="50"/>
                    </a:cxn>
                    <a:cxn ang="0">
                      <a:pos x="34" y="39"/>
                    </a:cxn>
                    <a:cxn ang="0">
                      <a:pos x="29" y="29"/>
                    </a:cxn>
                    <a:cxn ang="0">
                      <a:pos x="25" y="20"/>
                    </a:cxn>
                    <a:cxn ang="0">
                      <a:pos x="21" y="9"/>
                    </a:cxn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3" y="15"/>
                    </a:cxn>
                    <a:cxn ang="0">
                      <a:pos x="7" y="26"/>
                    </a:cxn>
                    <a:cxn ang="0">
                      <a:pos x="11" y="35"/>
                    </a:cxn>
                    <a:cxn ang="0">
                      <a:pos x="15" y="46"/>
                    </a:cxn>
                    <a:cxn ang="0">
                      <a:pos x="19" y="57"/>
                    </a:cxn>
                    <a:cxn ang="0">
                      <a:pos x="24" y="67"/>
                    </a:cxn>
                    <a:cxn ang="0">
                      <a:pos x="27" y="79"/>
                    </a:cxn>
                    <a:cxn ang="0">
                      <a:pos x="33" y="92"/>
                    </a:cxn>
                    <a:cxn ang="0">
                      <a:pos x="46" y="97"/>
                    </a:cxn>
                    <a:cxn ang="0">
                      <a:pos x="33" y="92"/>
                    </a:cxn>
                    <a:cxn ang="0">
                      <a:pos x="37" y="103"/>
                    </a:cxn>
                    <a:cxn ang="0">
                      <a:pos x="46" y="97"/>
                    </a:cxn>
                    <a:cxn ang="0">
                      <a:pos x="37" y="80"/>
                    </a:cxn>
                  </a:cxnLst>
                  <a:rect l="0" t="0" r="r" b="b"/>
                  <a:pathLst>
                    <a:path w="51" h="103">
                      <a:moveTo>
                        <a:pt x="37" y="80"/>
                      </a:moveTo>
                      <a:lnTo>
                        <a:pt x="51" y="86"/>
                      </a:lnTo>
                      <a:lnTo>
                        <a:pt x="46" y="73"/>
                      </a:lnTo>
                      <a:lnTo>
                        <a:pt x="42" y="61"/>
                      </a:lnTo>
                      <a:lnTo>
                        <a:pt x="37" y="50"/>
                      </a:lnTo>
                      <a:lnTo>
                        <a:pt x="34" y="39"/>
                      </a:lnTo>
                      <a:lnTo>
                        <a:pt x="29" y="29"/>
                      </a:lnTo>
                      <a:lnTo>
                        <a:pt x="25" y="20"/>
                      </a:lnTo>
                      <a:lnTo>
                        <a:pt x="21" y="9"/>
                      </a:lnTo>
                      <a:lnTo>
                        <a:pt x="17" y="0"/>
                      </a:lnTo>
                      <a:lnTo>
                        <a:pt x="0" y="8"/>
                      </a:lnTo>
                      <a:lnTo>
                        <a:pt x="3" y="15"/>
                      </a:lnTo>
                      <a:lnTo>
                        <a:pt x="7" y="26"/>
                      </a:lnTo>
                      <a:lnTo>
                        <a:pt x="11" y="35"/>
                      </a:lnTo>
                      <a:lnTo>
                        <a:pt x="15" y="46"/>
                      </a:lnTo>
                      <a:lnTo>
                        <a:pt x="19" y="57"/>
                      </a:lnTo>
                      <a:lnTo>
                        <a:pt x="24" y="67"/>
                      </a:lnTo>
                      <a:lnTo>
                        <a:pt x="27" y="79"/>
                      </a:lnTo>
                      <a:lnTo>
                        <a:pt x="33" y="92"/>
                      </a:lnTo>
                      <a:lnTo>
                        <a:pt x="46" y="97"/>
                      </a:lnTo>
                      <a:lnTo>
                        <a:pt x="33" y="92"/>
                      </a:lnTo>
                      <a:lnTo>
                        <a:pt x="37" y="103"/>
                      </a:lnTo>
                      <a:lnTo>
                        <a:pt x="46" y="97"/>
                      </a:lnTo>
                      <a:lnTo>
                        <a:pt x="37" y="8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2" name="Freeform 446"/>
                <p:cNvSpPr>
                  <a:spLocks/>
                </p:cNvSpPr>
                <p:nvPr/>
              </p:nvSpPr>
              <p:spPr bwMode="auto">
                <a:xfrm>
                  <a:off x="3470" y="2895"/>
                  <a:ext cx="31" cy="1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113" y="0"/>
                    </a:cxn>
                    <a:cxn ang="0">
                      <a:pos x="0" y="61"/>
                    </a:cxn>
                    <a:cxn ang="0">
                      <a:pos x="9" y="78"/>
                    </a:cxn>
                    <a:cxn ang="0">
                      <a:pos x="121" y="16"/>
                    </a:cxn>
                    <a:cxn ang="0">
                      <a:pos x="122" y="16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22" h="78">
                      <a:moveTo>
                        <a:pt x="112" y="0"/>
                      </a:moveTo>
                      <a:lnTo>
                        <a:pt x="113" y="0"/>
                      </a:lnTo>
                      <a:lnTo>
                        <a:pt x="0" y="61"/>
                      </a:lnTo>
                      <a:lnTo>
                        <a:pt x="9" y="78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3" name="Freeform 447"/>
                <p:cNvSpPr>
                  <a:spLocks/>
                </p:cNvSpPr>
                <p:nvPr/>
              </p:nvSpPr>
              <p:spPr bwMode="auto">
                <a:xfrm>
                  <a:off x="3823" y="2779"/>
                  <a:ext cx="108" cy="21"/>
                </a:xfrm>
                <a:custGeom>
                  <a:avLst/>
                  <a:gdLst/>
                  <a:ahLst/>
                  <a:cxnLst>
                    <a:cxn ang="0">
                      <a:pos x="431" y="84"/>
                    </a:cxn>
                    <a:cxn ang="0">
                      <a:pos x="430" y="0"/>
                    </a:cxn>
                    <a:cxn ang="0">
                      <a:pos x="0" y="16"/>
                    </a:cxn>
                    <a:cxn ang="0">
                      <a:pos x="3" y="31"/>
                    </a:cxn>
                    <a:cxn ang="0">
                      <a:pos x="4" y="50"/>
                    </a:cxn>
                    <a:cxn ang="0">
                      <a:pos x="4" y="68"/>
                    </a:cxn>
                    <a:cxn ang="0">
                      <a:pos x="3" y="82"/>
                    </a:cxn>
                    <a:cxn ang="0">
                      <a:pos x="431" y="84"/>
                    </a:cxn>
                  </a:cxnLst>
                  <a:rect l="0" t="0" r="r" b="b"/>
                  <a:pathLst>
                    <a:path w="431" h="84">
                      <a:moveTo>
                        <a:pt x="431" y="84"/>
                      </a:moveTo>
                      <a:lnTo>
                        <a:pt x="430" y="0"/>
                      </a:lnTo>
                      <a:lnTo>
                        <a:pt x="0" y="16"/>
                      </a:lnTo>
                      <a:lnTo>
                        <a:pt x="3" y="31"/>
                      </a:lnTo>
                      <a:lnTo>
                        <a:pt x="4" y="50"/>
                      </a:lnTo>
                      <a:lnTo>
                        <a:pt x="4" y="68"/>
                      </a:lnTo>
                      <a:lnTo>
                        <a:pt x="3" y="82"/>
                      </a:lnTo>
                      <a:lnTo>
                        <a:pt x="431" y="8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4" name="Freeform 448"/>
                <p:cNvSpPr>
                  <a:spLocks/>
                </p:cNvSpPr>
                <p:nvPr/>
              </p:nvSpPr>
              <p:spPr bwMode="auto">
                <a:xfrm>
                  <a:off x="3929" y="2777"/>
                  <a:ext cx="6" cy="2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0" y="9"/>
                    </a:cxn>
                    <a:cxn ang="0">
                      <a:pos x="1" y="93"/>
                    </a:cxn>
                    <a:cxn ang="0">
                      <a:pos x="20" y="93"/>
                    </a:cxn>
                    <a:cxn ang="0">
                      <a:pos x="19" y="9"/>
                    </a:cxn>
                    <a:cxn ang="0">
                      <a:pos x="9" y="0"/>
                    </a:cxn>
                    <a:cxn ang="0">
                      <a:pos x="20" y="9"/>
                    </a:cxn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20" h="93">
                      <a:moveTo>
                        <a:pt x="9" y="19"/>
                      </a:moveTo>
                      <a:lnTo>
                        <a:pt x="0" y="9"/>
                      </a:lnTo>
                      <a:lnTo>
                        <a:pt x="1" y="93"/>
                      </a:lnTo>
                      <a:lnTo>
                        <a:pt x="20" y="93"/>
                      </a:lnTo>
                      <a:lnTo>
                        <a:pt x="19" y="9"/>
                      </a:lnTo>
                      <a:lnTo>
                        <a:pt x="9" y="0"/>
                      </a:lnTo>
                      <a:lnTo>
                        <a:pt x="20" y="9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5" name="Freeform 449"/>
                <p:cNvSpPr>
                  <a:spLocks/>
                </p:cNvSpPr>
                <p:nvPr/>
              </p:nvSpPr>
              <p:spPr bwMode="auto">
                <a:xfrm>
                  <a:off x="3820" y="2777"/>
                  <a:ext cx="111" cy="9"/>
                </a:xfrm>
                <a:custGeom>
                  <a:avLst/>
                  <a:gdLst/>
                  <a:ahLst/>
                  <a:cxnLst>
                    <a:cxn ang="0">
                      <a:pos x="24" y="21"/>
                    </a:cxn>
                    <a:cxn ang="0">
                      <a:pos x="15" y="34"/>
                    </a:cxn>
                    <a:cxn ang="0">
                      <a:pos x="445" y="19"/>
                    </a:cxn>
                    <a:cxn ang="0">
                      <a:pos x="445" y="0"/>
                    </a:cxn>
                    <a:cxn ang="0">
                      <a:pos x="15" y="15"/>
                    </a:cxn>
                    <a:cxn ang="0">
                      <a:pos x="5" y="27"/>
                    </a:cxn>
                    <a:cxn ang="0">
                      <a:pos x="15" y="15"/>
                    </a:cxn>
                    <a:cxn ang="0">
                      <a:pos x="0" y="15"/>
                    </a:cxn>
                    <a:cxn ang="0">
                      <a:pos x="5" y="27"/>
                    </a:cxn>
                    <a:cxn ang="0">
                      <a:pos x="24" y="21"/>
                    </a:cxn>
                  </a:cxnLst>
                  <a:rect l="0" t="0" r="r" b="b"/>
                  <a:pathLst>
                    <a:path w="445" h="34">
                      <a:moveTo>
                        <a:pt x="24" y="21"/>
                      </a:moveTo>
                      <a:lnTo>
                        <a:pt x="15" y="34"/>
                      </a:lnTo>
                      <a:lnTo>
                        <a:pt x="445" y="19"/>
                      </a:lnTo>
                      <a:lnTo>
                        <a:pt x="445" y="0"/>
                      </a:lnTo>
                      <a:lnTo>
                        <a:pt x="15" y="15"/>
                      </a:lnTo>
                      <a:lnTo>
                        <a:pt x="5" y="27"/>
                      </a:lnTo>
                      <a:lnTo>
                        <a:pt x="15" y="15"/>
                      </a:lnTo>
                      <a:lnTo>
                        <a:pt x="0" y="15"/>
                      </a:lnTo>
                      <a:lnTo>
                        <a:pt x="5" y="27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6" name="Freeform 450"/>
                <p:cNvSpPr>
                  <a:spLocks/>
                </p:cNvSpPr>
                <p:nvPr/>
              </p:nvSpPr>
              <p:spPr bwMode="auto">
                <a:xfrm>
                  <a:off x="3821" y="2782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23" y="73"/>
                    </a:cxn>
                    <a:cxn ang="0">
                      <a:pos x="25" y="56"/>
                    </a:cxn>
                    <a:cxn ang="0">
                      <a:pos x="25" y="38"/>
                    </a:cxn>
                    <a:cxn ang="0">
                      <a:pos x="23" y="18"/>
                    </a:cxn>
                    <a:cxn ang="0">
                      <a:pos x="19" y="0"/>
                    </a:cxn>
                    <a:cxn ang="0">
                      <a:pos x="0" y="6"/>
                    </a:cxn>
                    <a:cxn ang="0">
                      <a:pos x="4" y="20"/>
                    </a:cxn>
                    <a:cxn ang="0">
                      <a:pos x="4" y="38"/>
                    </a:cxn>
                    <a:cxn ang="0">
                      <a:pos x="4" y="56"/>
                    </a:cxn>
                    <a:cxn ang="0">
                      <a:pos x="4" y="69"/>
                    </a:cxn>
                    <a:cxn ang="0">
                      <a:pos x="13" y="81"/>
                    </a:cxn>
                    <a:cxn ang="0">
                      <a:pos x="4" y="69"/>
                    </a:cxn>
                    <a:cxn ang="0">
                      <a:pos x="2" y="80"/>
                    </a:cxn>
                    <a:cxn ang="0">
                      <a:pos x="13" y="81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25" h="81">
                      <a:moveTo>
                        <a:pt x="13" y="60"/>
                      </a:moveTo>
                      <a:lnTo>
                        <a:pt x="23" y="73"/>
                      </a:lnTo>
                      <a:lnTo>
                        <a:pt x="25" y="56"/>
                      </a:lnTo>
                      <a:lnTo>
                        <a:pt x="25" y="38"/>
                      </a:lnTo>
                      <a:lnTo>
                        <a:pt x="23" y="18"/>
                      </a:ln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4" y="20"/>
                      </a:lnTo>
                      <a:lnTo>
                        <a:pt x="4" y="38"/>
                      </a:lnTo>
                      <a:lnTo>
                        <a:pt x="4" y="56"/>
                      </a:lnTo>
                      <a:lnTo>
                        <a:pt x="4" y="69"/>
                      </a:lnTo>
                      <a:lnTo>
                        <a:pt x="13" y="81"/>
                      </a:lnTo>
                      <a:lnTo>
                        <a:pt x="4" y="69"/>
                      </a:lnTo>
                      <a:lnTo>
                        <a:pt x="2" y="80"/>
                      </a:lnTo>
                      <a:lnTo>
                        <a:pt x="13" y="81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7" name="Freeform 451"/>
                <p:cNvSpPr>
                  <a:spLocks/>
                </p:cNvSpPr>
                <p:nvPr/>
              </p:nvSpPr>
              <p:spPr bwMode="auto">
                <a:xfrm>
                  <a:off x="3824" y="2797"/>
                  <a:ext cx="110" cy="6"/>
                </a:xfrm>
                <a:custGeom>
                  <a:avLst/>
                  <a:gdLst/>
                  <a:ahLst/>
                  <a:cxnLst>
                    <a:cxn ang="0">
                      <a:pos x="419" y="12"/>
                    </a:cxn>
                    <a:cxn ang="0">
                      <a:pos x="428" y="1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428" y="22"/>
                    </a:cxn>
                    <a:cxn ang="0">
                      <a:pos x="438" y="12"/>
                    </a:cxn>
                    <a:cxn ang="0">
                      <a:pos x="428" y="22"/>
                    </a:cxn>
                    <a:cxn ang="0">
                      <a:pos x="439" y="22"/>
                    </a:cxn>
                    <a:cxn ang="0">
                      <a:pos x="439" y="12"/>
                    </a:cxn>
                    <a:cxn ang="0">
                      <a:pos x="419" y="12"/>
                    </a:cxn>
                  </a:cxnLst>
                  <a:rect l="0" t="0" r="r" b="b"/>
                  <a:pathLst>
                    <a:path w="439" h="22">
                      <a:moveTo>
                        <a:pt x="419" y="12"/>
                      </a:moveTo>
                      <a:lnTo>
                        <a:pt x="428" y="1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428" y="22"/>
                      </a:lnTo>
                      <a:lnTo>
                        <a:pt x="438" y="12"/>
                      </a:lnTo>
                      <a:lnTo>
                        <a:pt x="428" y="22"/>
                      </a:lnTo>
                      <a:lnTo>
                        <a:pt x="439" y="22"/>
                      </a:lnTo>
                      <a:lnTo>
                        <a:pt x="439" y="12"/>
                      </a:lnTo>
                      <a:lnTo>
                        <a:pt x="419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8" name="Freeform 452"/>
                <p:cNvSpPr>
                  <a:spLocks/>
                </p:cNvSpPr>
                <p:nvPr/>
              </p:nvSpPr>
              <p:spPr bwMode="auto">
                <a:xfrm>
                  <a:off x="3445" y="2785"/>
                  <a:ext cx="109" cy="21"/>
                </a:xfrm>
                <a:custGeom>
                  <a:avLst/>
                  <a:gdLst/>
                  <a:ahLst/>
                  <a:cxnLst>
                    <a:cxn ang="0">
                      <a:pos x="436" y="84"/>
                    </a:cxn>
                    <a:cxn ang="0">
                      <a:pos x="432" y="65"/>
                    </a:cxn>
                    <a:cxn ang="0">
                      <a:pos x="430" y="45"/>
                    </a:cxn>
                    <a:cxn ang="0">
                      <a:pos x="431" y="25"/>
                    </a:cxn>
                    <a:cxn ang="0">
                      <a:pos x="434" y="5"/>
                    </a:cxn>
                    <a:cxn ang="0">
                      <a:pos x="1" y="0"/>
                    </a:cxn>
                    <a:cxn ang="0">
                      <a:pos x="0" y="16"/>
                    </a:cxn>
                    <a:cxn ang="0">
                      <a:pos x="0" y="39"/>
                    </a:cxn>
                    <a:cxn ang="0">
                      <a:pos x="0" y="64"/>
                    </a:cxn>
                    <a:cxn ang="0">
                      <a:pos x="2" y="84"/>
                    </a:cxn>
                    <a:cxn ang="0">
                      <a:pos x="436" y="84"/>
                    </a:cxn>
                  </a:cxnLst>
                  <a:rect l="0" t="0" r="r" b="b"/>
                  <a:pathLst>
                    <a:path w="436" h="84">
                      <a:moveTo>
                        <a:pt x="436" y="84"/>
                      </a:moveTo>
                      <a:lnTo>
                        <a:pt x="432" y="65"/>
                      </a:lnTo>
                      <a:lnTo>
                        <a:pt x="430" y="45"/>
                      </a:lnTo>
                      <a:lnTo>
                        <a:pt x="431" y="25"/>
                      </a:lnTo>
                      <a:lnTo>
                        <a:pt x="434" y="5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0" y="39"/>
                      </a:lnTo>
                      <a:lnTo>
                        <a:pt x="0" y="64"/>
                      </a:lnTo>
                      <a:lnTo>
                        <a:pt x="2" y="84"/>
                      </a:lnTo>
                      <a:lnTo>
                        <a:pt x="436" y="8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29" name="Freeform 453"/>
                <p:cNvSpPr>
                  <a:spLocks/>
                </p:cNvSpPr>
                <p:nvPr/>
              </p:nvSpPr>
              <p:spPr bwMode="auto">
                <a:xfrm>
                  <a:off x="3550" y="2783"/>
                  <a:ext cx="6" cy="22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6" y="8"/>
                    </a:cxn>
                    <a:cxn ang="0">
                      <a:pos x="2" y="31"/>
                    </a:cxn>
                    <a:cxn ang="0">
                      <a:pos x="0" y="51"/>
                    </a:cxn>
                    <a:cxn ang="0">
                      <a:pos x="3" y="71"/>
                    </a:cxn>
                    <a:cxn ang="0">
                      <a:pos x="7" y="91"/>
                    </a:cxn>
                    <a:cxn ang="0">
                      <a:pos x="25" y="88"/>
                    </a:cxn>
                    <a:cxn ang="0">
                      <a:pos x="22" y="70"/>
                    </a:cxn>
                    <a:cxn ang="0">
                      <a:pos x="21" y="51"/>
                    </a:cxn>
                    <a:cxn ang="0">
                      <a:pos x="21" y="32"/>
                    </a:cxn>
                    <a:cxn ang="0">
                      <a:pos x="24" y="13"/>
                    </a:cxn>
                    <a:cxn ang="0">
                      <a:pos x="14" y="0"/>
                    </a:cxn>
                    <a:cxn ang="0">
                      <a:pos x="24" y="13"/>
                    </a:cxn>
                    <a:cxn ang="0">
                      <a:pos x="26" y="1"/>
                    </a:cxn>
                    <a:cxn ang="0">
                      <a:pos x="14" y="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6" h="91">
                      <a:moveTo>
                        <a:pt x="14" y="20"/>
                      </a:moveTo>
                      <a:lnTo>
                        <a:pt x="6" y="8"/>
                      </a:lnTo>
                      <a:lnTo>
                        <a:pt x="2" y="31"/>
                      </a:lnTo>
                      <a:lnTo>
                        <a:pt x="0" y="51"/>
                      </a:lnTo>
                      <a:lnTo>
                        <a:pt x="3" y="71"/>
                      </a:lnTo>
                      <a:lnTo>
                        <a:pt x="7" y="91"/>
                      </a:lnTo>
                      <a:lnTo>
                        <a:pt x="25" y="88"/>
                      </a:lnTo>
                      <a:lnTo>
                        <a:pt x="22" y="70"/>
                      </a:lnTo>
                      <a:lnTo>
                        <a:pt x="21" y="51"/>
                      </a:lnTo>
                      <a:lnTo>
                        <a:pt x="21" y="32"/>
                      </a:lnTo>
                      <a:lnTo>
                        <a:pt x="24" y="13"/>
                      </a:lnTo>
                      <a:lnTo>
                        <a:pt x="14" y="0"/>
                      </a:lnTo>
                      <a:lnTo>
                        <a:pt x="24" y="13"/>
                      </a:lnTo>
                      <a:lnTo>
                        <a:pt x="26" y="1"/>
                      </a:lnTo>
                      <a:lnTo>
                        <a:pt x="14" y="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0" name="Freeform 454"/>
                <p:cNvSpPr>
                  <a:spLocks/>
                </p:cNvSpPr>
                <p:nvPr/>
              </p:nvSpPr>
              <p:spPr bwMode="auto">
                <a:xfrm>
                  <a:off x="3443" y="2782"/>
                  <a:ext cx="111" cy="6"/>
                </a:xfrm>
                <a:custGeom>
                  <a:avLst/>
                  <a:gdLst/>
                  <a:ahLst/>
                  <a:cxnLst>
                    <a:cxn ang="0">
                      <a:pos x="17" y="11"/>
                    </a:cxn>
                    <a:cxn ang="0">
                      <a:pos x="8" y="21"/>
                    </a:cxn>
                    <a:cxn ang="0">
                      <a:pos x="441" y="25"/>
                    </a:cxn>
                    <a:cxn ang="0">
                      <a:pos x="441" y="5"/>
                    </a:cxn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17" y="11"/>
                    </a:cxn>
                  </a:cxnLst>
                  <a:rect l="0" t="0" r="r" b="b"/>
                  <a:pathLst>
                    <a:path w="441" h="25">
                      <a:moveTo>
                        <a:pt x="17" y="11"/>
                      </a:moveTo>
                      <a:lnTo>
                        <a:pt x="8" y="21"/>
                      </a:lnTo>
                      <a:lnTo>
                        <a:pt x="441" y="25"/>
                      </a:lnTo>
                      <a:lnTo>
                        <a:pt x="441" y="5"/>
                      </a:lnTo>
                      <a:lnTo>
                        <a:pt x="8" y="0"/>
                      </a:ln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1" name="Freeform 455"/>
                <p:cNvSpPr>
                  <a:spLocks/>
                </p:cNvSpPr>
                <p:nvPr/>
              </p:nvSpPr>
              <p:spPr bwMode="auto">
                <a:xfrm>
                  <a:off x="3443" y="2785"/>
                  <a:ext cx="5" cy="23"/>
                </a:xfrm>
                <a:custGeom>
                  <a:avLst/>
                  <a:gdLst/>
                  <a:ahLst/>
                  <a:cxnLst>
                    <a:cxn ang="0">
                      <a:pos x="12" y="73"/>
                    </a:cxn>
                    <a:cxn ang="0">
                      <a:pos x="21" y="84"/>
                    </a:cxn>
                    <a:cxn ang="0">
                      <a:pos x="20" y="64"/>
                    </a:cxn>
                    <a:cxn ang="0">
                      <a:pos x="20" y="39"/>
                    </a:cxn>
                    <a:cxn ang="0">
                      <a:pos x="20" y="16"/>
                    </a:cxn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16"/>
                    </a:cxn>
                    <a:cxn ang="0">
                      <a:pos x="0" y="39"/>
                    </a:cxn>
                    <a:cxn ang="0">
                      <a:pos x="2" y="64"/>
                    </a:cxn>
                    <a:cxn ang="0">
                      <a:pos x="4" y="85"/>
                    </a:cxn>
                    <a:cxn ang="0">
                      <a:pos x="12" y="95"/>
                    </a:cxn>
                    <a:cxn ang="0">
                      <a:pos x="4" y="85"/>
                    </a:cxn>
                    <a:cxn ang="0">
                      <a:pos x="4" y="94"/>
                    </a:cxn>
                    <a:cxn ang="0">
                      <a:pos x="12" y="95"/>
                    </a:cxn>
                    <a:cxn ang="0">
                      <a:pos x="12" y="73"/>
                    </a:cxn>
                  </a:cxnLst>
                  <a:rect l="0" t="0" r="r" b="b"/>
                  <a:pathLst>
                    <a:path w="21" h="95">
                      <a:moveTo>
                        <a:pt x="12" y="73"/>
                      </a:moveTo>
                      <a:lnTo>
                        <a:pt x="21" y="84"/>
                      </a:lnTo>
                      <a:lnTo>
                        <a:pt x="20" y="64"/>
                      </a:lnTo>
                      <a:lnTo>
                        <a:pt x="20" y="39"/>
                      </a:lnTo>
                      <a:lnTo>
                        <a:pt x="20" y="16"/>
                      </a:lnTo>
                      <a:lnTo>
                        <a:pt x="20" y="0"/>
                      </a:lnTo>
                      <a:lnTo>
                        <a:pt x="3" y="0"/>
                      </a:lnTo>
                      <a:lnTo>
                        <a:pt x="0" y="16"/>
                      </a:lnTo>
                      <a:lnTo>
                        <a:pt x="0" y="39"/>
                      </a:lnTo>
                      <a:lnTo>
                        <a:pt x="2" y="64"/>
                      </a:lnTo>
                      <a:lnTo>
                        <a:pt x="4" y="85"/>
                      </a:lnTo>
                      <a:lnTo>
                        <a:pt x="12" y="95"/>
                      </a:lnTo>
                      <a:lnTo>
                        <a:pt x="4" y="85"/>
                      </a:lnTo>
                      <a:lnTo>
                        <a:pt x="4" y="94"/>
                      </a:lnTo>
                      <a:lnTo>
                        <a:pt x="12" y="95"/>
                      </a:lnTo>
                      <a:lnTo>
                        <a:pt x="12" y="7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2" name="Freeform 456"/>
                <p:cNvSpPr>
                  <a:spLocks/>
                </p:cNvSpPr>
                <p:nvPr/>
              </p:nvSpPr>
              <p:spPr bwMode="auto">
                <a:xfrm>
                  <a:off x="3446" y="2803"/>
                  <a:ext cx="112" cy="5"/>
                </a:xfrm>
                <a:custGeom>
                  <a:avLst/>
                  <a:gdLst/>
                  <a:ahLst/>
                  <a:cxnLst>
                    <a:cxn ang="0">
                      <a:pos x="425" y="12"/>
                    </a:cxn>
                    <a:cxn ang="0">
                      <a:pos x="434" y="0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434" y="21"/>
                    </a:cxn>
                    <a:cxn ang="0">
                      <a:pos x="443" y="9"/>
                    </a:cxn>
                    <a:cxn ang="0">
                      <a:pos x="434" y="21"/>
                    </a:cxn>
                    <a:cxn ang="0">
                      <a:pos x="448" y="21"/>
                    </a:cxn>
                    <a:cxn ang="0">
                      <a:pos x="443" y="9"/>
                    </a:cxn>
                    <a:cxn ang="0">
                      <a:pos x="425" y="12"/>
                    </a:cxn>
                  </a:cxnLst>
                  <a:rect l="0" t="0" r="r" b="b"/>
                  <a:pathLst>
                    <a:path w="448" h="22">
                      <a:moveTo>
                        <a:pt x="425" y="12"/>
                      </a:moveTo>
                      <a:lnTo>
                        <a:pt x="434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434" y="21"/>
                      </a:lnTo>
                      <a:lnTo>
                        <a:pt x="443" y="9"/>
                      </a:lnTo>
                      <a:lnTo>
                        <a:pt x="434" y="21"/>
                      </a:lnTo>
                      <a:lnTo>
                        <a:pt x="448" y="21"/>
                      </a:lnTo>
                      <a:lnTo>
                        <a:pt x="443" y="9"/>
                      </a:lnTo>
                      <a:lnTo>
                        <a:pt x="425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3" name="Freeform 457"/>
                <p:cNvSpPr>
                  <a:spLocks/>
                </p:cNvSpPr>
                <p:nvPr/>
              </p:nvSpPr>
              <p:spPr bwMode="auto">
                <a:xfrm>
                  <a:off x="3474" y="2666"/>
                  <a:ext cx="103" cy="75"/>
                </a:xfrm>
                <a:custGeom>
                  <a:avLst/>
                  <a:gdLst/>
                  <a:ahLst/>
                  <a:cxnLst>
                    <a:cxn ang="0">
                      <a:pos x="412" y="231"/>
                    </a:cxn>
                    <a:cxn ang="0">
                      <a:pos x="49" y="0"/>
                    </a:cxn>
                    <a:cxn ang="0">
                      <a:pos x="40" y="7"/>
                    </a:cxn>
                    <a:cxn ang="0">
                      <a:pos x="32" y="17"/>
                    </a:cxn>
                    <a:cxn ang="0">
                      <a:pos x="24" y="25"/>
                    </a:cxn>
                    <a:cxn ang="0">
                      <a:pos x="18" y="37"/>
                    </a:cxn>
                    <a:cxn ang="0">
                      <a:pos x="11" y="49"/>
                    </a:cxn>
                    <a:cxn ang="0">
                      <a:pos x="7" y="61"/>
                    </a:cxn>
                    <a:cxn ang="0">
                      <a:pos x="3" y="74"/>
                    </a:cxn>
                    <a:cxn ang="0">
                      <a:pos x="0" y="86"/>
                    </a:cxn>
                    <a:cxn ang="0">
                      <a:pos x="367" y="303"/>
                    </a:cxn>
                    <a:cxn ang="0">
                      <a:pos x="372" y="295"/>
                    </a:cxn>
                    <a:cxn ang="0">
                      <a:pos x="375" y="284"/>
                    </a:cxn>
                    <a:cxn ang="0">
                      <a:pos x="381" y="275"/>
                    </a:cxn>
                    <a:cxn ang="0">
                      <a:pos x="387" y="265"/>
                    </a:cxn>
                    <a:cxn ang="0">
                      <a:pos x="394" y="256"/>
                    </a:cxn>
                    <a:cxn ang="0">
                      <a:pos x="401" y="246"/>
                    </a:cxn>
                    <a:cxn ang="0">
                      <a:pos x="406" y="238"/>
                    </a:cxn>
                    <a:cxn ang="0">
                      <a:pos x="412" y="231"/>
                    </a:cxn>
                  </a:cxnLst>
                  <a:rect l="0" t="0" r="r" b="b"/>
                  <a:pathLst>
                    <a:path w="412" h="303">
                      <a:moveTo>
                        <a:pt x="412" y="231"/>
                      </a:moveTo>
                      <a:lnTo>
                        <a:pt x="49" y="0"/>
                      </a:lnTo>
                      <a:lnTo>
                        <a:pt x="40" y="7"/>
                      </a:lnTo>
                      <a:lnTo>
                        <a:pt x="32" y="17"/>
                      </a:lnTo>
                      <a:lnTo>
                        <a:pt x="24" y="25"/>
                      </a:lnTo>
                      <a:lnTo>
                        <a:pt x="18" y="37"/>
                      </a:lnTo>
                      <a:lnTo>
                        <a:pt x="11" y="49"/>
                      </a:lnTo>
                      <a:lnTo>
                        <a:pt x="7" y="61"/>
                      </a:lnTo>
                      <a:lnTo>
                        <a:pt x="3" y="74"/>
                      </a:lnTo>
                      <a:lnTo>
                        <a:pt x="0" y="86"/>
                      </a:lnTo>
                      <a:lnTo>
                        <a:pt x="367" y="303"/>
                      </a:lnTo>
                      <a:lnTo>
                        <a:pt x="372" y="295"/>
                      </a:lnTo>
                      <a:lnTo>
                        <a:pt x="375" y="284"/>
                      </a:lnTo>
                      <a:lnTo>
                        <a:pt x="381" y="275"/>
                      </a:lnTo>
                      <a:lnTo>
                        <a:pt x="387" y="265"/>
                      </a:lnTo>
                      <a:lnTo>
                        <a:pt x="394" y="256"/>
                      </a:lnTo>
                      <a:lnTo>
                        <a:pt x="401" y="246"/>
                      </a:lnTo>
                      <a:lnTo>
                        <a:pt x="406" y="238"/>
                      </a:lnTo>
                      <a:lnTo>
                        <a:pt x="412" y="23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4" name="Freeform 458"/>
                <p:cNvSpPr>
                  <a:spLocks/>
                </p:cNvSpPr>
                <p:nvPr/>
              </p:nvSpPr>
              <p:spPr bwMode="auto">
                <a:xfrm>
                  <a:off x="3485" y="2663"/>
                  <a:ext cx="93" cy="62"/>
                </a:xfrm>
                <a:custGeom>
                  <a:avLst/>
                  <a:gdLst/>
                  <a:ahLst/>
                  <a:cxnLst>
                    <a:cxn ang="0">
                      <a:pos x="11" y="19"/>
                    </a:cxn>
                    <a:cxn ang="0">
                      <a:pos x="0" y="19"/>
                    </a:cxn>
                    <a:cxn ang="0">
                      <a:pos x="364" y="251"/>
                    </a:cxn>
                    <a:cxn ang="0">
                      <a:pos x="374" y="234"/>
                    </a:cxn>
                    <a:cxn ang="0">
                      <a:pos x="11" y="3"/>
                    </a:cxn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11" y="19"/>
                    </a:cxn>
                  </a:cxnLst>
                  <a:rect l="0" t="0" r="r" b="b"/>
                  <a:pathLst>
                    <a:path w="374" h="251">
                      <a:moveTo>
                        <a:pt x="11" y="19"/>
                      </a:moveTo>
                      <a:lnTo>
                        <a:pt x="0" y="19"/>
                      </a:lnTo>
                      <a:lnTo>
                        <a:pt x="364" y="251"/>
                      </a:lnTo>
                      <a:lnTo>
                        <a:pt x="374" y="234"/>
                      </a:lnTo>
                      <a:lnTo>
                        <a:pt x="11" y="3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5" name="Freeform 459"/>
                <p:cNvSpPr>
                  <a:spLocks/>
                </p:cNvSpPr>
                <p:nvPr/>
              </p:nvSpPr>
              <p:spPr bwMode="auto">
                <a:xfrm>
                  <a:off x="3471" y="2663"/>
                  <a:ext cx="16" cy="26"/>
                </a:xfrm>
                <a:custGeom>
                  <a:avLst/>
                  <a:gdLst/>
                  <a:ahLst/>
                  <a:cxnLst>
                    <a:cxn ang="0">
                      <a:pos x="16" y="86"/>
                    </a:cxn>
                    <a:cxn ang="0">
                      <a:pos x="21" y="97"/>
                    </a:cxn>
                    <a:cxn ang="0">
                      <a:pos x="23" y="84"/>
                    </a:cxn>
                    <a:cxn ang="0">
                      <a:pos x="26" y="72"/>
                    </a:cxn>
                    <a:cxn ang="0">
                      <a:pos x="31" y="63"/>
                    </a:cxn>
                    <a:cxn ang="0">
                      <a:pos x="37" y="51"/>
                    </a:cxn>
                    <a:cxn ang="0">
                      <a:pos x="43" y="40"/>
                    </a:cxn>
                    <a:cxn ang="0">
                      <a:pos x="50" y="32"/>
                    </a:cxn>
                    <a:cxn ang="0">
                      <a:pos x="57" y="23"/>
                    </a:cxn>
                    <a:cxn ang="0">
                      <a:pos x="66" y="16"/>
                    </a:cxn>
                    <a:cxn ang="0">
                      <a:pos x="55" y="0"/>
                    </a:cxn>
                    <a:cxn ang="0">
                      <a:pos x="45" y="9"/>
                    </a:cxn>
                    <a:cxn ang="0">
                      <a:pos x="36" y="19"/>
                    </a:cxn>
                    <a:cxn ang="0">
                      <a:pos x="26" y="29"/>
                    </a:cxn>
                    <a:cxn ang="0">
                      <a:pos x="21" y="42"/>
                    </a:cxn>
                    <a:cxn ang="0">
                      <a:pos x="14" y="53"/>
                    </a:cxn>
                    <a:cxn ang="0">
                      <a:pos x="9" y="66"/>
                    </a:cxn>
                    <a:cxn ang="0">
                      <a:pos x="4" y="80"/>
                    </a:cxn>
                    <a:cxn ang="0">
                      <a:pos x="2" y="92"/>
                    </a:cxn>
                    <a:cxn ang="0">
                      <a:pos x="6" y="103"/>
                    </a:cxn>
                    <a:cxn ang="0">
                      <a:pos x="2" y="92"/>
                    </a:cxn>
                    <a:cxn ang="0">
                      <a:pos x="0" y="99"/>
                    </a:cxn>
                    <a:cxn ang="0">
                      <a:pos x="6" y="103"/>
                    </a:cxn>
                    <a:cxn ang="0">
                      <a:pos x="16" y="86"/>
                    </a:cxn>
                  </a:cxnLst>
                  <a:rect l="0" t="0" r="r" b="b"/>
                  <a:pathLst>
                    <a:path w="66" h="103">
                      <a:moveTo>
                        <a:pt x="16" y="86"/>
                      </a:moveTo>
                      <a:lnTo>
                        <a:pt x="21" y="97"/>
                      </a:lnTo>
                      <a:lnTo>
                        <a:pt x="23" y="84"/>
                      </a:lnTo>
                      <a:lnTo>
                        <a:pt x="26" y="72"/>
                      </a:lnTo>
                      <a:lnTo>
                        <a:pt x="31" y="63"/>
                      </a:lnTo>
                      <a:lnTo>
                        <a:pt x="37" y="51"/>
                      </a:lnTo>
                      <a:lnTo>
                        <a:pt x="43" y="40"/>
                      </a:lnTo>
                      <a:lnTo>
                        <a:pt x="50" y="32"/>
                      </a:lnTo>
                      <a:lnTo>
                        <a:pt x="57" y="23"/>
                      </a:lnTo>
                      <a:lnTo>
                        <a:pt x="66" y="16"/>
                      </a:lnTo>
                      <a:lnTo>
                        <a:pt x="55" y="0"/>
                      </a:lnTo>
                      <a:lnTo>
                        <a:pt x="45" y="9"/>
                      </a:lnTo>
                      <a:lnTo>
                        <a:pt x="36" y="19"/>
                      </a:lnTo>
                      <a:lnTo>
                        <a:pt x="26" y="29"/>
                      </a:lnTo>
                      <a:lnTo>
                        <a:pt x="21" y="42"/>
                      </a:lnTo>
                      <a:lnTo>
                        <a:pt x="14" y="53"/>
                      </a:lnTo>
                      <a:lnTo>
                        <a:pt x="9" y="66"/>
                      </a:lnTo>
                      <a:lnTo>
                        <a:pt x="4" y="80"/>
                      </a:lnTo>
                      <a:lnTo>
                        <a:pt x="2" y="92"/>
                      </a:lnTo>
                      <a:lnTo>
                        <a:pt x="6" y="103"/>
                      </a:lnTo>
                      <a:lnTo>
                        <a:pt x="2" y="92"/>
                      </a:lnTo>
                      <a:lnTo>
                        <a:pt x="0" y="99"/>
                      </a:lnTo>
                      <a:lnTo>
                        <a:pt x="6" y="103"/>
                      </a:lnTo>
                      <a:lnTo>
                        <a:pt x="16" y="8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6" name="Freeform 460"/>
                <p:cNvSpPr>
                  <a:spLocks/>
                </p:cNvSpPr>
                <p:nvPr/>
              </p:nvSpPr>
              <p:spPr bwMode="auto">
                <a:xfrm>
                  <a:off x="3472" y="2685"/>
                  <a:ext cx="96" cy="60"/>
                </a:xfrm>
                <a:custGeom>
                  <a:avLst/>
                  <a:gdLst/>
                  <a:ahLst/>
                  <a:cxnLst>
                    <a:cxn ang="0">
                      <a:pos x="363" y="224"/>
                    </a:cxn>
                    <a:cxn ang="0">
                      <a:pos x="378" y="218"/>
                    </a:cxn>
                    <a:cxn ang="0">
                      <a:pos x="10" y="0"/>
                    </a:cxn>
                    <a:cxn ang="0">
                      <a:pos x="0" y="17"/>
                    </a:cxn>
                    <a:cxn ang="0">
                      <a:pos x="367" y="236"/>
                    </a:cxn>
                    <a:cxn ang="0">
                      <a:pos x="381" y="230"/>
                    </a:cxn>
                    <a:cxn ang="0">
                      <a:pos x="367" y="236"/>
                    </a:cxn>
                    <a:cxn ang="0">
                      <a:pos x="378" y="242"/>
                    </a:cxn>
                    <a:cxn ang="0">
                      <a:pos x="381" y="230"/>
                    </a:cxn>
                    <a:cxn ang="0">
                      <a:pos x="363" y="224"/>
                    </a:cxn>
                  </a:cxnLst>
                  <a:rect l="0" t="0" r="r" b="b"/>
                  <a:pathLst>
                    <a:path w="381" h="242">
                      <a:moveTo>
                        <a:pt x="363" y="224"/>
                      </a:moveTo>
                      <a:lnTo>
                        <a:pt x="378" y="218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367" y="236"/>
                      </a:lnTo>
                      <a:lnTo>
                        <a:pt x="381" y="230"/>
                      </a:lnTo>
                      <a:lnTo>
                        <a:pt x="367" y="236"/>
                      </a:lnTo>
                      <a:lnTo>
                        <a:pt x="378" y="242"/>
                      </a:lnTo>
                      <a:lnTo>
                        <a:pt x="381" y="230"/>
                      </a:lnTo>
                      <a:lnTo>
                        <a:pt x="363" y="2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7" name="Freeform 461"/>
                <p:cNvSpPr>
                  <a:spLocks/>
                </p:cNvSpPr>
                <p:nvPr/>
              </p:nvSpPr>
              <p:spPr bwMode="auto">
                <a:xfrm>
                  <a:off x="3563" y="2721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50" y="17"/>
                    </a:cxn>
                    <a:cxn ang="0">
                      <a:pos x="47" y="3"/>
                    </a:cxn>
                    <a:cxn ang="0">
                      <a:pos x="42" y="9"/>
                    </a:cxn>
                    <a:cxn ang="0">
                      <a:pos x="33" y="19"/>
                    </a:cxn>
                    <a:cxn ang="0">
                      <a:pos x="28" y="28"/>
                    </a:cxn>
                    <a:cxn ang="0">
                      <a:pos x="21" y="38"/>
                    </a:cxn>
                    <a:cxn ang="0">
                      <a:pos x="15" y="47"/>
                    </a:cxn>
                    <a:cxn ang="0">
                      <a:pos x="8" y="59"/>
                    </a:cxn>
                    <a:cxn ang="0">
                      <a:pos x="4" y="68"/>
                    </a:cxn>
                    <a:cxn ang="0">
                      <a:pos x="0" y="79"/>
                    </a:cxn>
                    <a:cxn ang="0">
                      <a:pos x="18" y="85"/>
                    </a:cxn>
                    <a:cxn ang="0">
                      <a:pos x="23" y="76"/>
                    </a:cxn>
                    <a:cxn ang="0">
                      <a:pos x="26" y="67"/>
                    </a:cxn>
                    <a:cxn ang="0">
                      <a:pos x="31" y="57"/>
                    </a:cxn>
                    <a:cxn ang="0">
                      <a:pos x="37" y="48"/>
                    </a:cxn>
                    <a:cxn ang="0">
                      <a:pos x="44" y="38"/>
                    </a:cxn>
                    <a:cxn ang="0">
                      <a:pos x="50" y="29"/>
                    </a:cxn>
                    <a:cxn ang="0">
                      <a:pos x="55" y="22"/>
                    </a:cxn>
                    <a:cxn ang="0">
                      <a:pos x="61" y="15"/>
                    </a:cxn>
                    <a:cxn ang="0">
                      <a:pos x="60" y="0"/>
                    </a:cxn>
                    <a:cxn ang="0">
                      <a:pos x="61" y="15"/>
                    </a:cxn>
                    <a:cxn ang="0">
                      <a:pos x="68" y="6"/>
                    </a:cxn>
                    <a:cxn ang="0">
                      <a:pos x="60" y="0"/>
                    </a:cxn>
                    <a:cxn ang="0">
                      <a:pos x="50" y="17"/>
                    </a:cxn>
                  </a:cxnLst>
                  <a:rect l="0" t="0" r="r" b="b"/>
                  <a:pathLst>
                    <a:path w="68" h="85">
                      <a:moveTo>
                        <a:pt x="50" y="17"/>
                      </a:moveTo>
                      <a:lnTo>
                        <a:pt x="47" y="3"/>
                      </a:lnTo>
                      <a:lnTo>
                        <a:pt x="42" y="9"/>
                      </a:lnTo>
                      <a:lnTo>
                        <a:pt x="33" y="19"/>
                      </a:lnTo>
                      <a:lnTo>
                        <a:pt x="28" y="28"/>
                      </a:lnTo>
                      <a:lnTo>
                        <a:pt x="21" y="38"/>
                      </a:lnTo>
                      <a:lnTo>
                        <a:pt x="15" y="47"/>
                      </a:lnTo>
                      <a:lnTo>
                        <a:pt x="8" y="59"/>
                      </a:lnTo>
                      <a:lnTo>
                        <a:pt x="4" y="68"/>
                      </a:lnTo>
                      <a:lnTo>
                        <a:pt x="0" y="79"/>
                      </a:lnTo>
                      <a:lnTo>
                        <a:pt x="18" y="85"/>
                      </a:lnTo>
                      <a:lnTo>
                        <a:pt x="23" y="76"/>
                      </a:lnTo>
                      <a:lnTo>
                        <a:pt x="26" y="67"/>
                      </a:lnTo>
                      <a:lnTo>
                        <a:pt x="31" y="57"/>
                      </a:lnTo>
                      <a:lnTo>
                        <a:pt x="37" y="48"/>
                      </a:lnTo>
                      <a:lnTo>
                        <a:pt x="44" y="38"/>
                      </a:lnTo>
                      <a:lnTo>
                        <a:pt x="50" y="29"/>
                      </a:lnTo>
                      <a:lnTo>
                        <a:pt x="55" y="22"/>
                      </a:lnTo>
                      <a:lnTo>
                        <a:pt x="61" y="15"/>
                      </a:lnTo>
                      <a:lnTo>
                        <a:pt x="60" y="0"/>
                      </a:lnTo>
                      <a:lnTo>
                        <a:pt x="61" y="15"/>
                      </a:lnTo>
                      <a:lnTo>
                        <a:pt x="68" y="6"/>
                      </a:lnTo>
                      <a:lnTo>
                        <a:pt x="60" y="0"/>
                      </a:lnTo>
                      <a:lnTo>
                        <a:pt x="50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8" name="Freeform 462"/>
                <p:cNvSpPr>
                  <a:spLocks/>
                </p:cNvSpPr>
                <p:nvPr/>
              </p:nvSpPr>
              <p:spPr bwMode="auto">
                <a:xfrm>
                  <a:off x="3796" y="2660"/>
                  <a:ext cx="103" cy="72"/>
                </a:xfrm>
                <a:custGeom>
                  <a:avLst/>
                  <a:gdLst/>
                  <a:ahLst/>
                  <a:cxnLst>
                    <a:cxn ang="0">
                      <a:pos x="41" y="292"/>
                    </a:cxn>
                    <a:cxn ang="0">
                      <a:pos x="408" y="69"/>
                    </a:cxn>
                    <a:cxn ang="0">
                      <a:pos x="404" y="61"/>
                    </a:cxn>
                    <a:cxn ang="0">
                      <a:pos x="400" y="53"/>
                    </a:cxn>
                    <a:cxn ang="0">
                      <a:pos x="395" y="44"/>
                    </a:cxn>
                    <a:cxn ang="0">
                      <a:pos x="389" y="35"/>
                    </a:cxn>
                    <a:cxn ang="0">
                      <a:pos x="385" y="25"/>
                    </a:cxn>
                    <a:cxn ang="0">
                      <a:pos x="378" y="17"/>
                    </a:cxn>
                    <a:cxn ang="0">
                      <a:pos x="371" y="8"/>
                    </a:cxn>
                    <a:cxn ang="0">
                      <a:pos x="365" y="0"/>
                    </a:cxn>
                    <a:cxn ang="0">
                      <a:pos x="0" y="229"/>
                    </a:cxn>
                    <a:cxn ang="0">
                      <a:pos x="6" y="237"/>
                    </a:cxn>
                    <a:cxn ang="0">
                      <a:pos x="12" y="244"/>
                    </a:cxn>
                    <a:cxn ang="0">
                      <a:pos x="19" y="252"/>
                    </a:cxn>
                    <a:cxn ang="0">
                      <a:pos x="24" y="260"/>
                    </a:cxn>
                    <a:cxn ang="0">
                      <a:pos x="29" y="267"/>
                    </a:cxn>
                    <a:cxn ang="0">
                      <a:pos x="34" y="275"/>
                    </a:cxn>
                    <a:cxn ang="0">
                      <a:pos x="38" y="283"/>
                    </a:cxn>
                    <a:cxn ang="0">
                      <a:pos x="41" y="292"/>
                    </a:cxn>
                  </a:cxnLst>
                  <a:rect l="0" t="0" r="r" b="b"/>
                  <a:pathLst>
                    <a:path w="408" h="292">
                      <a:moveTo>
                        <a:pt x="41" y="292"/>
                      </a:moveTo>
                      <a:lnTo>
                        <a:pt x="408" y="69"/>
                      </a:lnTo>
                      <a:lnTo>
                        <a:pt x="404" y="61"/>
                      </a:lnTo>
                      <a:lnTo>
                        <a:pt x="400" y="53"/>
                      </a:lnTo>
                      <a:lnTo>
                        <a:pt x="395" y="44"/>
                      </a:lnTo>
                      <a:lnTo>
                        <a:pt x="389" y="35"/>
                      </a:lnTo>
                      <a:lnTo>
                        <a:pt x="385" y="25"/>
                      </a:lnTo>
                      <a:lnTo>
                        <a:pt x="378" y="17"/>
                      </a:lnTo>
                      <a:lnTo>
                        <a:pt x="371" y="8"/>
                      </a:lnTo>
                      <a:lnTo>
                        <a:pt x="365" y="0"/>
                      </a:lnTo>
                      <a:lnTo>
                        <a:pt x="0" y="229"/>
                      </a:lnTo>
                      <a:lnTo>
                        <a:pt x="6" y="237"/>
                      </a:lnTo>
                      <a:lnTo>
                        <a:pt x="12" y="244"/>
                      </a:lnTo>
                      <a:lnTo>
                        <a:pt x="19" y="252"/>
                      </a:lnTo>
                      <a:lnTo>
                        <a:pt x="24" y="260"/>
                      </a:lnTo>
                      <a:lnTo>
                        <a:pt x="29" y="267"/>
                      </a:lnTo>
                      <a:lnTo>
                        <a:pt x="34" y="275"/>
                      </a:lnTo>
                      <a:lnTo>
                        <a:pt x="38" y="283"/>
                      </a:lnTo>
                      <a:lnTo>
                        <a:pt x="41" y="29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39" name="Freeform 463"/>
                <p:cNvSpPr>
                  <a:spLocks/>
                </p:cNvSpPr>
                <p:nvPr/>
              </p:nvSpPr>
              <p:spPr bwMode="auto">
                <a:xfrm>
                  <a:off x="3805" y="2675"/>
                  <a:ext cx="96" cy="60"/>
                </a:xfrm>
                <a:custGeom>
                  <a:avLst/>
                  <a:gdLst/>
                  <a:ahLst/>
                  <a:cxnLst>
                    <a:cxn ang="0">
                      <a:pos x="363" y="13"/>
                    </a:cxn>
                    <a:cxn ang="0">
                      <a:pos x="366" y="0"/>
                    </a:cxn>
                    <a:cxn ang="0">
                      <a:pos x="0" y="222"/>
                    </a:cxn>
                    <a:cxn ang="0">
                      <a:pos x="9" y="240"/>
                    </a:cxn>
                    <a:cxn ang="0">
                      <a:pos x="377" y="17"/>
                    </a:cxn>
                    <a:cxn ang="0">
                      <a:pos x="381" y="5"/>
                    </a:cxn>
                    <a:cxn ang="0">
                      <a:pos x="377" y="17"/>
                    </a:cxn>
                    <a:cxn ang="0">
                      <a:pos x="384" y="13"/>
                    </a:cxn>
                    <a:cxn ang="0">
                      <a:pos x="381" y="5"/>
                    </a:cxn>
                    <a:cxn ang="0">
                      <a:pos x="363" y="13"/>
                    </a:cxn>
                  </a:cxnLst>
                  <a:rect l="0" t="0" r="r" b="b"/>
                  <a:pathLst>
                    <a:path w="384" h="240">
                      <a:moveTo>
                        <a:pt x="363" y="13"/>
                      </a:moveTo>
                      <a:lnTo>
                        <a:pt x="366" y="0"/>
                      </a:lnTo>
                      <a:lnTo>
                        <a:pt x="0" y="222"/>
                      </a:lnTo>
                      <a:lnTo>
                        <a:pt x="9" y="240"/>
                      </a:lnTo>
                      <a:lnTo>
                        <a:pt x="377" y="17"/>
                      </a:lnTo>
                      <a:lnTo>
                        <a:pt x="381" y="5"/>
                      </a:lnTo>
                      <a:lnTo>
                        <a:pt x="377" y="17"/>
                      </a:lnTo>
                      <a:lnTo>
                        <a:pt x="384" y="13"/>
                      </a:lnTo>
                      <a:lnTo>
                        <a:pt x="381" y="5"/>
                      </a:lnTo>
                      <a:lnTo>
                        <a:pt x="363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0" name="Freeform 464"/>
                <p:cNvSpPr>
                  <a:spLocks/>
                </p:cNvSpPr>
                <p:nvPr/>
              </p:nvSpPr>
              <p:spPr bwMode="auto">
                <a:xfrm>
                  <a:off x="3885" y="2656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3" y="22"/>
                    </a:cxn>
                    <a:cxn ang="0">
                      <a:pos x="0" y="19"/>
                    </a:cxn>
                    <a:cxn ang="0">
                      <a:pos x="8" y="28"/>
                    </a:cxn>
                    <a:cxn ang="0">
                      <a:pos x="14" y="38"/>
                    </a:cxn>
                    <a:cxn ang="0">
                      <a:pos x="20" y="44"/>
                    </a:cxn>
                    <a:cxn ang="0">
                      <a:pos x="24" y="54"/>
                    </a:cxn>
                    <a:cxn ang="0">
                      <a:pos x="30" y="63"/>
                    </a:cxn>
                    <a:cxn ang="0">
                      <a:pos x="35" y="72"/>
                    </a:cxn>
                    <a:cxn ang="0">
                      <a:pos x="39" y="80"/>
                    </a:cxn>
                    <a:cxn ang="0">
                      <a:pos x="43" y="88"/>
                    </a:cxn>
                    <a:cxn ang="0">
                      <a:pos x="61" y="80"/>
                    </a:cxn>
                    <a:cxn ang="0">
                      <a:pos x="56" y="72"/>
                    </a:cxn>
                    <a:cxn ang="0">
                      <a:pos x="51" y="62"/>
                    </a:cxn>
                    <a:cxn ang="0">
                      <a:pos x="46" y="54"/>
                    </a:cxn>
                    <a:cxn ang="0">
                      <a:pos x="40" y="44"/>
                    </a:cxn>
                    <a:cxn ang="0">
                      <a:pos x="36" y="35"/>
                    </a:cxn>
                    <a:cxn ang="0">
                      <a:pos x="28" y="25"/>
                    </a:cxn>
                    <a:cxn ang="0">
                      <a:pos x="22" y="16"/>
                    </a:cxn>
                    <a:cxn ang="0">
                      <a:pos x="14" y="7"/>
                    </a:cxn>
                    <a:cxn ang="0">
                      <a:pos x="2" y="5"/>
                    </a:cxn>
                    <a:cxn ang="0">
                      <a:pos x="14" y="7"/>
                    </a:cxn>
                    <a:cxn ang="0">
                      <a:pos x="9" y="0"/>
                    </a:cxn>
                    <a:cxn ang="0">
                      <a:pos x="2" y="5"/>
                    </a:cxn>
                    <a:cxn ang="0">
                      <a:pos x="13" y="22"/>
                    </a:cxn>
                  </a:cxnLst>
                  <a:rect l="0" t="0" r="r" b="b"/>
                  <a:pathLst>
                    <a:path w="61" h="88">
                      <a:moveTo>
                        <a:pt x="13" y="22"/>
                      </a:moveTo>
                      <a:lnTo>
                        <a:pt x="0" y="19"/>
                      </a:lnTo>
                      <a:lnTo>
                        <a:pt x="8" y="28"/>
                      </a:lnTo>
                      <a:lnTo>
                        <a:pt x="14" y="38"/>
                      </a:lnTo>
                      <a:lnTo>
                        <a:pt x="20" y="44"/>
                      </a:lnTo>
                      <a:lnTo>
                        <a:pt x="24" y="54"/>
                      </a:lnTo>
                      <a:lnTo>
                        <a:pt x="30" y="63"/>
                      </a:lnTo>
                      <a:lnTo>
                        <a:pt x="35" y="72"/>
                      </a:lnTo>
                      <a:lnTo>
                        <a:pt x="39" y="80"/>
                      </a:lnTo>
                      <a:lnTo>
                        <a:pt x="43" y="88"/>
                      </a:lnTo>
                      <a:lnTo>
                        <a:pt x="61" y="80"/>
                      </a:lnTo>
                      <a:lnTo>
                        <a:pt x="56" y="72"/>
                      </a:lnTo>
                      <a:lnTo>
                        <a:pt x="51" y="62"/>
                      </a:lnTo>
                      <a:lnTo>
                        <a:pt x="46" y="54"/>
                      </a:lnTo>
                      <a:lnTo>
                        <a:pt x="40" y="44"/>
                      </a:lnTo>
                      <a:lnTo>
                        <a:pt x="36" y="35"/>
                      </a:lnTo>
                      <a:lnTo>
                        <a:pt x="28" y="25"/>
                      </a:lnTo>
                      <a:lnTo>
                        <a:pt x="22" y="16"/>
                      </a:lnTo>
                      <a:lnTo>
                        <a:pt x="14" y="7"/>
                      </a:lnTo>
                      <a:lnTo>
                        <a:pt x="2" y="5"/>
                      </a:lnTo>
                      <a:lnTo>
                        <a:pt x="14" y="7"/>
                      </a:lnTo>
                      <a:lnTo>
                        <a:pt x="9" y="0"/>
                      </a:lnTo>
                      <a:lnTo>
                        <a:pt x="2" y="5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1" name="Freeform 465"/>
                <p:cNvSpPr>
                  <a:spLocks/>
                </p:cNvSpPr>
                <p:nvPr/>
              </p:nvSpPr>
              <p:spPr bwMode="auto">
                <a:xfrm>
                  <a:off x="3792" y="265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22" y="232"/>
                    </a:cxn>
                    <a:cxn ang="0">
                      <a:pos x="20" y="246"/>
                    </a:cxn>
                    <a:cxn ang="0">
                      <a:pos x="386" y="17"/>
                    </a:cxn>
                    <a:cxn ang="0">
                      <a:pos x="375" y="0"/>
                    </a:cxn>
                    <a:cxn ang="0">
                      <a:pos x="10" y="229"/>
                    </a:cxn>
                    <a:cxn ang="0">
                      <a:pos x="9" y="245"/>
                    </a:cxn>
                    <a:cxn ang="0">
                      <a:pos x="10" y="229"/>
                    </a:cxn>
                    <a:cxn ang="0">
                      <a:pos x="0" y="237"/>
                    </a:cxn>
                    <a:cxn ang="0">
                      <a:pos x="9" y="245"/>
                    </a:cxn>
                    <a:cxn ang="0">
                      <a:pos x="22" y="232"/>
                    </a:cxn>
                  </a:cxnLst>
                  <a:rect l="0" t="0" r="r" b="b"/>
                  <a:pathLst>
                    <a:path w="386" h="246">
                      <a:moveTo>
                        <a:pt x="22" y="232"/>
                      </a:moveTo>
                      <a:lnTo>
                        <a:pt x="20" y="246"/>
                      </a:lnTo>
                      <a:lnTo>
                        <a:pt x="386" y="17"/>
                      </a:lnTo>
                      <a:lnTo>
                        <a:pt x="375" y="0"/>
                      </a:lnTo>
                      <a:lnTo>
                        <a:pt x="10" y="229"/>
                      </a:lnTo>
                      <a:lnTo>
                        <a:pt x="9" y="245"/>
                      </a:lnTo>
                      <a:lnTo>
                        <a:pt x="10" y="229"/>
                      </a:lnTo>
                      <a:lnTo>
                        <a:pt x="0" y="237"/>
                      </a:lnTo>
                      <a:lnTo>
                        <a:pt x="9" y="245"/>
                      </a:lnTo>
                      <a:lnTo>
                        <a:pt x="22" y="2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2" name="Freeform 466"/>
                <p:cNvSpPr>
                  <a:spLocks/>
                </p:cNvSpPr>
                <p:nvPr/>
              </p:nvSpPr>
              <p:spPr bwMode="auto">
                <a:xfrm>
                  <a:off x="3794" y="2715"/>
                  <a:ext cx="15" cy="22"/>
                </a:xfrm>
                <a:custGeom>
                  <a:avLst/>
                  <a:gdLst/>
                  <a:ahLst/>
                  <a:cxnLst>
                    <a:cxn ang="0">
                      <a:pos x="44" y="60"/>
                    </a:cxn>
                    <a:cxn ang="0">
                      <a:pos x="58" y="66"/>
                    </a:cxn>
                    <a:cxn ang="0">
                      <a:pos x="54" y="58"/>
                    </a:cxn>
                    <a:cxn ang="0">
                      <a:pos x="49" y="49"/>
                    </a:cxn>
                    <a:cxn ang="0">
                      <a:pos x="45" y="39"/>
                    </a:cxn>
                    <a:cxn ang="0">
                      <a:pos x="39" y="31"/>
                    </a:cxn>
                    <a:cxn ang="0">
                      <a:pos x="33" y="25"/>
                    </a:cxn>
                    <a:cxn ang="0">
                      <a:pos x="26" y="14"/>
                    </a:cxn>
                    <a:cxn ang="0">
                      <a:pos x="20" y="7"/>
                    </a:cxn>
                    <a:cxn ang="0">
                      <a:pos x="13" y="0"/>
                    </a:cxn>
                    <a:cxn ang="0">
                      <a:pos x="0" y="13"/>
                    </a:cxn>
                    <a:cxn ang="0">
                      <a:pos x="7" y="20"/>
                    </a:cxn>
                    <a:cxn ang="0">
                      <a:pos x="12" y="27"/>
                    </a:cxn>
                    <a:cxn ang="0">
                      <a:pos x="17" y="34"/>
                    </a:cxn>
                    <a:cxn ang="0">
                      <a:pos x="23" y="41"/>
                    </a:cxn>
                    <a:cxn ang="0">
                      <a:pos x="27" y="49"/>
                    </a:cxn>
                    <a:cxn ang="0">
                      <a:pos x="33" y="57"/>
                    </a:cxn>
                    <a:cxn ang="0">
                      <a:pos x="36" y="64"/>
                    </a:cxn>
                    <a:cxn ang="0">
                      <a:pos x="39" y="72"/>
                    </a:cxn>
                    <a:cxn ang="0">
                      <a:pos x="53" y="78"/>
                    </a:cxn>
                    <a:cxn ang="0">
                      <a:pos x="39" y="72"/>
                    </a:cxn>
                    <a:cxn ang="0">
                      <a:pos x="44" y="84"/>
                    </a:cxn>
                    <a:cxn ang="0">
                      <a:pos x="53" y="78"/>
                    </a:cxn>
                    <a:cxn ang="0">
                      <a:pos x="44" y="60"/>
                    </a:cxn>
                  </a:cxnLst>
                  <a:rect l="0" t="0" r="r" b="b"/>
                  <a:pathLst>
                    <a:path w="58" h="84">
                      <a:moveTo>
                        <a:pt x="44" y="60"/>
                      </a:moveTo>
                      <a:lnTo>
                        <a:pt x="58" y="66"/>
                      </a:lnTo>
                      <a:lnTo>
                        <a:pt x="54" y="58"/>
                      </a:lnTo>
                      <a:lnTo>
                        <a:pt x="49" y="49"/>
                      </a:lnTo>
                      <a:lnTo>
                        <a:pt x="45" y="39"/>
                      </a:lnTo>
                      <a:lnTo>
                        <a:pt x="39" y="31"/>
                      </a:lnTo>
                      <a:lnTo>
                        <a:pt x="33" y="25"/>
                      </a:lnTo>
                      <a:lnTo>
                        <a:pt x="26" y="14"/>
                      </a:lnTo>
                      <a:lnTo>
                        <a:pt x="20" y="7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7" y="20"/>
                      </a:lnTo>
                      <a:lnTo>
                        <a:pt x="12" y="27"/>
                      </a:lnTo>
                      <a:lnTo>
                        <a:pt x="17" y="34"/>
                      </a:lnTo>
                      <a:lnTo>
                        <a:pt x="23" y="41"/>
                      </a:lnTo>
                      <a:lnTo>
                        <a:pt x="27" y="49"/>
                      </a:lnTo>
                      <a:lnTo>
                        <a:pt x="33" y="57"/>
                      </a:lnTo>
                      <a:lnTo>
                        <a:pt x="36" y="64"/>
                      </a:lnTo>
                      <a:lnTo>
                        <a:pt x="39" y="72"/>
                      </a:lnTo>
                      <a:lnTo>
                        <a:pt x="53" y="78"/>
                      </a:lnTo>
                      <a:lnTo>
                        <a:pt x="39" y="72"/>
                      </a:lnTo>
                      <a:lnTo>
                        <a:pt x="44" y="84"/>
                      </a:lnTo>
                      <a:lnTo>
                        <a:pt x="53" y="78"/>
                      </a:lnTo>
                      <a:lnTo>
                        <a:pt x="44" y="6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3" name="Freeform 467"/>
                <p:cNvSpPr>
                  <a:spLocks/>
                </p:cNvSpPr>
                <p:nvPr/>
              </p:nvSpPr>
              <p:spPr bwMode="auto">
                <a:xfrm>
                  <a:off x="3677" y="2554"/>
                  <a:ext cx="24" cy="108"/>
                </a:xfrm>
                <a:custGeom>
                  <a:avLst/>
                  <a:gdLst/>
                  <a:ahLst/>
                  <a:cxnLst>
                    <a:cxn ang="0">
                      <a:pos x="83" y="432"/>
                    </a:cxn>
                    <a:cxn ang="0">
                      <a:pos x="96" y="5"/>
                    </a:cxn>
                    <a:cxn ang="0">
                      <a:pos x="86" y="3"/>
                    </a:cxn>
                    <a:cxn ang="0">
                      <a:pos x="77" y="2"/>
                    </a:cxn>
                    <a:cxn ang="0">
                      <a:pos x="64" y="0"/>
                    </a:cxn>
                    <a:cxn ang="0">
                      <a:pos x="51" y="0"/>
                    </a:cxn>
                    <a:cxn ang="0">
                      <a:pos x="38" y="0"/>
                    </a:cxn>
                    <a:cxn ang="0">
                      <a:pos x="25" y="0"/>
                    </a:cxn>
                    <a:cxn ang="0">
                      <a:pos x="13" y="0"/>
                    </a:cxn>
                    <a:cxn ang="0">
                      <a:pos x="1" y="0"/>
                    </a:cxn>
                    <a:cxn ang="0">
                      <a:pos x="2" y="99"/>
                    </a:cxn>
                    <a:cxn ang="0">
                      <a:pos x="2" y="214"/>
                    </a:cxn>
                    <a:cxn ang="0">
                      <a:pos x="1" y="331"/>
                    </a:cxn>
                    <a:cxn ang="0">
                      <a:pos x="0" y="432"/>
                    </a:cxn>
                    <a:cxn ang="0">
                      <a:pos x="12" y="432"/>
                    </a:cxn>
                    <a:cxn ang="0">
                      <a:pos x="21" y="432"/>
                    </a:cxn>
                    <a:cxn ang="0">
                      <a:pos x="31" y="432"/>
                    </a:cxn>
                    <a:cxn ang="0">
                      <a:pos x="42" y="432"/>
                    </a:cxn>
                    <a:cxn ang="0">
                      <a:pos x="51" y="432"/>
                    </a:cxn>
                    <a:cxn ang="0">
                      <a:pos x="61" y="432"/>
                    </a:cxn>
                    <a:cxn ang="0">
                      <a:pos x="72" y="432"/>
                    </a:cxn>
                    <a:cxn ang="0">
                      <a:pos x="83" y="432"/>
                    </a:cxn>
                  </a:cxnLst>
                  <a:rect l="0" t="0" r="r" b="b"/>
                  <a:pathLst>
                    <a:path w="96" h="432">
                      <a:moveTo>
                        <a:pt x="83" y="432"/>
                      </a:moveTo>
                      <a:lnTo>
                        <a:pt x="96" y="5"/>
                      </a:lnTo>
                      <a:lnTo>
                        <a:pt x="86" y="3"/>
                      </a:lnTo>
                      <a:lnTo>
                        <a:pt x="77" y="2"/>
                      </a:lnTo>
                      <a:lnTo>
                        <a:pt x="64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2" y="99"/>
                      </a:lnTo>
                      <a:lnTo>
                        <a:pt x="2" y="214"/>
                      </a:lnTo>
                      <a:lnTo>
                        <a:pt x="1" y="331"/>
                      </a:lnTo>
                      <a:lnTo>
                        <a:pt x="0" y="432"/>
                      </a:lnTo>
                      <a:lnTo>
                        <a:pt x="12" y="432"/>
                      </a:lnTo>
                      <a:lnTo>
                        <a:pt x="21" y="432"/>
                      </a:lnTo>
                      <a:lnTo>
                        <a:pt x="31" y="432"/>
                      </a:lnTo>
                      <a:lnTo>
                        <a:pt x="42" y="432"/>
                      </a:lnTo>
                      <a:lnTo>
                        <a:pt x="51" y="432"/>
                      </a:lnTo>
                      <a:lnTo>
                        <a:pt x="61" y="432"/>
                      </a:lnTo>
                      <a:lnTo>
                        <a:pt x="72" y="432"/>
                      </a:lnTo>
                      <a:lnTo>
                        <a:pt x="83" y="43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4" name="Freeform 468"/>
                <p:cNvSpPr>
                  <a:spLocks/>
                </p:cNvSpPr>
                <p:nvPr/>
              </p:nvSpPr>
              <p:spPr bwMode="auto">
                <a:xfrm>
                  <a:off x="3696" y="2553"/>
                  <a:ext cx="8" cy="109"/>
                </a:xfrm>
                <a:custGeom>
                  <a:avLst/>
                  <a:gdLst/>
                  <a:ahLst/>
                  <a:cxnLst>
                    <a:cxn ang="0">
                      <a:pos x="20" y="19"/>
                    </a:cxn>
                    <a:cxn ang="0">
                      <a:pos x="12" y="9"/>
                    </a:cxn>
                    <a:cxn ang="0">
                      <a:pos x="0" y="436"/>
                    </a:cxn>
                    <a:cxn ang="0">
                      <a:pos x="19" y="436"/>
                    </a:cxn>
                    <a:cxn ang="0">
                      <a:pos x="30" y="9"/>
                    </a:cxn>
                    <a:cxn ang="0">
                      <a:pos x="23" y="0"/>
                    </a:cxn>
                    <a:cxn ang="0">
                      <a:pos x="30" y="9"/>
                    </a:cxn>
                    <a:cxn ang="0">
                      <a:pos x="32" y="2"/>
                    </a:cxn>
                    <a:cxn ang="0">
                      <a:pos x="23" y="0"/>
                    </a:cxn>
                    <a:cxn ang="0">
                      <a:pos x="20" y="19"/>
                    </a:cxn>
                  </a:cxnLst>
                  <a:rect l="0" t="0" r="r" b="b"/>
                  <a:pathLst>
                    <a:path w="32" h="436">
                      <a:moveTo>
                        <a:pt x="20" y="19"/>
                      </a:moveTo>
                      <a:lnTo>
                        <a:pt x="12" y="9"/>
                      </a:lnTo>
                      <a:lnTo>
                        <a:pt x="0" y="436"/>
                      </a:lnTo>
                      <a:lnTo>
                        <a:pt x="19" y="436"/>
                      </a:lnTo>
                      <a:lnTo>
                        <a:pt x="30" y="9"/>
                      </a:lnTo>
                      <a:lnTo>
                        <a:pt x="23" y="0"/>
                      </a:lnTo>
                      <a:lnTo>
                        <a:pt x="30" y="9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5" name="Freeform 469"/>
                <p:cNvSpPr>
                  <a:spLocks/>
                </p:cNvSpPr>
                <p:nvPr/>
              </p:nvSpPr>
              <p:spPr bwMode="auto">
                <a:xfrm>
                  <a:off x="3675" y="2552"/>
                  <a:ext cx="28" cy="6"/>
                </a:xfrm>
                <a:custGeom>
                  <a:avLst/>
                  <a:gdLst/>
                  <a:ahLst/>
                  <a:cxnLst>
                    <a:cxn ang="0">
                      <a:pos x="18" y="10"/>
                    </a:cxn>
                    <a:cxn ang="0">
                      <a:pos x="9" y="21"/>
                    </a:cxn>
                    <a:cxn ang="0">
                      <a:pos x="21" y="21"/>
                    </a:cxn>
                    <a:cxn ang="0">
                      <a:pos x="33" y="21"/>
                    </a:cxn>
                    <a:cxn ang="0">
                      <a:pos x="46" y="21"/>
                    </a:cxn>
                    <a:cxn ang="0">
                      <a:pos x="59" y="21"/>
                    </a:cxn>
                    <a:cxn ang="0">
                      <a:pos x="72" y="21"/>
                    </a:cxn>
                    <a:cxn ang="0">
                      <a:pos x="85" y="21"/>
                    </a:cxn>
                    <a:cxn ang="0">
                      <a:pos x="94" y="22"/>
                    </a:cxn>
                    <a:cxn ang="0">
                      <a:pos x="102" y="25"/>
                    </a:cxn>
                    <a:cxn ang="0">
                      <a:pos x="105" y="6"/>
                    </a:cxn>
                    <a:cxn ang="0">
                      <a:pos x="95" y="3"/>
                    </a:cxn>
                    <a:cxn ang="0">
                      <a:pos x="85" y="3"/>
                    </a:cxn>
                    <a:cxn ang="0">
                      <a:pos x="72" y="0"/>
                    </a:cxn>
                    <a:cxn ang="0">
                      <a:pos x="59" y="0"/>
                    </a:cxn>
                    <a:cxn ang="0">
                      <a:pos x="46" y="0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105" h="25">
                      <a:moveTo>
                        <a:pt x="18" y="10"/>
                      </a:moveTo>
                      <a:lnTo>
                        <a:pt x="9" y="21"/>
                      </a:lnTo>
                      <a:lnTo>
                        <a:pt x="21" y="21"/>
                      </a:lnTo>
                      <a:lnTo>
                        <a:pt x="33" y="21"/>
                      </a:lnTo>
                      <a:lnTo>
                        <a:pt x="46" y="21"/>
                      </a:lnTo>
                      <a:lnTo>
                        <a:pt x="59" y="21"/>
                      </a:lnTo>
                      <a:lnTo>
                        <a:pt x="72" y="21"/>
                      </a:lnTo>
                      <a:lnTo>
                        <a:pt x="85" y="21"/>
                      </a:lnTo>
                      <a:lnTo>
                        <a:pt x="94" y="22"/>
                      </a:lnTo>
                      <a:lnTo>
                        <a:pt x="102" y="25"/>
                      </a:lnTo>
                      <a:lnTo>
                        <a:pt x="105" y="6"/>
                      </a:lnTo>
                      <a:lnTo>
                        <a:pt x="95" y="3"/>
                      </a:lnTo>
                      <a:lnTo>
                        <a:pt x="85" y="3"/>
                      </a:lnTo>
                      <a:lnTo>
                        <a:pt x="72" y="0"/>
                      </a:lnTo>
                      <a:lnTo>
                        <a:pt x="59" y="0"/>
                      </a:lnTo>
                      <a:lnTo>
                        <a:pt x="46" y="0"/>
                      </a:lnTo>
                      <a:lnTo>
                        <a:pt x="33" y="0"/>
                      </a:lnTo>
                      <a:lnTo>
                        <a:pt x="21" y="0"/>
                      </a:lnTo>
                      <a:lnTo>
                        <a:pt x="9" y="0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6" name="Freeform 470"/>
                <p:cNvSpPr>
                  <a:spLocks/>
                </p:cNvSpPr>
                <p:nvPr/>
              </p:nvSpPr>
              <p:spPr bwMode="auto">
                <a:xfrm>
                  <a:off x="3675" y="2554"/>
                  <a:ext cx="5" cy="111"/>
                </a:xfrm>
                <a:custGeom>
                  <a:avLst/>
                  <a:gdLst/>
                  <a:ahLst/>
                  <a:cxnLst>
                    <a:cxn ang="0">
                      <a:pos x="9" y="422"/>
                    </a:cxn>
                    <a:cxn ang="0">
                      <a:pos x="19" y="432"/>
                    </a:cxn>
                    <a:cxn ang="0">
                      <a:pos x="21" y="331"/>
                    </a:cxn>
                    <a:cxn ang="0">
                      <a:pos x="22" y="214"/>
                    </a:cxn>
                    <a:cxn ang="0">
                      <a:pos x="22" y="99"/>
                    </a:cxn>
                    <a:cxn ang="0">
                      <a:pos x="19" y="0"/>
                    </a:cxn>
                    <a:cxn ang="0">
                      <a:pos x="1" y="0"/>
                    </a:cxn>
                    <a:cxn ang="0">
                      <a:pos x="1" y="99"/>
                    </a:cxn>
                    <a:cxn ang="0">
                      <a:pos x="1" y="214"/>
                    </a:cxn>
                    <a:cxn ang="0">
                      <a:pos x="1" y="331"/>
                    </a:cxn>
                    <a:cxn ang="0">
                      <a:pos x="1" y="432"/>
                    </a:cxn>
                    <a:cxn ang="0">
                      <a:pos x="9" y="441"/>
                    </a:cxn>
                    <a:cxn ang="0">
                      <a:pos x="0" y="432"/>
                    </a:cxn>
                    <a:cxn ang="0">
                      <a:pos x="0" y="441"/>
                    </a:cxn>
                    <a:cxn ang="0">
                      <a:pos x="9" y="443"/>
                    </a:cxn>
                    <a:cxn ang="0">
                      <a:pos x="9" y="422"/>
                    </a:cxn>
                  </a:cxnLst>
                  <a:rect l="0" t="0" r="r" b="b"/>
                  <a:pathLst>
                    <a:path w="22" h="443">
                      <a:moveTo>
                        <a:pt x="9" y="422"/>
                      </a:moveTo>
                      <a:lnTo>
                        <a:pt x="19" y="432"/>
                      </a:lnTo>
                      <a:lnTo>
                        <a:pt x="21" y="331"/>
                      </a:lnTo>
                      <a:lnTo>
                        <a:pt x="22" y="214"/>
                      </a:lnTo>
                      <a:lnTo>
                        <a:pt x="22" y="99"/>
                      </a:lnTo>
                      <a:lnTo>
                        <a:pt x="19" y="0"/>
                      </a:lnTo>
                      <a:lnTo>
                        <a:pt x="1" y="0"/>
                      </a:lnTo>
                      <a:lnTo>
                        <a:pt x="1" y="99"/>
                      </a:lnTo>
                      <a:lnTo>
                        <a:pt x="1" y="214"/>
                      </a:lnTo>
                      <a:lnTo>
                        <a:pt x="1" y="331"/>
                      </a:lnTo>
                      <a:lnTo>
                        <a:pt x="1" y="432"/>
                      </a:lnTo>
                      <a:lnTo>
                        <a:pt x="9" y="441"/>
                      </a:lnTo>
                      <a:lnTo>
                        <a:pt x="0" y="432"/>
                      </a:lnTo>
                      <a:lnTo>
                        <a:pt x="0" y="441"/>
                      </a:lnTo>
                      <a:lnTo>
                        <a:pt x="9" y="443"/>
                      </a:lnTo>
                      <a:lnTo>
                        <a:pt x="9" y="4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7" name="Freeform 471"/>
                <p:cNvSpPr>
                  <a:spLocks/>
                </p:cNvSpPr>
                <p:nvPr/>
              </p:nvSpPr>
              <p:spPr bwMode="auto">
                <a:xfrm>
                  <a:off x="3677" y="2660"/>
                  <a:ext cx="23" cy="5"/>
                </a:xfrm>
                <a:custGeom>
                  <a:avLst/>
                  <a:gdLst/>
                  <a:ahLst/>
                  <a:cxnLst>
                    <a:cxn ang="0">
                      <a:pos x="74" y="10"/>
                    </a:cxn>
                    <a:cxn ang="0">
                      <a:pos x="83" y="0"/>
                    </a:cxn>
                    <a:cxn ang="0">
                      <a:pos x="72" y="0"/>
                    </a:cxn>
                    <a:cxn ang="0">
                      <a:pos x="61" y="0"/>
                    </a:cxn>
                    <a:cxn ang="0">
                      <a:pos x="51" y="0"/>
                    </a:cxn>
                    <a:cxn ang="0">
                      <a:pos x="42" y="0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12" y="21"/>
                    </a:cxn>
                    <a:cxn ang="0">
                      <a:pos x="21" y="21"/>
                    </a:cxn>
                    <a:cxn ang="0">
                      <a:pos x="31" y="21"/>
                    </a:cxn>
                    <a:cxn ang="0">
                      <a:pos x="42" y="21"/>
                    </a:cxn>
                    <a:cxn ang="0">
                      <a:pos x="51" y="21"/>
                    </a:cxn>
                    <a:cxn ang="0">
                      <a:pos x="61" y="21"/>
                    </a:cxn>
                    <a:cxn ang="0">
                      <a:pos x="72" y="21"/>
                    </a:cxn>
                    <a:cxn ang="0">
                      <a:pos x="83" y="21"/>
                    </a:cxn>
                    <a:cxn ang="0">
                      <a:pos x="93" y="10"/>
                    </a:cxn>
                    <a:cxn ang="0">
                      <a:pos x="83" y="21"/>
                    </a:cxn>
                    <a:cxn ang="0">
                      <a:pos x="93" y="19"/>
                    </a:cxn>
                    <a:cxn ang="0">
                      <a:pos x="93" y="10"/>
                    </a:cxn>
                    <a:cxn ang="0">
                      <a:pos x="74" y="10"/>
                    </a:cxn>
                  </a:cxnLst>
                  <a:rect l="0" t="0" r="r" b="b"/>
                  <a:pathLst>
                    <a:path w="93" h="21">
                      <a:moveTo>
                        <a:pt x="74" y="10"/>
                      </a:moveTo>
                      <a:lnTo>
                        <a:pt x="83" y="0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2" y="21"/>
                      </a:lnTo>
                      <a:lnTo>
                        <a:pt x="21" y="21"/>
                      </a:lnTo>
                      <a:lnTo>
                        <a:pt x="31" y="21"/>
                      </a:lnTo>
                      <a:lnTo>
                        <a:pt x="42" y="21"/>
                      </a:lnTo>
                      <a:lnTo>
                        <a:pt x="51" y="21"/>
                      </a:lnTo>
                      <a:lnTo>
                        <a:pt x="61" y="21"/>
                      </a:lnTo>
                      <a:lnTo>
                        <a:pt x="72" y="21"/>
                      </a:lnTo>
                      <a:lnTo>
                        <a:pt x="83" y="21"/>
                      </a:lnTo>
                      <a:lnTo>
                        <a:pt x="93" y="10"/>
                      </a:lnTo>
                      <a:lnTo>
                        <a:pt x="83" y="21"/>
                      </a:lnTo>
                      <a:lnTo>
                        <a:pt x="93" y="19"/>
                      </a:lnTo>
                      <a:lnTo>
                        <a:pt x="93" y="10"/>
                      </a:lnTo>
                      <a:lnTo>
                        <a:pt x="74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8" name="Freeform 472"/>
                <p:cNvSpPr>
                  <a:spLocks/>
                </p:cNvSpPr>
                <p:nvPr/>
              </p:nvSpPr>
              <p:spPr bwMode="auto">
                <a:xfrm>
                  <a:off x="3556" y="2581"/>
                  <a:ext cx="73" cy="95"/>
                </a:xfrm>
                <a:custGeom>
                  <a:avLst/>
                  <a:gdLst/>
                  <a:ahLst/>
                  <a:cxnLst>
                    <a:cxn ang="0">
                      <a:pos x="147" y="276"/>
                    </a:cxn>
                    <a:cxn ang="0">
                      <a:pos x="152" y="280"/>
                    </a:cxn>
                    <a:cxn ang="0">
                      <a:pos x="166" y="289"/>
                    </a:cxn>
                    <a:cxn ang="0">
                      <a:pos x="183" y="302"/>
                    </a:cxn>
                    <a:cxn ang="0">
                      <a:pos x="205" y="319"/>
                    </a:cxn>
                    <a:cxn ang="0">
                      <a:pos x="230" y="335"/>
                    </a:cxn>
                    <a:cxn ang="0">
                      <a:pos x="253" y="353"/>
                    </a:cxn>
                    <a:cxn ang="0">
                      <a:pos x="274" y="368"/>
                    </a:cxn>
                    <a:cxn ang="0">
                      <a:pos x="290" y="379"/>
                    </a:cxn>
                    <a:cxn ang="0">
                      <a:pos x="79" y="0"/>
                    </a:cxn>
                    <a:cxn ang="0">
                      <a:pos x="70" y="5"/>
                    </a:cxn>
                    <a:cxn ang="0">
                      <a:pos x="59" y="10"/>
                    </a:cxn>
                    <a:cxn ang="0">
                      <a:pos x="49" y="16"/>
                    </a:cxn>
                    <a:cxn ang="0">
                      <a:pos x="40" y="22"/>
                    </a:cxn>
                    <a:cxn ang="0">
                      <a:pos x="29" y="29"/>
                    </a:cxn>
                    <a:cxn ang="0">
                      <a:pos x="19" y="37"/>
                    </a:cxn>
                    <a:cxn ang="0">
                      <a:pos x="8" y="44"/>
                    </a:cxn>
                    <a:cxn ang="0">
                      <a:pos x="0" y="53"/>
                    </a:cxn>
                    <a:cxn ang="0">
                      <a:pos x="147" y="276"/>
                    </a:cxn>
                  </a:cxnLst>
                  <a:rect l="0" t="0" r="r" b="b"/>
                  <a:pathLst>
                    <a:path w="290" h="379">
                      <a:moveTo>
                        <a:pt x="147" y="276"/>
                      </a:moveTo>
                      <a:lnTo>
                        <a:pt x="152" y="280"/>
                      </a:lnTo>
                      <a:lnTo>
                        <a:pt x="166" y="289"/>
                      </a:lnTo>
                      <a:lnTo>
                        <a:pt x="183" y="302"/>
                      </a:lnTo>
                      <a:lnTo>
                        <a:pt x="205" y="319"/>
                      </a:lnTo>
                      <a:lnTo>
                        <a:pt x="230" y="335"/>
                      </a:lnTo>
                      <a:lnTo>
                        <a:pt x="253" y="353"/>
                      </a:lnTo>
                      <a:lnTo>
                        <a:pt x="274" y="368"/>
                      </a:lnTo>
                      <a:lnTo>
                        <a:pt x="290" y="379"/>
                      </a:lnTo>
                      <a:lnTo>
                        <a:pt x="79" y="0"/>
                      </a:lnTo>
                      <a:lnTo>
                        <a:pt x="70" y="5"/>
                      </a:lnTo>
                      <a:lnTo>
                        <a:pt x="59" y="10"/>
                      </a:lnTo>
                      <a:lnTo>
                        <a:pt x="49" y="16"/>
                      </a:lnTo>
                      <a:lnTo>
                        <a:pt x="40" y="22"/>
                      </a:lnTo>
                      <a:lnTo>
                        <a:pt x="29" y="29"/>
                      </a:lnTo>
                      <a:lnTo>
                        <a:pt x="19" y="37"/>
                      </a:lnTo>
                      <a:lnTo>
                        <a:pt x="8" y="44"/>
                      </a:lnTo>
                      <a:lnTo>
                        <a:pt x="0" y="53"/>
                      </a:lnTo>
                      <a:lnTo>
                        <a:pt x="147" y="27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49" name="Freeform 473"/>
                <p:cNvSpPr>
                  <a:spLocks/>
                </p:cNvSpPr>
                <p:nvPr/>
              </p:nvSpPr>
              <p:spPr bwMode="auto">
                <a:xfrm>
                  <a:off x="3593" y="2647"/>
                  <a:ext cx="38" cy="31"/>
                </a:xfrm>
                <a:custGeom>
                  <a:avLst/>
                  <a:gdLst/>
                  <a:ahLst/>
                  <a:cxnLst>
                    <a:cxn ang="0">
                      <a:pos x="135" y="116"/>
                    </a:cxn>
                    <a:cxn ang="0">
                      <a:pos x="148" y="104"/>
                    </a:cxn>
                    <a:cxn ang="0">
                      <a:pos x="132" y="92"/>
                    </a:cxn>
                    <a:cxn ang="0">
                      <a:pos x="111" y="78"/>
                    </a:cxn>
                    <a:cxn ang="0">
                      <a:pos x="87" y="60"/>
                    </a:cxn>
                    <a:cxn ang="0">
                      <a:pos x="64" y="43"/>
                    </a:cxn>
                    <a:cxn ang="0">
                      <a:pos x="42" y="27"/>
                    </a:cxn>
                    <a:cxn ang="0">
                      <a:pos x="24" y="14"/>
                    </a:cxn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13" y="30"/>
                    </a:cxn>
                    <a:cxn ang="0">
                      <a:pos x="32" y="43"/>
                    </a:cxn>
                    <a:cxn ang="0">
                      <a:pos x="54" y="60"/>
                    </a:cxn>
                    <a:cxn ang="0">
                      <a:pos x="77" y="77"/>
                    </a:cxn>
                    <a:cxn ang="0">
                      <a:pos x="100" y="95"/>
                    </a:cxn>
                    <a:cxn ang="0">
                      <a:pos x="121" y="109"/>
                    </a:cxn>
                    <a:cxn ang="0">
                      <a:pos x="137" y="121"/>
                    </a:cxn>
                    <a:cxn ang="0">
                      <a:pos x="151" y="108"/>
                    </a:cxn>
                    <a:cxn ang="0">
                      <a:pos x="135" y="116"/>
                    </a:cxn>
                  </a:cxnLst>
                  <a:rect l="0" t="0" r="r" b="b"/>
                  <a:pathLst>
                    <a:path w="151" h="121">
                      <a:moveTo>
                        <a:pt x="135" y="116"/>
                      </a:moveTo>
                      <a:lnTo>
                        <a:pt x="148" y="104"/>
                      </a:lnTo>
                      <a:lnTo>
                        <a:pt x="132" y="92"/>
                      </a:lnTo>
                      <a:lnTo>
                        <a:pt x="111" y="78"/>
                      </a:lnTo>
                      <a:lnTo>
                        <a:pt x="87" y="60"/>
                      </a:lnTo>
                      <a:lnTo>
                        <a:pt x="64" y="43"/>
                      </a:lnTo>
                      <a:lnTo>
                        <a:pt x="42" y="27"/>
                      </a:lnTo>
                      <a:lnTo>
                        <a:pt x="24" y="14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3" y="30"/>
                      </a:lnTo>
                      <a:lnTo>
                        <a:pt x="32" y="43"/>
                      </a:lnTo>
                      <a:lnTo>
                        <a:pt x="54" y="60"/>
                      </a:lnTo>
                      <a:lnTo>
                        <a:pt x="77" y="77"/>
                      </a:lnTo>
                      <a:lnTo>
                        <a:pt x="100" y="95"/>
                      </a:lnTo>
                      <a:lnTo>
                        <a:pt x="121" y="109"/>
                      </a:lnTo>
                      <a:lnTo>
                        <a:pt x="137" y="121"/>
                      </a:lnTo>
                      <a:lnTo>
                        <a:pt x="151" y="108"/>
                      </a:lnTo>
                      <a:lnTo>
                        <a:pt x="135" y="1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0" name="Freeform 474"/>
                <p:cNvSpPr>
                  <a:spLocks/>
                </p:cNvSpPr>
                <p:nvPr/>
              </p:nvSpPr>
              <p:spPr bwMode="auto">
                <a:xfrm>
                  <a:off x="3574" y="2578"/>
                  <a:ext cx="57" cy="99"/>
                </a:xfrm>
                <a:custGeom>
                  <a:avLst/>
                  <a:gdLst/>
                  <a:ahLst/>
                  <a:cxnLst>
                    <a:cxn ang="0">
                      <a:pos x="13" y="22"/>
                    </a:cxn>
                    <a:cxn ang="0">
                      <a:pos x="0" y="17"/>
                    </a:cxn>
                    <a:cxn ang="0">
                      <a:pos x="211" y="396"/>
                    </a:cxn>
                    <a:cxn ang="0">
                      <a:pos x="227" y="388"/>
                    </a:cxn>
                    <a:cxn ang="0">
                      <a:pos x="16" y="8"/>
                    </a:cxn>
                    <a:cxn ang="0">
                      <a:pos x="4" y="2"/>
                    </a:cxn>
                    <a:cxn ang="0">
                      <a:pos x="16" y="8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13" y="22"/>
                    </a:cxn>
                  </a:cxnLst>
                  <a:rect l="0" t="0" r="r" b="b"/>
                  <a:pathLst>
                    <a:path w="227" h="396">
                      <a:moveTo>
                        <a:pt x="13" y="22"/>
                      </a:moveTo>
                      <a:lnTo>
                        <a:pt x="0" y="17"/>
                      </a:lnTo>
                      <a:lnTo>
                        <a:pt x="211" y="396"/>
                      </a:lnTo>
                      <a:lnTo>
                        <a:pt x="227" y="388"/>
                      </a:lnTo>
                      <a:lnTo>
                        <a:pt x="16" y="8"/>
                      </a:lnTo>
                      <a:lnTo>
                        <a:pt x="4" y="2"/>
                      </a:lnTo>
                      <a:lnTo>
                        <a:pt x="16" y="8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1" name="Freeform 475"/>
                <p:cNvSpPr>
                  <a:spLocks/>
                </p:cNvSpPr>
                <p:nvPr/>
              </p:nvSpPr>
              <p:spPr bwMode="auto">
                <a:xfrm>
                  <a:off x="3553" y="2578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22" y="58"/>
                    </a:cxn>
                    <a:cxn ang="0">
                      <a:pos x="20" y="71"/>
                    </a:cxn>
                    <a:cxn ang="0">
                      <a:pos x="29" y="62"/>
                    </a:cxn>
                    <a:cxn ang="0">
                      <a:pos x="37" y="55"/>
                    </a:cxn>
                    <a:cxn ang="0">
                      <a:pos x="48" y="49"/>
                    </a:cxn>
                    <a:cxn ang="0">
                      <a:pos x="58" y="41"/>
                    </a:cxn>
                    <a:cxn ang="0">
                      <a:pos x="67" y="35"/>
                    </a:cxn>
                    <a:cxn ang="0">
                      <a:pos x="77" y="30"/>
                    </a:cxn>
                    <a:cxn ang="0">
                      <a:pos x="87" y="24"/>
                    </a:cxn>
                    <a:cxn ang="0">
                      <a:pos x="98" y="20"/>
                    </a:cxn>
                    <a:cxn ang="0">
                      <a:pos x="89" y="0"/>
                    </a:cxn>
                    <a:cxn ang="0">
                      <a:pos x="79" y="8"/>
                    </a:cxn>
                    <a:cxn ang="0">
                      <a:pos x="69" y="12"/>
                    </a:cxn>
                    <a:cxn ang="0">
                      <a:pos x="57" y="18"/>
                    </a:cxn>
                    <a:cxn ang="0">
                      <a:pos x="48" y="24"/>
                    </a:cxn>
                    <a:cxn ang="0">
                      <a:pos x="37" y="31"/>
                    </a:cxn>
                    <a:cxn ang="0">
                      <a:pos x="28" y="39"/>
                    </a:cxn>
                    <a:cxn ang="0">
                      <a:pos x="16" y="48"/>
                    </a:cxn>
                    <a:cxn ang="0">
                      <a:pos x="7" y="55"/>
                    </a:cxn>
                    <a:cxn ang="0">
                      <a:pos x="5" y="68"/>
                    </a:cxn>
                    <a:cxn ang="0">
                      <a:pos x="7" y="55"/>
                    </a:cxn>
                    <a:cxn ang="0">
                      <a:pos x="0" y="62"/>
                    </a:cxn>
                    <a:cxn ang="0">
                      <a:pos x="5" y="68"/>
                    </a:cxn>
                    <a:cxn ang="0">
                      <a:pos x="22" y="58"/>
                    </a:cxn>
                  </a:cxnLst>
                  <a:rect l="0" t="0" r="r" b="b"/>
                  <a:pathLst>
                    <a:path w="98" h="71">
                      <a:moveTo>
                        <a:pt x="22" y="58"/>
                      </a:moveTo>
                      <a:lnTo>
                        <a:pt x="20" y="71"/>
                      </a:lnTo>
                      <a:lnTo>
                        <a:pt x="29" y="62"/>
                      </a:lnTo>
                      <a:lnTo>
                        <a:pt x="37" y="55"/>
                      </a:lnTo>
                      <a:lnTo>
                        <a:pt x="48" y="49"/>
                      </a:lnTo>
                      <a:lnTo>
                        <a:pt x="58" y="41"/>
                      </a:lnTo>
                      <a:lnTo>
                        <a:pt x="67" y="35"/>
                      </a:lnTo>
                      <a:lnTo>
                        <a:pt x="77" y="30"/>
                      </a:lnTo>
                      <a:lnTo>
                        <a:pt x="87" y="24"/>
                      </a:lnTo>
                      <a:lnTo>
                        <a:pt x="98" y="20"/>
                      </a:lnTo>
                      <a:lnTo>
                        <a:pt x="89" y="0"/>
                      </a:lnTo>
                      <a:lnTo>
                        <a:pt x="79" y="8"/>
                      </a:lnTo>
                      <a:lnTo>
                        <a:pt x="69" y="12"/>
                      </a:lnTo>
                      <a:lnTo>
                        <a:pt x="57" y="18"/>
                      </a:lnTo>
                      <a:lnTo>
                        <a:pt x="48" y="24"/>
                      </a:lnTo>
                      <a:lnTo>
                        <a:pt x="37" y="31"/>
                      </a:lnTo>
                      <a:lnTo>
                        <a:pt x="28" y="39"/>
                      </a:lnTo>
                      <a:lnTo>
                        <a:pt x="16" y="48"/>
                      </a:lnTo>
                      <a:lnTo>
                        <a:pt x="7" y="55"/>
                      </a:lnTo>
                      <a:lnTo>
                        <a:pt x="5" y="68"/>
                      </a:lnTo>
                      <a:lnTo>
                        <a:pt x="7" y="55"/>
                      </a:lnTo>
                      <a:lnTo>
                        <a:pt x="0" y="62"/>
                      </a:lnTo>
                      <a:lnTo>
                        <a:pt x="5" y="68"/>
                      </a:lnTo>
                      <a:lnTo>
                        <a:pt x="22" y="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2" name="Freeform 476"/>
                <p:cNvSpPr>
                  <a:spLocks/>
                </p:cNvSpPr>
                <p:nvPr/>
              </p:nvSpPr>
              <p:spPr bwMode="auto">
                <a:xfrm>
                  <a:off x="3554" y="2592"/>
                  <a:ext cx="41" cy="60"/>
                </a:xfrm>
                <a:custGeom>
                  <a:avLst/>
                  <a:gdLst/>
                  <a:ahLst/>
                  <a:cxnLst>
                    <a:cxn ang="0">
                      <a:pos x="156" y="220"/>
                    </a:cxn>
                    <a:cxn ang="0">
                      <a:pos x="163" y="224"/>
                    </a:cxn>
                    <a:cxn ang="0">
                      <a:pos x="17" y="0"/>
                    </a:cxn>
                    <a:cxn ang="0">
                      <a:pos x="0" y="10"/>
                    </a:cxn>
                    <a:cxn ang="0">
                      <a:pos x="147" y="235"/>
                    </a:cxn>
                    <a:cxn ang="0">
                      <a:pos x="156" y="240"/>
                    </a:cxn>
                    <a:cxn ang="0">
                      <a:pos x="147" y="235"/>
                    </a:cxn>
                    <a:cxn ang="0">
                      <a:pos x="151" y="240"/>
                    </a:cxn>
                    <a:cxn ang="0">
                      <a:pos x="156" y="240"/>
                    </a:cxn>
                    <a:cxn ang="0">
                      <a:pos x="156" y="220"/>
                    </a:cxn>
                  </a:cxnLst>
                  <a:rect l="0" t="0" r="r" b="b"/>
                  <a:pathLst>
                    <a:path w="163" h="240">
                      <a:moveTo>
                        <a:pt x="156" y="220"/>
                      </a:moveTo>
                      <a:lnTo>
                        <a:pt x="163" y="224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147" y="235"/>
                      </a:lnTo>
                      <a:lnTo>
                        <a:pt x="156" y="240"/>
                      </a:lnTo>
                      <a:lnTo>
                        <a:pt x="147" y="235"/>
                      </a:lnTo>
                      <a:lnTo>
                        <a:pt x="151" y="240"/>
                      </a:lnTo>
                      <a:lnTo>
                        <a:pt x="156" y="240"/>
                      </a:lnTo>
                      <a:lnTo>
                        <a:pt x="156" y="2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3" name="Freeform 477"/>
                <p:cNvSpPr>
                  <a:spLocks/>
                </p:cNvSpPr>
                <p:nvPr/>
              </p:nvSpPr>
              <p:spPr bwMode="auto">
                <a:xfrm>
                  <a:off x="3745" y="2582"/>
                  <a:ext cx="72" cy="92"/>
                </a:xfrm>
                <a:custGeom>
                  <a:avLst/>
                  <a:gdLst/>
                  <a:ahLst/>
                  <a:cxnLst>
                    <a:cxn ang="0">
                      <a:pos x="195" y="190"/>
                    </a:cxn>
                    <a:cxn ang="0">
                      <a:pos x="287" y="46"/>
                    </a:cxn>
                    <a:cxn ang="0">
                      <a:pos x="282" y="39"/>
                    </a:cxn>
                    <a:cxn ang="0">
                      <a:pos x="271" y="33"/>
                    </a:cxn>
                    <a:cxn ang="0">
                      <a:pos x="261" y="27"/>
                    </a:cxn>
                    <a:cxn ang="0">
                      <a:pos x="250" y="21"/>
                    </a:cxn>
                    <a:cxn ang="0">
                      <a:pos x="240" y="14"/>
                    </a:cxn>
                    <a:cxn ang="0">
                      <a:pos x="228" y="8"/>
                    </a:cxn>
                    <a:cxn ang="0">
                      <a:pos x="218" y="4"/>
                    </a:cxn>
                    <a:cxn ang="0">
                      <a:pos x="211" y="0"/>
                    </a:cxn>
                    <a:cxn ang="0">
                      <a:pos x="0" y="367"/>
                    </a:cxn>
                    <a:cxn ang="0">
                      <a:pos x="3" y="366"/>
                    </a:cxn>
                    <a:cxn ang="0">
                      <a:pos x="9" y="360"/>
                    </a:cxn>
                    <a:cxn ang="0">
                      <a:pos x="18" y="352"/>
                    </a:cxn>
                    <a:cxn ang="0">
                      <a:pos x="30" y="341"/>
                    </a:cxn>
                    <a:cxn ang="0">
                      <a:pos x="45" y="328"/>
                    </a:cxn>
                    <a:cxn ang="0">
                      <a:pos x="60" y="314"/>
                    </a:cxn>
                    <a:cxn ang="0">
                      <a:pos x="77" y="297"/>
                    </a:cxn>
                    <a:cxn ang="0">
                      <a:pos x="95" y="282"/>
                    </a:cxn>
                    <a:cxn ang="0">
                      <a:pos x="113" y="264"/>
                    </a:cxn>
                    <a:cxn ang="0">
                      <a:pos x="131" y="248"/>
                    </a:cxn>
                    <a:cxn ang="0">
                      <a:pos x="147" y="233"/>
                    </a:cxn>
                    <a:cxn ang="0">
                      <a:pos x="161" y="220"/>
                    </a:cxn>
                    <a:cxn ang="0">
                      <a:pos x="174" y="209"/>
                    </a:cxn>
                    <a:cxn ang="0">
                      <a:pos x="184" y="200"/>
                    </a:cxn>
                    <a:cxn ang="0">
                      <a:pos x="191" y="193"/>
                    </a:cxn>
                    <a:cxn ang="0">
                      <a:pos x="195" y="190"/>
                    </a:cxn>
                  </a:cxnLst>
                  <a:rect l="0" t="0" r="r" b="b"/>
                  <a:pathLst>
                    <a:path w="287" h="367">
                      <a:moveTo>
                        <a:pt x="195" y="190"/>
                      </a:moveTo>
                      <a:lnTo>
                        <a:pt x="287" y="46"/>
                      </a:lnTo>
                      <a:lnTo>
                        <a:pt x="282" y="39"/>
                      </a:lnTo>
                      <a:lnTo>
                        <a:pt x="271" y="33"/>
                      </a:lnTo>
                      <a:lnTo>
                        <a:pt x="261" y="27"/>
                      </a:lnTo>
                      <a:lnTo>
                        <a:pt x="250" y="21"/>
                      </a:lnTo>
                      <a:lnTo>
                        <a:pt x="240" y="14"/>
                      </a:lnTo>
                      <a:lnTo>
                        <a:pt x="228" y="8"/>
                      </a:lnTo>
                      <a:lnTo>
                        <a:pt x="218" y="4"/>
                      </a:lnTo>
                      <a:lnTo>
                        <a:pt x="211" y="0"/>
                      </a:lnTo>
                      <a:lnTo>
                        <a:pt x="0" y="367"/>
                      </a:lnTo>
                      <a:lnTo>
                        <a:pt x="3" y="366"/>
                      </a:lnTo>
                      <a:lnTo>
                        <a:pt x="9" y="360"/>
                      </a:lnTo>
                      <a:lnTo>
                        <a:pt x="18" y="352"/>
                      </a:lnTo>
                      <a:lnTo>
                        <a:pt x="30" y="341"/>
                      </a:lnTo>
                      <a:lnTo>
                        <a:pt x="45" y="328"/>
                      </a:lnTo>
                      <a:lnTo>
                        <a:pt x="60" y="314"/>
                      </a:lnTo>
                      <a:lnTo>
                        <a:pt x="77" y="297"/>
                      </a:lnTo>
                      <a:lnTo>
                        <a:pt x="95" y="282"/>
                      </a:lnTo>
                      <a:lnTo>
                        <a:pt x="113" y="264"/>
                      </a:lnTo>
                      <a:lnTo>
                        <a:pt x="131" y="248"/>
                      </a:lnTo>
                      <a:lnTo>
                        <a:pt x="147" y="233"/>
                      </a:lnTo>
                      <a:lnTo>
                        <a:pt x="161" y="220"/>
                      </a:lnTo>
                      <a:lnTo>
                        <a:pt x="174" y="209"/>
                      </a:lnTo>
                      <a:lnTo>
                        <a:pt x="184" y="200"/>
                      </a:lnTo>
                      <a:lnTo>
                        <a:pt x="191" y="193"/>
                      </a:lnTo>
                      <a:lnTo>
                        <a:pt x="195" y="19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4" name="Freeform 478"/>
                <p:cNvSpPr>
                  <a:spLocks/>
                </p:cNvSpPr>
                <p:nvPr/>
              </p:nvSpPr>
              <p:spPr bwMode="auto">
                <a:xfrm>
                  <a:off x="3792" y="2592"/>
                  <a:ext cx="29" cy="39"/>
                </a:xfrm>
                <a:custGeom>
                  <a:avLst/>
                  <a:gdLst/>
                  <a:ahLst/>
                  <a:cxnLst>
                    <a:cxn ang="0">
                      <a:pos x="96" y="14"/>
                    </a:cxn>
                    <a:cxn ang="0">
                      <a:pos x="94" y="1"/>
                    </a:cxn>
                    <a:cxn ang="0">
                      <a:pos x="0" y="146"/>
                    </a:cxn>
                    <a:cxn ang="0">
                      <a:pos x="17" y="157"/>
                    </a:cxn>
                    <a:cxn ang="0">
                      <a:pos x="111" y="12"/>
                    </a:cxn>
                    <a:cxn ang="0">
                      <a:pos x="108" y="0"/>
                    </a:cxn>
                    <a:cxn ang="0">
                      <a:pos x="111" y="12"/>
                    </a:cxn>
                    <a:cxn ang="0">
                      <a:pos x="115" y="6"/>
                    </a:cxn>
                    <a:cxn ang="0">
                      <a:pos x="108" y="0"/>
                    </a:cxn>
                    <a:cxn ang="0">
                      <a:pos x="96" y="14"/>
                    </a:cxn>
                  </a:cxnLst>
                  <a:rect l="0" t="0" r="r" b="b"/>
                  <a:pathLst>
                    <a:path w="115" h="157">
                      <a:moveTo>
                        <a:pt x="96" y="14"/>
                      </a:moveTo>
                      <a:lnTo>
                        <a:pt x="94" y="1"/>
                      </a:lnTo>
                      <a:lnTo>
                        <a:pt x="0" y="146"/>
                      </a:lnTo>
                      <a:lnTo>
                        <a:pt x="17" y="157"/>
                      </a:lnTo>
                      <a:lnTo>
                        <a:pt x="111" y="12"/>
                      </a:lnTo>
                      <a:lnTo>
                        <a:pt x="108" y="0"/>
                      </a:lnTo>
                      <a:lnTo>
                        <a:pt x="111" y="12"/>
                      </a:lnTo>
                      <a:lnTo>
                        <a:pt x="115" y="6"/>
                      </a:lnTo>
                      <a:lnTo>
                        <a:pt x="108" y="0"/>
                      </a:lnTo>
                      <a:lnTo>
                        <a:pt x="96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5" name="Freeform 479"/>
                <p:cNvSpPr>
                  <a:spLocks/>
                </p:cNvSpPr>
                <p:nvPr/>
              </p:nvSpPr>
              <p:spPr bwMode="auto">
                <a:xfrm>
                  <a:off x="3796" y="2579"/>
                  <a:ext cx="23" cy="16"/>
                </a:xfrm>
                <a:custGeom>
                  <a:avLst/>
                  <a:gdLst/>
                  <a:ahLst/>
                  <a:cxnLst>
                    <a:cxn ang="0">
                      <a:pos x="15" y="18"/>
                    </a:cxn>
                    <a:cxn ang="0">
                      <a:pos x="4" y="22"/>
                    </a:cxn>
                    <a:cxn ang="0">
                      <a:pos x="11" y="27"/>
                    </a:cxn>
                    <a:cxn ang="0">
                      <a:pos x="22" y="30"/>
                    </a:cxn>
                    <a:cxn ang="0">
                      <a:pos x="31" y="36"/>
                    </a:cxn>
                    <a:cxn ang="0">
                      <a:pos x="44" y="41"/>
                    </a:cxn>
                    <a:cxn ang="0">
                      <a:pos x="54" y="49"/>
                    </a:cxn>
                    <a:cxn ang="0">
                      <a:pos x="63" y="55"/>
                    </a:cxn>
                    <a:cxn ang="0">
                      <a:pos x="73" y="61"/>
                    </a:cxn>
                    <a:cxn ang="0">
                      <a:pos x="79" y="66"/>
                    </a:cxn>
                    <a:cxn ang="0">
                      <a:pos x="91" y="52"/>
                    </a:cxn>
                    <a:cxn ang="0">
                      <a:pos x="83" y="46"/>
                    </a:cxn>
                    <a:cxn ang="0">
                      <a:pos x="74" y="38"/>
                    </a:cxn>
                    <a:cxn ang="0">
                      <a:pos x="61" y="32"/>
                    </a:cxn>
                    <a:cxn ang="0">
                      <a:pos x="51" y="26"/>
                    </a:cxn>
                    <a:cxn ang="0">
                      <a:pos x="40" y="19"/>
                    </a:cxn>
                    <a:cxn ang="0">
                      <a:pos x="30" y="13"/>
                    </a:cxn>
                    <a:cxn ang="0">
                      <a:pos x="19" y="8"/>
                    </a:cxn>
                    <a:cxn ang="0">
                      <a:pos x="10" y="3"/>
                    </a:cxn>
                    <a:cxn ang="0">
                      <a:pos x="0" y="8"/>
                    </a:cxn>
                    <a:cxn ang="0">
                      <a:pos x="10" y="3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15" y="18"/>
                    </a:cxn>
                  </a:cxnLst>
                  <a:rect l="0" t="0" r="r" b="b"/>
                  <a:pathLst>
                    <a:path w="91" h="66">
                      <a:moveTo>
                        <a:pt x="15" y="18"/>
                      </a:moveTo>
                      <a:lnTo>
                        <a:pt x="4" y="22"/>
                      </a:lnTo>
                      <a:lnTo>
                        <a:pt x="11" y="27"/>
                      </a:lnTo>
                      <a:lnTo>
                        <a:pt x="22" y="30"/>
                      </a:lnTo>
                      <a:lnTo>
                        <a:pt x="31" y="36"/>
                      </a:lnTo>
                      <a:lnTo>
                        <a:pt x="44" y="41"/>
                      </a:lnTo>
                      <a:lnTo>
                        <a:pt x="54" y="49"/>
                      </a:lnTo>
                      <a:lnTo>
                        <a:pt x="63" y="55"/>
                      </a:lnTo>
                      <a:lnTo>
                        <a:pt x="73" y="61"/>
                      </a:lnTo>
                      <a:lnTo>
                        <a:pt x="79" y="66"/>
                      </a:lnTo>
                      <a:lnTo>
                        <a:pt x="91" y="52"/>
                      </a:lnTo>
                      <a:lnTo>
                        <a:pt x="83" y="46"/>
                      </a:lnTo>
                      <a:lnTo>
                        <a:pt x="74" y="38"/>
                      </a:lnTo>
                      <a:lnTo>
                        <a:pt x="61" y="32"/>
                      </a:lnTo>
                      <a:lnTo>
                        <a:pt x="51" y="26"/>
                      </a:lnTo>
                      <a:lnTo>
                        <a:pt x="40" y="19"/>
                      </a:lnTo>
                      <a:lnTo>
                        <a:pt x="30" y="13"/>
                      </a:lnTo>
                      <a:lnTo>
                        <a:pt x="19" y="8"/>
                      </a:lnTo>
                      <a:lnTo>
                        <a:pt x="10" y="3"/>
                      </a:lnTo>
                      <a:lnTo>
                        <a:pt x="0" y="8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5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6" name="Freeform 480"/>
                <p:cNvSpPr>
                  <a:spLocks/>
                </p:cNvSpPr>
                <p:nvPr/>
              </p:nvSpPr>
              <p:spPr bwMode="auto">
                <a:xfrm>
                  <a:off x="3743" y="2581"/>
                  <a:ext cx="57" cy="94"/>
                </a:xfrm>
                <a:custGeom>
                  <a:avLst/>
                  <a:gdLst/>
                  <a:ahLst/>
                  <a:cxnLst>
                    <a:cxn ang="0">
                      <a:pos x="20" y="372"/>
                    </a:cxn>
                    <a:cxn ang="0">
                      <a:pos x="19" y="377"/>
                    </a:cxn>
                    <a:cxn ang="0">
                      <a:pos x="228" y="10"/>
                    </a:cxn>
                    <a:cxn ang="0">
                      <a:pos x="213" y="0"/>
                    </a:cxn>
                    <a:cxn ang="0">
                      <a:pos x="3" y="366"/>
                    </a:cxn>
                    <a:cxn ang="0">
                      <a:pos x="0" y="372"/>
                    </a:cxn>
                    <a:cxn ang="0">
                      <a:pos x="20" y="372"/>
                    </a:cxn>
                  </a:cxnLst>
                  <a:rect l="0" t="0" r="r" b="b"/>
                  <a:pathLst>
                    <a:path w="228" h="377">
                      <a:moveTo>
                        <a:pt x="20" y="372"/>
                      </a:moveTo>
                      <a:lnTo>
                        <a:pt x="19" y="377"/>
                      </a:lnTo>
                      <a:lnTo>
                        <a:pt x="228" y="10"/>
                      </a:lnTo>
                      <a:lnTo>
                        <a:pt x="213" y="0"/>
                      </a:lnTo>
                      <a:lnTo>
                        <a:pt x="3" y="366"/>
                      </a:lnTo>
                      <a:lnTo>
                        <a:pt x="0" y="372"/>
                      </a:lnTo>
                      <a:lnTo>
                        <a:pt x="20" y="3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7" name="Freeform 481"/>
                <p:cNvSpPr>
                  <a:spLocks/>
                </p:cNvSpPr>
                <p:nvPr/>
              </p:nvSpPr>
              <p:spPr bwMode="auto">
                <a:xfrm>
                  <a:off x="3743" y="2627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196" y="3"/>
                    </a:cxn>
                    <a:cxn ang="0">
                      <a:pos x="201" y="0"/>
                    </a:cxn>
                    <a:cxn ang="0">
                      <a:pos x="195" y="3"/>
                    </a:cxn>
                    <a:cxn ang="0">
                      <a:pos x="187" y="9"/>
                    </a:cxn>
                    <a:cxn ang="0">
                      <a:pos x="178" y="19"/>
                    </a:cxn>
                    <a:cxn ang="0">
                      <a:pos x="165" y="31"/>
                    </a:cxn>
                    <a:cxn ang="0">
                      <a:pos x="151" y="45"/>
                    </a:cxn>
                    <a:cxn ang="0">
                      <a:pos x="134" y="59"/>
                    </a:cxn>
                    <a:cxn ang="0">
                      <a:pos x="116" y="75"/>
                    </a:cxn>
                    <a:cxn ang="0">
                      <a:pos x="99" y="91"/>
                    </a:cxn>
                    <a:cxn ang="0">
                      <a:pos x="82" y="108"/>
                    </a:cxn>
                    <a:cxn ang="0">
                      <a:pos x="63" y="123"/>
                    </a:cxn>
                    <a:cxn ang="0">
                      <a:pos x="49" y="139"/>
                    </a:cxn>
                    <a:cxn ang="0">
                      <a:pos x="34" y="153"/>
                    </a:cxn>
                    <a:cxn ang="0">
                      <a:pos x="21" y="163"/>
                    </a:cxn>
                    <a:cxn ang="0">
                      <a:pos x="13" y="172"/>
                    </a:cxn>
                    <a:cxn ang="0">
                      <a:pos x="7" y="177"/>
                    </a:cxn>
                    <a:cxn ang="0">
                      <a:pos x="20" y="185"/>
                    </a:cxn>
                    <a:cxn ang="0">
                      <a:pos x="0" y="185"/>
                    </a:cxn>
                    <a:cxn ang="0">
                      <a:pos x="18" y="191"/>
                    </a:cxn>
                    <a:cxn ang="0">
                      <a:pos x="25" y="187"/>
                    </a:cxn>
                    <a:cxn ang="0">
                      <a:pos x="34" y="177"/>
                    </a:cxn>
                    <a:cxn ang="0">
                      <a:pos x="47" y="167"/>
                    </a:cxn>
                    <a:cxn ang="0">
                      <a:pos x="61" y="153"/>
                    </a:cxn>
                    <a:cxn ang="0">
                      <a:pos x="76" y="139"/>
                    </a:cxn>
                    <a:cxn ang="0">
                      <a:pos x="93" y="123"/>
                    </a:cxn>
                    <a:cxn ang="0">
                      <a:pos x="111" y="106"/>
                    </a:cxn>
                    <a:cxn ang="0">
                      <a:pos x="129" y="89"/>
                    </a:cxn>
                    <a:cxn ang="0">
                      <a:pos x="147" y="74"/>
                    </a:cxn>
                    <a:cxn ang="0">
                      <a:pos x="163" y="59"/>
                    </a:cxn>
                    <a:cxn ang="0">
                      <a:pos x="178" y="45"/>
                    </a:cxn>
                    <a:cxn ang="0">
                      <a:pos x="189" y="34"/>
                    </a:cxn>
                    <a:cxn ang="0">
                      <a:pos x="200" y="25"/>
                    </a:cxn>
                    <a:cxn ang="0">
                      <a:pos x="207" y="19"/>
                    </a:cxn>
                    <a:cxn ang="0">
                      <a:pos x="213" y="14"/>
                    </a:cxn>
                    <a:cxn ang="0">
                      <a:pos x="196" y="3"/>
                    </a:cxn>
                  </a:cxnLst>
                  <a:rect l="0" t="0" r="r" b="b"/>
                  <a:pathLst>
                    <a:path w="213" h="191">
                      <a:moveTo>
                        <a:pt x="196" y="3"/>
                      </a:moveTo>
                      <a:lnTo>
                        <a:pt x="201" y="0"/>
                      </a:lnTo>
                      <a:lnTo>
                        <a:pt x="195" y="3"/>
                      </a:lnTo>
                      <a:lnTo>
                        <a:pt x="187" y="9"/>
                      </a:lnTo>
                      <a:lnTo>
                        <a:pt x="178" y="19"/>
                      </a:lnTo>
                      <a:lnTo>
                        <a:pt x="165" y="31"/>
                      </a:lnTo>
                      <a:lnTo>
                        <a:pt x="151" y="45"/>
                      </a:lnTo>
                      <a:lnTo>
                        <a:pt x="134" y="59"/>
                      </a:lnTo>
                      <a:lnTo>
                        <a:pt x="116" y="75"/>
                      </a:lnTo>
                      <a:lnTo>
                        <a:pt x="99" y="91"/>
                      </a:lnTo>
                      <a:lnTo>
                        <a:pt x="82" y="108"/>
                      </a:lnTo>
                      <a:lnTo>
                        <a:pt x="63" y="123"/>
                      </a:lnTo>
                      <a:lnTo>
                        <a:pt x="49" y="139"/>
                      </a:lnTo>
                      <a:lnTo>
                        <a:pt x="34" y="153"/>
                      </a:lnTo>
                      <a:lnTo>
                        <a:pt x="21" y="163"/>
                      </a:lnTo>
                      <a:lnTo>
                        <a:pt x="13" y="172"/>
                      </a:lnTo>
                      <a:lnTo>
                        <a:pt x="7" y="177"/>
                      </a:lnTo>
                      <a:lnTo>
                        <a:pt x="20" y="185"/>
                      </a:lnTo>
                      <a:lnTo>
                        <a:pt x="0" y="185"/>
                      </a:lnTo>
                      <a:lnTo>
                        <a:pt x="18" y="191"/>
                      </a:lnTo>
                      <a:lnTo>
                        <a:pt x="25" y="187"/>
                      </a:lnTo>
                      <a:lnTo>
                        <a:pt x="34" y="177"/>
                      </a:lnTo>
                      <a:lnTo>
                        <a:pt x="47" y="167"/>
                      </a:lnTo>
                      <a:lnTo>
                        <a:pt x="61" y="153"/>
                      </a:lnTo>
                      <a:lnTo>
                        <a:pt x="76" y="139"/>
                      </a:lnTo>
                      <a:lnTo>
                        <a:pt x="93" y="123"/>
                      </a:lnTo>
                      <a:lnTo>
                        <a:pt x="111" y="106"/>
                      </a:lnTo>
                      <a:lnTo>
                        <a:pt x="129" y="89"/>
                      </a:lnTo>
                      <a:lnTo>
                        <a:pt x="147" y="74"/>
                      </a:lnTo>
                      <a:lnTo>
                        <a:pt x="163" y="59"/>
                      </a:lnTo>
                      <a:lnTo>
                        <a:pt x="178" y="45"/>
                      </a:lnTo>
                      <a:lnTo>
                        <a:pt x="189" y="34"/>
                      </a:lnTo>
                      <a:lnTo>
                        <a:pt x="200" y="25"/>
                      </a:lnTo>
                      <a:lnTo>
                        <a:pt x="207" y="19"/>
                      </a:lnTo>
                      <a:lnTo>
                        <a:pt x="213" y="14"/>
                      </a:lnTo>
                      <a:lnTo>
                        <a:pt x="196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8" name="Freeform 482"/>
                <p:cNvSpPr>
                  <a:spLocks/>
                </p:cNvSpPr>
                <p:nvPr/>
              </p:nvSpPr>
              <p:spPr bwMode="auto">
                <a:xfrm>
                  <a:off x="4351" y="2593"/>
                  <a:ext cx="0" cy="3"/>
                </a:xfrm>
                <a:custGeom>
                  <a:avLst/>
                  <a:gdLst/>
                  <a:ahLst/>
                  <a:cxnLst>
                    <a:cxn ang="0">
                      <a:pos x="1" y="10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10"/>
                    </a:cxn>
                  </a:cxnLst>
                  <a:rect l="0" t="0" r="r" b="b"/>
                  <a:pathLst>
                    <a:path w="3" h="10">
                      <a:moveTo>
                        <a:pt x="1" y="10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59" name="Freeform 483"/>
                <p:cNvSpPr>
                  <a:spLocks/>
                </p:cNvSpPr>
                <p:nvPr/>
              </p:nvSpPr>
              <p:spPr bwMode="auto">
                <a:xfrm>
                  <a:off x="4348" y="2587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21" y="25"/>
                    </a:cxn>
                    <a:cxn ang="0">
                      <a:pos x="5" y="18"/>
                    </a:cxn>
                    <a:cxn ang="0">
                      <a:pos x="1" y="24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3" y="42"/>
                    </a:cxn>
                    <a:cxn ang="0">
                      <a:pos x="17" y="28"/>
                    </a:cxn>
                    <a:cxn ang="0">
                      <a:pos x="18" y="30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18" y="32"/>
                    </a:cxn>
                    <a:cxn ang="0">
                      <a:pos x="1" y="25"/>
                    </a:cxn>
                    <a:cxn ang="0">
                      <a:pos x="21" y="25"/>
                    </a:cxn>
                    <a:cxn ang="0">
                      <a:pos x="21" y="0"/>
                    </a:cxn>
                    <a:cxn ang="0">
                      <a:pos x="5" y="18"/>
                    </a:cxn>
                    <a:cxn ang="0">
                      <a:pos x="21" y="25"/>
                    </a:cxn>
                  </a:cxnLst>
                  <a:rect l="0" t="0" r="r" b="b"/>
                  <a:pathLst>
                    <a:path w="21" h="42">
                      <a:moveTo>
                        <a:pt x="21" y="25"/>
                      </a:moveTo>
                      <a:lnTo>
                        <a:pt x="5" y="18"/>
                      </a:lnTo>
                      <a:lnTo>
                        <a:pt x="1" y="24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3" y="42"/>
                      </a:lnTo>
                      <a:lnTo>
                        <a:pt x="17" y="28"/>
                      </a:lnTo>
                      <a:lnTo>
                        <a:pt x="18" y="30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18" y="32"/>
                      </a:lnTo>
                      <a:lnTo>
                        <a:pt x="1" y="25"/>
                      </a:lnTo>
                      <a:lnTo>
                        <a:pt x="21" y="25"/>
                      </a:lnTo>
                      <a:lnTo>
                        <a:pt x="21" y="0"/>
                      </a:lnTo>
                      <a:lnTo>
                        <a:pt x="5" y="18"/>
                      </a:lnTo>
                      <a:lnTo>
                        <a:pt x="21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0" name="Freeform 484"/>
                <p:cNvSpPr>
                  <a:spLocks/>
                </p:cNvSpPr>
                <p:nvPr/>
              </p:nvSpPr>
              <p:spPr bwMode="auto">
                <a:xfrm>
                  <a:off x="4348" y="2593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3" y="17"/>
                    </a:cxn>
                    <a:cxn ang="0">
                      <a:pos x="20" y="7"/>
                    </a:cxn>
                    <a:cxn ang="0">
                      <a:pos x="20" y="6"/>
                    </a:cxn>
                    <a:cxn ang="0">
                      <a:pos x="20" y="5"/>
                    </a:cxn>
                    <a:cxn ang="0">
                      <a:pos x="2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1" y="3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17" y="3"/>
                    </a:cxn>
                    <a:cxn ang="0">
                      <a:pos x="3" y="17"/>
                    </a:cxn>
                  </a:cxnLst>
                  <a:rect l="0" t="0" r="r" b="b"/>
                  <a:pathLst>
                    <a:path w="21" h="17">
                      <a:moveTo>
                        <a:pt x="3" y="17"/>
                      </a:moveTo>
                      <a:lnTo>
                        <a:pt x="20" y="7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7" y="3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1" name="Freeform 485"/>
                <p:cNvSpPr>
                  <a:spLocks/>
                </p:cNvSpPr>
                <p:nvPr/>
              </p:nvSpPr>
              <p:spPr bwMode="auto">
                <a:xfrm>
                  <a:off x="4327" y="2481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92" y="195"/>
                    </a:cxn>
                    <a:cxn ang="0">
                      <a:pos x="103" y="195"/>
                    </a:cxn>
                    <a:cxn ang="0">
                      <a:pos x="116" y="195"/>
                    </a:cxn>
                    <a:cxn ang="0">
                      <a:pos x="126" y="194"/>
                    </a:cxn>
                    <a:cxn ang="0">
                      <a:pos x="139" y="190"/>
                    </a:cxn>
                    <a:cxn ang="0">
                      <a:pos x="150" y="184"/>
                    </a:cxn>
                    <a:cxn ang="0">
                      <a:pos x="159" y="179"/>
                    </a:cxn>
                    <a:cxn ang="0">
                      <a:pos x="167" y="172"/>
                    </a:cxn>
                    <a:cxn ang="0">
                      <a:pos x="174" y="163"/>
                    </a:cxn>
                    <a:cxn ang="0">
                      <a:pos x="180" y="149"/>
                    </a:cxn>
                    <a:cxn ang="0">
                      <a:pos x="187" y="133"/>
                    </a:cxn>
                    <a:cxn ang="0">
                      <a:pos x="191" y="118"/>
                    </a:cxn>
                    <a:cxn ang="0">
                      <a:pos x="195" y="103"/>
                    </a:cxn>
                    <a:cxn ang="0">
                      <a:pos x="196" y="87"/>
                    </a:cxn>
                    <a:cxn ang="0">
                      <a:pos x="195" y="74"/>
                    </a:cxn>
                    <a:cxn ang="0">
                      <a:pos x="190" y="61"/>
                    </a:cxn>
                    <a:cxn ang="0">
                      <a:pos x="184" y="47"/>
                    </a:cxn>
                    <a:cxn ang="0">
                      <a:pos x="169" y="38"/>
                    </a:cxn>
                    <a:cxn ang="0">
                      <a:pos x="157" y="27"/>
                    </a:cxn>
                    <a:cxn ang="0">
                      <a:pos x="144" y="19"/>
                    </a:cxn>
                    <a:cxn ang="0">
                      <a:pos x="130" y="12"/>
                    </a:cxn>
                    <a:cxn ang="0">
                      <a:pos x="116" y="6"/>
                    </a:cxn>
                    <a:cxn ang="0">
                      <a:pos x="102" y="1"/>
                    </a:cxn>
                    <a:cxn ang="0">
                      <a:pos x="86" y="0"/>
                    </a:cxn>
                    <a:cxn ang="0">
                      <a:pos x="70" y="1"/>
                    </a:cxn>
                    <a:cxn ang="0">
                      <a:pos x="57" y="7"/>
                    </a:cxn>
                    <a:cxn ang="0">
                      <a:pos x="46" y="14"/>
                    </a:cxn>
                    <a:cxn ang="0">
                      <a:pos x="36" y="21"/>
                    </a:cxn>
                    <a:cxn ang="0">
                      <a:pos x="27" y="31"/>
                    </a:cxn>
                    <a:cxn ang="0">
                      <a:pos x="18" y="40"/>
                    </a:cxn>
                    <a:cxn ang="0">
                      <a:pos x="12" y="51"/>
                    </a:cxn>
                    <a:cxn ang="0">
                      <a:pos x="6" y="63"/>
                    </a:cxn>
                    <a:cxn ang="0">
                      <a:pos x="0" y="76"/>
                    </a:cxn>
                    <a:cxn ang="0">
                      <a:pos x="1" y="90"/>
                    </a:cxn>
                    <a:cxn ang="0">
                      <a:pos x="5" y="106"/>
                    </a:cxn>
                    <a:cxn ang="0">
                      <a:pos x="8" y="119"/>
                    </a:cxn>
                    <a:cxn ang="0">
                      <a:pos x="14" y="130"/>
                    </a:cxn>
                    <a:cxn ang="0">
                      <a:pos x="20" y="141"/>
                    </a:cxn>
                    <a:cxn ang="0">
                      <a:pos x="27" y="152"/>
                    </a:cxn>
                    <a:cxn ang="0">
                      <a:pos x="35" y="162"/>
                    </a:cxn>
                    <a:cxn ang="0">
                      <a:pos x="43" y="170"/>
                    </a:cxn>
                    <a:cxn ang="0">
                      <a:pos x="49" y="173"/>
                    </a:cxn>
                    <a:cxn ang="0">
                      <a:pos x="54" y="177"/>
                    </a:cxn>
                    <a:cxn ang="0">
                      <a:pos x="60" y="181"/>
                    </a:cxn>
                    <a:cxn ang="0">
                      <a:pos x="65" y="183"/>
                    </a:cxn>
                    <a:cxn ang="0">
                      <a:pos x="72" y="187"/>
                    </a:cxn>
                    <a:cxn ang="0">
                      <a:pos x="78" y="190"/>
                    </a:cxn>
                    <a:cxn ang="0">
                      <a:pos x="83" y="193"/>
                    </a:cxn>
                    <a:cxn ang="0">
                      <a:pos x="92" y="195"/>
                    </a:cxn>
                  </a:cxnLst>
                  <a:rect l="0" t="0" r="r" b="b"/>
                  <a:pathLst>
                    <a:path w="196" h="195">
                      <a:moveTo>
                        <a:pt x="92" y="195"/>
                      </a:moveTo>
                      <a:lnTo>
                        <a:pt x="103" y="195"/>
                      </a:lnTo>
                      <a:lnTo>
                        <a:pt x="116" y="195"/>
                      </a:lnTo>
                      <a:lnTo>
                        <a:pt x="126" y="194"/>
                      </a:lnTo>
                      <a:lnTo>
                        <a:pt x="139" y="190"/>
                      </a:lnTo>
                      <a:lnTo>
                        <a:pt x="150" y="184"/>
                      </a:lnTo>
                      <a:lnTo>
                        <a:pt x="159" y="179"/>
                      </a:lnTo>
                      <a:lnTo>
                        <a:pt x="167" y="172"/>
                      </a:lnTo>
                      <a:lnTo>
                        <a:pt x="174" y="163"/>
                      </a:lnTo>
                      <a:lnTo>
                        <a:pt x="180" y="149"/>
                      </a:lnTo>
                      <a:lnTo>
                        <a:pt x="187" y="133"/>
                      </a:lnTo>
                      <a:lnTo>
                        <a:pt x="191" y="118"/>
                      </a:lnTo>
                      <a:lnTo>
                        <a:pt x="195" y="103"/>
                      </a:lnTo>
                      <a:lnTo>
                        <a:pt x="196" y="87"/>
                      </a:lnTo>
                      <a:lnTo>
                        <a:pt x="195" y="74"/>
                      </a:lnTo>
                      <a:lnTo>
                        <a:pt x="190" y="61"/>
                      </a:lnTo>
                      <a:lnTo>
                        <a:pt x="184" y="47"/>
                      </a:lnTo>
                      <a:lnTo>
                        <a:pt x="169" y="38"/>
                      </a:lnTo>
                      <a:lnTo>
                        <a:pt x="157" y="27"/>
                      </a:lnTo>
                      <a:lnTo>
                        <a:pt x="144" y="19"/>
                      </a:lnTo>
                      <a:lnTo>
                        <a:pt x="130" y="12"/>
                      </a:lnTo>
                      <a:lnTo>
                        <a:pt x="116" y="6"/>
                      </a:lnTo>
                      <a:lnTo>
                        <a:pt x="102" y="1"/>
                      </a:lnTo>
                      <a:lnTo>
                        <a:pt x="86" y="0"/>
                      </a:lnTo>
                      <a:lnTo>
                        <a:pt x="70" y="1"/>
                      </a:lnTo>
                      <a:lnTo>
                        <a:pt x="57" y="7"/>
                      </a:lnTo>
                      <a:lnTo>
                        <a:pt x="46" y="14"/>
                      </a:lnTo>
                      <a:lnTo>
                        <a:pt x="36" y="21"/>
                      </a:lnTo>
                      <a:lnTo>
                        <a:pt x="27" y="31"/>
                      </a:lnTo>
                      <a:lnTo>
                        <a:pt x="18" y="40"/>
                      </a:lnTo>
                      <a:lnTo>
                        <a:pt x="12" y="51"/>
                      </a:lnTo>
                      <a:lnTo>
                        <a:pt x="6" y="63"/>
                      </a:lnTo>
                      <a:lnTo>
                        <a:pt x="0" y="76"/>
                      </a:lnTo>
                      <a:lnTo>
                        <a:pt x="1" y="90"/>
                      </a:lnTo>
                      <a:lnTo>
                        <a:pt x="5" y="106"/>
                      </a:lnTo>
                      <a:lnTo>
                        <a:pt x="8" y="119"/>
                      </a:lnTo>
                      <a:lnTo>
                        <a:pt x="14" y="130"/>
                      </a:lnTo>
                      <a:lnTo>
                        <a:pt x="20" y="141"/>
                      </a:lnTo>
                      <a:lnTo>
                        <a:pt x="27" y="152"/>
                      </a:lnTo>
                      <a:lnTo>
                        <a:pt x="35" y="162"/>
                      </a:lnTo>
                      <a:lnTo>
                        <a:pt x="43" y="170"/>
                      </a:lnTo>
                      <a:lnTo>
                        <a:pt x="49" y="173"/>
                      </a:lnTo>
                      <a:lnTo>
                        <a:pt x="54" y="177"/>
                      </a:lnTo>
                      <a:lnTo>
                        <a:pt x="60" y="181"/>
                      </a:lnTo>
                      <a:lnTo>
                        <a:pt x="65" y="183"/>
                      </a:lnTo>
                      <a:lnTo>
                        <a:pt x="72" y="187"/>
                      </a:lnTo>
                      <a:lnTo>
                        <a:pt x="78" y="190"/>
                      </a:lnTo>
                      <a:lnTo>
                        <a:pt x="83" y="193"/>
                      </a:lnTo>
                      <a:lnTo>
                        <a:pt x="92" y="19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2" name="Freeform 486"/>
                <p:cNvSpPr>
                  <a:spLocks/>
                </p:cNvSpPr>
                <p:nvPr/>
              </p:nvSpPr>
              <p:spPr bwMode="auto">
                <a:xfrm>
                  <a:off x="4350" y="2521"/>
                  <a:ext cx="21" cy="10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72" y="9"/>
                    </a:cxn>
                    <a:cxn ang="0">
                      <a:pos x="65" y="15"/>
                    </a:cxn>
                    <a:cxn ang="0">
                      <a:pos x="55" y="21"/>
                    </a:cxn>
                    <a:cxn ang="0">
                      <a:pos x="46" y="25"/>
                    </a:cxn>
                    <a:cxn ang="0">
                      <a:pos x="33" y="29"/>
                    </a:cxn>
                    <a:cxn ang="0">
                      <a:pos x="24" y="31"/>
                    </a:cxn>
                    <a:cxn ang="0">
                      <a:pos x="11" y="30"/>
                    </a:cxn>
                    <a:cxn ang="0">
                      <a:pos x="0" y="31"/>
                    </a:cxn>
                    <a:cxn ang="0">
                      <a:pos x="0" y="40"/>
                    </a:cxn>
                    <a:cxn ang="0">
                      <a:pos x="11" y="41"/>
                    </a:cxn>
                    <a:cxn ang="0">
                      <a:pos x="24" y="40"/>
                    </a:cxn>
                    <a:cxn ang="0">
                      <a:pos x="36" y="37"/>
                    </a:cxn>
                    <a:cxn ang="0">
                      <a:pos x="48" y="34"/>
                    </a:cxn>
                    <a:cxn ang="0">
                      <a:pos x="60" y="29"/>
                    </a:cxn>
                    <a:cxn ang="0">
                      <a:pos x="68" y="23"/>
                    </a:cxn>
                    <a:cxn ang="0">
                      <a:pos x="77" y="15"/>
                    </a:cxn>
                    <a:cxn ang="0">
                      <a:pos x="85" y="4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85" h="41">
                      <a:moveTo>
                        <a:pt x="77" y="0"/>
                      </a:moveTo>
                      <a:lnTo>
                        <a:pt x="72" y="9"/>
                      </a:lnTo>
                      <a:lnTo>
                        <a:pt x="65" y="15"/>
                      </a:lnTo>
                      <a:lnTo>
                        <a:pt x="55" y="21"/>
                      </a:lnTo>
                      <a:lnTo>
                        <a:pt x="46" y="25"/>
                      </a:lnTo>
                      <a:lnTo>
                        <a:pt x="33" y="29"/>
                      </a:lnTo>
                      <a:lnTo>
                        <a:pt x="24" y="31"/>
                      </a:lnTo>
                      <a:lnTo>
                        <a:pt x="11" y="30"/>
                      </a:lnTo>
                      <a:lnTo>
                        <a:pt x="0" y="31"/>
                      </a:lnTo>
                      <a:lnTo>
                        <a:pt x="0" y="40"/>
                      </a:lnTo>
                      <a:lnTo>
                        <a:pt x="11" y="41"/>
                      </a:lnTo>
                      <a:lnTo>
                        <a:pt x="24" y="40"/>
                      </a:lnTo>
                      <a:lnTo>
                        <a:pt x="36" y="37"/>
                      </a:lnTo>
                      <a:lnTo>
                        <a:pt x="48" y="34"/>
                      </a:lnTo>
                      <a:lnTo>
                        <a:pt x="60" y="29"/>
                      </a:lnTo>
                      <a:lnTo>
                        <a:pt x="68" y="23"/>
                      </a:lnTo>
                      <a:lnTo>
                        <a:pt x="77" y="15"/>
                      </a:lnTo>
                      <a:lnTo>
                        <a:pt x="85" y="4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3" name="Freeform 487"/>
                <p:cNvSpPr>
                  <a:spLocks/>
                </p:cNvSpPr>
                <p:nvPr/>
              </p:nvSpPr>
              <p:spPr bwMode="auto">
                <a:xfrm>
                  <a:off x="4369" y="2492"/>
                  <a:ext cx="8" cy="30"/>
                </a:xfrm>
                <a:custGeom>
                  <a:avLst/>
                  <a:gdLst/>
                  <a:ahLst/>
                  <a:cxnLst>
                    <a:cxn ang="0">
                      <a:pos x="13" y="8"/>
                    </a:cxn>
                    <a:cxn ang="0">
                      <a:pos x="11" y="7"/>
                    </a:cxn>
                    <a:cxn ang="0">
                      <a:pos x="18" y="19"/>
                    </a:cxn>
                    <a:cxn ang="0">
                      <a:pos x="21" y="31"/>
                    </a:cxn>
                    <a:cxn ang="0">
                      <a:pos x="21" y="44"/>
                    </a:cxn>
                    <a:cxn ang="0">
                      <a:pos x="21" y="60"/>
                    </a:cxn>
                    <a:cxn ang="0">
                      <a:pos x="19" y="73"/>
                    </a:cxn>
                    <a:cxn ang="0">
                      <a:pos x="13" y="89"/>
                    </a:cxn>
                    <a:cxn ang="0">
                      <a:pos x="7" y="104"/>
                    </a:cxn>
                    <a:cxn ang="0">
                      <a:pos x="0" y="117"/>
                    </a:cxn>
                    <a:cxn ang="0">
                      <a:pos x="8" y="121"/>
                    </a:cxn>
                    <a:cxn ang="0">
                      <a:pos x="15" y="106"/>
                    </a:cxn>
                    <a:cxn ang="0">
                      <a:pos x="21" y="91"/>
                    </a:cxn>
                    <a:cxn ang="0">
                      <a:pos x="27" y="76"/>
                    </a:cxn>
                    <a:cxn ang="0">
                      <a:pos x="29" y="60"/>
                    </a:cxn>
                    <a:cxn ang="0">
                      <a:pos x="32" y="44"/>
                    </a:cxn>
                    <a:cxn ang="0">
                      <a:pos x="29" y="31"/>
                    </a:cxn>
                    <a:cxn ang="0">
                      <a:pos x="26" y="15"/>
                    </a:cxn>
                    <a:cxn ang="0">
                      <a:pos x="19" y="2"/>
                    </a:cxn>
                    <a:cxn ang="0">
                      <a:pos x="18" y="0"/>
                    </a:cxn>
                    <a:cxn ang="0">
                      <a:pos x="13" y="8"/>
                    </a:cxn>
                  </a:cxnLst>
                  <a:rect l="0" t="0" r="r" b="b"/>
                  <a:pathLst>
                    <a:path w="32" h="121">
                      <a:moveTo>
                        <a:pt x="13" y="8"/>
                      </a:moveTo>
                      <a:lnTo>
                        <a:pt x="11" y="7"/>
                      </a:lnTo>
                      <a:lnTo>
                        <a:pt x="18" y="19"/>
                      </a:lnTo>
                      <a:lnTo>
                        <a:pt x="21" y="31"/>
                      </a:lnTo>
                      <a:lnTo>
                        <a:pt x="21" y="44"/>
                      </a:lnTo>
                      <a:lnTo>
                        <a:pt x="21" y="60"/>
                      </a:lnTo>
                      <a:lnTo>
                        <a:pt x="19" y="73"/>
                      </a:lnTo>
                      <a:lnTo>
                        <a:pt x="13" y="89"/>
                      </a:lnTo>
                      <a:lnTo>
                        <a:pt x="7" y="104"/>
                      </a:lnTo>
                      <a:lnTo>
                        <a:pt x="0" y="117"/>
                      </a:lnTo>
                      <a:lnTo>
                        <a:pt x="8" y="121"/>
                      </a:lnTo>
                      <a:lnTo>
                        <a:pt x="15" y="106"/>
                      </a:lnTo>
                      <a:lnTo>
                        <a:pt x="21" y="91"/>
                      </a:lnTo>
                      <a:lnTo>
                        <a:pt x="27" y="76"/>
                      </a:lnTo>
                      <a:lnTo>
                        <a:pt x="29" y="60"/>
                      </a:lnTo>
                      <a:lnTo>
                        <a:pt x="32" y="44"/>
                      </a:lnTo>
                      <a:lnTo>
                        <a:pt x="29" y="31"/>
                      </a:lnTo>
                      <a:lnTo>
                        <a:pt x="26" y="15"/>
                      </a:lnTo>
                      <a:lnTo>
                        <a:pt x="19" y="2"/>
                      </a:lnTo>
                      <a:lnTo>
                        <a:pt x="18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4" name="Freeform 488"/>
                <p:cNvSpPr>
                  <a:spLocks/>
                </p:cNvSpPr>
                <p:nvPr/>
              </p:nvSpPr>
              <p:spPr bwMode="auto">
                <a:xfrm>
                  <a:off x="4344" y="2480"/>
                  <a:ext cx="29" cy="14"/>
                </a:xfrm>
                <a:custGeom>
                  <a:avLst/>
                  <a:gdLst/>
                  <a:ahLst/>
                  <a:cxnLst>
                    <a:cxn ang="0">
                      <a:pos x="3" y="11"/>
                    </a:cxn>
                    <a:cxn ang="0">
                      <a:pos x="2" y="11"/>
                    </a:cxn>
                    <a:cxn ang="0">
                      <a:pos x="18" y="11"/>
                    </a:cxn>
                    <a:cxn ang="0">
                      <a:pos x="34" y="11"/>
                    </a:cxn>
                    <a:cxn ang="0">
                      <a:pos x="47" y="14"/>
                    </a:cxn>
                    <a:cxn ang="0">
                      <a:pos x="60" y="20"/>
                    </a:cxn>
                    <a:cxn ang="0">
                      <a:pos x="73" y="29"/>
                    </a:cxn>
                    <a:cxn ang="0">
                      <a:pos x="86" y="37"/>
                    </a:cxn>
                    <a:cxn ang="0">
                      <a:pos x="100" y="48"/>
                    </a:cxn>
                    <a:cxn ang="0">
                      <a:pos x="114" y="56"/>
                    </a:cxn>
                    <a:cxn ang="0">
                      <a:pos x="119" y="48"/>
                    </a:cxn>
                    <a:cxn ang="0">
                      <a:pos x="104" y="38"/>
                    </a:cxn>
                    <a:cxn ang="0">
                      <a:pos x="91" y="29"/>
                    </a:cxn>
                    <a:cxn ang="0">
                      <a:pos x="77" y="19"/>
                    </a:cxn>
                    <a:cxn ang="0">
                      <a:pos x="64" y="13"/>
                    </a:cxn>
                    <a:cxn ang="0">
                      <a:pos x="49" y="6"/>
                    </a:cxn>
                    <a:cxn ang="0">
                      <a:pos x="34" y="3"/>
                    </a:cxn>
                    <a:cxn ang="0">
                      <a:pos x="18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3" y="11"/>
                    </a:cxn>
                  </a:cxnLst>
                  <a:rect l="0" t="0" r="r" b="b"/>
                  <a:pathLst>
                    <a:path w="119" h="56">
                      <a:moveTo>
                        <a:pt x="3" y="11"/>
                      </a:moveTo>
                      <a:lnTo>
                        <a:pt x="2" y="11"/>
                      </a:lnTo>
                      <a:lnTo>
                        <a:pt x="18" y="11"/>
                      </a:lnTo>
                      <a:lnTo>
                        <a:pt x="34" y="11"/>
                      </a:lnTo>
                      <a:lnTo>
                        <a:pt x="47" y="14"/>
                      </a:lnTo>
                      <a:lnTo>
                        <a:pt x="60" y="20"/>
                      </a:lnTo>
                      <a:lnTo>
                        <a:pt x="73" y="29"/>
                      </a:lnTo>
                      <a:lnTo>
                        <a:pt x="86" y="37"/>
                      </a:lnTo>
                      <a:lnTo>
                        <a:pt x="100" y="48"/>
                      </a:lnTo>
                      <a:lnTo>
                        <a:pt x="114" y="56"/>
                      </a:lnTo>
                      <a:lnTo>
                        <a:pt x="119" y="48"/>
                      </a:lnTo>
                      <a:lnTo>
                        <a:pt x="104" y="38"/>
                      </a:lnTo>
                      <a:lnTo>
                        <a:pt x="91" y="29"/>
                      </a:lnTo>
                      <a:lnTo>
                        <a:pt x="77" y="19"/>
                      </a:lnTo>
                      <a:lnTo>
                        <a:pt x="64" y="13"/>
                      </a:lnTo>
                      <a:lnTo>
                        <a:pt x="49" y="6"/>
                      </a:lnTo>
                      <a:lnTo>
                        <a:pt x="34" y="3"/>
                      </a:lnTo>
                      <a:lnTo>
                        <a:pt x="18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5" name="Freeform 489"/>
                <p:cNvSpPr>
                  <a:spLocks/>
                </p:cNvSpPr>
                <p:nvPr/>
              </p:nvSpPr>
              <p:spPr bwMode="auto">
                <a:xfrm>
                  <a:off x="4326" y="2481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9" y="78"/>
                    </a:cxn>
                    <a:cxn ang="0">
                      <a:pos x="13" y="67"/>
                    </a:cxn>
                    <a:cxn ang="0">
                      <a:pos x="19" y="55"/>
                    </a:cxn>
                    <a:cxn ang="0">
                      <a:pos x="26" y="45"/>
                    </a:cxn>
                    <a:cxn ang="0">
                      <a:pos x="34" y="35"/>
                    </a:cxn>
                    <a:cxn ang="0">
                      <a:pos x="42" y="27"/>
                    </a:cxn>
                    <a:cxn ang="0">
                      <a:pos x="53" y="20"/>
                    </a:cxn>
                    <a:cxn ang="0">
                      <a:pos x="63" y="13"/>
                    </a:cxn>
                    <a:cxn ang="0">
                      <a:pos x="75" y="8"/>
                    </a:cxn>
                    <a:cxn ang="0">
                      <a:pos x="72" y="0"/>
                    </a:cxn>
                    <a:cxn ang="0">
                      <a:pos x="58" y="4"/>
                    </a:cxn>
                    <a:cxn ang="0">
                      <a:pos x="48" y="11"/>
                    </a:cxn>
                    <a:cxn ang="0">
                      <a:pos x="36" y="20"/>
                    </a:cxn>
                    <a:cxn ang="0">
                      <a:pos x="27" y="29"/>
                    </a:cxn>
                    <a:cxn ang="0">
                      <a:pos x="19" y="40"/>
                    </a:cxn>
                    <a:cxn ang="0">
                      <a:pos x="11" y="52"/>
                    </a:cxn>
                    <a:cxn ang="0">
                      <a:pos x="5" y="64"/>
                    </a:cxn>
                    <a:cxn ang="0">
                      <a:pos x="0" y="77"/>
                    </a:cxn>
                    <a:cxn ang="0">
                      <a:pos x="0" y="78"/>
                    </a:cxn>
                    <a:cxn ang="0">
                      <a:pos x="9" y="78"/>
                    </a:cxn>
                  </a:cxnLst>
                  <a:rect l="0" t="0" r="r" b="b"/>
                  <a:pathLst>
                    <a:path w="75" h="78">
                      <a:moveTo>
                        <a:pt x="9" y="78"/>
                      </a:moveTo>
                      <a:lnTo>
                        <a:pt x="13" y="67"/>
                      </a:lnTo>
                      <a:lnTo>
                        <a:pt x="19" y="55"/>
                      </a:lnTo>
                      <a:lnTo>
                        <a:pt x="26" y="45"/>
                      </a:lnTo>
                      <a:lnTo>
                        <a:pt x="34" y="35"/>
                      </a:lnTo>
                      <a:lnTo>
                        <a:pt x="42" y="27"/>
                      </a:lnTo>
                      <a:lnTo>
                        <a:pt x="53" y="20"/>
                      </a:lnTo>
                      <a:lnTo>
                        <a:pt x="63" y="13"/>
                      </a:lnTo>
                      <a:lnTo>
                        <a:pt x="75" y="8"/>
                      </a:lnTo>
                      <a:lnTo>
                        <a:pt x="72" y="0"/>
                      </a:lnTo>
                      <a:lnTo>
                        <a:pt x="58" y="4"/>
                      </a:lnTo>
                      <a:lnTo>
                        <a:pt x="48" y="11"/>
                      </a:lnTo>
                      <a:lnTo>
                        <a:pt x="36" y="20"/>
                      </a:lnTo>
                      <a:lnTo>
                        <a:pt x="27" y="29"/>
                      </a:lnTo>
                      <a:lnTo>
                        <a:pt x="19" y="40"/>
                      </a:lnTo>
                      <a:lnTo>
                        <a:pt x="11" y="52"/>
                      </a:lnTo>
                      <a:lnTo>
                        <a:pt x="5" y="6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9" y="7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6" name="Freeform 490"/>
                <p:cNvSpPr>
                  <a:spLocks/>
                </p:cNvSpPr>
                <p:nvPr/>
              </p:nvSpPr>
              <p:spPr bwMode="auto">
                <a:xfrm>
                  <a:off x="4326" y="2500"/>
                  <a:ext cx="12" cy="25"/>
                </a:xfrm>
                <a:custGeom>
                  <a:avLst/>
                  <a:gdLst/>
                  <a:ahLst/>
                  <a:cxnLst>
                    <a:cxn ang="0">
                      <a:pos x="49" y="89"/>
                    </a:cxn>
                    <a:cxn ang="0">
                      <a:pos x="50" y="90"/>
                    </a:cxn>
                    <a:cxn ang="0">
                      <a:pos x="42" y="83"/>
                    </a:cxn>
                    <a:cxn ang="0">
                      <a:pos x="34" y="73"/>
                    </a:cxn>
                    <a:cxn ang="0">
                      <a:pos x="27" y="64"/>
                    </a:cxn>
                    <a:cxn ang="0">
                      <a:pos x="21" y="52"/>
                    </a:cxn>
                    <a:cxn ang="0">
                      <a:pos x="17" y="42"/>
                    </a:cxn>
                    <a:cxn ang="0">
                      <a:pos x="12" y="29"/>
                    </a:cxn>
                    <a:cxn ang="0">
                      <a:pos x="10" y="14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4" y="30"/>
                    </a:cxn>
                    <a:cxn ang="0">
                      <a:pos x="9" y="44"/>
                    </a:cxn>
                    <a:cxn ang="0">
                      <a:pos x="13" y="56"/>
                    </a:cxn>
                    <a:cxn ang="0">
                      <a:pos x="19" y="68"/>
                    </a:cxn>
                    <a:cxn ang="0">
                      <a:pos x="27" y="80"/>
                    </a:cxn>
                    <a:cxn ang="0">
                      <a:pos x="35" y="88"/>
                    </a:cxn>
                    <a:cxn ang="0">
                      <a:pos x="45" y="97"/>
                    </a:cxn>
                    <a:cxn ang="0">
                      <a:pos x="45" y="99"/>
                    </a:cxn>
                    <a:cxn ang="0">
                      <a:pos x="49" y="89"/>
                    </a:cxn>
                  </a:cxnLst>
                  <a:rect l="0" t="0" r="r" b="b"/>
                  <a:pathLst>
                    <a:path w="50" h="99">
                      <a:moveTo>
                        <a:pt x="49" y="89"/>
                      </a:moveTo>
                      <a:lnTo>
                        <a:pt x="50" y="90"/>
                      </a:lnTo>
                      <a:lnTo>
                        <a:pt x="42" y="83"/>
                      </a:lnTo>
                      <a:lnTo>
                        <a:pt x="34" y="73"/>
                      </a:lnTo>
                      <a:lnTo>
                        <a:pt x="27" y="64"/>
                      </a:lnTo>
                      <a:lnTo>
                        <a:pt x="21" y="52"/>
                      </a:lnTo>
                      <a:lnTo>
                        <a:pt x="17" y="42"/>
                      </a:lnTo>
                      <a:lnTo>
                        <a:pt x="12" y="29"/>
                      </a:lnTo>
                      <a:lnTo>
                        <a:pt x="10" y="1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" y="30"/>
                      </a:lnTo>
                      <a:lnTo>
                        <a:pt x="9" y="44"/>
                      </a:lnTo>
                      <a:lnTo>
                        <a:pt x="13" y="56"/>
                      </a:lnTo>
                      <a:lnTo>
                        <a:pt x="19" y="68"/>
                      </a:lnTo>
                      <a:lnTo>
                        <a:pt x="27" y="80"/>
                      </a:lnTo>
                      <a:lnTo>
                        <a:pt x="35" y="88"/>
                      </a:lnTo>
                      <a:lnTo>
                        <a:pt x="45" y="97"/>
                      </a:lnTo>
                      <a:lnTo>
                        <a:pt x="45" y="99"/>
                      </a:lnTo>
                      <a:lnTo>
                        <a:pt x="49" y="8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7" name="Freeform 491"/>
                <p:cNvSpPr>
                  <a:spLocks/>
                </p:cNvSpPr>
                <p:nvPr/>
              </p:nvSpPr>
              <p:spPr bwMode="auto">
                <a:xfrm>
                  <a:off x="4337" y="2523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51" y="26"/>
                    </a:cxn>
                    <a:cxn ang="0">
                      <a:pos x="44" y="23"/>
                    </a:cxn>
                    <a:cxn ang="0">
                      <a:pos x="38" y="20"/>
                    </a:cxn>
                    <a:cxn ang="0">
                      <a:pos x="32" y="18"/>
                    </a:cxn>
                    <a:cxn ang="0">
                      <a:pos x="26" y="14"/>
                    </a:cxn>
                    <a:cxn ang="0">
                      <a:pos x="22" y="11"/>
                    </a:cxn>
                    <a:cxn ang="0">
                      <a:pos x="16" y="8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6" y="12"/>
                    </a:cxn>
                    <a:cxn ang="0">
                      <a:pos x="11" y="17"/>
                    </a:cxn>
                    <a:cxn ang="0">
                      <a:pos x="18" y="19"/>
                    </a:cxn>
                    <a:cxn ang="0">
                      <a:pos x="23" y="23"/>
                    </a:cxn>
                    <a:cxn ang="0">
                      <a:pos x="29" y="26"/>
                    </a:cxn>
                    <a:cxn ang="0">
                      <a:pos x="37" y="29"/>
                    </a:cxn>
                    <a:cxn ang="0">
                      <a:pos x="42" y="31"/>
                    </a:cxn>
                    <a:cxn ang="0">
                      <a:pos x="49" y="35"/>
                    </a:cxn>
                    <a:cxn ang="0">
                      <a:pos x="51" y="35"/>
                    </a:cxn>
                    <a:cxn ang="0">
                      <a:pos x="51" y="26"/>
                    </a:cxn>
                  </a:cxnLst>
                  <a:rect l="0" t="0" r="r" b="b"/>
                  <a:pathLst>
                    <a:path w="51" h="35">
                      <a:moveTo>
                        <a:pt x="51" y="26"/>
                      </a:moveTo>
                      <a:lnTo>
                        <a:pt x="44" y="23"/>
                      </a:lnTo>
                      <a:lnTo>
                        <a:pt x="38" y="20"/>
                      </a:lnTo>
                      <a:lnTo>
                        <a:pt x="32" y="18"/>
                      </a:lnTo>
                      <a:lnTo>
                        <a:pt x="26" y="14"/>
                      </a:lnTo>
                      <a:lnTo>
                        <a:pt x="22" y="11"/>
                      </a:lnTo>
                      <a:lnTo>
                        <a:pt x="16" y="8"/>
                      </a:ln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6" y="12"/>
                      </a:lnTo>
                      <a:lnTo>
                        <a:pt x="11" y="17"/>
                      </a:lnTo>
                      <a:lnTo>
                        <a:pt x="18" y="19"/>
                      </a:lnTo>
                      <a:lnTo>
                        <a:pt x="23" y="23"/>
                      </a:lnTo>
                      <a:lnTo>
                        <a:pt x="29" y="26"/>
                      </a:lnTo>
                      <a:lnTo>
                        <a:pt x="37" y="29"/>
                      </a:lnTo>
                      <a:lnTo>
                        <a:pt x="42" y="31"/>
                      </a:lnTo>
                      <a:lnTo>
                        <a:pt x="49" y="35"/>
                      </a:lnTo>
                      <a:lnTo>
                        <a:pt x="51" y="35"/>
                      </a:lnTo>
                      <a:lnTo>
                        <a:pt x="51" y="2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8" name="Freeform 492"/>
                <p:cNvSpPr>
                  <a:spLocks/>
                </p:cNvSpPr>
                <p:nvPr/>
              </p:nvSpPr>
              <p:spPr bwMode="auto">
                <a:xfrm>
                  <a:off x="3242" y="2464"/>
                  <a:ext cx="95" cy="83"/>
                </a:xfrm>
                <a:custGeom>
                  <a:avLst/>
                  <a:gdLst/>
                  <a:ahLst/>
                  <a:cxnLst>
                    <a:cxn ang="0">
                      <a:pos x="299" y="332"/>
                    </a:cxn>
                    <a:cxn ang="0">
                      <a:pos x="324" y="329"/>
                    </a:cxn>
                    <a:cxn ang="0">
                      <a:pos x="349" y="324"/>
                    </a:cxn>
                    <a:cxn ang="0">
                      <a:pos x="371" y="313"/>
                    </a:cxn>
                    <a:cxn ang="0">
                      <a:pos x="381" y="285"/>
                    </a:cxn>
                    <a:cxn ang="0">
                      <a:pos x="374" y="274"/>
                    </a:cxn>
                    <a:cxn ang="0">
                      <a:pos x="360" y="264"/>
                    </a:cxn>
                    <a:cxn ang="0">
                      <a:pos x="331" y="264"/>
                    </a:cxn>
                    <a:cxn ang="0">
                      <a:pos x="303" y="256"/>
                    </a:cxn>
                    <a:cxn ang="0">
                      <a:pos x="277" y="240"/>
                    </a:cxn>
                    <a:cxn ang="0">
                      <a:pos x="258" y="217"/>
                    </a:cxn>
                    <a:cxn ang="0">
                      <a:pos x="241" y="181"/>
                    </a:cxn>
                    <a:cxn ang="0">
                      <a:pos x="228" y="148"/>
                    </a:cxn>
                    <a:cxn ang="0">
                      <a:pos x="223" y="144"/>
                    </a:cxn>
                    <a:cxn ang="0">
                      <a:pos x="219" y="138"/>
                    </a:cxn>
                    <a:cxn ang="0">
                      <a:pos x="187" y="136"/>
                    </a:cxn>
                    <a:cxn ang="0">
                      <a:pos x="160" y="125"/>
                    </a:cxn>
                    <a:cxn ang="0">
                      <a:pos x="137" y="106"/>
                    </a:cxn>
                    <a:cxn ang="0">
                      <a:pos x="118" y="81"/>
                    </a:cxn>
                    <a:cxn ang="0">
                      <a:pos x="114" y="63"/>
                    </a:cxn>
                    <a:cxn ang="0">
                      <a:pos x="107" y="49"/>
                    </a:cxn>
                    <a:cxn ang="0">
                      <a:pos x="4" y="19"/>
                    </a:cxn>
                    <a:cxn ang="0">
                      <a:pos x="4" y="69"/>
                    </a:cxn>
                    <a:cxn ang="0">
                      <a:pos x="19" y="114"/>
                    </a:cxn>
                    <a:cxn ang="0">
                      <a:pos x="41" y="152"/>
                    </a:cxn>
                    <a:cxn ang="0">
                      <a:pos x="66" y="187"/>
                    </a:cxn>
                    <a:cxn ang="0">
                      <a:pos x="96" y="219"/>
                    </a:cxn>
                    <a:cxn ang="0">
                      <a:pos x="129" y="250"/>
                    </a:cxn>
                    <a:cxn ang="0">
                      <a:pos x="164" y="276"/>
                    </a:cxn>
                    <a:cxn ang="0">
                      <a:pos x="201" y="300"/>
                    </a:cxn>
                    <a:cxn ang="0">
                      <a:pos x="239" y="319"/>
                    </a:cxn>
                    <a:cxn ang="0">
                      <a:pos x="267" y="326"/>
                    </a:cxn>
                    <a:cxn ang="0">
                      <a:pos x="282" y="329"/>
                    </a:cxn>
                  </a:cxnLst>
                  <a:rect l="0" t="0" r="r" b="b"/>
                  <a:pathLst>
                    <a:path w="382" h="332">
                      <a:moveTo>
                        <a:pt x="289" y="332"/>
                      </a:moveTo>
                      <a:lnTo>
                        <a:pt x="299" y="332"/>
                      </a:lnTo>
                      <a:lnTo>
                        <a:pt x="312" y="332"/>
                      </a:lnTo>
                      <a:lnTo>
                        <a:pt x="324" y="329"/>
                      </a:lnTo>
                      <a:lnTo>
                        <a:pt x="337" y="328"/>
                      </a:lnTo>
                      <a:lnTo>
                        <a:pt x="349" y="324"/>
                      </a:lnTo>
                      <a:lnTo>
                        <a:pt x="360" y="320"/>
                      </a:lnTo>
                      <a:lnTo>
                        <a:pt x="371" y="313"/>
                      </a:lnTo>
                      <a:lnTo>
                        <a:pt x="382" y="305"/>
                      </a:lnTo>
                      <a:lnTo>
                        <a:pt x="381" y="285"/>
                      </a:lnTo>
                      <a:lnTo>
                        <a:pt x="377" y="280"/>
                      </a:lnTo>
                      <a:lnTo>
                        <a:pt x="374" y="274"/>
                      </a:lnTo>
                      <a:lnTo>
                        <a:pt x="368" y="269"/>
                      </a:lnTo>
                      <a:lnTo>
                        <a:pt x="360" y="264"/>
                      </a:lnTo>
                      <a:lnTo>
                        <a:pt x="345" y="265"/>
                      </a:lnTo>
                      <a:lnTo>
                        <a:pt x="331" y="264"/>
                      </a:lnTo>
                      <a:lnTo>
                        <a:pt x="316" y="262"/>
                      </a:lnTo>
                      <a:lnTo>
                        <a:pt x="303" y="256"/>
                      </a:lnTo>
                      <a:lnTo>
                        <a:pt x="289" y="250"/>
                      </a:lnTo>
                      <a:lnTo>
                        <a:pt x="277" y="240"/>
                      </a:lnTo>
                      <a:lnTo>
                        <a:pt x="267" y="230"/>
                      </a:lnTo>
                      <a:lnTo>
                        <a:pt x="258" y="217"/>
                      </a:lnTo>
                      <a:lnTo>
                        <a:pt x="248" y="199"/>
                      </a:lnTo>
                      <a:lnTo>
                        <a:pt x="241" y="181"/>
                      </a:lnTo>
                      <a:lnTo>
                        <a:pt x="235" y="164"/>
                      </a:lnTo>
                      <a:lnTo>
                        <a:pt x="228" y="148"/>
                      </a:lnTo>
                      <a:lnTo>
                        <a:pt x="225" y="146"/>
                      </a:lnTo>
                      <a:lnTo>
                        <a:pt x="223" y="144"/>
                      </a:lnTo>
                      <a:lnTo>
                        <a:pt x="222" y="142"/>
                      </a:lnTo>
                      <a:lnTo>
                        <a:pt x="219" y="138"/>
                      </a:lnTo>
                      <a:lnTo>
                        <a:pt x="203" y="138"/>
                      </a:lnTo>
                      <a:lnTo>
                        <a:pt x="187" y="136"/>
                      </a:lnTo>
                      <a:lnTo>
                        <a:pt x="173" y="132"/>
                      </a:lnTo>
                      <a:lnTo>
                        <a:pt x="160" y="125"/>
                      </a:lnTo>
                      <a:lnTo>
                        <a:pt x="147" y="117"/>
                      </a:lnTo>
                      <a:lnTo>
                        <a:pt x="137" y="106"/>
                      </a:lnTo>
                      <a:lnTo>
                        <a:pt x="127" y="94"/>
                      </a:lnTo>
                      <a:lnTo>
                        <a:pt x="118" y="81"/>
                      </a:lnTo>
                      <a:lnTo>
                        <a:pt x="116" y="70"/>
                      </a:lnTo>
                      <a:lnTo>
                        <a:pt x="114" y="63"/>
                      </a:lnTo>
                      <a:lnTo>
                        <a:pt x="110" y="57"/>
                      </a:lnTo>
                      <a:lnTo>
                        <a:pt x="107" y="49"/>
                      </a:lnTo>
                      <a:lnTo>
                        <a:pt x="15" y="0"/>
                      </a:lnTo>
                      <a:lnTo>
                        <a:pt x="4" y="19"/>
                      </a:lnTo>
                      <a:lnTo>
                        <a:pt x="0" y="43"/>
                      </a:lnTo>
                      <a:lnTo>
                        <a:pt x="4" y="69"/>
                      </a:lnTo>
                      <a:lnTo>
                        <a:pt x="9" y="94"/>
                      </a:lnTo>
                      <a:lnTo>
                        <a:pt x="19" y="114"/>
                      </a:lnTo>
                      <a:lnTo>
                        <a:pt x="28" y="133"/>
                      </a:lnTo>
                      <a:lnTo>
                        <a:pt x="41" y="152"/>
                      </a:lnTo>
                      <a:lnTo>
                        <a:pt x="52" y="170"/>
                      </a:lnTo>
                      <a:lnTo>
                        <a:pt x="66" y="187"/>
                      </a:lnTo>
                      <a:lnTo>
                        <a:pt x="81" y="203"/>
                      </a:lnTo>
                      <a:lnTo>
                        <a:pt x="96" y="219"/>
                      </a:lnTo>
                      <a:lnTo>
                        <a:pt x="113" y="234"/>
                      </a:lnTo>
                      <a:lnTo>
                        <a:pt x="129" y="250"/>
                      </a:lnTo>
                      <a:lnTo>
                        <a:pt x="146" y="263"/>
                      </a:lnTo>
                      <a:lnTo>
                        <a:pt x="164" y="276"/>
                      </a:lnTo>
                      <a:lnTo>
                        <a:pt x="182" y="287"/>
                      </a:lnTo>
                      <a:lnTo>
                        <a:pt x="201" y="300"/>
                      </a:lnTo>
                      <a:lnTo>
                        <a:pt x="221" y="309"/>
                      </a:lnTo>
                      <a:lnTo>
                        <a:pt x="239" y="319"/>
                      </a:lnTo>
                      <a:lnTo>
                        <a:pt x="259" y="327"/>
                      </a:lnTo>
                      <a:lnTo>
                        <a:pt x="267" y="326"/>
                      </a:lnTo>
                      <a:lnTo>
                        <a:pt x="275" y="328"/>
                      </a:lnTo>
                      <a:lnTo>
                        <a:pt x="282" y="329"/>
                      </a:lnTo>
                      <a:lnTo>
                        <a:pt x="289" y="3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69" name="Freeform 493"/>
                <p:cNvSpPr>
                  <a:spLocks/>
                </p:cNvSpPr>
                <p:nvPr/>
              </p:nvSpPr>
              <p:spPr bwMode="auto">
                <a:xfrm>
                  <a:off x="3314" y="2539"/>
                  <a:ext cx="25" cy="11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86" y="0"/>
                    </a:cxn>
                    <a:cxn ang="0">
                      <a:pos x="78" y="8"/>
                    </a:cxn>
                    <a:cxn ang="0">
                      <a:pos x="67" y="15"/>
                    </a:cxn>
                    <a:cxn ang="0">
                      <a:pos x="57" y="18"/>
                    </a:cxn>
                    <a:cxn ang="0">
                      <a:pos x="45" y="22"/>
                    </a:cxn>
                    <a:cxn ang="0">
                      <a:pos x="34" y="24"/>
                    </a:cxn>
                    <a:cxn ang="0">
                      <a:pos x="23" y="24"/>
                    </a:cxn>
                    <a:cxn ang="0">
                      <a:pos x="10" y="24"/>
                    </a:cxn>
                    <a:cxn ang="0">
                      <a:pos x="0" y="25"/>
                    </a:cxn>
                    <a:cxn ang="0">
                      <a:pos x="0" y="43"/>
                    </a:cxn>
                    <a:cxn ang="0">
                      <a:pos x="10" y="46"/>
                    </a:cxn>
                    <a:cxn ang="0">
                      <a:pos x="23" y="46"/>
                    </a:cxn>
                    <a:cxn ang="0">
                      <a:pos x="36" y="43"/>
                    </a:cxn>
                    <a:cxn ang="0">
                      <a:pos x="50" y="41"/>
                    </a:cxn>
                    <a:cxn ang="0">
                      <a:pos x="63" y="37"/>
                    </a:cxn>
                    <a:cxn ang="0">
                      <a:pos x="75" y="31"/>
                    </a:cxn>
                    <a:cxn ang="0">
                      <a:pos x="87" y="24"/>
                    </a:cxn>
                    <a:cxn ang="0">
                      <a:pos x="100" y="15"/>
                    </a:cxn>
                    <a:cxn ang="0">
                      <a:pos x="102" y="8"/>
                    </a:cxn>
                    <a:cxn ang="0">
                      <a:pos x="100" y="15"/>
                    </a:cxn>
                    <a:cxn ang="0">
                      <a:pos x="102" y="10"/>
                    </a:cxn>
                    <a:cxn ang="0">
                      <a:pos x="102" y="8"/>
                    </a:cxn>
                    <a:cxn ang="0">
                      <a:pos x="84" y="8"/>
                    </a:cxn>
                  </a:cxnLst>
                  <a:rect l="0" t="0" r="r" b="b"/>
                  <a:pathLst>
                    <a:path w="102" h="46">
                      <a:moveTo>
                        <a:pt x="84" y="8"/>
                      </a:moveTo>
                      <a:lnTo>
                        <a:pt x="86" y="0"/>
                      </a:lnTo>
                      <a:lnTo>
                        <a:pt x="78" y="8"/>
                      </a:lnTo>
                      <a:lnTo>
                        <a:pt x="67" y="15"/>
                      </a:lnTo>
                      <a:lnTo>
                        <a:pt x="57" y="18"/>
                      </a:lnTo>
                      <a:lnTo>
                        <a:pt x="45" y="22"/>
                      </a:lnTo>
                      <a:lnTo>
                        <a:pt x="34" y="24"/>
                      </a:lnTo>
                      <a:lnTo>
                        <a:pt x="23" y="24"/>
                      </a:lnTo>
                      <a:lnTo>
                        <a:pt x="10" y="24"/>
                      </a:lnTo>
                      <a:lnTo>
                        <a:pt x="0" y="25"/>
                      </a:lnTo>
                      <a:lnTo>
                        <a:pt x="0" y="43"/>
                      </a:lnTo>
                      <a:lnTo>
                        <a:pt x="10" y="46"/>
                      </a:lnTo>
                      <a:lnTo>
                        <a:pt x="23" y="46"/>
                      </a:lnTo>
                      <a:lnTo>
                        <a:pt x="36" y="43"/>
                      </a:lnTo>
                      <a:lnTo>
                        <a:pt x="50" y="41"/>
                      </a:lnTo>
                      <a:lnTo>
                        <a:pt x="63" y="37"/>
                      </a:lnTo>
                      <a:lnTo>
                        <a:pt x="75" y="31"/>
                      </a:lnTo>
                      <a:lnTo>
                        <a:pt x="87" y="24"/>
                      </a:lnTo>
                      <a:lnTo>
                        <a:pt x="100" y="15"/>
                      </a:lnTo>
                      <a:lnTo>
                        <a:pt x="102" y="8"/>
                      </a:lnTo>
                      <a:lnTo>
                        <a:pt x="100" y="15"/>
                      </a:lnTo>
                      <a:lnTo>
                        <a:pt x="102" y="10"/>
                      </a:lnTo>
                      <a:lnTo>
                        <a:pt x="102" y="8"/>
                      </a:lnTo>
                      <a:lnTo>
                        <a:pt x="84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0" name="Freeform 494"/>
                <p:cNvSpPr>
                  <a:spLocks/>
                </p:cNvSpPr>
                <p:nvPr/>
              </p:nvSpPr>
              <p:spPr bwMode="auto">
                <a:xfrm>
                  <a:off x="3334" y="2535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2" y="23"/>
                    </a:cxn>
                    <a:cxn ang="0">
                      <a:pos x="20" y="23"/>
                    </a:cxn>
                    <a:cxn ang="0">
                      <a:pos x="19" y="3"/>
                    </a:cxn>
                    <a:cxn ang="0">
                      <a:pos x="19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0" h="23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23"/>
                      </a:lnTo>
                      <a:lnTo>
                        <a:pt x="20" y="2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1" name="Freeform 495"/>
                <p:cNvSpPr>
                  <a:spLocks/>
                </p:cNvSpPr>
                <p:nvPr/>
              </p:nvSpPr>
              <p:spPr bwMode="auto">
                <a:xfrm>
                  <a:off x="3331" y="252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0" y="19"/>
                    </a:cxn>
                    <a:cxn ang="0">
                      <a:pos x="5" y="21"/>
                    </a:cxn>
                    <a:cxn ang="0">
                      <a:pos x="10" y="26"/>
                    </a:cxn>
                    <a:cxn ang="0">
                      <a:pos x="12" y="29"/>
                    </a:cxn>
                    <a:cxn ang="0">
                      <a:pos x="14" y="33"/>
                    </a:cxn>
                    <a:cxn ang="0">
                      <a:pos x="33" y="27"/>
                    </a:cxn>
                    <a:cxn ang="0">
                      <a:pos x="30" y="19"/>
                    </a:cxn>
                    <a:cxn ang="0">
                      <a:pos x="24" y="11"/>
                    </a:cxn>
                    <a:cxn ang="0">
                      <a:pos x="16" y="6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33" h="33">
                      <a:moveTo>
                        <a:pt x="4" y="19"/>
                      </a:moveTo>
                      <a:lnTo>
                        <a:pt x="0" y="19"/>
                      </a:lnTo>
                      <a:lnTo>
                        <a:pt x="5" y="21"/>
                      </a:lnTo>
                      <a:lnTo>
                        <a:pt x="10" y="26"/>
                      </a:lnTo>
                      <a:lnTo>
                        <a:pt x="12" y="29"/>
                      </a:lnTo>
                      <a:lnTo>
                        <a:pt x="14" y="33"/>
                      </a:lnTo>
                      <a:lnTo>
                        <a:pt x="33" y="27"/>
                      </a:lnTo>
                      <a:lnTo>
                        <a:pt x="30" y="19"/>
                      </a:lnTo>
                      <a:lnTo>
                        <a:pt x="24" y="11"/>
                      </a:lnTo>
                      <a:lnTo>
                        <a:pt x="16" y="6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2" name="Freeform 496"/>
                <p:cNvSpPr>
                  <a:spLocks/>
                </p:cNvSpPr>
                <p:nvPr/>
              </p:nvSpPr>
              <p:spPr bwMode="auto">
                <a:xfrm>
                  <a:off x="3304" y="2517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12" y="24"/>
                    </a:cxn>
                    <a:cxn ang="0">
                      <a:pos x="22" y="35"/>
                    </a:cxn>
                    <a:cxn ang="0">
                      <a:pos x="36" y="46"/>
                    </a:cxn>
                    <a:cxn ang="0">
                      <a:pos x="51" y="53"/>
                    </a:cxn>
                    <a:cxn ang="0">
                      <a:pos x="67" y="58"/>
                    </a:cxn>
                    <a:cxn ang="0">
                      <a:pos x="82" y="62"/>
                    </a:cxn>
                    <a:cxn ang="0">
                      <a:pos x="97" y="64"/>
                    </a:cxn>
                    <a:cxn ang="0">
                      <a:pos x="113" y="62"/>
                    </a:cxn>
                    <a:cxn ang="0">
                      <a:pos x="111" y="43"/>
                    </a:cxn>
                    <a:cxn ang="0">
                      <a:pos x="97" y="43"/>
                    </a:cxn>
                    <a:cxn ang="0">
                      <a:pos x="84" y="43"/>
                    </a:cxn>
                    <a:cxn ang="0">
                      <a:pos x="70" y="39"/>
                    </a:cxn>
                    <a:cxn ang="0">
                      <a:pos x="57" y="34"/>
                    </a:cxn>
                    <a:cxn ang="0">
                      <a:pos x="47" y="29"/>
                    </a:cxn>
                    <a:cxn ang="0">
                      <a:pos x="35" y="20"/>
                    </a:cxn>
                    <a:cxn ang="0">
                      <a:pos x="26" y="12"/>
                    </a:cxn>
                    <a:cxn ang="0">
                      <a:pos x="17" y="0"/>
                    </a:cxn>
                    <a:cxn ang="0">
                      <a:pos x="17" y="1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3" h="64">
                      <a:moveTo>
                        <a:pt x="0" y="9"/>
                      </a:moveTo>
                      <a:lnTo>
                        <a:pt x="0" y="10"/>
                      </a:lnTo>
                      <a:lnTo>
                        <a:pt x="12" y="24"/>
                      </a:lnTo>
                      <a:lnTo>
                        <a:pt x="22" y="35"/>
                      </a:lnTo>
                      <a:lnTo>
                        <a:pt x="36" y="46"/>
                      </a:lnTo>
                      <a:lnTo>
                        <a:pt x="51" y="53"/>
                      </a:lnTo>
                      <a:lnTo>
                        <a:pt x="67" y="58"/>
                      </a:lnTo>
                      <a:lnTo>
                        <a:pt x="82" y="62"/>
                      </a:lnTo>
                      <a:lnTo>
                        <a:pt x="97" y="64"/>
                      </a:lnTo>
                      <a:lnTo>
                        <a:pt x="113" y="62"/>
                      </a:lnTo>
                      <a:lnTo>
                        <a:pt x="111" y="43"/>
                      </a:lnTo>
                      <a:lnTo>
                        <a:pt x="97" y="43"/>
                      </a:lnTo>
                      <a:lnTo>
                        <a:pt x="84" y="43"/>
                      </a:lnTo>
                      <a:lnTo>
                        <a:pt x="70" y="39"/>
                      </a:lnTo>
                      <a:lnTo>
                        <a:pt x="57" y="34"/>
                      </a:lnTo>
                      <a:lnTo>
                        <a:pt x="47" y="29"/>
                      </a:lnTo>
                      <a:lnTo>
                        <a:pt x="35" y="20"/>
                      </a:lnTo>
                      <a:lnTo>
                        <a:pt x="26" y="12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3" name="Freeform 497"/>
                <p:cNvSpPr>
                  <a:spLocks/>
                </p:cNvSpPr>
                <p:nvPr/>
              </p:nvSpPr>
              <p:spPr bwMode="auto">
                <a:xfrm>
                  <a:off x="3296" y="2499"/>
                  <a:ext cx="12" cy="21"/>
                </a:xfrm>
                <a:custGeom>
                  <a:avLst/>
                  <a:gdLst/>
                  <a:ahLst/>
                  <a:cxnLst>
                    <a:cxn ang="0">
                      <a:pos x="5" y="19"/>
                    </a:cxn>
                    <a:cxn ang="0">
                      <a:pos x="0" y="14"/>
                    </a:cxn>
                    <a:cxn ang="0">
                      <a:pos x="6" y="30"/>
                    </a:cxn>
                    <a:cxn ang="0">
                      <a:pos x="13" y="46"/>
                    </a:cxn>
                    <a:cxn ang="0">
                      <a:pos x="20" y="65"/>
                    </a:cxn>
                    <a:cxn ang="0">
                      <a:pos x="29" y="83"/>
                    </a:cxn>
                    <a:cxn ang="0">
                      <a:pos x="46" y="75"/>
                    </a:cxn>
                    <a:cxn ang="0">
                      <a:pos x="39" y="57"/>
                    </a:cxn>
                    <a:cxn ang="0">
                      <a:pos x="32" y="40"/>
                    </a:cxn>
                    <a:cxn ang="0">
                      <a:pos x="25" y="24"/>
                    </a:cxn>
                    <a:cxn ang="0">
                      <a:pos x="17" y="6"/>
                    </a:cxn>
                    <a:cxn ang="0">
                      <a:pos x="11" y="0"/>
                    </a:cxn>
                    <a:cxn ang="0">
                      <a:pos x="5" y="19"/>
                    </a:cxn>
                  </a:cxnLst>
                  <a:rect l="0" t="0" r="r" b="b"/>
                  <a:pathLst>
                    <a:path w="46" h="83">
                      <a:moveTo>
                        <a:pt x="5" y="19"/>
                      </a:moveTo>
                      <a:lnTo>
                        <a:pt x="0" y="14"/>
                      </a:lnTo>
                      <a:lnTo>
                        <a:pt x="6" y="30"/>
                      </a:lnTo>
                      <a:lnTo>
                        <a:pt x="13" y="46"/>
                      </a:lnTo>
                      <a:lnTo>
                        <a:pt x="20" y="65"/>
                      </a:lnTo>
                      <a:lnTo>
                        <a:pt x="29" y="83"/>
                      </a:lnTo>
                      <a:lnTo>
                        <a:pt x="46" y="75"/>
                      </a:lnTo>
                      <a:lnTo>
                        <a:pt x="39" y="57"/>
                      </a:lnTo>
                      <a:lnTo>
                        <a:pt x="32" y="40"/>
                      </a:lnTo>
                      <a:lnTo>
                        <a:pt x="25" y="24"/>
                      </a:lnTo>
                      <a:lnTo>
                        <a:pt x="17" y="6"/>
                      </a:lnTo>
                      <a:lnTo>
                        <a:pt x="11" y="0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4" name="Freeform 498"/>
                <p:cNvSpPr>
                  <a:spLocks/>
                </p:cNvSpPr>
                <p:nvPr/>
              </p:nvSpPr>
              <p:spPr bwMode="auto">
                <a:xfrm>
                  <a:off x="3294" y="2496"/>
                  <a:ext cx="5" cy="8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4" y="21"/>
                    </a:cxn>
                    <a:cxn ang="0">
                      <a:pos x="10" y="26"/>
                    </a:cxn>
                    <a:cxn ang="0">
                      <a:pos x="13" y="28"/>
                    </a:cxn>
                    <a:cxn ang="0">
                      <a:pos x="19" y="9"/>
                    </a:cxn>
                    <a:cxn ang="0">
                      <a:pos x="19" y="10"/>
                    </a:cxn>
                    <a:cxn ang="0">
                      <a:pos x="20" y="10"/>
                    </a:cxn>
                    <a:cxn ang="0">
                      <a:pos x="19" y="7"/>
                    </a:cxn>
                    <a:cxn ang="0">
                      <a:pos x="15" y="3"/>
                    </a:cxn>
                    <a:cxn ang="0">
                      <a:pos x="8" y="1"/>
                    </a:cxn>
                    <a:cxn ang="0">
                      <a:pos x="15" y="3"/>
                    </a:cxn>
                    <a:cxn ang="0">
                      <a:pos x="12" y="0"/>
                    </a:cxn>
                    <a:cxn ang="0">
                      <a:pos x="8" y="1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20" h="28">
                      <a:moveTo>
                        <a:pt x="8" y="19"/>
                      </a:move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4" y="21"/>
                      </a:lnTo>
                      <a:lnTo>
                        <a:pt x="10" y="26"/>
                      </a:lnTo>
                      <a:lnTo>
                        <a:pt x="13" y="28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19" y="7"/>
                      </a:lnTo>
                      <a:lnTo>
                        <a:pt x="15" y="3"/>
                      </a:lnTo>
                      <a:lnTo>
                        <a:pt x="8" y="1"/>
                      </a:lnTo>
                      <a:lnTo>
                        <a:pt x="15" y="3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5" name="Freeform 499"/>
                <p:cNvSpPr>
                  <a:spLocks/>
                </p:cNvSpPr>
                <p:nvPr/>
              </p:nvSpPr>
              <p:spPr bwMode="auto">
                <a:xfrm>
                  <a:off x="3269" y="2483"/>
                  <a:ext cx="27" cy="1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10" y="24"/>
                    </a:cxn>
                    <a:cxn ang="0">
                      <a:pos x="20" y="36"/>
                    </a:cxn>
                    <a:cxn ang="0">
                      <a:pos x="32" y="48"/>
                    </a:cxn>
                    <a:cxn ang="0">
                      <a:pos x="44" y="57"/>
                    </a:cxn>
                    <a:cxn ang="0">
                      <a:pos x="61" y="66"/>
                    </a:cxn>
                    <a:cxn ang="0">
                      <a:pos x="76" y="69"/>
                    </a:cxn>
                    <a:cxn ang="0">
                      <a:pos x="93" y="72"/>
                    </a:cxn>
                    <a:cxn ang="0">
                      <a:pos x="109" y="72"/>
                    </a:cxn>
                    <a:cxn ang="0">
                      <a:pos x="109" y="54"/>
                    </a:cxn>
                    <a:cxn ang="0">
                      <a:pos x="93" y="54"/>
                    </a:cxn>
                    <a:cxn ang="0">
                      <a:pos x="78" y="50"/>
                    </a:cxn>
                    <a:cxn ang="0">
                      <a:pos x="65" y="47"/>
                    </a:cxn>
                    <a:cxn ang="0">
                      <a:pos x="55" y="41"/>
                    </a:cxn>
                    <a:cxn ang="0">
                      <a:pos x="43" y="32"/>
                    </a:cxn>
                    <a:cxn ang="0">
                      <a:pos x="34" y="24"/>
                    </a:cxn>
                    <a:cxn ang="0">
                      <a:pos x="24" y="13"/>
                    </a:cxn>
                    <a:cxn ang="0">
                      <a:pos x="17" y="0"/>
                    </a:cxn>
                    <a:cxn ang="0">
                      <a:pos x="19" y="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09" h="72">
                      <a:moveTo>
                        <a:pt x="0" y="6"/>
                      </a:moveTo>
                      <a:lnTo>
                        <a:pt x="0" y="9"/>
                      </a:lnTo>
                      <a:lnTo>
                        <a:pt x="10" y="24"/>
                      </a:lnTo>
                      <a:lnTo>
                        <a:pt x="20" y="36"/>
                      </a:lnTo>
                      <a:lnTo>
                        <a:pt x="32" y="48"/>
                      </a:lnTo>
                      <a:lnTo>
                        <a:pt x="44" y="57"/>
                      </a:lnTo>
                      <a:lnTo>
                        <a:pt x="61" y="66"/>
                      </a:lnTo>
                      <a:lnTo>
                        <a:pt x="76" y="69"/>
                      </a:lnTo>
                      <a:lnTo>
                        <a:pt x="93" y="72"/>
                      </a:lnTo>
                      <a:lnTo>
                        <a:pt x="109" y="72"/>
                      </a:lnTo>
                      <a:lnTo>
                        <a:pt x="109" y="54"/>
                      </a:lnTo>
                      <a:lnTo>
                        <a:pt x="93" y="54"/>
                      </a:lnTo>
                      <a:lnTo>
                        <a:pt x="78" y="50"/>
                      </a:lnTo>
                      <a:lnTo>
                        <a:pt x="65" y="47"/>
                      </a:lnTo>
                      <a:lnTo>
                        <a:pt x="55" y="41"/>
                      </a:lnTo>
                      <a:lnTo>
                        <a:pt x="43" y="32"/>
                      </a:lnTo>
                      <a:lnTo>
                        <a:pt x="34" y="24"/>
                      </a:lnTo>
                      <a:lnTo>
                        <a:pt x="24" y="13"/>
                      </a:lnTo>
                      <a:lnTo>
                        <a:pt x="17" y="0"/>
                      </a:lnTo>
                      <a:lnTo>
                        <a:pt x="19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6" name="Freeform 500"/>
                <p:cNvSpPr>
                  <a:spLocks/>
                </p:cNvSpPr>
                <p:nvPr/>
              </p:nvSpPr>
              <p:spPr bwMode="auto">
                <a:xfrm>
                  <a:off x="3266" y="2474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0" y="11"/>
                    </a:cxn>
                    <a:cxn ang="0">
                      <a:pos x="3" y="20"/>
                    </a:cxn>
                    <a:cxn ang="0">
                      <a:pos x="7" y="26"/>
                    </a:cxn>
                    <a:cxn ang="0">
                      <a:pos x="9" y="33"/>
                    </a:cxn>
                    <a:cxn ang="0">
                      <a:pos x="12" y="41"/>
                    </a:cxn>
                    <a:cxn ang="0">
                      <a:pos x="31" y="39"/>
                    </a:cxn>
                    <a:cxn ang="0">
                      <a:pos x="27" y="28"/>
                    </a:cxn>
                    <a:cxn ang="0">
                      <a:pos x="24" y="17"/>
                    </a:cxn>
                    <a:cxn ang="0">
                      <a:pos x="20" y="11"/>
                    </a:cxn>
                    <a:cxn ang="0">
                      <a:pos x="17" y="6"/>
                    </a:cxn>
                    <a:cxn ang="0">
                      <a:pos x="12" y="0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1" h="41">
                      <a:moveTo>
                        <a:pt x="4" y="16"/>
                      </a:moveTo>
                      <a:lnTo>
                        <a:pt x="0" y="11"/>
                      </a:lnTo>
                      <a:lnTo>
                        <a:pt x="3" y="20"/>
                      </a:lnTo>
                      <a:lnTo>
                        <a:pt x="7" y="26"/>
                      </a:lnTo>
                      <a:lnTo>
                        <a:pt x="9" y="33"/>
                      </a:lnTo>
                      <a:lnTo>
                        <a:pt x="12" y="41"/>
                      </a:lnTo>
                      <a:lnTo>
                        <a:pt x="31" y="39"/>
                      </a:lnTo>
                      <a:lnTo>
                        <a:pt x="27" y="28"/>
                      </a:lnTo>
                      <a:lnTo>
                        <a:pt x="24" y="17"/>
                      </a:lnTo>
                      <a:lnTo>
                        <a:pt x="20" y="11"/>
                      </a:lnTo>
                      <a:lnTo>
                        <a:pt x="17" y="6"/>
                      </a:lnTo>
                      <a:lnTo>
                        <a:pt x="12" y="0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7" name="Freeform 501"/>
                <p:cNvSpPr>
                  <a:spLocks/>
                </p:cNvSpPr>
                <p:nvPr/>
              </p:nvSpPr>
              <p:spPr bwMode="auto">
                <a:xfrm>
                  <a:off x="3244" y="2461"/>
                  <a:ext cx="25" cy="18"/>
                </a:xfrm>
                <a:custGeom>
                  <a:avLst/>
                  <a:gdLst/>
                  <a:ahLst/>
                  <a:cxnLst>
                    <a:cxn ang="0">
                      <a:pos x="13" y="19"/>
                    </a:cxn>
                    <a:cxn ang="0">
                      <a:pos x="3" y="20"/>
                    </a:cxn>
                    <a:cxn ang="0">
                      <a:pos x="93" y="69"/>
                    </a:cxn>
                    <a:cxn ang="0">
                      <a:pos x="101" y="53"/>
                    </a:cxn>
                    <a:cxn ang="0">
                      <a:pos x="11" y="4"/>
                    </a:cxn>
                    <a:cxn ang="0">
                      <a:pos x="0" y="5"/>
                    </a:cxn>
                    <a:cxn ang="0">
                      <a:pos x="11" y="4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3" y="19"/>
                    </a:cxn>
                  </a:cxnLst>
                  <a:rect l="0" t="0" r="r" b="b"/>
                  <a:pathLst>
                    <a:path w="101" h="69">
                      <a:moveTo>
                        <a:pt x="13" y="19"/>
                      </a:moveTo>
                      <a:lnTo>
                        <a:pt x="3" y="20"/>
                      </a:lnTo>
                      <a:lnTo>
                        <a:pt x="93" y="69"/>
                      </a:lnTo>
                      <a:lnTo>
                        <a:pt x="101" y="53"/>
                      </a:lnTo>
                      <a:lnTo>
                        <a:pt x="11" y="4"/>
                      </a:lnTo>
                      <a:lnTo>
                        <a:pt x="0" y="5"/>
                      </a:lnTo>
                      <a:lnTo>
                        <a:pt x="11" y="4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8" name="Freeform 502"/>
                <p:cNvSpPr>
                  <a:spLocks/>
                </p:cNvSpPr>
                <p:nvPr/>
              </p:nvSpPr>
              <p:spPr bwMode="auto">
                <a:xfrm>
                  <a:off x="3239" y="2463"/>
                  <a:ext cx="8" cy="26"/>
                </a:xfrm>
                <a:custGeom>
                  <a:avLst/>
                  <a:gdLst/>
                  <a:ahLst/>
                  <a:cxnLst>
                    <a:cxn ang="0">
                      <a:pos x="29" y="96"/>
                    </a:cxn>
                    <a:cxn ang="0">
                      <a:pos x="29" y="100"/>
                    </a:cxn>
                    <a:cxn ang="0">
                      <a:pos x="23" y="75"/>
                    </a:cxn>
                    <a:cxn ang="0">
                      <a:pos x="21" y="50"/>
                    </a:cxn>
                    <a:cxn ang="0">
                      <a:pos x="23" y="30"/>
                    </a:cxn>
                    <a:cxn ang="0">
                      <a:pos x="32" y="14"/>
                    </a:cxn>
                    <a:cxn ang="0">
                      <a:pos x="19" y="0"/>
                    </a:cxn>
                    <a:cxn ang="0">
                      <a:pos x="4" y="23"/>
                    </a:cxn>
                    <a:cxn ang="0">
                      <a:pos x="0" y="50"/>
                    </a:cxn>
                    <a:cxn ang="0">
                      <a:pos x="4" y="77"/>
                    </a:cxn>
                    <a:cxn ang="0">
                      <a:pos x="10" y="103"/>
                    </a:cxn>
                    <a:cxn ang="0">
                      <a:pos x="10" y="106"/>
                    </a:cxn>
                    <a:cxn ang="0">
                      <a:pos x="29" y="96"/>
                    </a:cxn>
                  </a:cxnLst>
                  <a:rect l="0" t="0" r="r" b="b"/>
                  <a:pathLst>
                    <a:path w="32" h="106">
                      <a:moveTo>
                        <a:pt x="29" y="96"/>
                      </a:moveTo>
                      <a:lnTo>
                        <a:pt x="29" y="100"/>
                      </a:lnTo>
                      <a:lnTo>
                        <a:pt x="23" y="75"/>
                      </a:lnTo>
                      <a:lnTo>
                        <a:pt x="21" y="50"/>
                      </a:lnTo>
                      <a:lnTo>
                        <a:pt x="23" y="30"/>
                      </a:lnTo>
                      <a:lnTo>
                        <a:pt x="32" y="14"/>
                      </a:lnTo>
                      <a:lnTo>
                        <a:pt x="19" y="0"/>
                      </a:lnTo>
                      <a:lnTo>
                        <a:pt x="4" y="23"/>
                      </a:lnTo>
                      <a:lnTo>
                        <a:pt x="0" y="50"/>
                      </a:lnTo>
                      <a:lnTo>
                        <a:pt x="4" y="77"/>
                      </a:lnTo>
                      <a:lnTo>
                        <a:pt x="10" y="103"/>
                      </a:lnTo>
                      <a:lnTo>
                        <a:pt x="10" y="106"/>
                      </a:lnTo>
                      <a:lnTo>
                        <a:pt x="29" y="9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79" name="Freeform 503"/>
                <p:cNvSpPr>
                  <a:spLocks/>
                </p:cNvSpPr>
                <p:nvPr/>
              </p:nvSpPr>
              <p:spPr bwMode="auto">
                <a:xfrm>
                  <a:off x="3242" y="2487"/>
                  <a:ext cx="65" cy="61"/>
                </a:xfrm>
                <a:custGeom>
                  <a:avLst/>
                  <a:gdLst/>
                  <a:ahLst/>
                  <a:cxnLst>
                    <a:cxn ang="0">
                      <a:pos x="258" y="229"/>
                    </a:cxn>
                    <a:cxn ang="0">
                      <a:pos x="262" y="229"/>
                    </a:cxn>
                    <a:cxn ang="0">
                      <a:pos x="244" y="220"/>
                    </a:cxn>
                    <a:cxn ang="0">
                      <a:pos x="224" y="212"/>
                    </a:cxn>
                    <a:cxn ang="0">
                      <a:pos x="204" y="201"/>
                    </a:cxn>
                    <a:cxn ang="0">
                      <a:pos x="187" y="191"/>
                    </a:cxn>
                    <a:cxn ang="0">
                      <a:pos x="168" y="179"/>
                    </a:cxn>
                    <a:cxn ang="0">
                      <a:pos x="152" y="166"/>
                    </a:cxn>
                    <a:cxn ang="0">
                      <a:pos x="135" y="154"/>
                    </a:cxn>
                    <a:cxn ang="0">
                      <a:pos x="118" y="138"/>
                    </a:cxn>
                    <a:cxn ang="0">
                      <a:pos x="102" y="123"/>
                    </a:cxn>
                    <a:cxn ang="0">
                      <a:pos x="88" y="109"/>
                    </a:cxn>
                    <a:cxn ang="0">
                      <a:pos x="73" y="91"/>
                    </a:cxn>
                    <a:cxn ang="0">
                      <a:pos x="60" y="74"/>
                    </a:cxn>
                    <a:cxn ang="0">
                      <a:pos x="49" y="57"/>
                    </a:cxn>
                    <a:cxn ang="0">
                      <a:pos x="37" y="40"/>
                    </a:cxn>
                    <a:cxn ang="0">
                      <a:pos x="27" y="22"/>
                    </a:cxn>
                    <a:cxn ang="0">
                      <a:pos x="19" y="0"/>
                    </a:cxn>
                    <a:cxn ang="0">
                      <a:pos x="0" y="10"/>
                    </a:cxn>
                    <a:cxn ang="0">
                      <a:pos x="11" y="30"/>
                    </a:cxn>
                    <a:cxn ang="0">
                      <a:pos x="21" y="49"/>
                    </a:cxn>
                    <a:cxn ang="0">
                      <a:pos x="33" y="68"/>
                    </a:cxn>
                    <a:cxn ang="0">
                      <a:pos x="47" y="87"/>
                    </a:cxn>
                    <a:cxn ang="0">
                      <a:pos x="59" y="104"/>
                    </a:cxn>
                    <a:cxn ang="0">
                      <a:pos x="73" y="120"/>
                    </a:cxn>
                    <a:cxn ang="0">
                      <a:pos x="89" y="138"/>
                    </a:cxn>
                    <a:cxn ang="0">
                      <a:pos x="107" y="154"/>
                    </a:cxn>
                    <a:cxn ang="0">
                      <a:pos x="123" y="168"/>
                    </a:cxn>
                    <a:cxn ang="0">
                      <a:pos x="142" y="182"/>
                    </a:cxn>
                    <a:cxn ang="0">
                      <a:pos x="158" y="195"/>
                    </a:cxn>
                    <a:cxn ang="0">
                      <a:pos x="176" y="207"/>
                    </a:cxn>
                    <a:cxn ang="0">
                      <a:pos x="196" y="218"/>
                    </a:cxn>
                    <a:cxn ang="0">
                      <a:pos x="216" y="229"/>
                    </a:cxn>
                    <a:cxn ang="0">
                      <a:pos x="236" y="239"/>
                    </a:cxn>
                    <a:cxn ang="0">
                      <a:pos x="257" y="248"/>
                    </a:cxn>
                    <a:cxn ang="0">
                      <a:pos x="261" y="248"/>
                    </a:cxn>
                    <a:cxn ang="0">
                      <a:pos x="258" y="229"/>
                    </a:cxn>
                  </a:cxnLst>
                  <a:rect l="0" t="0" r="r" b="b"/>
                  <a:pathLst>
                    <a:path w="262" h="248">
                      <a:moveTo>
                        <a:pt x="258" y="229"/>
                      </a:moveTo>
                      <a:lnTo>
                        <a:pt x="262" y="229"/>
                      </a:lnTo>
                      <a:lnTo>
                        <a:pt x="244" y="220"/>
                      </a:lnTo>
                      <a:lnTo>
                        <a:pt x="224" y="212"/>
                      </a:lnTo>
                      <a:lnTo>
                        <a:pt x="204" y="201"/>
                      </a:lnTo>
                      <a:lnTo>
                        <a:pt x="187" y="191"/>
                      </a:lnTo>
                      <a:lnTo>
                        <a:pt x="168" y="179"/>
                      </a:lnTo>
                      <a:lnTo>
                        <a:pt x="152" y="166"/>
                      </a:lnTo>
                      <a:lnTo>
                        <a:pt x="135" y="154"/>
                      </a:lnTo>
                      <a:lnTo>
                        <a:pt x="118" y="138"/>
                      </a:lnTo>
                      <a:lnTo>
                        <a:pt x="102" y="123"/>
                      </a:lnTo>
                      <a:lnTo>
                        <a:pt x="88" y="109"/>
                      </a:lnTo>
                      <a:lnTo>
                        <a:pt x="73" y="91"/>
                      </a:lnTo>
                      <a:lnTo>
                        <a:pt x="60" y="74"/>
                      </a:lnTo>
                      <a:lnTo>
                        <a:pt x="49" y="57"/>
                      </a:lnTo>
                      <a:lnTo>
                        <a:pt x="37" y="40"/>
                      </a:lnTo>
                      <a:lnTo>
                        <a:pt x="27" y="22"/>
                      </a:lnTo>
                      <a:lnTo>
                        <a:pt x="19" y="0"/>
                      </a:lnTo>
                      <a:lnTo>
                        <a:pt x="0" y="10"/>
                      </a:lnTo>
                      <a:lnTo>
                        <a:pt x="11" y="30"/>
                      </a:lnTo>
                      <a:lnTo>
                        <a:pt x="21" y="49"/>
                      </a:lnTo>
                      <a:lnTo>
                        <a:pt x="33" y="68"/>
                      </a:lnTo>
                      <a:lnTo>
                        <a:pt x="47" y="87"/>
                      </a:lnTo>
                      <a:lnTo>
                        <a:pt x="59" y="104"/>
                      </a:lnTo>
                      <a:lnTo>
                        <a:pt x="73" y="120"/>
                      </a:lnTo>
                      <a:lnTo>
                        <a:pt x="89" y="138"/>
                      </a:lnTo>
                      <a:lnTo>
                        <a:pt x="107" y="154"/>
                      </a:lnTo>
                      <a:lnTo>
                        <a:pt x="123" y="168"/>
                      </a:lnTo>
                      <a:lnTo>
                        <a:pt x="142" y="182"/>
                      </a:lnTo>
                      <a:lnTo>
                        <a:pt x="158" y="195"/>
                      </a:lnTo>
                      <a:lnTo>
                        <a:pt x="176" y="207"/>
                      </a:lnTo>
                      <a:lnTo>
                        <a:pt x="196" y="218"/>
                      </a:lnTo>
                      <a:lnTo>
                        <a:pt x="216" y="229"/>
                      </a:lnTo>
                      <a:lnTo>
                        <a:pt x="236" y="239"/>
                      </a:lnTo>
                      <a:lnTo>
                        <a:pt x="257" y="248"/>
                      </a:lnTo>
                      <a:lnTo>
                        <a:pt x="261" y="248"/>
                      </a:lnTo>
                      <a:lnTo>
                        <a:pt x="258" y="2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0" name="Freeform 504"/>
                <p:cNvSpPr>
                  <a:spLocks/>
                </p:cNvSpPr>
                <p:nvPr/>
              </p:nvSpPr>
              <p:spPr bwMode="auto">
                <a:xfrm>
                  <a:off x="3306" y="2543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31" y="6"/>
                    </a:cxn>
                    <a:cxn ang="0">
                      <a:pos x="31" y="5"/>
                    </a:cxn>
                    <a:cxn ang="0">
                      <a:pos x="26" y="5"/>
                    </a:cxn>
                    <a:cxn ang="0">
                      <a:pos x="19" y="3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3" y="21"/>
                    </a:cxn>
                    <a:cxn ang="0">
                      <a:pos x="9" y="19"/>
                    </a:cxn>
                    <a:cxn ang="0">
                      <a:pos x="15" y="22"/>
                    </a:cxn>
                    <a:cxn ang="0">
                      <a:pos x="23" y="24"/>
                    </a:cxn>
                    <a:cxn ang="0">
                      <a:pos x="31" y="27"/>
                    </a:cxn>
                    <a:cxn ang="0">
                      <a:pos x="31" y="24"/>
                    </a:cxn>
                    <a:cxn ang="0">
                      <a:pos x="31" y="6"/>
                    </a:cxn>
                  </a:cxnLst>
                  <a:rect l="0" t="0" r="r" b="b"/>
                  <a:pathLst>
                    <a:path w="31" h="27">
                      <a:moveTo>
                        <a:pt x="31" y="6"/>
                      </a:moveTo>
                      <a:lnTo>
                        <a:pt x="31" y="5"/>
                      </a:lnTo>
                      <a:lnTo>
                        <a:pt x="26" y="5"/>
                      </a:lnTo>
                      <a:lnTo>
                        <a:pt x="19" y="3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3" y="21"/>
                      </a:lnTo>
                      <a:lnTo>
                        <a:pt x="9" y="19"/>
                      </a:lnTo>
                      <a:lnTo>
                        <a:pt x="15" y="22"/>
                      </a:lnTo>
                      <a:lnTo>
                        <a:pt x="23" y="24"/>
                      </a:lnTo>
                      <a:lnTo>
                        <a:pt x="31" y="27"/>
                      </a:lnTo>
                      <a:lnTo>
                        <a:pt x="31" y="24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1" name="Freeform 505"/>
                <p:cNvSpPr>
                  <a:spLocks/>
                </p:cNvSpPr>
                <p:nvPr/>
              </p:nvSpPr>
              <p:spPr bwMode="auto">
                <a:xfrm>
                  <a:off x="3450" y="2494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11" y="93"/>
                    </a:cxn>
                    <a:cxn ang="0">
                      <a:pos x="78" y="41"/>
                    </a:cxn>
                    <a:cxn ang="0">
                      <a:pos x="80" y="38"/>
                    </a:cxn>
                    <a:cxn ang="0">
                      <a:pos x="80" y="35"/>
                    </a:cxn>
                    <a:cxn ang="0">
                      <a:pos x="81" y="31"/>
                    </a:cxn>
                    <a:cxn ang="0">
                      <a:pos x="83" y="26"/>
                    </a:cxn>
                    <a:cxn ang="0">
                      <a:pos x="81" y="19"/>
                    </a:cxn>
                    <a:cxn ang="0">
                      <a:pos x="76" y="12"/>
                    </a:cxn>
                    <a:cxn ang="0">
                      <a:pos x="70" y="5"/>
                    </a:cxn>
                    <a:cxn ang="0">
                      <a:pos x="62" y="1"/>
                    </a:cxn>
                    <a:cxn ang="0">
                      <a:pos x="55" y="0"/>
                    </a:cxn>
                    <a:cxn ang="0">
                      <a:pos x="49" y="0"/>
                    </a:cxn>
                    <a:cxn ang="0">
                      <a:pos x="42" y="0"/>
                    </a:cxn>
                    <a:cxn ang="0">
                      <a:pos x="37" y="0"/>
                    </a:cxn>
                    <a:cxn ang="0">
                      <a:pos x="27" y="5"/>
                    </a:cxn>
                    <a:cxn ang="0">
                      <a:pos x="20" y="12"/>
                    </a:cxn>
                    <a:cxn ang="0">
                      <a:pos x="16" y="20"/>
                    </a:cxn>
                    <a:cxn ang="0">
                      <a:pos x="12" y="30"/>
                    </a:cxn>
                    <a:cxn ang="0">
                      <a:pos x="11" y="41"/>
                    </a:cxn>
                    <a:cxn ang="0">
                      <a:pos x="8" y="51"/>
                    </a:cxn>
                    <a:cxn ang="0">
                      <a:pos x="5" y="61"/>
                    </a:cxn>
                    <a:cxn ang="0">
                      <a:pos x="0" y="72"/>
                    </a:cxn>
                    <a:cxn ang="0">
                      <a:pos x="2" y="75"/>
                    </a:cxn>
                    <a:cxn ang="0">
                      <a:pos x="7" y="82"/>
                    </a:cxn>
                    <a:cxn ang="0">
                      <a:pos x="9" y="89"/>
                    </a:cxn>
                    <a:cxn ang="0">
                      <a:pos x="11" y="93"/>
                    </a:cxn>
                  </a:cxnLst>
                  <a:rect l="0" t="0" r="r" b="b"/>
                  <a:pathLst>
                    <a:path w="83" h="93">
                      <a:moveTo>
                        <a:pt x="11" y="93"/>
                      </a:moveTo>
                      <a:lnTo>
                        <a:pt x="78" y="41"/>
                      </a:lnTo>
                      <a:lnTo>
                        <a:pt x="80" y="38"/>
                      </a:lnTo>
                      <a:lnTo>
                        <a:pt x="80" y="35"/>
                      </a:lnTo>
                      <a:lnTo>
                        <a:pt x="81" y="31"/>
                      </a:lnTo>
                      <a:lnTo>
                        <a:pt x="83" y="26"/>
                      </a:lnTo>
                      <a:lnTo>
                        <a:pt x="81" y="19"/>
                      </a:lnTo>
                      <a:lnTo>
                        <a:pt x="76" y="12"/>
                      </a:lnTo>
                      <a:lnTo>
                        <a:pt x="70" y="5"/>
                      </a:lnTo>
                      <a:lnTo>
                        <a:pt x="62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27" y="5"/>
                      </a:lnTo>
                      <a:lnTo>
                        <a:pt x="20" y="12"/>
                      </a:lnTo>
                      <a:lnTo>
                        <a:pt x="16" y="20"/>
                      </a:lnTo>
                      <a:lnTo>
                        <a:pt x="12" y="30"/>
                      </a:lnTo>
                      <a:lnTo>
                        <a:pt x="11" y="41"/>
                      </a:lnTo>
                      <a:lnTo>
                        <a:pt x="8" y="51"/>
                      </a:lnTo>
                      <a:lnTo>
                        <a:pt x="5" y="61"/>
                      </a:lnTo>
                      <a:lnTo>
                        <a:pt x="0" y="72"/>
                      </a:lnTo>
                      <a:lnTo>
                        <a:pt x="2" y="75"/>
                      </a:lnTo>
                      <a:lnTo>
                        <a:pt x="7" y="82"/>
                      </a:lnTo>
                      <a:lnTo>
                        <a:pt x="9" y="89"/>
                      </a:lnTo>
                      <a:lnTo>
                        <a:pt x="11" y="9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2" name="Freeform 506"/>
                <p:cNvSpPr>
                  <a:spLocks/>
                </p:cNvSpPr>
                <p:nvPr/>
              </p:nvSpPr>
              <p:spPr bwMode="auto">
                <a:xfrm>
                  <a:off x="3452" y="2503"/>
                  <a:ext cx="20" cy="16"/>
                </a:xfrm>
                <a:custGeom>
                  <a:avLst/>
                  <a:gdLst/>
                  <a:ahLst/>
                  <a:cxnLst>
                    <a:cxn ang="0">
                      <a:pos x="65" y="2"/>
                    </a:cxn>
                    <a:cxn ang="0">
                      <a:pos x="68" y="0"/>
                    </a:cxn>
                    <a:cxn ang="0">
                      <a:pos x="0" y="52"/>
                    </a:cxn>
                    <a:cxn ang="0">
                      <a:pos x="12" y="66"/>
                    </a:cxn>
                    <a:cxn ang="0">
                      <a:pos x="79" y="14"/>
                    </a:cxn>
                    <a:cxn ang="0">
                      <a:pos x="82" y="10"/>
                    </a:cxn>
                    <a:cxn ang="0">
                      <a:pos x="65" y="2"/>
                    </a:cxn>
                  </a:cxnLst>
                  <a:rect l="0" t="0" r="r" b="b"/>
                  <a:pathLst>
                    <a:path w="82" h="66">
                      <a:moveTo>
                        <a:pt x="65" y="2"/>
                      </a:moveTo>
                      <a:lnTo>
                        <a:pt x="68" y="0"/>
                      </a:lnTo>
                      <a:lnTo>
                        <a:pt x="0" y="52"/>
                      </a:lnTo>
                      <a:lnTo>
                        <a:pt x="12" y="66"/>
                      </a:lnTo>
                      <a:lnTo>
                        <a:pt x="79" y="14"/>
                      </a:lnTo>
                      <a:lnTo>
                        <a:pt x="82" y="10"/>
                      </a:lnTo>
                      <a:lnTo>
                        <a:pt x="65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3" name="Freeform 507"/>
                <p:cNvSpPr>
                  <a:spLocks/>
                </p:cNvSpPr>
                <p:nvPr/>
              </p:nvSpPr>
              <p:spPr bwMode="auto">
                <a:xfrm>
                  <a:off x="3468" y="250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5" y="0"/>
                    </a:cxn>
                    <a:cxn ang="0">
                      <a:pos x="1" y="6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4"/>
                    </a:cxn>
                    <a:cxn ang="0">
                      <a:pos x="17" y="22"/>
                    </a:cxn>
                    <a:cxn ang="0">
                      <a:pos x="19" y="17"/>
                    </a:cxn>
                    <a:cxn ang="0">
                      <a:pos x="19" y="14"/>
                    </a:cxn>
                    <a:cxn ang="0">
                      <a:pos x="20" y="13"/>
                    </a:cxn>
                    <a:cxn ang="0">
                      <a:pos x="21" y="10"/>
                    </a:cxn>
                    <a:cxn ang="0">
                      <a:pos x="24" y="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24" h="22">
                      <a:moveTo>
                        <a:pt x="3" y="4"/>
                      </a:moveTo>
                      <a:lnTo>
                        <a:pt x="5" y="0"/>
                      </a:ln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7" y="22"/>
                      </a:lnTo>
                      <a:lnTo>
                        <a:pt x="19" y="17"/>
                      </a:lnTo>
                      <a:lnTo>
                        <a:pt x="19" y="14"/>
                      </a:lnTo>
                      <a:lnTo>
                        <a:pt x="20" y="13"/>
                      </a:lnTo>
                      <a:lnTo>
                        <a:pt x="21" y="10"/>
                      </a:lnTo>
                      <a:lnTo>
                        <a:pt x="24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4" name="Freeform 508"/>
                <p:cNvSpPr>
                  <a:spLocks/>
                </p:cNvSpPr>
                <p:nvPr/>
              </p:nvSpPr>
              <p:spPr bwMode="auto">
                <a:xfrm>
                  <a:off x="3465" y="2492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0" y="19"/>
                    </a:cxn>
                    <a:cxn ang="0">
                      <a:pos x="7" y="22"/>
                    </a:cxn>
                    <a:cxn ang="0">
                      <a:pos x="10" y="26"/>
                    </a:cxn>
                    <a:cxn ang="0">
                      <a:pos x="12" y="31"/>
                    </a:cxn>
                    <a:cxn ang="0">
                      <a:pos x="14" y="34"/>
                    </a:cxn>
                    <a:cxn ang="0">
                      <a:pos x="35" y="34"/>
                    </a:cxn>
                    <a:cxn ang="0">
                      <a:pos x="31" y="24"/>
                    </a:cxn>
                    <a:cxn ang="0">
                      <a:pos x="25" y="13"/>
                    </a:cxn>
                    <a:cxn ang="0">
                      <a:pos x="17" y="6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35" h="34">
                      <a:moveTo>
                        <a:pt x="3" y="19"/>
                      </a:moveTo>
                      <a:lnTo>
                        <a:pt x="0" y="19"/>
                      </a:lnTo>
                      <a:lnTo>
                        <a:pt x="7" y="22"/>
                      </a:lnTo>
                      <a:lnTo>
                        <a:pt x="10" y="26"/>
                      </a:lnTo>
                      <a:lnTo>
                        <a:pt x="12" y="31"/>
                      </a:lnTo>
                      <a:lnTo>
                        <a:pt x="14" y="34"/>
                      </a:lnTo>
                      <a:lnTo>
                        <a:pt x="35" y="34"/>
                      </a:lnTo>
                      <a:lnTo>
                        <a:pt x="31" y="24"/>
                      </a:lnTo>
                      <a:lnTo>
                        <a:pt x="25" y="13"/>
                      </a:lnTo>
                      <a:lnTo>
                        <a:pt x="17" y="6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5" name="Freeform 509"/>
                <p:cNvSpPr>
                  <a:spLocks/>
                </p:cNvSpPr>
                <p:nvPr/>
              </p:nvSpPr>
              <p:spPr bwMode="auto">
                <a:xfrm>
                  <a:off x="3459" y="2492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5" y="19"/>
                    </a:cxn>
                    <a:cxn ang="0">
                      <a:pos x="9" y="20"/>
                    </a:cxn>
                    <a:cxn ang="0">
                      <a:pos x="16" y="20"/>
                    </a:cxn>
                    <a:cxn ang="0">
                      <a:pos x="22" y="19"/>
                    </a:cxn>
                    <a:cxn ang="0">
                      <a:pos x="29" y="20"/>
                    </a:cxn>
                    <a:cxn ang="0">
                      <a:pos x="29" y="1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9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29" h="20">
                      <a:moveTo>
                        <a:pt x="7" y="19"/>
                      </a:moveTo>
                      <a:lnTo>
                        <a:pt x="5" y="19"/>
                      </a:lnTo>
                      <a:lnTo>
                        <a:pt x="9" y="20"/>
                      </a:lnTo>
                      <a:lnTo>
                        <a:pt x="16" y="20"/>
                      </a:lnTo>
                      <a:lnTo>
                        <a:pt x="22" y="19"/>
                      </a:lnTo>
                      <a:lnTo>
                        <a:pt x="29" y="20"/>
                      </a:lnTo>
                      <a:lnTo>
                        <a:pt x="29" y="1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6" name="Freeform 510"/>
                <p:cNvSpPr>
                  <a:spLocks/>
                </p:cNvSpPr>
                <p:nvPr/>
              </p:nvSpPr>
              <p:spPr bwMode="auto">
                <a:xfrm>
                  <a:off x="3446" y="2492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7" y="70"/>
                    </a:cxn>
                    <a:cxn ang="0">
                      <a:pos x="25" y="87"/>
                    </a:cxn>
                    <a:cxn ang="0">
                      <a:pos x="32" y="73"/>
                    </a:cxn>
                    <a:cxn ang="0">
                      <a:pos x="34" y="63"/>
                    </a:cxn>
                    <a:cxn ang="0">
                      <a:pos x="37" y="51"/>
                    </a:cxn>
                    <a:cxn ang="0">
                      <a:pos x="40" y="41"/>
                    </a:cxn>
                    <a:cxn ang="0">
                      <a:pos x="43" y="33"/>
                    </a:cxn>
                    <a:cxn ang="0">
                      <a:pos x="44" y="27"/>
                    </a:cxn>
                    <a:cxn ang="0">
                      <a:pos x="49" y="23"/>
                    </a:cxn>
                    <a:cxn ang="0">
                      <a:pos x="57" y="19"/>
                    </a:cxn>
                    <a:cxn ang="0">
                      <a:pos x="50" y="0"/>
                    </a:cxn>
                    <a:cxn ang="0">
                      <a:pos x="40" y="7"/>
                    </a:cxn>
                    <a:cxn ang="0">
                      <a:pos x="29" y="14"/>
                    </a:cxn>
                    <a:cxn ang="0">
                      <a:pos x="25" y="26"/>
                    </a:cxn>
                    <a:cxn ang="0">
                      <a:pos x="21" y="37"/>
                    </a:cxn>
                    <a:cxn ang="0">
                      <a:pos x="19" y="47"/>
                    </a:cxn>
                    <a:cxn ang="0">
                      <a:pos x="15" y="58"/>
                    </a:cxn>
                    <a:cxn ang="0">
                      <a:pos x="13" y="67"/>
                    </a:cxn>
                    <a:cxn ang="0">
                      <a:pos x="8" y="76"/>
                    </a:cxn>
                    <a:cxn ang="0">
                      <a:pos x="17" y="91"/>
                    </a:cxn>
                    <a:cxn ang="0">
                      <a:pos x="8" y="76"/>
                    </a:cxn>
                    <a:cxn ang="0">
                      <a:pos x="0" y="90"/>
                    </a:cxn>
                    <a:cxn ang="0">
                      <a:pos x="17" y="91"/>
                    </a:cxn>
                    <a:cxn ang="0">
                      <a:pos x="17" y="70"/>
                    </a:cxn>
                  </a:cxnLst>
                  <a:rect l="0" t="0" r="r" b="b"/>
                  <a:pathLst>
                    <a:path w="57" h="91">
                      <a:moveTo>
                        <a:pt x="17" y="70"/>
                      </a:moveTo>
                      <a:lnTo>
                        <a:pt x="25" y="87"/>
                      </a:lnTo>
                      <a:lnTo>
                        <a:pt x="32" y="73"/>
                      </a:lnTo>
                      <a:lnTo>
                        <a:pt x="34" y="63"/>
                      </a:lnTo>
                      <a:lnTo>
                        <a:pt x="37" y="51"/>
                      </a:lnTo>
                      <a:lnTo>
                        <a:pt x="40" y="41"/>
                      </a:lnTo>
                      <a:lnTo>
                        <a:pt x="43" y="33"/>
                      </a:lnTo>
                      <a:lnTo>
                        <a:pt x="44" y="27"/>
                      </a:lnTo>
                      <a:lnTo>
                        <a:pt x="49" y="23"/>
                      </a:lnTo>
                      <a:lnTo>
                        <a:pt x="57" y="19"/>
                      </a:lnTo>
                      <a:lnTo>
                        <a:pt x="50" y="0"/>
                      </a:lnTo>
                      <a:lnTo>
                        <a:pt x="40" y="7"/>
                      </a:lnTo>
                      <a:lnTo>
                        <a:pt x="29" y="14"/>
                      </a:lnTo>
                      <a:lnTo>
                        <a:pt x="25" y="26"/>
                      </a:lnTo>
                      <a:lnTo>
                        <a:pt x="21" y="37"/>
                      </a:lnTo>
                      <a:lnTo>
                        <a:pt x="19" y="47"/>
                      </a:lnTo>
                      <a:lnTo>
                        <a:pt x="15" y="58"/>
                      </a:lnTo>
                      <a:lnTo>
                        <a:pt x="13" y="67"/>
                      </a:lnTo>
                      <a:lnTo>
                        <a:pt x="8" y="76"/>
                      </a:lnTo>
                      <a:lnTo>
                        <a:pt x="17" y="91"/>
                      </a:lnTo>
                      <a:lnTo>
                        <a:pt x="8" y="76"/>
                      </a:lnTo>
                      <a:lnTo>
                        <a:pt x="0" y="90"/>
                      </a:lnTo>
                      <a:lnTo>
                        <a:pt x="17" y="91"/>
                      </a:lnTo>
                      <a:lnTo>
                        <a:pt x="17" y="7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7" name="Freeform 511"/>
                <p:cNvSpPr>
                  <a:spLocks/>
                </p:cNvSpPr>
                <p:nvPr/>
              </p:nvSpPr>
              <p:spPr bwMode="auto">
                <a:xfrm>
                  <a:off x="3449" y="2509"/>
                  <a:ext cx="6" cy="11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17" y="21"/>
                    </a:cxn>
                    <a:cxn ang="0">
                      <a:pos x="23" y="25"/>
                    </a:cxn>
                    <a:cxn ang="0">
                      <a:pos x="21" y="17"/>
                    </a:cxn>
                    <a:cxn ang="0">
                      <a:pos x="16" y="8"/>
                    </a:cxn>
                    <a:cxn ang="0">
                      <a:pos x="6" y="0"/>
                    </a:cxn>
                    <a:cxn ang="0">
                      <a:pos x="6" y="21"/>
                    </a:cxn>
                    <a:cxn ang="0">
                      <a:pos x="0" y="19"/>
                    </a:cxn>
                    <a:cxn ang="0">
                      <a:pos x="3" y="26"/>
                    </a:cxn>
                    <a:cxn ang="0">
                      <a:pos x="7" y="33"/>
                    </a:cxn>
                    <a:cxn ang="0">
                      <a:pos x="17" y="43"/>
                    </a:cxn>
                    <a:cxn ang="0">
                      <a:pos x="23" y="39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23" h="43">
                      <a:moveTo>
                        <a:pt x="11" y="25"/>
                      </a:moveTo>
                      <a:lnTo>
                        <a:pt x="17" y="21"/>
                      </a:lnTo>
                      <a:lnTo>
                        <a:pt x="23" y="25"/>
                      </a:lnTo>
                      <a:lnTo>
                        <a:pt x="21" y="17"/>
                      </a:lnTo>
                      <a:lnTo>
                        <a:pt x="16" y="8"/>
                      </a:lnTo>
                      <a:lnTo>
                        <a:pt x="6" y="0"/>
                      </a:lnTo>
                      <a:lnTo>
                        <a:pt x="6" y="21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7" y="33"/>
                      </a:lnTo>
                      <a:lnTo>
                        <a:pt x="17" y="43"/>
                      </a:lnTo>
                      <a:lnTo>
                        <a:pt x="23" y="39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8" name="Freeform 512"/>
                <p:cNvSpPr>
                  <a:spLocks/>
                </p:cNvSpPr>
                <p:nvPr/>
              </p:nvSpPr>
              <p:spPr bwMode="auto">
                <a:xfrm>
                  <a:off x="2976" y="2478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70" y="181"/>
                    </a:cxn>
                    <a:cxn ang="0">
                      <a:pos x="84" y="182"/>
                    </a:cxn>
                    <a:cxn ang="0">
                      <a:pos x="97" y="181"/>
                    </a:cxn>
                    <a:cxn ang="0">
                      <a:pos x="110" y="177"/>
                    </a:cxn>
                    <a:cxn ang="0">
                      <a:pos x="121" y="175"/>
                    </a:cxn>
                    <a:cxn ang="0">
                      <a:pos x="133" y="169"/>
                    </a:cxn>
                    <a:cxn ang="0">
                      <a:pos x="143" y="162"/>
                    </a:cxn>
                    <a:cxn ang="0">
                      <a:pos x="153" y="152"/>
                    </a:cxn>
                    <a:cxn ang="0">
                      <a:pos x="160" y="143"/>
                    </a:cxn>
                    <a:cxn ang="0">
                      <a:pos x="171" y="120"/>
                    </a:cxn>
                    <a:cxn ang="0">
                      <a:pos x="176" y="94"/>
                    </a:cxn>
                    <a:cxn ang="0">
                      <a:pos x="174" y="68"/>
                    </a:cxn>
                    <a:cxn ang="0">
                      <a:pos x="167" y="44"/>
                    </a:cxn>
                    <a:cxn ang="0">
                      <a:pos x="160" y="33"/>
                    </a:cxn>
                    <a:cxn ang="0">
                      <a:pos x="152" y="24"/>
                    </a:cxn>
                    <a:cxn ang="0">
                      <a:pos x="141" y="14"/>
                    </a:cxn>
                    <a:cxn ang="0">
                      <a:pos x="130" y="10"/>
                    </a:cxn>
                    <a:cxn ang="0">
                      <a:pos x="119" y="4"/>
                    </a:cxn>
                    <a:cxn ang="0">
                      <a:pos x="106" y="1"/>
                    </a:cxn>
                    <a:cxn ang="0">
                      <a:pos x="95" y="0"/>
                    </a:cxn>
                    <a:cxn ang="0">
                      <a:pos x="84" y="1"/>
                    </a:cxn>
                    <a:cxn ang="0">
                      <a:pos x="68" y="4"/>
                    </a:cxn>
                    <a:cxn ang="0">
                      <a:pos x="53" y="8"/>
                    </a:cxn>
                    <a:cxn ang="0">
                      <a:pos x="39" y="14"/>
                    </a:cxn>
                    <a:cxn ang="0">
                      <a:pos x="27" y="24"/>
                    </a:cxn>
                    <a:cxn ang="0">
                      <a:pos x="17" y="33"/>
                    </a:cxn>
                    <a:cxn ang="0">
                      <a:pos x="10" y="44"/>
                    </a:cxn>
                    <a:cxn ang="0">
                      <a:pos x="4" y="56"/>
                    </a:cxn>
                    <a:cxn ang="0">
                      <a:pos x="0" y="69"/>
                    </a:cxn>
                    <a:cxn ang="0">
                      <a:pos x="0" y="84"/>
                    </a:cxn>
                    <a:cxn ang="0">
                      <a:pos x="2" y="99"/>
                    </a:cxn>
                    <a:cxn ang="0">
                      <a:pos x="5" y="114"/>
                    </a:cxn>
                    <a:cxn ang="0">
                      <a:pos x="10" y="127"/>
                    </a:cxn>
                    <a:cxn ang="0">
                      <a:pos x="16" y="140"/>
                    </a:cxn>
                    <a:cxn ang="0">
                      <a:pos x="23" y="152"/>
                    </a:cxn>
                    <a:cxn ang="0">
                      <a:pos x="31" y="162"/>
                    </a:cxn>
                    <a:cxn ang="0">
                      <a:pos x="41" y="171"/>
                    </a:cxn>
                    <a:cxn ang="0">
                      <a:pos x="49" y="174"/>
                    </a:cxn>
                    <a:cxn ang="0">
                      <a:pos x="56" y="176"/>
                    </a:cxn>
                    <a:cxn ang="0">
                      <a:pos x="65" y="180"/>
                    </a:cxn>
                    <a:cxn ang="0">
                      <a:pos x="70" y="181"/>
                    </a:cxn>
                  </a:cxnLst>
                  <a:rect l="0" t="0" r="r" b="b"/>
                  <a:pathLst>
                    <a:path w="176" h="182">
                      <a:moveTo>
                        <a:pt x="70" y="181"/>
                      </a:moveTo>
                      <a:lnTo>
                        <a:pt x="84" y="182"/>
                      </a:lnTo>
                      <a:lnTo>
                        <a:pt x="97" y="181"/>
                      </a:lnTo>
                      <a:lnTo>
                        <a:pt x="110" y="177"/>
                      </a:lnTo>
                      <a:lnTo>
                        <a:pt x="121" y="175"/>
                      </a:lnTo>
                      <a:lnTo>
                        <a:pt x="133" y="169"/>
                      </a:lnTo>
                      <a:lnTo>
                        <a:pt x="143" y="162"/>
                      </a:lnTo>
                      <a:lnTo>
                        <a:pt x="153" y="152"/>
                      </a:lnTo>
                      <a:lnTo>
                        <a:pt x="160" y="143"/>
                      </a:lnTo>
                      <a:lnTo>
                        <a:pt x="171" y="120"/>
                      </a:lnTo>
                      <a:lnTo>
                        <a:pt x="176" y="94"/>
                      </a:lnTo>
                      <a:lnTo>
                        <a:pt x="174" y="68"/>
                      </a:lnTo>
                      <a:lnTo>
                        <a:pt x="167" y="44"/>
                      </a:lnTo>
                      <a:lnTo>
                        <a:pt x="160" y="33"/>
                      </a:lnTo>
                      <a:lnTo>
                        <a:pt x="152" y="24"/>
                      </a:lnTo>
                      <a:lnTo>
                        <a:pt x="141" y="14"/>
                      </a:lnTo>
                      <a:lnTo>
                        <a:pt x="130" y="10"/>
                      </a:lnTo>
                      <a:lnTo>
                        <a:pt x="119" y="4"/>
                      </a:lnTo>
                      <a:lnTo>
                        <a:pt x="106" y="1"/>
                      </a:lnTo>
                      <a:lnTo>
                        <a:pt x="95" y="0"/>
                      </a:lnTo>
                      <a:lnTo>
                        <a:pt x="84" y="1"/>
                      </a:lnTo>
                      <a:lnTo>
                        <a:pt x="68" y="4"/>
                      </a:lnTo>
                      <a:lnTo>
                        <a:pt x="53" y="8"/>
                      </a:lnTo>
                      <a:lnTo>
                        <a:pt x="39" y="14"/>
                      </a:lnTo>
                      <a:lnTo>
                        <a:pt x="27" y="24"/>
                      </a:lnTo>
                      <a:lnTo>
                        <a:pt x="17" y="33"/>
                      </a:lnTo>
                      <a:lnTo>
                        <a:pt x="10" y="44"/>
                      </a:lnTo>
                      <a:lnTo>
                        <a:pt x="4" y="56"/>
                      </a:lnTo>
                      <a:lnTo>
                        <a:pt x="0" y="69"/>
                      </a:lnTo>
                      <a:lnTo>
                        <a:pt x="0" y="84"/>
                      </a:lnTo>
                      <a:lnTo>
                        <a:pt x="2" y="99"/>
                      </a:lnTo>
                      <a:lnTo>
                        <a:pt x="5" y="114"/>
                      </a:lnTo>
                      <a:lnTo>
                        <a:pt x="10" y="127"/>
                      </a:lnTo>
                      <a:lnTo>
                        <a:pt x="16" y="140"/>
                      </a:lnTo>
                      <a:lnTo>
                        <a:pt x="23" y="152"/>
                      </a:lnTo>
                      <a:lnTo>
                        <a:pt x="31" y="162"/>
                      </a:lnTo>
                      <a:lnTo>
                        <a:pt x="41" y="171"/>
                      </a:lnTo>
                      <a:lnTo>
                        <a:pt x="49" y="174"/>
                      </a:lnTo>
                      <a:lnTo>
                        <a:pt x="56" y="176"/>
                      </a:lnTo>
                      <a:lnTo>
                        <a:pt x="65" y="180"/>
                      </a:lnTo>
                      <a:lnTo>
                        <a:pt x="70" y="18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89" name="Freeform 513"/>
                <p:cNvSpPr>
                  <a:spLocks/>
                </p:cNvSpPr>
                <p:nvPr/>
              </p:nvSpPr>
              <p:spPr bwMode="auto">
                <a:xfrm>
                  <a:off x="2994" y="2513"/>
                  <a:ext cx="23" cy="12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5" y="2"/>
                    </a:cxn>
                    <a:cxn ang="0">
                      <a:pos x="79" y="10"/>
                    </a:cxn>
                    <a:cxn ang="0">
                      <a:pos x="70" y="19"/>
                    </a:cxn>
                    <a:cxn ang="0">
                      <a:pos x="61" y="24"/>
                    </a:cxn>
                    <a:cxn ang="0">
                      <a:pos x="51" y="31"/>
                    </a:cxn>
                    <a:cxn ang="0">
                      <a:pos x="39" y="34"/>
                    </a:cxn>
                    <a:cxn ang="0">
                      <a:pos x="27" y="36"/>
                    </a:cxn>
                    <a:cxn ang="0">
                      <a:pos x="14" y="36"/>
                    </a:cxn>
                    <a:cxn ang="0">
                      <a:pos x="0" y="36"/>
                    </a:cxn>
                    <a:cxn ang="0">
                      <a:pos x="0" y="45"/>
                    </a:cxn>
                    <a:cxn ang="0">
                      <a:pos x="14" y="47"/>
                    </a:cxn>
                    <a:cxn ang="0">
                      <a:pos x="27" y="45"/>
                    </a:cxn>
                    <a:cxn ang="0">
                      <a:pos x="41" y="42"/>
                    </a:cxn>
                    <a:cxn ang="0">
                      <a:pos x="53" y="38"/>
                    </a:cxn>
                    <a:cxn ang="0">
                      <a:pos x="65" y="32"/>
                    </a:cxn>
                    <a:cxn ang="0">
                      <a:pos x="76" y="25"/>
                    </a:cxn>
                    <a:cxn ang="0">
                      <a:pos x="85" y="16"/>
                    </a:cxn>
                    <a:cxn ang="0">
                      <a:pos x="93" y="5"/>
                    </a:cxn>
                    <a:cxn ang="0">
                      <a:pos x="93" y="6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93" h="47">
                      <a:moveTo>
                        <a:pt x="86" y="0"/>
                      </a:moveTo>
                      <a:lnTo>
                        <a:pt x="85" y="2"/>
                      </a:lnTo>
                      <a:lnTo>
                        <a:pt x="79" y="10"/>
                      </a:lnTo>
                      <a:lnTo>
                        <a:pt x="70" y="19"/>
                      </a:lnTo>
                      <a:lnTo>
                        <a:pt x="61" y="24"/>
                      </a:lnTo>
                      <a:lnTo>
                        <a:pt x="51" y="31"/>
                      </a:lnTo>
                      <a:lnTo>
                        <a:pt x="39" y="34"/>
                      </a:lnTo>
                      <a:lnTo>
                        <a:pt x="27" y="36"/>
                      </a:lnTo>
                      <a:lnTo>
                        <a:pt x="14" y="3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14" y="47"/>
                      </a:lnTo>
                      <a:lnTo>
                        <a:pt x="27" y="45"/>
                      </a:lnTo>
                      <a:lnTo>
                        <a:pt x="41" y="42"/>
                      </a:lnTo>
                      <a:lnTo>
                        <a:pt x="53" y="38"/>
                      </a:lnTo>
                      <a:lnTo>
                        <a:pt x="65" y="32"/>
                      </a:lnTo>
                      <a:lnTo>
                        <a:pt x="76" y="25"/>
                      </a:lnTo>
                      <a:lnTo>
                        <a:pt x="85" y="16"/>
                      </a:lnTo>
                      <a:lnTo>
                        <a:pt x="93" y="5"/>
                      </a:lnTo>
                      <a:lnTo>
                        <a:pt x="93" y="6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0" name="Freeform 514"/>
                <p:cNvSpPr>
                  <a:spLocks/>
                </p:cNvSpPr>
                <p:nvPr/>
              </p:nvSpPr>
              <p:spPr bwMode="auto">
                <a:xfrm>
                  <a:off x="3015" y="2489"/>
                  <a:ext cx="6" cy="26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14" y="25"/>
                    </a:cxn>
                    <a:cxn ang="0">
                      <a:pos x="16" y="51"/>
                    </a:cxn>
                    <a:cxn ang="0">
                      <a:pos x="11" y="76"/>
                    </a:cxn>
                    <a:cxn ang="0">
                      <a:pos x="0" y="97"/>
                    </a:cxn>
                    <a:cxn ang="0">
                      <a:pos x="7" y="103"/>
                    </a:cxn>
                    <a:cxn ang="0">
                      <a:pos x="19" y="78"/>
                    </a:cxn>
                    <a:cxn ang="0">
                      <a:pos x="25" y="51"/>
                    </a:cxn>
                    <a:cxn ang="0">
                      <a:pos x="22" y="25"/>
                    </a:cxn>
                    <a:cxn ang="0">
                      <a:pos x="15" y="0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25" h="103">
                      <a:moveTo>
                        <a:pt x="7" y="3"/>
                      </a:moveTo>
                      <a:lnTo>
                        <a:pt x="14" y="25"/>
                      </a:lnTo>
                      <a:lnTo>
                        <a:pt x="16" y="51"/>
                      </a:lnTo>
                      <a:lnTo>
                        <a:pt x="11" y="76"/>
                      </a:lnTo>
                      <a:lnTo>
                        <a:pt x="0" y="97"/>
                      </a:lnTo>
                      <a:lnTo>
                        <a:pt x="7" y="103"/>
                      </a:lnTo>
                      <a:lnTo>
                        <a:pt x="19" y="78"/>
                      </a:lnTo>
                      <a:lnTo>
                        <a:pt x="25" y="51"/>
                      </a:lnTo>
                      <a:lnTo>
                        <a:pt x="22" y="25"/>
                      </a:lnTo>
                      <a:lnTo>
                        <a:pt x="15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1" name="Freeform 515"/>
                <p:cNvSpPr>
                  <a:spLocks/>
                </p:cNvSpPr>
                <p:nvPr/>
              </p:nvSpPr>
              <p:spPr bwMode="auto">
                <a:xfrm>
                  <a:off x="2998" y="2477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11"/>
                    </a:cxn>
                    <a:cxn ang="0">
                      <a:pos x="22" y="11"/>
                    </a:cxn>
                    <a:cxn ang="0">
                      <a:pos x="34" y="14"/>
                    </a:cxn>
                    <a:cxn ang="0">
                      <a:pos x="44" y="19"/>
                    </a:cxn>
                    <a:cxn ang="0">
                      <a:pos x="56" y="26"/>
                    </a:cxn>
                    <a:cxn ang="0">
                      <a:pos x="64" y="32"/>
                    </a:cxn>
                    <a:cxn ang="0">
                      <a:pos x="72" y="42"/>
                    </a:cxn>
                    <a:cxn ang="0">
                      <a:pos x="79" y="52"/>
                    </a:cxn>
                    <a:cxn ang="0">
                      <a:pos x="87" y="49"/>
                    </a:cxn>
                    <a:cxn ang="0">
                      <a:pos x="79" y="37"/>
                    </a:cxn>
                    <a:cxn ang="0">
                      <a:pos x="71" y="26"/>
                    </a:cxn>
                    <a:cxn ang="0">
                      <a:pos x="59" y="17"/>
                    </a:cxn>
                    <a:cxn ang="0">
                      <a:pos x="48" y="11"/>
                    </a:cxn>
                    <a:cxn ang="0">
                      <a:pos x="36" y="6"/>
                    </a:cxn>
                    <a:cxn ang="0">
                      <a:pos x="22" y="2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7" h="52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22" y="11"/>
                      </a:lnTo>
                      <a:lnTo>
                        <a:pt x="34" y="14"/>
                      </a:lnTo>
                      <a:lnTo>
                        <a:pt x="44" y="19"/>
                      </a:lnTo>
                      <a:lnTo>
                        <a:pt x="56" y="26"/>
                      </a:lnTo>
                      <a:lnTo>
                        <a:pt x="64" y="32"/>
                      </a:lnTo>
                      <a:lnTo>
                        <a:pt x="72" y="42"/>
                      </a:lnTo>
                      <a:lnTo>
                        <a:pt x="79" y="52"/>
                      </a:lnTo>
                      <a:lnTo>
                        <a:pt x="87" y="49"/>
                      </a:lnTo>
                      <a:lnTo>
                        <a:pt x="79" y="37"/>
                      </a:lnTo>
                      <a:lnTo>
                        <a:pt x="71" y="26"/>
                      </a:lnTo>
                      <a:lnTo>
                        <a:pt x="59" y="17"/>
                      </a:lnTo>
                      <a:lnTo>
                        <a:pt x="48" y="11"/>
                      </a:lnTo>
                      <a:lnTo>
                        <a:pt x="36" y="6"/>
                      </a:lnTo>
                      <a:lnTo>
                        <a:pt x="22" y="2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2" name="Freeform 516"/>
                <p:cNvSpPr>
                  <a:spLocks/>
                </p:cNvSpPr>
                <p:nvPr/>
              </p:nvSpPr>
              <p:spPr bwMode="auto">
                <a:xfrm>
                  <a:off x="2976" y="2477"/>
                  <a:ext cx="22" cy="17"/>
                </a:xfrm>
                <a:custGeom>
                  <a:avLst/>
                  <a:gdLst/>
                  <a:ahLst/>
                  <a:cxnLst>
                    <a:cxn ang="0">
                      <a:pos x="8" y="73"/>
                    </a:cxn>
                    <a:cxn ang="0">
                      <a:pos x="13" y="61"/>
                    </a:cxn>
                    <a:cxn ang="0">
                      <a:pos x="17" y="49"/>
                    </a:cxn>
                    <a:cxn ang="0">
                      <a:pos x="24" y="41"/>
                    </a:cxn>
                    <a:cxn ang="0">
                      <a:pos x="35" y="30"/>
                    </a:cxn>
                    <a:cxn ang="0">
                      <a:pos x="45" y="24"/>
                    </a:cxn>
                    <a:cxn ang="0">
                      <a:pos x="57" y="16"/>
                    </a:cxn>
                    <a:cxn ang="0">
                      <a:pos x="72" y="12"/>
                    </a:cxn>
                    <a:cxn ang="0">
                      <a:pos x="88" y="9"/>
                    </a:cxn>
                    <a:cxn ang="0">
                      <a:pos x="88" y="0"/>
                    </a:cxn>
                    <a:cxn ang="0">
                      <a:pos x="71" y="4"/>
                    </a:cxn>
                    <a:cxn ang="0">
                      <a:pos x="56" y="8"/>
                    </a:cxn>
                    <a:cxn ang="0">
                      <a:pos x="41" y="15"/>
                    </a:cxn>
                    <a:cxn ang="0">
                      <a:pos x="29" y="24"/>
                    </a:cxn>
                    <a:cxn ang="0">
                      <a:pos x="19" y="34"/>
                    </a:cxn>
                    <a:cxn ang="0">
                      <a:pos x="9" y="46"/>
                    </a:cxn>
                    <a:cxn ang="0">
                      <a:pos x="4" y="59"/>
                    </a:cxn>
                    <a:cxn ang="0">
                      <a:pos x="0" y="73"/>
                    </a:cxn>
                    <a:cxn ang="0">
                      <a:pos x="8" y="73"/>
                    </a:cxn>
                  </a:cxnLst>
                  <a:rect l="0" t="0" r="r" b="b"/>
                  <a:pathLst>
                    <a:path w="88" h="73">
                      <a:moveTo>
                        <a:pt x="8" y="73"/>
                      </a:moveTo>
                      <a:lnTo>
                        <a:pt x="13" y="61"/>
                      </a:lnTo>
                      <a:lnTo>
                        <a:pt x="17" y="49"/>
                      </a:lnTo>
                      <a:lnTo>
                        <a:pt x="24" y="41"/>
                      </a:lnTo>
                      <a:lnTo>
                        <a:pt x="35" y="30"/>
                      </a:lnTo>
                      <a:lnTo>
                        <a:pt x="45" y="24"/>
                      </a:lnTo>
                      <a:lnTo>
                        <a:pt x="57" y="16"/>
                      </a:lnTo>
                      <a:lnTo>
                        <a:pt x="72" y="12"/>
                      </a:lnTo>
                      <a:lnTo>
                        <a:pt x="88" y="9"/>
                      </a:lnTo>
                      <a:lnTo>
                        <a:pt x="88" y="0"/>
                      </a:lnTo>
                      <a:lnTo>
                        <a:pt x="71" y="4"/>
                      </a:lnTo>
                      <a:lnTo>
                        <a:pt x="56" y="8"/>
                      </a:lnTo>
                      <a:lnTo>
                        <a:pt x="41" y="15"/>
                      </a:lnTo>
                      <a:lnTo>
                        <a:pt x="29" y="24"/>
                      </a:lnTo>
                      <a:lnTo>
                        <a:pt x="19" y="34"/>
                      </a:lnTo>
                      <a:lnTo>
                        <a:pt x="9" y="46"/>
                      </a:lnTo>
                      <a:lnTo>
                        <a:pt x="4" y="59"/>
                      </a:lnTo>
                      <a:lnTo>
                        <a:pt x="0" y="73"/>
                      </a:lnTo>
                      <a:lnTo>
                        <a:pt x="8" y="7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3" name="Freeform 517"/>
                <p:cNvSpPr>
                  <a:spLocks/>
                </p:cNvSpPr>
                <p:nvPr/>
              </p:nvSpPr>
              <p:spPr bwMode="auto">
                <a:xfrm>
                  <a:off x="2976" y="2495"/>
                  <a:ext cx="12" cy="27"/>
                </a:xfrm>
                <a:custGeom>
                  <a:avLst/>
                  <a:gdLst/>
                  <a:ahLst/>
                  <a:cxnLst>
                    <a:cxn ang="0">
                      <a:pos x="45" y="99"/>
                    </a:cxn>
                    <a:cxn ang="0">
                      <a:pos x="49" y="100"/>
                    </a:cxn>
                    <a:cxn ang="0">
                      <a:pos x="38" y="90"/>
                    </a:cxn>
                    <a:cxn ang="0">
                      <a:pos x="30" y="81"/>
                    </a:cxn>
                    <a:cxn ang="0">
                      <a:pos x="23" y="69"/>
                    </a:cxn>
                    <a:cxn ang="0">
                      <a:pos x="17" y="57"/>
                    </a:cxn>
                    <a:cxn ang="0">
                      <a:pos x="14" y="44"/>
                    </a:cxn>
                    <a:cxn ang="0">
                      <a:pos x="11" y="30"/>
                    </a:cxn>
                    <a:cxn ang="0">
                      <a:pos x="8" y="15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2" y="30"/>
                    </a:cxn>
                    <a:cxn ang="0">
                      <a:pos x="5" y="46"/>
                    </a:cxn>
                    <a:cxn ang="0">
                      <a:pos x="9" y="59"/>
                    </a:cxn>
                    <a:cxn ang="0">
                      <a:pos x="15" y="73"/>
                    </a:cxn>
                    <a:cxn ang="0">
                      <a:pos x="22" y="84"/>
                    </a:cxn>
                    <a:cxn ang="0">
                      <a:pos x="31" y="96"/>
                    </a:cxn>
                    <a:cxn ang="0">
                      <a:pos x="42" y="106"/>
                    </a:cxn>
                    <a:cxn ang="0">
                      <a:pos x="45" y="107"/>
                    </a:cxn>
                    <a:cxn ang="0">
                      <a:pos x="45" y="99"/>
                    </a:cxn>
                  </a:cxnLst>
                  <a:rect l="0" t="0" r="r" b="b"/>
                  <a:pathLst>
                    <a:path w="49" h="107">
                      <a:moveTo>
                        <a:pt x="45" y="99"/>
                      </a:moveTo>
                      <a:lnTo>
                        <a:pt x="49" y="100"/>
                      </a:lnTo>
                      <a:lnTo>
                        <a:pt x="38" y="90"/>
                      </a:lnTo>
                      <a:lnTo>
                        <a:pt x="30" y="81"/>
                      </a:lnTo>
                      <a:lnTo>
                        <a:pt x="23" y="69"/>
                      </a:lnTo>
                      <a:lnTo>
                        <a:pt x="17" y="57"/>
                      </a:lnTo>
                      <a:lnTo>
                        <a:pt x="14" y="44"/>
                      </a:lnTo>
                      <a:lnTo>
                        <a:pt x="11" y="30"/>
                      </a:lnTo>
                      <a:lnTo>
                        <a:pt x="8" y="1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" y="30"/>
                      </a:lnTo>
                      <a:lnTo>
                        <a:pt x="5" y="46"/>
                      </a:lnTo>
                      <a:lnTo>
                        <a:pt x="9" y="59"/>
                      </a:lnTo>
                      <a:lnTo>
                        <a:pt x="15" y="73"/>
                      </a:lnTo>
                      <a:lnTo>
                        <a:pt x="22" y="84"/>
                      </a:lnTo>
                      <a:lnTo>
                        <a:pt x="31" y="96"/>
                      </a:lnTo>
                      <a:lnTo>
                        <a:pt x="42" y="106"/>
                      </a:lnTo>
                      <a:lnTo>
                        <a:pt x="45" y="107"/>
                      </a:lnTo>
                      <a:lnTo>
                        <a:pt x="45" y="9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4" name="Freeform 518"/>
                <p:cNvSpPr>
                  <a:spLocks/>
                </p:cNvSpPr>
                <p:nvPr/>
              </p:nvSpPr>
              <p:spPr bwMode="auto">
                <a:xfrm>
                  <a:off x="2986" y="2520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25" y="8"/>
                    </a:cxn>
                    <a:cxn ang="0">
                      <a:pos x="17" y="4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7" y="9"/>
                    </a:cxn>
                    <a:cxn ang="0">
                      <a:pos x="14" y="13"/>
                    </a:cxn>
                    <a:cxn ang="0">
                      <a:pos x="22" y="16"/>
                    </a:cxn>
                    <a:cxn ang="0">
                      <a:pos x="29" y="19"/>
                    </a:cxn>
                    <a:cxn ang="0">
                      <a:pos x="29" y="17"/>
                    </a:cxn>
                    <a:cxn ang="0">
                      <a:pos x="29" y="8"/>
                    </a:cxn>
                  </a:cxnLst>
                  <a:rect l="0" t="0" r="r" b="b"/>
                  <a:pathLst>
                    <a:path w="29" h="19">
                      <a:moveTo>
                        <a:pt x="29" y="8"/>
                      </a:moveTo>
                      <a:lnTo>
                        <a:pt x="25" y="8"/>
                      </a:lnTo>
                      <a:lnTo>
                        <a:pt x="17" y="4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13"/>
                      </a:lnTo>
                      <a:lnTo>
                        <a:pt x="22" y="16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5" name="Freeform 519"/>
                <p:cNvSpPr>
                  <a:spLocks/>
                </p:cNvSpPr>
                <p:nvPr/>
              </p:nvSpPr>
              <p:spPr bwMode="auto">
                <a:xfrm>
                  <a:off x="4180" y="2390"/>
                  <a:ext cx="137" cy="77"/>
                </a:xfrm>
                <a:custGeom>
                  <a:avLst/>
                  <a:gdLst/>
                  <a:ahLst/>
                  <a:cxnLst>
                    <a:cxn ang="0">
                      <a:pos x="529" y="310"/>
                    </a:cxn>
                    <a:cxn ang="0">
                      <a:pos x="549" y="302"/>
                    </a:cxn>
                    <a:cxn ang="0">
                      <a:pos x="549" y="299"/>
                    </a:cxn>
                    <a:cxn ang="0">
                      <a:pos x="549" y="297"/>
                    </a:cxn>
                    <a:cxn ang="0">
                      <a:pos x="549" y="293"/>
                    </a:cxn>
                    <a:cxn ang="0">
                      <a:pos x="549" y="291"/>
                    </a:cxn>
                    <a:cxn ang="0">
                      <a:pos x="520" y="268"/>
                    </a:cxn>
                    <a:cxn ang="0">
                      <a:pos x="488" y="247"/>
                    </a:cxn>
                    <a:cxn ang="0">
                      <a:pos x="457" y="226"/>
                    </a:cxn>
                    <a:cxn ang="0">
                      <a:pos x="425" y="204"/>
                    </a:cxn>
                    <a:cxn ang="0">
                      <a:pos x="393" y="185"/>
                    </a:cxn>
                    <a:cxn ang="0">
                      <a:pos x="361" y="166"/>
                    </a:cxn>
                    <a:cxn ang="0">
                      <a:pos x="327" y="147"/>
                    </a:cxn>
                    <a:cxn ang="0">
                      <a:pos x="294" y="129"/>
                    </a:cxn>
                    <a:cxn ang="0">
                      <a:pos x="260" y="112"/>
                    </a:cxn>
                    <a:cxn ang="0">
                      <a:pos x="224" y="95"/>
                    </a:cxn>
                    <a:cxn ang="0">
                      <a:pos x="188" y="78"/>
                    </a:cxn>
                    <a:cxn ang="0">
                      <a:pos x="152" y="60"/>
                    </a:cxn>
                    <a:cxn ang="0">
                      <a:pos x="115" y="45"/>
                    </a:cxn>
                    <a:cxn ang="0">
                      <a:pos x="78" y="29"/>
                    </a:cxn>
                    <a:cxn ang="0">
                      <a:pos x="38" y="13"/>
                    </a:cxn>
                    <a:cxn ang="0">
                      <a:pos x="0" y="0"/>
                    </a:cxn>
                    <a:cxn ang="0">
                      <a:pos x="35" y="16"/>
                    </a:cxn>
                    <a:cxn ang="0">
                      <a:pos x="67" y="35"/>
                    </a:cxn>
                    <a:cxn ang="0">
                      <a:pos x="101" y="56"/>
                    </a:cxn>
                    <a:cxn ang="0">
                      <a:pos x="131" y="76"/>
                    </a:cxn>
                    <a:cxn ang="0">
                      <a:pos x="164" y="97"/>
                    </a:cxn>
                    <a:cxn ang="0">
                      <a:pos x="195" y="117"/>
                    </a:cxn>
                    <a:cxn ang="0">
                      <a:pos x="226" y="139"/>
                    </a:cxn>
                    <a:cxn ang="0">
                      <a:pos x="258" y="159"/>
                    </a:cxn>
                    <a:cxn ang="0">
                      <a:pos x="288" y="180"/>
                    </a:cxn>
                    <a:cxn ang="0">
                      <a:pos x="321" y="202"/>
                    </a:cxn>
                    <a:cxn ang="0">
                      <a:pos x="353" y="221"/>
                    </a:cxn>
                    <a:cxn ang="0">
                      <a:pos x="385" y="241"/>
                    </a:cxn>
                    <a:cxn ang="0">
                      <a:pos x="420" y="260"/>
                    </a:cxn>
                    <a:cxn ang="0">
                      <a:pos x="455" y="278"/>
                    </a:cxn>
                    <a:cxn ang="0">
                      <a:pos x="491" y="295"/>
                    </a:cxn>
                    <a:cxn ang="0">
                      <a:pos x="529" y="310"/>
                    </a:cxn>
                  </a:cxnLst>
                  <a:rect l="0" t="0" r="r" b="b"/>
                  <a:pathLst>
                    <a:path w="549" h="310">
                      <a:moveTo>
                        <a:pt x="529" y="310"/>
                      </a:moveTo>
                      <a:lnTo>
                        <a:pt x="549" y="302"/>
                      </a:lnTo>
                      <a:lnTo>
                        <a:pt x="549" y="299"/>
                      </a:lnTo>
                      <a:lnTo>
                        <a:pt x="549" y="297"/>
                      </a:lnTo>
                      <a:lnTo>
                        <a:pt x="549" y="293"/>
                      </a:lnTo>
                      <a:lnTo>
                        <a:pt x="549" y="291"/>
                      </a:lnTo>
                      <a:lnTo>
                        <a:pt x="520" y="268"/>
                      </a:lnTo>
                      <a:lnTo>
                        <a:pt x="488" y="247"/>
                      </a:lnTo>
                      <a:lnTo>
                        <a:pt x="457" y="226"/>
                      </a:lnTo>
                      <a:lnTo>
                        <a:pt x="425" y="204"/>
                      </a:lnTo>
                      <a:lnTo>
                        <a:pt x="393" y="185"/>
                      </a:lnTo>
                      <a:lnTo>
                        <a:pt x="361" y="166"/>
                      </a:lnTo>
                      <a:lnTo>
                        <a:pt x="327" y="147"/>
                      </a:lnTo>
                      <a:lnTo>
                        <a:pt x="294" y="129"/>
                      </a:lnTo>
                      <a:lnTo>
                        <a:pt x="260" y="112"/>
                      </a:lnTo>
                      <a:lnTo>
                        <a:pt x="224" y="95"/>
                      </a:lnTo>
                      <a:lnTo>
                        <a:pt x="188" y="78"/>
                      </a:lnTo>
                      <a:lnTo>
                        <a:pt x="152" y="60"/>
                      </a:lnTo>
                      <a:lnTo>
                        <a:pt x="115" y="45"/>
                      </a:lnTo>
                      <a:lnTo>
                        <a:pt x="78" y="29"/>
                      </a:lnTo>
                      <a:lnTo>
                        <a:pt x="38" y="13"/>
                      </a:lnTo>
                      <a:lnTo>
                        <a:pt x="0" y="0"/>
                      </a:lnTo>
                      <a:lnTo>
                        <a:pt x="35" y="16"/>
                      </a:lnTo>
                      <a:lnTo>
                        <a:pt x="67" y="35"/>
                      </a:lnTo>
                      <a:lnTo>
                        <a:pt x="101" y="56"/>
                      </a:lnTo>
                      <a:lnTo>
                        <a:pt x="131" y="76"/>
                      </a:lnTo>
                      <a:lnTo>
                        <a:pt x="164" y="97"/>
                      </a:lnTo>
                      <a:lnTo>
                        <a:pt x="195" y="117"/>
                      </a:lnTo>
                      <a:lnTo>
                        <a:pt x="226" y="139"/>
                      </a:lnTo>
                      <a:lnTo>
                        <a:pt x="258" y="159"/>
                      </a:lnTo>
                      <a:lnTo>
                        <a:pt x="288" y="180"/>
                      </a:lnTo>
                      <a:lnTo>
                        <a:pt x="321" y="202"/>
                      </a:lnTo>
                      <a:lnTo>
                        <a:pt x="353" y="221"/>
                      </a:lnTo>
                      <a:lnTo>
                        <a:pt x="385" y="241"/>
                      </a:lnTo>
                      <a:lnTo>
                        <a:pt x="420" y="260"/>
                      </a:lnTo>
                      <a:lnTo>
                        <a:pt x="455" y="278"/>
                      </a:lnTo>
                      <a:lnTo>
                        <a:pt x="491" y="295"/>
                      </a:lnTo>
                      <a:lnTo>
                        <a:pt x="529" y="3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6" name="Freeform 520"/>
                <p:cNvSpPr>
                  <a:spLocks/>
                </p:cNvSpPr>
                <p:nvPr/>
              </p:nvSpPr>
              <p:spPr bwMode="auto">
                <a:xfrm>
                  <a:off x="4312" y="2464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0" y="9"/>
                    </a:cxn>
                    <a:cxn ang="0">
                      <a:pos x="3" y="18"/>
                    </a:cxn>
                    <a:cxn ang="0">
                      <a:pos x="24" y="8"/>
                    </a:cxn>
                    <a:cxn ang="0">
                      <a:pos x="28" y="5"/>
                    </a:cxn>
                    <a:cxn ang="0">
                      <a:pos x="24" y="8"/>
                    </a:cxn>
                    <a:cxn ang="0">
                      <a:pos x="28" y="7"/>
                    </a:cxn>
                    <a:cxn ang="0">
                      <a:pos x="28" y="5"/>
                    </a:cxn>
                    <a:cxn ang="0">
                      <a:pos x="17" y="5"/>
                    </a:cxn>
                  </a:cxnLst>
                  <a:rect l="0" t="0" r="r" b="b"/>
                  <a:pathLst>
                    <a:path w="28" h="18">
                      <a:moveTo>
                        <a:pt x="17" y="5"/>
                      </a:move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3" y="18"/>
                      </a:lnTo>
                      <a:lnTo>
                        <a:pt x="24" y="8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28" y="7"/>
                      </a:lnTo>
                      <a:lnTo>
                        <a:pt x="28" y="5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7" name="Freeform 521"/>
                <p:cNvSpPr>
                  <a:spLocks/>
                </p:cNvSpPr>
                <p:nvPr/>
              </p:nvSpPr>
              <p:spPr bwMode="auto">
                <a:xfrm>
                  <a:off x="4316" y="2461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11" y="16"/>
                    </a:cxn>
                    <a:cxn ang="0">
                      <a:pos x="11" y="13"/>
                    </a:cxn>
                    <a:cxn ang="0">
                      <a:pos x="11" y="11"/>
                    </a:cxn>
                    <a:cxn ang="0">
                      <a:pos x="11" y="7"/>
                    </a:cxn>
                    <a:cxn ang="0">
                      <a:pos x="11" y="5"/>
                    </a:cxn>
                    <a:cxn ang="0">
                      <a:pos x="7" y="0"/>
                    </a:cxn>
                    <a:cxn ang="0">
                      <a:pos x="11" y="5"/>
                    </a:cxn>
                    <a:cxn ang="0">
                      <a:pos x="11" y="3"/>
                    </a:cxn>
                    <a:cxn ang="0">
                      <a:pos x="7" y="0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11" h="16">
                      <a:moveTo>
                        <a:pt x="4" y="9"/>
                      </a:move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1" y="16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7" y="0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8" name="Freeform 522"/>
                <p:cNvSpPr>
                  <a:spLocks/>
                </p:cNvSpPr>
                <p:nvPr/>
              </p:nvSpPr>
              <p:spPr bwMode="auto">
                <a:xfrm>
                  <a:off x="4180" y="2388"/>
                  <a:ext cx="139" cy="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8"/>
                    </a:cxn>
                    <a:cxn ang="0">
                      <a:pos x="40" y="23"/>
                    </a:cxn>
                    <a:cxn ang="0">
                      <a:pos x="79" y="38"/>
                    </a:cxn>
                    <a:cxn ang="0">
                      <a:pos x="117" y="53"/>
                    </a:cxn>
                    <a:cxn ang="0">
                      <a:pos x="153" y="70"/>
                    </a:cxn>
                    <a:cxn ang="0">
                      <a:pos x="188" y="87"/>
                    </a:cxn>
                    <a:cxn ang="0">
                      <a:pos x="224" y="103"/>
                    </a:cxn>
                    <a:cxn ang="0">
                      <a:pos x="260" y="120"/>
                    </a:cxn>
                    <a:cxn ang="0">
                      <a:pos x="293" y="138"/>
                    </a:cxn>
                    <a:cxn ang="0">
                      <a:pos x="327" y="156"/>
                    </a:cxn>
                    <a:cxn ang="0">
                      <a:pos x="360" y="175"/>
                    </a:cxn>
                    <a:cxn ang="0">
                      <a:pos x="394" y="194"/>
                    </a:cxn>
                    <a:cxn ang="0">
                      <a:pos x="425" y="214"/>
                    </a:cxn>
                    <a:cxn ang="0">
                      <a:pos x="457" y="234"/>
                    </a:cxn>
                    <a:cxn ang="0">
                      <a:pos x="489" y="256"/>
                    </a:cxn>
                    <a:cxn ang="0">
                      <a:pos x="519" y="277"/>
                    </a:cxn>
                    <a:cxn ang="0">
                      <a:pos x="550" y="300"/>
                    </a:cxn>
                    <a:cxn ang="0">
                      <a:pos x="553" y="291"/>
                    </a:cxn>
                    <a:cxn ang="0">
                      <a:pos x="524" y="269"/>
                    </a:cxn>
                    <a:cxn ang="0">
                      <a:pos x="493" y="247"/>
                    </a:cxn>
                    <a:cxn ang="0">
                      <a:pos x="460" y="226"/>
                    </a:cxn>
                    <a:cxn ang="0">
                      <a:pos x="429" y="204"/>
                    </a:cxn>
                    <a:cxn ang="0">
                      <a:pos x="398" y="185"/>
                    </a:cxn>
                    <a:cxn ang="0">
                      <a:pos x="365" y="166"/>
                    </a:cxn>
                    <a:cxn ang="0">
                      <a:pos x="331" y="147"/>
                    </a:cxn>
                    <a:cxn ang="0">
                      <a:pos x="298" y="130"/>
                    </a:cxn>
                    <a:cxn ang="0">
                      <a:pos x="264" y="112"/>
                    </a:cxn>
                    <a:cxn ang="0">
                      <a:pos x="228" y="95"/>
                    </a:cxn>
                    <a:cxn ang="0">
                      <a:pos x="192" y="78"/>
                    </a:cxn>
                    <a:cxn ang="0">
                      <a:pos x="156" y="62"/>
                    </a:cxn>
                    <a:cxn ang="0">
                      <a:pos x="119" y="46"/>
                    </a:cxn>
                    <a:cxn ang="0">
                      <a:pos x="80" y="30"/>
                    </a:cxn>
                    <a:cxn ang="0">
                      <a:pos x="41" y="14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53" h="300">
                      <a:moveTo>
                        <a:pt x="3" y="0"/>
                      </a:moveTo>
                      <a:lnTo>
                        <a:pt x="1" y="8"/>
                      </a:lnTo>
                      <a:lnTo>
                        <a:pt x="40" y="23"/>
                      </a:lnTo>
                      <a:lnTo>
                        <a:pt x="79" y="38"/>
                      </a:lnTo>
                      <a:lnTo>
                        <a:pt x="117" y="53"/>
                      </a:lnTo>
                      <a:lnTo>
                        <a:pt x="153" y="70"/>
                      </a:lnTo>
                      <a:lnTo>
                        <a:pt x="188" y="87"/>
                      </a:lnTo>
                      <a:lnTo>
                        <a:pt x="224" y="103"/>
                      </a:lnTo>
                      <a:lnTo>
                        <a:pt x="260" y="120"/>
                      </a:lnTo>
                      <a:lnTo>
                        <a:pt x="293" y="138"/>
                      </a:lnTo>
                      <a:lnTo>
                        <a:pt x="327" y="156"/>
                      </a:lnTo>
                      <a:lnTo>
                        <a:pt x="360" y="175"/>
                      </a:lnTo>
                      <a:lnTo>
                        <a:pt x="394" y="194"/>
                      </a:lnTo>
                      <a:lnTo>
                        <a:pt x="425" y="214"/>
                      </a:lnTo>
                      <a:lnTo>
                        <a:pt x="457" y="234"/>
                      </a:lnTo>
                      <a:lnTo>
                        <a:pt x="489" y="256"/>
                      </a:lnTo>
                      <a:lnTo>
                        <a:pt x="519" y="277"/>
                      </a:lnTo>
                      <a:lnTo>
                        <a:pt x="550" y="300"/>
                      </a:lnTo>
                      <a:lnTo>
                        <a:pt x="553" y="291"/>
                      </a:lnTo>
                      <a:lnTo>
                        <a:pt x="524" y="269"/>
                      </a:lnTo>
                      <a:lnTo>
                        <a:pt x="493" y="247"/>
                      </a:lnTo>
                      <a:lnTo>
                        <a:pt x="460" y="226"/>
                      </a:lnTo>
                      <a:lnTo>
                        <a:pt x="429" y="204"/>
                      </a:lnTo>
                      <a:lnTo>
                        <a:pt x="398" y="185"/>
                      </a:lnTo>
                      <a:lnTo>
                        <a:pt x="365" y="166"/>
                      </a:lnTo>
                      <a:lnTo>
                        <a:pt x="331" y="147"/>
                      </a:lnTo>
                      <a:lnTo>
                        <a:pt x="298" y="130"/>
                      </a:lnTo>
                      <a:lnTo>
                        <a:pt x="264" y="112"/>
                      </a:lnTo>
                      <a:lnTo>
                        <a:pt x="228" y="95"/>
                      </a:lnTo>
                      <a:lnTo>
                        <a:pt x="192" y="78"/>
                      </a:lnTo>
                      <a:lnTo>
                        <a:pt x="156" y="62"/>
                      </a:lnTo>
                      <a:lnTo>
                        <a:pt x="119" y="46"/>
                      </a:lnTo>
                      <a:lnTo>
                        <a:pt x="80" y="30"/>
                      </a:lnTo>
                      <a:lnTo>
                        <a:pt x="41" y="14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499" name="Freeform 523"/>
                <p:cNvSpPr>
                  <a:spLocks/>
                </p:cNvSpPr>
                <p:nvPr/>
              </p:nvSpPr>
              <p:spPr bwMode="auto">
                <a:xfrm>
                  <a:off x="4180" y="2388"/>
                  <a:ext cx="133" cy="80"/>
                </a:xfrm>
                <a:custGeom>
                  <a:avLst/>
                  <a:gdLst/>
                  <a:ahLst/>
                  <a:cxnLst>
                    <a:cxn ang="0">
                      <a:pos x="529" y="311"/>
                    </a:cxn>
                    <a:cxn ang="0">
                      <a:pos x="532" y="311"/>
                    </a:cxn>
                    <a:cxn ang="0">
                      <a:pos x="494" y="296"/>
                    </a:cxn>
                    <a:cxn ang="0">
                      <a:pos x="459" y="278"/>
                    </a:cxn>
                    <a:cxn ang="0">
                      <a:pos x="424" y="260"/>
                    </a:cxn>
                    <a:cxn ang="0">
                      <a:pos x="389" y="241"/>
                    </a:cxn>
                    <a:cxn ang="0">
                      <a:pos x="357" y="222"/>
                    </a:cxn>
                    <a:cxn ang="0">
                      <a:pos x="326" y="202"/>
                    </a:cxn>
                    <a:cxn ang="0">
                      <a:pos x="292" y="181"/>
                    </a:cxn>
                    <a:cxn ang="0">
                      <a:pos x="262" y="160"/>
                    </a:cxn>
                    <a:cxn ang="0">
                      <a:pos x="231" y="139"/>
                    </a:cxn>
                    <a:cxn ang="0">
                      <a:pos x="199" y="118"/>
                    </a:cxn>
                    <a:cxn ang="0">
                      <a:pos x="168" y="97"/>
                    </a:cxn>
                    <a:cxn ang="0">
                      <a:pos x="135" y="76"/>
                    </a:cxn>
                    <a:cxn ang="0">
                      <a:pos x="104" y="56"/>
                    </a:cxn>
                    <a:cxn ang="0">
                      <a:pos x="72" y="37"/>
                    </a:cxn>
                    <a:cxn ang="0">
                      <a:pos x="39" y="18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4" y="26"/>
                    </a:cxn>
                    <a:cxn ang="0">
                      <a:pos x="67" y="45"/>
                    </a:cxn>
                    <a:cxn ang="0">
                      <a:pos x="99" y="64"/>
                    </a:cxn>
                    <a:cxn ang="0">
                      <a:pos x="132" y="84"/>
                    </a:cxn>
                    <a:cxn ang="0">
                      <a:pos x="163" y="106"/>
                    </a:cxn>
                    <a:cxn ang="0">
                      <a:pos x="196" y="126"/>
                    </a:cxn>
                    <a:cxn ang="0">
                      <a:pos x="226" y="147"/>
                    </a:cxn>
                    <a:cxn ang="0">
                      <a:pos x="257" y="169"/>
                    </a:cxn>
                    <a:cxn ang="0">
                      <a:pos x="289" y="190"/>
                    </a:cxn>
                    <a:cxn ang="0">
                      <a:pos x="321" y="210"/>
                    </a:cxn>
                    <a:cxn ang="0">
                      <a:pos x="352" y="231"/>
                    </a:cxn>
                    <a:cxn ang="0">
                      <a:pos x="385" y="251"/>
                    </a:cxn>
                    <a:cxn ang="0">
                      <a:pos x="420" y="269"/>
                    </a:cxn>
                    <a:cxn ang="0">
                      <a:pos x="456" y="288"/>
                    </a:cxn>
                    <a:cxn ang="0">
                      <a:pos x="492" y="304"/>
                    </a:cxn>
                    <a:cxn ang="0">
                      <a:pos x="530" y="320"/>
                    </a:cxn>
                    <a:cxn ang="0">
                      <a:pos x="532" y="320"/>
                    </a:cxn>
                    <a:cxn ang="0">
                      <a:pos x="529" y="311"/>
                    </a:cxn>
                  </a:cxnLst>
                  <a:rect l="0" t="0" r="r" b="b"/>
                  <a:pathLst>
                    <a:path w="532" h="320">
                      <a:moveTo>
                        <a:pt x="529" y="311"/>
                      </a:moveTo>
                      <a:lnTo>
                        <a:pt x="532" y="311"/>
                      </a:lnTo>
                      <a:lnTo>
                        <a:pt x="494" y="296"/>
                      </a:lnTo>
                      <a:lnTo>
                        <a:pt x="459" y="278"/>
                      </a:lnTo>
                      <a:lnTo>
                        <a:pt x="424" y="260"/>
                      </a:lnTo>
                      <a:lnTo>
                        <a:pt x="389" y="241"/>
                      </a:lnTo>
                      <a:lnTo>
                        <a:pt x="357" y="222"/>
                      </a:lnTo>
                      <a:lnTo>
                        <a:pt x="326" y="202"/>
                      </a:lnTo>
                      <a:lnTo>
                        <a:pt x="292" y="181"/>
                      </a:lnTo>
                      <a:lnTo>
                        <a:pt x="262" y="160"/>
                      </a:lnTo>
                      <a:lnTo>
                        <a:pt x="231" y="139"/>
                      </a:lnTo>
                      <a:lnTo>
                        <a:pt x="199" y="118"/>
                      </a:lnTo>
                      <a:lnTo>
                        <a:pt x="168" y="97"/>
                      </a:lnTo>
                      <a:lnTo>
                        <a:pt x="135" y="76"/>
                      </a:lnTo>
                      <a:lnTo>
                        <a:pt x="104" y="56"/>
                      </a:lnTo>
                      <a:lnTo>
                        <a:pt x="72" y="37"/>
                      </a:lnTo>
                      <a:lnTo>
                        <a:pt x="39" y="18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4" y="26"/>
                      </a:lnTo>
                      <a:lnTo>
                        <a:pt x="67" y="45"/>
                      </a:lnTo>
                      <a:lnTo>
                        <a:pt x="99" y="64"/>
                      </a:lnTo>
                      <a:lnTo>
                        <a:pt x="132" y="84"/>
                      </a:lnTo>
                      <a:lnTo>
                        <a:pt x="163" y="106"/>
                      </a:lnTo>
                      <a:lnTo>
                        <a:pt x="196" y="126"/>
                      </a:lnTo>
                      <a:lnTo>
                        <a:pt x="226" y="147"/>
                      </a:lnTo>
                      <a:lnTo>
                        <a:pt x="257" y="169"/>
                      </a:lnTo>
                      <a:lnTo>
                        <a:pt x="289" y="190"/>
                      </a:lnTo>
                      <a:lnTo>
                        <a:pt x="321" y="210"/>
                      </a:lnTo>
                      <a:lnTo>
                        <a:pt x="352" y="231"/>
                      </a:lnTo>
                      <a:lnTo>
                        <a:pt x="385" y="251"/>
                      </a:lnTo>
                      <a:lnTo>
                        <a:pt x="420" y="269"/>
                      </a:lnTo>
                      <a:lnTo>
                        <a:pt x="456" y="288"/>
                      </a:lnTo>
                      <a:lnTo>
                        <a:pt x="492" y="304"/>
                      </a:lnTo>
                      <a:lnTo>
                        <a:pt x="530" y="320"/>
                      </a:lnTo>
                      <a:lnTo>
                        <a:pt x="532" y="320"/>
                      </a:lnTo>
                      <a:lnTo>
                        <a:pt x="529" y="3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0" name="Freeform 524"/>
                <p:cNvSpPr>
                  <a:spLocks/>
                </p:cNvSpPr>
                <p:nvPr/>
              </p:nvSpPr>
              <p:spPr bwMode="auto">
                <a:xfrm>
                  <a:off x="3939" y="2449"/>
                  <a:ext cx="15" cy="24"/>
                </a:xfrm>
                <a:custGeom>
                  <a:avLst/>
                  <a:gdLst/>
                  <a:ahLst/>
                  <a:cxnLst>
                    <a:cxn ang="0">
                      <a:pos x="28" y="97"/>
                    </a:cxn>
                    <a:cxn ang="0">
                      <a:pos x="34" y="97"/>
                    </a:cxn>
                    <a:cxn ang="0">
                      <a:pos x="39" y="95"/>
                    </a:cxn>
                    <a:cxn ang="0">
                      <a:pos x="43" y="93"/>
                    </a:cxn>
                    <a:cxn ang="0">
                      <a:pos x="47" y="91"/>
                    </a:cxn>
                    <a:cxn ang="0">
                      <a:pos x="51" y="90"/>
                    </a:cxn>
                    <a:cxn ang="0">
                      <a:pos x="55" y="86"/>
                    </a:cxn>
                    <a:cxn ang="0">
                      <a:pos x="58" y="84"/>
                    </a:cxn>
                    <a:cxn ang="0">
                      <a:pos x="62" y="79"/>
                    </a:cxn>
                    <a:cxn ang="0">
                      <a:pos x="62" y="66"/>
                    </a:cxn>
                    <a:cxn ang="0">
                      <a:pos x="57" y="55"/>
                    </a:cxn>
                    <a:cxn ang="0">
                      <a:pos x="51" y="46"/>
                    </a:cxn>
                    <a:cxn ang="0">
                      <a:pos x="43" y="36"/>
                    </a:cxn>
                    <a:cxn ang="0">
                      <a:pos x="35" y="28"/>
                    </a:cxn>
                    <a:cxn ang="0">
                      <a:pos x="27" y="21"/>
                    </a:cxn>
                    <a:cxn ang="0">
                      <a:pos x="19" y="12"/>
                    </a:cxn>
                    <a:cxn ang="0">
                      <a:pos x="12" y="4"/>
                    </a:cxn>
                    <a:cxn ang="0">
                      <a:pos x="9" y="2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4" y="97"/>
                    </a:cxn>
                    <a:cxn ang="0">
                      <a:pos x="25" y="97"/>
                    </a:cxn>
                    <a:cxn ang="0">
                      <a:pos x="27" y="97"/>
                    </a:cxn>
                    <a:cxn ang="0">
                      <a:pos x="28" y="97"/>
                    </a:cxn>
                  </a:cxnLst>
                  <a:rect l="0" t="0" r="r" b="b"/>
                  <a:pathLst>
                    <a:path w="62" h="97">
                      <a:moveTo>
                        <a:pt x="28" y="97"/>
                      </a:moveTo>
                      <a:lnTo>
                        <a:pt x="34" y="97"/>
                      </a:lnTo>
                      <a:lnTo>
                        <a:pt x="39" y="95"/>
                      </a:lnTo>
                      <a:lnTo>
                        <a:pt x="43" y="93"/>
                      </a:lnTo>
                      <a:lnTo>
                        <a:pt x="47" y="91"/>
                      </a:lnTo>
                      <a:lnTo>
                        <a:pt x="51" y="90"/>
                      </a:lnTo>
                      <a:lnTo>
                        <a:pt x="55" y="86"/>
                      </a:lnTo>
                      <a:lnTo>
                        <a:pt x="58" y="84"/>
                      </a:lnTo>
                      <a:lnTo>
                        <a:pt x="62" y="79"/>
                      </a:lnTo>
                      <a:lnTo>
                        <a:pt x="62" y="66"/>
                      </a:lnTo>
                      <a:lnTo>
                        <a:pt x="57" y="55"/>
                      </a:lnTo>
                      <a:lnTo>
                        <a:pt x="51" y="46"/>
                      </a:lnTo>
                      <a:lnTo>
                        <a:pt x="43" y="36"/>
                      </a:lnTo>
                      <a:lnTo>
                        <a:pt x="35" y="28"/>
                      </a:lnTo>
                      <a:lnTo>
                        <a:pt x="27" y="21"/>
                      </a:lnTo>
                      <a:lnTo>
                        <a:pt x="19" y="12"/>
                      </a:lnTo>
                      <a:lnTo>
                        <a:pt x="12" y="4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4" y="97"/>
                      </a:lnTo>
                      <a:lnTo>
                        <a:pt x="25" y="97"/>
                      </a:lnTo>
                      <a:lnTo>
                        <a:pt x="27" y="97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1" name="Freeform 525"/>
                <p:cNvSpPr>
                  <a:spLocks/>
                </p:cNvSpPr>
                <p:nvPr/>
              </p:nvSpPr>
              <p:spPr bwMode="auto">
                <a:xfrm>
                  <a:off x="3946" y="2466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7" y="0"/>
                    </a:cxn>
                    <a:cxn ang="0">
                      <a:pos x="23" y="5"/>
                    </a:cxn>
                    <a:cxn ang="0">
                      <a:pos x="21" y="9"/>
                    </a:cxn>
                    <a:cxn ang="0">
                      <a:pos x="18" y="11"/>
                    </a:cxn>
                    <a:cxn ang="0">
                      <a:pos x="15" y="14"/>
                    </a:cxn>
                    <a:cxn ang="0">
                      <a:pos x="11" y="15"/>
                    </a:cxn>
                    <a:cxn ang="0">
                      <a:pos x="7" y="16"/>
                    </a:cxn>
                    <a:cxn ang="0">
                      <a:pos x="6" y="17"/>
                    </a:cxn>
                    <a:cxn ang="0">
                      <a:pos x="0" y="16"/>
                    </a:cxn>
                    <a:cxn ang="0">
                      <a:pos x="0" y="37"/>
                    </a:cxn>
                    <a:cxn ang="0">
                      <a:pos x="6" y="36"/>
                    </a:cxn>
                    <a:cxn ang="0">
                      <a:pos x="14" y="35"/>
                    </a:cxn>
                    <a:cxn ang="0">
                      <a:pos x="19" y="31"/>
                    </a:cxn>
                    <a:cxn ang="0">
                      <a:pos x="23" y="30"/>
                    </a:cxn>
                    <a:cxn ang="0">
                      <a:pos x="28" y="28"/>
                    </a:cxn>
                    <a:cxn ang="0">
                      <a:pos x="34" y="23"/>
                    </a:cxn>
                    <a:cxn ang="0">
                      <a:pos x="37" y="20"/>
                    </a:cxn>
                    <a:cxn ang="0">
                      <a:pos x="42" y="16"/>
                    </a:cxn>
                    <a:cxn ang="0">
                      <a:pos x="44" y="9"/>
                    </a:cxn>
                    <a:cxn ang="0">
                      <a:pos x="25" y="9"/>
                    </a:cxn>
                  </a:cxnLst>
                  <a:rect l="0" t="0" r="r" b="b"/>
                  <a:pathLst>
                    <a:path w="44" h="37">
                      <a:moveTo>
                        <a:pt x="25" y="9"/>
                      </a:moveTo>
                      <a:lnTo>
                        <a:pt x="27" y="0"/>
                      </a:lnTo>
                      <a:lnTo>
                        <a:pt x="23" y="5"/>
                      </a:lnTo>
                      <a:lnTo>
                        <a:pt x="21" y="9"/>
                      </a:lnTo>
                      <a:lnTo>
                        <a:pt x="18" y="11"/>
                      </a:lnTo>
                      <a:lnTo>
                        <a:pt x="15" y="14"/>
                      </a:lnTo>
                      <a:lnTo>
                        <a:pt x="11" y="15"/>
                      </a:lnTo>
                      <a:lnTo>
                        <a:pt x="7" y="16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0" y="37"/>
                      </a:lnTo>
                      <a:lnTo>
                        <a:pt x="6" y="36"/>
                      </a:lnTo>
                      <a:lnTo>
                        <a:pt x="14" y="35"/>
                      </a:lnTo>
                      <a:lnTo>
                        <a:pt x="19" y="31"/>
                      </a:lnTo>
                      <a:lnTo>
                        <a:pt x="23" y="30"/>
                      </a:lnTo>
                      <a:lnTo>
                        <a:pt x="28" y="28"/>
                      </a:lnTo>
                      <a:lnTo>
                        <a:pt x="34" y="23"/>
                      </a:lnTo>
                      <a:lnTo>
                        <a:pt x="37" y="20"/>
                      </a:lnTo>
                      <a:lnTo>
                        <a:pt x="42" y="16"/>
                      </a:lnTo>
                      <a:lnTo>
                        <a:pt x="44" y="9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2" name="Freeform 526"/>
                <p:cNvSpPr>
                  <a:spLocks/>
                </p:cNvSpPr>
                <p:nvPr/>
              </p:nvSpPr>
              <p:spPr bwMode="auto">
                <a:xfrm>
                  <a:off x="3939" y="2448"/>
                  <a:ext cx="18" cy="2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0" y="14"/>
                    </a:cxn>
                    <a:cxn ang="0">
                      <a:pos x="8" y="22"/>
                    </a:cxn>
                    <a:cxn ang="0">
                      <a:pos x="17" y="31"/>
                    </a:cxn>
                    <a:cxn ang="0">
                      <a:pos x="25" y="39"/>
                    </a:cxn>
                    <a:cxn ang="0">
                      <a:pos x="34" y="46"/>
                    </a:cxn>
                    <a:cxn ang="0">
                      <a:pos x="39" y="53"/>
                    </a:cxn>
                    <a:cxn ang="0">
                      <a:pos x="45" y="63"/>
                    </a:cxn>
                    <a:cxn ang="0">
                      <a:pos x="49" y="71"/>
                    </a:cxn>
                    <a:cxn ang="0">
                      <a:pos x="49" y="82"/>
                    </a:cxn>
                    <a:cxn ang="0">
                      <a:pos x="68" y="82"/>
                    </a:cxn>
                    <a:cxn ang="0">
                      <a:pos x="67" y="68"/>
                    </a:cxn>
                    <a:cxn ang="0">
                      <a:pos x="61" y="54"/>
                    </a:cxn>
                    <a:cxn ang="0">
                      <a:pos x="56" y="43"/>
                    </a:cxn>
                    <a:cxn ang="0">
                      <a:pos x="47" y="33"/>
                    </a:cxn>
                    <a:cxn ang="0">
                      <a:pos x="38" y="24"/>
                    </a:cxn>
                    <a:cxn ang="0">
                      <a:pos x="30" y="16"/>
                    </a:cxn>
                    <a:cxn ang="0">
                      <a:pos x="23" y="8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68" h="82">
                      <a:moveTo>
                        <a:pt x="2" y="15"/>
                      </a:moveTo>
                      <a:lnTo>
                        <a:pt x="0" y="14"/>
                      </a:lnTo>
                      <a:lnTo>
                        <a:pt x="8" y="22"/>
                      </a:lnTo>
                      <a:lnTo>
                        <a:pt x="17" y="31"/>
                      </a:lnTo>
                      <a:lnTo>
                        <a:pt x="25" y="39"/>
                      </a:lnTo>
                      <a:lnTo>
                        <a:pt x="34" y="46"/>
                      </a:lnTo>
                      <a:lnTo>
                        <a:pt x="39" y="53"/>
                      </a:lnTo>
                      <a:lnTo>
                        <a:pt x="45" y="63"/>
                      </a:lnTo>
                      <a:lnTo>
                        <a:pt x="49" y="71"/>
                      </a:lnTo>
                      <a:lnTo>
                        <a:pt x="49" y="82"/>
                      </a:lnTo>
                      <a:lnTo>
                        <a:pt x="68" y="82"/>
                      </a:lnTo>
                      <a:lnTo>
                        <a:pt x="67" y="68"/>
                      </a:lnTo>
                      <a:lnTo>
                        <a:pt x="61" y="54"/>
                      </a:lnTo>
                      <a:lnTo>
                        <a:pt x="56" y="43"/>
                      </a:lnTo>
                      <a:lnTo>
                        <a:pt x="47" y="33"/>
                      </a:lnTo>
                      <a:lnTo>
                        <a:pt x="38" y="24"/>
                      </a:lnTo>
                      <a:lnTo>
                        <a:pt x="30" y="16"/>
                      </a:lnTo>
                      <a:lnTo>
                        <a:pt x="23" y="8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3" name="Freeform 527"/>
                <p:cNvSpPr>
                  <a:spLocks/>
                </p:cNvSpPr>
                <p:nvPr/>
              </p:nvSpPr>
              <p:spPr bwMode="auto">
                <a:xfrm>
                  <a:off x="3935" y="2446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22" y="11"/>
                    </a:cxn>
                    <a:cxn ang="0">
                      <a:pos x="12" y="23"/>
                    </a:cxn>
                    <a:cxn ang="0">
                      <a:pos x="14" y="24"/>
                    </a:cxn>
                    <a:cxn ang="0">
                      <a:pos x="16" y="24"/>
                    </a:cxn>
                    <a:cxn ang="0">
                      <a:pos x="18" y="25"/>
                    </a:cxn>
                    <a:cxn ang="0">
                      <a:pos x="29" y="10"/>
                    </a:cxn>
                    <a:cxn ang="0">
                      <a:pos x="24" y="6"/>
                    </a:cxn>
                    <a:cxn ang="0">
                      <a:pos x="21" y="5"/>
                    </a:cxn>
                    <a:cxn ang="0">
                      <a:pos x="16" y="4"/>
                    </a:cxn>
                    <a:cxn ang="0">
                      <a:pos x="14" y="4"/>
                    </a:cxn>
                    <a:cxn ang="0">
                      <a:pos x="3" y="15"/>
                    </a:cxn>
                    <a:cxn ang="0">
                      <a:pos x="14" y="4"/>
                    </a:cxn>
                    <a:cxn ang="0">
                      <a:pos x="0" y="0"/>
                    </a:cxn>
                    <a:cxn ang="0">
                      <a:pos x="3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9" h="25">
                      <a:moveTo>
                        <a:pt x="22" y="11"/>
                      </a:moveTo>
                      <a:lnTo>
                        <a:pt x="12" y="23"/>
                      </a:lnTo>
                      <a:lnTo>
                        <a:pt x="14" y="24"/>
                      </a:lnTo>
                      <a:lnTo>
                        <a:pt x="16" y="24"/>
                      </a:lnTo>
                      <a:lnTo>
                        <a:pt x="18" y="25"/>
                      </a:lnTo>
                      <a:lnTo>
                        <a:pt x="29" y="10"/>
                      </a:lnTo>
                      <a:lnTo>
                        <a:pt x="24" y="6"/>
                      </a:lnTo>
                      <a:lnTo>
                        <a:pt x="21" y="5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3" y="15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3" y="15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4" name="Freeform 528"/>
                <p:cNvSpPr>
                  <a:spLocks/>
                </p:cNvSpPr>
                <p:nvPr/>
              </p:nvSpPr>
              <p:spPr bwMode="auto">
                <a:xfrm>
                  <a:off x="3936" y="2448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33" y="88"/>
                    </a:cxn>
                    <a:cxn ang="0">
                      <a:pos x="42" y="96"/>
                    </a:cxn>
                    <a:cxn ang="0">
                      <a:pos x="19" y="0"/>
                    </a:cxn>
                    <a:cxn ang="0">
                      <a:pos x="0" y="4"/>
                    </a:cxn>
                    <a:cxn ang="0">
                      <a:pos x="23" y="101"/>
                    </a:cxn>
                    <a:cxn ang="0">
                      <a:pos x="33" y="109"/>
                    </a:cxn>
                    <a:cxn ang="0">
                      <a:pos x="23" y="101"/>
                    </a:cxn>
                    <a:cxn ang="0">
                      <a:pos x="26" y="109"/>
                    </a:cxn>
                    <a:cxn ang="0">
                      <a:pos x="33" y="109"/>
                    </a:cxn>
                    <a:cxn ang="0">
                      <a:pos x="33" y="88"/>
                    </a:cxn>
                  </a:cxnLst>
                  <a:rect l="0" t="0" r="r" b="b"/>
                  <a:pathLst>
                    <a:path w="42" h="109">
                      <a:moveTo>
                        <a:pt x="33" y="88"/>
                      </a:moveTo>
                      <a:lnTo>
                        <a:pt x="42" y="96"/>
                      </a:ln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23" y="101"/>
                      </a:lnTo>
                      <a:lnTo>
                        <a:pt x="33" y="109"/>
                      </a:lnTo>
                      <a:lnTo>
                        <a:pt x="23" y="101"/>
                      </a:lnTo>
                      <a:lnTo>
                        <a:pt x="26" y="109"/>
                      </a:lnTo>
                      <a:lnTo>
                        <a:pt x="33" y="109"/>
                      </a:lnTo>
                      <a:lnTo>
                        <a:pt x="33" y="8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5" name="Freeform 529"/>
                <p:cNvSpPr>
                  <a:spLocks/>
                </p:cNvSpPr>
                <p:nvPr/>
              </p:nvSpPr>
              <p:spPr bwMode="auto">
                <a:xfrm>
                  <a:off x="3944" y="2470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3" y="21"/>
                    </a:cxn>
                    <a:cxn ang="0">
                      <a:pos x="4" y="2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1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6" name="Freeform 530"/>
                <p:cNvSpPr>
                  <a:spLocks/>
                </p:cNvSpPr>
                <p:nvPr/>
              </p:nvSpPr>
              <p:spPr bwMode="auto">
                <a:xfrm>
                  <a:off x="3030" y="2417"/>
                  <a:ext cx="96" cy="71"/>
                </a:xfrm>
                <a:custGeom>
                  <a:avLst/>
                  <a:gdLst/>
                  <a:ahLst/>
                  <a:cxnLst>
                    <a:cxn ang="0">
                      <a:pos x="35" y="280"/>
                    </a:cxn>
                    <a:cxn ang="0">
                      <a:pos x="382" y="0"/>
                    </a:cxn>
                    <a:cxn ang="0">
                      <a:pos x="355" y="11"/>
                    </a:cxn>
                    <a:cxn ang="0">
                      <a:pos x="330" y="22"/>
                    </a:cxn>
                    <a:cxn ang="0">
                      <a:pos x="306" y="32"/>
                    </a:cxn>
                    <a:cxn ang="0">
                      <a:pos x="278" y="43"/>
                    </a:cxn>
                    <a:cxn ang="0">
                      <a:pos x="253" y="54"/>
                    </a:cxn>
                    <a:cxn ang="0">
                      <a:pos x="228" y="66"/>
                    </a:cxn>
                    <a:cxn ang="0">
                      <a:pos x="202" y="79"/>
                    </a:cxn>
                    <a:cxn ang="0">
                      <a:pos x="178" y="92"/>
                    </a:cxn>
                    <a:cxn ang="0">
                      <a:pos x="155" y="105"/>
                    </a:cxn>
                    <a:cxn ang="0">
                      <a:pos x="130" y="119"/>
                    </a:cxn>
                    <a:cxn ang="0">
                      <a:pos x="107" y="135"/>
                    </a:cxn>
                    <a:cxn ang="0">
                      <a:pos x="86" y="150"/>
                    </a:cxn>
                    <a:cxn ang="0">
                      <a:pos x="64" y="168"/>
                    </a:cxn>
                    <a:cxn ang="0">
                      <a:pos x="43" y="186"/>
                    </a:cxn>
                    <a:cxn ang="0">
                      <a:pos x="24" y="205"/>
                    </a:cxn>
                    <a:cxn ang="0">
                      <a:pos x="4" y="225"/>
                    </a:cxn>
                    <a:cxn ang="0">
                      <a:pos x="3" y="227"/>
                    </a:cxn>
                    <a:cxn ang="0">
                      <a:pos x="2" y="231"/>
                    </a:cxn>
                    <a:cxn ang="0">
                      <a:pos x="0" y="235"/>
                    </a:cxn>
                    <a:cxn ang="0">
                      <a:pos x="2" y="242"/>
                    </a:cxn>
                    <a:cxn ang="0">
                      <a:pos x="4" y="248"/>
                    </a:cxn>
                    <a:cxn ang="0">
                      <a:pos x="7" y="254"/>
                    </a:cxn>
                    <a:cxn ang="0">
                      <a:pos x="11" y="258"/>
                    </a:cxn>
                    <a:cxn ang="0">
                      <a:pos x="15" y="264"/>
                    </a:cxn>
                    <a:cxn ang="0">
                      <a:pos x="19" y="270"/>
                    </a:cxn>
                    <a:cxn ang="0">
                      <a:pos x="25" y="274"/>
                    </a:cxn>
                    <a:cxn ang="0">
                      <a:pos x="31" y="280"/>
                    </a:cxn>
                    <a:cxn ang="0">
                      <a:pos x="32" y="280"/>
                    </a:cxn>
                    <a:cxn ang="0">
                      <a:pos x="33" y="280"/>
                    </a:cxn>
                    <a:cxn ang="0">
                      <a:pos x="34" y="280"/>
                    </a:cxn>
                    <a:cxn ang="0">
                      <a:pos x="35" y="280"/>
                    </a:cxn>
                  </a:cxnLst>
                  <a:rect l="0" t="0" r="r" b="b"/>
                  <a:pathLst>
                    <a:path w="382" h="280">
                      <a:moveTo>
                        <a:pt x="35" y="280"/>
                      </a:moveTo>
                      <a:lnTo>
                        <a:pt x="382" y="0"/>
                      </a:lnTo>
                      <a:lnTo>
                        <a:pt x="355" y="11"/>
                      </a:lnTo>
                      <a:lnTo>
                        <a:pt x="330" y="22"/>
                      </a:lnTo>
                      <a:lnTo>
                        <a:pt x="306" y="32"/>
                      </a:lnTo>
                      <a:lnTo>
                        <a:pt x="278" y="43"/>
                      </a:lnTo>
                      <a:lnTo>
                        <a:pt x="253" y="54"/>
                      </a:lnTo>
                      <a:lnTo>
                        <a:pt x="228" y="66"/>
                      </a:lnTo>
                      <a:lnTo>
                        <a:pt x="202" y="79"/>
                      </a:lnTo>
                      <a:lnTo>
                        <a:pt x="178" y="92"/>
                      </a:lnTo>
                      <a:lnTo>
                        <a:pt x="155" y="105"/>
                      </a:lnTo>
                      <a:lnTo>
                        <a:pt x="130" y="119"/>
                      </a:lnTo>
                      <a:lnTo>
                        <a:pt x="107" y="135"/>
                      </a:lnTo>
                      <a:lnTo>
                        <a:pt x="86" y="150"/>
                      </a:lnTo>
                      <a:lnTo>
                        <a:pt x="64" y="168"/>
                      </a:lnTo>
                      <a:lnTo>
                        <a:pt x="43" y="186"/>
                      </a:lnTo>
                      <a:lnTo>
                        <a:pt x="24" y="205"/>
                      </a:lnTo>
                      <a:lnTo>
                        <a:pt x="4" y="225"/>
                      </a:lnTo>
                      <a:lnTo>
                        <a:pt x="3" y="227"/>
                      </a:lnTo>
                      <a:lnTo>
                        <a:pt x="2" y="231"/>
                      </a:lnTo>
                      <a:lnTo>
                        <a:pt x="0" y="235"/>
                      </a:lnTo>
                      <a:lnTo>
                        <a:pt x="2" y="242"/>
                      </a:lnTo>
                      <a:lnTo>
                        <a:pt x="4" y="248"/>
                      </a:lnTo>
                      <a:lnTo>
                        <a:pt x="7" y="254"/>
                      </a:lnTo>
                      <a:lnTo>
                        <a:pt x="11" y="258"/>
                      </a:lnTo>
                      <a:lnTo>
                        <a:pt x="15" y="264"/>
                      </a:lnTo>
                      <a:lnTo>
                        <a:pt x="19" y="270"/>
                      </a:lnTo>
                      <a:lnTo>
                        <a:pt x="25" y="274"/>
                      </a:lnTo>
                      <a:lnTo>
                        <a:pt x="31" y="280"/>
                      </a:lnTo>
                      <a:lnTo>
                        <a:pt x="32" y="280"/>
                      </a:lnTo>
                      <a:lnTo>
                        <a:pt x="33" y="280"/>
                      </a:lnTo>
                      <a:lnTo>
                        <a:pt x="34" y="280"/>
                      </a:lnTo>
                      <a:lnTo>
                        <a:pt x="35" y="28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7" name="Freeform 531"/>
                <p:cNvSpPr>
                  <a:spLocks/>
                </p:cNvSpPr>
                <p:nvPr/>
              </p:nvSpPr>
              <p:spPr bwMode="auto">
                <a:xfrm>
                  <a:off x="3038" y="2416"/>
                  <a:ext cx="88" cy="72"/>
                </a:xfrm>
                <a:custGeom>
                  <a:avLst/>
                  <a:gdLst/>
                  <a:ahLst/>
                  <a:cxnLst>
                    <a:cxn ang="0">
                      <a:pos x="351" y="8"/>
                    </a:cxn>
                    <a:cxn ang="0">
                      <a:pos x="348" y="1"/>
                    </a:cxn>
                    <a:cxn ang="0">
                      <a:pos x="0" y="280"/>
                    </a:cxn>
                    <a:cxn ang="0">
                      <a:pos x="6" y="286"/>
                    </a:cxn>
                    <a:cxn ang="0">
                      <a:pos x="354" y="7"/>
                    </a:cxn>
                    <a:cxn ang="0">
                      <a:pos x="350" y="0"/>
                    </a:cxn>
                    <a:cxn ang="0">
                      <a:pos x="351" y="8"/>
                    </a:cxn>
                  </a:cxnLst>
                  <a:rect l="0" t="0" r="r" b="b"/>
                  <a:pathLst>
                    <a:path w="354" h="286">
                      <a:moveTo>
                        <a:pt x="351" y="8"/>
                      </a:moveTo>
                      <a:lnTo>
                        <a:pt x="348" y="1"/>
                      </a:lnTo>
                      <a:lnTo>
                        <a:pt x="0" y="280"/>
                      </a:lnTo>
                      <a:lnTo>
                        <a:pt x="6" y="286"/>
                      </a:lnTo>
                      <a:lnTo>
                        <a:pt x="354" y="7"/>
                      </a:lnTo>
                      <a:lnTo>
                        <a:pt x="350" y="0"/>
                      </a:lnTo>
                      <a:lnTo>
                        <a:pt x="351" y="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8" name="Freeform 532"/>
                <p:cNvSpPr>
                  <a:spLocks/>
                </p:cNvSpPr>
                <p:nvPr/>
              </p:nvSpPr>
              <p:spPr bwMode="auto">
                <a:xfrm>
                  <a:off x="3030" y="2416"/>
                  <a:ext cx="96" cy="58"/>
                </a:xfrm>
                <a:custGeom>
                  <a:avLst/>
                  <a:gdLst/>
                  <a:ahLst/>
                  <a:cxnLst>
                    <a:cxn ang="0">
                      <a:pos x="9" y="230"/>
                    </a:cxn>
                    <a:cxn ang="0">
                      <a:pos x="7" y="231"/>
                    </a:cxn>
                    <a:cxn ang="0">
                      <a:pos x="27" y="211"/>
                    </a:cxn>
                    <a:cxn ang="0">
                      <a:pos x="46" y="193"/>
                    </a:cxn>
                    <a:cxn ang="0">
                      <a:pos x="68" y="176"/>
                    </a:cxn>
                    <a:cxn ang="0">
                      <a:pos x="89" y="158"/>
                    </a:cxn>
                    <a:cxn ang="0">
                      <a:pos x="109" y="142"/>
                    </a:cxn>
                    <a:cxn ang="0">
                      <a:pos x="133" y="128"/>
                    </a:cxn>
                    <a:cxn ang="0">
                      <a:pos x="157" y="113"/>
                    </a:cxn>
                    <a:cxn ang="0">
                      <a:pos x="180" y="99"/>
                    </a:cxn>
                    <a:cxn ang="0">
                      <a:pos x="205" y="88"/>
                    </a:cxn>
                    <a:cxn ang="0">
                      <a:pos x="230" y="74"/>
                    </a:cxn>
                    <a:cxn ang="0">
                      <a:pos x="255" y="64"/>
                    </a:cxn>
                    <a:cxn ang="0">
                      <a:pos x="279" y="51"/>
                    </a:cxn>
                    <a:cxn ang="0">
                      <a:pos x="306" y="41"/>
                    </a:cxn>
                    <a:cxn ang="0">
                      <a:pos x="331" y="29"/>
                    </a:cxn>
                    <a:cxn ang="0">
                      <a:pos x="358" y="19"/>
                    </a:cxn>
                    <a:cxn ang="0">
                      <a:pos x="383" y="8"/>
                    </a:cxn>
                    <a:cxn ang="0">
                      <a:pos x="382" y="0"/>
                    </a:cxn>
                    <a:cxn ang="0">
                      <a:pos x="355" y="10"/>
                    </a:cxn>
                    <a:cxn ang="0">
                      <a:pos x="329" y="21"/>
                    </a:cxn>
                    <a:cxn ang="0">
                      <a:pos x="304" y="33"/>
                    </a:cxn>
                    <a:cxn ang="0">
                      <a:pos x="277" y="44"/>
                    </a:cxn>
                    <a:cxn ang="0">
                      <a:pos x="251" y="54"/>
                    </a:cxn>
                    <a:cxn ang="0">
                      <a:pos x="225" y="66"/>
                    </a:cxn>
                    <a:cxn ang="0">
                      <a:pos x="200" y="79"/>
                    </a:cxn>
                    <a:cxn ang="0">
                      <a:pos x="177" y="91"/>
                    </a:cxn>
                    <a:cxn ang="0">
                      <a:pos x="152" y="104"/>
                    </a:cxn>
                    <a:cxn ang="0">
                      <a:pos x="129" y="120"/>
                    </a:cxn>
                    <a:cxn ang="0">
                      <a:pos x="106" y="134"/>
                    </a:cxn>
                    <a:cxn ang="0">
                      <a:pos x="83" y="151"/>
                    </a:cxn>
                    <a:cxn ang="0">
                      <a:pos x="61" y="168"/>
                    </a:cxn>
                    <a:cxn ang="0">
                      <a:pos x="40" y="186"/>
                    </a:cxn>
                    <a:cxn ang="0">
                      <a:pos x="20" y="205"/>
                    </a:cxn>
                    <a:cxn ang="0">
                      <a:pos x="0" y="225"/>
                    </a:cxn>
                    <a:cxn ang="0">
                      <a:pos x="0" y="228"/>
                    </a:cxn>
                    <a:cxn ang="0">
                      <a:pos x="9" y="230"/>
                    </a:cxn>
                  </a:cxnLst>
                  <a:rect l="0" t="0" r="r" b="b"/>
                  <a:pathLst>
                    <a:path w="383" h="231">
                      <a:moveTo>
                        <a:pt x="9" y="230"/>
                      </a:moveTo>
                      <a:lnTo>
                        <a:pt x="7" y="231"/>
                      </a:lnTo>
                      <a:lnTo>
                        <a:pt x="27" y="211"/>
                      </a:lnTo>
                      <a:lnTo>
                        <a:pt x="46" y="193"/>
                      </a:lnTo>
                      <a:lnTo>
                        <a:pt x="68" y="176"/>
                      </a:lnTo>
                      <a:lnTo>
                        <a:pt x="89" y="158"/>
                      </a:lnTo>
                      <a:lnTo>
                        <a:pt x="109" y="142"/>
                      </a:lnTo>
                      <a:lnTo>
                        <a:pt x="133" y="128"/>
                      </a:lnTo>
                      <a:lnTo>
                        <a:pt x="157" y="113"/>
                      </a:lnTo>
                      <a:lnTo>
                        <a:pt x="180" y="99"/>
                      </a:lnTo>
                      <a:lnTo>
                        <a:pt x="205" y="88"/>
                      </a:lnTo>
                      <a:lnTo>
                        <a:pt x="230" y="74"/>
                      </a:lnTo>
                      <a:lnTo>
                        <a:pt x="255" y="64"/>
                      </a:lnTo>
                      <a:lnTo>
                        <a:pt x="279" y="51"/>
                      </a:lnTo>
                      <a:lnTo>
                        <a:pt x="306" y="41"/>
                      </a:lnTo>
                      <a:lnTo>
                        <a:pt x="331" y="29"/>
                      </a:lnTo>
                      <a:lnTo>
                        <a:pt x="358" y="19"/>
                      </a:lnTo>
                      <a:lnTo>
                        <a:pt x="383" y="8"/>
                      </a:lnTo>
                      <a:lnTo>
                        <a:pt x="382" y="0"/>
                      </a:lnTo>
                      <a:lnTo>
                        <a:pt x="355" y="10"/>
                      </a:lnTo>
                      <a:lnTo>
                        <a:pt x="329" y="21"/>
                      </a:lnTo>
                      <a:lnTo>
                        <a:pt x="304" y="33"/>
                      </a:lnTo>
                      <a:lnTo>
                        <a:pt x="277" y="44"/>
                      </a:lnTo>
                      <a:lnTo>
                        <a:pt x="251" y="54"/>
                      </a:lnTo>
                      <a:lnTo>
                        <a:pt x="225" y="66"/>
                      </a:lnTo>
                      <a:lnTo>
                        <a:pt x="200" y="79"/>
                      </a:lnTo>
                      <a:lnTo>
                        <a:pt x="177" y="91"/>
                      </a:lnTo>
                      <a:lnTo>
                        <a:pt x="152" y="104"/>
                      </a:lnTo>
                      <a:lnTo>
                        <a:pt x="129" y="120"/>
                      </a:lnTo>
                      <a:lnTo>
                        <a:pt x="106" y="134"/>
                      </a:lnTo>
                      <a:lnTo>
                        <a:pt x="83" y="151"/>
                      </a:lnTo>
                      <a:lnTo>
                        <a:pt x="61" y="168"/>
                      </a:lnTo>
                      <a:lnTo>
                        <a:pt x="40" y="186"/>
                      </a:lnTo>
                      <a:lnTo>
                        <a:pt x="20" y="205"/>
                      </a:lnTo>
                      <a:lnTo>
                        <a:pt x="0" y="225"/>
                      </a:lnTo>
                      <a:lnTo>
                        <a:pt x="0" y="228"/>
                      </a:lnTo>
                      <a:lnTo>
                        <a:pt x="9" y="23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09" name="Freeform 533"/>
                <p:cNvSpPr>
                  <a:spLocks/>
                </p:cNvSpPr>
                <p:nvPr/>
              </p:nvSpPr>
              <p:spPr bwMode="auto">
                <a:xfrm>
                  <a:off x="3029" y="247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8" y="11"/>
                    </a:cxn>
                    <a:cxn ang="0">
                      <a:pos x="8" y="13"/>
                    </a:cxn>
                    <a:cxn ang="0">
                      <a:pos x="8" y="12"/>
                    </a:cxn>
                    <a:cxn ang="0">
                      <a:pos x="10" y="9"/>
                    </a:cxn>
                    <a:cxn ang="0">
                      <a:pos x="11" y="5"/>
                    </a:cxn>
                    <a:cxn ang="0">
                      <a:pos x="13" y="2"/>
                    </a:cxn>
                    <a:cxn ang="0">
                      <a:pos x="4" y="0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12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3" h="13">
                      <a:moveTo>
                        <a:pt x="8" y="11"/>
                      </a:move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10" y="9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0" name="Freeform 534"/>
                <p:cNvSpPr>
                  <a:spLocks/>
                </p:cNvSpPr>
                <p:nvPr/>
              </p:nvSpPr>
              <p:spPr bwMode="auto">
                <a:xfrm>
                  <a:off x="3029" y="2476"/>
                  <a:ext cx="9" cy="12"/>
                </a:xfrm>
                <a:custGeom>
                  <a:avLst/>
                  <a:gdLst/>
                  <a:ahLst/>
                  <a:cxnLst>
                    <a:cxn ang="0">
                      <a:pos x="35" y="39"/>
                    </a:cxn>
                    <a:cxn ang="0">
                      <a:pos x="37" y="41"/>
                    </a:cxn>
                    <a:cxn ang="0">
                      <a:pos x="32" y="35"/>
                    </a:cxn>
                    <a:cxn ang="0">
                      <a:pos x="26" y="32"/>
                    </a:cxn>
                    <a:cxn ang="0">
                      <a:pos x="23" y="27"/>
                    </a:cxn>
                    <a:cxn ang="0">
                      <a:pos x="18" y="21"/>
                    </a:cxn>
                    <a:cxn ang="0">
                      <a:pos x="15" y="17"/>
                    </a:cxn>
                    <a:cxn ang="0">
                      <a:pos x="13" y="11"/>
                    </a:cxn>
                    <a:cxn ang="0">
                      <a:pos x="10" y="5"/>
                    </a:cxn>
                    <a:cxn ang="0">
                      <a:pos x="8" y="0"/>
                    </a:cxn>
                    <a:cxn ang="0">
                      <a:pos x="0" y="1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7" y="21"/>
                    </a:cxn>
                    <a:cxn ang="0">
                      <a:pos x="13" y="28"/>
                    </a:cxn>
                    <a:cxn ang="0">
                      <a:pos x="16" y="33"/>
                    </a:cxn>
                    <a:cxn ang="0">
                      <a:pos x="21" y="38"/>
                    </a:cxn>
                    <a:cxn ang="0">
                      <a:pos x="25" y="42"/>
                    </a:cxn>
                    <a:cxn ang="0">
                      <a:pos x="33" y="47"/>
                    </a:cxn>
                    <a:cxn ang="0">
                      <a:pos x="35" y="49"/>
                    </a:cxn>
                    <a:cxn ang="0">
                      <a:pos x="35" y="39"/>
                    </a:cxn>
                  </a:cxnLst>
                  <a:rect l="0" t="0" r="r" b="b"/>
                  <a:pathLst>
                    <a:path w="37" h="49">
                      <a:moveTo>
                        <a:pt x="35" y="39"/>
                      </a:moveTo>
                      <a:lnTo>
                        <a:pt x="37" y="41"/>
                      </a:lnTo>
                      <a:lnTo>
                        <a:pt x="32" y="35"/>
                      </a:lnTo>
                      <a:lnTo>
                        <a:pt x="26" y="32"/>
                      </a:lnTo>
                      <a:lnTo>
                        <a:pt x="23" y="27"/>
                      </a:lnTo>
                      <a:lnTo>
                        <a:pt x="18" y="21"/>
                      </a:lnTo>
                      <a:lnTo>
                        <a:pt x="15" y="17"/>
                      </a:lnTo>
                      <a:lnTo>
                        <a:pt x="13" y="11"/>
                      </a:lnTo>
                      <a:lnTo>
                        <a:pt x="10" y="5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4" y="14"/>
                      </a:lnTo>
                      <a:lnTo>
                        <a:pt x="7" y="21"/>
                      </a:lnTo>
                      <a:lnTo>
                        <a:pt x="13" y="28"/>
                      </a:lnTo>
                      <a:lnTo>
                        <a:pt x="16" y="33"/>
                      </a:lnTo>
                      <a:lnTo>
                        <a:pt x="21" y="38"/>
                      </a:lnTo>
                      <a:lnTo>
                        <a:pt x="25" y="42"/>
                      </a:lnTo>
                      <a:lnTo>
                        <a:pt x="33" y="47"/>
                      </a:lnTo>
                      <a:lnTo>
                        <a:pt x="35" y="49"/>
                      </a:lnTo>
                      <a:lnTo>
                        <a:pt x="35" y="3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1" name="Freeform 535"/>
                <p:cNvSpPr>
                  <a:spLocks/>
                </p:cNvSpPr>
                <p:nvPr/>
              </p:nvSpPr>
              <p:spPr bwMode="auto">
                <a:xfrm>
                  <a:off x="3038" y="2486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" y="10"/>
                    </a:cxn>
                    <a:cxn ang="0">
                      <a:pos x="2" y="10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7" y="8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7" h="10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7" y="8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2" name="Freeform 536"/>
                <p:cNvSpPr>
                  <a:spLocks/>
                </p:cNvSpPr>
                <p:nvPr/>
              </p:nvSpPr>
              <p:spPr bwMode="auto">
                <a:xfrm>
                  <a:off x="3118" y="3201"/>
                  <a:ext cx="30" cy="17"/>
                </a:xfrm>
                <a:custGeom>
                  <a:avLst/>
                  <a:gdLst/>
                  <a:ahLst/>
                  <a:cxnLst>
                    <a:cxn ang="0">
                      <a:pos x="18" y="70"/>
                    </a:cxn>
                    <a:cxn ang="0">
                      <a:pos x="118" y="51"/>
                    </a:cxn>
                    <a:cxn ang="0">
                      <a:pos x="112" y="42"/>
                    </a:cxn>
                    <a:cxn ang="0">
                      <a:pos x="105" y="32"/>
                    </a:cxn>
                    <a:cxn ang="0">
                      <a:pos x="97" y="25"/>
                    </a:cxn>
                    <a:cxn ang="0">
                      <a:pos x="89" y="18"/>
                    </a:cxn>
                    <a:cxn ang="0">
                      <a:pos x="79" y="11"/>
                    </a:cxn>
                    <a:cxn ang="0">
                      <a:pos x="68" y="6"/>
                    </a:cxn>
                    <a:cxn ang="0">
                      <a:pos x="56" y="2"/>
                    </a:cxn>
                    <a:cxn ang="0">
                      <a:pos x="44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0" y="58"/>
                    </a:cxn>
                    <a:cxn ang="0">
                      <a:pos x="14" y="70"/>
                    </a:cxn>
                    <a:cxn ang="0">
                      <a:pos x="15" y="70"/>
                    </a:cxn>
                    <a:cxn ang="0">
                      <a:pos x="16" y="70"/>
                    </a:cxn>
                    <a:cxn ang="0">
                      <a:pos x="17" y="70"/>
                    </a:cxn>
                    <a:cxn ang="0">
                      <a:pos x="18" y="70"/>
                    </a:cxn>
                  </a:cxnLst>
                  <a:rect l="0" t="0" r="r" b="b"/>
                  <a:pathLst>
                    <a:path w="118" h="70">
                      <a:moveTo>
                        <a:pt x="18" y="70"/>
                      </a:moveTo>
                      <a:lnTo>
                        <a:pt x="118" y="51"/>
                      </a:lnTo>
                      <a:lnTo>
                        <a:pt x="112" y="42"/>
                      </a:lnTo>
                      <a:lnTo>
                        <a:pt x="105" y="32"/>
                      </a:lnTo>
                      <a:lnTo>
                        <a:pt x="97" y="25"/>
                      </a:lnTo>
                      <a:lnTo>
                        <a:pt x="89" y="18"/>
                      </a:lnTo>
                      <a:lnTo>
                        <a:pt x="79" y="11"/>
                      </a:lnTo>
                      <a:lnTo>
                        <a:pt x="68" y="6"/>
                      </a:lnTo>
                      <a:lnTo>
                        <a:pt x="56" y="2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0" y="58"/>
                      </a:lnTo>
                      <a:lnTo>
                        <a:pt x="14" y="70"/>
                      </a:lnTo>
                      <a:lnTo>
                        <a:pt x="15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8" y="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3" name="Freeform 537"/>
                <p:cNvSpPr>
                  <a:spLocks/>
                </p:cNvSpPr>
                <p:nvPr/>
              </p:nvSpPr>
              <p:spPr bwMode="auto">
                <a:xfrm>
                  <a:off x="3122" y="3211"/>
                  <a:ext cx="29" cy="10"/>
                </a:xfrm>
                <a:custGeom>
                  <a:avLst/>
                  <a:gdLst/>
                  <a:ahLst/>
                  <a:cxnLst>
                    <a:cxn ang="0">
                      <a:pos x="92" y="14"/>
                    </a:cxn>
                    <a:cxn ang="0">
                      <a:pos x="100" y="0"/>
                    </a:cxn>
                    <a:cxn ang="0">
                      <a:pos x="0" y="20"/>
                    </a:cxn>
                    <a:cxn ang="0">
                      <a:pos x="3" y="39"/>
                    </a:cxn>
                    <a:cxn ang="0">
                      <a:pos x="101" y="19"/>
                    </a:cxn>
                    <a:cxn ang="0">
                      <a:pos x="108" y="4"/>
                    </a:cxn>
                    <a:cxn ang="0">
                      <a:pos x="101" y="19"/>
                    </a:cxn>
                    <a:cxn ang="0">
                      <a:pos x="116" y="16"/>
                    </a:cxn>
                    <a:cxn ang="0">
                      <a:pos x="108" y="4"/>
                    </a:cxn>
                    <a:cxn ang="0">
                      <a:pos x="92" y="14"/>
                    </a:cxn>
                  </a:cxnLst>
                  <a:rect l="0" t="0" r="r" b="b"/>
                  <a:pathLst>
                    <a:path w="116" h="39">
                      <a:moveTo>
                        <a:pt x="92" y="14"/>
                      </a:moveTo>
                      <a:lnTo>
                        <a:pt x="100" y="0"/>
                      </a:lnTo>
                      <a:lnTo>
                        <a:pt x="0" y="20"/>
                      </a:lnTo>
                      <a:lnTo>
                        <a:pt x="3" y="39"/>
                      </a:lnTo>
                      <a:lnTo>
                        <a:pt x="101" y="19"/>
                      </a:lnTo>
                      <a:lnTo>
                        <a:pt x="108" y="4"/>
                      </a:lnTo>
                      <a:lnTo>
                        <a:pt x="101" y="19"/>
                      </a:lnTo>
                      <a:lnTo>
                        <a:pt x="116" y="16"/>
                      </a:lnTo>
                      <a:lnTo>
                        <a:pt x="108" y="4"/>
                      </a:lnTo>
                      <a:lnTo>
                        <a:pt x="92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4" name="Freeform 538"/>
                <p:cNvSpPr>
                  <a:spLocks/>
                </p:cNvSpPr>
                <p:nvPr/>
              </p:nvSpPr>
              <p:spPr bwMode="auto">
                <a:xfrm>
                  <a:off x="3129" y="3198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1" y="22"/>
                    </a:cxn>
                    <a:cxn ang="0">
                      <a:pos x="0" y="21"/>
                    </a:cxn>
                    <a:cxn ang="0">
                      <a:pos x="11" y="23"/>
                    </a:cxn>
                    <a:cxn ang="0">
                      <a:pos x="22" y="26"/>
                    </a:cxn>
                    <a:cxn ang="0">
                      <a:pos x="31" y="31"/>
                    </a:cxn>
                    <a:cxn ang="0">
                      <a:pos x="40" y="37"/>
                    </a:cxn>
                    <a:cxn ang="0">
                      <a:pos x="48" y="43"/>
                    </a:cxn>
                    <a:cxn ang="0">
                      <a:pos x="55" y="49"/>
                    </a:cxn>
                    <a:cxn ang="0">
                      <a:pos x="61" y="57"/>
                    </a:cxn>
                    <a:cxn ang="0">
                      <a:pos x="66" y="67"/>
                    </a:cxn>
                    <a:cxn ang="0">
                      <a:pos x="82" y="57"/>
                    </a:cxn>
                    <a:cxn ang="0">
                      <a:pos x="77" y="48"/>
                    </a:cxn>
                    <a:cxn ang="0">
                      <a:pos x="69" y="37"/>
                    </a:cxn>
                    <a:cxn ang="0">
                      <a:pos x="60" y="29"/>
                    </a:cxn>
                    <a:cxn ang="0">
                      <a:pos x="51" y="21"/>
                    </a:cxn>
                    <a:cxn ang="0">
                      <a:pos x="40" y="13"/>
                    </a:cxn>
                    <a:cxn ang="0">
                      <a:pos x="29" y="7"/>
                    </a:cxn>
                    <a:cxn ang="0">
                      <a:pos x="15" y="4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22"/>
                    </a:cxn>
                  </a:cxnLst>
                  <a:rect l="0" t="0" r="r" b="b"/>
                  <a:pathLst>
                    <a:path w="82" h="67">
                      <a:moveTo>
                        <a:pt x="1" y="22"/>
                      </a:moveTo>
                      <a:lnTo>
                        <a:pt x="0" y="21"/>
                      </a:lnTo>
                      <a:lnTo>
                        <a:pt x="11" y="23"/>
                      </a:lnTo>
                      <a:lnTo>
                        <a:pt x="22" y="26"/>
                      </a:lnTo>
                      <a:lnTo>
                        <a:pt x="31" y="31"/>
                      </a:lnTo>
                      <a:lnTo>
                        <a:pt x="40" y="37"/>
                      </a:lnTo>
                      <a:lnTo>
                        <a:pt x="48" y="43"/>
                      </a:lnTo>
                      <a:lnTo>
                        <a:pt x="55" y="49"/>
                      </a:lnTo>
                      <a:lnTo>
                        <a:pt x="61" y="57"/>
                      </a:lnTo>
                      <a:lnTo>
                        <a:pt x="66" y="67"/>
                      </a:lnTo>
                      <a:lnTo>
                        <a:pt x="82" y="57"/>
                      </a:lnTo>
                      <a:lnTo>
                        <a:pt x="77" y="48"/>
                      </a:lnTo>
                      <a:lnTo>
                        <a:pt x="69" y="37"/>
                      </a:lnTo>
                      <a:lnTo>
                        <a:pt x="60" y="29"/>
                      </a:lnTo>
                      <a:lnTo>
                        <a:pt x="51" y="21"/>
                      </a:lnTo>
                      <a:lnTo>
                        <a:pt x="40" y="13"/>
                      </a:lnTo>
                      <a:lnTo>
                        <a:pt x="29" y="7"/>
                      </a:lnTo>
                      <a:lnTo>
                        <a:pt x="15" y="4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5" name="Freeform 539"/>
                <p:cNvSpPr>
                  <a:spLocks/>
                </p:cNvSpPr>
                <p:nvPr/>
              </p:nvSpPr>
              <p:spPr bwMode="auto">
                <a:xfrm>
                  <a:off x="3125" y="3198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8" y="22"/>
                    </a:cxn>
                    <a:cxn ang="0">
                      <a:pos x="9" y="22"/>
                    </a:cxn>
                    <a:cxn ang="0">
                      <a:pos x="11" y="22"/>
                    </a:cxn>
                    <a:cxn ang="0">
                      <a:pos x="13" y="22"/>
                    </a:cxn>
                    <a:cxn ang="0">
                      <a:pos x="17" y="22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8" y="0"/>
                    </a:cxn>
                    <a:cxn ang="0">
                      <a:pos x="3" y="1"/>
                    </a:cxn>
                    <a:cxn ang="0">
                      <a:pos x="0" y="5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22">
                      <a:moveTo>
                        <a:pt x="16" y="16"/>
                      </a:move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7" y="2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6" name="Freeform 540"/>
                <p:cNvSpPr>
                  <a:spLocks/>
                </p:cNvSpPr>
                <p:nvPr/>
              </p:nvSpPr>
              <p:spPr bwMode="auto">
                <a:xfrm>
                  <a:off x="3114" y="3199"/>
                  <a:ext cx="14" cy="18"/>
                </a:xfrm>
                <a:custGeom>
                  <a:avLst/>
                  <a:gdLst/>
                  <a:ahLst/>
                  <a:cxnLst>
                    <a:cxn ang="0">
                      <a:pos x="19" y="57"/>
                    </a:cxn>
                    <a:cxn ang="0">
                      <a:pos x="20" y="70"/>
                    </a:cxn>
                    <a:cxn ang="0">
                      <a:pos x="55" y="11"/>
                    </a:cxn>
                    <a:cxn ang="0">
                      <a:pos x="39" y="0"/>
                    </a:cxn>
                    <a:cxn ang="0">
                      <a:pos x="4" y="60"/>
                    </a:cxn>
                    <a:cxn ang="0">
                      <a:pos x="6" y="71"/>
                    </a:cxn>
                    <a:cxn ang="0">
                      <a:pos x="4" y="60"/>
                    </a:cxn>
                    <a:cxn ang="0">
                      <a:pos x="0" y="67"/>
                    </a:cxn>
                    <a:cxn ang="0">
                      <a:pos x="6" y="71"/>
                    </a:cxn>
                    <a:cxn ang="0">
                      <a:pos x="19" y="57"/>
                    </a:cxn>
                  </a:cxnLst>
                  <a:rect l="0" t="0" r="r" b="b"/>
                  <a:pathLst>
                    <a:path w="55" h="71">
                      <a:moveTo>
                        <a:pt x="19" y="57"/>
                      </a:moveTo>
                      <a:lnTo>
                        <a:pt x="20" y="70"/>
                      </a:lnTo>
                      <a:lnTo>
                        <a:pt x="55" y="11"/>
                      </a:lnTo>
                      <a:lnTo>
                        <a:pt x="39" y="0"/>
                      </a:lnTo>
                      <a:lnTo>
                        <a:pt x="4" y="60"/>
                      </a:lnTo>
                      <a:lnTo>
                        <a:pt x="6" y="71"/>
                      </a:lnTo>
                      <a:lnTo>
                        <a:pt x="4" y="60"/>
                      </a:lnTo>
                      <a:lnTo>
                        <a:pt x="0" y="67"/>
                      </a:lnTo>
                      <a:lnTo>
                        <a:pt x="6" y="71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7" name="Freeform 541"/>
                <p:cNvSpPr>
                  <a:spLocks/>
                </p:cNvSpPr>
                <p:nvPr/>
              </p:nvSpPr>
              <p:spPr bwMode="auto">
                <a:xfrm>
                  <a:off x="3117" y="3213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20" y="10"/>
                    </a:cxn>
                    <a:cxn ang="0">
                      <a:pos x="27" y="13"/>
                    </a:cxn>
                    <a:cxn ang="0">
                      <a:pos x="13" y="0"/>
                    </a:cxn>
                    <a:cxn ang="0">
                      <a:pos x="0" y="14"/>
                    </a:cxn>
                    <a:cxn ang="0">
                      <a:pos x="14" y="27"/>
                    </a:cxn>
                    <a:cxn ang="0">
                      <a:pos x="20" y="30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7" h="30">
                      <a:moveTo>
                        <a:pt x="20" y="10"/>
                      </a:moveTo>
                      <a:lnTo>
                        <a:pt x="27" y="13"/>
                      </a:lnTo>
                      <a:lnTo>
                        <a:pt x="13" y="0"/>
                      </a:lnTo>
                      <a:lnTo>
                        <a:pt x="0" y="14"/>
                      </a:lnTo>
                      <a:lnTo>
                        <a:pt x="14" y="27"/>
                      </a:lnTo>
                      <a:lnTo>
                        <a:pt x="20" y="3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8" name="Freeform 542"/>
                <p:cNvSpPr>
                  <a:spLocks/>
                </p:cNvSpPr>
                <p:nvPr/>
              </p:nvSpPr>
              <p:spPr bwMode="auto">
                <a:xfrm>
                  <a:off x="3121" y="3216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1" y="20"/>
                    </a:cxn>
                    <a:cxn ang="0">
                      <a:pos x="2" y="20"/>
                    </a:cxn>
                    <a:cxn ang="0">
                      <a:pos x="3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6" h="20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19" name="Freeform 543"/>
                <p:cNvSpPr>
                  <a:spLocks/>
                </p:cNvSpPr>
                <p:nvPr/>
              </p:nvSpPr>
              <p:spPr bwMode="auto">
                <a:xfrm>
                  <a:off x="3774" y="3378"/>
                  <a:ext cx="255" cy="151"/>
                </a:xfrm>
                <a:custGeom>
                  <a:avLst/>
                  <a:gdLst/>
                  <a:ahLst/>
                  <a:cxnLst>
                    <a:cxn ang="0">
                      <a:pos x="613" y="602"/>
                    </a:cxn>
                    <a:cxn ang="0">
                      <a:pos x="739" y="596"/>
                    </a:cxn>
                    <a:cxn ang="0">
                      <a:pos x="865" y="581"/>
                    </a:cxn>
                    <a:cxn ang="0">
                      <a:pos x="989" y="557"/>
                    </a:cxn>
                    <a:cxn ang="0">
                      <a:pos x="974" y="475"/>
                    </a:cxn>
                    <a:cxn ang="0">
                      <a:pos x="881" y="390"/>
                    </a:cxn>
                    <a:cxn ang="0">
                      <a:pos x="796" y="319"/>
                    </a:cxn>
                    <a:cxn ang="0">
                      <a:pos x="713" y="256"/>
                    </a:cxn>
                    <a:cxn ang="0">
                      <a:pos x="628" y="195"/>
                    </a:cxn>
                    <a:cxn ang="0">
                      <a:pos x="542" y="137"/>
                    </a:cxn>
                    <a:cxn ang="0">
                      <a:pos x="454" y="85"/>
                    </a:cxn>
                    <a:cxn ang="0">
                      <a:pos x="359" y="45"/>
                    </a:cxn>
                    <a:cxn ang="0">
                      <a:pos x="259" y="14"/>
                    </a:cxn>
                    <a:cxn ang="0">
                      <a:pos x="151" y="0"/>
                    </a:cxn>
                    <a:cxn ang="0">
                      <a:pos x="104" y="4"/>
                    </a:cxn>
                    <a:cxn ang="0">
                      <a:pos x="82" y="14"/>
                    </a:cxn>
                    <a:cxn ang="0">
                      <a:pos x="30" y="92"/>
                    </a:cxn>
                    <a:cxn ang="0">
                      <a:pos x="55" y="108"/>
                    </a:cxn>
                    <a:cxn ang="0">
                      <a:pos x="119" y="89"/>
                    </a:cxn>
                    <a:cxn ang="0">
                      <a:pos x="144" y="110"/>
                    </a:cxn>
                    <a:cxn ang="0">
                      <a:pos x="4" y="164"/>
                    </a:cxn>
                    <a:cxn ang="0">
                      <a:pos x="69" y="197"/>
                    </a:cxn>
                    <a:cxn ang="0">
                      <a:pos x="202" y="261"/>
                    </a:cxn>
                    <a:cxn ang="0">
                      <a:pos x="333" y="316"/>
                    </a:cxn>
                    <a:cxn ang="0">
                      <a:pos x="470" y="367"/>
                    </a:cxn>
                    <a:cxn ang="0">
                      <a:pos x="615" y="423"/>
                    </a:cxn>
                    <a:cxn ang="0">
                      <a:pos x="684" y="443"/>
                    </a:cxn>
                    <a:cxn ang="0">
                      <a:pos x="752" y="469"/>
                    </a:cxn>
                    <a:cxn ang="0">
                      <a:pos x="817" y="494"/>
                    </a:cxn>
                    <a:cxn ang="0">
                      <a:pos x="882" y="519"/>
                    </a:cxn>
                    <a:cxn ang="0">
                      <a:pos x="889" y="526"/>
                    </a:cxn>
                    <a:cxn ang="0">
                      <a:pos x="883" y="536"/>
                    </a:cxn>
                    <a:cxn ang="0">
                      <a:pos x="773" y="521"/>
                    </a:cxn>
                    <a:cxn ang="0">
                      <a:pos x="659" y="502"/>
                    </a:cxn>
                    <a:cxn ang="0">
                      <a:pos x="548" y="479"/>
                    </a:cxn>
                    <a:cxn ang="0">
                      <a:pos x="435" y="453"/>
                    </a:cxn>
                    <a:cxn ang="0">
                      <a:pos x="323" y="423"/>
                    </a:cxn>
                    <a:cxn ang="0">
                      <a:pos x="214" y="390"/>
                    </a:cxn>
                    <a:cxn ang="0">
                      <a:pos x="105" y="354"/>
                    </a:cxn>
                    <a:cxn ang="0">
                      <a:pos x="1" y="315"/>
                    </a:cxn>
                    <a:cxn ang="0">
                      <a:pos x="10" y="343"/>
                    </a:cxn>
                    <a:cxn ang="0">
                      <a:pos x="69" y="399"/>
                    </a:cxn>
                    <a:cxn ang="0">
                      <a:pos x="48" y="409"/>
                    </a:cxn>
                    <a:cxn ang="0">
                      <a:pos x="43" y="429"/>
                    </a:cxn>
                    <a:cxn ang="0">
                      <a:pos x="65" y="451"/>
                    </a:cxn>
                    <a:cxn ang="0">
                      <a:pos x="113" y="502"/>
                    </a:cxn>
                    <a:cxn ang="0">
                      <a:pos x="180" y="543"/>
                    </a:cxn>
                    <a:cxn ang="0">
                      <a:pos x="257" y="568"/>
                    </a:cxn>
                    <a:cxn ang="0">
                      <a:pos x="337" y="587"/>
                    </a:cxn>
                    <a:cxn ang="0">
                      <a:pos x="387" y="595"/>
                    </a:cxn>
                    <a:cxn ang="0">
                      <a:pos x="427" y="598"/>
                    </a:cxn>
                    <a:cxn ang="0">
                      <a:pos x="468" y="601"/>
                    </a:cxn>
                    <a:cxn ang="0">
                      <a:pos x="510" y="605"/>
                    </a:cxn>
                  </a:cxnLst>
                  <a:rect l="0" t="0" r="r" b="b"/>
                  <a:pathLst>
                    <a:path w="1020" h="606">
                      <a:moveTo>
                        <a:pt x="520" y="606"/>
                      </a:moveTo>
                      <a:lnTo>
                        <a:pt x="550" y="605"/>
                      </a:lnTo>
                      <a:lnTo>
                        <a:pt x="583" y="604"/>
                      </a:lnTo>
                      <a:lnTo>
                        <a:pt x="613" y="602"/>
                      </a:lnTo>
                      <a:lnTo>
                        <a:pt x="644" y="602"/>
                      </a:lnTo>
                      <a:lnTo>
                        <a:pt x="677" y="600"/>
                      </a:lnTo>
                      <a:lnTo>
                        <a:pt x="708" y="598"/>
                      </a:lnTo>
                      <a:lnTo>
                        <a:pt x="739" y="596"/>
                      </a:lnTo>
                      <a:lnTo>
                        <a:pt x="772" y="592"/>
                      </a:lnTo>
                      <a:lnTo>
                        <a:pt x="803" y="589"/>
                      </a:lnTo>
                      <a:lnTo>
                        <a:pt x="835" y="587"/>
                      </a:lnTo>
                      <a:lnTo>
                        <a:pt x="865" y="581"/>
                      </a:lnTo>
                      <a:lnTo>
                        <a:pt x="897" y="577"/>
                      </a:lnTo>
                      <a:lnTo>
                        <a:pt x="929" y="570"/>
                      </a:lnTo>
                      <a:lnTo>
                        <a:pt x="959" y="564"/>
                      </a:lnTo>
                      <a:lnTo>
                        <a:pt x="989" y="557"/>
                      </a:lnTo>
                      <a:lnTo>
                        <a:pt x="1020" y="549"/>
                      </a:lnTo>
                      <a:lnTo>
                        <a:pt x="1009" y="523"/>
                      </a:lnTo>
                      <a:lnTo>
                        <a:pt x="994" y="497"/>
                      </a:lnTo>
                      <a:lnTo>
                        <a:pt x="974" y="475"/>
                      </a:lnTo>
                      <a:lnTo>
                        <a:pt x="952" y="453"/>
                      </a:lnTo>
                      <a:lnTo>
                        <a:pt x="929" y="432"/>
                      </a:lnTo>
                      <a:lnTo>
                        <a:pt x="904" y="411"/>
                      </a:lnTo>
                      <a:lnTo>
                        <a:pt x="881" y="390"/>
                      </a:lnTo>
                      <a:lnTo>
                        <a:pt x="859" y="367"/>
                      </a:lnTo>
                      <a:lnTo>
                        <a:pt x="838" y="351"/>
                      </a:lnTo>
                      <a:lnTo>
                        <a:pt x="817" y="336"/>
                      </a:lnTo>
                      <a:lnTo>
                        <a:pt x="796" y="319"/>
                      </a:lnTo>
                      <a:lnTo>
                        <a:pt x="774" y="304"/>
                      </a:lnTo>
                      <a:lnTo>
                        <a:pt x="755" y="288"/>
                      </a:lnTo>
                      <a:lnTo>
                        <a:pt x="734" y="272"/>
                      </a:lnTo>
                      <a:lnTo>
                        <a:pt x="713" y="256"/>
                      </a:lnTo>
                      <a:lnTo>
                        <a:pt x="692" y="241"/>
                      </a:lnTo>
                      <a:lnTo>
                        <a:pt x="671" y="225"/>
                      </a:lnTo>
                      <a:lnTo>
                        <a:pt x="649" y="211"/>
                      </a:lnTo>
                      <a:lnTo>
                        <a:pt x="628" y="195"/>
                      </a:lnTo>
                      <a:lnTo>
                        <a:pt x="607" y="180"/>
                      </a:lnTo>
                      <a:lnTo>
                        <a:pt x="586" y="166"/>
                      </a:lnTo>
                      <a:lnTo>
                        <a:pt x="565" y="151"/>
                      </a:lnTo>
                      <a:lnTo>
                        <a:pt x="542" y="137"/>
                      </a:lnTo>
                      <a:lnTo>
                        <a:pt x="520" y="123"/>
                      </a:lnTo>
                      <a:lnTo>
                        <a:pt x="498" y="111"/>
                      </a:lnTo>
                      <a:lnTo>
                        <a:pt x="476" y="98"/>
                      </a:lnTo>
                      <a:lnTo>
                        <a:pt x="454" y="85"/>
                      </a:lnTo>
                      <a:lnTo>
                        <a:pt x="431" y="76"/>
                      </a:lnTo>
                      <a:lnTo>
                        <a:pt x="408" y="64"/>
                      </a:lnTo>
                      <a:lnTo>
                        <a:pt x="384" y="54"/>
                      </a:lnTo>
                      <a:lnTo>
                        <a:pt x="359" y="45"/>
                      </a:lnTo>
                      <a:lnTo>
                        <a:pt x="334" y="35"/>
                      </a:lnTo>
                      <a:lnTo>
                        <a:pt x="310" y="28"/>
                      </a:lnTo>
                      <a:lnTo>
                        <a:pt x="285" y="21"/>
                      </a:lnTo>
                      <a:lnTo>
                        <a:pt x="259" y="14"/>
                      </a:lnTo>
                      <a:lnTo>
                        <a:pt x="234" y="9"/>
                      </a:lnTo>
                      <a:lnTo>
                        <a:pt x="207" y="4"/>
                      </a:lnTo>
                      <a:lnTo>
                        <a:pt x="179" y="2"/>
                      </a:lnTo>
                      <a:lnTo>
                        <a:pt x="151" y="0"/>
                      </a:lnTo>
                      <a:lnTo>
                        <a:pt x="123" y="0"/>
                      </a:lnTo>
                      <a:lnTo>
                        <a:pt x="116" y="1"/>
                      </a:lnTo>
                      <a:lnTo>
                        <a:pt x="109" y="3"/>
                      </a:lnTo>
                      <a:lnTo>
                        <a:pt x="104" y="4"/>
                      </a:lnTo>
                      <a:lnTo>
                        <a:pt x="98" y="8"/>
                      </a:lnTo>
                      <a:lnTo>
                        <a:pt x="92" y="9"/>
                      </a:lnTo>
                      <a:lnTo>
                        <a:pt x="86" y="13"/>
                      </a:lnTo>
                      <a:lnTo>
                        <a:pt x="82" y="14"/>
                      </a:lnTo>
                      <a:lnTo>
                        <a:pt x="76" y="19"/>
                      </a:lnTo>
                      <a:lnTo>
                        <a:pt x="33" y="76"/>
                      </a:lnTo>
                      <a:lnTo>
                        <a:pt x="33" y="85"/>
                      </a:lnTo>
                      <a:lnTo>
                        <a:pt x="30" y="92"/>
                      </a:lnTo>
                      <a:lnTo>
                        <a:pt x="28" y="99"/>
                      </a:lnTo>
                      <a:lnTo>
                        <a:pt x="24" y="107"/>
                      </a:lnTo>
                      <a:lnTo>
                        <a:pt x="39" y="109"/>
                      </a:lnTo>
                      <a:lnTo>
                        <a:pt x="55" y="108"/>
                      </a:lnTo>
                      <a:lnTo>
                        <a:pt x="70" y="102"/>
                      </a:lnTo>
                      <a:lnTo>
                        <a:pt x="87" y="96"/>
                      </a:lnTo>
                      <a:lnTo>
                        <a:pt x="104" y="91"/>
                      </a:lnTo>
                      <a:lnTo>
                        <a:pt x="119" y="89"/>
                      </a:lnTo>
                      <a:lnTo>
                        <a:pt x="135" y="91"/>
                      </a:lnTo>
                      <a:lnTo>
                        <a:pt x="150" y="98"/>
                      </a:lnTo>
                      <a:lnTo>
                        <a:pt x="149" y="104"/>
                      </a:lnTo>
                      <a:lnTo>
                        <a:pt x="144" y="110"/>
                      </a:lnTo>
                      <a:lnTo>
                        <a:pt x="140" y="115"/>
                      </a:lnTo>
                      <a:lnTo>
                        <a:pt x="131" y="120"/>
                      </a:lnTo>
                      <a:lnTo>
                        <a:pt x="4" y="161"/>
                      </a:lnTo>
                      <a:lnTo>
                        <a:pt x="4" y="164"/>
                      </a:lnTo>
                      <a:lnTo>
                        <a:pt x="4" y="166"/>
                      </a:lnTo>
                      <a:lnTo>
                        <a:pt x="4" y="170"/>
                      </a:lnTo>
                      <a:lnTo>
                        <a:pt x="4" y="172"/>
                      </a:lnTo>
                      <a:lnTo>
                        <a:pt x="69" y="197"/>
                      </a:lnTo>
                      <a:lnTo>
                        <a:pt x="102" y="215"/>
                      </a:lnTo>
                      <a:lnTo>
                        <a:pt x="135" y="230"/>
                      </a:lnTo>
                      <a:lnTo>
                        <a:pt x="169" y="247"/>
                      </a:lnTo>
                      <a:lnTo>
                        <a:pt x="202" y="261"/>
                      </a:lnTo>
                      <a:lnTo>
                        <a:pt x="235" y="275"/>
                      </a:lnTo>
                      <a:lnTo>
                        <a:pt x="267" y="290"/>
                      </a:lnTo>
                      <a:lnTo>
                        <a:pt x="300" y="303"/>
                      </a:lnTo>
                      <a:lnTo>
                        <a:pt x="333" y="316"/>
                      </a:lnTo>
                      <a:lnTo>
                        <a:pt x="368" y="328"/>
                      </a:lnTo>
                      <a:lnTo>
                        <a:pt x="402" y="342"/>
                      </a:lnTo>
                      <a:lnTo>
                        <a:pt x="435" y="355"/>
                      </a:lnTo>
                      <a:lnTo>
                        <a:pt x="470" y="367"/>
                      </a:lnTo>
                      <a:lnTo>
                        <a:pt x="505" y="380"/>
                      </a:lnTo>
                      <a:lnTo>
                        <a:pt x="541" y="394"/>
                      </a:lnTo>
                      <a:lnTo>
                        <a:pt x="577" y="409"/>
                      </a:lnTo>
                      <a:lnTo>
                        <a:pt x="615" y="423"/>
                      </a:lnTo>
                      <a:lnTo>
                        <a:pt x="633" y="428"/>
                      </a:lnTo>
                      <a:lnTo>
                        <a:pt x="650" y="434"/>
                      </a:lnTo>
                      <a:lnTo>
                        <a:pt x="668" y="438"/>
                      </a:lnTo>
                      <a:lnTo>
                        <a:pt x="684" y="443"/>
                      </a:lnTo>
                      <a:lnTo>
                        <a:pt x="702" y="450"/>
                      </a:lnTo>
                      <a:lnTo>
                        <a:pt x="719" y="456"/>
                      </a:lnTo>
                      <a:lnTo>
                        <a:pt x="735" y="462"/>
                      </a:lnTo>
                      <a:lnTo>
                        <a:pt x="752" y="469"/>
                      </a:lnTo>
                      <a:lnTo>
                        <a:pt x="767" y="475"/>
                      </a:lnTo>
                      <a:lnTo>
                        <a:pt x="784" y="481"/>
                      </a:lnTo>
                      <a:lnTo>
                        <a:pt x="800" y="487"/>
                      </a:lnTo>
                      <a:lnTo>
                        <a:pt x="817" y="494"/>
                      </a:lnTo>
                      <a:lnTo>
                        <a:pt x="832" y="500"/>
                      </a:lnTo>
                      <a:lnTo>
                        <a:pt x="850" y="506"/>
                      </a:lnTo>
                      <a:lnTo>
                        <a:pt x="865" y="513"/>
                      </a:lnTo>
                      <a:lnTo>
                        <a:pt x="882" y="519"/>
                      </a:lnTo>
                      <a:lnTo>
                        <a:pt x="883" y="519"/>
                      </a:lnTo>
                      <a:lnTo>
                        <a:pt x="884" y="520"/>
                      </a:lnTo>
                      <a:lnTo>
                        <a:pt x="887" y="523"/>
                      </a:lnTo>
                      <a:lnTo>
                        <a:pt x="889" y="526"/>
                      </a:lnTo>
                      <a:lnTo>
                        <a:pt x="889" y="527"/>
                      </a:lnTo>
                      <a:lnTo>
                        <a:pt x="889" y="530"/>
                      </a:lnTo>
                      <a:lnTo>
                        <a:pt x="886" y="532"/>
                      </a:lnTo>
                      <a:lnTo>
                        <a:pt x="883" y="536"/>
                      </a:lnTo>
                      <a:lnTo>
                        <a:pt x="855" y="532"/>
                      </a:lnTo>
                      <a:lnTo>
                        <a:pt x="828" y="530"/>
                      </a:lnTo>
                      <a:lnTo>
                        <a:pt x="800" y="525"/>
                      </a:lnTo>
                      <a:lnTo>
                        <a:pt x="773" y="521"/>
                      </a:lnTo>
                      <a:lnTo>
                        <a:pt x="745" y="517"/>
                      </a:lnTo>
                      <a:lnTo>
                        <a:pt x="716" y="513"/>
                      </a:lnTo>
                      <a:lnTo>
                        <a:pt x="688" y="507"/>
                      </a:lnTo>
                      <a:lnTo>
                        <a:pt x="659" y="502"/>
                      </a:lnTo>
                      <a:lnTo>
                        <a:pt x="633" y="497"/>
                      </a:lnTo>
                      <a:lnTo>
                        <a:pt x="604" y="492"/>
                      </a:lnTo>
                      <a:lnTo>
                        <a:pt x="576" y="486"/>
                      </a:lnTo>
                      <a:lnTo>
                        <a:pt x="548" y="479"/>
                      </a:lnTo>
                      <a:lnTo>
                        <a:pt x="520" y="473"/>
                      </a:lnTo>
                      <a:lnTo>
                        <a:pt x="491" y="467"/>
                      </a:lnTo>
                      <a:lnTo>
                        <a:pt x="463" y="460"/>
                      </a:lnTo>
                      <a:lnTo>
                        <a:pt x="435" y="453"/>
                      </a:lnTo>
                      <a:lnTo>
                        <a:pt x="408" y="447"/>
                      </a:lnTo>
                      <a:lnTo>
                        <a:pt x="380" y="438"/>
                      </a:lnTo>
                      <a:lnTo>
                        <a:pt x="351" y="430"/>
                      </a:lnTo>
                      <a:lnTo>
                        <a:pt x="323" y="423"/>
                      </a:lnTo>
                      <a:lnTo>
                        <a:pt x="296" y="414"/>
                      </a:lnTo>
                      <a:lnTo>
                        <a:pt x="268" y="406"/>
                      </a:lnTo>
                      <a:lnTo>
                        <a:pt x="241" y="398"/>
                      </a:lnTo>
                      <a:lnTo>
                        <a:pt x="214" y="390"/>
                      </a:lnTo>
                      <a:lnTo>
                        <a:pt x="187" y="380"/>
                      </a:lnTo>
                      <a:lnTo>
                        <a:pt x="159" y="372"/>
                      </a:lnTo>
                      <a:lnTo>
                        <a:pt x="131" y="363"/>
                      </a:lnTo>
                      <a:lnTo>
                        <a:pt x="105" y="354"/>
                      </a:lnTo>
                      <a:lnTo>
                        <a:pt x="79" y="344"/>
                      </a:lnTo>
                      <a:lnTo>
                        <a:pt x="54" y="335"/>
                      </a:lnTo>
                      <a:lnTo>
                        <a:pt x="27" y="324"/>
                      </a:lnTo>
                      <a:lnTo>
                        <a:pt x="1" y="315"/>
                      </a:lnTo>
                      <a:lnTo>
                        <a:pt x="0" y="323"/>
                      </a:lnTo>
                      <a:lnTo>
                        <a:pt x="3" y="330"/>
                      </a:lnTo>
                      <a:lnTo>
                        <a:pt x="6" y="336"/>
                      </a:lnTo>
                      <a:lnTo>
                        <a:pt x="10" y="343"/>
                      </a:lnTo>
                      <a:lnTo>
                        <a:pt x="70" y="394"/>
                      </a:lnTo>
                      <a:lnTo>
                        <a:pt x="70" y="395"/>
                      </a:lnTo>
                      <a:lnTo>
                        <a:pt x="70" y="398"/>
                      </a:lnTo>
                      <a:lnTo>
                        <a:pt x="69" y="399"/>
                      </a:lnTo>
                      <a:lnTo>
                        <a:pt x="66" y="401"/>
                      </a:lnTo>
                      <a:lnTo>
                        <a:pt x="63" y="406"/>
                      </a:lnTo>
                      <a:lnTo>
                        <a:pt x="55" y="407"/>
                      </a:lnTo>
                      <a:lnTo>
                        <a:pt x="48" y="409"/>
                      </a:lnTo>
                      <a:lnTo>
                        <a:pt x="42" y="409"/>
                      </a:lnTo>
                      <a:lnTo>
                        <a:pt x="40" y="417"/>
                      </a:lnTo>
                      <a:lnTo>
                        <a:pt x="40" y="423"/>
                      </a:lnTo>
                      <a:lnTo>
                        <a:pt x="43" y="429"/>
                      </a:lnTo>
                      <a:lnTo>
                        <a:pt x="48" y="434"/>
                      </a:lnTo>
                      <a:lnTo>
                        <a:pt x="55" y="441"/>
                      </a:lnTo>
                      <a:lnTo>
                        <a:pt x="61" y="447"/>
                      </a:lnTo>
                      <a:lnTo>
                        <a:pt x="65" y="451"/>
                      </a:lnTo>
                      <a:lnTo>
                        <a:pt x="71" y="458"/>
                      </a:lnTo>
                      <a:lnTo>
                        <a:pt x="84" y="474"/>
                      </a:lnTo>
                      <a:lnTo>
                        <a:pt x="98" y="489"/>
                      </a:lnTo>
                      <a:lnTo>
                        <a:pt x="113" y="502"/>
                      </a:lnTo>
                      <a:lnTo>
                        <a:pt x="129" y="514"/>
                      </a:lnTo>
                      <a:lnTo>
                        <a:pt x="145" y="525"/>
                      </a:lnTo>
                      <a:lnTo>
                        <a:pt x="163" y="533"/>
                      </a:lnTo>
                      <a:lnTo>
                        <a:pt x="180" y="543"/>
                      </a:lnTo>
                      <a:lnTo>
                        <a:pt x="199" y="550"/>
                      </a:lnTo>
                      <a:lnTo>
                        <a:pt x="218" y="557"/>
                      </a:lnTo>
                      <a:lnTo>
                        <a:pt x="237" y="563"/>
                      </a:lnTo>
                      <a:lnTo>
                        <a:pt x="257" y="568"/>
                      </a:lnTo>
                      <a:lnTo>
                        <a:pt x="276" y="573"/>
                      </a:lnTo>
                      <a:lnTo>
                        <a:pt x="297" y="579"/>
                      </a:lnTo>
                      <a:lnTo>
                        <a:pt x="316" y="582"/>
                      </a:lnTo>
                      <a:lnTo>
                        <a:pt x="337" y="587"/>
                      </a:lnTo>
                      <a:lnTo>
                        <a:pt x="357" y="590"/>
                      </a:lnTo>
                      <a:lnTo>
                        <a:pt x="367" y="592"/>
                      </a:lnTo>
                      <a:lnTo>
                        <a:pt x="376" y="594"/>
                      </a:lnTo>
                      <a:lnTo>
                        <a:pt x="387" y="595"/>
                      </a:lnTo>
                      <a:lnTo>
                        <a:pt x="397" y="596"/>
                      </a:lnTo>
                      <a:lnTo>
                        <a:pt x="408" y="598"/>
                      </a:lnTo>
                      <a:lnTo>
                        <a:pt x="418" y="598"/>
                      </a:lnTo>
                      <a:lnTo>
                        <a:pt x="427" y="598"/>
                      </a:lnTo>
                      <a:lnTo>
                        <a:pt x="438" y="599"/>
                      </a:lnTo>
                      <a:lnTo>
                        <a:pt x="448" y="600"/>
                      </a:lnTo>
                      <a:lnTo>
                        <a:pt x="459" y="601"/>
                      </a:lnTo>
                      <a:lnTo>
                        <a:pt x="468" y="601"/>
                      </a:lnTo>
                      <a:lnTo>
                        <a:pt x="478" y="602"/>
                      </a:lnTo>
                      <a:lnTo>
                        <a:pt x="489" y="602"/>
                      </a:lnTo>
                      <a:lnTo>
                        <a:pt x="499" y="604"/>
                      </a:lnTo>
                      <a:lnTo>
                        <a:pt x="510" y="605"/>
                      </a:lnTo>
                      <a:lnTo>
                        <a:pt x="520" y="60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0" name="Freeform 544"/>
                <p:cNvSpPr>
                  <a:spLocks/>
                </p:cNvSpPr>
                <p:nvPr/>
              </p:nvSpPr>
              <p:spPr bwMode="auto">
                <a:xfrm>
                  <a:off x="3904" y="3513"/>
                  <a:ext cx="128" cy="19"/>
                </a:xfrm>
                <a:custGeom>
                  <a:avLst/>
                  <a:gdLst/>
                  <a:ahLst/>
                  <a:cxnLst>
                    <a:cxn ang="0">
                      <a:pos x="491" y="11"/>
                    </a:cxn>
                    <a:cxn ang="0">
                      <a:pos x="498" y="0"/>
                    </a:cxn>
                    <a:cxn ang="0">
                      <a:pos x="468" y="9"/>
                    </a:cxn>
                    <a:cxn ang="0">
                      <a:pos x="436" y="16"/>
                    </a:cxn>
                    <a:cxn ang="0">
                      <a:pos x="407" y="22"/>
                    </a:cxn>
                    <a:cxn ang="0">
                      <a:pos x="376" y="29"/>
                    </a:cxn>
                    <a:cxn ang="0">
                      <a:pos x="345" y="32"/>
                    </a:cxn>
                    <a:cxn ang="0">
                      <a:pos x="312" y="38"/>
                    </a:cxn>
                    <a:cxn ang="0">
                      <a:pos x="283" y="41"/>
                    </a:cxn>
                    <a:cxn ang="0">
                      <a:pos x="252" y="44"/>
                    </a:cxn>
                    <a:cxn ang="0">
                      <a:pos x="219" y="48"/>
                    </a:cxn>
                    <a:cxn ang="0">
                      <a:pos x="188" y="49"/>
                    </a:cxn>
                    <a:cxn ang="0">
                      <a:pos x="157" y="51"/>
                    </a:cxn>
                    <a:cxn ang="0">
                      <a:pos x="124" y="53"/>
                    </a:cxn>
                    <a:cxn ang="0">
                      <a:pos x="93" y="55"/>
                    </a:cxn>
                    <a:cxn ang="0">
                      <a:pos x="63" y="56"/>
                    </a:cxn>
                    <a:cxn ang="0">
                      <a:pos x="30" y="57"/>
                    </a:cxn>
                    <a:cxn ang="0">
                      <a:pos x="0" y="59"/>
                    </a:cxn>
                    <a:cxn ang="0">
                      <a:pos x="0" y="76"/>
                    </a:cxn>
                    <a:cxn ang="0">
                      <a:pos x="30" y="75"/>
                    </a:cxn>
                    <a:cxn ang="0">
                      <a:pos x="63" y="74"/>
                    </a:cxn>
                    <a:cxn ang="0">
                      <a:pos x="93" y="74"/>
                    </a:cxn>
                    <a:cxn ang="0">
                      <a:pos x="124" y="72"/>
                    </a:cxn>
                    <a:cxn ang="0">
                      <a:pos x="157" y="70"/>
                    </a:cxn>
                    <a:cxn ang="0">
                      <a:pos x="188" y="68"/>
                    </a:cxn>
                    <a:cxn ang="0">
                      <a:pos x="219" y="66"/>
                    </a:cxn>
                    <a:cxn ang="0">
                      <a:pos x="252" y="63"/>
                    </a:cxn>
                    <a:cxn ang="0">
                      <a:pos x="283" y="60"/>
                    </a:cxn>
                    <a:cxn ang="0">
                      <a:pos x="316" y="57"/>
                    </a:cxn>
                    <a:cxn ang="0">
                      <a:pos x="347" y="51"/>
                    </a:cxn>
                    <a:cxn ang="0">
                      <a:pos x="378" y="48"/>
                    </a:cxn>
                    <a:cxn ang="0">
                      <a:pos x="409" y="41"/>
                    </a:cxn>
                    <a:cxn ang="0">
                      <a:pos x="441" y="34"/>
                    </a:cxn>
                    <a:cxn ang="0">
                      <a:pos x="471" y="28"/>
                    </a:cxn>
                    <a:cxn ang="0">
                      <a:pos x="503" y="19"/>
                    </a:cxn>
                    <a:cxn ang="0">
                      <a:pos x="510" y="7"/>
                    </a:cxn>
                    <a:cxn ang="0">
                      <a:pos x="503" y="19"/>
                    </a:cxn>
                    <a:cxn ang="0">
                      <a:pos x="512" y="16"/>
                    </a:cxn>
                    <a:cxn ang="0">
                      <a:pos x="510" y="7"/>
                    </a:cxn>
                    <a:cxn ang="0">
                      <a:pos x="491" y="11"/>
                    </a:cxn>
                  </a:cxnLst>
                  <a:rect l="0" t="0" r="r" b="b"/>
                  <a:pathLst>
                    <a:path w="512" h="76">
                      <a:moveTo>
                        <a:pt x="491" y="11"/>
                      </a:moveTo>
                      <a:lnTo>
                        <a:pt x="498" y="0"/>
                      </a:lnTo>
                      <a:lnTo>
                        <a:pt x="468" y="9"/>
                      </a:lnTo>
                      <a:lnTo>
                        <a:pt x="436" y="16"/>
                      </a:lnTo>
                      <a:lnTo>
                        <a:pt x="407" y="22"/>
                      </a:lnTo>
                      <a:lnTo>
                        <a:pt x="376" y="29"/>
                      </a:lnTo>
                      <a:lnTo>
                        <a:pt x="345" y="32"/>
                      </a:lnTo>
                      <a:lnTo>
                        <a:pt x="312" y="38"/>
                      </a:lnTo>
                      <a:lnTo>
                        <a:pt x="283" y="41"/>
                      </a:lnTo>
                      <a:lnTo>
                        <a:pt x="252" y="44"/>
                      </a:lnTo>
                      <a:lnTo>
                        <a:pt x="219" y="48"/>
                      </a:lnTo>
                      <a:lnTo>
                        <a:pt x="188" y="49"/>
                      </a:lnTo>
                      <a:lnTo>
                        <a:pt x="157" y="51"/>
                      </a:lnTo>
                      <a:lnTo>
                        <a:pt x="124" y="53"/>
                      </a:lnTo>
                      <a:lnTo>
                        <a:pt x="93" y="55"/>
                      </a:lnTo>
                      <a:lnTo>
                        <a:pt x="63" y="56"/>
                      </a:lnTo>
                      <a:lnTo>
                        <a:pt x="30" y="57"/>
                      </a:lnTo>
                      <a:lnTo>
                        <a:pt x="0" y="59"/>
                      </a:lnTo>
                      <a:lnTo>
                        <a:pt x="0" y="76"/>
                      </a:lnTo>
                      <a:lnTo>
                        <a:pt x="30" y="75"/>
                      </a:lnTo>
                      <a:lnTo>
                        <a:pt x="63" y="74"/>
                      </a:lnTo>
                      <a:lnTo>
                        <a:pt x="93" y="74"/>
                      </a:lnTo>
                      <a:lnTo>
                        <a:pt x="124" y="72"/>
                      </a:lnTo>
                      <a:lnTo>
                        <a:pt x="157" y="70"/>
                      </a:lnTo>
                      <a:lnTo>
                        <a:pt x="188" y="68"/>
                      </a:lnTo>
                      <a:lnTo>
                        <a:pt x="219" y="66"/>
                      </a:lnTo>
                      <a:lnTo>
                        <a:pt x="252" y="63"/>
                      </a:lnTo>
                      <a:lnTo>
                        <a:pt x="283" y="60"/>
                      </a:lnTo>
                      <a:lnTo>
                        <a:pt x="316" y="57"/>
                      </a:lnTo>
                      <a:lnTo>
                        <a:pt x="347" y="51"/>
                      </a:lnTo>
                      <a:lnTo>
                        <a:pt x="378" y="48"/>
                      </a:lnTo>
                      <a:lnTo>
                        <a:pt x="409" y="41"/>
                      </a:lnTo>
                      <a:lnTo>
                        <a:pt x="441" y="34"/>
                      </a:lnTo>
                      <a:lnTo>
                        <a:pt x="471" y="28"/>
                      </a:lnTo>
                      <a:lnTo>
                        <a:pt x="503" y="19"/>
                      </a:lnTo>
                      <a:lnTo>
                        <a:pt x="510" y="7"/>
                      </a:lnTo>
                      <a:lnTo>
                        <a:pt x="503" y="19"/>
                      </a:lnTo>
                      <a:lnTo>
                        <a:pt x="512" y="16"/>
                      </a:lnTo>
                      <a:lnTo>
                        <a:pt x="510" y="7"/>
                      </a:lnTo>
                      <a:lnTo>
                        <a:pt x="491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1" name="Freeform 545"/>
                <p:cNvSpPr>
                  <a:spLocks/>
                </p:cNvSpPr>
                <p:nvPr/>
              </p:nvSpPr>
              <p:spPr bwMode="auto">
                <a:xfrm>
                  <a:off x="3986" y="3467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15"/>
                    </a:cxn>
                    <a:cxn ang="0">
                      <a:pos x="24" y="38"/>
                    </a:cxn>
                    <a:cxn ang="0">
                      <a:pos x="47" y="59"/>
                    </a:cxn>
                    <a:cxn ang="0">
                      <a:pos x="71" y="80"/>
                    </a:cxn>
                    <a:cxn ang="0">
                      <a:pos x="95" y="101"/>
                    </a:cxn>
                    <a:cxn ang="0">
                      <a:pos x="116" y="122"/>
                    </a:cxn>
                    <a:cxn ang="0">
                      <a:pos x="136" y="145"/>
                    </a:cxn>
                    <a:cxn ang="0">
                      <a:pos x="150" y="167"/>
                    </a:cxn>
                    <a:cxn ang="0">
                      <a:pos x="160" y="191"/>
                    </a:cxn>
                    <a:cxn ang="0">
                      <a:pos x="179" y="187"/>
                    </a:cxn>
                    <a:cxn ang="0">
                      <a:pos x="167" y="159"/>
                    </a:cxn>
                    <a:cxn ang="0">
                      <a:pos x="150" y="132"/>
                    </a:cxn>
                    <a:cxn ang="0">
                      <a:pos x="130" y="110"/>
                    </a:cxn>
                    <a:cxn ang="0">
                      <a:pos x="107" y="88"/>
                    </a:cxn>
                    <a:cxn ang="0">
                      <a:pos x="83" y="66"/>
                    </a:cxn>
                    <a:cxn ang="0">
                      <a:pos x="60" y="45"/>
                    </a:cxn>
                    <a:cxn ang="0">
                      <a:pos x="36" y="23"/>
                    </a:cxn>
                    <a:cxn ang="0">
                      <a:pos x="14" y="2"/>
                    </a:cxn>
                    <a:cxn ang="0">
                      <a:pos x="13" y="0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79" h="191">
                      <a:moveTo>
                        <a:pt x="2" y="16"/>
                      </a:moveTo>
                      <a:lnTo>
                        <a:pt x="0" y="15"/>
                      </a:lnTo>
                      <a:lnTo>
                        <a:pt x="24" y="38"/>
                      </a:lnTo>
                      <a:lnTo>
                        <a:pt x="47" y="59"/>
                      </a:lnTo>
                      <a:lnTo>
                        <a:pt x="71" y="80"/>
                      </a:lnTo>
                      <a:lnTo>
                        <a:pt x="95" y="101"/>
                      </a:lnTo>
                      <a:lnTo>
                        <a:pt x="116" y="122"/>
                      </a:lnTo>
                      <a:lnTo>
                        <a:pt x="136" y="145"/>
                      </a:lnTo>
                      <a:lnTo>
                        <a:pt x="150" y="167"/>
                      </a:lnTo>
                      <a:lnTo>
                        <a:pt x="160" y="191"/>
                      </a:lnTo>
                      <a:lnTo>
                        <a:pt x="179" y="187"/>
                      </a:lnTo>
                      <a:lnTo>
                        <a:pt x="167" y="159"/>
                      </a:lnTo>
                      <a:lnTo>
                        <a:pt x="150" y="132"/>
                      </a:lnTo>
                      <a:lnTo>
                        <a:pt x="130" y="110"/>
                      </a:lnTo>
                      <a:lnTo>
                        <a:pt x="107" y="88"/>
                      </a:lnTo>
                      <a:lnTo>
                        <a:pt x="83" y="66"/>
                      </a:lnTo>
                      <a:lnTo>
                        <a:pt x="60" y="45"/>
                      </a:lnTo>
                      <a:lnTo>
                        <a:pt x="36" y="2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2" name="Freeform 546"/>
                <p:cNvSpPr>
                  <a:spLocks/>
                </p:cNvSpPr>
                <p:nvPr/>
              </p:nvSpPr>
              <p:spPr bwMode="auto">
                <a:xfrm>
                  <a:off x="3805" y="3375"/>
                  <a:ext cx="185" cy="9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56" y="22"/>
                    </a:cxn>
                    <a:cxn ang="0">
                      <a:pos x="109" y="30"/>
                    </a:cxn>
                    <a:cxn ang="0">
                      <a:pos x="159" y="41"/>
                    </a:cxn>
                    <a:cxn ang="0">
                      <a:pos x="208" y="56"/>
                    </a:cxn>
                    <a:cxn ang="0">
                      <a:pos x="258" y="75"/>
                    </a:cxn>
                    <a:cxn ang="0">
                      <a:pos x="303" y="96"/>
                    </a:cxn>
                    <a:cxn ang="0">
                      <a:pos x="348" y="118"/>
                    </a:cxn>
                    <a:cxn ang="0">
                      <a:pos x="393" y="143"/>
                    </a:cxn>
                    <a:cxn ang="0">
                      <a:pos x="437" y="170"/>
                    </a:cxn>
                    <a:cxn ang="0">
                      <a:pos x="480" y="200"/>
                    </a:cxn>
                    <a:cxn ang="0">
                      <a:pos x="521" y="229"/>
                    </a:cxn>
                    <a:cxn ang="0">
                      <a:pos x="563" y="259"/>
                    </a:cxn>
                    <a:cxn ang="0">
                      <a:pos x="606" y="292"/>
                    </a:cxn>
                    <a:cxn ang="0">
                      <a:pos x="647" y="323"/>
                    </a:cxn>
                    <a:cxn ang="0">
                      <a:pos x="688" y="355"/>
                    </a:cxn>
                    <a:cxn ang="0">
                      <a:pos x="730" y="386"/>
                    </a:cxn>
                    <a:cxn ang="0">
                      <a:pos x="720" y="354"/>
                    </a:cxn>
                    <a:cxn ang="0">
                      <a:pos x="678" y="322"/>
                    </a:cxn>
                    <a:cxn ang="0">
                      <a:pos x="636" y="292"/>
                    </a:cxn>
                    <a:cxn ang="0">
                      <a:pos x="594" y="259"/>
                    </a:cxn>
                    <a:cxn ang="0">
                      <a:pos x="554" y="228"/>
                    </a:cxn>
                    <a:cxn ang="0">
                      <a:pos x="511" y="197"/>
                    </a:cxn>
                    <a:cxn ang="0">
                      <a:pos x="469" y="169"/>
                    </a:cxn>
                    <a:cxn ang="0">
                      <a:pos x="425" y="140"/>
                    </a:cxn>
                    <a:cxn ang="0">
                      <a:pos x="380" y="113"/>
                    </a:cxn>
                    <a:cxn ang="0">
                      <a:pos x="334" y="89"/>
                    </a:cxn>
                    <a:cxn ang="0">
                      <a:pos x="287" y="65"/>
                    </a:cxn>
                    <a:cxn ang="0">
                      <a:pos x="239" y="46"/>
                    </a:cxn>
                    <a:cxn ang="0">
                      <a:pos x="189" y="30"/>
                    </a:cxn>
                    <a:cxn ang="0">
                      <a:pos x="138" y="15"/>
                    </a:cxn>
                    <a:cxn ang="0">
                      <a:pos x="85" y="6"/>
                    </a:cxn>
                    <a:cxn ang="0">
                      <a:pos x="28" y="1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741" h="386">
                      <a:moveTo>
                        <a:pt x="3" y="19"/>
                      </a:moveTo>
                      <a:lnTo>
                        <a:pt x="0" y="19"/>
                      </a:lnTo>
                      <a:lnTo>
                        <a:pt x="28" y="20"/>
                      </a:lnTo>
                      <a:lnTo>
                        <a:pt x="56" y="22"/>
                      </a:lnTo>
                      <a:lnTo>
                        <a:pt x="83" y="25"/>
                      </a:lnTo>
                      <a:lnTo>
                        <a:pt x="109" y="30"/>
                      </a:lnTo>
                      <a:lnTo>
                        <a:pt x="134" y="34"/>
                      </a:lnTo>
                      <a:lnTo>
                        <a:pt x="159" y="41"/>
                      </a:lnTo>
                      <a:lnTo>
                        <a:pt x="185" y="49"/>
                      </a:lnTo>
                      <a:lnTo>
                        <a:pt x="208" y="56"/>
                      </a:lnTo>
                      <a:lnTo>
                        <a:pt x="234" y="65"/>
                      </a:lnTo>
                      <a:lnTo>
                        <a:pt x="258" y="75"/>
                      </a:lnTo>
                      <a:lnTo>
                        <a:pt x="281" y="84"/>
                      </a:lnTo>
                      <a:lnTo>
                        <a:pt x="303" y="96"/>
                      </a:lnTo>
                      <a:lnTo>
                        <a:pt x="326" y="106"/>
                      </a:lnTo>
                      <a:lnTo>
                        <a:pt x="348" y="118"/>
                      </a:lnTo>
                      <a:lnTo>
                        <a:pt x="372" y="131"/>
                      </a:lnTo>
                      <a:lnTo>
                        <a:pt x="393" y="143"/>
                      </a:lnTo>
                      <a:lnTo>
                        <a:pt x="415" y="157"/>
                      </a:lnTo>
                      <a:lnTo>
                        <a:pt x="437" y="170"/>
                      </a:lnTo>
                      <a:lnTo>
                        <a:pt x="459" y="185"/>
                      </a:lnTo>
                      <a:lnTo>
                        <a:pt x="480" y="200"/>
                      </a:lnTo>
                      <a:lnTo>
                        <a:pt x="500" y="215"/>
                      </a:lnTo>
                      <a:lnTo>
                        <a:pt x="521" y="229"/>
                      </a:lnTo>
                      <a:lnTo>
                        <a:pt x="543" y="245"/>
                      </a:lnTo>
                      <a:lnTo>
                        <a:pt x="563" y="259"/>
                      </a:lnTo>
                      <a:lnTo>
                        <a:pt x="584" y="277"/>
                      </a:lnTo>
                      <a:lnTo>
                        <a:pt x="606" y="292"/>
                      </a:lnTo>
                      <a:lnTo>
                        <a:pt x="626" y="307"/>
                      </a:lnTo>
                      <a:lnTo>
                        <a:pt x="647" y="323"/>
                      </a:lnTo>
                      <a:lnTo>
                        <a:pt x="668" y="339"/>
                      </a:lnTo>
                      <a:lnTo>
                        <a:pt x="688" y="355"/>
                      </a:lnTo>
                      <a:lnTo>
                        <a:pt x="709" y="371"/>
                      </a:lnTo>
                      <a:lnTo>
                        <a:pt x="730" y="386"/>
                      </a:lnTo>
                      <a:lnTo>
                        <a:pt x="741" y="370"/>
                      </a:lnTo>
                      <a:lnTo>
                        <a:pt x="720" y="354"/>
                      </a:lnTo>
                      <a:lnTo>
                        <a:pt x="699" y="338"/>
                      </a:lnTo>
                      <a:lnTo>
                        <a:pt x="678" y="322"/>
                      </a:lnTo>
                      <a:lnTo>
                        <a:pt x="657" y="307"/>
                      </a:lnTo>
                      <a:lnTo>
                        <a:pt x="636" y="292"/>
                      </a:lnTo>
                      <a:lnTo>
                        <a:pt x="615" y="276"/>
                      </a:lnTo>
                      <a:lnTo>
                        <a:pt x="594" y="259"/>
                      </a:lnTo>
                      <a:lnTo>
                        <a:pt x="574" y="245"/>
                      </a:lnTo>
                      <a:lnTo>
                        <a:pt x="554" y="228"/>
                      </a:lnTo>
                      <a:lnTo>
                        <a:pt x="532" y="214"/>
                      </a:lnTo>
                      <a:lnTo>
                        <a:pt x="511" y="197"/>
                      </a:lnTo>
                      <a:lnTo>
                        <a:pt x="490" y="183"/>
                      </a:lnTo>
                      <a:lnTo>
                        <a:pt x="469" y="169"/>
                      </a:lnTo>
                      <a:lnTo>
                        <a:pt x="447" y="153"/>
                      </a:lnTo>
                      <a:lnTo>
                        <a:pt x="425" y="140"/>
                      </a:lnTo>
                      <a:lnTo>
                        <a:pt x="403" y="126"/>
                      </a:lnTo>
                      <a:lnTo>
                        <a:pt x="380" y="113"/>
                      </a:lnTo>
                      <a:lnTo>
                        <a:pt x="357" y="101"/>
                      </a:lnTo>
                      <a:lnTo>
                        <a:pt x="334" y="89"/>
                      </a:lnTo>
                      <a:lnTo>
                        <a:pt x="312" y="77"/>
                      </a:lnTo>
                      <a:lnTo>
                        <a:pt x="287" y="65"/>
                      </a:lnTo>
                      <a:lnTo>
                        <a:pt x="264" y="56"/>
                      </a:lnTo>
                      <a:lnTo>
                        <a:pt x="239" y="46"/>
                      </a:lnTo>
                      <a:lnTo>
                        <a:pt x="215" y="37"/>
                      </a:lnTo>
                      <a:lnTo>
                        <a:pt x="189" y="30"/>
                      </a:lnTo>
                      <a:lnTo>
                        <a:pt x="164" y="22"/>
                      </a:lnTo>
                      <a:lnTo>
                        <a:pt x="138" y="15"/>
                      </a:lnTo>
                      <a:lnTo>
                        <a:pt x="112" y="11"/>
                      </a:lnTo>
                      <a:lnTo>
                        <a:pt x="85" y="6"/>
                      </a:lnTo>
                      <a:lnTo>
                        <a:pt x="56" y="3"/>
                      </a:lnTo>
                      <a:lnTo>
                        <a:pt x="28" y="1"/>
                      </a:lnTo>
                      <a:lnTo>
                        <a:pt x="0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3" name="Freeform 547"/>
                <p:cNvSpPr>
                  <a:spLocks/>
                </p:cNvSpPr>
                <p:nvPr/>
              </p:nvSpPr>
              <p:spPr bwMode="auto">
                <a:xfrm>
                  <a:off x="3791" y="3375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14" y="34"/>
                    </a:cxn>
                    <a:cxn ang="0">
                      <a:pos x="13" y="37"/>
                    </a:cxn>
                    <a:cxn ang="0">
                      <a:pos x="16" y="34"/>
                    </a:cxn>
                    <a:cxn ang="0">
                      <a:pos x="22" y="32"/>
                    </a:cxn>
                    <a:cxn ang="0">
                      <a:pos x="26" y="30"/>
                    </a:cxn>
                    <a:cxn ang="0">
                      <a:pos x="31" y="27"/>
                    </a:cxn>
                    <a:cxn ang="0">
                      <a:pos x="38" y="25"/>
                    </a:cxn>
                    <a:cxn ang="0">
                      <a:pos x="43" y="24"/>
                    </a:cxn>
                    <a:cxn ang="0">
                      <a:pos x="50" y="21"/>
                    </a:cxn>
                    <a:cxn ang="0">
                      <a:pos x="57" y="19"/>
                    </a:cxn>
                    <a:cxn ang="0">
                      <a:pos x="54" y="0"/>
                    </a:cxn>
                    <a:cxn ang="0">
                      <a:pos x="46" y="2"/>
                    </a:cxn>
                    <a:cxn ang="0">
                      <a:pos x="39" y="5"/>
                    </a:cxn>
                    <a:cxn ang="0">
                      <a:pos x="31" y="6"/>
                    </a:cxn>
                    <a:cxn ang="0">
                      <a:pos x="25" y="9"/>
                    </a:cxn>
                    <a:cxn ang="0">
                      <a:pos x="18" y="11"/>
                    </a:cxn>
                    <a:cxn ang="0">
                      <a:pos x="13" y="15"/>
                    </a:cxn>
                    <a:cxn ang="0">
                      <a:pos x="8" y="17"/>
                    </a:cxn>
                    <a:cxn ang="0">
                      <a:pos x="2" y="20"/>
                    </a:cxn>
                    <a:cxn ang="0">
                      <a:pos x="0" y="22"/>
                    </a:cxn>
                    <a:cxn ang="0">
                      <a:pos x="14" y="34"/>
                    </a:cxn>
                  </a:cxnLst>
                  <a:rect l="0" t="0" r="r" b="b"/>
                  <a:pathLst>
                    <a:path w="57" h="37">
                      <a:moveTo>
                        <a:pt x="14" y="34"/>
                      </a:moveTo>
                      <a:lnTo>
                        <a:pt x="13" y="37"/>
                      </a:lnTo>
                      <a:lnTo>
                        <a:pt x="16" y="34"/>
                      </a:lnTo>
                      <a:lnTo>
                        <a:pt x="22" y="32"/>
                      </a:lnTo>
                      <a:lnTo>
                        <a:pt x="26" y="30"/>
                      </a:lnTo>
                      <a:lnTo>
                        <a:pt x="31" y="27"/>
                      </a:lnTo>
                      <a:lnTo>
                        <a:pt x="38" y="25"/>
                      </a:lnTo>
                      <a:lnTo>
                        <a:pt x="43" y="24"/>
                      </a:lnTo>
                      <a:lnTo>
                        <a:pt x="50" y="21"/>
                      </a:lnTo>
                      <a:lnTo>
                        <a:pt x="57" y="19"/>
                      </a:lnTo>
                      <a:lnTo>
                        <a:pt x="54" y="0"/>
                      </a:lnTo>
                      <a:lnTo>
                        <a:pt x="46" y="2"/>
                      </a:lnTo>
                      <a:lnTo>
                        <a:pt x="39" y="5"/>
                      </a:lnTo>
                      <a:lnTo>
                        <a:pt x="31" y="6"/>
                      </a:lnTo>
                      <a:lnTo>
                        <a:pt x="25" y="9"/>
                      </a:lnTo>
                      <a:lnTo>
                        <a:pt x="18" y="11"/>
                      </a:lnTo>
                      <a:lnTo>
                        <a:pt x="13" y="15"/>
                      </a:lnTo>
                      <a:lnTo>
                        <a:pt x="8" y="17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4" name="Freeform 548"/>
                <p:cNvSpPr>
                  <a:spLocks/>
                </p:cNvSpPr>
                <p:nvPr/>
              </p:nvSpPr>
              <p:spPr bwMode="auto">
                <a:xfrm>
                  <a:off x="3779" y="3381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20" y="63"/>
                    </a:cxn>
                    <a:cxn ang="0">
                      <a:pos x="18" y="71"/>
                    </a:cxn>
                    <a:cxn ang="0">
                      <a:pos x="61" y="12"/>
                    </a:cxn>
                    <a:cxn ang="0">
                      <a:pos x="47" y="0"/>
                    </a:cxn>
                    <a:cxn ang="0">
                      <a:pos x="4" y="58"/>
                    </a:cxn>
                    <a:cxn ang="0">
                      <a:pos x="2" y="66"/>
                    </a:cxn>
                    <a:cxn ang="0">
                      <a:pos x="4" y="58"/>
                    </a:cxn>
                    <a:cxn ang="0">
                      <a:pos x="0" y="62"/>
                    </a:cxn>
                    <a:cxn ang="0">
                      <a:pos x="2" y="66"/>
                    </a:cxn>
                    <a:cxn ang="0">
                      <a:pos x="20" y="63"/>
                    </a:cxn>
                  </a:cxnLst>
                  <a:rect l="0" t="0" r="r" b="b"/>
                  <a:pathLst>
                    <a:path w="61" h="71">
                      <a:moveTo>
                        <a:pt x="20" y="63"/>
                      </a:moveTo>
                      <a:lnTo>
                        <a:pt x="18" y="71"/>
                      </a:lnTo>
                      <a:lnTo>
                        <a:pt x="61" y="12"/>
                      </a:lnTo>
                      <a:lnTo>
                        <a:pt x="47" y="0"/>
                      </a:lnTo>
                      <a:lnTo>
                        <a:pt x="4" y="58"/>
                      </a:lnTo>
                      <a:lnTo>
                        <a:pt x="2" y="66"/>
                      </a:lnTo>
                      <a:lnTo>
                        <a:pt x="4" y="58"/>
                      </a:lnTo>
                      <a:lnTo>
                        <a:pt x="0" y="62"/>
                      </a:lnTo>
                      <a:lnTo>
                        <a:pt x="2" y="66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5" name="Freeform 549"/>
                <p:cNvSpPr>
                  <a:spLocks/>
                </p:cNvSpPr>
                <p:nvPr/>
              </p:nvSpPr>
              <p:spPr bwMode="auto">
                <a:xfrm>
                  <a:off x="3776" y="3396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16" y="23"/>
                    </a:cxn>
                    <a:cxn ang="0">
                      <a:pos x="21" y="37"/>
                    </a:cxn>
                    <a:cxn ang="0">
                      <a:pos x="25" y="30"/>
                    </a:cxn>
                    <a:cxn ang="0">
                      <a:pos x="29" y="22"/>
                    </a:cxn>
                    <a:cxn ang="0">
                      <a:pos x="31" y="11"/>
                    </a:cxn>
                    <a:cxn ang="0">
                      <a:pos x="31" y="0"/>
                    </a:cxn>
                    <a:cxn ang="0">
                      <a:pos x="13" y="3"/>
                    </a:cxn>
                    <a:cxn ang="0">
                      <a:pos x="13" y="10"/>
                    </a:cxn>
                    <a:cxn ang="0">
                      <a:pos x="10" y="15"/>
                    </a:cxn>
                    <a:cxn ang="0">
                      <a:pos x="9" y="22"/>
                    </a:cxn>
                    <a:cxn ang="0">
                      <a:pos x="4" y="28"/>
                    </a:cxn>
                    <a:cxn ang="0">
                      <a:pos x="10" y="42"/>
                    </a:cxn>
                    <a:cxn ang="0">
                      <a:pos x="4" y="28"/>
                    </a:cxn>
                    <a:cxn ang="0">
                      <a:pos x="0" y="39"/>
                    </a:cxn>
                    <a:cxn ang="0">
                      <a:pos x="10" y="42"/>
                    </a:cxn>
                    <a:cxn ang="0">
                      <a:pos x="16" y="23"/>
                    </a:cxn>
                  </a:cxnLst>
                  <a:rect l="0" t="0" r="r" b="b"/>
                  <a:pathLst>
                    <a:path w="31" h="42">
                      <a:moveTo>
                        <a:pt x="16" y="23"/>
                      </a:moveTo>
                      <a:lnTo>
                        <a:pt x="21" y="37"/>
                      </a:lnTo>
                      <a:lnTo>
                        <a:pt x="25" y="30"/>
                      </a:lnTo>
                      <a:lnTo>
                        <a:pt x="29" y="22"/>
                      </a:lnTo>
                      <a:lnTo>
                        <a:pt x="31" y="11"/>
                      </a:lnTo>
                      <a:lnTo>
                        <a:pt x="31" y="0"/>
                      </a:lnTo>
                      <a:lnTo>
                        <a:pt x="13" y="3"/>
                      </a:lnTo>
                      <a:lnTo>
                        <a:pt x="13" y="10"/>
                      </a:lnTo>
                      <a:lnTo>
                        <a:pt x="10" y="15"/>
                      </a:lnTo>
                      <a:lnTo>
                        <a:pt x="9" y="22"/>
                      </a:lnTo>
                      <a:lnTo>
                        <a:pt x="4" y="28"/>
                      </a:lnTo>
                      <a:lnTo>
                        <a:pt x="10" y="42"/>
                      </a:lnTo>
                      <a:lnTo>
                        <a:pt x="4" y="28"/>
                      </a:lnTo>
                      <a:lnTo>
                        <a:pt x="0" y="39"/>
                      </a:lnTo>
                      <a:lnTo>
                        <a:pt x="10" y="42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6" name="Freeform 550"/>
                <p:cNvSpPr>
                  <a:spLocks/>
                </p:cNvSpPr>
                <p:nvPr/>
              </p:nvSpPr>
              <p:spPr bwMode="auto">
                <a:xfrm>
                  <a:off x="3779" y="3397"/>
                  <a:ext cx="35" cy="11"/>
                </a:xfrm>
                <a:custGeom>
                  <a:avLst/>
                  <a:gdLst/>
                  <a:ahLst/>
                  <a:cxnLst>
                    <a:cxn ang="0">
                      <a:pos x="138" y="20"/>
                    </a:cxn>
                    <a:cxn ang="0">
                      <a:pos x="135" y="13"/>
                    </a:cxn>
                    <a:cxn ang="0">
                      <a:pos x="116" y="4"/>
                    </a:cxn>
                    <a:cxn ang="0">
                      <a:pos x="98" y="0"/>
                    </a:cxn>
                    <a:cxn ang="0">
                      <a:pos x="80" y="4"/>
                    </a:cxn>
                    <a:cxn ang="0">
                      <a:pos x="63" y="8"/>
                    </a:cxn>
                    <a:cxn ang="0">
                      <a:pos x="45" y="15"/>
                    </a:cxn>
                    <a:cxn ang="0">
                      <a:pos x="33" y="20"/>
                    </a:cxn>
                    <a:cxn ang="0">
                      <a:pos x="18" y="20"/>
                    </a:cxn>
                    <a:cxn ang="0">
                      <a:pos x="6" y="19"/>
                    </a:cxn>
                    <a:cxn ang="0">
                      <a:pos x="0" y="38"/>
                    </a:cxn>
                    <a:cxn ang="0">
                      <a:pos x="18" y="42"/>
                    </a:cxn>
                    <a:cxn ang="0">
                      <a:pos x="34" y="39"/>
                    </a:cxn>
                    <a:cxn ang="0">
                      <a:pos x="52" y="35"/>
                    </a:cxn>
                    <a:cxn ang="0">
                      <a:pos x="70" y="27"/>
                    </a:cxn>
                    <a:cxn ang="0">
                      <a:pos x="84" y="23"/>
                    </a:cxn>
                    <a:cxn ang="0">
                      <a:pos x="98" y="21"/>
                    </a:cxn>
                    <a:cxn ang="0">
                      <a:pos x="113" y="23"/>
                    </a:cxn>
                    <a:cxn ang="0">
                      <a:pos x="123" y="27"/>
                    </a:cxn>
                    <a:cxn ang="0">
                      <a:pos x="119" y="20"/>
                    </a:cxn>
                    <a:cxn ang="0">
                      <a:pos x="138" y="20"/>
                    </a:cxn>
                    <a:cxn ang="0">
                      <a:pos x="138" y="17"/>
                    </a:cxn>
                    <a:cxn ang="0">
                      <a:pos x="135" y="13"/>
                    </a:cxn>
                    <a:cxn ang="0">
                      <a:pos x="138" y="20"/>
                    </a:cxn>
                  </a:cxnLst>
                  <a:rect l="0" t="0" r="r" b="b"/>
                  <a:pathLst>
                    <a:path w="138" h="42">
                      <a:moveTo>
                        <a:pt x="138" y="20"/>
                      </a:moveTo>
                      <a:lnTo>
                        <a:pt x="135" y="13"/>
                      </a:lnTo>
                      <a:lnTo>
                        <a:pt x="116" y="4"/>
                      </a:lnTo>
                      <a:lnTo>
                        <a:pt x="98" y="0"/>
                      </a:lnTo>
                      <a:lnTo>
                        <a:pt x="80" y="4"/>
                      </a:lnTo>
                      <a:lnTo>
                        <a:pt x="63" y="8"/>
                      </a:lnTo>
                      <a:lnTo>
                        <a:pt x="45" y="15"/>
                      </a:lnTo>
                      <a:lnTo>
                        <a:pt x="33" y="20"/>
                      </a:lnTo>
                      <a:lnTo>
                        <a:pt x="18" y="20"/>
                      </a:lnTo>
                      <a:lnTo>
                        <a:pt x="6" y="19"/>
                      </a:lnTo>
                      <a:lnTo>
                        <a:pt x="0" y="38"/>
                      </a:lnTo>
                      <a:lnTo>
                        <a:pt x="18" y="42"/>
                      </a:lnTo>
                      <a:lnTo>
                        <a:pt x="34" y="39"/>
                      </a:lnTo>
                      <a:lnTo>
                        <a:pt x="52" y="35"/>
                      </a:lnTo>
                      <a:lnTo>
                        <a:pt x="70" y="27"/>
                      </a:lnTo>
                      <a:lnTo>
                        <a:pt x="84" y="23"/>
                      </a:lnTo>
                      <a:lnTo>
                        <a:pt x="98" y="21"/>
                      </a:lnTo>
                      <a:lnTo>
                        <a:pt x="113" y="23"/>
                      </a:lnTo>
                      <a:lnTo>
                        <a:pt x="123" y="27"/>
                      </a:lnTo>
                      <a:lnTo>
                        <a:pt x="119" y="20"/>
                      </a:lnTo>
                      <a:lnTo>
                        <a:pt x="138" y="20"/>
                      </a:lnTo>
                      <a:lnTo>
                        <a:pt x="138" y="17"/>
                      </a:lnTo>
                      <a:lnTo>
                        <a:pt x="135" y="13"/>
                      </a:lnTo>
                      <a:lnTo>
                        <a:pt x="138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7" name="Freeform 551"/>
                <p:cNvSpPr>
                  <a:spLocks/>
                </p:cNvSpPr>
                <p:nvPr/>
              </p:nvSpPr>
              <p:spPr bwMode="auto">
                <a:xfrm>
                  <a:off x="3806" y="3402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7" y="31"/>
                    </a:cxn>
                    <a:cxn ang="0">
                      <a:pos x="8" y="30"/>
                    </a:cxn>
                    <a:cxn ang="0">
                      <a:pos x="16" y="24"/>
                    </a:cxn>
                    <a:cxn ang="0">
                      <a:pos x="23" y="18"/>
                    </a:cxn>
                    <a:cxn ang="0">
                      <a:pos x="30" y="11"/>
                    </a:cxn>
                    <a:cxn ang="0">
                      <a:pos x="31" y="0"/>
                    </a:cxn>
                    <a:cxn ang="0">
                      <a:pos x="12" y="0"/>
                    </a:cxn>
                    <a:cxn ang="0">
                      <a:pos x="12" y="3"/>
                    </a:cxn>
                    <a:cxn ang="0">
                      <a:pos x="9" y="6"/>
                    </a:cxn>
                    <a:cxn ang="0">
                      <a:pos x="6" y="10"/>
                    </a:cxn>
                    <a:cxn ang="0">
                      <a:pos x="0" y="13"/>
                    </a:cxn>
                    <a:cxn ang="0">
                      <a:pos x="1" y="12"/>
                    </a:cxn>
                    <a:cxn ang="0">
                      <a:pos x="7" y="31"/>
                    </a:cxn>
                  </a:cxnLst>
                  <a:rect l="0" t="0" r="r" b="b"/>
                  <a:pathLst>
                    <a:path w="31" h="31">
                      <a:moveTo>
                        <a:pt x="7" y="31"/>
                      </a:moveTo>
                      <a:lnTo>
                        <a:pt x="8" y="30"/>
                      </a:lnTo>
                      <a:lnTo>
                        <a:pt x="16" y="24"/>
                      </a:lnTo>
                      <a:lnTo>
                        <a:pt x="23" y="18"/>
                      </a:lnTo>
                      <a:lnTo>
                        <a:pt x="30" y="11"/>
                      </a:lnTo>
                      <a:lnTo>
                        <a:pt x="31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9" y="6"/>
                      </a:lnTo>
                      <a:lnTo>
                        <a:pt x="6" y="10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7" y="3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8" name="Freeform 552"/>
                <p:cNvSpPr>
                  <a:spLocks/>
                </p:cNvSpPr>
                <p:nvPr/>
              </p:nvSpPr>
              <p:spPr bwMode="auto">
                <a:xfrm>
                  <a:off x="3772" y="3405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21" y="51"/>
                    </a:cxn>
                    <a:cxn ang="0">
                      <a:pos x="14" y="61"/>
                    </a:cxn>
                    <a:cxn ang="0">
                      <a:pos x="142" y="19"/>
                    </a:cxn>
                    <a:cxn ang="0">
                      <a:pos x="136" y="0"/>
                    </a:cxn>
                    <a:cxn ang="0">
                      <a:pos x="8" y="42"/>
                    </a:cxn>
                    <a:cxn ang="0">
                      <a:pos x="0" y="51"/>
                    </a:cxn>
                    <a:cxn ang="0">
                      <a:pos x="8" y="42"/>
                    </a:cxn>
                    <a:cxn ang="0">
                      <a:pos x="0" y="44"/>
                    </a:cxn>
                    <a:cxn ang="0">
                      <a:pos x="0" y="51"/>
                    </a:cxn>
                    <a:cxn ang="0">
                      <a:pos x="21" y="51"/>
                    </a:cxn>
                  </a:cxnLst>
                  <a:rect l="0" t="0" r="r" b="b"/>
                  <a:pathLst>
                    <a:path w="142" h="61">
                      <a:moveTo>
                        <a:pt x="21" y="51"/>
                      </a:moveTo>
                      <a:lnTo>
                        <a:pt x="14" y="61"/>
                      </a:lnTo>
                      <a:lnTo>
                        <a:pt x="142" y="19"/>
                      </a:lnTo>
                      <a:lnTo>
                        <a:pt x="136" y="0"/>
                      </a:lnTo>
                      <a:lnTo>
                        <a:pt x="8" y="42"/>
                      </a:lnTo>
                      <a:lnTo>
                        <a:pt x="0" y="51"/>
                      </a:lnTo>
                      <a:lnTo>
                        <a:pt x="8" y="42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29" name="Freeform 553"/>
                <p:cNvSpPr>
                  <a:spLocks/>
                </p:cNvSpPr>
                <p:nvPr/>
              </p:nvSpPr>
              <p:spPr bwMode="auto">
                <a:xfrm>
                  <a:off x="3772" y="341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4" y="1"/>
                    </a:cxn>
                    <a:cxn ang="0">
                      <a:pos x="20" y="10"/>
                    </a:cxn>
                    <a:cxn ang="0">
                      <a:pos x="21" y="9"/>
                    </a:cxn>
                    <a:cxn ang="0">
                      <a:pos x="21" y="5"/>
                    </a:cxn>
                    <a:cxn ang="0">
                      <a:pos x="21" y="3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2"/>
                    </a:cxn>
                    <a:cxn ang="0">
                      <a:pos x="8" y="20"/>
                    </a:cxn>
                    <a:cxn ang="0">
                      <a:pos x="2" y="12"/>
                    </a:cxn>
                    <a:cxn ang="0">
                      <a:pos x="3" y="18"/>
                    </a:cxn>
                    <a:cxn ang="0">
                      <a:pos x="8" y="20"/>
                    </a:cxn>
                    <a:cxn ang="0">
                      <a:pos x="14" y="1"/>
                    </a:cxn>
                  </a:cxnLst>
                  <a:rect l="0" t="0" r="r" b="b"/>
                  <a:pathLst>
                    <a:path w="21" h="20">
                      <a:moveTo>
                        <a:pt x="14" y="1"/>
                      </a:moveTo>
                      <a:lnTo>
                        <a:pt x="20" y="10"/>
                      </a:lnTo>
                      <a:lnTo>
                        <a:pt x="21" y="9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3" y="18"/>
                      </a:lnTo>
                      <a:lnTo>
                        <a:pt x="8" y="20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0" name="Freeform 554"/>
                <p:cNvSpPr>
                  <a:spLocks/>
                </p:cNvSpPr>
                <p:nvPr/>
              </p:nvSpPr>
              <p:spPr bwMode="auto">
                <a:xfrm>
                  <a:off x="3774" y="3418"/>
                  <a:ext cx="18" cy="11"/>
                </a:xfrm>
                <a:custGeom>
                  <a:avLst/>
                  <a:gdLst/>
                  <a:ahLst/>
                  <a:cxnLst>
                    <a:cxn ang="0">
                      <a:pos x="72" y="27"/>
                    </a:cxn>
                    <a:cxn ang="0">
                      <a:pos x="71" y="25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64" y="44"/>
                    </a:cxn>
                    <a:cxn ang="0">
                      <a:pos x="63" y="43"/>
                    </a:cxn>
                    <a:cxn ang="0">
                      <a:pos x="72" y="27"/>
                    </a:cxn>
                  </a:cxnLst>
                  <a:rect l="0" t="0" r="r" b="b"/>
                  <a:pathLst>
                    <a:path w="72" h="44">
                      <a:moveTo>
                        <a:pt x="72" y="27"/>
                      </a:moveTo>
                      <a:lnTo>
                        <a:pt x="71" y="25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64" y="44"/>
                      </a:lnTo>
                      <a:lnTo>
                        <a:pt x="63" y="43"/>
                      </a:lnTo>
                      <a:lnTo>
                        <a:pt x="72" y="2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1" name="Freeform 555"/>
                <p:cNvSpPr>
                  <a:spLocks/>
                </p:cNvSpPr>
                <p:nvPr/>
              </p:nvSpPr>
              <p:spPr bwMode="auto">
                <a:xfrm>
                  <a:off x="3790" y="3425"/>
                  <a:ext cx="138" cy="61"/>
                </a:xfrm>
                <a:custGeom>
                  <a:avLst/>
                  <a:gdLst/>
                  <a:ahLst/>
                  <a:cxnLst>
                    <a:cxn ang="0">
                      <a:pos x="554" y="224"/>
                    </a:cxn>
                    <a:cxn ang="0">
                      <a:pos x="516" y="209"/>
                    </a:cxn>
                    <a:cxn ang="0">
                      <a:pos x="481" y="196"/>
                    </a:cxn>
                    <a:cxn ang="0">
                      <a:pos x="445" y="183"/>
                    </a:cxn>
                    <a:cxn ang="0">
                      <a:pos x="410" y="168"/>
                    </a:cxn>
                    <a:cxn ang="0">
                      <a:pos x="374" y="155"/>
                    </a:cxn>
                    <a:cxn ang="0">
                      <a:pos x="340" y="143"/>
                    </a:cxn>
                    <a:cxn ang="0">
                      <a:pos x="306" y="130"/>
                    </a:cxn>
                    <a:cxn ang="0">
                      <a:pos x="273" y="117"/>
                    </a:cxn>
                    <a:cxn ang="0">
                      <a:pos x="239" y="104"/>
                    </a:cxn>
                    <a:cxn ang="0">
                      <a:pos x="207" y="91"/>
                    </a:cxn>
                    <a:cxn ang="0">
                      <a:pos x="173" y="77"/>
                    </a:cxn>
                    <a:cxn ang="0">
                      <a:pos x="141" y="63"/>
                    </a:cxn>
                    <a:cxn ang="0">
                      <a:pos x="108" y="47"/>
                    </a:cxn>
                    <a:cxn ang="0">
                      <a:pos x="76" y="33"/>
                    </a:cxn>
                    <a:cxn ang="0">
                      <a:pos x="43" y="17"/>
                    </a:cxn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34" y="34"/>
                    </a:cxn>
                    <a:cxn ang="0">
                      <a:pos x="67" y="51"/>
                    </a:cxn>
                    <a:cxn ang="0">
                      <a:pos x="100" y="66"/>
                    </a:cxn>
                    <a:cxn ang="0">
                      <a:pos x="135" y="82"/>
                    </a:cxn>
                    <a:cxn ang="0">
                      <a:pos x="167" y="96"/>
                    </a:cxn>
                    <a:cxn ang="0">
                      <a:pos x="200" y="110"/>
                    </a:cxn>
                    <a:cxn ang="0">
                      <a:pos x="233" y="123"/>
                    </a:cxn>
                    <a:cxn ang="0">
                      <a:pos x="267" y="136"/>
                    </a:cxn>
                    <a:cxn ang="0">
                      <a:pos x="301" y="148"/>
                    </a:cxn>
                    <a:cxn ang="0">
                      <a:pos x="334" y="162"/>
                    </a:cxn>
                    <a:cxn ang="0">
                      <a:pos x="368" y="174"/>
                    </a:cxn>
                    <a:cxn ang="0">
                      <a:pos x="403" y="187"/>
                    </a:cxn>
                    <a:cxn ang="0">
                      <a:pos x="439" y="201"/>
                    </a:cxn>
                    <a:cxn ang="0">
                      <a:pos x="475" y="215"/>
                    </a:cxn>
                    <a:cxn ang="0">
                      <a:pos x="510" y="228"/>
                    </a:cxn>
                    <a:cxn ang="0">
                      <a:pos x="548" y="243"/>
                    </a:cxn>
                    <a:cxn ang="0">
                      <a:pos x="549" y="243"/>
                    </a:cxn>
                    <a:cxn ang="0">
                      <a:pos x="554" y="224"/>
                    </a:cxn>
                  </a:cxnLst>
                  <a:rect l="0" t="0" r="r" b="b"/>
                  <a:pathLst>
                    <a:path w="554" h="243">
                      <a:moveTo>
                        <a:pt x="554" y="224"/>
                      </a:moveTo>
                      <a:lnTo>
                        <a:pt x="516" y="209"/>
                      </a:lnTo>
                      <a:lnTo>
                        <a:pt x="481" y="196"/>
                      </a:lnTo>
                      <a:lnTo>
                        <a:pt x="445" y="183"/>
                      </a:lnTo>
                      <a:lnTo>
                        <a:pt x="410" y="168"/>
                      </a:lnTo>
                      <a:lnTo>
                        <a:pt x="374" y="155"/>
                      </a:lnTo>
                      <a:lnTo>
                        <a:pt x="340" y="143"/>
                      </a:lnTo>
                      <a:lnTo>
                        <a:pt x="306" y="130"/>
                      </a:lnTo>
                      <a:lnTo>
                        <a:pt x="273" y="117"/>
                      </a:lnTo>
                      <a:lnTo>
                        <a:pt x="239" y="104"/>
                      </a:lnTo>
                      <a:lnTo>
                        <a:pt x="207" y="91"/>
                      </a:lnTo>
                      <a:lnTo>
                        <a:pt x="173" y="77"/>
                      </a:lnTo>
                      <a:lnTo>
                        <a:pt x="141" y="63"/>
                      </a:lnTo>
                      <a:lnTo>
                        <a:pt x="108" y="47"/>
                      </a:lnTo>
                      <a:lnTo>
                        <a:pt x="76" y="33"/>
                      </a:lnTo>
                      <a:lnTo>
                        <a:pt x="43" y="17"/>
                      </a:lnTo>
                      <a:lnTo>
                        <a:pt x="9" y="0"/>
                      </a:lnTo>
                      <a:lnTo>
                        <a:pt x="0" y="16"/>
                      </a:lnTo>
                      <a:lnTo>
                        <a:pt x="34" y="34"/>
                      </a:lnTo>
                      <a:lnTo>
                        <a:pt x="67" y="51"/>
                      </a:lnTo>
                      <a:lnTo>
                        <a:pt x="100" y="66"/>
                      </a:lnTo>
                      <a:lnTo>
                        <a:pt x="135" y="82"/>
                      </a:lnTo>
                      <a:lnTo>
                        <a:pt x="167" y="96"/>
                      </a:lnTo>
                      <a:lnTo>
                        <a:pt x="200" y="110"/>
                      </a:lnTo>
                      <a:lnTo>
                        <a:pt x="233" y="123"/>
                      </a:lnTo>
                      <a:lnTo>
                        <a:pt x="267" y="136"/>
                      </a:lnTo>
                      <a:lnTo>
                        <a:pt x="301" y="148"/>
                      </a:lnTo>
                      <a:lnTo>
                        <a:pt x="334" y="162"/>
                      </a:lnTo>
                      <a:lnTo>
                        <a:pt x="368" y="174"/>
                      </a:lnTo>
                      <a:lnTo>
                        <a:pt x="403" y="187"/>
                      </a:lnTo>
                      <a:lnTo>
                        <a:pt x="439" y="201"/>
                      </a:lnTo>
                      <a:lnTo>
                        <a:pt x="475" y="215"/>
                      </a:lnTo>
                      <a:lnTo>
                        <a:pt x="510" y="228"/>
                      </a:lnTo>
                      <a:lnTo>
                        <a:pt x="548" y="243"/>
                      </a:lnTo>
                      <a:lnTo>
                        <a:pt x="549" y="243"/>
                      </a:lnTo>
                      <a:lnTo>
                        <a:pt x="554" y="2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2" name="Freeform 556"/>
                <p:cNvSpPr>
                  <a:spLocks/>
                </p:cNvSpPr>
                <p:nvPr/>
              </p:nvSpPr>
              <p:spPr bwMode="auto">
                <a:xfrm>
                  <a:off x="3927" y="3481"/>
                  <a:ext cx="69" cy="29"/>
                </a:xfrm>
                <a:custGeom>
                  <a:avLst/>
                  <a:gdLst/>
                  <a:ahLst/>
                  <a:cxnLst>
                    <a:cxn ang="0">
                      <a:pos x="262" y="99"/>
                    </a:cxn>
                    <a:cxn ang="0">
                      <a:pos x="271" y="97"/>
                    </a:cxn>
                    <a:cxn ang="0">
                      <a:pos x="255" y="91"/>
                    </a:cxn>
                    <a:cxn ang="0">
                      <a:pos x="239" y="84"/>
                    </a:cxn>
                    <a:cxn ang="0">
                      <a:pos x="223" y="78"/>
                    </a:cxn>
                    <a:cxn ang="0">
                      <a:pos x="207" y="72"/>
                    </a:cxn>
                    <a:cxn ang="0">
                      <a:pos x="190" y="66"/>
                    </a:cxn>
                    <a:cxn ang="0">
                      <a:pos x="174" y="59"/>
                    </a:cxn>
                    <a:cxn ang="0">
                      <a:pos x="158" y="53"/>
                    </a:cxn>
                    <a:cxn ang="0">
                      <a:pos x="142" y="47"/>
                    </a:cxn>
                    <a:cxn ang="0">
                      <a:pos x="124" y="40"/>
                    </a:cxn>
                    <a:cxn ang="0">
                      <a:pos x="108" y="34"/>
                    </a:cxn>
                    <a:cxn ang="0">
                      <a:pos x="92" y="28"/>
                    </a:cxn>
                    <a:cxn ang="0">
                      <a:pos x="74" y="21"/>
                    </a:cxn>
                    <a:cxn ang="0">
                      <a:pos x="58" y="16"/>
                    </a:cxn>
                    <a:cxn ang="0">
                      <a:pos x="39" y="10"/>
                    </a:cxn>
                    <a:cxn ang="0">
                      <a:pos x="22" y="5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7" y="24"/>
                    </a:cxn>
                    <a:cxn ang="0">
                      <a:pos x="36" y="29"/>
                    </a:cxn>
                    <a:cxn ang="0">
                      <a:pos x="53" y="35"/>
                    </a:cxn>
                    <a:cxn ang="0">
                      <a:pos x="68" y="40"/>
                    </a:cxn>
                    <a:cxn ang="0">
                      <a:pos x="86" y="47"/>
                    </a:cxn>
                    <a:cxn ang="0">
                      <a:pos x="102" y="53"/>
                    </a:cxn>
                    <a:cxn ang="0">
                      <a:pos x="118" y="59"/>
                    </a:cxn>
                    <a:cxn ang="0">
                      <a:pos x="136" y="66"/>
                    </a:cxn>
                    <a:cxn ang="0">
                      <a:pos x="152" y="72"/>
                    </a:cxn>
                    <a:cxn ang="0">
                      <a:pos x="168" y="78"/>
                    </a:cxn>
                    <a:cxn ang="0">
                      <a:pos x="184" y="84"/>
                    </a:cxn>
                    <a:cxn ang="0">
                      <a:pos x="201" y="91"/>
                    </a:cxn>
                    <a:cxn ang="0">
                      <a:pos x="217" y="97"/>
                    </a:cxn>
                    <a:cxn ang="0">
                      <a:pos x="233" y="103"/>
                    </a:cxn>
                    <a:cxn ang="0">
                      <a:pos x="249" y="110"/>
                    </a:cxn>
                    <a:cxn ang="0">
                      <a:pos x="266" y="116"/>
                    </a:cxn>
                    <a:cxn ang="0">
                      <a:pos x="276" y="113"/>
                    </a:cxn>
                    <a:cxn ang="0">
                      <a:pos x="266" y="116"/>
                    </a:cxn>
                    <a:cxn ang="0">
                      <a:pos x="270" y="117"/>
                    </a:cxn>
                    <a:cxn ang="0">
                      <a:pos x="276" y="112"/>
                    </a:cxn>
                    <a:cxn ang="0">
                      <a:pos x="262" y="99"/>
                    </a:cxn>
                  </a:cxnLst>
                  <a:rect l="0" t="0" r="r" b="b"/>
                  <a:pathLst>
                    <a:path w="276" h="117">
                      <a:moveTo>
                        <a:pt x="262" y="99"/>
                      </a:moveTo>
                      <a:lnTo>
                        <a:pt x="271" y="97"/>
                      </a:lnTo>
                      <a:lnTo>
                        <a:pt x="255" y="91"/>
                      </a:lnTo>
                      <a:lnTo>
                        <a:pt x="239" y="84"/>
                      </a:lnTo>
                      <a:lnTo>
                        <a:pt x="223" y="78"/>
                      </a:lnTo>
                      <a:lnTo>
                        <a:pt x="207" y="72"/>
                      </a:lnTo>
                      <a:lnTo>
                        <a:pt x="190" y="66"/>
                      </a:lnTo>
                      <a:lnTo>
                        <a:pt x="174" y="59"/>
                      </a:lnTo>
                      <a:lnTo>
                        <a:pt x="158" y="53"/>
                      </a:lnTo>
                      <a:lnTo>
                        <a:pt x="142" y="47"/>
                      </a:lnTo>
                      <a:lnTo>
                        <a:pt x="124" y="40"/>
                      </a:lnTo>
                      <a:lnTo>
                        <a:pt x="108" y="34"/>
                      </a:lnTo>
                      <a:lnTo>
                        <a:pt x="92" y="28"/>
                      </a:lnTo>
                      <a:lnTo>
                        <a:pt x="74" y="21"/>
                      </a:lnTo>
                      <a:lnTo>
                        <a:pt x="58" y="16"/>
                      </a:lnTo>
                      <a:lnTo>
                        <a:pt x="39" y="10"/>
                      </a:lnTo>
                      <a:lnTo>
                        <a:pt x="22" y="5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17" y="24"/>
                      </a:lnTo>
                      <a:lnTo>
                        <a:pt x="36" y="29"/>
                      </a:lnTo>
                      <a:lnTo>
                        <a:pt x="53" y="35"/>
                      </a:lnTo>
                      <a:lnTo>
                        <a:pt x="68" y="40"/>
                      </a:lnTo>
                      <a:lnTo>
                        <a:pt x="86" y="47"/>
                      </a:lnTo>
                      <a:lnTo>
                        <a:pt x="102" y="53"/>
                      </a:lnTo>
                      <a:lnTo>
                        <a:pt x="118" y="59"/>
                      </a:lnTo>
                      <a:lnTo>
                        <a:pt x="136" y="66"/>
                      </a:lnTo>
                      <a:lnTo>
                        <a:pt x="152" y="72"/>
                      </a:lnTo>
                      <a:lnTo>
                        <a:pt x="168" y="78"/>
                      </a:lnTo>
                      <a:lnTo>
                        <a:pt x="184" y="84"/>
                      </a:lnTo>
                      <a:lnTo>
                        <a:pt x="201" y="91"/>
                      </a:lnTo>
                      <a:lnTo>
                        <a:pt x="217" y="97"/>
                      </a:lnTo>
                      <a:lnTo>
                        <a:pt x="233" y="103"/>
                      </a:lnTo>
                      <a:lnTo>
                        <a:pt x="249" y="110"/>
                      </a:lnTo>
                      <a:lnTo>
                        <a:pt x="266" y="116"/>
                      </a:lnTo>
                      <a:lnTo>
                        <a:pt x="276" y="113"/>
                      </a:lnTo>
                      <a:lnTo>
                        <a:pt x="266" y="116"/>
                      </a:lnTo>
                      <a:lnTo>
                        <a:pt x="270" y="117"/>
                      </a:lnTo>
                      <a:lnTo>
                        <a:pt x="276" y="112"/>
                      </a:lnTo>
                      <a:lnTo>
                        <a:pt x="262" y="9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3" name="Freeform 557"/>
                <p:cNvSpPr>
                  <a:spLocks/>
                </p:cNvSpPr>
                <p:nvPr/>
              </p:nvSpPr>
              <p:spPr bwMode="auto">
                <a:xfrm>
                  <a:off x="3993" y="3505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5" y="16"/>
                    </a:cxn>
                    <a:cxn ang="0">
                      <a:pos x="22" y="13"/>
                    </a:cxn>
                    <a:cxn ang="0">
                      <a:pos x="20" y="7"/>
                    </a:cxn>
                    <a:cxn ang="0">
                      <a:pos x="15" y="3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14" y="16"/>
                    </a:cxn>
                    <a:cxn ang="0">
                      <a:pos x="5" y="19"/>
                    </a:cxn>
                    <a:cxn ang="0">
                      <a:pos x="5" y="17"/>
                    </a:cxn>
                    <a:cxn ang="0">
                      <a:pos x="4" y="17"/>
                    </a:cxn>
                    <a:cxn ang="0">
                      <a:pos x="6" y="20"/>
                    </a:cxn>
                    <a:cxn ang="0">
                      <a:pos x="4" y="16"/>
                    </a:cxn>
                    <a:cxn ang="0">
                      <a:pos x="25" y="16"/>
                    </a:cxn>
                  </a:cxnLst>
                  <a:rect l="0" t="0" r="r" b="b"/>
                  <a:pathLst>
                    <a:path w="25" h="20">
                      <a:moveTo>
                        <a:pt x="25" y="16"/>
                      </a:moveTo>
                      <a:lnTo>
                        <a:pt x="22" y="13"/>
                      </a:lnTo>
                      <a:lnTo>
                        <a:pt x="20" y="7"/>
                      </a:lnTo>
                      <a:lnTo>
                        <a:pt x="15" y="3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14" y="16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6" y="20"/>
                      </a:lnTo>
                      <a:lnTo>
                        <a:pt x="4" y="16"/>
                      </a:lnTo>
                      <a:lnTo>
                        <a:pt x="25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4" name="Freeform 558"/>
                <p:cNvSpPr>
                  <a:spLocks/>
                </p:cNvSpPr>
                <p:nvPr/>
              </p:nvSpPr>
              <p:spPr bwMode="auto">
                <a:xfrm>
                  <a:off x="3993" y="350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15" y="18"/>
                    </a:cxn>
                    <a:cxn ang="0">
                      <a:pos x="19" y="14"/>
                    </a:cxn>
                    <a:cxn ang="0">
                      <a:pos x="21" y="10"/>
                    </a:cxn>
                    <a:cxn ang="0">
                      <a:pos x="23" y="5"/>
                    </a:cxn>
                    <a:cxn ang="0">
                      <a:pos x="25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8" y="1"/>
                    </a:cxn>
                    <a:cxn ang="0">
                      <a:pos x="7" y="20"/>
                    </a:cxn>
                    <a:cxn ang="0">
                      <a:pos x="11" y="21"/>
                    </a:cxn>
                    <a:cxn ang="0">
                      <a:pos x="15" y="18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25" h="21">
                      <a:moveTo>
                        <a:pt x="7" y="20"/>
                      </a:moveTo>
                      <a:lnTo>
                        <a:pt x="15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3" y="5"/>
                      </a:lnTo>
                      <a:lnTo>
                        <a:pt x="25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8" y="1"/>
                      </a:lnTo>
                      <a:lnTo>
                        <a:pt x="7" y="20"/>
                      </a:lnTo>
                      <a:lnTo>
                        <a:pt x="11" y="21"/>
                      </a:lnTo>
                      <a:lnTo>
                        <a:pt x="15" y="18"/>
                      </a:lnTo>
                      <a:lnTo>
                        <a:pt x="7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5" name="Freeform 559"/>
                <p:cNvSpPr>
                  <a:spLocks/>
                </p:cNvSpPr>
                <p:nvPr/>
              </p:nvSpPr>
              <p:spPr bwMode="auto">
                <a:xfrm>
                  <a:off x="3772" y="3453"/>
                  <a:ext cx="224" cy="61"/>
                </a:xfrm>
                <a:custGeom>
                  <a:avLst/>
                  <a:gdLst/>
                  <a:ahLst/>
                  <a:cxnLst>
                    <a:cxn ang="0">
                      <a:pos x="6" y="22"/>
                    </a:cxn>
                    <a:cxn ang="0">
                      <a:pos x="58" y="42"/>
                    </a:cxn>
                    <a:cxn ang="0">
                      <a:pos x="110" y="61"/>
                    </a:cxn>
                    <a:cxn ang="0">
                      <a:pos x="165" y="78"/>
                    </a:cxn>
                    <a:cxn ang="0">
                      <a:pos x="220" y="96"/>
                    </a:cxn>
                    <a:cxn ang="0">
                      <a:pos x="274" y="114"/>
                    </a:cxn>
                    <a:cxn ang="0">
                      <a:pos x="329" y="130"/>
                    </a:cxn>
                    <a:cxn ang="0">
                      <a:pos x="385" y="146"/>
                    </a:cxn>
                    <a:cxn ang="0">
                      <a:pos x="441" y="160"/>
                    </a:cxn>
                    <a:cxn ang="0">
                      <a:pos x="497" y="174"/>
                    </a:cxn>
                    <a:cxn ang="0">
                      <a:pos x="554" y="187"/>
                    </a:cxn>
                    <a:cxn ang="0">
                      <a:pos x="611" y="199"/>
                    </a:cxn>
                    <a:cxn ang="0">
                      <a:pos x="667" y="210"/>
                    </a:cxn>
                    <a:cxn ang="0">
                      <a:pos x="723" y="221"/>
                    </a:cxn>
                    <a:cxn ang="0">
                      <a:pos x="780" y="228"/>
                    </a:cxn>
                    <a:cxn ang="0">
                      <a:pos x="834" y="237"/>
                    </a:cxn>
                    <a:cxn ang="0">
                      <a:pos x="890" y="243"/>
                    </a:cxn>
                    <a:cxn ang="0">
                      <a:pos x="865" y="222"/>
                    </a:cxn>
                    <a:cxn ang="0">
                      <a:pos x="809" y="214"/>
                    </a:cxn>
                    <a:cxn ang="0">
                      <a:pos x="754" y="205"/>
                    </a:cxn>
                    <a:cxn ang="0">
                      <a:pos x="698" y="196"/>
                    </a:cxn>
                    <a:cxn ang="0">
                      <a:pos x="642" y="185"/>
                    </a:cxn>
                    <a:cxn ang="0">
                      <a:pos x="586" y="174"/>
                    </a:cxn>
                    <a:cxn ang="0">
                      <a:pos x="529" y="161"/>
                    </a:cxn>
                    <a:cxn ang="0">
                      <a:pos x="474" y="148"/>
                    </a:cxn>
                    <a:cxn ang="0">
                      <a:pos x="418" y="134"/>
                    </a:cxn>
                    <a:cxn ang="0">
                      <a:pos x="361" y="118"/>
                    </a:cxn>
                    <a:cxn ang="0">
                      <a:pos x="305" y="103"/>
                    </a:cxn>
                    <a:cxn ang="0">
                      <a:pos x="251" y="86"/>
                    </a:cxn>
                    <a:cxn ang="0">
                      <a:pos x="197" y="70"/>
                    </a:cxn>
                    <a:cxn ang="0">
                      <a:pos x="143" y="52"/>
                    </a:cxn>
                    <a:cxn ang="0">
                      <a:pos x="90" y="33"/>
                    </a:cxn>
                    <a:cxn ang="0">
                      <a:pos x="37" y="13"/>
                    </a:cxn>
                    <a:cxn ang="0">
                      <a:pos x="0" y="10"/>
                    </a:cxn>
                    <a:cxn ang="0">
                      <a:pos x="3" y="0"/>
                    </a:cxn>
                    <a:cxn ang="0">
                      <a:pos x="19" y="15"/>
                    </a:cxn>
                  </a:cxnLst>
                  <a:rect l="0" t="0" r="r" b="b"/>
                  <a:pathLst>
                    <a:path w="891" h="243">
                      <a:moveTo>
                        <a:pt x="19" y="15"/>
                      </a:moveTo>
                      <a:lnTo>
                        <a:pt x="6" y="22"/>
                      </a:lnTo>
                      <a:lnTo>
                        <a:pt x="32" y="32"/>
                      </a:lnTo>
                      <a:lnTo>
                        <a:pt x="58" y="42"/>
                      </a:lnTo>
                      <a:lnTo>
                        <a:pt x="84" y="52"/>
                      </a:lnTo>
                      <a:lnTo>
                        <a:pt x="110" y="61"/>
                      </a:lnTo>
                      <a:lnTo>
                        <a:pt x="137" y="71"/>
                      </a:lnTo>
                      <a:lnTo>
                        <a:pt x="165" y="78"/>
                      </a:lnTo>
                      <a:lnTo>
                        <a:pt x="192" y="88"/>
                      </a:lnTo>
                      <a:lnTo>
                        <a:pt x="220" y="96"/>
                      </a:lnTo>
                      <a:lnTo>
                        <a:pt x="246" y="105"/>
                      </a:lnTo>
                      <a:lnTo>
                        <a:pt x="274" y="114"/>
                      </a:lnTo>
                      <a:lnTo>
                        <a:pt x="302" y="121"/>
                      </a:lnTo>
                      <a:lnTo>
                        <a:pt x="329" y="130"/>
                      </a:lnTo>
                      <a:lnTo>
                        <a:pt x="358" y="137"/>
                      </a:lnTo>
                      <a:lnTo>
                        <a:pt x="385" y="146"/>
                      </a:lnTo>
                      <a:lnTo>
                        <a:pt x="413" y="153"/>
                      </a:lnTo>
                      <a:lnTo>
                        <a:pt x="441" y="160"/>
                      </a:lnTo>
                      <a:lnTo>
                        <a:pt x="469" y="167"/>
                      </a:lnTo>
                      <a:lnTo>
                        <a:pt x="497" y="174"/>
                      </a:lnTo>
                      <a:lnTo>
                        <a:pt x="526" y="180"/>
                      </a:lnTo>
                      <a:lnTo>
                        <a:pt x="554" y="187"/>
                      </a:lnTo>
                      <a:lnTo>
                        <a:pt x="582" y="193"/>
                      </a:lnTo>
                      <a:lnTo>
                        <a:pt x="611" y="199"/>
                      </a:lnTo>
                      <a:lnTo>
                        <a:pt x="640" y="204"/>
                      </a:lnTo>
                      <a:lnTo>
                        <a:pt x="667" y="210"/>
                      </a:lnTo>
                      <a:lnTo>
                        <a:pt x="695" y="215"/>
                      </a:lnTo>
                      <a:lnTo>
                        <a:pt x="723" y="221"/>
                      </a:lnTo>
                      <a:lnTo>
                        <a:pt x="752" y="224"/>
                      </a:lnTo>
                      <a:lnTo>
                        <a:pt x="780" y="228"/>
                      </a:lnTo>
                      <a:lnTo>
                        <a:pt x="808" y="233"/>
                      </a:lnTo>
                      <a:lnTo>
                        <a:pt x="834" y="237"/>
                      </a:lnTo>
                      <a:lnTo>
                        <a:pt x="862" y="241"/>
                      </a:lnTo>
                      <a:lnTo>
                        <a:pt x="890" y="243"/>
                      </a:lnTo>
                      <a:lnTo>
                        <a:pt x="891" y="224"/>
                      </a:lnTo>
                      <a:lnTo>
                        <a:pt x="865" y="222"/>
                      </a:lnTo>
                      <a:lnTo>
                        <a:pt x="837" y="218"/>
                      </a:lnTo>
                      <a:lnTo>
                        <a:pt x="809" y="214"/>
                      </a:lnTo>
                      <a:lnTo>
                        <a:pt x="781" y="210"/>
                      </a:lnTo>
                      <a:lnTo>
                        <a:pt x="754" y="205"/>
                      </a:lnTo>
                      <a:lnTo>
                        <a:pt x="725" y="202"/>
                      </a:lnTo>
                      <a:lnTo>
                        <a:pt x="698" y="196"/>
                      </a:lnTo>
                      <a:lnTo>
                        <a:pt x="669" y="191"/>
                      </a:lnTo>
                      <a:lnTo>
                        <a:pt x="642" y="185"/>
                      </a:lnTo>
                      <a:lnTo>
                        <a:pt x="613" y="180"/>
                      </a:lnTo>
                      <a:lnTo>
                        <a:pt x="586" y="174"/>
                      </a:lnTo>
                      <a:lnTo>
                        <a:pt x="557" y="168"/>
                      </a:lnTo>
                      <a:lnTo>
                        <a:pt x="529" y="161"/>
                      </a:lnTo>
                      <a:lnTo>
                        <a:pt x="501" y="155"/>
                      </a:lnTo>
                      <a:lnTo>
                        <a:pt x="474" y="148"/>
                      </a:lnTo>
                      <a:lnTo>
                        <a:pt x="445" y="141"/>
                      </a:lnTo>
                      <a:lnTo>
                        <a:pt x="418" y="134"/>
                      </a:lnTo>
                      <a:lnTo>
                        <a:pt x="390" y="127"/>
                      </a:lnTo>
                      <a:lnTo>
                        <a:pt x="361" y="118"/>
                      </a:lnTo>
                      <a:lnTo>
                        <a:pt x="334" y="111"/>
                      </a:lnTo>
                      <a:lnTo>
                        <a:pt x="305" y="103"/>
                      </a:lnTo>
                      <a:lnTo>
                        <a:pt x="279" y="95"/>
                      </a:lnTo>
                      <a:lnTo>
                        <a:pt x="251" y="86"/>
                      </a:lnTo>
                      <a:lnTo>
                        <a:pt x="224" y="77"/>
                      </a:lnTo>
                      <a:lnTo>
                        <a:pt x="197" y="70"/>
                      </a:lnTo>
                      <a:lnTo>
                        <a:pt x="171" y="60"/>
                      </a:lnTo>
                      <a:lnTo>
                        <a:pt x="143" y="52"/>
                      </a:lnTo>
                      <a:lnTo>
                        <a:pt x="116" y="42"/>
                      </a:lnTo>
                      <a:lnTo>
                        <a:pt x="90" y="33"/>
                      </a:lnTo>
                      <a:lnTo>
                        <a:pt x="64" y="23"/>
                      </a:lnTo>
                      <a:lnTo>
                        <a:pt x="37" y="13"/>
                      </a:lnTo>
                      <a:lnTo>
                        <a:pt x="12" y="3"/>
                      </a:lnTo>
                      <a:lnTo>
                        <a:pt x="0" y="10"/>
                      </a:lnTo>
                      <a:lnTo>
                        <a:pt x="12" y="3"/>
                      </a:ln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6" name="Freeform 560"/>
                <p:cNvSpPr>
                  <a:spLocks/>
                </p:cNvSpPr>
                <p:nvPr/>
              </p:nvSpPr>
              <p:spPr bwMode="auto">
                <a:xfrm>
                  <a:off x="3772" y="3456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27" y="26"/>
                    </a:cxn>
                    <a:cxn ang="0">
                      <a:pos x="23" y="19"/>
                    </a:cxn>
                    <a:cxn ang="0">
                      <a:pos x="20" y="13"/>
                    </a:cxn>
                    <a:cxn ang="0">
                      <a:pos x="19" y="11"/>
                    </a:cxn>
                    <a:cxn ang="0">
                      <a:pos x="20" y="5"/>
                    </a:cxn>
                    <a:cxn ang="0">
                      <a:pos x="1" y="0"/>
                    </a:cxn>
                    <a:cxn ang="0">
                      <a:pos x="0" y="11"/>
                    </a:cxn>
                    <a:cxn ang="0">
                      <a:pos x="1" y="23"/>
                    </a:cxn>
                    <a:cxn ang="0">
                      <a:pos x="7" y="30"/>
                    </a:cxn>
                    <a:cxn ang="0">
                      <a:pos x="10" y="35"/>
                    </a:cxn>
                    <a:cxn ang="0">
                      <a:pos x="12" y="38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27" h="38">
                      <a:moveTo>
                        <a:pt x="24" y="24"/>
                      </a:moveTo>
                      <a:lnTo>
                        <a:pt x="27" y="26"/>
                      </a:lnTo>
                      <a:lnTo>
                        <a:pt x="23" y="19"/>
                      </a:lnTo>
                      <a:lnTo>
                        <a:pt x="20" y="13"/>
                      </a:lnTo>
                      <a:lnTo>
                        <a:pt x="19" y="11"/>
                      </a:lnTo>
                      <a:lnTo>
                        <a:pt x="20" y="5"/>
                      </a:lnTo>
                      <a:lnTo>
                        <a:pt x="1" y="0"/>
                      </a:lnTo>
                      <a:lnTo>
                        <a:pt x="0" y="11"/>
                      </a:lnTo>
                      <a:lnTo>
                        <a:pt x="1" y="23"/>
                      </a:lnTo>
                      <a:lnTo>
                        <a:pt x="7" y="30"/>
                      </a:lnTo>
                      <a:lnTo>
                        <a:pt x="10" y="35"/>
                      </a:lnTo>
                      <a:lnTo>
                        <a:pt x="12" y="38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7" name="Freeform 561"/>
                <p:cNvSpPr>
                  <a:spLocks/>
                </p:cNvSpPr>
                <p:nvPr/>
              </p:nvSpPr>
              <p:spPr bwMode="auto">
                <a:xfrm>
                  <a:off x="3774" y="3462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77" y="58"/>
                    </a:cxn>
                    <a:cxn ang="0">
                      <a:pos x="73" y="51"/>
                    </a:cxn>
                    <a:cxn ang="0">
                      <a:pos x="12" y="0"/>
                    </a:cxn>
                    <a:cxn ang="0">
                      <a:pos x="0" y="14"/>
                    </a:cxn>
                    <a:cxn ang="0">
                      <a:pos x="60" y="65"/>
                    </a:cxn>
                    <a:cxn ang="0">
                      <a:pos x="56" y="58"/>
                    </a:cxn>
                    <a:cxn ang="0">
                      <a:pos x="77" y="58"/>
                    </a:cxn>
                    <a:cxn ang="0">
                      <a:pos x="77" y="54"/>
                    </a:cxn>
                    <a:cxn ang="0">
                      <a:pos x="73" y="51"/>
                    </a:cxn>
                    <a:cxn ang="0">
                      <a:pos x="77" y="58"/>
                    </a:cxn>
                  </a:cxnLst>
                  <a:rect l="0" t="0" r="r" b="b"/>
                  <a:pathLst>
                    <a:path w="77" h="65">
                      <a:moveTo>
                        <a:pt x="77" y="58"/>
                      </a:moveTo>
                      <a:lnTo>
                        <a:pt x="73" y="51"/>
                      </a:lnTo>
                      <a:lnTo>
                        <a:pt x="12" y="0"/>
                      </a:lnTo>
                      <a:lnTo>
                        <a:pt x="0" y="14"/>
                      </a:lnTo>
                      <a:lnTo>
                        <a:pt x="60" y="65"/>
                      </a:lnTo>
                      <a:lnTo>
                        <a:pt x="56" y="58"/>
                      </a:lnTo>
                      <a:lnTo>
                        <a:pt x="77" y="58"/>
                      </a:lnTo>
                      <a:lnTo>
                        <a:pt x="77" y="54"/>
                      </a:lnTo>
                      <a:lnTo>
                        <a:pt x="73" y="51"/>
                      </a:lnTo>
                      <a:lnTo>
                        <a:pt x="77" y="5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8" name="Freeform 562"/>
                <p:cNvSpPr>
                  <a:spLocks/>
                </p:cNvSpPr>
                <p:nvPr/>
              </p:nvSpPr>
              <p:spPr bwMode="auto">
                <a:xfrm>
                  <a:off x="3788" y="3476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7" y="13"/>
                    </a:cxn>
                    <a:cxn ang="0">
                      <a:pos x="14" y="17"/>
                    </a:cxn>
                    <a:cxn ang="0">
                      <a:pos x="18" y="12"/>
                    </a:cxn>
                    <a:cxn ang="0">
                      <a:pos x="21" y="6"/>
                    </a:cxn>
                    <a:cxn ang="0">
                      <a:pos x="22" y="2"/>
                    </a:cxn>
                    <a:cxn ang="0">
                      <a:pos x="2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3" y="2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7" y="13"/>
                    </a:cxn>
                  </a:cxnLst>
                  <a:rect l="0" t="0" r="r" b="b"/>
                  <a:pathLst>
                    <a:path w="22" h="17">
                      <a:moveTo>
                        <a:pt x="17" y="13"/>
                      </a:moveTo>
                      <a:lnTo>
                        <a:pt x="14" y="17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2" y="2"/>
                      </a:lnTo>
                      <a:lnTo>
                        <a:pt x="2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39" name="Freeform 563"/>
                <p:cNvSpPr>
                  <a:spLocks/>
                </p:cNvSpPr>
                <p:nvPr/>
              </p:nvSpPr>
              <p:spPr bwMode="auto">
                <a:xfrm>
                  <a:off x="3782" y="3477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16" y="17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22" y="20"/>
                    </a:cxn>
                    <a:cxn ang="0">
                      <a:pos x="32" y="19"/>
                    </a:cxn>
                    <a:cxn ang="0">
                      <a:pos x="41" y="9"/>
                    </a:cxn>
                    <a:cxn ang="0">
                      <a:pos x="24" y="1"/>
                    </a:cxn>
                    <a:cxn ang="0">
                      <a:pos x="24" y="0"/>
                    </a:cxn>
                    <a:cxn ang="0">
                      <a:pos x="21" y="1"/>
                    </a:cxn>
                    <a:cxn ang="0">
                      <a:pos x="13" y="1"/>
                    </a:cxn>
                    <a:cxn ang="0">
                      <a:pos x="6" y="2"/>
                    </a:cxn>
                    <a:cxn ang="0">
                      <a:pos x="0" y="7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41" h="21">
                      <a:moveTo>
                        <a:pt x="16" y="17"/>
                      </a:move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22" y="20"/>
                      </a:lnTo>
                      <a:lnTo>
                        <a:pt x="32" y="19"/>
                      </a:lnTo>
                      <a:lnTo>
                        <a:pt x="41" y="9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1" y="1"/>
                      </a:lnTo>
                      <a:lnTo>
                        <a:pt x="13" y="1"/>
                      </a:lnTo>
                      <a:lnTo>
                        <a:pt x="6" y="2"/>
                      </a:lnTo>
                      <a:lnTo>
                        <a:pt x="0" y="7"/>
                      </a:lnTo>
                      <a:lnTo>
                        <a:pt x="16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0" name="Freeform 564"/>
                <p:cNvSpPr>
                  <a:spLocks/>
                </p:cNvSpPr>
                <p:nvPr/>
              </p:nvSpPr>
              <p:spPr bwMode="auto">
                <a:xfrm>
                  <a:off x="3781" y="3479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48" y="47"/>
                    </a:cxn>
                    <a:cxn ang="0">
                      <a:pos x="49" y="49"/>
                    </a:cxn>
                    <a:cxn ang="0">
                      <a:pos x="43" y="43"/>
                    </a:cxn>
                    <a:cxn ang="0">
                      <a:pos x="38" y="34"/>
                    </a:cxn>
                    <a:cxn ang="0">
                      <a:pos x="31" y="30"/>
                    </a:cxn>
                    <a:cxn ang="0">
                      <a:pos x="25" y="24"/>
                    </a:cxn>
                    <a:cxn ang="0">
                      <a:pos x="21" y="19"/>
                    </a:cxn>
                    <a:cxn ang="0">
                      <a:pos x="19" y="16"/>
                    </a:cxn>
                    <a:cxn ang="0">
                      <a:pos x="19" y="13"/>
                    </a:cxn>
                    <a:cxn ang="0">
                      <a:pos x="20" y="10"/>
                    </a:cxn>
                    <a:cxn ang="0">
                      <a:pos x="4" y="0"/>
                    </a:cxn>
                    <a:cxn ang="0">
                      <a:pos x="0" y="12"/>
                    </a:cxn>
                    <a:cxn ang="0">
                      <a:pos x="0" y="21"/>
                    </a:cxn>
                    <a:cxn ang="0">
                      <a:pos x="5" y="30"/>
                    </a:cxn>
                    <a:cxn ang="0">
                      <a:pos x="11" y="37"/>
                    </a:cxn>
                    <a:cxn ang="0">
                      <a:pos x="18" y="44"/>
                    </a:cxn>
                    <a:cxn ang="0">
                      <a:pos x="24" y="49"/>
                    </a:cxn>
                    <a:cxn ang="0">
                      <a:pos x="28" y="54"/>
                    </a:cxn>
                    <a:cxn ang="0">
                      <a:pos x="33" y="59"/>
                    </a:cxn>
                    <a:cxn ang="0">
                      <a:pos x="33" y="60"/>
                    </a:cxn>
                    <a:cxn ang="0">
                      <a:pos x="48" y="47"/>
                    </a:cxn>
                  </a:cxnLst>
                  <a:rect l="0" t="0" r="r" b="b"/>
                  <a:pathLst>
                    <a:path w="49" h="60">
                      <a:moveTo>
                        <a:pt x="48" y="47"/>
                      </a:moveTo>
                      <a:lnTo>
                        <a:pt x="49" y="49"/>
                      </a:lnTo>
                      <a:lnTo>
                        <a:pt x="43" y="43"/>
                      </a:lnTo>
                      <a:lnTo>
                        <a:pt x="38" y="34"/>
                      </a:lnTo>
                      <a:lnTo>
                        <a:pt x="31" y="30"/>
                      </a:lnTo>
                      <a:lnTo>
                        <a:pt x="25" y="24"/>
                      </a:lnTo>
                      <a:lnTo>
                        <a:pt x="21" y="19"/>
                      </a:lnTo>
                      <a:lnTo>
                        <a:pt x="19" y="16"/>
                      </a:lnTo>
                      <a:lnTo>
                        <a:pt x="19" y="13"/>
                      </a:lnTo>
                      <a:lnTo>
                        <a:pt x="20" y="10"/>
                      </a:ln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5" y="30"/>
                      </a:lnTo>
                      <a:lnTo>
                        <a:pt x="11" y="37"/>
                      </a:lnTo>
                      <a:lnTo>
                        <a:pt x="18" y="44"/>
                      </a:lnTo>
                      <a:lnTo>
                        <a:pt x="24" y="49"/>
                      </a:lnTo>
                      <a:lnTo>
                        <a:pt x="28" y="54"/>
                      </a:lnTo>
                      <a:lnTo>
                        <a:pt x="33" y="59"/>
                      </a:lnTo>
                      <a:lnTo>
                        <a:pt x="33" y="60"/>
                      </a:lnTo>
                      <a:lnTo>
                        <a:pt x="48" y="4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1" name="Freeform 565"/>
                <p:cNvSpPr>
                  <a:spLocks/>
                </p:cNvSpPr>
                <p:nvPr/>
              </p:nvSpPr>
              <p:spPr bwMode="auto">
                <a:xfrm>
                  <a:off x="3789" y="3491"/>
                  <a:ext cx="74" cy="37"/>
                </a:xfrm>
                <a:custGeom>
                  <a:avLst/>
                  <a:gdLst/>
                  <a:ahLst/>
                  <a:cxnLst>
                    <a:cxn ang="0">
                      <a:pos x="295" y="130"/>
                    </a:cxn>
                    <a:cxn ang="0">
                      <a:pos x="275" y="126"/>
                    </a:cxn>
                    <a:cxn ang="0">
                      <a:pos x="254" y="122"/>
                    </a:cxn>
                    <a:cxn ang="0">
                      <a:pos x="234" y="117"/>
                    </a:cxn>
                    <a:cxn ang="0">
                      <a:pos x="216" y="113"/>
                    </a:cxn>
                    <a:cxn ang="0">
                      <a:pos x="196" y="109"/>
                    </a:cxn>
                    <a:cxn ang="0">
                      <a:pos x="176" y="103"/>
                    </a:cxn>
                    <a:cxn ang="0">
                      <a:pos x="158" y="97"/>
                    </a:cxn>
                    <a:cxn ang="0">
                      <a:pos x="139" y="90"/>
                    </a:cxn>
                    <a:cxn ang="0">
                      <a:pos x="121" y="82"/>
                    </a:cxn>
                    <a:cxn ang="0">
                      <a:pos x="104" y="74"/>
                    </a:cxn>
                    <a:cxn ang="0">
                      <a:pos x="87" y="65"/>
                    </a:cxn>
                    <a:cxn ang="0">
                      <a:pos x="71" y="55"/>
                    </a:cxn>
                    <a:cxn ang="0">
                      <a:pos x="56" y="44"/>
                    </a:cxn>
                    <a:cxn ang="0">
                      <a:pos x="41" y="30"/>
                    </a:cxn>
                    <a:cxn ang="0">
                      <a:pos x="29" y="17"/>
                    </a:cxn>
                    <a:cxn ang="0">
                      <a:pos x="15" y="0"/>
                    </a:cxn>
                    <a:cxn ang="0">
                      <a:pos x="0" y="13"/>
                    </a:cxn>
                    <a:cxn ang="0">
                      <a:pos x="14" y="29"/>
                    </a:cxn>
                    <a:cxn ang="0">
                      <a:pos x="29" y="44"/>
                    </a:cxn>
                    <a:cxn ang="0">
                      <a:pos x="44" y="59"/>
                    </a:cxn>
                    <a:cxn ang="0">
                      <a:pos x="60" y="72"/>
                    </a:cxn>
                    <a:cxn ang="0">
                      <a:pos x="78" y="81"/>
                    </a:cxn>
                    <a:cxn ang="0">
                      <a:pos x="95" y="92"/>
                    </a:cxn>
                    <a:cxn ang="0">
                      <a:pos x="114" y="101"/>
                    </a:cxn>
                    <a:cxn ang="0">
                      <a:pos x="132" y="109"/>
                    </a:cxn>
                    <a:cxn ang="0">
                      <a:pos x="152" y="116"/>
                    </a:cxn>
                    <a:cxn ang="0">
                      <a:pos x="173" y="122"/>
                    </a:cxn>
                    <a:cxn ang="0">
                      <a:pos x="193" y="128"/>
                    </a:cxn>
                    <a:cxn ang="0">
                      <a:pos x="211" y="132"/>
                    </a:cxn>
                    <a:cxn ang="0">
                      <a:pos x="233" y="136"/>
                    </a:cxn>
                    <a:cxn ang="0">
                      <a:pos x="253" y="141"/>
                    </a:cxn>
                    <a:cxn ang="0">
                      <a:pos x="273" y="145"/>
                    </a:cxn>
                    <a:cxn ang="0">
                      <a:pos x="292" y="149"/>
                    </a:cxn>
                    <a:cxn ang="0">
                      <a:pos x="295" y="130"/>
                    </a:cxn>
                  </a:cxnLst>
                  <a:rect l="0" t="0" r="r" b="b"/>
                  <a:pathLst>
                    <a:path w="295" h="149">
                      <a:moveTo>
                        <a:pt x="295" y="130"/>
                      </a:moveTo>
                      <a:lnTo>
                        <a:pt x="275" y="126"/>
                      </a:lnTo>
                      <a:lnTo>
                        <a:pt x="254" y="122"/>
                      </a:lnTo>
                      <a:lnTo>
                        <a:pt x="234" y="117"/>
                      </a:lnTo>
                      <a:lnTo>
                        <a:pt x="216" y="113"/>
                      </a:lnTo>
                      <a:lnTo>
                        <a:pt x="196" y="109"/>
                      </a:lnTo>
                      <a:lnTo>
                        <a:pt x="176" y="103"/>
                      </a:lnTo>
                      <a:lnTo>
                        <a:pt x="158" y="97"/>
                      </a:lnTo>
                      <a:lnTo>
                        <a:pt x="139" y="90"/>
                      </a:lnTo>
                      <a:lnTo>
                        <a:pt x="121" y="82"/>
                      </a:lnTo>
                      <a:lnTo>
                        <a:pt x="104" y="74"/>
                      </a:lnTo>
                      <a:lnTo>
                        <a:pt x="87" y="65"/>
                      </a:lnTo>
                      <a:lnTo>
                        <a:pt x="71" y="55"/>
                      </a:lnTo>
                      <a:lnTo>
                        <a:pt x="56" y="44"/>
                      </a:lnTo>
                      <a:lnTo>
                        <a:pt x="41" y="30"/>
                      </a:lnTo>
                      <a:lnTo>
                        <a:pt x="29" y="17"/>
                      </a:lnTo>
                      <a:lnTo>
                        <a:pt x="15" y="0"/>
                      </a:lnTo>
                      <a:lnTo>
                        <a:pt x="0" y="13"/>
                      </a:lnTo>
                      <a:lnTo>
                        <a:pt x="14" y="29"/>
                      </a:lnTo>
                      <a:lnTo>
                        <a:pt x="29" y="44"/>
                      </a:lnTo>
                      <a:lnTo>
                        <a:pt x="44" y="59"/>
                      </a:lnTo>
                      <a:lnTo>
                        <a:pt x="60" y="72"/>
                      </a:lnTo>
                      <a:lnTo>
                        <a:pt x="78" y="81"/>
                      </a:lnTo>
                      <a:lnTo>
                        <a:pt x="95" y="92"/>
                      </a:lnTo>
                      <a:lnTo>
                        <a:pt x="114" y="101"/>
                      </a:lnTo>
                      <a:lnTo>
                        <a:pt x="132" y="109"/>
                      </a:lnTo>
                      <a:lnTo>
                        <a:pt x="152" y="116"/>
                      </a:lnTo>
                      <a:lnTo>
                        <a:pt x="173" y="122"/>
                      </a:lnTo>
                      <a:lnTo>
                        <a:pt x="193" y="128"/>
                      </a:lnTo>
                      <a:lnTo>
                        <a:pt x="211" y="132"/>
                      </a:lnTo>
                      <a:lnTo>
                        <a:pt x="233" y="136"/>
                      </a:lnTo>
                      <a:lnTo>
                        <a:pt x="253" y="141"/>
                      </a:lnTo>
                      <a:lnTo>
                        <a:pt x="273" y="145"/>
                      </a:lnTo>
                      <a:lnTo>
                        <a:pt x="292" y="149"/>
                      </a:lnTo>
                      <a:lnTo>
                        <a:pt x="295" y="13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2" name="Freeform 566"/>
                <p:cNvSpPr>
                  <a:spLocks/>
                </p:cNvSpPr>
                <p:nvPr/>
              </p:nvSpPr>
              <p:spPr bwMode="auto">
                <a:xfrm>
                  <a:off x="3863" y="3523"/>
                  <a:ext cx="41" cy="9"/>
                </a:xfrm>
                <a:custGeom>
                  <a:avLst/>
                  <a:gdLst/>
                  <a:ahLst/>
                  <a:cxnLst>
                    <a:cxn ang="0">
                      <a:pos x="165" y="17"/>
                    </a:cxn>
                    <a:cxn ang="0">
                      <a:pos x="155" y="15"/>
                    </a:cxn>
                    <a:cxn ang="0">
                      <a:pos x="144" y="14"/>
                    </a:cxn>
                    <a:cxn ang="0">
                      <a:pos x="134" y="13"/>
                    </a:cxn>
                    <a:cxn ang="0">
                      <a:pos x="123" y="11"/>
                    </a:cxn>
                    <a:cxn ang="0">
                      <a:pos x="113" y="9"/>
                    </a:cxn>
                    <a:cxn ang="0">
                      <a:pos x="104" y="9"/>
                    </a:cxn>
                    <a:cxn ang="0">
                      <a:pos x="93" y="9"/>
                    </a:cxn>
                    <a:cxn ang="0">
                      <a:pos x="83" y="8"/>
                    </a:cxn>
                    <a:cxn ang="0">
                      <a:pos x="72" y="6"/>
                    </a:cxn>
                    <a:cxn ang="0">
                      <a:pos x="63" y="6"/>
                    </a:cxn>
                    <a:cxn ang="0">
                      <a:pos x="53" y="6"/>
                    </a:cxn>
                    <a:cxn ang="0">
                      <a:pos x="42" y="6"/>
                    </a:cxn>
                    <a:cxn ang="0">
                      <a:pos x="32" y="5"/>
                    </a:cxn>
                    <a:cxn ang="0">
                      <a:pos x="22" y="2"/>
                    </a:cxn>
                    <a:cxn ang="0">
                      <a:pos x="13" y="1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11" y="20"/>
                    </a:cxn>
                    <a:cxn ang="0">
                      <a:pos x="20" y="21"/>
                    </a:cxn>
                    <a:cxn ang="0">
                      <a:pos x="32" y="23"/>
                    </a:cxn>
                    <a:cxn ang="0">
                      <a:pos x="42" y="24"/>
                    </a:cxn>
                    <a:cxn ang="0">
                      <a:pos x="53" y="25"/>
                    </a:cxn>
                    <a:cxn ang="0">
                      <a:pos x="63" y="27"/>
                    </a:cxn>
                    <a:cxn ang="0">
                      <a:pos x="72" y="27"/>
                    </a:cxn>
                    <a:cxn ang="0">
                      <a:pos x="83" y="27"/>
                    </a:cxn>
                    <a:cxn ang="0">
                      <a:pos x="93" y="28"/>
                    </a:cxn>
                    <a:cxn ang="0">
                      <a:pos x="104" y="30"/>
                    </a:cxn>
                    <a:cxn ang="0">
                      <a:pos x="113" y="30"/>
                    </a:cxn>
                    <a:cxn ang="0">
                      <a:pos x="123" y="30"/>
                    </a:cxn>
                    <a:cxn ang="0">
                      <a:pos x="134" y="32"/>
                    </a:cxn>
                    <a:cxn ang="0">
                      <a:pos x="144" y="32"/>
                    </a:cxn>
                    <a:cxn ang="0">
                      <a:pos x="155" y="33"/>
                    </a:cxn>
                    <a:cxn ang="0">
                      <a:pos x="164" y="34"/>
                    </a:cxn>
                    <a:cxn ang="0">
                      <a:pos x="165" y="34"/>
                    </a:cxn>
                    <a:cxn ang="0">
                      <a:pos x="165" y="17"/>
                    </a:cxn>
                  </a:cxnLst>
                  <a:rect l="0" t="0" r="r" b="b"/>
                  <a:pathLst>
                    <a:path w="165" h="34">
                      <a:moveTo>
                        <a:pt x="165" y="17"/>
                      </a:moveTo>
                      <a:lnTo>
                        <a:pt x="155" y="15"/>
                      </a:lnTo>
                      <a:lnTo>
                        <a:pt x="144" y="14"/>
                      </a:lnTo>
                      <a:lnTo>
                        <a:pt x="134" y="13"/>
                      </a:lnTo>
                      <a:lnTo>
                        <a:pt x="123" y="11"/>
                      </a:lnTo>
                      <a:lnTo>
                        <a:pt x="113" y="9"/>
                      </a:lnTo>
                      <a:lnTo>
                        <a:pt x="104" y="9"/>
                      </a:lnTo>
                      <a:lnTo>
                        <a:pt x="93" y="9"/>
                      </a:lnTo>
                      <a:lnTo>
                        <a:pt x="83" y="8"/>
                      </a:lnTo>
                      <a:lnTo>
                        <a:pt x="72" y="6"/>
                      </a:lnTo>
                      <a:lnTo>
                        <a:pt x="63" y="6"/>
                      </a:lnTo>
                      <a:lnTo>
                        <a:pt x="53" y="6"/>
                      </a:lnTo>
                      <a:lnTo>
                        <a:pt x="42" y="6"/>
                      </a:lnTo>
                      <a:lnTo>
                        <a:pt x="32" y="5"/>
                      </a:lnTo>
                      <a:lnTo>
                        <a:pt x="22" y="2"/>
                      </a:lnTo>
                      <a:lnTo>
                        <a:pt x="13" y="1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11" y="20"/>
                      </a:lnTo>
                      <a:lnTo>
                        <a:pt x="20" y="21"/>
                      </a:lnTo>
                      <a:lnTo>
                        <a:pt x="32" y="23"/>
                      </a:lnTo>
                      <a:lnTo>
                        <a:pt x="42" y="24"/>
                      </a:lnTo>
                      <a:lnTo>
                        <a:pt x="53" y="25"/>
                      </a:lnTo>
                      <a:lnTo>
                        <a:pt x="63" y="27"/>
                      </a:lnTo>
                      <a:lnTo>
                        <a:pt x="72" y="27"/>
                      </a:lnTo>
                      <a:lnTo>
                        <a:pt x="83" y="27"/>
                      </a:lnTo>
                      <a:lnTo>
                        <a:pt x="93" y="28"/>
                      </a:lnTo>
                      <a:lnTo>
                        <a:pt x="104" y="30"/>
                      </a:lnTo>
                      <a:lnTo>
                        <a:pt x="113" y="30"/>
                      </a:lnTo>
                      <a:lnTo>
                        <a:pt x="123" y="30"/>
                      </a:lnTo>
                      <a:lnTo>
                        <a:pt x="134" y="32"/>
                      </a:lnTo>
                      <a:lnTo>
                        <a:pt x="144" y="32"/>
                      </a:lnTo>
                      <a:lnTo>
                        <a:pt x="155" y="33"/>
                      </a:lnTo>
                      <a:lnTo>
                        <a:pt x="164" y="34"/>
                      </a:lnTo>
                      <a:lnTo>
                        <a:pt x="165" y="34"/>
                      </a:lnTo>
                      <a:lnTo>
                        <a:pt x="165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3" name="Freeform 567"/>
                <p:cNvSpPr>
                  <a:spLocks/>
                </p:cNvSpPr>
                <p:nvPr/>
              </p:nvSpPr>
              <p:spPr bwMode="auto">
                <a:xfrm>
                  <a:off x="3348" y="3385"/>
                  <a:ext cx="278" cy="140"/>
                </a:xfrm>
                <a:custGeom>
                  <a:avLst/>
                  <a:gdLst/>
                  <a:ahLst/>
                  <a:cxnLst>
                    <a:cxn ang="0">
                      <a:pos x="378" y="563"/>
                    </a:cxn>
                    <a:cxn ang="0">
                      <a:pos x="441" y="560"/>
                    </a:cxn>
                    <a:cxn ang="0">
                      <a:pos x="507" y="557"/>
                    </a:cxn>
                    <a:cxn ang="0">
                      <a:pos x="572" y="550"/>
                    </a:cxn>
                    <a:cxn ang="0">
                      <a:pos x="638" y="540"/>
                    </a:cxn>
                    <a:cxn ang="0">
                      <a:pos x="703" y="529"/>
                    </a:cxn>
                    <a:cxn ang="0">
                      <a:pos x="767" y="514"/>
                    </a:cxn>
                    <a:cxn ang="0">
                      <a:pos x="830" y="496"/>
                    </a:cxn>
                    <a:cxn ang="0">
                      <a:pos x="891" y="471"/>
                    </a:cxn>
                    <a:cxn ang="0">
                      <a:pos x="948" y="443"/>
                    </a:cxn>
                    <a:cxn ang="0">
                      <a:pos x="1003" y="409"/>
                    </a:cxn>
                    <a:cxn ang="0">
                      <a:pos x="1054" y="364"/>
                    </a:cxn>
                    <a:cxn ang="0">
                      <a:pos x="1098" y="321"/>
                    </a:cxn>
                    <a:cxn ang="0">
                      <a:pos x="1100" y="278"/>
                    </a:cxn>
                    <a:cxn ang="0">
                      <a:pos x="1068" y="284"/>
                    </a:cxn>
                    <a:cxn ang="0">
                      <a:pos x="1035" y="302"/>
                    </a:cxn>
                    <a:cxn ang="0">
                      <a:pos x="979" y="333"/>
                    </a:cxn>
                    <a:cxn ang="0">
                      <a:pos x="909" y="365"/>
                    </a:cxn>
                    <a:cxn ang="0">
                      <a:pos x="834" y="394"/>
                    </a:cxn>
                    <a:cxn ang="0">
                      <a:pos x="759" y="415"/>
                    </a:cxn>
                    <a:cxn ang="0">
                      <a:pos x="682" y="433"/>
                    </a:cxn>
                    <a:cxn ang="0">
                      <a:pos x="603" y="447"/>
                    </a:cxn>
                    <a:cxn ang="0">
                      <a:pos x="525" y="458"/>
                    </a:cxn>
                    <a:cxn ang="0">
                      <a:pos x="446" y="466"/>
                    </a:cxn>
                    <a:cxn ang="0">
                      <a:pos x="367" y="473"/>
                    </a:cxn>
                    <a:cxn ang="0">
                      <a:pos x="289" y="478"/>
                    </a:cxn>
                    <a:cxn ang="0">
                      <a:pos x="212" y="483"/>
                    </a:cxn>
                    <a:cxn ang="0">
                      <a:pos x="204" y="477"/>
                    </a:cxn>
                    <a:cxn ang="0">
                      <a:pos x="277" y="428"/>
                    </a:cxn>
                    <a:cxn ang="0">
                      <a:pos x="395" y="368"/>
                    </a:cxn>
                    <a:cxn ang="0">
                      <a:pos x="519" y="311"/>
                    </a:cxn>
                    <a:cxn ang="0">
                      <a:pos x="645" y="257"/>
                    </a:cxn>
                    <a:cxn ang="0">
                      <a:pos x="776" y="206"/>
                    </a:cxn>
                    <a:cxn ang="0">
                      <a:pos x="885" y="164"/>
                    </a:cxn>
                    <a:cxn ang="0">
                      <a:pos x="945" y="148"/>
                    </a:cxn>
                    <a:cxn ang="0">
                      <a:pos x="998" y="130"/>
                    </a:cxn>
                    <a:cxn ang="0">
                      <a:pos x="1036" y="107"/>
                    </a:cxn>
                    <a:cxn ang="0">
                      <a:pos x="1065" y="84"/>
                    </a:cxn>
                    <a:cxn ang="0">
                      <a:pos x="1084" y="53"/>
                    </a:cxn>
                    <a:cxn ang="0">
                      <a:pos x="1014" y="15"/>
                    </a:cxn>
                    <a:cxn ang="0">
                      <a:pos x="939" y="0"/>
                    </a:cxn>
                    <a:cxn ang="0">
                      <a:pos x="860" y="4"/>
                    </a:cxn>
                    <a:cxn ang="0">
                      <a:pos x="780" y="22"/>
                    </a:cxn>
                    <a:cxn ang="0">
                      <a:pos x="701" y="47"/>
                    </a:cxn>
                    <a:cxn ang="0">
                      <a:pos x="602" y="86"/>
                    </a:cxn>
                    <a:cxn ang="0">
                      <a:pos x="501" y="133"/>
                    </a:cxn>
                    <a:cxn ang="0">
                      <a:pos x="406" y="183"/>
                    </a:cxn>
                    <a:cxn ang="0">
                      <a:pos x="317" y="237"/>
                    </a:cxn>
                    <a:cxn ang="0">
                      <a:pos x="231" y="299"/>
                    </a:cxn>
                    <a:cxn ang="0">
                      <a:pos x="164" y="353"/>
                    </a:cxn>
                    <a:cxn ang="0">
                      <a:pos x="134" y="378"/>
                    </a:cxn>
                    <a:cxn ang="0">
                      <a:pos x="108" y="408"/>
                    </a:cxn>
                    <a:cxn ang="0">
                      <a:pos x="74" y="441"/>
                    </a:cxn>
                    <a:cxn ang="0">
                      <a:pos x="31" y="479"/>
                    </a:cxn>
                    <a:cxn ang="0">
                      <a:pos x="0" y="528"/>
                    </a:cxn>
                    <a:cxn ang="0">
                      <a:pos x="12" y="541"/>
                    </a:cxn>
                    <a:cxn ang="0">
                      <a:pos x="260" y="561"/>
                    </a:cxn>
                    <a:cxn ang="0">
                      <a:pos x="268" y="557"/>
                    </a:cxn>
                    <a:cxn ang="0">
                      <a:pos x="275" y="560"/>
                    </a:cxn>
                  </a:cxnLst>
                  <a:rect l="0" t="0" r="r" b="b"/>
                  <a:pathLst>
                    <a:path w="1109" h="565">
                      <a:moveTo>
                        <a:pt x="335" y="565"/>
                      </a:moveTo>
                      <a:lnTo>
                        <a:pt x="356" y="563"/>
                      </a:lnTo>
                      <a:lnTo>
                        <a:pt x="378" y="563"/>
                      </a:lnTo>
                      <a:lnTo>
                        <a:pt x="399" y="563"/>
                      </a:lnTo>
                      <a:lnTo>
                        <a:pt x="420" y="561"/>
                      </a:lnTo>
                      <a:lnTo>
                        <a:pt x="441" y="560"/>
                      </a:lnTo>
                      <a:lnTo>
                        <a:pt x="464" y="559"/>
                      </a:lnTo>
                      <a:lnTo>
                        <a:pt x="485" y="558"/>
                      </a:lnTo>
                      <a:lnTo>
                        <a:pt x="507" y="557"/>
                      </a:lnTo>
                      <a:lnTo>
                        <a:pt x="528" y="554"/>
                      </a:lnTo>
                      <a:lnTo>
                        <a:pt x="551" y="552"/>
                      </a:lnTo>
                      <a:lnTo>
                        <a:pt x="572" y="550"/>
                      </a:lnTo>
                      <a:lnTo>
                        <a:pt x="594" y="547"/>
                      </a:lnTo>
                      <a:lnTo>
                        <a:pt x="616" y="544"/>
                      </a:lnTo>
                      <a:lnTo>
                        <a:pt x="638" y="540"/>
                      </a:lnTo>
                      <a:lnTo>
                        <a:pt x="659" y="538"/>
                      </a:lnTo>
                      <a:lnTo>
                        <a:pt x="682" y="533"/>
                      </a:lnTo>
                      <a:lnTo>
                        <a:pt x="703" y="529"/>
                      </a:lnTo>
                      <a:lnTo>
                        <a:pt x="725" y="525"/>
                      </a:lnTo>
                      <a:lnTo>
                        <a:pt x="746" y="520"/>
                      </a:lnTo>
                      <a:lnTo>
                        <a:pt x="767" y="514"/>
                      </a:lnTo>
                      <a:lnTo>
                        <a:pt x="788" y="508"/>
                      </a:lnTo>
                      <a:lnTo>
                        <a:pt x="809" y="501"/>
                      </a:lnTo>
                      <a:lnTo>
                        <a:pt x="830" y="496"/>
                      </a:lnTo>
                      <a:lnTo>
                        <a:pt x="851" y="488"/>
                      </a:lnTo>
                      <a:lnTo>
                        <a:pt x="870" y="479"/>
                      </a:lnTo>
                      <a:lnTo>
                        <a:pt x="891" y="471"/>
                      </a:lnTo>
                      <a:lnTo>
                        <a:pt x="910" y="463"/>
                      </a:lnTo>
                      <a:lnTo>
                        <a:pt x="930" y="453"/>
                      </a:lnTo>
                      <a:lnTo>
                        <a:pt x="948" y="443"/>
                      </a:lnTo>
                      <a:lnTo>
                        <a:pt x="968" y="432"/>
                      </a:lnTo>
                      <a:lnTo>
                        <a:pt x="984" y="421"/>
                      </a:lnTo>
                      <a:lnTo>
                        <a:pt x="1003" y="409"/>
                      </a:lnTo>
                      <a:lnTo>
                        <a:pt x="1019" y="393"/>
                      </a:lnTo>
                      <a:lnTo>
                        <a:pt x="1036" y="378"/>
                      </a:lnTo>
                      <a:lnTo>
                        <a:pt x="1054" y="364"/>
                      </a:lnTo>
                      <a:lnTo>
                        <a:pt x="1071" y="350"/>
                      </a:lnTo>
                      <a:lnTo>
                        <a:pt x="1086" y="337"/>
                      </a:lnTo>
                      <a:lnTo>
                        <a:pt x="1098" y="321"/>
                      </a:lnTo>
                      <a:lnTo>
                        <a:pt x="1107" y="303"/>
                      </a:lnTo>
                      <a:lnTo>
                        <a:pt x="1109" y="281"/>
                      </a:lnTo>
                      <a:lnTo>
                        <a:pt x="1100" y="278"/>
                      </a:lnTo>
                      <a:lnTo>
                        <a:pt x="1090" y="277"/>
                      </a:lnTo>
                      <a:lnTo>
                        <a:pt x="1079" y="280"/>
                      </a:lnTo>
                      <a:lnTo>
                        <a:pt x="1068" y="284"/>
                      </a:lnTo>
                      <a:lnTo>
                        <a:pt x="1056" y="290"/>
                      </a:lnTo>
                      <a:lnTo>
                        <a:pt x="1044" y="296"/>
                      </a:lnTo>
                      <a:lnTo>
                        <a:pt x="1035" y="302"/>
                      </a:lnTo>
                      <a:lnTo>
                        <a:pt x="1026" y="307"/>
                      </a:lnTo>
                      <a:lnTo>
                        <a:pt x="1003" y="320"/>
                      </a:lnTo>
                      <a:lnTo>
                        <a:pt x="979" y="333"/>
                      </a:lnTo>
                      <a:lnTo>
                        <a:pt x="956" y="345"/>
                      </a:lnTo>
                      <a:lnTo>
                        <a:pt x="933" y="356"/>
                      </a:lnTo>
                      <a:lnTo>
                        <a:pt x="909" y="365"/>
                      </a:lnTo>
                      <a:lnTo>
                        <a:pt x="884" y="376"/>
                      </a:lnTo>
                      <a:lnTo>
                        <a:pt x="860" y="385"/>
                      </a:lnTo>
                      <a:lnTo>
                        <a:pt x="834" y="394"/>
                      </a:lnTo>
                      <a:lnTo>
                        <a:pt x="810" y="401"/>
                      </a:lnTo>
                      <a:lnTo>
                        <a:pt x="784" y="409"/>
                      </a:lnTo>
                      <a:lnTo>
                        <a:pt x="759" y="415"/>
                      </a:lnTo>
                      <a:lnTo>
                        <a:pt x="733" y="422"/>
                      </a:lnTo>
                      <a:lnTo>
                        <a:pt x="708" y="428"/>
                      </a:lnTo>
                      <a:lnTo>
                        <a:pt x="682" y="433"/>
                      </a:lnTo>
                      <a:lnTo>
                        <a:pt x="657" y="439"/>
                      </a:lnTo>
                      <a:lnTo>
                        <a:pt x="630" y="443"/>
                      </a:lnTo>
                      <a:lnTo>
                        <a:pt x="603" y="447"/>
                      </a:lnTo>
                      <a:lnTo>
                        <a:pt x="578" y="451"/>
                      </a:lnTo>
                      <a:lnTo>
                        <a:pt x="551" y="456"/>
                      </a:lnTo>
                      <a:lnTo>
                        <a:pt x="525" y="458"/>
                      </a:lnTo>
                      <a:lnTo>
                        <a:pt x="499" y="462"/>
                      </a:lnTo>
                      <a:lnTo>
                        <a:pt x="472" y="464"/>
                      </a:lnTo>
                      <a:lnTo>
                        <a:pt x="446" y="466"/>
                      </a:lnTo>
                      <a:lnTo>
                        <a:pt x="419" y="469"/>
                      </a:lnTo>
                      <a:lnTo>
                        <a:pt x="393" y="471"/>
                      </a:lnTo>
                      <a:lnTo>
                        <a:pt x="367" y="473"/>
                      </a:lnTo>
                      <a:lnTo>
                        <a:pt x="341" y="476"/>
                      </a:lnTo>
                      <a:lnTo>
                        <a:pt x="315" y="477"/>
                      </a:lnTo>
                      <a:lnTo>
                        <a:pt x="289" y="478"/>
                      </a:lnTo>
                      <a:lnTo>
                        <a:pt x="264" y="479"/>
                      </a:lnTo>
                      <a:lnTo>
                        <a:pt x="238" y="482"/>
                      </a:lnTo>
                      <a:lnTo>
                        <a:pt x="212" y="483"/>
                      </a:lnTo>
                      <a:lnTo>
                        <a:pt x="208" y="482"/>
                      </a:lnTo>
                      <a:lnTo>
                        <a:pt x="205" y="479"/>
                      </a:lnTo>
                      <a:lnTo>
                        <a:pt x="204" y="477"/>
                      </a:lnTo>
                      <a:lnTo>
                        <a:pt x="204" y="472"/>
                      </a:lnTo>
                      <a:lnTo>
                        <a:pt x="240" y="450"/>
                      </a:lnTo>
                      <a:lnTo>
                        <a:pt x="277" y="428"/>
                      </a:lnTo>
                      <a:lnTo>
                        <a:pt x="317" y="407"/>
                      </a:lnTo>
                      <a:lnTo>
                        <a:pt x="356" y="388"/>
                      </a:lnTo>
                      <a:lnTo>
                        <a:pt x="395" y="368"/>
                      </a:lnTo>
                      <a:lnTo>
                        <a:pt x="435" y="349"/>
                      </a:lnTo>
                      <a:lnTo>
                        <a:pt x="477" y="330"/>
                      </a:lnTo>
                      <a:lnTo>
                        <a:pt x="519" y="311"/>
                      </a:lnTo>
                      <a:lnTo>
                        <a:pt x="561" y="293"/>
                      </a:lnTo>
                      <a:lnTo>
                        <a:pt x="602" y="275"/>
                      </a:lnTo>
                      <a:lnTo>
                        <a:pt x="645" y="257"/>
                      </a:lnTo>
                      <a:lnTo>
                        <a:pt x="689" y="240"/>
                      </a:lnTo>
                      <a:lnTo>
                        <a:pt x="732" y="223"/>
                      </a:lnTo>
                      <a:lnTo>
                        <a:pt x="776" y="206"/>
                      </a:lnTo>
                      <a:lnTo>
                        <a:pt x="822" y="188"/>
                      </a:lnTo>
                      <a:lnTo>
                        <a:pt x="866" y="171"/>
                      </a:lnTo>
                      <a:lnTo>
                        <a:pt x="885" y="164"/>
                      </a:lnTo>
                      <a:lnTo>
                        <a:pt x="905" y="160"/>
                      </a:lnTo>
                      <a:lnTo>
                        <a:pt x="925" y="155"/>
                      </a:lnTo>
                      <a:lnTo>
                        <a:pt x="945" y="148"/>
                      </a:lnTo>
                      <a:lnTo>
                        <a:pt x="962" y="143"/>
                      </a:lnTo>
                      <a:lnTo>
                        <a:pt x="981" y="137"/>
                      </a:lnTo>
                      <a:lnTo>
                        <a:pt x="998" y="130"/>
                      </a:lnTo>
                      <a:lnTo>
                        <a:pt x="1015" y="122"/>
                      </a:lnTo>
                      <a:lnTo>
                        <a:pt x="1026" y="113"/>
                      </a:lnTo>
                      <a:lnTo>
                        <a:pt x="1036" y="107"/>
                      </a:lnTo>
                      <a:lnTo>
                        <a:pt x="1047" y="100"/>
                      </a:lnTo>
                      <a:lnTo>
                        <a:pt x="1056" y="92"/>
                      </a:lnTo>
                      <a:lnTo>
                        <a:pt x="1065" y="84"/>
                      </a:lnTo>
                      <a:lnTo>
                        <a:pt x="1073" y="75"/>
                      </a:lnTo>
                      <a:lnTo>
                        <a:pt x="1079" y="64"/>
                      </a:lnTo>
                      <a:lnTo>
                        <a:pt x="1084" y="53"/>
                      </a:lnTo>
                      <a:lnTo>
                        <a:pt x="1062" y="37"/>
                      </a:lnTo>
                      <a:lnTo>
                        <a:pt x="1037" y="24"/>
                      </a:lnTo>
                      <a:lnTo>
                        <a:pt x="1014" y="15"/>
                      </a:lnTo>
                      <a:lnTo>
                        <a:pt x="990" y="7"/>
                      </a:lnTo>
                      <a:lnTo>
                        <a:pt x="964" y="3"/>
                      </a:lnTo>
                      <a:lnTo>
                        <a:pt x="939" y="0"/>
                      </a:lnTo>
                      <a:lnTo>
                        <a:pt x="913" y="0"/>
                      </a:lnTo>
                      <a:lnTo>
                        <a:pt x="887" y="1"/>
                      </a:lnTo>
                      <a:lnTo>
                        <a:pt x="860" y="4"/>
                      </a:lnTo>
                      <a:lnTo>
                        <a:pt x="833" y="9"/>
                      </a:lnTo>
                      <a:lnTo>
                        <a:pt x="805" y="15"/>
                      </a:lnTo>
                      <a:lnTo>
                        <a:pt x="780" y="22"/>
                      </a:lnTo>
                      <a:lnTo>
                        <a:pt x="753" y="30"/>
                      </a:lnTo>
                      <a:lnTo>
                        <a:pt x="726" y="37"/>
                      </a:lnTo>
                      <a:lnTo>
                        <a:pt x="701" y="47"/>
                      </a:lnTo>
                      <a:lnTo>
                        <a:pt x="674" y="56"/>
                      </a:lnTo>
                      <a:lnTo>
                        <a:pt x="638" y="72"/>
                      </a:lnTo>
                      <a:lnTo>
                        <a:pt x="602" y="86"/>
                      </a:lnTo>
                      <a:lnTo>
                        <a:pt x="568" y="103"/>
                      </a:lnTo>
                      <a:lnTo>
                        <a:pt x="534" y="118"/>
                      </a:lnTo>
                      <a:lnTo>
                        <a:pt x="501" y="133"/>
                      </a:lnTo>
                      <a:lnTo>
                        <a:pt x="469" y="149"/>
                      </a:lnTo>
                      <a:lnTo>
                        <a:pt x="436" y="166"/>
                      </a:lnTo>
                      <a:lnTo>
                        <a:pt x="406" y="183"/>
                      </a:lnTo>
                      <a:lnTo>
                        <a:pt x="376" y="200"/>
                      </a:lnTo>
                      <a:lnTo>
                        <a:pt x="346" y="218"/>
                      </a:lnTo>
                      <a:lnTo>
                        <a:pt x="317" y="237"/>
                      </a:lnTo>
                      <a:lnTo>
                        <a:pt x="288" y="257"/>
                      </a:lnTo>
                      <a:lnTo>
                        <a:pt x="259" y="277"/>
                      </a:lnTo>
                      <a:lnTo>
                        <a:pt x="231" y="299"/>
                      </a:lnTo>
                      <a:lnTo>
                        <a:pt x="202" y="322"/>
                      </a:lnTo>
                      <a:lnTo>
                        <a:pt x="174" y="346"/>
                      </a:lnTo>
                      <a:lnTo>
                        <a:pt x="164" y="353"/>
                      </a:lnTo>
                      <a:lnTo>
                        <a:pt x="153" y="361"/>
                      </a:lnTo>
                      <a:lnTo>
                        <a:pt x="144" y="369"/>
                      </a:lnTo>
                      <a:lnTo>
                        <a:pt x="134" y="378"/>
                      </a:lnTo>
                      <a:lnTo>
                        <a:pt x="124" y="388"/>
                      </a:lnTo>
                      <a:lnTo>
                        <a:pt x="116" y="399"/>
                      </a:lnTo>
                      <a:lnTo>
                        <a:pt x="108" y="408"/>
                      </a:lnTo>
                      <a:lnTo>
                        <a:pt x="102" y="419"/>
                      </a:lnTo>
                      <a:lnTo>
                        <a:pt x="88" y="431"/>
                      </a:lnTo>
                      <a:lnTo>
                        <a:pt x="74" y="441"/>
                      </a:lnTo>
                      <a:lnTo>
                        <a:pt x="59" y="453"/>
                      </a:lnTo>
                      <a:lnTo>
                        <a:pt x="44" y="466"/>
                      </a:lnTo>
                      <a:lnTo>
                        <a:pt x="31" y="479"/>
                      </a:lnTo>
                      <a:lnTo>
                        <a:pt x="20" y="495"/>
                      </a:lnTo>
                      <a:lnTo>
                        <a:pt x="7" y="510"/>
                      </a:lnTo>
                      <a:lnTo>
                        <a:pt x="0" y="528"/>
                      </a:lnTo>
                      <a:lnTo>
                        <a:pt x="1" y="533"/>
                      </a:lnTo>
                      <a:lnTo>
                        <a:pt x="6" y="538"/>
                      </a:lnTo>
                      <a:lnTo>
                        <a:pt x="12" y="541"/>
                      </a:lnTo>
                      <a:lnTo>
                        <a:pt x="18" y="544"/>
                      </a:lnTo>
                      <a:lnTo>
                        <a:pt x="259" y="563"/>
                      </a:lnTo>
                      <a:lnTo>
                        <a:pt x="260" y="561"/>
                      </a:lnTo>
                      <a:lnTo>
                        <a:pt x="261" y="559"/>
                      </a:lnTo>
                      <a:lnTo>
                        <a:pt x="265" y="558"/>
                      </a:lnTo>
                      <a:lnTo>
                        <a:pt x="268" y="557"/>
                      </a:lnTo>
                      <a:lnTo>
                        <a:pt x="270" y="558"/>
                      </a:lnTo>
                      <a:lnTo>
                        <a:pt x="273" y="558"/>
                      </a:lnTo>
                      <a:lnTo>
                        <a:pt x="275" y="560"/>
                      </a:lnTo>
                      <a:lnTo>
                        <a:pt x="277" y="561"/>
                      </a:lnTo>
                      <a:lnTo>
                        <a:pt x="335" y="56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4" name="Freeform 568"/>
                <p:cNvSpPr>
                  <a:spLocks/>
                </p:cNvSpPr>
                <p:nvPr/>
              </p:nvSpPr>
              <p:spPr bwMode="auto">
                <a:xfrm>
                  <a:off x="3432" y="3485"/>
                  <a:ext cx="169" cy="43"/>
                </a:xfrm>
                <a:custGeom>
                  <a:avLst/>
                  <a:gdLst/>
                  <a:ahLst/>
                  <a:cxnLst>
                    <a:cxn ang="0">
                      <a:pos x="663" y="0"/>
                    </a:cxn>
                    <a:cxn ang="0">
                      <a:pos x="627" y="23"/>
                    </a:cxn>
                    <a:cxn ang="0">
                      <a:pos x="591" y="44"/>
                    </a:cxn>
                    <a:cxn ang="0">
                      <a:pos x="553" y="61"/>
                    </a:cxn>
                    <a:cxn ang="0">
                      <a:pos x="512" y="77"/>
                    </a:cxn>
                    <a:cxn ang="0">
                      <a:pos x="472" y="91"/>
                    </a:cxn>
                    <a:cxn ang="0">
                      <a:pos x="430" y="103"/>
                    </a:cxn>
                    <a:cxn ang="0">
                      <a:pos x="388" y="114"/>
                    </a:cxn>
                    <a:cxn ang="0">
                      <a:pos x="346" y="122"/>
                    </a:cxn>
                    <a:cxn ang="0">
                      <a:pos x="302" y="130"/>
                    </a:cxn>
                    <a:cxn ang="0">
                      <a:pos x="258" y="137"/>
                    </a:cxn>
                    <a:cxn ang="0">
                      <a:pos x="216" y="141"/>
                    </a:cxn>
                    <a:cxn ang="0">
                      <a:pos x="172" y="146"/>
                    </a:cxn>
                    <a:cxn ang="0">
                      <a:pos x="129" y="149"/>
                    </a:cxn>
                    <a:cxn ang="0">
                      <a:pos x="85" y="151"/>
                    </a:cxn>
                    <a:cxn ang="0">
                      <a:pos x="43" y="152"/>
                    </a:cxn>
                    <a:cxn ang="0">
                      <a:pos x="0" y="153"/>
                    </a:cxn>
                    <a:cxn ang="0">
                      <a:pos x="21" y="172"/>
                    </a:cxn>
                    <a:cxn ang="0">
                      <a:pos x="64" y="171"/>
                    </a:cxn>
                    <a:cxn ang="0">
                      <a:pos x="106" y="169"/>
                    </a:cxn>
                    <a:cxn ang="0">
                      <a:pos x="150" y="166"/>
                    </a:cxn>
                    <a:cxn ang="0">
                      <a:pos x="193" y="162"/>
                    </a:cxn>
                    <a:cxn ang="0">
                      <a:pos x="239" y="158"/>
                    </a:cxn>
                    <a:cxn ang="0">
                      <a:pos x="282" y="152"/>
                    </a:cxn>
                    <a:cxn ang="0">
                      <a:pos x="325" y="146"/>
                    </a:cxn>
                    <a:cxn ang="0">
                      <a:pos x="369" y="138"/>
                    </a:cxn>
                    <a:cxn ang="0">
                      <a:pos x="414" y="128"/>
                    </a:cxn>
                    <a:cxn ang="0">
                      <a:pos x="455" y="116"/>
                    </a:cxn>
                    <a:cxn ang="0">
                      <a:pos x="497" y="103"/>
                    </a:cxn>
                    <a:cxn ang="0">
                      <a:pos x="539" y="88"/>
                    </a:cxn>
                    <a:cxn ang="0">
                      <a:pos x="579" y="71"/>
                    </a:cxn>
                    <a:cxn ang="0">
                      <a:pos x="617" y="50"/>
                    </a:cxn>
                    <a:cxn ang="0">
                      <a:pos x="655" y="28"/>
                    </a:cxn>
                    <a:cxn ang="0">
                      <a:pos x="676" y="14"/>
                    </a:cxn>
                  </a:cxnLst>
                  <a:rect l="0" t="0" r="r" b="b"/>
                  <a:pathLst>
                    <a:path w="676" h="172">
                      <a:moveTo>
                        <a:pt x="662" y="2"/>
                      </a:moveTo>
                      <a:lnTo>
                        <a:pt x="663" y="0"/>
                      </a:lnTo>
                      <a:lnTo>
                        <a:pt x="644" y="11"/>
                      </a:lnTo>
                      <a:lnTo>
                        <a:pt x="627" y="23"/>
                      </a:lnTo>
                      <a:lnTo>
                        <a:pt x="610" y="33"/>
                      </a:lnTo>
                      <a:lnTo>
                        <a:pt x="591" y="44"/>
                      </a:lnTo>
                      <a:lnTo>
                        <a:pt x="571" y="52"/>
                      </a:lnTo>
                      <a:lnTo>
                        <a:pt x="553" y="61"/>
                      </a:lnTo>
                      <a:lnTo>
                        <a:pt x="532" y="69"/>
                      </a:lnTo>
                      <a:lnTo>
                        <a:pt x="512" y="77"/>
                      </a:lnTo>
                      <a:lnTo>
                        <a:pt x="491" y="84"/>
                      </a:lnTo>
                      <a:lnTo>
                        <a:pt x="472" y="91"/>
                      </a:lnTo>
                      <a:lnTo>
                        <a:pt x="452" y="97"/>
                      </a:lnTo>
                      <a:lnTo>
                        <a:pt x="430" y="103"/>
                      </a:lnTo>
                      <a:lnTo>
                        <a:pt x="410" y="109"/>
                      </a:lnTo>
                      <a:lnTo>
                        <a:pt x="388" y="114"/>
                      </a:lnTo>
                      <a:lnTo>
                        <a:pt x="368" y="119"/>
                      </a:lnTo>
                      <a:lnTo>
                        <a:pt x="346" y="122"/>
                      </a:lnTo>
                      <a:lnTo>
                        <a:pt x="323" y="127"/>
                      </a:lnTo>
                      <a:lnTo>
                        <a:pt x="302" y="130"/>
                      </a:lnTo>
                      <a:lnTo>
                        <a:pt x="281" y="133"/>
                      </a:lnTo>
                      <a:lnTo>
                        <a:pt x="258" y="137"/>
                      </a:lnTo>
                      <a:lnTo>
                        <a:pt x="237" y="139"/>
                      </a:lnTo>
                      <a:lnTo>
                        <a:pt x="216" y="141"/>
                      </a:lnTo>
                      <a:lnTo>
                        <a:pt x="193" y="143"/>
                      </a:lnTo>
                      <a:lnTo>
                        <a:pt x="172" y="146"/>
                      </a:lnTo>
                      <a:lnTo>
                        <a:pt x="150" y="147"/>
                      </a:lnTo>
                      <a:lnTo>
                        <a:pt x="129" y="149"/>
                      </a:lnTo>
                      <a:lnTo>
                        <a:pt x="106" y="150"/>
                      </a:lnTo>
                      <a:lnTo>
                        <a:pt x="85" y="151"/>
                      </a:lnTo>
                      <a:lnTo>
                        <a:pt x="64" y="152"/>
                      </a:lnTo>
                      <a:lnTo>
                        <a:pt x="43" y="152"/>
                      </a:lnTo>
                      <a:lnTo>
                        <a:pt x="21" y="152"/>
                      </a:lnTo>
                      <a:lnTo>
                        <a:pt x="0" y="153"/>
                      </a:lnTo>
                      <a:lnTo>
                        <a:pt x="0" y="172"/>
                      </a:lnTo>
                      <a:lnTo>
                        <a:pt x="21" y="172"/>
                      </a:lnTo>
                      <a:lnTo>
                        <a:pt x="43" y="172"/>
                      </a:lnTo>
                      <a:lnTo>
                        <a:pt x="64" y="171"/>
                      </a:lnTo>
                      <a:lnTo>
                        <a:pt x="85" y="170"/>
                      </a:lnTo>
                      <a:lnTo>
                        <a:pt x="106" y="169"/>
                      </a:lnTo>
                      <a:lnTo>
                        <a:pt x="129" y="168"/>
                      </a:lnTo>
                      <a:lnTo>
                        <a:pt x="150" y="166"/>
                      </a:lnTo>
                      <a:lnTo>
                        <a:pt x="172" y="165"/>
                      </a:lnTo>
                      <a:lnTo>
                        <a:pt x="193" y="162"/>
                      </a:lnTo>
                      <a:lnTo>
                        <a:pt x="216" y="160"/>
                      </a:lnTo>
                      <a:lnTo>
                        <a:pt x="239" y="158"/>
                      </a:lnTo>
                      <a:lnTo>
                        <a:pt x="260" y="156"/>
                      </a:lnTo>
                      <a:lnTo>
                        <a:pt x="282" y="152"/>
                      </a:lnTo>
                      <a:lnTo>
                        <a:pt x="304" y="149"/>
                      </a:lnTo>
                      <a:lnTo>
                        <a:pt x="325" y="146"/>
                      </a:lnTo>
                      <a:lnTo>
                        <a:pt x="349" y="141"/>
                      </a:lnTo>
                      <a:lnTo>
                        <a:pt x="369" y="138"/>
                      </a:lnTo>
                      <a:lnTo>
                        <a:pt x="391" y="133"/>
                      </a:lnTo>
                      <a:lnTo>
                        <a:pt x="414" y="128"/>
                      </a:lnTo>
                      <a:lnTo>
                        <a:pt x="433" y="122"/>
                      </a:lnTo>
                      <a:lnTo>
                        <a:pt x="455" y="116"/>
                      </a:lnTo>
                      <a:lnTo>
                        <a:pt x="476" y="111"/>
                      </a:lnTo>
                      <a:lnTo>
                        <a:pt x="497" y="103"/>
                      </a:lnTo>
                      <a:lnTo>
                        <a:pt x="518" y="96"/>
                      </a:lnTo>
                      <a:lnTo>
                        <a:pt x="539" y="88"/>
                      </a:lnTo>
                      <a:lnTo>
                        <a:pt x="559" y="80"/>
                      </a:lnTo>
                      <a:lnTo>
                        <a:pt x="579" y="71"/>
                      </a:lnTo>
                      <a:lnTo>
                        <a:pt x="599" y="61"/>
                      </a:lnTo>
                      <a:lnTo>
                        <a:pt x="617" y="50"/>
                      </a:lnTo>
                      <a:lnTo>
                        <a:pt x="637" y="40"/>
                      </a:lnTo>
                      <a:lnTo>
                        <a:pt x="655" y="28"/>
                      </a:lnTo>
                      <a:lnTo>
                        <a:pt x="673" y="17"/>
                      </a:lnTo>
                      <a:lnTo>
                        <a:pt x="676" y="14"/>
                      </a:lnTo>
                      <a:lnTo>
                        <a:pt x="662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5" name="Freeform 569"/>
                <p:cNvSpPr>
                  <a:spLocks/>
                </p:cNvSpPr>
                <p:nvPr/>
              </p:nvSpPr>
              <p:spPr bwMode="auto">
                <a:xfrm>
                  <a:off x="3597" y="3453"/>
                  <a:ext cx="31" cy="36"/>
                </a:xfrm>
                <a:custGeom>
                  <a:avLst/>
                  <a:gdLst/>
                  <a:ahLst/>
                  <a:cxnLst>
                    <a:cxn ang="0">
                      <a:pos x="108" y="17"/>
                    </a:cxn>
                    <a:cxn ang="0">
                      <a:pos x="103" y="8"/>
                    </a:cxn>
                    <a:cxn ang="0">
                      <a:pos x="101" y="28"/>
                    </a:cxn>
                    <a:cxn ang="0">
                      <a:pos x="93" y="42"/>
                    </a:cxn>
                    <a:cxn ang="0">
                      <a:pos x="82" y="58"/>
                    </a:cxn>
                    <a:cxn ang="0">
                      <a:pos x="68" y="71"/>
                    </a:cxn>
                    <a:cxn ang="0">
                      <a:pos x="51" y="84"/>
                    </a:cxn>
                    <a:cxn ang="0">
                      <a:pos x="33" y="97"/>
                    </a:cxn>
                    <a:cxn ang="0">
                      <a:pos x="16" y="112"/>
                    </a:cxn>
                    <a:cxn ang="0">
                      <a:pos x="0" y="130"/>
                    </a:cxn>
                    <a:cxn ang="0">
                      <a:pos x="14" y="142"/>
                    </a:cxn>
                    <a:cxn ang="0">
                      <a:pos x="28" y="127"/>
                    </a:cxn>
                    <a:cxn ang="0">
                      <a:pos x="45" y="112"/>
                    </a:cxn>
                    <a:cxn ang="0">
                      <a:pos x="62" y="98"/>
                    </a:cxn>
                    <a:cxn ang="0">
                      <a:pos x="80" y="85"/>
                    </a:cxn>
                    <a:cxn ang="0">
                      <a:pos x="96" y="71"/>
                    </a:cxn>
                    <a:cxn ang="0">
                      <a:pos x="110" y="53"/>
                    </a:cxn>
                    <a:cxn ang="0">
                      <a:pos x="119" y="33"/>
                    </a:cxn>
                    <a:cxn ang="0">
                      <a:pos x="122" y="8"/>
                    </a:cxn>
                    <a:cxn ang="0">
                      <a:pos x="118" y="0"/>
                    </a:cxn>
                    <a:cxn ang="0">
                      <a:pos x="123" y="8"/>
                    </a:cxn>
                    <a:cxn ang="0">
                      <a:pos x="122" y="3"/>
                    </a:cxn>
                    <a:cxn ang="0">
                      <a:pos x="118" y="0"/>
                    </a:cxn>
                    <a:cxn ang="0">
                      <a:pos x="108" y="17"/>
                    </a:cxn>
                  </a:cxnLst>
                  <a:rect l="0" t="0" r="r" b="b"/>
                  <a:pathLst>
                    <a:path w="123" h="142">
                      <a:moveTo>
                        <a:pt x="108" y="17"/>
                      </a:moveTo>
                      <a:lnTo>
                        <a:pt x="103" y="8"/>
                      </a:lnTo>
                      <a:lnTo>
                        <a:pt x="101" y="28"/>
                      </a:lnTo>
                      <a:lnTo>
                        <a:pt x="93" y="42"/>
                      </a:lnTo>
                      <a:lnTo>
                        <a:pt x="82" y="58"/>
                      </a:lnTo>
                      <a:lnTo>
                        <a:pt x="68" y="71"/>
                      </a:lnTo>
                      <a:lnTo>
                        <a:pt x="51" y="84"/>
                      </a:lnTo>
                      <a:lnTo>
                        <a:pt x="33" y="97"/>
                      </a:lnTo>
                      <a:lnTo>
                        <a:pt x="16" y="112"/>
                      </a:lnTo>
                      <a:lnTo>
                        <a:pt x="0" y="130"/>
                      </a:lnTo>
                      <a:lnTo>
                        <a:pt x="14" y="142"/>
                      </a:lnTo>
                      <a:lnTo>
                        <a:pt x="28" y="127"/>
                      </a:lnTo>
                      <a:lnTo>
                        <a:pt x="45" y="112"/>
                      </a:lnTo>
                      <a:lnTo>
                        <a:pt x="62" y="98"/>
                      </a:lnTo>
                      <a:lnTo>
                        <a:pt x="80" y="85"/>
                      </a:lnTo>
                      <a:lnTo>
                        <a:pt x="96" y="71"/>
                      </a:lnTo>
                      <a:lnTo>
                        <a:pt x="110" y="53"/>
                      </a:lnTo>
                      <a:lnTo>
                        <a:pt x="119" y="33"/>
                      </a:lnTo>
                      <a:lnTo>
                        <a:pt x="122" y="8"/>
                      </a:lnTo>
                      <a:lnTo>
                        <a:pt x="118" y="0"/>
                      </a:lnTo>
                      <a:lnTo>
                        <a:pt x="123" y="8"/>
                      </a:lnTo>
                      <a:lnTo>
                        <a:pt x="122" y="3"/>
                      </a:lnTo>
                      <a:lnTo>
                        <a:pt x="118" y="0"/>
                      </a:lnTo>
                      <a:lnTo>
                        <a:pt x="108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6" name="Freeform 570"/>
                <p:cNvSpPr>
                  <a:spLocks/>
                </p:cNvSpPr>
                <p:nvPr/>
              </p:nvSpPr>
              <p:spPr bwMode="auto">
                <a:xfrm>
                  <a:off x="3604" y="3452"/>
                  <a:ext cx="23" cy="12"/>
                </a:xfrm>
                <a:custGeom>
                  <a:avLst/>
                  <a:gdLst/>
                  <a:ahLst/>
                  <a:cxnLst>
                    <a:cxn ang="0">
                      <a:pos x="11" y="47"/>
                    </a:cxn>
                    <a:cxn ang="0">
                      <a:pos x="8" y="47"/>
                    </a:cxn>
                    <a:cxn ang="0">
                      <a:pos x="19" y="43"/>
                    </a:cxn>
                    <a:cxn ang="0">
                      <a:pos x="29" y="37"/>
                    </a:cxn>
                    <a:cxn ang="0">
                      <a:pos x="40" y="30"/>
                    </a:cxn>
                    <a:cxn ang="0">
                      <a:pos x="50" y="26"/>
                    </a:cxn>
                    <a:cxn ang="0">
                      <a:pos x="62" y="22"/>
                    </a:cxn>
                    <a:cxn ang="0">
                      <a:pos x="69" y="19"/>
                    </a:cxn>
                    <a:cxn ang="0">
                      <a:pos x="78" y="20"/>
                    </a:cxn>
                    <a:cxn ang="0">
                      <a:pos x="84" y="22"/>
                    </a:cxn>
                    <a:cxn ang="0">
                      <a:pos x="94" y="5"/>
                    </a:cxn>
                    <a:cxn ang="0">
                      <a:pos x="80" y="1"/>
                    </a:cxn>
                    <a:cxn ang="0">
                      <a:pos x="69" y="0"/>
                    </a:cxn>
                    <a:cxn ang="0">
                      <a:pos x="55" y="3"/>
                    </a:cxn>
                    <a:cxn ang="0">
                      <a:pos x="44" y="7"/>
                    </a:cxn>
                    <a:cxn ang="0">
                      <a:pos x="32" y="13"/>
                    </a:cxn>
                    <a:cxn ang="0">
                      <a:pos x="20" y="20"/>
                    </a:cxn>
                    <a:cxn ang="0">
                      <a:pos x="11" y="26"/>
                    </a:cxn>
                    <a:cxn ang="0">
                      <a:pos x="1" y="28"/>
                    </a:cxn>
                    <a:cxn ang="0">
                      <a:pos x="0" y="30"/>
                    </a:cxn>
                    <a:cxn ang="0">
                      <a:pos x="11" y="47"/>
                    </a:cxn>
                  </a:cxnLst>
                  <a:rect l="0" t="0" r="r" b="b"/>
                  <a:pathLst>
                    <a:path w="94" h="47">
                      <a:moveTo>
                        <a:pt x="11" y="47"/>
                      </a:moveTo>
                      <a:lnTo>
                        <a:pt x="8" y="47"/>
                      </a:lnTo>
                      <a:lnTo>
                        <a:pt x="19" y="43"/>
                      </a:lnTo>
                      <a:lnTo>
                        <a:pt x="29" y="37"/>
                      </a:lnTo>
                      <a:lnTo>
                        <a:pt x="40" y="30"/>
                      </a:lnTo>
                      <a:lnTo>
                        <a:pt x="50" y="26"/>
                      </a:lnTo>
                      <a:lnTo>
                        <a:pt x="62" y="22"/>
                      </a:lnTo>
                      <a:lnTo>
                        <a:pt x="69" y="19"/>
                      </a:lnTo>
                      <a:lnTo>
                        <a:pt x="78" y="20"/>
                      </a:lnTo>
                      <a:lnTo>
                        <a:pt x="84" y="22"/>
                      </a:lnTo>
                      <a:lnTo>
                        <a:pt x="94" y="5"/>
                      </a:lnTo>
                      <a:lnTo>
                        <a:pt x="80" y="1"/>
                      </a:lnTo>
                      <a:lnTo>
                        <a:pt x="69" y="0"/>
                      </a:lnTo>
                      <a:lnTo>
                        <a:pt x="55" y="3"/>
                      </a:lnTo>
                      <a:lnTo>
                        <a:pt x="44" y="7"/>
                      </a:lnTo>
                      <a:lnTo>
                        <a:pt x="32" y="13"/>
                      </a:lnTo>
                      <a:lnTo>
                        <a:pt x="20" y="20"/>
                      </a:lnTo>
                      <a:lnTo>
                        <a:pt x="11" y="26"/>
                      </a:lnTo>
                      <a:lnTo>
                        <a:pt x="1" y="28"/>
                      </a:lnTo>
                      <a:lnTo>
                        <a:pt x="0" y="30"/>
                      </a:lnTo>
                      <a:lnTo>
                        <a:pt x="11" y="4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7" name="Freeform 571"/>
                <p:cNvSpPr>
                  <a:spLocks/>
                </p:cNvSpPr>
                <p:nvPr/>
              </p:nvSpPr>
              <p:spPr bwMode="auto">
                <a:xfrm>
                  <a:off x="3401" y="3459"/>
                  <a:ext cx="205" cy="49"/>
                </a:xfrm>
                <a:custGeom>
                  <a:avLst/>
                  <a:gdLst/>
                  <a:ahLst/>
                  <a:cxnLst>
                    <a:cxn ang="0">
                      <a:pos x="1" y="194"/>
                    </a:cxn>
                    <a:cxn ang="0">
                      <a:pos x="53" y="191"/>
                    </a:cxn>
                    <a:cxn ang="0">
                      <a:pos x="104" y="187"/>
                    </a:cxn>
                    <a:cxn ang="0">
                      <a:pos x="156" y="185"/>
                    </a:cxn>
                    <a:cxn ang="0">
                      <a:pos x="208" y="180"/>
                    </a:cxn>
                    <a:cxn ang="0">
                      <a:pos x="261" y="175"/>
                    </a:cxn>
                    <a:cxn ang="0">
                      <a:pos x="315" y="170"/>
                    </a:cxn>
                    <a:cxn ang="0">
                      <a:pos x="368" y="162"/>
                    </a:cxn>
                    <a:cxn ang="0">
                      <a:pos x="420" y="154"/>
                    </a:cxn>
                    <a:cxn ang="0">
                      <a:pos x="473" y="145"/>
                    </a:cxn>
                    <a:cxn ang="0">
                      <a:pos x="524" y="133"/>
                    </a:cxn>
                    <a:cxn ang="0">
                      <a:pos x="576" y="121"/>
                    </a:cxn>
                    <a:cxn ang="0">
                      <a:pos x="626" y="105"/>
                    </a:cxn>
                    <a:cxn ang="0">
                      <a:pos x="677" y="87"/>
                    </a:cxn>
                    <a:cxn ang="0">
                      <a:pos x="724" y="67"/>
                    </a:cxn>
                    <a:cxn ang="0">
                      <a:pos x="773" y="44"/>
                    </a:cxn>
                    <a:cxn ang="0">
                      <a:pos x="821" y="17"/>
                    </a:cxn>
                    <a:cxn ang="0">
                      <a:pos x="788" y="14"/>
                    </a:cxn>
                    <a:cxn ang="0">
                      <a:pos x="741" y="38"/>
                    </a:cxn>
                    <a:cxn ang="0">
                      <a:pos x="694" y="58"/>
                    </a:cxn>
                    <a:cxn ang="0">
                      <a:pos x="645" y="78"/>
                    </a:cxn>
                    <a:cxn ang="0">
                      <a:pos x="597" y="93"/>
                    </a:cxn>
                    <a:cxn ang="0">
                      <a:pos x="546" y="109"/>
                    </a:cxn>
                    <a:cxn ang="0">
                      <a:pos x="495" y="121"/>
                    </a:cxn>
                    <a:cxn ang="0">
                      <a:pos x="445" y="131"/>
                    </a:cxn>
                    <a:cxn ang="0">
                      <a:pos x="391" y="141"/>
                    </a:cxn>
                    <a:cxn ang="0">
                      <a:pos x="339" y="148"/>
                    </a:cxn>
                    <a:cxn ang="0">
                      <a:pos x="288" y="154"/>
                    </a:cxn>
                    <a:cxn ang="0">
                      <a:pos x="235" y="160"/>
                    </a:cxn>
                    <a:cxn ang="0">
                      <a:pos x="182" y="164"/>
                    </a:cxn>
                    <a:cxn ang="0">
                      <a:pos x="130" y="168"/>
                    </a:cxn>
                    <a:cxn ang="0">
                      <a:pos x="78" y="171"/>
                    </a:cxn>
                    <a:cxn ang="0">
                      <a:pos x="27" y="174"/>
                    </a:cxn>
                    <a:cxn ang="0">
                      <a:pos x="3" y="175"/>
                    </a:cxn>
                  </a:cxnLst>
                  <a:rect l="0" t="0" r="r" b="b"/>
                  <a:pathLst>
                    <a:path w="821" h="194">
                      <a:moveTo>
                        <a:pt x="0" y="194"/>
                      </a:moveTo>
                      <a:lnTo>
                        <a:pt x="1" y="194"/>
                      </a:lnTo>
                      <a:lnTo>
                        <a:pt x="27" y="193"/>
                      </a:lnTo>
                      <a:lnTo>
                        <a:pt x="53" y="191"/>
                      </a:lnTo>
                      <a:lnTo>
                        <a:pt x="78" y="190"/>
                      </a:lnTo>
                      <a:lnTo>
                        <a:pt x="104" y="187"/>
                      </a:lnTo>
                      <a:lnTo>
                        <a:pt x="130" y="187"/>
                      </a:lnTo>
                      <a:lnTo>
                        <a:pt x="156" y="185"/>
                      </a:lnTo>
                      <a:lnTo>
                        <a:pt x="182" y="183"/>
                      </a:lnTo>
                      <a:lnTo>
                        <a:pt x="208" y="180"/>
                      </a:lnTo>
                      <a:lnTo>
                        <a:pt x="235" y="179"/>
                      </a:lnTo>
                      <a:lnTo>
                        <a:pt x="261" y="175"/>
                      </a:lnTo>
                      <a:lnTo>
                        <a:pt x="288" y="173"/>
                      </a:lnTo>
                      <a:lnTo>
                        <a:pt x="315" y="170"/>
                      </a:lnTo>
                      <a:lnTo>
                        <a:pt x="341" y="167"/>
                      </a:lnTo>
                      <a:lnTo>
                        <a:pt x="368" y="162"/>
                      </a:lnTo>
                      <a:lnTo>
                        <a:pt x="394" y="160"/>
                      </a:lnTo>
                      <a:lnTo>
                        <a:pt x="420" y="154"/>
                      </a:lnTo>
                      <a:lnTo>
                        <a:pt x="447" y="149"/>
                      </a:lnTo>
                      <a:lnTo>
                        <a:pt x="473" y="145"/>
                      </a:lnTo>
                      <a:lnTo>
                        <a:pt x="499" y="140"/>
                      </a:lnTo>
                      <a:lnTo>
                        <a:pt x="524" y="133"/>
                      </a:lnTo>
                      <a:lnTo>
                        <a:pt x="550" y="127"/>
                      </a:lnTo>
                      <a:lnTo>
                        <a:pt x="576" y="121"/>
                      </a:lnTo>
                      <a:lnTo>
                        <a:pt x="601" y="112"/>
                      </a:lnTo>
                      <a:lnTo>
                        <a:pt x="626" y="105"/>
                      </a:lnTo>
                      <a:lnTo>
                        <a:pt x="652" y="96"/>
                      </a:lnTo>
                      <a:lnTo>
                        <a:pt x="677" y="87"/>
                      </a:lnTo>
                      <a:lnTo>
                        <a:pt x="700" y="77"/>
                      </a:lnTo>
                      <a:lnTo>
                        <a:pt x="724" y="67"/>
                      </a:lnTo>
                      <a:lnTo>
                        <a:pt x="750" y="55"/>
                      </a:lnTo>
                      <a:lnTo>
                        <a:pt x="773" y="44"/>
                      </a:lnTo>
                      <a:lnTo>
                        <a:pt x="796" y="30"/>
                      </a:lnTo>
                      <a:lnTo>
                        <a:pt x="821" y="17"/>
                      </a:lnTo>
                      <a:lnTo>
                        <a:pt x="810" y="0"/>
                      </a:lnTo>
                      <a:lnTo>
                        <a:pt x="788" y="14"/>
                      </a:lnTo>
                      <a:lnTo>
                        <a:pt x="765" y="27"/>
                      </a:lnTo>
                      <a:lnTo>
                        <a:pt x="741" y="38"/>
                      </a:lnTo>
                      <a:lnTo>
                        <a:pt x="719" y="48"/>
                      </a:lnTo>
                      <a:lnTo>
                        <a:pt x="694" y="58"/>
                      </a:lnTo>
                      <a:lnTo>
                        <a:pt x="671" y="68"/>
                      </a:lnTo>
                      <a:lnTo>
                        <a:pt x="645" y="78"/>
                      </a:lnTo>
                      <a:lnTo>
                        <a:pt x="621" y="86"/>
                      </a:lnTo>
                      <a:lnTo>
                        <a:pt x="597" y="93"/>
                      </a:lnTo>
                      <a:lnTo>
                        <a:pt x="571" y="102"/>
                      </a:lnTo>
                      <a:lnTo>
                        <a:pt x="546" y="109"/>
                      </a:lnTo>
                      <a:lnTo>
                        <a:pt x="520" y="114"/>
                      </a:lnTo>
                      <a:lnTo>
                        <a:pt x="495" y="121"/>
                      </a:lnTo>
                      <a:lnTo>
                        <a:pt x="470" y="126"/>
                      </a:lnTo>
                      <a:lnTo>
                        <a:pt x="445" y="131"/>
                      </a:lnTo>
                      <a:lnTo>
                        <a:pt x="418" y="135"/>
                      </a:lnTo>
                      <a:lnTo>
                        <a:pt x="391" y="141"/>
                      </a:lnTo>
                      <a:lnTo>
                        <a:pt x="366" y="143"/>
                      </a:lnTo>
                      <a:lnTo>
                        <a:pt x="339" y="148"/>
                      </a:lnTo>
                      <a:lnTo>
                        <a:pt x="312" y="152"/>
                      </a:lnTo>
                      <a:lnTo>
                        <a:pt x="288" y="154"/>
                      </a:lnTo>
                      <a:lnTo>
                        <a:pt x="261" y="156"/>
                      </a:lnTo>
                      <a:lnTo>
                        <a:pt x="235" y="160"/>
                      </a:lnTo>
                      <a:lnTo>
                        <a:pt x="208" y="162"/>
                      </a:lnTo>
                      <a:lnTo>
                        <a:pt x="182" y="164"/>
                      </a:lnTo>
                      <a:lnTo>
                        <a:pt x="156" y="166"/>
                      </a:lnTo>
                      <a:lnTo>
                        <a:pt x="130" y="168"/>
                      </a:lnTo>
                      <a:lnTo>
                        <a:pt x="104" y="168"/>
                      </a:lnTo>
                      <a:lnTo>
                        <a:pt x="78" y="171"/>
                      </a:lnTo>
                      <a:lnTo>
                        <a:pt x="53" y="172"/>
                      </a:lnTo>
                      <a:lnTo>
                        <a:pt x="27" y="174"/>
                      </a:lnTo>
                      <a:lnTo>
                        <a:pt x="1" y="175"/>
                      </a:lnTo>
                      <a:lnTo>
                        <a:pt x="3" y="175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8" name="Freeform 572"/>
                <p:cNvSpPr>
                  <a:spLocks/>
                </p:cNvSpPr>
                <p:nvPr/>
              </p:nvSpPr>
              <p:spPr bwMode="auto">
                <a:xfrm>
                  <a:off x="3397" y="3501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4" y="21"/>
                    </a:cxn>
                    <a:cxn ang="0">
                      <a:pos x="10" y="27"/>
                    </a:cxn>
                    <a:cxn ang="0">
                      <a:pos x="16" y="28"/>
                    </a:cxn>
                    <a:cxn ang="0">
                      <a:pos x="19" y="9"/>
                    </a:cxn>
                    <a:cxn ang="0">
                      <a:pos x="16" y="8"/>
                    </a:cxn>
                    <a:cxn ang="0">
                      <a:pos x="17" y="9"/>
                    </a:cxn>
                    <a:cxn ang="0">
                      <a:pos x="19" y="12"/>
                    </a:cxn>
                    <a:cxn ang="0">
                      <a:pos x="14" y="17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28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10" y="27"/>
                      </a:lnTo>
                      <a:lnTo>
                        <a:pt x="16" y="28"/>
                      </a:lnTo>
                      <a:lnTo>
                        <a:pt x="19" y="9"/>
                      </a:lnTo>
                      <a:lnTo>
                        <a:pt x="16" y="8"/>
                      </a:lnTo>
                      <a:lnTo>
                        <a:pt x="17" y="9"/>
                      </a:lnTo>
                      <a:lnTo>
                        <a:pt x="19" y="12"/>
                      </a:lnTo>
                      <a:lnTo>
                        <a:pt x="14" y="1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49" name="Freeform 573"/>
                <p:cNvSpPr>
                  <a:spLocks/>
                </p:cNvSpPr>
                <p:nvPr/>
              </p:nvSpPr>
              <p:spPr bwMode="auto">
                <a:xfrm>
                  <a:off x="3398" y="3425"/>
                  <a:ext cx="167" cy="80"/>
                </a:xfrm>
                <a:custGeom>
                  <a:avLst/>
                  <a:gdLst/>
                  <a:ahLst/>
                  <a:cxnLst>
                    <a:cxn ang="0">
                      <a:pos x="664" y="0"/>
                    </a:cxn>
                    <a:cxn ang="0">
                      <a:pos x="663" y="0"/>
                    </a:cxn>
                    <a:cxn ang="0">
                      <a:pos x="619" y="17"/>
                    </a:cxn>
                    <a:cxn ang="0">
                      <a:pos x="575" y="34"/>
                    </a:cxn>
                    <a:cxn ang="0">
                      <a:pos x="530" y="51"/>
                    </a:cxn>
                    <a:cxn ang="0">
                      <a:pos x="487" y="69"/>
                    </a:cxn>
                    <a:cxn ang="0">
                      <a:pos x="443" y="86"/>
                    </a:cxn>
                    <a:cxn ang="0">
                      <a:pos x="400" y="103"/>
                    </a:cxn>
                    <a:cxn ang="0">
                      <a:pos x="358" y="121"/>
                    </a:cxn>
                    <a:cxn ang="0">
                      <a:pos x="316" y="139"/>
                    </a:cxn>
                    <a:cxn ang="0">
                      <a:pos x="273" y="158"/>
                    </a:cxn>
                    <a:cxn ang="0">
                      <a:pos x="233" y="177"/>
                    </a:cxn>
                    <a:cxn ang="0">
                      <a:pos x="191" y="196"/>
                    </a:cxn>
                    <a:cxn ang="0">
                      <a:pos x="153" y="218"/>
                    </a:cxn>
                    <a:cxn ang="0">
                      <a:pos x="113" y="237"/>
                    </a:cxn>
                    <a:cxn ang="0">
                      <a:pos x="75" y="258"/>
                    </a:cxn>
                    <a:cxn ang="0">
                      <a:pos x="37" y="279"/>
                    </a:cxn>
                    <a:cxn ang="0">
                      <a:pos x="0" y="302"/>
                    </a:cxn>
                    <a:cxn ang="0">
                      <a:pos x="10" y="319"/>
                    </a:cxn>
                    <a:cxn ang="0">
                      <a:pos x="47" y="296"/>
                    </a:cxn>
                    <a:cxn ang="0">
                      <a:pos x="83" y="275"/>
                    </a:cxn>
                    <a:cxn ang="0">
                      <a:pos x="123" y="253"/>
                    </a:cxn>
                    <a:cxn ang="0">
                      <a:pos x="161" y="234"/>
                    </a:cxn>
                    <a:cxn ang="0">
                      <a:pos x="199" y="215"/>
                    </a:cxn>
                    <a:cxn ang="0">
                      <a:pos x="241" y="196"/>
                    </a:cxn>
                    <a:cxn ang="0">
                      <a:pos x="281" y="177"/>
                    </a:cxn>
                    <a:cxn ang="0">
                      <a:pos x="322" y="158"/>
                    </a:cxn>
                    <a:cxn ang="0">
                      <a:pos x="365" y="140"/>
                    </a:cxn>
                    <a:cxn ang="0">
                      <a:pos x="407" y="122"/>
                    </a:cxn>
                    <a:cxn ang="0">
                      <a:pos x="450" y="105"/>
                    </a:cxn>
                    <a:cxn ang="0">
                      <a:pos x="494" y="88"/>
                    </a:cxn>
                    <a:cxn ang="0">
                      <a:pos x="536" y="70"/>
                    </a:cxn>
                    <a:cxn ang="0">
                      <a:pos x="581" y="53"/>
                    </a:cxn>
                    <a:cxn ang="0">
                      <a:pos x="625" y="36"/>
                    </a:cxn>
                    <a:cxn ang="0">
                      <a:pos x="669" y="19"/>
                    </a:cxn>
                    <a:cxn ang="0">
                      <a:pos x="668" y="19"/>
                    </a:cxn>
                    <a:cxn ang="0">
                      <a:pos x="664" y="0"/>
                    </a:cxn>
                  </a:cxnLst>
                  <a:rect l="0" t="0" r="r" b="b"/>
                  <a:pathLst>
                    <a:path w="669" h="319">
                      <a:moveTo>
                        <a:pt x="664" y="0"/>
                      </a:moveTo>
                      <a:lnTo>
                        <a:pt x="663" y="0"/>
                      </a:lnTo>
                      <a:lnTo>
                        <a:pt x="619" y="17"/>
                      </a:lnTo>
                      <a:lnTo>
                        <a:pt x="575" y="34"/>
                      </a:lnTo>
                      <a:lnTo>
                        <a:pt x="530" y="51"/>
                      </a:lnTo>
                      <a:lnTo>
                        <a:pt x="487" y="69"/>
                      </a:lnTo>
                      <a:lnTo>
                        <a:pt x="443" y="86"/>
                      </a:lnTo>
                      <a:lnTo>
                        <a:pt x="400" y="103"/>
                      </a:lnTo>
                      <a:lnTo>
                        <a:pt x="358" y="121"/>
                      </a:lnTo>
                      <a:lnTo>
                        <a:pt x="316" y="139"/>
                      </a:lnTo>
                      <a:lnTo>
                        <a:pt x="273" y="158"/>
                      </a:lnTo>
                      <a:lnTo>
                        <a:pt x="233" y="177"/>
                      </a:lnTo>
                      <a:lnTo>
                        <a:pt x="191" y="196"/>
                      </a:lnTo>
                      <a:lnTo>
                        <a:pt x="153" y="218"/>
                      </a:lnTo>
                      <a:lnTo>
                        <a:pt x="113" y="237"/>
                      </a:lnTo>
                      <a:lnTo>
                        <a:pt x="75" y="258"/>
                      </a:lnTo>
                      <a:lnTo>
                        <a:pt x="37" y="279"/>
                      </a:lnTo>
                      <a:lnTo>
                        <a:pt x="0" y="302"/>
                      </a:lnTo>
                      <a:lnTo>
                        <a:pt x="10" y="319"/>
                      </a:lnTo>
                      <a:lnTo>
                        <a:pt x="47" y="296"/>
                      </a:lnTo>
                      <a:lnTo>
                        <a:pt x="83" y="275"/>
                      </a:lnTo>
                      <a:lnTo>
                        <a:pt x="123" y="253"/>
                      </a:lnTo>
                      <a:lnTo>
                        <a:pt x="161" y="234"/>
                      </a:lnTo>
                      <a:lnTo>
                        <a:pt x="199" y="215"/>
                      </a:lnTo>
                      <a:lnTo>
                        <a:pt x="241" y="196"/>
                      </a:lnTo>
                      <a:lnTo>
                        <a:pt x="281" y="177"/>
                      </a:lnTo>
                      <a:lnTo>
                        <a:pt x="322" y="158"/>
                      </a:lnTo>
                      <a:lnTo>
                        <a:pt x="365" y="140"/>
                      </a:lnTo>
                      <a:lnTo>
                        <a:pt x="407" y="122"/>
                      </a:lnTo>
                      <a:lnTo>
                        <a:pt x="450" y="105"/>
                      </a:lnTo>
                      <a:lnTo>
                        <a:pt x="494" y="88"/>
                      </a:lnTo>
                      <a:lnTo>
                        <a:pt x="536" y="70"/>
                      </a:lnTo>
                      <a:lnTo>
                        <a:pt x="581" y="53"/>
                      </a:lnTo>
                      <a:lnTo>
                        <a:pt x="625" y="36"/>
                      </a:lnTo>
                      <a:lnTo>
                        <a:pt x="669" y="19"/>
                      </a:lnTo>
                      <a:lnTo>
                        <a:pt x="668" y="19"/>
                      </a:lnTo>
                      <a:lnTo>
                        <a:pt x="664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0" name="Freeform 574"/>
                <p:cNvSpPr>
                  <a:spLocks/>
                </p:cNvSpPr>
                <p:nvPr/>
              </p:nvSpPr>
              <p:spPr bwMode="auto">
                <a:xfrm>
                  <a:off x="3564" y="3413"/>
                  <a:ext cx="40" cy="17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49" y="0"/>
                    </a:cxn>
                    <a:cxn ang="0">
                      <a:pos x="132" y="8"/>
                    </a:cxn>
                    <a:cxn ang="0">
                      <a:pos x="115" y="14"/>
                    </a:cxn>
                    <a:cxn ang="0">
                      <a:pos x="98" y="21"/>
                    </a:cxn>
                    <a:cxn ang="0">
                      <a:pos x="79" y="27"/>
                    </a:cxn>
                    <a:cxn ang="0">
                      <a:pos x="60" y="33"/>
                    </a:cxn>
                    <a:cxn ang="0">
                      <a:pos x="40" y="38"/>
                    </a:cxn>
                    <a:cxn ang="0">
                      <a:pos x="21" y="44"/>
                    </a:cxn>
                    <a:cxn ang="0">
                      <a:pos x="0" y="50"/>
                    </a:cxn>
                    <a:cxn ang="0">
                      <a:pos x="4" y="69"/>
                    </a:cxn>
                    <a:cxn ang="0">
                      <a:pos x="25" y="63"/>
                    </a:cxn>
                    <a:cxn ang="0">
                      <a:pos x="44" y="57"/>
                    </a:cxn>
                    <a:cxn ang="0">
                      <a:pos x="63" y="52"/>
                    </a:cxn>
                    <a:cxn ang="0">
                      <a:pos x="83" y="45"/>
                    </a:cxn>
                    <a:cxn ang="0">
                      <a:pos x="101" y="40"/>
                    </a:cxn>
                    <a:cxn ang="0">
                      <a:pos x="121" y="33"/>
                    </a:cxn>
                    <a:cxn ang="0">
                      <a:pos x="140" y="27"/>
                    </a:cxn>
                    <a:cxn ang="0">
                      <a:pos x="157" y="18"/>
                    </a:cxn>
                    <a:cxn ang="0">
                      <a:pos x="158" y="18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58" h="69">
                      <a:moveTo>
                        <a:pt x="148" y="0"/>
                      </a:moveTo>
                      <a:lnTo>
                        <a:pt x="149" y="0"/>
                      </a:lnTo>
                      <a:lnTo>
                        <a:pt x="132" y="8"/>
                      </a:lnTo>
                      <a:lnTo>
                        <a:pt x="115" y="14"/>
                      </a:lnTo>
                      <a:lnTo>
                        <a:pt x="98" y="21"/>
                      </a:lnTo>
                      <a:lnTo>
                        <a:pt x="79" y="27"/>
                      </a:lnTo>
                      <a:lnTo>
                        <a:pt x="60" y="33"/>
                      </a:lnTo>
                      <a:lnTo>
                        <a:pt x="40" y="38"/>
                      </a:lnTo>
                      <a:lnTo>
                        <a:pt x="21" y="44"/>
                      </a:lnTo>
                      <a:lnTo>
                        <a:pt x="0" y="50"/>
                      </a:lnTo>
                      <a:lnTo>
                        <a:pt x="4" y="69"/>
                      </a:lnTo>
                      <a:lnTo>
                        <a:pt x="25" y="63"/>
                      </a:lnTo>
                      <a:lnTo>
                        <a:pt x="44" y="57"/>
                      </a:lnTo>
                      <a:lnTo>
                        <a:pt x="63" y="52"/>
                      </a:lnTo>
                      <a:lnTo>
                        <a:pt x="83" y="45"/>
                      </a:lnTo>
                      <a:lnTo>
                        <a:pt x="101" y="40"/>
                      </a:lnTo>
                      <a:lnTo>
                        <a:pt x="121" y="33"/>
                      </a:lnTo>
                      <a:lnTo>
                        <a:pt x="140" y="27"/>
                      </a:lnTo>
                      <a:lnTo>
                        <a:pt x="157" y="18"/>
                      </a:lnTo>
                      <a:lnTo>
                        <a:pt x="158" y="18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1" name="Freeform 575"/>
                <p:cNvSpPr>
                  <a:spLocks/>
                </p:cNvSpPr>
                <p:nvPr/>
              </p:nvSpPr>
              <p:spPr bwMode="auto">
                <a:xfrm>
                  <a:off x="3601" y="3396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66" y="15"/>
                    </a:cxn>
                    <a:cxn ang="0">
                      <a:pos x="62" y="6"/>
                    </a:cxn>
                    <a:cxn ang="0">
                      <a:pos x="59" y="16"/>
                    </a:cxn>
                    <a:cxn ang="0">
                      <a:pos x="54" y="24"/>
                    </a:cxn>
                    <a:cxn ang="0">
                      <a:pos x="48" y="30"/>
                    </a:cxn>
                    <a:cxn ang="0">
                      <a:pos x="39" y="39"/>
                    </a:cxn>
                    <a:cxn ang="0">
                      <a:pos x="30" y="47"/>
                    </a:cxn>
                    <a:cxn ang="0">
                      <a:pos x="21" y="54"/>
                    </a:cxn>
                    <a:cxn ang="0">
                      <a:pos x="10" y="60"/>
                    </a:cxn>
                    <a:cxn ang="0">
                      <a:pos x="0" y="67"/>
                    </a:cxn>
                    <a:cxn ang="0">
                      <a:pos x="10" y="85"/>
                    </a:cxn>
                    <a:cxn ang="0">
                      <a:pos x="21" y="77"/>
                    </a:cxn>
                    <a:cxn ang="0">
                      <a:pos x="30" y="71"/>
                    </a:cxn>
                    <a:cxn ang="0">
                      <a:pos x="40" y="62"/>
                    </a:cxn>
                    <a:cxn ang="0">
                      <a:pos x="52" y="54"/>
                    </a:cxn>
                    <a:cxn ang="0">
                      <a:pos x="61" y="46"/>
                    </a:cxn>
                    <a:cxn ang="0">
                      <a:pos x="72" y="35"/>
                    </a:cxn>
                    <a:cxn ang="0">
                      <a:pos x="78" y="22"/>
                    </a:cxn>
                    <a:cxn ang="0">
                      <a:pos x="81" y="9"/>
                    </a:cxn>
                    <a:cxn ang="0">
                      <a:pos x="79" y="0"/>
                    </a:cxn>
                    <a:cxn ang="0">
                      <a:pos x="81" y="9"/>
                    </a:cxn>
                    <a:cxn ang="0">
                      <a:pos x="82" y="4"/>
                    </a:cxn>
                    <a:cxn ang="0">
                      <a:pos x="79" y="0"/>
                    </a:cxn>
                    <a:cxn ang="0">
                      <a:pos x="66" y="15"/>
                    </a:cxn>
                  </a:cxnLst>
                  <a:rect l="0" t="0" r="r" b="b"/>
                  <a:pathLst>
                    <a:path w="82" h="85">
                      <a:moveTo>
                        <a:pt x="66" y="15"/>
                      </a:moveTo>
                      <a:lnTo>
                        <a:pt x="62" y="6"/>
                      </a:lnTo>
                      <a:lnTo>
                        <a:pt x="59" y="16"/>
                      </a:lnTo>
                      <a:lnTo>
                        <a:pt x="54" y="24"/>
                      </a:lnTo>
                      <a:lnTo>
                        <a:pt x="48" y="30"/>
                      </a:lnTo>
                      <a:lnTo>
                        <a:pt x="39" y="39"/>
                      </a:lnTo>
                      <a:lnTo>
                        <a:pt x="30" y="47"/>
                      </a:lnTo>
                      <a:lnTo>
                        <a:pt x="21" y="54"/>
                      </a:lnTo>
                      <a:lnTo>
                        <a:pt x="10" y="60"/>
                      </a:lnTo>
                      <a:lnTo>
                        <a:pt x="0" y="67"/>
                      </a:lnTo>
                      <a:lnTo>
                        <a:pt x="10" y="85"/>
                      </a:lnTo>
                      <a:lnTo>
                        <a:pt x="21" y="77"/>
                      </a:lnTo>
                      <a:lnTo>
                        <a:pt x="30" y="71"/>
                      </a:lnTo>
                      <a:lnTo>
                        <a:pt x="40" y="62"/>
                      </a:lnTo>
                      <a:lnTo>
                        <a:pt x="52" y="54"/>
                      </a:lnTo>
                      <a:lnTo>
                        <a:pt x="61" y="46"/>
                      </a:lnTo>
                      <a:lnTo>
                        <a:pt x="72" y="35"/>
                      </a:lnTo>
                      <a:lnTo>
                        <a:pt x="78" y="22"/>
                      </a:lnTo>
                      <a:lnTo>
                        <a:pt x="81" y="9"/>
                      </a:lnTo>
                      <a:lnTo>
                        <a:pt x="79" y="0"/>
                      </a:lnTo>
                      <a:lnTo>
                        <a:pt x="81" y="9"/>
                      </a:lnTo>
                      <a:lnTo>
                        <a:pt x="82" y="4"/>
                      </a:lnTo>
                      <a:lnTo>
                        <a:pt x="79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2" name="Freeform 576"/>
                <p:cNvSpPr>
                  <a:spLocks/>
                </p:cNvSpPr>
                <p:nvPr/>
              </p:nvSpPr>
              <p:spPr bwMode="auto">
                <a:xfrm>
                  <a:off x="3516" y="3382"/>
                  <a:ext cx="105" cy="19"/>
                </a:xfrm>
                <a:custGeom>
                  <a:avLst/>
                  <a:gdLst/>
                  <a:ahLst/>
                  <a:cxnLst>
                    <a:cxn ang="0">
                      <a:pos x="6" y="76"/>
                    </a:cxn>
                    <a:cxn ang="0">
                      <a:pos x="31" y="66"/>
                    </a:cxn>
                    <a:cxn ang="0">
                      <a:pos x="56" y="58"/>
                    </a:cxn>
                    <a:cxn ang="0">
                      <a:pos x="83" y="48"/>
                    </a:cxn>
                    <a:cxn ang="0">
                      <a:pos x="109" y="40"/>
                    </a:cxn>
                    <a:cxn ang="0">
                      <a:pos x="136" y="34"/>
                    </a:cxn>
                    <a:cxn ang="0">
                      <a:pos x="162" y="28"/>
                    </a:cxn>
                    <a:cxn ang="0">
                      <a:pos x="189" y="23"/>
                    </a:cxn>
                    <a:cxn ang="0">
                      <a:pos x="215" y="21"/>
                    </a:cxn>
                    <a:cxn ang="0">
                      <a:pos x="241" y="21"/>
                    </a:cxn>
                    <a:cxn ang="0">
                      <a:pos x="267" y="20"/>
                    </a:cxn>
                    <a:cxn ang="0">
                      <a:pos x="291" y="23"/>
                    </a:cxn>
                    <a:cxn ang="0">
                      <a:pos x="316" y="27"/>
                    </a:cxn>
                    <a:cxn ang="0">
                      <a:pos x="340" y="34"/>
                    </a:cxn>
                    <a:cxn ang="0">
                      <a:pos x="362" y="44"/>
                    </a:cxn>
                    <a:cxn ang="0">
                      <a:pos x="384" y="55"/>
                    </a:cxn>
                    <a:cxn ang="0">
                      <a:pos x="405" y="70"/>
                    </a:cxn>
                    <a:cxn ang="0">
                      <a:pos x="418" y="55"/>
                    </a:cxn>
                    <a:cxn ang="0">
                      <a:pos x="394" y="39"/>
                    </a:cxn>
                    <a:cxn ang="0">
                      <a:pos x="370" y="25"/>
                    </a:cxn>
                    <a:cxn ang="0">
                      <a:pos x="346" y="15"/>
                    </a:cxn>
                    <a:cxn ang="0">
                      <a:pos x="320" y="8"/>
                    </a:cxn>
                    <a:cxn ang="0">
                      <a:pos x="294" y="4"/>
                    </a:cxn>
                    <a:cxn ang="0">
                      <a:pos x="267" y="1"/>
                    </a:cxn>
                    <a:cxn ang="0">
                      <a:pos x="241" y="0"/>
                    </a:cxn>
                    <a:cxn ang="0">
                      <a:pos x="215" y="2"/>
                    </a:cxn>
                    <a:cxn ang="0">
                      <a:pos x="187" y="4"/>
                    </a:cxn>
                    <a:cxn ang="0">
                      <a:pos x="160" y="9"/>
                    </a:cxn>
                    <a:cxn ang="0">
                      <a:pos x="131" y="15"/>
                    </a:cxn>
                    <a:cxn ang="0">
                      <a:pos x="106" y="22"/>
                    </a:cxn>
                    <a:cxn ang="0">
                      <a:pos x="79" y="29"/>
                    </a:cxn>
                    <a:cxn ang="0">
                      <a:pos x="52" y="39"/>
                    </a:cxn>
                    <a:cxn ang="0">
                      <a:pos x="25" y="47"/>
                    </a:cxn>
                    <a:cxn ang="0">
                      <a:pos x="0" y="57"/>
                    </a:cxn>
                    <a:cxn ang="0">
                      <a:pos x="6" y="76"/>
                    </a:cxn>
                  </a:cxnLst>
                  <a:rect l="0" t="0" r="r" b="b"/>
                  <a:pathLst>
                    <a:path w="418" h="76">
                      <a:moveTo>
                        <a:pt x="6" y="76"/>
                      </a:moveTo>
                      <a:lnTo>
                        <a:pt x="31" y="66"/>
                      </a:lnTo>
                      <a:lnTo>
                        <a:pt x="56" y="58"/>
                      </a:lnTo>
                      <a:lnTo>
                        <a:pt x="83" y="48"/>
                      </a:lnTo>
                      <a:lnTo>
                        <a:pt x="109" y="40"/>
                      </a:lnTo>
                      <a:lnTo>
                        <a:pt x="136" y="34"/>
                      </a:lnTo>
                      <a:lnTo>
                        <a:pt x="162" y="28"/>
                      </a:lnTo>
                      <a:lnTo>
                        <a:pt x="189" y="23"/>
                      </a:lnTo>
                      <a:lnTo>
                        <a:pt x="215" y="21"/>
                      </a:lnTo>
                      <a:lnTo>
                        <a:pt x="241" y="21"/>
                      </a:lnTo>
                      <a:lnTo>
                        <a:pt x="267" y="20"/>
                      </a:lnTo>
                      <a:lnTo>
                        <a:pt x="291" y="23"/>
                      </a:lnTo>
                      <a:lnTo>
                        <a:pt x="316" y="27"/>
                      </a:lnTo>
                      <a:lnTo>
                        <a:pt x="340" y="34"/>
                      </a:lnTo>
                      <a:lnTo>
                        <a:pt x="362" y="44"/>
                      </a:lnTo>
                      <a:lnTo>
                        <a:pt x="384" y="55"/>
                      </a:lnTo>
                      <a:lnTo>
                        <a:pt x="405" y="70"/>
                      </a:lnTo>
                      <a:lnTo>
                        <a:pt x="418" y="55"/>
                      </a:lnTo>
                      <a:lnTo>
                        <a:pt x="394" y="39"/>
                      </a:lnTo>
                      <a:lnTo>
                        <a:pt x="370" y="25"/>
                      </a:lnTo>
                      <a:lnTo>
                        <a:pt x="346" y="15"/>
                      </a:lnTo>
                      <a:lnTo>
                        <a:pt x="320" y="8"/>
                      </a:lnTo>
                      <a:lnTo>
                        <a:pt x="294" y="4"/>
                      </a:lnTo>
                      <a:lnTo>
                        <a:pt x="267" y="1"/>
                      </a:lnTo>
                      <a:lnTo>
                        <a:pt x="241" y="0"/>
                      </a:lnTo>
                      <a:lnTo>
                        <a:pt x="215" y="2"/>
                      </a:lnTo>
                      <a:lnTo>
                        <a:pt x="187" y="4"/>
                      </a:lnTo>
                      <a:lnTo>
                        <a:pt x="160" y="9"/>
                      </a:lnTo>
                      <a:lnTo>
                        <a:pt x="131" y="15"/>
                      </a:lnTo>
                      <a:lnTo>
                        <a:pt x="106" y="22"/>
                      </a:lnTo>
                      <a:lnTo>
                        <a:pt x="79" y="29"/>
                      </a:lnTo>
                      <a:lnTo>
                        <a:pt x="52" y="39"/>
                      </a:lnTo>
                      <a:lnTo>
                        <a:pt x="25" y="47"/>
                      </a:lnTo>
                      <a:lnTo>
                        <a:pt x="0" y="57"/>
                      </a:lnTo>
                      <a:lnTo>
                        <a:pt x="6" y="7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3" name="Freeform 577"/>
                <p:cNvSpPr>
                  <a:spLocks/>
                </p:cNvSpPr>
                <p:nvPr/>
              </p:nvSpPr>
              <p:spPr bwMode="auto">
                <a:xfrm>
                  <a:off x="3390" y="3397"/>
                  <a:ext cx="128" cy="77"/>
                </a:xfrm>
                <a:custGeom>
                  <a:avLst/>
                  <a:gdLst/>
                  <a:ahLst/>
                  <a:cxnLst>
                    <a:cxn ang="0">
                      <a:pos x="12" y="308"/>
                    </a:cxn>
                    <a:cxn ang="0">
                      <a:pos x="13" y="306"/>
                    </a:cxn>
                    <a:cxn ang="0">
                      <a:pos x="40" y="283"/>
                    </a:cxn>
                    <a:cxn ang="0">
                      <a:pos x="69" y="260"/>
                    </a:cxn>
                    <a:cxn ang="0">
                      <a:pos x="97" y="239"/>
                    </a:cxn>
                    <a:cxn ang="0">
                      <a:pos x="125" y="218"/>
                    </a:cxn>
                    <a:cxn ang="0">
                      <a:pos x="154" y="198"/>
                    </a:cxn>
                    <a:cxn ang="0">
                      <a:pos x="183" y="179"/>
                    </a:cxn>
                    <a:cxn ang="0">
                      <a:pos x="213" y="161"/>
                    </a:cxn>
                    <a:cxn ang="0">
                      <a:pos x="242" y="145"/>
                    </a:cxn>
                    <a:cxn ang="0">
                      <a:pos x="272" y="128"/>
                    </a:cxn>
                    <a:cxn ang="0">
                      <a:pos x="304" y="110"/>
                    </a:cxn>
                    <a:cxn ang="0">
                      <a:pos x="337" y="96"/>
                    </a:cxn>
                    <a:cxn ang="0">
                      <a:pos x="369" y="79"/>
                    </a:cxn>
                    <a:cxn ang="0">
                      <a:pos x="404" y="64"/>
                    </a:cxn>
                    <a:cxn ang="0">
                      <a:pos x="438" y="48"/>
                    </a:cxn>
                    <a:cxn ang="0">
                      <a:pos x="473" y="34"/>
                    </a:cxn>
                    <a:cxn ang="0">
                      <a:pos x="510" y="19"/>
                    </a:cxn>
                    <a:cxn ang="0">
                      <a:pos x="504" y="0"/>
                    </a:cxn>
                    <a:cxn ang="0">
                      <a:pos x="467" y="15"/>
                    </a:cxn>
                    <a:cxn ang="0">
                      <a:pos x="431" y="29"/>
                    </a:cxn>
                    <a:cxn ang="0">
                      <a:pos x="396" y="45"/>
                    </a:cxn>
                    <a:cxn ang="0">
                      <a:pos x="361" y="61"/>
                    </a:cxn>
                    <a:cxn ang="0">
                      <a:pos x="329" y="77"/>
                    </a:cxn>
                    <a:cxn ang="0">
                      <a:pos x="296" y="94"/>
                    </a:cxn>
                    <a:cxn ang="0">
                      <a:pos x="264" y="110"/>
                    </a:cxn>
                    <a:cxn ang="0">
                      <a:pos x="234" y="128"/>
                    </a:cxn>
                    <a:cxn ang="0">
                      <a:pos x="203" y="146"/>
                    </a:cxn>
                    <a:cxn ang="0">
                      <a:pos x="172" y="163"/>
                    </a:cxn>
                    <a:cxn ang="0">
                      <a:pos x="143" y="182"/>
                    </a:cxn>
                    <a:cxn ang="0">
                      <a:pos x="115" y="202"/>
                    </a:cxn>
                    <a:cxn ang="0">
                      <a:pos x="86" y="222"/>
                    </a:cxn>
                    <a:cxn ang="0">
                      <a:pos x="56" y="245"/>
                    </a:cxn>
                    <a:cxn ang="0">
                      <a:pos x="28" y="268"/>
                    </a:cxn>
                    <a:cxn ang="0">
                      <a:pos x="0" y="292"/>
                    </a:cxn>
                    <a:cxn ang="0">
                      <a:pos x="2" y="291"/>
                    </a:cxn>
                    <a:cxn ang="0">
                      <a:pos x="12" y="308"/>
                    </a:cxn>
                  </a:cxnLst>
                  <a:rect l="0" t="0" r="r" b="b"/>
                  <a:pathLst>
                    <a:path w="510" h="308">
                      <a:moveTo>
                        <a:pt x="12" y="308"/>
                      </a:moveTo>
                      <a:lnTo>
                        <a:pt x="13" y="306"/>
                      </a:lnTo>
                      <a:lnTo>
                        <a:pt x="40" y="283"/>
                      </a:lnTo>
                      <a:lnTo>
                        <a:pt x="69" y="260"/>
                      </a:lnTo>
                      <a:lnTo>
                        <a:pt x="97" y="239"/>
                      </a:lnTo>
                      <a:lnTo>
                        <a:pt x="125" y="218"/>
                      </a:lnTo>
                      <a:lnTo>
                        <a:pt x="154" y="198"/>
                      </a:lnTo>
                      <a:lnTo>
                        <a:pt x="183" y="179"/>
                      </a:lnTo>
                      <a:lnTo>
                        <a:pt x="213" y="161"/>
                      </a:lnTo>
                      <a:lnTo>
                        <a:pt x="242" y="145"/>
                      </a:lnTo>
                      <a:lnTo>
                        <a:pt x="272" y="128"/>
                      </a:lnTo>
                      <a:lnTo>
                        <a:pt x="304" y="110"/>
                      </a:lnTo>
                      <a:lnTo>
                        <a:pt x="337" y="96"/>
                      </a:lnTo>
                      <a:lnTo>
                        <a:pt x="369" y="79"/>
                      </a:lnTo>
                      <a:lnTo>
                        <a:pt x="404" y="64"/>
                      </a:lnTo>
                      <a:lnTo>
                        <a:pt x="438" y="48"/>
                      </a:lnTo>
                      <a:lnTo>
                        <a:pt x="473" y="34"/>
                      </a:lnTo>
                      <a:lnTo>
                        <a:pt x="510" y="19"/>
                      </a:lnTo>
                      <a:lnTo>
                        <a:pt x="504" y="0"/>
                      </a:lnTo>
                      <a:lnTo>
                        <a:pt x="467" y="15"/>
                      </a:lnTo>
                      <a:lnTo>
                        <a:pt x="431" y="29"/>
                      </a:lnTo>
                      <a:lnTo>
                        <a:pt x="396" y="45"/>
                      </a:lnTo>
                      <a:lnTo>
                        <a:pt x="361" y="61"/>
                      </a:lnTo>
                      <a:lnTo>
                        <a:pt x="329" y="77"/>
                      </a:lnTo>
                      <a:lnTo>
                        <a:pt x="296" y="94"/>
                      </a:lnTo>
                      <a:lnTo>
                        <a:pt x="264" y="110"/>
                      </a:lnTo>
                      <a:lnTo>
                        <a:pt x="234" y="128"/>
                      </a:lnTo>
                      <a:lnTo>
                        <a:pt x="203" y="146"/>
                      </a:lnTo>
                      <a:lnTo>
                        <a:pt x="172" y="163"/>
                      </a:lnTo>
                      <a:lnTo>
                        <a:pt x="143" y="182"/>
                      </a:lnTo>
                      <a:lnTo>
                        <a:pt x="115" y="202"/>
                      </a:lnTo>
                      <a:lnTo>
                        <a:pt x="86" y="222"/>
                      </a:lnTo>
                      <a:lnTo>
                        <a:pt x="56" y="245"/>
                      </a:lnTo>
                      <a:lnTo>
                        <a:pt x="28" y="268"/>
                      </a:lnTo>
                      <a:lnTo>
                        <a:pt x="0" y="292"/>
                      </a:lnTo>
                      <a:lnTo>
                        <a:pt x="2" y="291"/>
                      </a:lnTo>
                      <a:lnTo>
                        <a:pt x="12" y="30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4" name="Freeform 578"/>
                <p:cNvSpPr>
                  <a:spLocks/>
                </p:cNvSpPr>
                <p:nvPr/>
              </p:nvSpPr>
              <p:spPr bwMode="auto">
                <a:xfrm>
                  <a:off x="3372" y="3469"/>
                  <a:ext cx="21" cy="22"/>
                </a:xfrm>
                <a:custGeom>
                  <a:avLst/>
                  <a:gdLst/>
                  <a:ahLst/>
                  <a:cxnLst>
                    <a:cxn ang="0">
                      <a:pos x="14" y="88"/>
                    </a:cxn>
                    <a:cxn ang="0">
                      <a:pos x="16" y="84"/>
                    </a:cxn>
                    <a:cxn ang="0">
                      <a:pos x="22" y="75"/>
                    </a:cxn>
                    <a:cxn ang="0">
                      <a:pos x="29" y="67"/>
                    </a:cxn>
                    <a:cxn ang="0">
                      <a:pos x="37" y="56"/>
                    </a:cxn>
                    <a:cxn ang="0">
                      <a:pos x="47" y="47"/>
                    </a:cxn>
                    <a:cxn ang="0">
                      <a:pos x="56" y="38"/>
                    </a:cxn>
                    <a:cxn ang="0">
                      <a:pos x="65" y="31"/>
                    </a:cxn>
                    <a:cxn ang="0">
                      <a:pos x="76" y="23"/>
                    </a:cxn>
                    <a:cxn ang="0">
                      <a:pos x="86" y="17"/>
                    </a:cxn>
                    <a:cxn ang="0">
                      <a:pos x="76" y="0"/>
                    </a:cxn>
                    <a:cxn ang="0">
                      <a:pos x="65" y="7"/>
                    </a:cxn>
                    <a:cxn ang="0">
                      <a:pos x="55" y="15"/>
                    </a:cxn>
                    <a:cxn ang="0">
                      <a:pos x="44" y="23"/>
                    </a:cxn>
                    <a:cxn ang="0">
                      <a:pos x="34" y="32"/>
                    </a:cxn>
                    <a:cxn ang="0">
                      <a:pos x="23" y="43"/>
                    </a:cxn>
                    <a:cxn ang="0">
                      <a:pos x="15" y="53"/>
                    </a:cxn>
                    <a:cxn ang="0">
                      <a:pos x="6" y="65"/>
                    </a:cxn>
                    <a:cxn ang="0">
                      <a:pos x="0" y="76"/>
                    </a:cxn>
                    <a:cxn ang="0">
                      <a:pos x="1" y="74"/>
                    </a:cxn>
                    <a:cxn ang="0">
                      <a:pos x="14" y="88"/>
                    </a:cxn>
                  </a:cxnLst>
                  <a:rect l="0" t="0" r="r" b="b"/>
                  <a:pathLst>
                    <a:path w="86" h="88">
                      <a:moveTo>
                        <a:pt x="14" y="88"/>
                      </a:moveTo>
                      <a:lnTo>
                        <a:pt x="16" y="84"/>
                      </a:lnTo>
                      <a:lnTo>
                        <a:pt x="22" y="75"/>
                      </a:lnTo>
                      <a:lnTo>
                        <a:pt x="29" y="67"/>
                      </a:lnTo>
                      <a:lnTo>
                        <a:pt x="37" y="56"/>
                      </a:lnTo>
                      <a:lnTo>
                        <a:pt x="47" y="47"/>
                      </a:lnTo>
                      <a:lnTo>
                        <a:pt x="56" y="38"/>
                      </a:lnTo>
                      <a:lnTo>
                        <a:pt x="65" y="31"/>
                      </a:lnTo>
                      <a:lnTo>
                        <a:pt x="76" y="23"/>
                      </a:lnTo>
                      <a:lnTo>
                        <a:pt x="86" y="17"/>
                      </a:lnTo>
                      <a:lnTo>
                        <a:pt x="76" y="0"/>
                      </a:lnTo>
                      <a:lnTo>
                        <a:pt x="65" y="7"/>
                      </a:lnTo>
                      <a:lnTo>
                        <a:pt x="55" y="15"/>
                      </a:lnTo>
                      <a:lnTo>
                        <a:pt x="44" y="23"/>
                      </a:lnTo>
                      <a:lnTo>
                        <a:pt x="34" y="32"/>
                      </a:lnTo>
                      <a:lnTo>
                        <a:pt x="23" y="43"/>
                      </a:lnTo>
                      <a:lnTo>
                        <a:pt x="15" y="53"/>
                      </a:lnTo>
                      <a:lnTo>
                        <a:pt x="6" y="65"/>
                      </a:lnTo>
                      <a:lnTo>
                        <a:pt x="0" y="76"/>
                      </a:lnTo>
                      <a:lnTo>
                        <a:pt x="1" y="74"/>
                      </a:ln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5" name="Freeform 579"/>
                <p:cNvSpPr>
                  <a:spLocks/>
                </p:cNvSpPr>
                <p:nvPr/>
              </p:nvSpPr>
              <p:spPr bwMode="auto">
                <a:xfrm>
                  <a:off x="3346" y="3488"/>
                  <a:ext cx="29" cy="30"/>
                </a:xfrm>
                <a:custGeom>
                  <a:avLst/>
                  <a:gdLst/>
                  <a:ahLst/>
                  <a:cxnLst>
                    <a:cxn ang="0">
                      <a:pos x="18" y="113"/>
                    </a:cxn>
                    <a:cxn ang="0">
                      <a:pos x="18" y="119"/>
                    </a:cxn>
                    <a:cxn ang="0">
                      <a:pos x="25" y="103"/>
                    </a:cxn>
                    <a:cxn ang="0">
                      <a:pos x="35" y="89"/>
                    </a:cxn>
                    <a:cxn ang="0">
                      <a:pos x="47" y="73"/>
                    </a:cxn>
                    <a:cxn ang="0">
                      <a:pos x="60" y="61"/>
                    </a:cxn>
                    <a:cxn ang="0">
                      <a:pos x="74" y="48"/>
                    </a:cxn>
                    <a:cxn ang="0">
                      <a:pos x="89" y="38"/>
                    </a:cxn>
                    <a:cxn ang="0">
                      <a:pos x="104" y="26"/>
                    </a:cxn>
                    <a:cxn ang="0">
                      <a:pos x="117" y="14"/>
                    </a:cxn>
                    <a:cxn ang="0">
                      <a:pos x="104" y="0"/>
                    </a:cxn>
                    <a:cxn ang="0">
                      <a:pos x="92" y="10"/>
                    </a:cxn>
                    <a:cxn ang="0">
                      <a:pos x="78" y="22"/>
                    </a:cxn>
                    <a:cxn ang="0">
                      <a:pos x="62" y="34"/>
                    </a:cxn>
                    <a:cxn ang="0">
                      <a:pos x="47" y="46"/>
                    </a:cxn>
                    <a:cxn ang="0">
                      <a:pos x="33" y="61"/>
                    </a:cxn>
                    <a:cxn ang="0">
                      <a:pos x="21" y="76"/>
                    </a:cxn>
                    <a:cxn ang="0">
                      <a:pos x="9" y="92"/>
                    </a:cxn>
                    <a:cxn ang="0">
                      <a:pos x="0" y="113"/>
                    </a:cxn>
                    <a:cxn ang="0">
                      <a:pos x="0" y="119"/>
                    </a:cxn>
                    <a:cxn ang="0">
                      <a:pos x="18" y="113"/>
                    </a:cxn>
                  </a:cxnLst>
                  <a:rect l="0" t="0" r="r" b="b"/>
                  <a:pathLst>
                    <a:path w="117" h="119">
                      <a:moveTo>
                        <a:pt x="18" y="113"/>
                      </a:moveTo>
                      <a:lnTo>
                        <a:pt x="18" y="119"/>
                      </a:lnTo>
                      <a:lnTo>
                        <a:pt x="25" y="103"/>
                      </a:lnTo>
                      <a:lnTo>
                        <a:pt x="35" y="89"/>
                      </a:lnTo>
                      <a:lnTo>
                        <a:pt x="47" y="73"/>
                      </a:lnTo>
                      <a:lnTo>
                        <a:pt x="60" y="61"/>
                      </a:lnTo>
                      <a:lnTo>
                        <a:pt x="74" y="48"/>
                      </a:lnTo>
                      <a:lnTo>
                        <a:pt x="89" y="38"/>
                      </a:lnTo>
                      <a:lnTo>
                        <a:pt x="104" y="26"/>
                      </a:lnTo>
                      <a:lnTo>
                        <a:pt x="117" y="14"/>
                      </a:lnTo>
                      <a:lnTo>
                        <a:pt x="104" y="0"/>
                      </a:lnTo>
                      <a:lnTo>
                        <a:pt x="92" y="10"/>
                      </a:lnTo>
                      <a:lnTo>
                        <a:pt x="78" y="22"/>
                      </a:lnTo>
                      <a:lnTo>
                        <a:pt x="62" y="34"/>
                      </a:lnTo>
                      <a:lnTo>
                        <a:pt x="47" y="46"/>
                      </a:lnTo>
                      <a:lnTo>
                        <a:pt x="33" y="61"/>
                      </a:lnTo>
                      <a:lnTo>
                        <a:pt x="21" y="76"/>
                      </a:lnTo>
                      <a:lnTo>
                        <a:pt x="9" y="92"/>
                      </a:lnTo>
                      <a:lnTo>
                        <a:pt x="0" y="113"/>
                      </a:lnTo>
                      <a:lnTo>
                        <a:pt x="0" y="119"/>
                      </a:lnTo>
                      <a:lnTo>
                        <a:pt x="18" y="11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6" name="Freeform 580"/>
                <p:cNvSpPr>
                  <a:spLocks/>
                </p:cNvSpPr>
                <p:nvPr/>
              </p:nvSpPr>
              <p:spPr bwMode="auto">
                <a:xfrm>
                  <a:off x="3346" y="3516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27" y="9"/>
                    </a:cxn>
                    <a:cxn ang="0">
                      <a:pos x="24" y="8"/>
                    </a:cxn>
                    <a:cxn ang="0">
                      <a:pos x="21" y="6"/>
                    </a:cxn>
                    <a:cxn ang="0">
                      <a:pos x="20" y="3"/>
                    </a:cxn>
                    <a:cxn ang="0">
                      <a:pos x="18" y="0"/>
                    </a:cxn>
                    <a:cxn ang="0">
                      <a:pos x="0" y="6"/>
                    </a:cxn>
                    <a:cxn ang="0">
                      <a:pos x="2" y="14"/>
                    </a:cxn>
                    <a:cxn ang="0">
                      <a:pos x="9" y="19"/>
                    </a:cxn>
                    <a:cxn ang="0">
                      <a:pos x="15" y="25"/>
                    </a:cxn>
                    <a:cxn ang="0">
                      <a:pos x="27" y="28"/>
                    </a:cxn>
                    <a:cxn ang="0">
                      <a:pos x="27" y="9"/>
                    </a:cxn>
                  </a:cxnLst>
                  <a:rect l="0" t="0" r="r" b="b"/>
                  <a:pathLst>
                    <a:path w="27" h="28">
                      <a:moveTo>
                        <a:pt x="27" y="9"/>
                      </a:moveTo>
                      <a:lnTo>
                        <a:pt x="24" y="8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9" y="19"/>
                      </a:lnTo>
                      <a:lnTo>
                        <a:pt x="15" y="25"/>
                      </a:lnTo>
                      <a:lnTo>
                        <a:pt x="27" y="28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7" name="Freeform 581"/>
                <p:cNvSpPr>
                  <a:spLocks/>
                </p:cNvSpPr>
                <p:nvPr/>
              </p:nvSpPr>
              <p:spPr bwMode="auto">
                <a:xfrm>
                  <a:off x="3353" y="3519"/>
                  <a:ext cx="63" cy="9"/>
                </a:xfrm>
                <a:custGeom>
                  <a:avLst/>
                  <a:gdLst/>
                  <a:ahLst/>
                  <a:cxnLst>
                    <a:cxn ang="0">
                      <a:pos x="232" y="29"/>
                    </a:cxn>
                    <a:cxn ang="0">
                      <a:pos x="241" y="19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241" y="38"/>
                    </a:cxn>
                    <a:cxn ang="0">
                      <a:pos x="251" y="29"/>
                    </a:cxn>
                    <a:cxn ang="0">
                      <a:pos x="241" y="38"/>
                    </a:cxn>
                    <a:cxn ang="0">
                      <a:pos x="251" y="39"/>
                    </a:cxn>
                    <a:cxn ang="0">
                      <a:pos x="251" y="29"/>
                    </a:cxn>
                    <a:cxn ang="0">
                      <a:pos x="232" y="29"/>
                    </a:cxn>
                  </a:cxnLst>
                  <a:rect l="0" t="0" r="r" b="b"/>
                  <a:pathLst>
                    <a:path w="251" h="39">
                      <a:moveTo>
                        <a:pt x="232" y="29"/>
                      </a:moveTo>
                      <a:lnTo>
                        <a:pt x="241" y="19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241" y="38"/>
                      </a:lnTo>
                      <a:lnTo>
                        <a:pt x="251" y="29"/>
                      </a:lnTo>
                      <a:lnTo>
                        <a:pt x="241" y="38"/>
                      </a:lnTo>
                      <a:lnTo>
                        <a:pt x="251" y="39"/>
                      </a:lnTo>
                      <a:lnTo>
                        <a:pt x="251" y="29"/>
                      </a:lnTo>
                      <a:lnTo>
                        <a:pt x="232" y="2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8" name="Freeform 582"/>
                <p:cNvSpPr>
                  <a:spLocks/>
                </p:cNvSpPr>
                <p:nvPr/>
              </p:nvSpPr>
              <p:spPr bwMode="auto">
                <a:xfrm>
                  <a:off x="3411" y="3521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7" y="1"/>
                    </a:cxn>
                    <a:cxn ang="0">
                      <a:pos x="10" y="4"/>
                    </a:cxn>
                    <a:cxn ang="0">
                      <a:pos x="4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19" y="17"/>
                    </a:cxn>
                    <a:cxn ang="0">
                      <a:pos x="19" y="21"/>
                    </a:cxn>
                    <a:cxn ang="0">
                      <a:pos x="19" y="20"/>
                    </a:cxn>
                    <a:cxn ang="0">
                      <a:pos x="18" y="21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9" h="21">
                      <a:moveTo>
                        <a:pt x="18" y="0"/>
                      </a:moveTo>
                      <a:lnTo>
                        <a:pt x="17" y="1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19" y="17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59" name="Freeform 583"/>
                <p:cNvSpPr>
                  <a:spLocks/>
                </p:cNvSpPr>
                <p:nvPr/>
              </p:nvSpPr>
              <p:spPr bwMode="auto">
                <a:xfrm>
                  <a:off x="3415" y="3521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9" y="6"/>
                    </a:cxn>
                    <a:cxn ang="0">
                      <a:pos x="11" y="6"/>
                    </a:cxn>
                    <a:cxn ang="0">
                      <a:pos x="12" y="6"/>
                    </a:cxn>
                    <a:cxn ang="0">
                      <a:pos x="9" y="5"/>
                    </a:cxn>
                    <a:cxn ang="0">
                      <a:pos x="6" y="2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1" y="23"/>
                    </a:cxn>
                    <a:cxn ang="0">
                      <a:pos x="9" y="25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12" h="25">
                      <a:moveTo>
                        <a:pt x="9" y="6"/>
                      </a:move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9" y="5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9" y="25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0" name="Freeform 584"/>
                <p:cNvSpPr>
                  <a:spLocks/>
                </p:cNvSpPr>
                <p:nvPr/>
              </p:nvSpPr>
              <p:spPr bwMode="auto">
                <a:xfrm>
                  <a:off x="3418" y="3523"/>
                  <a:ext cx="14" cy="5"/>
                </a:xfrm>
                <a:custGeom>
                  <a:avLst/>
                  <a:gdLst/>
                  <a:ahLst/>
                  <a:cxnLst>
                    <a:cxn ang="0">
                      <a:pos x="58" y="2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58" y="21"/>
                    </a:cxn>
                    <a:cxn ang="0">
                      <a:pos x="58" y="2"/>
                    </a:cxn>
                  </a:cxnLst>
                  <a:rect l="0" t="0" r="r" b="b"/>
                  <a:pathLst>
                    <a:path w="58" h="21">
                      <a:moveTo>
                        <a:pt x="58" y="2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58" y="21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1" name="Freeform 585"/>
                <p:cNvSpPr>
                  <a:spLocks/>
                </p:cNvSpPr>
                <p:nvPr/>
              </p:nvSpPr>
              <p:spPr bwMode="auto">
                <a:xfrm>
                  <a:off x="3892" y="3321"/>
                  <a:ext cx="323" cy="161"/>
                </a:xfrm>
                <a:custGeom>
                  <a:avLst/>
                  <a:gdLst/>
                  <a:ahLst/>
                  <a:cxnLst>
                    <a:cxn ang="0">
                      <a:pos x="903" y="638"/>
                    </a:cxn>
                    <a:cxn ang="0">
                      <a:pos x="990" y="627"/>
                    </a:cxn>
                    <a:cxn ang="0">
                      <a:pos x="1077" y="614"/>
                    </a:cxn>
                    <a:cxn ang="0">
                      <a:pos x="1161" y="594"/>
                    </a:cxn>
                    <a:cxn ang="0">
                      <a:pos x="1241" y="563"/>
                    </a:cxn>
                    <a:cxn ang="0">
                      <a:pos x="1281" y="514"/>
                    </a:cxn>
                    <a:cxn ang="0">
                      <a:pos x="1233" y="453"/>
                    </a:cxn>
                    <a:cxn ang="0">
                      <a:pos x="1173" y="398"/>
                    </a:cxn>
                    <a:cxn ang="0">
                      <a:pos x="1101" y="349"/>
                    </a:cxn>
                    <a:cxn ang="0">
                      <a:pos x="1022" y="304"/>
                    </a:cxn>
                    <a:cxn ang="0">
                      <a:pos x="937" y="258"/>
                    </a:cxn>
                    <a:cxn ang="0">
                      <a:pos x="853" y="215"/>
                    </a:cxn>
                    <a:cxn ang="0">
                      <a:pos x="765" y="174"/>
                    </a:cxn>
                    <a:cxn ang="0">
                      <a:pos x="674" y="136"/>
                    </a:cxn>
                    <a:cxn ang="0">
                      <a:pos x="582" y="102"/>
                    </a:cxn>
                    <a:cxn ang="0">
                      <a:pos x="488" y="70"/>
                    </a:cxn>
                    <a:cxn ang="0">
                      <a:pos x="393" y="42"/>
                    </a:cxn>
                    <a:cxn ang="0">
                      <a:pos x="298" y="19"/>
                    </a:cxn>
                    <a:cxn ang="0">
                      <a:pos x="202" y="0"/>
                    </a:cxn>
                    <a:cxn ang="0">
                      <a:pos x="162" y="21"/>
                    </a:cxn>
                    <a:cxn ang="0">
                      <a:pos x="123" y="42"/>
                    </a:cxn>
                    <a:cxn ang="0">
                      <a:pos x="85" y="63"/>
                    </a:cxn>
                    <a:cxn ang="0">
                      <a:pos x="46" y="83"/>
                    </a:cxn>
                    <a:cxn ang="0">
                      <a:pos x="11" y="105"/>
                    </a:cxn>
                    <a:cxn ang="0">
                      <a:pos x="1" y="120"/>
                    </a:cxn>
                    <a:cxn ang="0">
                      <a:pos x="28" y="134"/>
                    </a:cxn>
                    <a:cxn ang="0">
                      <a:pos x="99" y="160"/>
                    </a:cxn>
                    <a:cxn ang="0">
                      <a:pos x="173" y="185"/>
                    </a:cxn>
                    <a:cxn ang="0">
                      <a:pos x="248" y="209"/>
                    </a:cxn>
                    <a:cxn ang="0">
                      <a:pos x="325" y="232"/>
                    </a:cxn>
                    <a:cxn ang="0">
                      <a:pos x="399" y="255"/>
                    </a:cxn>
                    <a:cxn ang="0">
                      <a:pos x="473" y="280"/>
                    </a:cxn>
                    <a:cxn ang="0">
                      <a:pos x="545" y="308"/>
                    </a:cxn>
                    <a:cxn ang="0">
                      <a:pos x="614" y="337"/>
                    </a:cxn>
                    <a:cxn ang="0">
                      <a:pos x="679" y="371"/>
                    </a:cxn>
                    <a:cxn ang="0">
                      <a:pos x="739" y="409"/>
                    </a:cxn>
                    <a:cxn ang="0">
                      <a:pos x="752" y="429"/>
                    </a:cxn>
                    <a:cxn ang="0">
                      <a:pos x="747" y="454"/>
                    </a:cxn>
                    <a:cxn ang="0">
                      <a:pos x="755" y="517"/>
                    </a:cxn>
                    <a:cxn ang="0">
                      <a:pos x="743" y="579"/>
                    </a:cxn>
                    <a:cxn ang="0">
                      <a:pos x="716" y="611"/>
                    </a:cxn>
                    <a:cxn ang="0">
                      <a:pos x="723" y="636"/>
                    </a:cxn>
                    <a:cxn ang="0">
                      <a:pos x="775" y="640"/>
                    </a:cxn>
                    <a:cxn ang="0">
                      <a:pos x="831" y="640"/>
                    </a:cxn>
                  </a:cxnLst>
                  <a:rect l="0" t="0" r="r" b="b"/>
                  <a:pathLst>
                    <a:path w="1290" h="644">
                      <a:moveTo>
                        <a:pt x="848" y="644"/>
                      </a:moveTo>
                      <a:lnTo>
                        <a:pt x="876" y="642"/>
                      </a:lnTo>
                      <a:lnTo>
                        <a:pt x="903" y="638"/>
                      </a:lnTo>
                      <a:lnTo>
                        <a:pt x="932" y="635"/>
                      </a:lnTo>
                      <a:lnTo>
                        <a:pt x="961" y="632"/>
                      </a:lnTo>
                      <a:lnTo>
                        <a:pt x="990" y="627"/>
                      </a:lnTo>
                      <a:lnTo>
                        <a:pt x="1019" y="624"/>
                      </a:lnTo>
                      <a:lnTo>
                        <a:pt x="1048" y="619"/>
                      </a:lnTo>
                      <a:lnTo>
                        <a:pt x="1077" y="614"/>
                      </a:lnTo>
                      <a:lnTo>
                        <a:pt x="1105" y="608"/>
                      </a:lnTo>
                      <a:lnTo>
                        <a:pt x="1132" y="601"/>
                      </a:lnTo>
                      <a:lnTo>
                        <a:pt x="1161" y="594"/>
                      </a:lnTo>
                      <a:lnTo>
                        <a:pt x="1188" y="586"/>
                      </a:lnTo>
                      <a:lnTo>
                        <a:pt x="1216" y="575"/>
                      </a:lnTo>
                      <a:lnTo>
                        <a:pt x="1241" y="563"/>
                      </a:lnTo>
                      <a:lnTo>
                        <a:pt x="1266" y="551"/>
                      </a:lnTo>
                      <a:lnTo>
                        <a:pt x="1290" y="536"/>
                      </a:lnTo>
                      <a:lnTo>
                        <a:pt x="1281" y="514"/>
                      </a:lnTo>
                      <a:lnTo>
                        <a:pt x="1268" y="493"/>
                      </a:lnTo>
                      <a:lnTo>
                        <a:pt x="1252" y="473"/>
                      </a:lnTo>
                      <a:lnTo>
                        <a:pt x="1233" y="453"/>
                      </a:lnTo>
                      <a:lnTo>
                        <a:pt x="1215" y="434"/>
                      </a:lnTo>
                      <a:lnTo>
                        <a:pt x="1194" y="416"/>
                      </a:lnTo>
                      <a:lnTo>
                        <a:pt x="1173" y="398"/>
                      </a:lnTo>
                      <a:lnTo>
                        <a:pt x="1153" y="381"/>
                      </a:lnTo>
                      <a:lnTo>
                        <a:pt x="1129" y="366"/>
                      </a:lnTo>
                      <a:lnTo>
                        <a:pt x="1101" y="349"/>
                      </a:lnTo>
                      <a:lnTo>
                        <a:pt x="1076" y="334"/>
                      </a:lnTo>
                      <a:lnTo>
                        <a:pt x="1048" y="318"/>
                      </a:lnTo>
                      <a:lnTo>
                        <a:pt x="1022" y="304"/>
                      </a:lnTo>
                      <a:lnTo>
                        <a:pt x="994" y="289"/>
                      </a:lnTo>
                      <a:lnTo>
                        <a:pt x="966" y="273"/>
                      </a:lnTo>
                      <a:lnTo>
                        <a:pt x="937" y="258"/>
                      </a:lnTo>
                      <a:lnTo>
                        <a:pt x="910" y="245"/>
                      </a:lnTo>
                      <a:lnTo>
                        <a:pt x="881" y="230"/>
                      </a:lnTo>
                      <a:lnTo>
                        <a:pt x="853" y="215"/>
                      </a:lnTo>
                      <a:lnTo>
                        <a:pt x="824" y="202"/>
                      </a:lnTo>
                      <a:lnTo>
                        <a:pt x="794" y="188"/>
                      </a:lnTo>
                      <a:lnTo>
                        <a:pt x="765" y="174"/>
                      </a:lnTo>
                      <a:lnTo>
                        <a:pt x="734" y="161"/>
                      </a:lnTo>
                      <a:lnTo>
                        <a:pt x="703" y="149"/>
                      </a:lnTo>
                      <a:lnTo>
                        <a:pt x="674" y="136"/>
                      </a:lnTo>
                      <a:lnTo>
                        <a:pt x="643" y="125"/>
                      </a:lnTo>
                      <a:lnTo>
                        <a:pt x="613" y="114"/>
                      </a:lnTo>
                      <a:lnTo>
                        <a:pt x="582" y="102"/>
                      </a:lnTo>
                      <a:lnTo>
                        <a:pt x="551" y="90"/>
                      </a:lnTo>
                      <a:lnTo>
                        <a:pt x="520" y="79"/>
                      </a:lnTo>
                      <a:lnTo>
                        <a:pt x="488" y="70"/>
                      </a:lnTo>
                      <a:lnTo>
                        <a:pt x="457" y="60"/>
                      </a:lnTo>
                      <a:lnTo>
                        <a:pt x="426" y="51"/>
                      </a:lnTo>
                      <a:lnTo>
                        <a:pt x="393" y="42"/>
                      </a:lnTo>
                      <a:lnTo>
                        <a:pt x="362" y="34"/>
                      </a:lnTo>
                      <a:lnTo>
                        <a:pt x="331" y="26"/>
                      </a:lnTo>
                      <a:lnTo>
                        <a:pt x="298" y="19"/>
                      </a:lnTo>
                      <a:lnTo>
                        <a:pt x="266" y="12"/>
                      </a:lnTo>
                      <a:lnTo>
                        <a:pt x="233" y="6"/>
                      </a:lnTo>
                      <a:lnTo>
                        <a:pt x="202" y="0"/>
                      </a:lnTo>
                      <a:lnTo>
                        <a:pt x="188" y="7"/>
                      </a:lnTo>
                      <a:lnTo>
                        <a:pt x="174" y="14"/>
                      </a:lnTo>
                      <a:lnTo>
                        <a:pt x="162" y="21"/>
                      </a:lnTo>
                      <a:lnTo>
                        <a:pt x="150" y="28"/>
                      </a:lnTo>
                      <a:lnTo>
                        <a:pt x="136" y="34"/>
                      </a:lnTo>
                      <a:lnTo>
                        <a:pt x="123" y="42"/>
                      </a:lnTo>
                      <a:lnTo>
                        <a:pt x="110" y="48"/>
                      </a:lnTo>
                      <a:lnTo>
                        <a:pt x="97" y="56"/>
                      </a:lnTo>
                      <a:lnTo>
                        <a:pt x="85" y="63"/>
                      </a:lnTo>
                      <a:lnTo>
                        <a:pt x="72" y="69"/>
                      </a:lnTo>
                      <a:lnTo>
                        <a:pt x="59" y="76"/>
                      </a:lnTo>
                      <a:lnTo>
                        <a:pt x="46" y="83"/>
                      </a:lnTo>
                      <a:lnTo>
                        <a:pt x="35" y="90"/>
                      </a:lnTo>
                      <a:lnTo>
                        <a:pt x="23" y="98"/>
                      </a:lnTo>
                      <a:lnTo>
                        <a:pt x="11" y="105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1" y="120"/>
                      </a:lnTo>
                      <a:lnTo>
                        <a:pt x="2" y="122"/>
                      </a:lnTo>
                      <a:lnTo>
                        <a:pt x="5" y="123"/>
                      </a:lnTo>
                      <a:lnTo>
                        <a:pt x="28" y="134"/>
                      </a:lnTo>
                      <a:lnTo>
                        <a:pt x="52" y="142"/>
                      </a:lnTo>
                      <a:lnTo>
                        <a:pt x="75" y="152"/>
                      </a:lnTo>
                      <a:lnTo>
                        <a:pt x="99" y="160"/>
                      </a:lnTo>
                      <a:lnTo>
                        <a:pt x="124" y="170"/>
                      </a:lnTo>
                      <a:lnTo>
                        <a:pt x="148" y="177"/>
                      </a:lnTo>
                      <a:lnTo>
                        <a:pt x="173" y="185"/>
                      </a:lnTo>
                      <a:lnTo>
                        <a:pt x="198" y="193"/>
                      </a:lnTo>
                      <a:lnTo>
                        <a:pt x="223" y="201"/>
                      </a:lnTo>
                      <a:lnTo>
                        <a:pt x="248" y="209"/>
                      </a:lnTo>
                      <a:lnTo>
                        <a:pt x="273" y="216"/>
                      </a:lnTo>
                      <a:lnTo>
                        <a:pt x="298" y="224"/>
                      </a:lnTo>
                      <a:lnTo>
                        <a:pt x="325" y="232"/>
                      </a:lnTo>
                      <a:lnTo>
                        <a:pt x="349" y="239"/>
                      </a:lnTo>
                      <a:lnTo>
                        <a:pt x="375" y="248"/>
                      </a:lnTo>
                      <a:lnTo>
                        <a:pt x="399" y="255"/>
                      </a:lnTo>
                      <a:lnTo>
                        <a:pt x="425" y="264"/>
                      </a:lnTo>
                      <a:lnTo>
                        <a:pt x="449" y="272"/>
                      </a:lnTo>
                      <a:lnTo>
                        <a:pt x="473" y="280"/>
                      </a:lnTo>
                      <a:lnTo>
                        <a:pt x="498" y="290"/>
                      </a:lnTo>
                      <a:lnTo>
                        <a:pt x="521" y="298"/>
                      </a:lnTo>
                      <a:lnTo>
                        <a:pt x="545" y="308"/>
                      </a:lnTo>
                      <a:lnTo>
                        <a:pt x="568" y="317"/>
                      </a:lnTo>
                      <a:lnTo>
                        <a:pt x="591" y="327"/>
                      </a:lnTo>
                      <a:lnTo>
                        <a:pt x="614" y="337"/>
                      </a:lnTo>
                      <a:lnTo>
                        <a:pt x="637" y="347"/>
                      </a:lnTo>
                      <a:lnTo>
                        <a:pt x="658" y="359"/>
                      </a:lnTo>
                      <a:lnTo>
                        <a:pt x="679" y="371"/>
                      </a:lnTo>
                      <a:lnTo>
                        <a:pt x="700" y="384"/>
                      </a:lnTo>
                      <a:lnTo>
                        <a:pt x="719" y="396"/>
                      </a:lnTo>
                      <a:lnTo>
                        <a:pt x="739" y="409"/>
                      </a:lnTo>
                      <a:lnTo>
                        <a:pt x="758" y="422"/>
                      </a:lnTo>
                      <a:lnTo>
                        <a:pt x="755" y="426"/>
                      </a:lnTo>
                      <a:lnTo>
                        <a:pt x="752" y="429"/>
                      </a:lnTo>
                      <a:lnTo>
                        <a:pt x="747" y="430"/>
                      </a:lnTo>
                      <a:lnTo>
                        <a:pt x="743" y="432"/>
                      </a:lnTo>
                      <a:lnTo>
                        <a:pt x="747" y="454"/>
                      </a:lnTo>
                      <a:lnTo>
                        <a:pt x="752" y="474"/>
                      </a:lnTo>
                      <a:lnTo>
                        <a:pt x="754" y="495"/>
                      </a:lnTo>
                      <a:lnTo>
                        <a:pt x="755" y="517"/>
                      </a:lnTo>
                      <a:lnTo>
                        <a:pt x="753" y="538"/>
                      </a:lnTo>
                      <a:lnTo>
                        <a:pt x="748" y="560"/>
                      </a:lnTo>
                      <a:lnTo>
                        <a:pt x="743" y="579"/>
                      </a:lnTo>
                      <a:lnTo>
                        <a:pt x="732" y="597"/>
                      </a:lnTo>
                      <a:lnTo>
                        <a:pt x="723" y="604"/>
                      </a:lnTo>
                      <a:lnTo>
                        <a:pt x="716" y="611"/>
                      </a:lnTo>
                      <a:lnTo>
                        <a:pt x="710" y="619"/>
                      </a:lnTo>
                      <a:lnTo>
                        <a:pt x="705" y="627"/>
                      </a:lnTo>
                      <a:lnTo>
                        <a:pt x="723" y="636"/>
                      </a:lnTo>
                      <a:lnTo>
                        <a:pt x="739" y="639"/>
                      </a:lnTo>
                      <a:lnTo>
                        <a:pt x="756" y="642"/>
                      </a:lnTo>
                      <a:lnTo>
                        <a:pt x="775" y="640"/>
                      </a:lnTo>
                      <a:lnTo>
                        <a:pt x="794" y="640"/>
                      </a:lnTo>
                      <a:lnTo>
                        <a:pt x="812" y="639"/>
                      </a:lnTo>
                      <a:lnTo>
                        <a:pt x="831" y="640"/>
                      </a:lnTo>
                      <a:lnTo>
                        <a:pt x="848" y="64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2" name="Freeform 586"/>
                <p:cNvSpPr>
                  <a:spLocks/>
                </p:cNvSpPr>
                <p:nvPr/>
              </p:nvSpPr>
              <p:spPr bwMode="auto">
                <a:xfrm>
                  <a:off x="4104" y="3453"/>
                  <a:ext cx="114" cy="32"/>
                </a:xfrm>
                <a:custGeom>
                  <a:avLst/>
                  <a:gdLst/>
                  <a:ahLst/>
                  <a:cxnLst>
                    <a:cxn ang="0">
                      <a:pos x="434" y="11"/>
                    </a:cxn>
                    <a:cxn ang="0">
                      <a:pos x="437" y="0"/>
                    </a:cxn>
                    <a:cxn ang="0">
                      <a:pos x="414" y="15"/>
                    </a:cxn>
                    <a:cxn ang="0">
                      <a:pos x="390" y="26"/>
                    </a:cxn>
                    <a:cxn ang="0">
                      <a:pos x="365" y="38"/>
                    </a:cxn>
                    <a:cxn ang="0">
                      <a:pos x="338" y="48"/>
                    </a:cxn>
                    <a:cxn ang="0">
                      <a:pos x="312" y="57"/>
                    </a:cxn>
                    <a:cxn ang="0">
                      <a:pos x="283" y="64"/>
                    </a:cxn>
                    <a:cxn ang="0">
                      <a:pos x="255" y="72"/>
                    </a:cxn>
                    <a:cxn ang="0">
                      <a:pos x="229" y="77"/>
                    </a:cxn>
                    <a:cxn ang="0">
                      <a:pos x="200" y="82"/>
                    </a:cxn>
                    <a:cxn ang="0">
                      <a:pos x="169" y="88"/>
                    </a:cxn>
                    <a:cxn ang="0">
                      <a:pos x="141" y="91"/>
                    </a:cxn>
                    <a:cxn ang="0">
                      <a:pos x="112" y="95"/>
                    </a:cxn>
                    <a:cxn ang="0">
                      <a:pos x="83" y="97"/>
                    </a:cxn>
                    <a:cxn ang="0">
                      <a:pos x="56" y="101"/>
                    </a:cxn>
                    <a:cxn ang="0">
                      <a:pos x="28" y="104"/>
                    </a:cxn>
                    <a:cxn ang="0">
                      <a:pos x="0" y="107"/>
                    </a:cxn>
                    <a:cxn ang="0">
                      <a:pos x="2" y="126"/>
                    </a:cxn>
                    <a:cxn ang="0">
                      <a:pos x="29" y="123"/>
                    </a:cxn>
                    <a:cxn ang="0">
                      <a:pos x="58" y="120"/>
                    </a:cxn>
                    <a:cxn ang="0">
                      <a:pos x="86" y="116"/>
                    </a:cxn>
                    <a:cxn ang="0">
                      <a:pos x="115" y="114"/>
                    </a:cxn>
                    <a:cxn ang="0">
                      <a:pos x="143" y="109"/>
                    </a:cxn>
                    <a:cxn ang="0">
                      <a:pos x="172" y="107"/>
                    </a:cxn>
                    <a:cxn ang="0">
                      <a:pos x="201" y="101"/>
                    </a:cxn>
                    <a:cxn ang="0">
                      <a:pos x="230" y="96"/>
                    </a:cxn>
                    <a:cxn ang="0">
                      <a:pos x="260" y="91"/>
                    </a:cxn>
                    <a:cxn ang="0">
                      <a:pos x="288" y="83"/>
                    </a:cxn>
                    <a:cxn ang="0">
                      <a:pos x="316" y="76"/>
                    </a:cxn>
                    <a:cxn ang="0">
                      <a:pos x="343" y="66"/>
                    </a:cxn>
                    <a:cxn ang="0">
                      <a:pos x="371" y="57"/>
                    </a:cxn>
                    <a:cxn ang="0">
                      <a:pos x="398" y="45"/>
                    </a:cxn>
                    <a:cxn ang="0">
                      <a:pos x="422" y="32"/>
                    </a:cxn>
                    <a:cxn ang="0">
                      <a:pos x="448" y="17"/>
                    </a:cxn>
                    <a:cxn ang="0">
                      <a:pos x="452" y="5"/>
                    </a:cxn>
                    <a:cxn ang="0">
                      <a:pos x="448" y="17"/>
                    </a:cxn>
                    <a:cxn ang="0">
                      <a:pos x="455" y="13"/>
                    </a:cxn>
                    <a:cxn ang="0">
                      <a:pos x="452" y="5"/>
                    </a:cxn>
                    <a:cxn ang="0">
                      <a:pos x="434" y="11"/>
                    </a:cxn>
                  </a:cxnLst>
                  <a:rect l="0" t="0" r="r" b="b"/>
                  <a:pathLst>
                    <a:path w="455" h="126">
                      <a:moveTo>
                        <a:pt x="434" y="11"/>
                      </a:moveTo>
                      <a:lnTo>
                        <a:pt x="437" y="0"/>
                      </a:lnTo>
                      <a:lnTo>
                        <a:pt x="414" y="15"/>
                      </a:lnTo>
                      <a:lnTo>
                        <a:pt x="390" y="26"/>
                      </a:lnTo>
                      <a:lnTo>
                        <a:pt x="365" y="38"/>
                      </a:lnTo>
                      <a:lnTo>
                        <a:pt x="338" y="48"/>
                      </a:lnTo>
                      <a:lnTo>
                        <a:pt x="312" y="57"/>
                      </a:lnTo>
                      <a:lnTo>
                        <a:pt x="283" y="64"/>
                      </a:lnTo>
                      <a:lnTo>
                        <a:pt x="255" y="72"/>
                      </a:lnTo>
                      <a:lnTo>
                        <a:pt x="229" y="77"/>
                      </a:lnTo>
                      <a:lnTo>
                        <a:pt x="200" y="82"/>
                      </a:lnTo>
                      <a:lnTo>
                        <a:pt x="169" y="88"/>
                      </a:lnTo>
                      <a:lnTo>
                        <a:pt x="141" y="91"/>
                      </a:lnTo>
                      <a:lnTo>
                        <a:pt x="112" y="95"/>
                      </a:lnTo>
                      <a:lnTo>
                        <a:pt x="83" y="97"/>
                      </a:lnTo>
                      <a:lnTo>
                        <a:pt x="56" y="101"/>
                      </a:lnTo>
                      <a:lnTo>
                        <a:pt x="28" y="104"/>
                      </a:lnTo>
                      <a:lnTo>
                        <a:pt x="0" y="107"/>
                      </a:lnTo>
                      <a:lnTo>
                        <a:pt x="2" y="126"/>
                      </a:lnTo>
                      <a:lnTo>
                        <a:pt x="29" y="123"/>
                      </a:lnTo>
                      <a:lnTo>
                        <a:pt x="58" y="120"/>
                      </a:lnTo>
                      <a:lnTo>
                        <a:pt x="86" y="116"/>
                      </a:lnTo>
                      <a:lnTo>
                        <a:pt x="115" y="114"/>
                      </a:lnTo>
                      <a:lnTo>
                        <a:pt x="143" y="109"/>
                      </a:lnTo>
                      <a:lnTo>
                        <a:pt x="172" y="107"/>
                      </a:lnTo>
                      <a:lnTo>
                        <a:pt x="201" y="101"/>
                      </a:lnTo>
                      <a:lnTo>
                        <a:pt x="230" y="96"/>
                      </a:lnTo>
                      <a:lnTo>
                        <a:pt x="260" y="91"/>
                      </a:lnTo>
                      <a:lnTo>
                        <a:pt x="288" y="83"/>
                      </a:lnTo>
                      <a:lnTo>
                        <a:pt x="316" y="76"/>
                      </a:lnTo>
                      <a:lnTo>
                        <a:pt x="343" y="66"/>
                      </a:lnTo>
                      <a:lnTo>
                        <a:pt x="371" y="57"/>
                      </a:lnTo>
                      <a:lnTo>
                        <a:pt x="398" y="45"/>
                      </a:lnTo>
                      <a:lnTo>
                        <a:pt x="422" y="32"/>
                      </a:lnTo>
                      <a:lnTo>
                        <a:pt x="448" y="17"/>
                      </a:lnTo>
                      <a:lnTo>
                        <a:pt x="452" y="5"/>
                      </a:lnTo>
                      <a:lnTo>
                        <a:pt x="448" y="17"/>
                      </a:lnTo>
                      <a:lnTo>
                        <a:pt x="455" y="13"/>
                      </a:lnTo>
                      <a:lnTo>
                        <a:pt x="452" y="5"/>
                      </a:lnTo>
                      <a:lnTo>
                        <a:pt x="434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3" name="Freeform 587"/>
                <p:cNvSpPr>
                  <a:spLocks/>
                </p:cNvSpPr>
                <p:nvPr/>
              </p:nvSpPr>
              <p:spPr bwMode="auto">
                <a:xfrm>
                  <a:off x="4179" y="3414"/>
                  <a:ext cx="38" cy="42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15"/>
                    </a:cxn>
                    <a:cxn ang="0">
                      <a:pos x="20" y="32"/>
                    </a:cxn>
                    <a:cxn ang="0">
                      <a:pos x="41" y="50"/>
                    </a:cxn>
                    <a:cxn ang="0">
                      <a:pos x="61" y="68"/>
                    </a:cxn>
                    <a:cxn ang="0">
                      <a:pos x="79" y="86"/>
                    </a:cxn>
                    <a:cxn ang="0">
                      <a:pos x="97" y="106"/>
                    </a:cxn>
                    <a:cxn ang="0">
                      <a:pos x="112" y="125"/>
                    </a:cxn>
                    <a:cxn ang="0">
                      <a:pos x="126" y="145"/>
                    </a:cxn>
                    <a:cxn ang="0">
                      <a:pos x="134" y="166"/>
                    </a:cxn>
                    <a:cxn ang="0">
                      <a:pos x="152" y="160"/>
                    </a:cxn>
                    <a:cxn ang="0">
                      <a:pos x="142" y="137"/>
                    </a:cxn>
                    <a:cxn ang="0">
                      <a:pos x="129" y="115"/>
                    </a:cxn>
                    <a:cxn ang="0">
                      <a:pos x="111" y="93"/>
                    </a:cxn>
                    <a:cxn ang="0">
                      <a:pos x="94" y="74"/>
                    </a:cxn>
                    <a:cxn ang="0">
                      <a:pos x="74" y="53"/>
                    </a:cxn>
                    <a:cxn ang="0">
                      <a:pos x="53" y="36"/>
                    </a:cxn>
                    <a:cxn ang="0">
                      <a:pos x="33" y="18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52" h="166">
                      <a:moveTo>
                        <a:pt x="2" y="17"/>
                      </a:moveTo>
                      <a:lnTo>
                        <a:pt x="0" y="15"/>
                      </a:lnTo>
                      <a:lnTo>
                        <a:pt x="20" y="32"/>
                      </a:lnTo>
                      <a:lnTo>
                        <a:pt x="41" y="50"/>
                      </a:lnTo>
                      <a:lnTo>
                        <a:pt x="61" y="68"/>
                      </a:lnTo>
                      <a:lnTo>
                        <a:pt x="79" y="86"/>
                      </a:lnTo>
                      <a:lnTo>
                        <a:pt x="97" y="106"/>
                      </a:lnTo>
                      <a:lnTo>
                        <a:pt x="112" y="125"/>
                      </a:lnTo>
                      <a:lnTo>
                        <a:pt x="126" y="145"/>
                      </a:lnTo>
                      <a:lnTo>
                        <a:pt x="134" y="166"/>
                      </a:lnTo>
                      <a:lnTo>
                        <a:pt x="152" y="160"/>
                      </a:lnTo>
                      <a:lnTo>
                        <a:pt x="142" y="137"/>
                      </a:lnTo>
                      <a:lnTo>
                        <a:pt x="129" y="115"/>
                      </a:lnTo>
                      <a:lnTo>
                        <a:pt x="111" y="93"/>
                      </a:lnTo>
                      <a:lnTo>
                        <a:pt x="94" y="74"/>
                      </a:lnTo>
                      <a:lnTo>
                        <a:pt x="74" y="53"/>
                      </a:lnTo>
                      <a:lnTo>
                        <a:pt x="53" y="36"/>
                      </a:lnTo>
                      <a:lnTo>
                        <a:pt x="33" y="18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4" name="Freeform 588"/>
                <p:cNvSpPr>
                  <a:spLocks/>
                </p:cNvSpPr>
                <p:nvPr/>
              </p:nvSpPr>
              <p:spPr bwMode="auto">
                <a:xfrm>
                  <a:off x="3942" y="3319"/>
                  <a:ext cx="240" cy="100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67" y="31"/>
                    </a:cxn>
                    <a:cxn ang="0">
                      <a:pos x="131" y="44"/>
                    </a:cxn>
                    <a:cxn ang="0">
                      <a:pos x="195" y="62"/>
                    </a:cxn>
                    <a:cxn ang="0">
                      <a:pos x="259" y="79"/>
                    </a:cxn>
                    <a:cxn ang="0">
                      <a:pos x="320" y="99"/>
                    </a:cxn>
                    <a:cxn ang="0">
                      <a:pos x="382" y="121"/>
                    </a:cxn>
                    <a:cxn ang="0">
                      <a:pos x="443" y="144"/>
                    </a:cxn>
                    <a:cxn ang="0">
                      <a:pos x="504" y="169"/>
                    </a:cxn>
                    <a:cxn ang="0">
                      <a:pos x="564" y="194"/>
                    </a:cxn>
                    <a:cxn ang="0">
                      <a:pos x="622" y="221"/>
                    </a:cxn>
                    <a:cxn ang="0">
                      <a:pos x="679" y="249"/>
                    </a:cxn>
                    <a:cxn ang="0">
                      <a:pos x="737" y="277"/>
                    </a:cxn>
                    <a:cxn ang="0">
                      <a:pos x="793" y="308"/>
                    </a:cxn>
                    <a:cxn ang="0">
                      <a:pos x="847" y="337"/>
                    </a:cxn>
                    <a:cxn ang="0">
                      <a:pos x="901" y="368"/>
                    </a:cxn>
                    <a:cxn ang="0">
                      <a:pos x="952" y="400"/>
                    </a:cxn>
                    <a:cxn ang="0">
                      <a:pos x="937" y="368"/>
                    </a:cxn>
                    <a:cxn ang="0">
                      <a:pos x="882" y="335"/>
                    </a:cxn>
                    <a:cxn ang="0">
                      <a:pos x="829" y="305"/>
                    </a:cxn>
                    <a:cxn ang="0">
                      <a:pos x="774" y="275"/>
                    </a:cxn>
                    <a:cxn ang="0">
                      <a:pos x="716" y="245"/>
                    </a:cxn>
                    <a:cxn ang="0">
                      <a:pos x="659" y="217"/>
                    </a:cxn>
                    <a:cxn ang="0">
                      <a:pos x="601" y="188"/>
                    </a:cxn>
                    <a:cxn ang="0">
                      <a:pos x="540" y="163"/>
                    </a:cxn>
                    <a:cxn ang="0">
                      <a:pos x="479" y="137"/>
                    </a:cxn>
                    <a:cxn ang="0">
                      <a:pos x="419" y="114"/>
                    </a:cxn>
                    <a:cxn ang="0">
                      <a:pos x="358" y="91"/>
                    </a:cxn>
                    <a:cxn ang="0">
                      <a:pos x="293" y="72"/>
                    </a:cxn>
                    <a:cxn ang="0">
                      <a:pos x="230" y="51"/>
                    </a:cxn>
                    <a:cxn ang="0">
                      <a:pos x="167" y="35"/>
                    </a:cxn>
                    <a:cxn ang="0">
                      <a:pos x="101" y="19"/>
                    </a:cxn>
                    <a:cxn ang="0">
                      <a:pos x="37" y="6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962" h="400">
                      <a:moveTo>
                        <a:pt x="8" y="18"/>
                      </a:moveTo>
                      <a:lnTo>
                        <a:pt x="4" y="19"/>
                      </a:lnTo>
                      <a:lnTo>
                        <a:pt x="35" y="25"/>
                      </a:lnTo>
                      <a:lnTo>
                        <a:pt x="67" y="31"/>
                      </a:lnTo>
                      <a:lnTo>
                        <a:pt x="100" y="37"/>
                      </a:lnTo>
                      <a:lnTo>
                        <a:pt x="131" y="44"/>
                      </a:lnTo>
                      <a:lnTo>
                        <a:pt x="164" y="54"/>
                      </a:lnTo>
                      <a:lnTo>
                        <a:pt x="195" y="62"/>
                      </a:lnTo>
                      <a:lnTo>
                        <a:pt x="226" y="70"/>
                      </a:lnTo>
                      <a:lnTo>
                        <a:pt x="259" y="79"/>
                      </a:lnTo>
                      <a:lnTo>
                        <a:pt x="289" y="89"/>
                      </a:lnTo>
                      <a:lnTo>
                        <a:pt x="320" y="99"/>
                      </a:lnTo>
                      <a:lnTo>
                        <a:pt x="351" y="110"/>
                      </a:lnTo>
                      <a:lnTo>
                        <a:pt x="382" y="121"/>
                      </a:lnTo>
                      <a:lnTo>
                        <a:pt x="412" y="133"/>
                      </a:lnTo>
                      <a:lnTo>
                        <a:pt x="443" y="144"/>
                      </a:lnTo>
                      <a:lnTo>
                        <a:pt x="475" y="156"/>
                      </a:lnTo>
                      <a:lnTo>
                        <a:pt x="504" y="169"/>
                      </a:lnTo>
                      <a:lnTo>
                        <a:pt x="535" y="182"/>
                      </a:lnTo>
                      <a:lnTo>
                        <a:pt x="564" y="194"/>
                      </a:lnTo>
                      <a:lnTo>
                        <a:pt x="593" y="207"/>
                      </a:lnTo>
                      <a:lnTo>
                        <a:pt x="622" y="221"/>
                      </a:lnTo>
                      <a:lnTo>
                        <a:pt x="651" y="234"/>
                      </a:lnTo>
                      <a:lnTo>
                        <a:pt x="679" y="249"/>
                      </a:lnTo>
                      <a:lnTo>
                        <a:pt x="708" y="262"/>
                      </a:lnTo>
                      <a:lnTo>
                        <a:pt x="737" y="277"/>
                      </a:lnTo>
                      <a:lnTo>
                        <a:pt x="766" y="291"/>
                      </a:lnTo>
                      <a:lnTo>
                        <a:pt x="793" y="308"/>
                      </a:lnTo>
                      <a:lnTo>
                        <a:pt x="822" y="321"/>
                      </a:lnTo>
                      <a:lnTo>
                        <a:pt x="847" y="337"/>
                      </a:lnTo>
                      <a:lnTo>
                        <a:pt x="874" y="352"/>
                      </a:lnTo>
                      <a:lnTo>
                        <a:pt x="901" y="368"/>
                      </a:lnTo>
                      <a:lnTo>
                        <a:pt x="926" y="384"/>
                      </a:lnTo>
                      <a:lnTo>
                        <a:pt x="952" y="400"/>
                      </a:lnTo>
                      <a:lnTo>
                        <a:pt x="962" y="383"/>
                      </a:lnTo>
                      <a:lnTo>
                        <a:pt x="937" y="368"/>
                      </a:lnTo>
                      <a:lnTo>
                        <a:pt x="909" y="351"/>
                      </a:lnTo>
                      <a:lnTo>
                        <a:pt x="882" y="335"/>
                      </a:lnTo>
                      <a:lnTo>
                        <a:pt x="855" y="320"/>
                      </a:lnTo>
                      <a:lnTo>
                        <a:pt x="829" y="305"/>
                      </a:lnTo>
                      <a:lnTo>
                        <a:pt x="802" y="290"/>
                      </a:lnTo>
                      <a:lnTo>
                        <a:pt x="774" y="275"/>
                      </a:lnTo>
                      <a:lnTo>
                        <a:pt x="745" y="259"/>
                      </a:lnTo>
                      <a:lnTo>
                        <a:pt x="716" y="245"/>
                      </a:lnTo>
                      <a:lnTo>
                        <a:pt x="687" y="231"/>
                      </a:lnTo>
                      <a:lnTo>
                        <a:pt x="659" y="217"/>
                      </a:lnTo>
                      <a:lnTo>
                        <a:pt x="630" y="202"/>
                      </a:lnTo>
                      <a:lnTo>
                        <a:pt x="601" y="188"/>
                      </a:lnTo>
                      <a:lnTo>
                        <a:pt x="570" y="175"/>
                      </a:lnTo>
                      <a:lnTo>
                        <a:pt x="540" y="163"/>
                      </a:lnTo>
                      <a:lnTo>
                        <a:pt x="510" y="150"/>
                      </a:lnTo>
                      <a:lnTo>
                        <a:pt x="479" y="137"/>
                      </a:lnTo>
                      <a:lnTo>
                        <a:pt x="449" y="126"/>
                      </a:lnTo>
                      <a:lnTo>
                        <a:pt x="419" y="114"/>
                      </a:lnTo>
                      <a:lnTo>
                        <a:pt x="388" y="102"/>
                      </a:lnTo>
                      <a:lnTo>
                        <a:pt x="358" y="91"/>
                      </a:lnTo>
                      <a:lnTo>
                        <a:pt x="324" y="80"/>
                      </a:lnTo>
                      <a:lnTo>
                        <a:pt x="293" y="72"/>
                      </a:lnTo>
                      <a:lnTo>
                        <a:pt x="262" y="61"/>
                      </a:lnTo>
                      <a:lnTo>
                        <a:pt x="230" y="51"/>
                      </a:lnTo>
                      <a:lnTo>
                        <a:pt x="199" y="43"/>
                      </a:lnTo>
                      <a:lnTo>
                        <a:pt x="167" y="35"/>
                      </a:lnTo>
                      <a:lnTo>
                        <a:pt x="135" y="25"/>
                      </a:lnTo>
                      <a:lnTo>
                        <a:pt x="101" y="19"/>
                      </a:lnTo>
                      <a:lnTo>
                        <a:pt x="70" y="12"/>
                      </a:lnTo>
                      <a:lnTo>
                        <a:pt x="37" y="6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5" name="Freeform 589"/>
                <p:cNvSpPr>
                  <a:spLocks/>
                </p:cNvSpPr>
                <p:nvPr/>
              </p:nvSpPr>
              <p:spPr bwMode="auto">
                <a:xfrm>
                  <a:off x="3890" y="3319"/>
                  <a:ext cx="54" cy="33"/>
                </a:xfrm>
                <a:custGeom>
                  <a:avLst/>
                  <a:gdLst/>
                  <a:ahLst/>
                  <a:cxnLst>
                    <a:cxn ang="0">
                      <a:pos x="21" y="123"/>
                    </a:cxn>
                    <a:cxn ang="0">
                      <a:pos x="16" y="131"/>
                    </a:cxn>
                    <a:cxn ang="0">
                      <a:pos x="27" y="123"/>
                    </a:cxn>
                    <a:cxn ang="0">
                      <a:pos x="39" y="116"/>
                    </a:cxn>
                    <a:cxn ang="0">
                      <a:pos x="50" y="107"/>
                    </a:cxn>
                    <a:cxn ang="0">
                      <a:pos x="63" y="100"/>
                    </a:cxn>
                    <a:cxn ang="0">
                      <a:pos x="75" y="93"/>
                    </a:cxn>
                    <a:cxn ang="0">
                      <a:pos x="86" y="86"/>
                    </a:cxn>
                    <a:cxn ang="0">
                      <a:pos x="100" y="79"/>
                    </a:cxn>
                    <a:cxn ang="0">
                      <a:pos x="112" y="73"/>
                    </a:cxn>
                    <a:cxn ang="0">
                      <a:pos x="125" y="66"/>
                    </a:cxn>
                    <a:cxn ang="0">
                      <a:pos x="139" y="60"/>
                    </a:cxn>
                    <a:cxn ang="0">
                      <a:pos x="151" y="53"/>
                    </a:cxn>
                    <a:cxn ang="0">
                      <a:pos x="164" y="46"/>
                    </a:cxn>
                    <a:cxn ang="0">
                      <a:pos x="178" y="38"/>
                    </a:cxn>
                    <a:cxn ang="0">
                      <a:pos x="191" y="31"/>
                    </a:cxn>
                    <a:cxn ang="0">
                      <a:pos x="204" y="24"/>
                    </a:cxn>
                    <a:cxn ang="0">
                      <a:pos x="216" y="17"/>
                    </a:cxn>
                    <a:cxn ang="0">
                      <a:pos x="208" y="0"/>
                    </a:cxn>
                    <a:cxn ang="0">
                      <a:pos x="195" y="7"/>
                    </a:cxn>
                    <a:cxn ang="0">
                      <a:pos x="181" y="15"/>
                    </a:cxn>
                    <a:cxn ang="0">
                      <a:pos x="170" y="22"/>
                    </a:cxn>
                    <a:cxn ang="0">
                      <a:pos x="156" y="30"/>
                    </a:cxn>
                    <a:cxn ang="0">
                      <a:pos x="143" y="35"/>
                    </a:cxn>
                    <a:cxn ang="0">
                      <a:pos x="129" y="43"/>
                    </a:cxn>
                    <a:cxn ang="0">
                      <a:pos x="118" y="49"/>
                    </a:cxn>
                    <a:cxn ang="0">
                      <a:pos x="104" y="55"/>
                    </a:cxn>
                    <a:cxn ang="0">
                      <a:pos x="91" y="62"/>
                    </a:cxn>
                    <a:cxn ang="0">
                      <a:pos x="78" y="69"/>
                    </a:cxn>
                    <a:cxn ang="0">
                      <a:pos x="65" y="76"/>
                    </a:cxn>
                    <a:cxn ang="0">
                      <a:pos x="53" y="84"/>
                    </a:cxn>
                    <a:cxn ang="0">
                      <a:pos x="40" y="91"/>
                    </a:cxn>
                    <a:cxn ang="0">
                      <a:pos x="29" y="98"/>
                    </a:cxn>
                    <a:cxn ang="0">
                      <a:pos x="17" y="106"/>
                    </a:cxn>
                    <a:cxn ang="0">
                      <a:pos x="6" y="114"/>
                    </a:cxn>
                    <a:cxn ang="0">
                      <a:pos x="0" y="123"/>
                    </a:cxn>
                    <a:cxn ang="0">
                      <a:pos x="6" y="114"/>
                    </a:cxn>
                    <a:cxn ang="0">
                      <a:pos x="0" y="117"/>
                    </a:cxn>
                    <a:cxn ang="0">
                      <a:pos x="0" y="123"/>
                    </a:cxn>
                    <a:cxn ang="0">
                      <a:pos x="21" y="123"/>
                    </a:cxn>
                  </a:cxnLst>
                  <a:rect l="0" t="0" r="r" b="b"/>
                  <a:pathLst>
                    <a:path w="216" h="131">
                      <a:moveTo>
                        <a:pt x="21" y="123"/>
                      </a:moveTo>
                      <a:lnTo>
                        <a:pt x="16" y="131"/>
                      </a:lnTo>
                      <a:lnTo>
                        <a:pt x="27" y="123"/>
                      </a:lnTo>
                      <a:lnTo>
                        <a:pt x="39" y="116"/>
                      </a:lnTo>
                      <a:lnTo>
                        <a:pt x="50" y="107"/>
                      </a:lnTo>
                      <a:lnTo>
                        <a:pt x="63" y="100"/>
                      </a:lnTo>
                      <a:lnTo>
                        <a:pt x="75" y="93"/>
                      </a:lnTo>
                      <a:lnTo>
                        <a:pt x="86" y="86"/>
                      </a:lnTo>
                      <a:lnTo>
                        <a:pt x="100" y="79"/>
                      </a:lnTo>
                      <a:lnTo>
                        <a:pt x="112" y="73"/>
                      </a:lnTo>
                      <a:lnTo>
                        <a:pt x="125" y="66"/>
                      </a:lnTo>
                      <a:lnTo>
                        <a:pt x="139" y="60"/>
                      </a:lnTo>
                      <a:lnTo>
                        <a:pt x="151" y="53"/>
                      </a:lnTo>
                      <a:lnTo>
                        <a:pt x="164" y="46"/>
                      </a:lnTo>
                      <a:lnTo>
                        <a:pt x="178" y="38"/>
                      </a:lnTo>
                      <a:lnTo>
                        <a:pt x="191" y="31"/>
                      </a:lnTo>
                      <a:lnTo>
                        <a:pt x="204" y="24"/>
                      </a:lnTo>
                      <a:lnTo>
                        <a:pt x="216" y="17"/>
                      </a:lnTo>
                      <a:lnTo>
                        <a:pt x="208" y="0"/>
                      </a:lnTo>
                      <a:lnTo>
                        <a:pt x="195" y="7"/>
                      </a:lnTo>
                      <a:lnTo>
                        <a:pt x="181" y="15"/>
                      </a:lnTo>
                      <a:lnTo>
                        <a:pt x="170" y="22"/>
                      </a:lnTo>
                      <a:lnTo>
                        <a:pt x="156" y="30"/>
                      </a:lnTo>
                      <a:lnTo>
                        <a:pt x="143" y="35"/>
                      </a:lnTo>
                      <a:lnTo>
                        <a:pt x="129" y="43"/>
                      </a:lnTo>
                      <a:lnTo>
                        <a:pt x="118" y="49"/>
                      </a:lnTo>
                      <a:lnTo>
                        <a:pt x="104" y="55"/>
                      </a:lnTo>
                      <a:lnTo>
                        <a:pt x="91" y="62"/>
                      </a:lnTo>
                      <a:lnTo>
                        <a:pt x="78" y="69"/>
                      </a:lnTo>
                      <a:lnTo>
                        <a:pt x="65" y="76"/>
                      </a:lnTo>
                      <a:lnTo>
                        <a:pt x="53" y="84"/>
                      </a:lnTo>
                      <a:lnTo>
                        <a:pt x="40" y="91"/>
                      </a:lnTo>
                      <a:lnTo>
                        <a:pt x="29" y="98"/>
                      </a:lnTo>
                      <a:lnTo>
                        <a:pt x="17" y="106"/>
                      </a:lnTo>
                      <a:lnTo>
                        <a:pt x="6" y="114"/>
                      </a:lnTo>
                      <a:lnTo>
                        <a:pt x="0" y="123"/>
                      </a:lnTo>
                      <a:lnTo>
                        <a:pt x="6" y="114"/>
                      </a:lnTo>
                      <a:lnTo>
                        <a:pt x="0" y="117"/>
                      </a:lnTo>
                      <a:lnTo>
                        <a:pt x="0" y="123"/>
                      </a:lnTo>
                      <a:lnTo>
                        <a:pt x="21" y="12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6" name="Freeform 590"/>
                <p:cNvSpPr>
                  <a:spLocks/>
                </p:cNvSpPr>
                <p:nvPr/>
              </p:nvSpPr>
              <p:spPr bwMode="auto">
                <a:xfrm>
                  <a:off x="3890" y="335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21" y="3"/>
                    </a:cxn>
                    <a:cxn ang="0">
                      <a:pos x="20" y="2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3" y="9"/>
                    </a:cxn>
                    <a:cxn ang="0">
                      <a:pos x="6" y="15"/>
                    </a:cxn>
                    <a:cxn ang="0">
                      <a:pos x="11" y="19"/>
                    </a:cxn>
                    <a:cxn ang="0">
                      <a:pos x="13" y="20"/>
                    </a:cxn>
                    <a:cxn ang="0">
                      <a:pos x="19" y="1"/>
                    </a:cxn>
                  </a:cxnLst>
                  <a:rect l="0" t="0" r="r" b="b"/>
                  <a:pathLst>
                    <a:path w="21" h="20">
                      <a:moveTo>
                        <a:pt x="19" y="1"/>
                      </a:move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21" y="3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9"/>
                      </a:lnTo>
                      <a:lnTo>
                        <a:pt x="6" y="15"/>
                      </a:lnTo>
                      <a:lnTo>
                        <a:pt x="11" y="19"/>
                      </a:lnTo>
                      <a:lnTo>
                        <a:pt x="13" y="20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7" name="Freeform 591"/>
                <p:cNvSpPr>
                  <a:spLocks/>
                </p:cNvSpPr>
                <p:nvPr/>
              </p:nvSpPr>
              <p:spPr bwMode="auto">
                <a:xfrm>
                  <a:off x="3893" y="3350"/>
                  <a:ext cx="192" cy="79"/>
                </a:xfrm>
                <a:custGeom>
                  <a:avLst/>
                  <a:gdLst/>
                  <a:ahLst/>
                  <a:cxnLst>
                    <a:cxn ang="0">
                      <a:pos x="761" y="298"/>
                    </a:cxn>
                    <a:cxn ang="0">
                      <a:pos x="723" y="271"/>
                    </a:cxn>
                    <a:cxn ang="0">
                      <a:pos x="681" y="247"/>
                    </a:cxn>
                    <a:cxn ang="0">
                      <a:pos x="638" y="224"/>
                    </a:cxn>
                    <a:cxn ang="0">
                      <a:pos x="592" y="202"/>
                    </a:cxn>
                    <a:cxn ang="0">
                      <a:pos x="546" y="183"/>
                    </a:cxn>
                    <a:cxn ang="0">
                      <a:pos x="498" y="165"/>
                    </a:cxn>
                    <a:cxn ang="0">
                      <a:pos x="450" y="147"/>
                    </a:cxn>
                    <a:cxn ang="0">
                      <a:pos x="398" y="131"/>
                    </a:cxn>
                    <a:cxn ang="0">
                      <a:pos x="348" y="115"/>
                    </a:cxn>
                    <a:cxn ang="0">
                      <a:pos x="298" y="100"/>
                    </a:cxn>
                    <a:cxn ang="0">
                      <a:pos x="249" y="84"/>
                    </a:cxn>
                    <a:cxn ang="0">
                      <a:pos x="199" y="69"/>
                    </a:cxn>
                    <a:cxn ang="0">
                      <a:pos x="149" y="52"/>
                    </a:cxn>
                    <a:cxn ang="0">
                      <a:pos x="100" y="37"/>
                    </a:cxn>
                    <a:cxn ang="0">
                      <a:pos x="54" y="19"/>
                    </a:cxn>
                    <a:cxn ang="0">
                      <a:pos x="6" y="0"/>
                    </a:cxn>
                    <a:cxn ang="0">
                      <a:pos x="23" y="27"/>
                    </a:cxn>
                    <a:cxn ang="0">
                      <a:pos x="71" y="45"/>
                    </a:cxn>
                    <a:cxn ang="0">
                      <a:pos x="120" y="63"/>
                    </a:cxn>
                    <a:cxn ang="0">
                      <a:pos x="167" y="80"/>
                    </a:cxn>
                    <a:cxn ang="0">
                      <a:pos x="220" y="95"/>
                    </a:cxn>
                    <a:cxn ang="0">
                      <a:pos x="269" y="111"/>
                    </a:cxn>
                    <a:cxn ang="0">
                      <a:pos x="320" y="126"/>
                    </a:cxn>
                    <a:cxn ang="0">
                      <a:pos x="370" y="143"/>
                    </a:cxn>
                    <a:cxn ang="0">
                      <a:pos x="419" y="158"/>
                    </a:cxn>
                    <a:cxn ang="0">
                      <a:pos x="469" y="175"/>
                    </a:cxn>
                    <a:cxn ang="0">
                      <a:pos x="517" y="193"/>
                    </a:cxn>
                    <a:cxn ang="0">
                      <a:pos x="564" y="212"/>
                    </a:cxn>
                    <a:cxn ang="0">
                      <a:pos x="607" y="232"/>
                    </a:cxn>
                    <a:cxn ang="0">
                      <a:pos x="651" y="252"/>
                    </a:cxn>
                    <a:cxn ang="0">
                      <a:pos x="693" y="277"/>
                    </a:cxn>
                    <a:cxn ang="0">
                      <a:pos x="732" y="302"/>
                    </a:cxn>
                    <a:cxn ang="0">
                      <a:pos x="745" y="307"/>
                    </a:cxn>
                    <a:cxn ang="0">
                      <a:pos x="766" y="302"/>
                    </a:cxn>
                    <a:cxn ang="0">
                      <a:pos x="766" y="307"/>
                    </a:cxn>
                  </a:cxnLst>
                  <a:rect l="0" t="0" r="r" b="b"/>
                  <a:pathLst>
                    <a:path w="766" h="315">
                      <a:moveTo>
                        <a:pt x="766" y="307"/>
                      </a:moveTo>
                      <a:lnTo>
                        <a:pt x="761" y="298"/>
                      </a:lnTo>
                      <a:lnTo>
                        <a:pt x="743" y="285"/>
                      </a:lnTo>
                      <a:lnTo>
                        <a:pt x="723" y="271"/>
                      </a:lnTo>
                      <a:lnTo>
                        <a:pt x="701" y="260"/>
                      </a:lnTo>
                      <a:lnTo>
                        <a:pt x="681" y="247"/>
                      </a:lnTo>
                      <a:lnTo>
                        <a:pt x="659" y="235"/>
                      </a:lnTo>
                      <a:lnTo>
                        <a:pt x="638" y="224"/>
                      </a:lnTo>
                      <a:lnTo>
                        <a:pt x="616" y="213"/>
                      </a:lnTo>
                      <a:lnTo>
                        <a:pt x="592" y="202"/>
                      </a:lnTo>
                      <a:lnTo>
                        <a:pt x="570" y="193"/>
                      </a:lnTo>
                      <a:lnTo>
                        <a:pt x="546" y="183"/>
                      </a:lnTo>
                      <a:lnTo>
                        <a:pt x="522" y="174"/>
                      </a:lnTo>
                      <a:lnTo>
                        <a:pt x="498" y="165"/>
                      </a:lnTo>
                      <a:lnTo>
                        <a:pt x="475" y="156"/>
                      </a:lnTo>
                      <a:lnTo>
                        <a:pt x="450" y="147"/>
                      </a:lnTo>
                      <a:lnTo>
                        <a:pt x="425" y="139"/>
                      </a:lnTo>
                      <a:lnTo>
                        <a:pt x="398" y="131"/>
                      </a:lnTo>
                      <a:lnTo>
                        <a:pt x="374" y="124"/>
                      </a:lnTo>
                      <a:lnTo>
                        <a:pt x="348" y="115"/>
                      </a:lnTo>
                      <a:lnTo>
                        <a:pt x="324" y="108"/>
                      </a:lnTo>
                      <a:lnTo>
                        <a:pt x="298" y="100"/>
                      </a:lnTo>
                      <a:lnTo>
                        <a:pt x="273" y="92"/>
                      </a:lnTo>
                      <a:lnTo>
                        <a:pt x="249" y="84"/>
                      </a:lnTo>
                      <a:lnTo>
                        <a:pt x="223" y="76"/>
                      </a:lnTo>
                      <a:lnTo>
                        <a:pt x="199" y="69"/>
                      </a:lnTo>
                      <a:lnTo>
                        <a:pt x="173" y="61"/>
                      </a:lnTo>
                      <a:lnTo>
                        <a:pt x="149" y="52"/>
                      </a:lnTo>
                      <a:lnTo>
                        <a:pt x="124" y="45"/>
                      </a:lnTo>
                      <a:lnTo>
                        <a:pt x="100" y="37"/>
                      </a:lnTo>
                      <a:lnTo>
                        <a:pt x="77" y="27"/>
                      </a:lnTo>
                      <a:lnTo>
                        <a:pt x="54" y="19"/>
                      </a:lnTo>
                      <a:lnTo>
                        <a:pt x="30" y="8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23" y="27"/>
                      </a:lnTo>
                      <a:lnTo>
                        <a:pt x="47" y="38"/>
                      </a:lnTo>
                      <a:lnTo>
                        <a:pt x="71" y="45"/>
                      </a:lnTo>
                      <a:lnTo>
                        <a:pt x="94" y="56"/>
                      </a:lnTo>
                      <a:lnTo>
                        <a:pt x="120" y="63"/>
                      </a:lnTo>
                      <a:lnTo>
                        <a:pt x="144" y="71"/>
                      </a:lnTo>
                      <a:lnTo>
                        <a:pt x="167" y="80"/>
                      </a:lnTo>
                      <a:lnTo>
                        <a:pt x="194" y="88"/>
                      </a:lnTo>
                      <a:lnTo>
                        <a:pt x="220" y="95"/>
                      </a:lnTo>
                      <a:lnTo>
                        <a:pt x="244" y="103"/>
                      </a:lnTo>
                      <a:lnTo>
                        <a:pt x="269" y="111"/>
                      </a:lnTo>
                      <a:lnTo>
                        <a:pt x="295" y="119"/>
                      </a:lnTo>
                      <a:lnTo>
                        <a:pt x="320" y="126"/>
                      </a:lnTo>
                      <a:lnTo>
                        <a:pt x="345" y="134"/>
                      </a:lnTo>
                      <a:lnTo>
                        <a:pt x="370" y="143"/>
                      </a:lnTo>
                      <a:lnTo>
                        <a:pt x="395" y="150"/>
                      </a:lnTo>
                      <a:lnTo>
                        <a:pt x="419" y="158"/>
                      </a:lnTo>
                      <a:lnTo>
                        <a:pt x="443" y="166"/>
                      </a:lnTo>
                      <a:lnTo>
                        <a:pt x="469" y="175"/>
                      </a:lnTo>
                      <a:lnTo>
                        <a:pt x="492" y="184"/>
                      </a:lnTo>
                      <a:lnTo>
                        <a:pt x="517" y="193"/>
                      </a:lnTo>
                      <a:lnTo>
                        <a:pt x="541" y="202"/>
                      </a:lnTo>
                      <a:lnTo>
                        <a:pt x="564" y="212"/>
                      </a:lnTo>
                      <a:lnTo>
                        <a:pt x="586" y="221"/>
                      </a:lnTo>
                      <a:lnTo>
                        <a:pt x="607" y="232"/>
                      </a:lnTo>
                      <a:lnTo>
                        <a:pt x="630" y="241"/>
                      </a:lnTo>
                      <a:lnTo>
                        <a:pt x="651" y="252"/>
                      </a:lnTo>
                      <a:lnTo>
                        <a:pt x="673" y="264"/>
                      </a:lnTo>
                      <a:lnTo>
                        <a:pt x="693" y="277"/>
                      </a:lnTo>
                      <a:lnTo>
                        <a:pt x="713" y="288"/>
                      </a:lnTo>
                      <a:lnTo>
                        <a:pt x="732" y="302"/>
                      </a:lnTo>
                      <a:lnTo>
                        <a:pt x="751" y="315"/>
                      </a:lnTo>
                      <a:lnTo>
                        <a:pt x="745" y="307"/>
                      </a:lnTo>
                      <a:lnTo>
                        <a:pt x="766" y="307"/>
                      </a:lnTo>
                      <a:lnTo>
                        <a:pt x="766" y="302"/>
                      </a:lnTo>
                      <a:lnTo>
                        <a:pt x="761" y="298"/>
                      </a:lnTo>
                      <a:lnTo>
                        <a:pt x="766" y="30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8" name="Freeform 592"/>
                <p:cNvSpPr>
                  <a:spLocks/>
                </p:cNvSpPr>
                <p:nvPr/>
              </p:nvSpPr>
              <p:spPr bwMode="auto">
                <a:xfrm>
                  <a:off x="4075" y="3426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2" y="11"/>
                    </a:cxn>
                    <a:cxn ang="0">
                      <a:pos x="17" y="22"/>
                    </a:cxn>
                    <a:cxn ang="0">
                      <a:pos x="20" y="21"/>
                    </a:cxn>
                    <a:cxn ang="0">
                      <a:pos x="26" y="19"/>
                    </a:cxn>
                    <a:cxn ang="0">
                      <a:pos x="34" y="15"/>
                    </a:cxn>
                    <a:cxn ang="0">
                      <a:pos x="39" y="3"/>
                    </a:cxn>
                    <a:cxn ang="0">
                      <a:pos x="18" y="3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15" y="2"/>
                    </a:cxn>
                    <a:cxn ang="0">
                      <a:pos x="8" y="5"/>
                    </a:cxn>
                    <a:cxn ang="0">
                      <a:pos x="3" y="17"/>
                    </a:cxn>
                    <a:cxn ang="0">
                      <a:pos x="8" y="5"/>
                    </a:cxn>
                    <a:cxn ang="0">
                      <a:pos x="0" y="9"/>
                    </a:cxn>
                    <a:cxn ang="0">
                      <a:pos x="3" y="17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39" h="22">
                      <a:moveTo>
                        <a:pt x="22" y="11"/>
                      </a:moveTo>
                      <a:lnTo>
                        <a:pt x="17" y="22"/>
                      </a:lnTo>
                      <a:lnTo>
                        <a:pt x="20" y="21"/>
                      </a:lnTo>
                      <a:lnTo>
                        <a:pt x="26" y="19"/>
                      </a:lnTo>
                      <a:lnTo>
                        <a:pt x="34" y="15"/>
                      </a:lnTo>
                      <a:lnTo>
                        <a:pt x="39" y="3"/>
                      </a:lnTo>
                      <a:lnTo>
                        <a:pt x="18" y="3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7"/>
                      </a:lnTo>
                      <a:lnTo>
                        <a:pt x="8" y="5"/>
                      </a:lnTo>
                      <a:lnTo>
                        <a:pt x="0" y="9"/>
                      </a:lnTo>
                      <a:lnTo>
                        <a:pt x="3" y="17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69" name="Freeform 593"/>
                <p:cNvSpPr>
                  <a:spLocks/>
                </p:cNvSpPr>
                <p:nvPr/>
              </p:nvSpPr>
              <p:spPr bwMode="auto">
                <a:xfrm>
                  <a:off x="4073" y="3429"/>
                  <a:ext cx="11" cy="43"/>
                </a:xfrm>
                <a:custGeom>
                  <a:avLst/>
                  <a:gdLst/>
                  <a:ahLst/>
                  <a:cxnLst>
                    <a:cxn ang="0">
                      <a:pos x="12" y="175"/>
                    </a:cxn>
                    <a:cxn ang="0">
                      <a:pos x="15" y="171"/>
                    </a:cxn>
                    <a:cxn ang="0">
                      <a:pos x="25" y="152"/>
                    </a:cxn>
                    <a:cxn ang="0">
                      <a:pos x="34" y="132"/>
                    </a:cxn>
                    <a:cxn ang="0">
                      <a:pos x="38" y="109"/>
                    </a:cxn>
                    <a:cxn ang="0">
                      <a:pos x="42" y="87"/>
                    </a:cxn>
                    <a:cxn ang="0">
                      <a:pos x="39" y="65"/>
                    </a:cxn>
                    <a:cxn ang="0">
                      <a:pos x="37" y="43"/>
                    </a:cxn>
                    <a:cxn ang="0">
                      <a:pos x="32" y="21"/>
                    </a:cxn>
                    <a:cxn ang="0">
                      <a:pos x="27" y="0"/>
                    </a:cxn>
                    <a:cxn ang="0">
                      <a:pos x="8" y="6"/>
                    </a:cxn>
                    <a:cxn ang="0">
                      <a:pos x="14" y="25"/>
                    </a:cxn>
                    <a:cxn ang="0">
                      <a:pos x="19" y="45"/>
                    </a:cxn>
                    <a:cxn ang="0">
                      <a:pos x="21" y="65"/>
                    </a:cxn>
                    <a:cxn ang="0">
                      <a:pos x="21" y="87"/>
                    </a:cxn>
                    <a:cxn ang="0">
                      <a:pos x="20" y="107"/>
                    </a:cxn>
                    <a:cxn ang="0">
                      <a:pos x="15" y="127"/>
                    </a:cxn>
                    <a:cxn ang="0">
                      <a:pos x="9" y="144"/>
                    </a:cxn>
                    <a:cxn ang="0">
                      <a:pos x="0" y="161"/>
                    </a:cxn>
                    <a:cxn ang="0">
                      <a:pos x="3" y="158"/>
                    </a:cxn>
                    <a:cxn ang="0">
                      <a:pos x="12" y="175"/>
                    </a:cxn>
                  </a:cxnLst>
                  <a:rect l="0" t="0" r="r" b="b"/>
                  <a:pathLst>
                    <a:path w="42" h="175">
                      <a:moveTo>
                        <a:pt x="12" y="175"/>
                      </a:moveTo>
                      <a:lnTo>
                        <a:pt x="15" y="171"/>
                      </a:lnTo>
                      <a:lnTo>
                        <a:pt x="25" y="152"/>
                      </a:lnTo>
                      <a:lnTo>
                        <a:pt x="34" y="132"/>
                      </a:lnTo>
                      <a:lnTo>
                        <a:pt x="38" y="109"/>
                      </a:lnTo>
                      <a:lnTo>
                        <a:pt x="42" y="87"/>
                      </a:lnTo>
                      <a:lnTo>
                        <a:pt x="39" y="65"/>
                      </a:lnTo>
                      <a:lnTo>
                        <a:pt x="37" y="43"/>
                      </a:lnTo>
                      <a:lnTo>
                        <a:pt x="32" y="21"/>
                      </a:lnTo>
                      <a:lnTo>
                        <a:pt x="27" y="0"/>
                      </a:lnTo>
                      <a:lnTo>
                        <a:pt x="8" y="6"/>
                      </a:lnTo>
                      <a:lnTo>
                        <a:pt x="14" y="25"/>
                      </a:lnTo>
                      <a:lnTo>
                        <a:pt x="19" y="45"/>
                      </a:lnTo>
                      <a:lnTo>
                        <a:pt x="21" y="65"/>
                      </a:lnTo>
                      <a:lnTo>
                        <a:pt x="21" y="87"/>
                      </a:lnTo>
                      <a:lnTo>
                        <a:pt x="20" y="107"/>
                      </a:lnTo>
                      <a:lnTo>
                        <a:pt x="15" y="127"/>
                      </a:lnTo>
                      <a:lnTo>
                        <a:pt x="9" y="144"/>
                      </a:lnTo>
                      <a:lnTo>
                        <a:pt x="0" y="161"/>
                      </a:lnTo>
                      <a:lnTo>
                        <a:pt x="3" y="158"/>
                      </a:lnTo>
                      <a:lnTo>
                        <a:pt x="12" y="17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0" name="Freeform 594"/>
                <p:cNvSpPr>
                  <a:spLocks/>
                </p:cNvSpPr>
                <p:nvPr/>
              </p:nvSpPr>
              <p:spPr bwMode="auto">
                <a:xfrm>
                  <a:off x="4066" y="3468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18" y="31"/>
                    </a:cxn>
                    <a:cxn ang="0">
                      <a:pos x="20" y="45"/>
                    </a:cxn>
                    <a:cxn ang="0">
                      <a:pos x="25" y="36"/>
                    </a:cxn>
                    <a:cxn ang="0">
                      <a:pos x="31" y="29"/>
                    </a:cxn>
                    <a:cxn ang="0">
                      <a:pos x="36" y="23"/>
                    </a:cxn>
                    <a:cxn ang="0">
                      <a:pos x="43" y="17"/>
                    </a:cxn>
                    <a:cxn ang="0">
                      <a:pos x="34" y="0"/>
                    </a:cxn>
                    <a:cxn ang="0">
                      <a:pos x="23" y="9"/>
                    </a:cxn>
                    <a:cxn ang="0">
                      <a:pos x="16" y="17"/>
                    </a:cxn>
                    <a:cxn ang="0">
                      <a:pos x="9" y="26"/>
                    </a:cxn>
                    <a:cxn ang="0">
                      <a:pos x="4" y="35"/>
                    </a:cxn>
                    <a:cxn ang="0">
                      <a:pos x="8" y="48"/>
                    </a:cxn>
                    <a:cxn ang="0">
                      <a:pos x="4" y="35"/>
                    </a:cxn>
                    <a:cxn ang="0">
                      <a:pos x="0" y="43"/>
                    </a:cxn>
                    <a:cxn ang="0">
                      <a:pos x="8" y="48"/>
                    </a:cxn>
                    <a:cxn ang="0">
                      <a:pos x="18" y="31"/>
                    </a:cxn>
                  </a:cxnLst>
                  <a:rect l="0" t="0" r="r" b="b"/>
                  <a:pathLst>
                    <a:path w="43" h="48">
                      <a:moveTo>
                        <a:pt x="18" y="31"/>
                      </a:moveTo>
                      <a:lnTo>
                        <a:pt x="20" y="45"/>
                      </a:lnTo>
                      <a:lnTo>
                        <a:pt x="25" y="36"/>
                      </a:lnTo>
                      <a:lnTo>
                        <a:pt x="31" y="29"/>
                      </a:lnTo>
                      <a:lnTo>
                        <a:pt x="36" y="23"/>
                      </a:lnTo>
                      <a:lnTo>
                        <a:pt x="43" y="17"/>
                      </a:lnTo>
                      <a:lnTo>
                        <a:pt x="34" y="0"/>
                      </a:lnTo>
                      <a:lnTo>
                        <a:pt x="23" y="9"/>
                      </a:lnTo>
                      <a:lnTo>
                        <a:pt x="16" y="17"/>
                      </a:lnTo>
                      <a:lnTo>
                        <a:pt x="9" y="26"/>
                      </a:lnTo>
                      <a:lnTo>
                        <a:pt x="4" y="35"/>
                      </a:lnTo>
                      <a:lnTo>
                        <a:pt x="8" y="48"/>
                      </a:lnTo>
                      <a:lnTo>
                        <a:pt x="4" y="35"/>
                      </a:lnTo>
                      <a:lnTo>
                        <a:pt x="0" y="43"/>
                      </a:lnTo>
                      <a:lnTo>
                        <a:pt x="8" y="48"/>
                      </a:lnTo>
                      <a:lnTo>
                        <a:pt x="18" y="3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1" name="Freeform 595"/>
                <p:cNvSpPr>
                  <a:spLocks/>
                </p:cNvSpPr>
                <p:nvPr/>
              </p:nvSpPr>
              <p:spPr bwMode="auto">
                <a:xfrm>
                  <a:off x="4068" y="3476"/>
                  <a:ext cx="37" cy="9"/>
                </a:xfrm>
                <a:custGeom>
                  <a:avLst/>
                  <a:gdLst/>
                  <a:ahLst/>
                  <a:cxnLst>
                    <a:cxn ang="0">
                      <a:pos x="146" y="16"/>
                    </a:cxn>
                    <a:cxn ang="0">
                      <a:pos x="149" y="16"/>
                    </a:cxn>
                    <a:cxn ang="0">
                      <a:pos x="131" y="12"/>
                    </a:cxn>
                    <a:cxn ang="0">
                      <a:pos x="111" y="10"/>
                    </a:cxn>
                    <a:cxn ang="0">
                      <a:pos x="93" y="11"/>
                    </a:cxn>
                    <a:cxn ang="0">
                      <a:pos x="74" y="11"/>
                    </a:cxn>
                    <a:cxn ang="0">
                      <a:pos x="55" y="12"/>
                    </a:cxn>
                    <a:cxn ang="0">
                      <a:pos x="39" y="11"/>
                    </a:cxn>
                    <a:cxn ang="0">
                      <a:pos x="24" y="7"/>
                    </a:cxn>
                    <a:cxn ang="0">
                      <a:pos x="10" y="0"/>
                    </a:cxn>
                    <a:cxn ang="0">
                      <a:pos x="0" y="17"/>
                    </a:cxn>
                    <a:cxn ang="0">
                      <a:pos x="17" y="26"/>
                    </a:cxn>
                    <a:cxn ang="0">
                      <a:pos x="37" y="30"/>
                    </a:cxn>
                    <a:cxn ang="0">
                      <a:pos x="55" y="33"/>
                    </a:cxn>
                    <a:cxn ang="0">
                      <a:pos x="74" y="32"/>
                    </a:cxn>
                    <a:cxn ang="0">
                      <a:pos x="93" y="32"/>
                    </a:cxn>
                    <a:cxn ang="0">
                      <a:pos x="111" y="30"/>
                    </a:cxn>
                    <a:cxn ang="0">
                      <a:pos x="129" y="30"/>
                    </a:cxn>
                    <a:cxn ang="0">
                      <a:pos x="145" y="35"/>
                    </a:cxn>
                    <a:cxn ang="0">
                      <a:pos x="148" y="35"/>
                    </a:cxn>
                    <a:cxn ang="0">
                      <a:pos x="146" y="16"/>
                    </a:cxn>
                  </a:cxnLst>
                  <a:rect l="0" t="0" r="r" b="b"/>
                  <a:pathLst>
                    <a:path w="149" h="35">
                      <a:moveTo>
                        <a:pt x="146" y="16"/>
                      </a:moveTo>
                      <a:lnTo>
                        <a:pt x="149" y="16"/>
                      </a:lnTo>
                      <a:lnTo>
                        <a:pt x="131" y="12"/>
                      </a:lnTo>
                      <a:lnTo>
                        <a:pt x="111" y="10"/>
                      </a:lnTo>
                      <a:lnTo>
                        <a:pt x="93" y="11"/>
                      </a:lnTo>
                      <a:lnTo>
                        <a:pt x="74" y="11"/>
                      </a:lnTo>
                      <a:lnTo>
                        <a:pt x="55" y="12"/>
                      </a:lnTo>
                      <a:lnTo>
                        <a:pt x="39" y="11"/>
                      </a:lnTo>
                      <a:lnTo>
                        <a:pt x="24" y="7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17" y="26"/>
                      </a:lnTo>
                      <a:lnTo>
                        <a:pt x="37" y="30"/>
                      </a:lnTo>
                      <a:lnTo>
                        <a:pt x="55" y="33"/>
                      </a:lnTo>
                      <a:lnTo>
                        <a:pt x="74" y="32"/>
                      </a:lnTo>
                      <a:lnTo>
                        <a:pt x="93" y="32"/>
                      </a:lnTo>
                      <a:lnTo>
                        <a:pt x="111" y="30"/>
                      </a:lnTo>
                      <a:lnTo>
                        <a:pt x="129" y="30"/>
                      </a:lnTo>
                      <a:lnTo>
                        <a:pt x="145" y="35"/>
                      </a:lnTo>
                      <a:lnTo>
                        <a:pt x="148" y="35"/>
                      </a:lnTo>
                      <a:lnTo>
                        <a:pt x="146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2" name="Freeform 596"/>
                <p:cNvSpPr>
                  <a:spLocks/>
                </p:cNvSpPr>
                <p:nvPr/>
              </p:nvSpPr>
              <p:spPr bwMode="auto">
                <a:xfrm>
                  <a:off x="3167" y="3334"/>
                  <a:ext cx="319" cy="143"/>
                </a:xfrm>
                <a:custGeom>
                  <a:avLst/>
                  <a:gdLst/>
                  <a:ahLst/>
                  <a:cxnLst>
                    <a:cxn ang="0">
                      <a:pos x="629" y="548"/>
                    </a:cxn>
                    <a:cxn ang="0">
                      <a:pos x="603" y="503"/>
                    </a:cxn>
                    <a:cxn ang="0">
                      <a:pos x="595" y="450"/>
                    </a:cxn>
                    <a:cxn ang="0">
                      <a:pos x="603" y="411"/>
                    </a:cxn>
                    <a:cxn ang="0">
                      <a:pos x="397" y="400"/>
                    </a:cxn>
                    <a:cxn ang="0">
                      <a:pos x="397" y="393"/>
                    </a:cxn>
                    <a:cxn ang="0">
                      <a:pos x="452" y="368"/>
                    </a:cxn>
                    <a:cxn ang="0">
                      <a:pos x="540" y="339"/>
                    </a:cxn>
                    <a:cxn ang="0">
                      <a:pos x="631" y="310"/>
                    </a:cxn>
                    <a:cxn ang="0">
                      <a:pos x="719" y="282"/>
                    </a:cxn>
                    <a:cxn ang="0">
                      <a:pos x="804" y="247"/>
                    </a:cxn>
                    <a:cxn ang="0">
                      <a:pos x="885" y="210"/>
                    </a:cxn>
                    <a:cxn ang="0">
                      <a:pos x="962" y="183"/>
                    </a:cxn>
                    <a:cxn ang="0">
                      <a:pos x="1037" y="154"/>
                    </a:cxn>
                    <a:cxn ang="0">
                      <a:pos x="1114" y="128"/>
                    </a:cxn>
                    <a:cxn ang="0">
                      <a:pos x="1191" y="106"/>
                    </a:cxn>
                    <a:cxn ang="0">
                      <a:pos x="1271" y="89"/>
                    </a:cxn>
                    <a:cxn ang="0">
                      <a:pos x="1277" y="85"/>
                    </a:cxn>
                    <a:cxn ang="0">
                      <a:pos x="1231" y="56"/>
                    </a:cxn>
                    <a:cxn ang="0">
                      <a:pos x="1153" y="21"/>
                    </a:cxn>
                    <a:cxn ang="0">
                      <a:pos x="1068" y="5"/>
                    </a:cxn>
                    <a:cxn ang="0">
                      <a:pos x="980" y="0"/>
                    </a:cxn>
                    <a:cxn ang="0">
                      <a:pos x="892" y="9"/>
                    </a:cxn>
                    <a:cxn ang="0">
                      <a:pos x="811" y="31"/>
                    </a:cxn>
                    <a:cxn ang="0">
                      <a:pos x="732" y="54"/>
                    </a:cxn>
                    <a:cxn ang="0">
                      <a:pos x="656" y="79"/>
                    </a:cxn>
                    <a:cxn ang="0">
                      <a:pos x="581" y="107"/>
                    </a:cxn>
                    <a:cxn ang="0">
                      <a:pos x="508" y="135"/>
                    </a:cxn>
                    <a:cxn ang="0">
                      <a:pos x="435" y="165"/>
                    </a:cxn>
                    <a:cxn ang="0">
                      <a:pos x="364" y="198"/>
                    </a:cxn>
                    <a:cxn ang="0">
                      <a:pos x="296" y="232"/>
                    </a:cxn>
                    <a:cxn ang="0">
                      <a:pos x="231" y="268"/>
                    </a:cxn>
                    <a:cxn ang="0">
                      <a:pos x="167" y="307"/>
                    </a:cxn>
                    <a:cxn ang="0">
                      <a:pos x="107" y="347"/>
                    </a:cxn>
                    <a:cxn ang="0">
                      <a:pos x="65" y="381"/>
                    </a:cxn>
                    <a:cxn ang="0">
                      <a:pos x="28" y="411"/>
                    </a:cxn>
                    <a:cxn ang="0">
                      <a:pos x="0" y="453"/>
                    </a:cxn>
                    <a:cxn ang="0">
                      <a:pos x="17" y="477"/>
                    </a:cxn>
                    <a:cxn ang="0">
                      <a:pos x="62" y="492"/>
                    </a:cxn>
                    <a:cxn ang="0">
                      <a:pos x="118" y="507"/>
                    </a:cxn>
                    <a:cxn ang="0">
                      <a:pos x="173" y="519"/>
                    </a:cxn>
                    <a:cxn ang="0">
                      <a:pos x="227" y="530"/>
                    </a:cxn>
                    <a:cxn ang="0">
                      <a:pos x="281" y="538"/>
                    </a:cxn>
                    <a:cxn ang="0">
                      <a:pos x="335" y="548"/>
                    </a:cxn>
                    <a:cxn ang="0">
                      <a:pos x="391" y="554"/>
                    </a:cxn>
                    <a:cxn ang="0">
                      <a:pos x="443" y="559"/>
                    </a:cxn>
                    <a:cxn ang="0">
                      <a:pos x="496" y="562"/>
                    </a:cxn>
                    <a:cxn ang="0">
                      <a:pos x="550" y="566"/>
                    </a:cxn>
                    <a:cxn ang="0">
                      <a:pos x="603" y="570"/>
                    </a:cxn>
                  </a:cxnLst>
                  <a:rect l="0" t="0" r="r" b="b"/>
                  <a:pathLst>
                    <a:path w="1278" h="570">
                      <a:moveTo>
                        <a:pt x="603" y="570"/>
                      </a:moveTo>
                      <a:lnTo>
                        <a:pt x="634" y="561"/>
                      </a:lnTo>
                      <a:lnTo>
                        <a:pt x="629" y="548"/>
                      </a:lnTo>
                      <a:lnTo>
                        <a:pt x="621" y="534"/>
                      </a:lnTo>
                      <a:lnTo>
                        <a:pt x="612" y="519"/>
                      </a:lnTo>
                      <a:lnTo>
                        <a:pt x="603" y="503"/>
                      </a:lnTo>
                      <a:lnTo>
                        <a:pt x="598" y="486"/>
                      </a:lnTo>
                      <a:lnTo>
                        <a:pt x="594" y="468"/>
                      </a:lnTo>
                      <a:lnTo>
                        <a:pt x="595" y="450"/>
                      </a:lnTo>
                      <a:lnTo>
                        <a:pt x="600" y="430"/>
                      </a:lnTo>
                      <a:lnTo>
                        <a:pt x="601" y="421"/>
                      </a:lnTo>
                      <a:lnTo>
                        <a:pt x="603" y="411"/>
                      </a:lnTo>
                      <a:lnTo>
                        <a:pt x="603" y="403"/>
                      </a:lnTo>
                      <a:lnTo>
                        <a:pt x="604" y="396"/>
                      </a:lnTo>
                      <a:lnTo>
                        <a:pt x="397" y="400"/>
                      </a:lnTo>
                      <a:lnTo>
                        <a:pt x="397" y="399"/>
                      </a:lnTo>
                      <a:lnTo>
                        <a:pt x="397" y="398"/>
                      </a:lnTo>
                      <a:lnTo>
                        <a:pt x="397" y="393"/>
                      </a:lnTo>
                      <a:lnTo>
                        <a:pt x="397" y="392"/>
                      </a:lnTo>
                      <a:lnTo>
                        <a:pt x="423" y="379"/>
                      </a:lnTo>
                      <a:lnTo>
                        <a:pt x="452" y="368"/>
                      </a:lnTo>
                      <a:lnTo>
                        <a:pt x="481" y="358"/>
                      </a:lnTo>
                      <a:lnTo>
                        <a:pt x="510" y="348"/>
                      </a:lnTo>
                      <a:lnTo>
                        <a:pt x="540" y="339"/>
                      </a:lnTo>
                      <a:lnTo>
                        <a:pt x="569" y="329"/>
                      </a:lnTo>
                      <a:lnTo>
                        <a:pt x="600" y="320"/>
                      </a:lnTo>
                      <a:lnTo>
                        <a:pt x="631" y="310"/>
                      </a:lnTo>
                      <a:lnTo>
                        <a:pt x="660" y="302"/>
                      </a:lnTo>
                      <a:lnTo>
                        <a:pt x="690" y="292"/>
                      </a:lnTo>
                      <a:lnTo>
                        <a:pt x="719" y="282"/>
                      </a:lnTo>
                      <a:lnTo>
                        <a:pt x="747" y="271"/>
                      </a:lnTo>
                      <a:lnTo>
                        <a:pt x="776" y="260"/>
                      </a:lnTo>
                      <a:lnTo>
                        <a:pt x="804" y="247"/>
                      </a:lnTo>
                      <a:lnTo>
                        <a:pt x="832" y="234"/>
                      </a:lnTo>
                      <a:lnTo>
                        <a:pt x="857" y="220"/>
                      </a:lnTo>
                      <a:lnTo>
                        <a:pt x="885" y="210"/>
                      </a:lnTo>
                      <a:lnTo>
                        <a:pt x="909" y="201"/>
                      </a:lnTo>
                      <a:lnTo>
                        <a:pt x="935" y="191"/>
                      </a:lnTo>
                      <a:lnTo>
                        <a:pt x="962" y="183"/>
                      </a:lnTo>
                      <a:lnTo>
                        <a:pt x="986" y="173"/>
                      </a:lnTo>
                      <a:lnTo>
                        <a:pt x="1013" y="164"/>
                      </a:lnTo>
                      <a:lnTo>
                        <a:pt x="1037" y="154"/>
                      </a:lnTo>
                      <a:lnTo>
                        <a:pt x="1064" y="145"/>
                      </a:lnTo>
                      <a:lnTo>
                        <a:pt x="1088" y="137"/>
                      </a:lnTo>
                      <a:lnTo>
                        <a:pt x="1114" y="128"/>
                      </a:lnTo>
                      <a:lnTo>
                        <a:pt x="1139" y="121"/>
                      </a:lnTo>
                      <a:lnTo>
                        <a:pt x="1165" y="113"/>
                      </a:lnTo>
                      <a:lnTo>
                        <a:pt x="1191" y="106"/>
                      </a:lnTo>
                      <a:lnTo>
                        <a:pt x="1218" y="100"/>
                      </a:lnTo>
                      <a:lnTo>
                        <a:pt x="1245" y="94"/>
                      </a:lnTo>
                      <a:lnTo>
                        <a:pt x="1271" y="89"/>
                      </a:lnTo>
                      <a:lnTo>
                        <a:pt x="1273" y="89"/>
                      </a:lnTo>
                      <a:lnTo>
                        <a:pt x="1275" y="87"/>
                      </a:lnTo>
                      <a:lnTo>
                        <a:pt x="1277" y="85"/>
                      </a:lnTo>
                      <a:lnTo>
                        <a:pt x="1278" y="85"/>
                      </a:lnTo>
                      <a:lnTo>
                        <a:pt x="1255" y="70"/>
                      </a:lnTo>
                      <a:lnTo>
                        <a:pt x="1231" y="56"/>
                      </a:lnTo>
                      <a:lnTo>
                        <a:pt x="1206" y="43"/>
                      </a:lnTo>
                      <a:lnTo>
                        <a:pt x="1180" y="31"/>
                      </a:lnTo>
                      <a:lnTo>
                        <a:pt x="1153" y="21"/>
                      </a:lnTo>
                      <a:lnTo>
                        <a:pt x="1125" y="14"/>
                      </a:lnTo>
                      <a:lnTo>
                        <a:pt x="1097" y="8"/>
                      </a:lnTo>
                      <a:lnTo>
                        <a:pt x="1068" y="5"/>
                      </a:lnTo>
                      <a:lnTo>
                        <a:pt x="1038" y="1"/>
                      </a:lnTo>
                      <a:lnTo>
                        <a:pt x="1010" y="0"/>
                      </a:lnTo>
                      <a:lnTo>
                        <a:pt x="980" y="0"/>
                      </a:lnTo>
                      <a:lnTo>
                        <a:pt x="950" y="2"/>
                      </a:lnTo>
                      <a:lnTo>
                        <a:pt x="921" y="5"/>
                      </a:lnTo>
                      <a:lnTo>
                        <a:pt x="892" y="9"/>
                      </a:lnTo>
                      <a:lnTo>
                        <a:pt x="864" y="15"/>
                      </a:lnTo>
                      <a:lnTo>
                        <a:pt x="836" y="24"/>
                      </a:lnTo>
                      <a:lnTo>
                        <a:pt x="811" y="31"/>
                      </a:lnTo>
                      <a:lnTo>
                        <a:pt x="784" y="38"/>
                      </a:lnTo>
                      <a:lnTo>
                        <a:pt x="759" y="47"/>
                      </a:lnTo>
                      <a:lnTo>
                        <a:pt x="732" y="54"/>
                      </a:lnTo>
                      <a:lnTo>
                        <a:pt x="708" y="63"/>
                      </a:lnTo>
                      <a:lnTo>
                        <a:pt x="682" y="71"/>
                      </a:lnTo>
                      <a:lnTo>
                        <a:pt x="656" y="79"/>
                      </a:lnTo>
                      <a:lnTo>
                        <a:pt x="632" y="89"/>
                      </a:lnTo>
                      <a:lnTo>
                        <a:pt x="605" y="97"/>
                      </a:lnTo>
                      <a:lnTo>
                        <a:pt x="581" y="107"/>
                      </a:lnTo>
                      <a:lnTo>
                        <a:pt x="557" y="116"/>
                      </a:lnTo>
                      <a:lnTo>
                        <a:pt x="532" y="126"/>
                      </a:lnTo>
                      <a:lnTo>
                        <a:pt x="508" y="135"/>
                      </a:lnTo>
                      <a:lnTo>
                        <a:pt x="484" y="145"/>
                      </a:lnTo>
                      <a:lnTo>
                        <a:pt x="459" y="156"/>
                      </a:lnTo>
                      <a:lnTo>
                        <a:pt x="435" y="165"/>
                      </a:lnTo>
                      <a:lnTo>
                        <a:pt x="412" y="176"/>
                      </a:lnTo>
                      <a:lnTo>
                        <a:pt x="388" y="186"/>
                      </a:lnTo>
                      <a:lnTo>
                        <a:pt x="364" y="198"/>
                      </a:lnTo>
                      <a:lnTo>
                        <a:pt x="342" y="208"/>
                      </a:lnTo>
                      <a:lnTo>
                        <a:pt x="319" y="220"/>
                      </a:lnTo>
                      <a:lnTo>
                        <a:pt x="296" y="232"/>
                      </a:lnTo>
                      <a:lnTo>
                        <a:pt x="275" y="244"/>
                      </a:lnTo>
                      <a:lnTo>
                        <a:pt x="252" y="255"/>
                      </a:lnTo>
                      <a:lnTo>
                        <a:pt x="231" y="268"/>
                      </a:lnTo>
                      <a:lnTo>
                        <a:pt x="210" y="280"/>
                      </a:lnTo>
                      <a:lnTo>
                        <a:pt x="188" y="293"/>
                      </a:lnTo>
                      <a:lnTo>
                        <a:pt x="167" y="307"/>
                      </a:lnTo>
                      <a:lnTo>
                        <a:pt x="146" y="320"/>
                      </a:lnTo>
                      <a:lnTo>
                        <a:pt x="126" y="334"/>
                      </a:lnTo>
                      <a:lnTo>
                        <a:pt x="107" y="347"/>
                      </a:lnTo>
                      <a:lnTo>
                        <a:pt x="88" y="360"/>
                      </a:lnTo>
                      <a:lnTo>
                        <a:pt x="77" y="372"/>
                      </a:lnTo>
                      <a:lnTo>
                        <a:pt x="65" y="381"/>
                      </a:lnTo>
                      <a:lnTo>
                        <a:pt x="52" y="392"/>
                      </a:lnTo>
                      <a:lnTo>
                        <a:pt x="39" y="402"/>
                      </a:lnTo>
                      <a:lnTo>
                        <a:pt x="28" y="411"/>
                      </a:lnTo>
                      <a:lnTo>
                        <a:pt x="16" y="423"/>
                      </a:lnTo>
                      <a:lnTo>
                        <a:pt x="7" y="437"/>
                      </a:lnTo>
                      <a:lnTo>
                        <a:pt x="0" y="453"/>
                      </a:lnTo>
                      <a:lnTo>
                        <a:pt x="2" y="462"/>
                      </a:lnTo>
                      <a:lnTo>
                        <a:pt x="9" y="469"/>
                      </a:lnTo>
                      <a:lnTo>
                        <a:pt x="17" y="477"/>
                      </a:lnTo>
                      <a:lnTo>
                        <a:pt x="25" y="480"/>
                      </a:lnTo>
                      <a:lnTo>
                        <a:pt x="43" y="486"/>
                      </a:lnTo>
                      <a:lnTo>
                        <a:pt x="62" y="492"/>
                      </a:lnTo>
                      <a:lnTo>
                        <a:pt x="81" y="497"/>
                      </a:lnTo>
                      <a:lnTo>
                        <a:pt x="100" y="502"/>
                      </a:lnTo>
                      <a:lnTo>
                        <a:pt x="118" y="507"/>
                      </a:lnTo>
                      <a:lnTo>
                        <a:pt x="137" y="511"/>
                      </a:lnTo>
                      <a:lnTo>
                        <a:pt x="155" y="516"/>
                      </a:lnTo>
                      <a:lnTo>
                        <a:pt x="173" y="519"/>
                      </a:lnTo>
                      <a:lnTo>
                        <a:pt x="191" y="523"/>
                      </a:lnTo>
                      <a:lnTo>
                        <a:pt x="210" y="526"/>
                      </a:lnTo>
                      <a:lnTo>
                        <a:pt x="227" y="530"/>
                      </a:lnTo>
                      <a:lnTo>
                        <a:pt x="245" y="532"/>
                      </a:lnTo>
                      <a:lnTo>
                        <a:pt x="263" y="536"/>
                      </a:lnTo>
                      <a:lnTo>
                        <a:pt x="281" y="538"/>
                      </a:lnTo>
                      <a:lnTo>
                        <a:pt x="299" y="541"/>
                      </a:lnTo>
                      <a:lnTo>
                        <a:pt x="317" y="543"/>
                      </a:lnTo>
                      <a:lnTo>
                        <a:pt x="335" y="548"/>
                      </a:lnTo>
                      <a:lnTo>
                        <a:pt x="354" y="549"/>
                      </a:lnTo>
                      <a:lnTo>
                        <a:pt x="372" y="551"/>
                      </a:lnTo>
                      <a:lnTo>
                        <a:pt x="391" y="554"/>
                      </a:lnTo>
                      <a:lnTo>
                        <a:pt x="407" y="555"/>
                      </a:lnTo>
                      <a:lnTo>
                        <a:pt x="426" y="557"/>
                      </a:lnTo>
                      <a:lnTo>
                        <a:pt x="443" y="559"/>
                      </a:lnTo>
                      <a:lnTo>
                        <a:pt x="462" y="560"/>
                      </a:lnTo>
                      <a:lnTo>
                        <a:pt x="479" y="561"/>
                      </a:lnTo>
                      <a:lnTo>
                        <a:pt x="496" y="562"/>
                      </a:lnTo>
                      <a:lnTo>
                        <a:pt x="514" y="563"/>
                      </a:lnTo>
                      <a:lnTo>
                        <a:pt x="532" y="565"/>
                      </a:lnTo>
                      <a:lnTo>
                        <a:pt x="550" y="566"/>
                      </a:lnTo>
                      <a:lnTo>
                        <a:pt x="567" y="568"/>
                      </a:lnTo>
                      <a:lnTo>
                        <a:pt x="586" y="568"/>
                      </a:lnTo>
                      <a:lnTo>
                        <a:pt x="603" y="5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3" name="Freeform 597"/>
                <p:cNvSpPr>
                  <a:spLocks/>
                </p:cNvSpPr>
                <p:nvPr/>
              </p:nvSpPr>
              <p:spPr bwMode="auto">
                <a:xfrm>
                  <a:off x="3317" y="3472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31" y="0"/>
                    </a:cxn>
                    <a:cxn ang="0">
                      <a:pos x="0" y="10"/>
                    </a:cxn>
                    <a:cxn ang="0">
                      <a:pos x="3" y="29"/>
                    </a:cxn>
                    <a:cxn ang="0">
                      <a:pos x="36" y="19"/>
                    </a:cxn>
                    <a:cxn ang="0">
                      <a:pos x="43" y="6"/>
                    </a:cxn>
                    <a:cxn ang="0">
                      <a:pos x="36" y="19"/>
                    </a:cxn>
                    <a:cxn ang="0">
                      <a:pos x="47" y="17"/>
                    </a:cxn>
                    <a:cxn ang="0">
                      <a:pos x="43" y="6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47" h="29">
                      <a:moveTo>
                        <a:pt x="24" y="14"/>
                      </a:moveTo>
                      <a:lnTo>
                        <a:pt x="31" y="0"/>
                      </a:lnTo>
                      <a:lnTo>
                        <a:pt x="0" y="10"/>
                      </a:lnTo>
                      <a:lnTo>
                        <a:pt x="3" y="29"/>
                      </a:lnTo>
                      <a:lnTo>
                        <a:pt x="36" y="19"/>
                      </a:lnTo>
                      <a:lnTo>
                        <a:pt x="43" y="6"/>
                      </a:lnTo>
                      <a:lnTo>
                        <a:pt x="36" y="19"/>
                      </a:lnTo>
                      <a:lnTo>
                        <a:pt x="47" y="17"/>
                      </a:lnTo>
                      <a:lnTo>
                        <a:pt x="43" y="6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4" name="Freeform 598"/>
                <p:cNvSpPr>
                  <a:spLocks/>
                </p:cNvSpPr>
                <p:nvPr/>
              </p:nvSpPr>
              <p:spPr bwMode="auto">
                <a:xfrm>
                  <a:off x="3313" y="3441"/>
                  <a:ext cx="16" cy="34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1" y="21"/>
                    </a:cxn>
                    <a:cxn ang="0">
                      <a:pos x="0" y="40"/>
                    </a:cxn>
                    <a:cxn ang="0">
                      <a:pos x="3" y="60"/>
                    </a:cxn>
                    <a:cxn ang="0">
                      <a:pos x="10" y="79"/>
                    </a:cxn>
                    <a:cxn ang="0">
                      <a:pos x="18" y="95"/>
                    </a:cxn>
                    <a:cxn ang="0">
                      <a:pos x="27" y="110"/>
                    </a:cxn>
                    <a:cxn ang="0">
                      <a:pos x="36" y="123"/>
                    </a:cxn>
                    <a:cxn ang="0">
                      <a:pos x="40" y="137"/>
                    </a:cxn>
                    <a:cxn ang="0">
                      <a:pos x="59" y="129"/>
                    </a:cxn>
                    <a:cxn ang="0">
                      <a:pos x="52" y="115"/>
                    </a:cxn>
                    <a:cxn ang="0">
                      <a:pos x="44" y="101"/>
                    </a:cxn>
                    <a:cxn ang="0">
                      <a:pos x="36" y="87"/>
                    </a:cxn>
                    <a:cxn ang="0">
                      <a:pos x="29" y="71"/>
                    </a:cxn>
                    <a:cxn ang="0">
                      <a:pos x="22" y="56"/>
                    </a:cxn>
                    <a:cxn ang="0">
                      <a:pos x="18" y="40"/>
                    </a:cxn>
                    <a:cxn ang="0">
                      <a:pos x="18" y="24"/>
                    </a:cxn>
                    <a:cxn ang="0">
                      <a:pos x="24" y="6"/>
                    </a:cxn>
                    <a:cxn ang="0">
                      <a:pos x="24" y="3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9" h="137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1" y="21"/>
                      </a:lnTo>
                      <a:lnTo>
                        <a:pt x="0" y="40"/>
                      </a:lnTo>
                      <a:lnTo>
                        <a:pt x="3" y="60"/>
                      </a:lnTo>
                      <a:lnTo>
                        <a:pt x="10" y="79"/>
                      </a:lnTo>
                      <a:lnTo>
                        <a:pt x="18" y="95"/>
                      </a:lnTo>
                      <a:lnTo>
                        <a:pt x="27" y="110"/>
                      </a:lnTo>
                      <a:lnTo>
                        <a:pt x="36" y="123"/>
                      </a:lnTo>
                      <a:lnTo>
                        <a:pt x="40" y="137"/>
                      </a:lnTo>
                      <a:lnTo>
                        <a:pt x="59" y="129"/>
                      </a:lnTo>
                      <a:lnTo>
                        <a:pt x="52" y="115"/>
                      </a:lnTo>
                      <a:lnTo>
                        <a:pt x="44" y="101"/>
                      </a:lnTo>
                      <a:lnTo>
                        <a:pt x="36" y="87"/>
                      </a:lnTo>
                      <a:lnTo>
                        <a:pt x="29" y="71"/>
                      </a:lnTo>
                      <a:lnTo>
                        <a:pt x="22" y="56"/>
                      </a:lnTo>
                      <a:lnTo>
                        <a:pt x="18" y="40"/>
                      </a:lnTo>
                      <a:lnTo>
                        <a:pt x="18" y="24"/>
                      </a:lnTo>
                      <a:lnTo>
                        <a:pt x="24" y="6"/>
                      </a:lnTo>
                      <a:lnTo>
                        <a:pt x="24" y="3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5" name="Freeform 599"/>
                <p:cNvSpPr>
                  <a:spLocks/>
                </p:cNvSpPr>
                <p:nvPr/>
              </p:nvSpPr>
              <p:spPr bwMode="auto">
                <a:xfrm>
                  <a:off x="3314" y="3430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14" y="19"/>
                    </a:cxn>
                    <a:cxn ang="0">
                      <a:pos x="6" y="8"/>
                    </a:cxn>
                    <a:cxn ang="0">
                      <a:pos x="5" y="18"/>
                    </a:cxn>
                    <a:cxn ang="0">
                      <a:pos x="4" y="25"/>
                    </a:cxn>
                    <a:cxn ang="0">
                      <a:pos x="2" y="34"/>
                    </a:cxn>
                    <a:cxn ang="0">
                      <a:pos x="0" y="45"/>
                    </a:cxn>
                    <a:cxn ang="0">
                      <a:pos x="19" y="46"/>
                    </a:cxn>
                    <a:cxn ang="0">
                      <a:pos x="20" y="37"/>
                    </a:cxn>
                    <a:cxn ang="0">
                      <a:pos x="22" y="26"/>
                    </a:cxn>
                    <a:cxn ang="0">
                      <a:pos x="24" y="19"/>
                    </a:cxn>
                    <a:cxn ang="0">
                      <a:pos x="24" y="12"/>
                    </a:cxn>
                    <a:cxn ang="0">
                      <a:pos x="14" y="1"/>
                    </a:cxn>
                    <a:cxn ang="0">
                      <a:pos x="24" y="12"/>
                    </a:cxn>
                    <a:cxn ang="0">
                      <a:pos x="26" y="0"/>
                    </a:cxn>
                    <a:cxn ang="0">
                      <a:pos x="14" y="1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26" h="46">
                      <a:moveTo>
                        <a:pt x="14" y="19"/>
                      </a:moveTo>
                      <a:lnTo>
                        <a:pt x="6" y="8"/>
                      </a:lnTo>
                      <a:lnTo>
                        <a:pt x="5" y="18"/>
                      </a:lnTo>
                      <a:lnTo>
                        <a:pt x="4" y="25"/>
                      </a:lnTo>
                      <a:lnTo>
                        <a:pt x="2" y="34"/>
                      </a:lnTo>
                      <a:lnTo>
                        <a:pt x="0" y="45"/>
                      </a:lnTo>
                      <a:lnTo>
                        <a:pt x="19" y="46"/>
                      </a:lnTo>
                      <a:lnTo>
                        <a:pt x="20" y="37"/>
                      </a:lnTo>
                      <a:lnTo>
                        <a:pt x="22" y="26"/>
                      </a:lnTo>
                      <a:lnTo>
                        <a:pt x="24" y="19"/>
                      </a:lnTo>
                      <a:lnTo>
                        <a:pt x="24" y="12"/>
                      </a:lnTo>
                      <a:lnTo>
                        <a:pt x="14" y="1"/>
                      </a:lnTo>
                      <a:lnTo>
                        <a:pt x="24" y="12"/>
                      </a:lnTo>
                      <a:lnTo>
                        <a:pt x="26" y="0"/>
                      </a:lnTo>
                      <a:lnTo>
                        <a:pt x="14" y="1"/>
                      </a:lnTo>
                      <a:lnTo>
                        <a:pt x="14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6" name="Freeform 600"/>
                <p:cNvSpPr>
                  <a:spLocks/>
                </p:cNvSpPr>
                <p:nvPr/>
              </p:nvSpPr>
              <p:spPr bwMode="auto">
                <a:xfrm>
                  <a:off x="3263" y="3431"/>
                  <a:ext cx="54" cy="6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1" y="24"/>
                    </a:cxn>
                    <a:cxn ang="0">
                      <a:pos x="218" y="18"/>
                    </a:cxn>
                    <a:cxn ang="0">
                      <a:pos x="218" y="0"/>
                    </a:cxn>
                    <a:cxn ang="0">
                      <a:pos x="11" y="5"/>
                    </a:cxn>
                    <a:cxn ang="0">
                      <a:pos x="20" y="14"/>
                    </a:cxn>
                    <a:cxn ang="0">
                      <a:pos x="0" y="14"/>
                    </a:cxn>
                    <a:cxn ang="0">
                      <a:pos x="1" y="25"/>
                    </a:cxn>
                    <a:cxn ang="0">
                      <a:pos x="11" y="2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18" h="25">
                      <a:moveTo>
                        <a:pt x="0" y="14"/>
                      </a:moveTo>
                      <a:lnTo>
                        <a:pt x="11" y="24"/>
                      </a:lnTo>
                      <a:lnTo>
                        <a:pt x="218" y="18"/>
                      </a:lnTo>
                      <a:lnTo>
                        <a:pt x="218" y="0"/>
                      </a:lnTo>
                      <a:lnTo>
                        <a:pt x="11" y="5"/>
                      </a:lnTo>
                      <a:lnTo>
                        <a:pt x="20" y="14"/>
                      </a:lnTo>
                      <a:lnTo>
                        <a:pt x="0" y="14"/>
                      </a:lnTo>
                      <a:lnTo>
                        <a:pt x="1" y="25"/>
                      </a:lnTo>
                      <a:lnTo>
                        <a:pt x="11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7" name="Freeform 601"/>
                <p:cNvSpPr>
                  <a:spLocks/>
                </p:cNvSpPr>
                <p:nvPr/>
              </p:nvSpPr>
              <p:spPr bwMode="auto">
                <a:xfrm>
                  <a:off x="3263" y="3430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20" y="17"/>
                    </a:cxn>
                    <a:cxn ang="0">
                      <a:pos x="20" y="16"/>
                    </a:cxn>
                    <a:cxn ang="0">
                      <a:pos x="20" y="15"/>
                    </a:cxn>
                    <a:cxn ang="0">
                      <a:pos x="20" y="10"/>
                    </a:cxn>
                    <a:cxn ang="0">
                      <a:pos x="20" y="9"/>
                    </a:cxn>
                    <a:cxn ang="0">
                      <a:pos x="14" y="19"/>
                    </a:cxn>
                    <a:cxn ang="0">
                      <a:pos x="6" y="0"/>
                    </a:cxn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19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0" y="17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14" y="19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8" name="Freeform 602"/>
                <p:cNvSpPr>
                  <a:spLocks/>
                </p:cNvSpPr>
                <p:nvPr/>
              </p:nvSpPr>
              <p:spPr bwMode="auto">
                <a:xfrm>
                  <a:off x="3265" y="3387"/>
                  <a:ext cx="117" cy="47"/>
                </a:xfrm>
                <a:custGeom>
                  <a:avLst/>
                  <a:gdLst/>
                  <a:ahLst/>
                  <a:cxnLst>
                    <a:cxn ang="0">
                      <a:pos x="463" y="0"/>
                    </a:cxn>
                    <a:cxn ang="0">
                      <a:pos x="462" y="1"/>
                    </a:cxn>
                    <a:cxn ang="0">
                      <a:pos x="435" y="16"/>
                    </a:cxn>
                    <a:cxn ang="0">
                      <a:pos x="407" y="28"/>
                    </a:cxn>
                    <a:cxn ang="0">
                      <a:pos x="381" y="41"/>
                    </a:cxn>
                    <a:cxn ang="0">
                      <a:pos x="352" y="51"/>
                    </a:cxn>
                    <a:cxn ang="0">
                      <a:pos x="324" y="62"/>
                    </a:cxn>
                    <a:cxn ang="0">
                      <a:pos x="295" y="73"/>
                    </a:cxn>
                    <a:cxn ang="0">
                      <a:pos x="266" y="82"/>
                    </a:cxn>
                    <a:cxn ang="0">
                      <a:pos x="237" y="91"/>
                    </a:cxn>
                    <a:cxn ang="0">
                      <a:pos x="206" y="100"/>
                    </a:cxn>
                    <a:cxn ang="0">
                      <a:pos x="176" y="110"/>
                    </a:cxn>
                    <a:cxn ang="0">
                      <a:pos x="146" y="119"/>
                    </a:cxn>
                    <a:cxn ang="0">
                      <a:pos x="117" y="129"/>
                    </a:cxn>
                    <a:cxn ang="0">
                      <a:pos x="86" y="138"/>
                    </a:cxn>
                    <a:cxn ang="0">
                      <a:pos x="58" y="149"/>
                    </a:cxn>
                    <a:cxn ang="0">
                      <a:pos x="29" y="160"/>
                    </a:cxn>
                    <a:cxn ang="0">
                      <a:pos x="0" y="173"/>
                    </a:cxn>
                    <a:cxn ang="0">
                      <a:pos x="8" y="192"/>
                    </a:cxn>
                    <a:cxn ang="0">
                      <a:pos x="36" y="179"/>
                    </a:cxn>
                    <a:cxn ang="0">
                      <a:pos x="64" y="168"/>
                    </a:cxn>
                    <a:cxn ang="0">
                      <a:pos x="93" y="157"/>
                    </a:cxn>
                    <a:cxn ang="0">
                      <a:pos x="121" y="148"/>
                    </a:cxn>
                    <a:cxn ang="0">
                      <a:pos x="151" y="138"/>
                    </a:cxn>
                    <a:cxn ang="0">
                      <a:pos x="180" y="129"/>
                    </a:cxn>
                    <a:cxn ang="0">
                      <a:pos x="210" y="119"/>
                    </a:cxn>
                    <a:cxn ang="0">
                      <a:pos x="240" y="110"/>
                    </a:cxn>
                    <a:cxn ang="0">
                      <a:pos x="270" y="101"/>
                    </a:cxn>
                    <a:cxn ang="0">
                      <a:pos x="300" y="92"/>
                    </a:cxn>
                    <a:cxn ang="0">
                      <a:pos x="329" y="81"/>
                    </a:cxn>
                    <a:cxn ang="0">
                      <a:pos x="358" y="70"/>
                    </a:cxn>
                    <a:cxn ang="0">
                      <a:pos x="387" y="60"/>
                    </a:cxn>
                    <a:cxn ang="0">
                      <a:pos x="415" y="47"/>
                    </a:cxn>
                    <a:cxn ang="0">
                      <a:pos x="443" y="32"/>
                    </a:cxn>
                    <a:cxn ang="0">
                      <a:pos x="469" y="18"/>
                    </a:cxn>
                    <a:cxn ang="0">
                      <a:pos x="469" y="19"/>
                    </a:cxn>
                    <a:cxn ang="0">
                      <a:pos x="463" y="0"/>
                    </a:cxn>
                  </a:cxnLst>
                  <a:rect l="0" t="0" r="r" b="b"/>
                  <a:pathLst>
                    <a:path w="469" h="192">
                      <a:moveTo>
                        <a:pt x="463" y="0"/>
                      </a:moveTo>
                      <a:lnTo>
                        <a:pt x="462" y="1"/>
                      </a:lnTo>
                      <a:lnTo>
                        <a:pt x="435" y="16"/>
                      </a:lnTo>
                      <a:lnTo>
                        <a:pt x="407" y="28"/>
                      </a:lnTo>
                      <a:lnTo>
                        <a:pt x="381" y="41"/>
                      </a:lnTo>
                      <a:lnTo>
                        <a:pt x="352" y="51"/>
                      </a:lnTo>
                      <a:lnTo>
                        <a:pt x="324" y="62"/>
                      </a:lnTo>
                      <a:lnTo>
                        <a:pt x="295" y="73"/>
                      </a:lnTo>
                      <a:lnTo>
                        <a:pt x="266" y="82"/>
                      </a:lnTo>
                      <a:lnTo>
                        <a:pt x="237" y="91"/>
                      </a:lnTo>
                      <a:lnTo>
                        <a:pt x="206" y="100"/>
                      </a:lnTo>
                      <a:lnTo>
                        <a:pt x="176" y="110"/>
                      </a:lnTo>
                      <a:lnTo>
                        <a:pt x="146" y="119"/>
                      </a:lnTo>
                      <a:lnTo>
                        <a:pt x="117" y="129"/>
                      </a:lnTo>
                      <a:lnTo>
                        <a:pt x="86" y="138"/>
                      </a:lnTo>
                      <a:lnTo>
                        <a:pt x="58" y="149"/>
                      </a:lnTo>
                      <a:lnTo>
                        <a:pt x="29" y="160"/>
                      </a:lnTo>
                      <a:lnTo>
                        <a:pt x="0" y="173"/>
                      </a:lnTo>
                      <a:lnTo>
                        <a:pt x="8" y="192"/>
                      </a:lnTo>
                      <a:lnTo>
                        <a:pt x="36" y="179"/>
                      </a:lnTo>
                      <a:lnTo>
                        <a:pt x="64" y="168"/>
                      </a:lnTo>
                      <a:lnTo>
                        <a:pt x="93" y="157"/>
                      </a:lnTo>
                      <a:lnTo>
                        <a:pt x="121" y="148"/>
                      </a:lnTo>
                      <a:lnTo>
                        <a:pt x="151" y="138"/>
                      </a:lnTo>
                      <a:lnTo>
                        <a:pt x="180" y="129"/>
                      </a:lnTo>
                      <a:lnTo>
                        <a:pt x="210" y="119"/>
                      </a:lnTo>
                      <a:lnTo>
                        <a:pt x="240" y="110"/>
                      </a:lnTo>
                      <a:lnTo>
                        <a:pt x="270" y="101"/>
                      </a:lnTo>
                      <a:lnTo>
                        <a:pt x="300" y="92"/>
                      </a:lnTo>
                      <a:lnTo>
                        <a:pt x="329" y="81"/>
                      </a:lnTo>
                      <a:lnTo>
                        <a:pt x="358" y="70"/>
                      </a:lnTo>
                      <a:lnTo>
                        <a:pt x="387" y="60"/>
                      </a:lnTo>
                      <a:lnTo>
                        <a:pt x="415" y="47"/>
                      </a:lnTo>
                      <a:lnTo>
                        <a:pt x="443" y="32"/>
                      </a:lnTo>
                      <a:lnTo>
                        <a:pt x="469" y="18"/>
                      </a:lnTo>
                      <a:lnTo>
                        <a:pt x="469" y="19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79" name="Freeform 603"/>
                <p:cNvSpPr>
                  <a:spLocks/>
                </p:cNvSpPr>
                <p:nvPr/>
              </p:nvSpPr>
              <p:spPr bwMode="auto">
                <a:xfrm>
                  <a:off x="3380" y="3354"/>
                  <a:ext cx="105" cy="37"/>
                </a:xfrm>
                <a:custGeom>
                  <a:avLst/>
                  <a:gdLst/>
                  <a:ahLst/>
                  <a:cxnLst>
                    <a:cxn ang="0">
                      <a:pos x="416" y="0"/>
                    </a:cxn>
                    <a:cxn ang="0">
                      <a:pos x="415" y="1"/>
                    </a:cxn>
                    <a:cxn ang="0">
                      <a:pos x="387" y="6"/>
                    </a:cxn>
                    <a:cxn ang="0">
                      <a:pos x="361" y="12"/>
                    </a:cxn>
                    <a:cxn ang="0">
                      <a:pos x="334" y="18"/>
                    </a:cxn>
                    <a:cxn ang="0">
                      <a:pos x="307" y="25"/>
                    </a:cxn>
                    <a:cxn ang="0">
                      <a:pos x="282" y="32"/>
                    </a:cxn>
                    <a:cxn ang="0">
                      <a:pos x="255" y="42"/>
                    </a:cxn>
                    <a:cxn ang="0">
                      <a:pos x="230" y="49"/>
                    </a:cxn>
                    <a:cxn ang="0">
                      <a:pos x="205" y="59"/>
                    </a:cxn>
                    <a:cxn ang="0">
                      <a:pos x="180" y="67"/>
                    </a:cxn>
                    <a:cxn ang="0">
                      <a:pos x="154" y="76"/>
                    </a:cxn>
                    <a:cxn ang="0">
                      <a:pos x="129" y="86"/>
                    </a:cxn>
                    <a:cxn ang="0">
                      <a:pos x="103" y="95"/>
                    </a:cxn>
                    <a:cxn ang="0">
                      <a:pos x="78" y="105"/>
                    </a:cxn>
                    <a:cxn ang="0">
                      <a:pos x="52" y="113"/>
                    </a:cxn>
                    <a:cxn ang="0">
                      <a:pos x="27" y="123"/>
                    </a:cxn>
                    <a:cxn ang="0">
                      <a:pos x="0" y="132"/>
                    </a:cxn>
                    <a:cxn ang="0">
                      <a:pos x="6" y="151"/>
                    </a:cxn>
                    <a:cxn ang="0">
                      <a:pos x="32" y="142"/>
                    </a:cxn>
                    <a:cxn ang="0">
                      <a:pos x="58" y="132"/>
                    </a:cxn>
                    <a:cxn ang="0">
                      <a:pos x="83" y="123"/>
                    </a:cxn>
                    <a:cxn ang="0">
                      <a:pos x="109" y="113"/>
                    </a:cxn>
                    <a:cxn ang="0">
                      <a:pos x="135" y="105"/>
                    </a:cxn>
                    <a:cxn ang="0">
                      <a:pos x="160" y="95"/>
                    </a:cxn>
                    <a:cxn ang="0">
                      <a:pos x="186" y="86"/>
                    </a:cxn>
                    <a:cxn ang="0">
                      <a:pos x="211" y="78"/>
                    </a:cxn>
                    <a:cxn ang="0">
                      <a:pos x="235" y="68"/>
                    </a:cxn>
                    <a:cxn ang="0">
                      <a:pos x="261" y="60"/>
                    </a:cxn>
                    <a:cxn ang="0">
                      <a:pos x="287" y="51"/>
                    </a:cxn>
                    <a:cxn ang="0">
                      <a:pos x="311" y="44"/>
                    </a:cxn>
                    <a:cxn ang="0">
                      <a:pos x="339" y="37"/>
                    </a:cxn>
                    <a:cxn ang="0">
                      <a:pos x="364" y="31"/>
                    </a:cxn>
                    <a:cxn ang="0">
                      <a:pos x="391" y="25"/>
                    </a:cxn>
                    <a:cxn ang="0">
                      <a:pos x="416" y="20"/>
                    </a:cxn>
                    <a:cxn ang="0">
                      <a:pos x="416" y="22"/>
                    </a:cxn>
                    <a:cxn ang="0">
                      <a:pos x="416" y="0"/>
                    </a:cxn>
                  </a:cxnLst>
                  <a:rect l="0" t="0" r="r" b="b"/>
                  <a:pathLst>
                    <a:path w="416" h="151">
                      <a:moveTo>
                        <a:pt x="416" y="0"/>
                      </a:moveTo>
                      <a:lnTo>
                        <a:pt x="415" y="1"/>
                      </a:lnTo>
                      <a:lnTo>
                        <a:pt x="387" y="6"/>
                      </a:lnTo>
                      <a:lnTo>
                        <a:pt x="361" y="12"/>
                      </a:lnTo>
                      <a:lnTo>
                        <a:pt x="334" y="18"/>
                      </a:lnTo>
                      <a:lnTo>
                        <a:pt x="307" y="25"/>
                      </a:lnTo>
                      <a:lnTo>
                        <a:pt x="282" y="32"/>
                      </a:lnTo>
                      <a:lnTo>
                        <a:pt x="255" y="42"/>
                      </a:lnTo>
                      <a:lnTo>
                        <a:pt x="230" y="49"/>
                      </a:lnTo>
                      <a:lnTo>
                        <a:pt x="205" y="59"/>
                      </a:lnTo>
                      <a:lnTo>
                        <a:pt x="180" y="67"/>
                      </a:lnTo>
                      <a:lnTo>
                        <a:pt x="154" y="76"/>
                      </a:lnTo>
                      <a:lnTo>
                        <a:pt x="129" y="86"/>
                      </a:lnTo>
                      <a:lnTo>
                        <a:pt x="103" y="95"/>
                      </a:lnTo>
                      <a:lnTo>
                        <a:pt x="78" y="105"/>
                      </a:lnTo>
                      <a:lnTo>
                        <a:pt x="52" y="113"/>
                      </a:lnTo>
                      <a:lnTo>
                        <a:pt x="27" y="123"/>
                      </a:lnTo>
                      <a:lnTo>
                        <a:pt x="0" y="132"/>
                      </a:lnTo>
                      <a:lnTo>
                        <a:pt x="6" y="151"/>
                      </a:lnTo>
                      <a:lnTo>
                        <a:pt x="32" y="142"/>
                      </a:lnTo>
                      <a:lnTo>
                        <a:pt x="58" y="132"/>
                      </a:lnTo>
                      <a:lnTo>
                        <a:pt x="83" y="123"/>
                      </a:lnTo>
                      <a:lnTo>
                        <a:pt x="109" y="113"/>
                      </a:lnTo>
                      <a:lnTo>
                        <a:pt x="135" y="105"/>
                      </a:lnTo>
                      <a:lnTo>
                        <a:pt x="160" y="95"/>
                      </a:lnTo>
                      <a:lnTo>
                        <a:pt x="186" y="86"/>
                      </a:lnTo>
                      <a:lnTo>
                        <a:pt x="211" y="78"/>
                      </a:lnTo>
                      <a:lnTo>
                        <a:pt x="235" y="68"/>
                      </a:lnTo>
                      <a:lnTo>
                        <a:pt x="261" y="60"/>
                      </a:lnTo>
                      <a:lnTo>
                        <a:pt x="287" y="51"/>
                      </a:lnTo>
                      <a:lnTo>
                        <a:pt x="311" y="44"/>
                      </a:lnTo>
                      <a:lnTo>
                        <a:pt x="339" y="37"/>
                      </a:lnTo>
                      <a:lnTo>
                        <a:pt x="364" y="31"/>
                      </a:lnTo>
                      <a:lnTo>
                        <a:pt x="391" y="25"/>
                      </a:lnTo>
                      <a:lnTo>
                        <a:pt x="416" y="20"/>
                      </a:lnTo>
                      <a:lnTo>
                        <a:pt x="416" y="2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0" name="Freeform 604"/>
                <p:cNvSpPr>
                  <a:spLocks/>
                </p:cNvSpPr>
                <p:nvPr/>
              </p:nvSpPr>
              <p:spPr bwMode="auto">
                <a:xfrm>
                  <a:off x="3484" y="3353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2" y="2"/>
                    </a:cxn>
                    <a:cxn ang="0">
                      <a:pos x="2" y="24"/>
                    </a:cxn>
                    <a:cxn ang="0">
                      <a:pos x="8" y="21"/>
                    </a:cxn>
                    <a:cxn ang="0">
                      <a:pos x="11" y="18"/>
                    </a:cxn>
                    <a:cxn ang="0">
                      <a:pos x="11" y="19"/>
                    </a:cxn>
                    <a:cxn ang="0">
                      <a:pos x="13" y="18"/>
                    </a:cxn>
                    <a:cxn ang="0">
                      <a:pos x="14" y="2"/>
                    </a:cxn>
                    <a:cxn ang="0">
                      <a:pos x="13" y="18"/>
                    </a:cxn>
                    <a:cxn ang="0">
                      <a:pos x="27" y="11"/>
                    </a:cxn>
                    <a:cxn ang="0">
                      <a:pos x="14" y="2"/>
                    </a:cxn>
                    <a:cxn ang="0">
                      <a:pos x="4" y="17"/>
                    </a:cxn>
                  </a:cxnLst>
                  <a:rect l="0" t="0" r="r" b="b"/>
                  <a:pathLst>
                    <a:path w="27" h="24">
                      <a:moveTo>
                        <a:pt x="4" y="17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2" y="24"/>
                      </a:lnTo>
                      <a:lnTo>
                        <a:pt x="8" y="21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2"/>
                      </a:lnTo>
                      <a:lnTo>
                        <a:pt x="13" y="18"/>
                      </a:lnTo>
                      <a:lnTo>
                        <a:pt x="27" y="11"/>
                      </a:lnTo>
                      <a:lnTo>
                        <a:pt x="14" y="2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1" name="Freeform 605"/>
                <p:cNvSpPr>
                  <a:spLocks/>
                </p:cNvSpPr>
                <p:nvPr/>
              </p:nvSpPr>
              <p:spPr bwMode="auto">
                <a:xfrm>
                  <a:off x="3375" y="3331"/>
                  <a:ext cx="113" cy="26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33" y="36"/>
                    </a:cxn>
                    <a:cxn ang="0">
                      <a:pos x="59" y="29"/>
                    </a:cxn>
                    <a:cxn ang="0">
                      <a:pos x="88" y="25"/>
                    </a:cxn>
                    <a:cxn ang="0">
                      <a:pos x="116" y="23"/>
                    </a:cxn>
                    <a:cxn ang="0">
                      <a:pos x="146" y="20"/>
                    </a:cxn>
                    <a:cxn ang="0">
                      <a:pos x="176" y="22"/>
                    </a:cxn>
                    <a:cxn ang="0">
                      <a:pos x="204" y="22"/>
                    </a:cxn>
                    <a:cxn ang="0">
                      <a:pos x="233" y="24"/>
                    </a:cxn>
                    <a:cxn ang="0">
                      <a:pos x="262" y="29"/>
                    </a:cxn>
                    <a:cxn ang="0">
                      <a:pos x="290" y="35"/>
                    </a:cxn>
                    <a:cxn ang="0">
                      <a:pos x="317" y="42"/>
                    </a:cxn>
                    <a:cxn ang="0">
                      <a:pos x="342" y="51"/>
                    </a:cxn>
                    <a:cxn ang="0">
                      <a:pos x="369" y="63"/>
                    </a:cxn>
                    <a:cxn ang="0">
                      <a:pos x="393" y="75"/>
                    </a:cxn>
                    <a:cxn ang="0">
                      <a:pos x="417" y="89"/>
                    </a:cxn>
                    <a:cxn ang="0">
                      <a:pos x="439" y="104"/>
                    </a:cxn>
                    <a:cxn ang="0">
                      <a:pos x="449" y="89"/>
                    </a:cxn>
                    <a:cxn ang="0">
                      <a:pos x="427" y="73"/>
                    </a:cxn>
                    <a:cxn ang="0">
                      <a:pos x="402" y="58"/>
                    </a:cxn>
                    <a:cxn ang="0">
                      <a:pos x="377" y="44"/>
                    </a:cxn>
                    <a:cxn ang="0">
                      <a:pos x="349" y="32"/>
                    </a:cxn>
                    <a:cxn ang="0">
                      <a:pos x="321" y="24"/>
                    </a:cxn>
                    <a:cxn ang="0">
                      <a:pos x="294" y="16"/>
                    </a:cxn>
                    <a:cxn ang="0">
                      <a:pos x="263" y="10"/>
                    </a:cxn>
                    <a:cxn ang="0">
                      <a:pos x="236" y="5"/>
                    </a:cxn>
                    <a:cxn ang="0">
                      <a:pos x="204" y="2"/>
                    </a:cxn>
                    <a:cxn ang="0">
                      <a:pos x="176" y="0"/>
                    </a:cxn>
                    <a:cxn ang="0">
                      <a:pos x="146" y="1"/>
                    </a:cxn>
                    <a:cxn ang="0">
                      <a:pos x="116" y="4"/>
                    </a:cxn>
                    <a:cxn ang="0">
                      <a:pos x="86" y="6"/>
                    </a:cxn>
                    <a:cxn ang="0">
                      <a:pos x="57" y="11"/>
                    </a:cxn>
                    <a:cxn ang="0">
                      <a:pos x="27" y="17"/>
                    </a:cxn>
                    <a:cxn ang="0">
                      <a:pos x="0" y="2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449" h="104">
                      <a:moveTo>
                        <a:pt x="4" y="44"/>
                      </a:moveTo>
                      <a:lnTo>
                        <a:pt x="33" y="36"/>
                      </a:lnTo>
                      <a:lnTo>
                        <a:pt x="59" y="29"/>
                      </a:lnTo>
                      <a:lnTo>
                        <a:pt x="88" y="25"/>
                      </a:lnTo>
                      <a:lnTo>
                        <a:pt x="116" y="23"/>
                      </a:lnTo>
                      <a:lnTo>
                        <a:pt x="146" y="20"/>
                      </a:lnTo>
                      <a:lnTo>
                        <a:pt x="176" y="22"/>
                      </a:lnTo>
                      <a:lnTo>
                        <a:pt x="204" y="22"/>
                      </a:lnTo>
                      <a:lnTo>
                        <a:pt x="233" y="24"/>
                      </a:lnTo>
                      <a:lnTo>
                        <a:pt x="262" y="29"/>
                      </a:lnTo>
                      <a:lnTo>
                        <a:pt x="290" y="35"/>
                      </a:lnTo>
                      <a:lnTo>
                        <a:pt x="317" y="42"/>
                      </a:lnTo>
                      <a:lnTo>
                        <a:pt x="342" y="51"/>
                      </a:lnTo>
                      <a:lnTo>
                        <a:pt x="369" y="63"/>
                      </a:lnTo>
                      <a:lnTo>
                        <a:pt x="393" y="75"/>
                      </a:lnTo>
                      <a:lnTo>
                        <a:pt x="417" y="89"/>
                      </a:lnTo>
                      <a:lnTo>
                        <a:pt x="439" y="104"/>
                      </a:lnTo>
                      <a:lnTo>
                        <a:pt x="449" y="89"/>
                      </a:lnTo>
                      <a:lnTo>
                        <a:pt x="427" y="73"/>
                      </a:lnTo>
                      <a:lnTo>
                        <a:pt x="402" y="58"/>
                      </a:lnTo>
                      <a:lnTo>
                        <a:pt x="377" y="44"/>
                      </a:lnTo>
                      <a:lnTo>
                        <a:pt x="349" y="32"/>
                      </a:lnTo>
                      <a:lnTo>
                        <a:pt x="321" y="24"/>
                      </a:lnTo>
                      <a:lnTo>
                        <a:pt x="294" y="16"/>
                      </a:lnTo>
                      <a:lnTo>
                        <a:pt x="263" y="10"/>
                      </a:lnTo>
                      <a:lnTo>
                        <a:pt x="236" y="5"/>
                      </a:lnTo>
                      <a:lnTo>
                        <a:pt x="204" y="2"/>
                      </a:lnTo>
                      <a:lnTo>
                        <a:pt x="176" y="0"/>
                      </a:lnTo>
                      <a:lnTo>
                        <a:pt x="146" y="1"/>
                      </a:lnTo>
                      <a:lnTo>
                        <a:pt x="116" y="4"/>
                      </a:lnTo>
                      <a:lnTo>
                        <a:pt x="86" y="6"/>
                      </a:lnTo>
                      <a:lnTo>
                        <a:pt x="57" y="11"/>
                      </a:lnTo>
                      <a:lnTo>
                        <a:pt x="27" y="17"/>
                      </a:lnTo>
                      <a:lnTo>
                        <a:pt x="0" y="2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2" name="Freeform 606"/>
                <p:cNvSpPr>
                  <a:spLocks/>
                </p:cNvSpPr>
                <p:nvPr/>
              </p:nvSpPr>
              <p:spPr bwMode="auto">
                <a:xfrm>
                  <a:off x="3187" y="3338"/>
                  <a:ext cx="190" cy="88"/>
                </a:xfrm>
                <a:custGeom>
                  <a:avLst/>
                  <a:gdLst/>
                  <a:ahLst/>
                  <a:cxnLst>
                    <a:cxn ang="0">
                      <a:pos x="13" y="354"/>
                    </a:cxn>
                    <a:cxn ang="0">
                      <a:pos x="51" y="327"/>
                    </a:cxn>
                    <a:cxn ang="0">
                      <a:pos x="93" y="301"/>
                    </a:cxn>
                    <a:cxn ang="0">
                      <a:pos x="133" y="276"/>
                    </a:cxn>
                    <a:cxn ang="0">
                      <a:pos x="176" y="250"/>
                    </a:cxn>
                    <a:cxn ang="0">
                      <a:pos x="220" y="226"/>
                    </a:cxn>
                    <a:cxn ang="0">
                      <a:pos x="266" y="203"/>
                    </a:cxn>
                    <a:cxn ang="0">
                      <a:pos x="312" y="182"/>
                    </a:cxn>
                    <a:cxn ang="0">
                      <a:pos x="358" y="161"/>
                    </a:cxn>
                    <a:cxn ang="0">
                      <a:pos x="406" y="142"/>
                    </a:cxn>
                    <a:cxn ang="0">
                      <a:pos x="456" y="121"/>
                    </a:cxn>
                    <a:cxn ang="0">
                      <a:pos x="505" y="102"/>
                    </a:cxn>
                    <a:cxn ang="0">
                      <a:pos x="554" y="84"/>
                    </a:cxn>
                    <a:cxn ang="0">
                      <a:pos x="606" y="67"/>
                    </a:cxn>
                    <a:cxn ang="0">
                      <a:pos x="655" y="50"/>
                    </a:cxn>
                    <a:cxn ang="0">
                      <a:pos x="705" y="33"/>
                    </a:cxn>
                    <a:cxn ang="0">
                      <a:pos x="758" y="19"/>
                    </a:cxn>
                    <a:cxn ang="0">
                      <a:pos x="729" y="7"/>
                    </a:cxn>
                    <a:cxn ang="0">
                      <a:pos x="676" y="23"/>
                    </a:cxn>
                    <a:cxn ang="0">
                      <a:pos x="624" y="39"/>
                    </a:cxn>
                    <a:cxn ang="0">
                      <a:pos x="574" y="56"/>
                    </a:cxn>
                    <a:cxn ang="0">
                      <a:pos x="523" y="74"/>
                    </a:cxn>
                    <a:cxn ang="0">
                      <a:pos x="474" y="93"/>
                    </a:cxn>
                    <a:cxn ang="0">
                      <a:pos x="424" y="112"/>
                    </a:cxn>
                    <a:cxn ang="0">
                      <a:pos x="376" y="131"/>
                    </a:cxn>
                    <a:cxn ang="0">
                      <a:pos x="329" y="152"/>
                    </a:cxn>
                    <a:cxn ang="0">
                      <a:pos x="281" y="174"/>
                    </a:cxn>
                    <a:cxn ang="0">
                      <a:pos x="234" y="197"/>
                    </a:cxn>
                    <a:cxn ang="0">
                      <a:pos x="190" y="222"/>
                    </a:cxn>
                    <a:cxn ang="0">
                      <a:pos x="147" y="246"/>
                    </a:cxn>
                    <a:cxn ang="0">
                      <a:pos x="103" y="271"/>
                    </a:cxn>
                    <a:cxn ang="0">
                      <a:pos x="61" y="297"/>
                    </a:cxn>
                    <a:cxn ang="0">
                      <a:pos x="22" y="325"/>
                    </a:cxn>
                    <a:cxn ang="0">
                      <a:pos x="0" y="340"/>
                    </a:cxn>
                  </a:cxnLst>
                  <a:rect l="0" t="0" r="r" b="b"/>
                  <a:pathLst>
                    <a:path w="758" h="354">
                      <a:moveTo>
                        <a:pt x="14" y="353"/>
                      </a:moveTo>
                      <a:lnTo>
                        <a:pt x="13" y="354"/>
                      </a:lnTo>
                      <a:lnTo>
                        <a:pt x="32" y="341"/>
                      </a:lnTo>
                      <a:lnTo>
                        <a:pt x="51" y="327"/>
                      </a:lnTo>
                      <a:lnTo>
                        <a:pt x="72" y="314"/>
                      </a:lnTo>
                      <a:lnTo>
                        <a:pt x="93" y="301"/>
                      </a:lnTo>
                      <a:lnTo>
                        <a:pt x="114" y="288"/>
                      </a:lnTo>
                      <a:lnTo>
                        <a:pt x="133" y="276"/>
                      </a:lnTo>
                      <a:lnTo>
                        <a:pt x="154" y="263"/>
                      </a:lnTo>
                      <a:lnTo>
                        <a:pt x="176" y="250"/>
                      </a:lnTo>
                      <a:lnTo>
                        <a:pt x="198" y="239"/>
                      </a:lnTo>
                      <a:lnTo>
                        <a:pt x="220" y="226"/>
                      </a:lnTo>
                      <a:lnTo>
                        <a:pt x="242" y="214"/>
                      </a:lnTo>
                      <a:lnTo>
                        <a:pt x="266" y="203"/>
                      </a:lnTo>
                      <a:lnTo>
                        <a:pt x="289" y="193"/>
                      </a:lnTo>
                      <a:lnTo>
                        <a:pt x="312" y="182"/>
                      </a:lnTo>
                      <a:lnTo>
                        <a:pt x="334" y="171"/>
                      </a:lnTo>
                      <a:lnTo>
                        <a:pt x="358" y="161"/>
                      </a:lnTo>
                      <a:lnTo>
                        <a:pt x="382" y="150"/>
                      </a:lnTo>
                      <a:lnTo>
                        <a:pt x="406" y="142"/>
                      </a:lnTo>
                      <a:lnTo>
                        <a:pt x="430" y="131"/>
                      </a:lnTo>
                      <a:lnTo>
                        <a:pt x="456" y="121"/>
                      </a:lnTo>
                      <a:lnTo>
                        <a:pt x="480" y="112"/>
                      </a:lnTo>
                      <a:lnTo>
                        <a:pt x="505" y="102"/>
                      </a:lnTo>
                      <a:lnTo>
                        <a:pt x="529" y="93"/>
                      </a:lnTo>
                      <a:lnTo>
                        <a:pt x="554" y="84"/>
                      </a:lnTo>
                      <a:lnTo>
                        <a:pt x="580" y="75"/>
                      </a:lnTo>
                      <a:lnTo>
                        <a:pt x="606" y="67"/>
                      </a:lnTo>
                      <a:lnTo>
                        <a:pt x="630" y="58"/>
                      </a:lnTo>
                      <a:lnTo>
                        <a:pt x="655" y="50"/>
                      </a:lnTo>
                      <a:lnTo>
                        <a:pt x="681" y="42"/>
                      </a:lnTo>
                      <a:lnTo>
                        <a:pt x="705" y="33"/>
                      </a:lnTo>
                      <a:lnTo>
                        <a:pt x="733" y="26"/>
                      </a:lnTo>
                      <a:lnTo>
                        <a:pt x="758" y="19"/>
                      </a:lnTo>
                      <a:lnTo>
                        <a:pt x="754" y="0"/>
                      </a:lnTo>
                      <a:lnTo>
                        <a:pt x="729" y="7"/>
                      </a:lnTo>
                      <a:lnTo>
                        <a:pt x="702" y="14"/>
                      </a:lnTo>
                      <a:lnTo>
                        <a:pt x="676" y="23"/>
                      </a:lnTo>
                      <a:lnTo>
                        <a:pt x="651" y="31"/>
                      </a:lnTo>
                      <a:lnTo>
                        <a:pt x="624" y="39"/>
                      </a:lnTo>
                      <a:lnTo>
                        <a:pt x="599" y="48"/>
                      </a:lnTo>
                      <a:lnTo>
                        <a:pt x="574" y="56"/>
                      </a:lnTo>
                      <a:lnTo>
                        <a:pt x="549" y="65"/>
                      </a:lnTo>
                      <a:lnTo>
                        <a:pt x="523" y="74"/>
                      </a:lnTo>
                      <a:lnTo>
                        <a:pt x="499" y="83"/>
                      </a:lnTo>
                      <a:lnTo>
                        <a:pt x="474" y="93"/>
                      </a:lnTo>
                      <a:lnTo>
                        <a:pt x="449" y="102"/>
                      </a:lnTo>
                      <a:lnTo>
                        <a:pt x="424" y="112"/>
                      </a:lnTo>
                      <a:lnTo>
                        <a:pt x="400" y="123"/>
                      </a:lnTo>
                      <a:lnTo>
                        <a:pt x="376" y="131"/>
                      </a:lnTo>
                      <a:lnTo>
                        <a:pt x="353" y="142"/>
                      </a:lnTo>
                      <a:lnTo>
                        <a:pt x="329" y="152"/>
                      </a:lnTo>
                      <a:lnTo>
                        <a:pt x="304" y="163"/>
                      </a:lnTo>
                      <a:lnTo>
                        <a:pt x="281" y="174"/>
                      </a:lnTo>
                      <a:lnTo>
                        <a:pt x="259" y="184"/>
                      </a:lnTo>
                      <a:lnTo>
                        <a:pt x="234" y="197"/>
                      </a:lnTo>
                      <a:lnTo>
                        <a:pt x="212" y="209"/>
                      </a:lnTo>
                      <a:lnTo>
                        <a:pt x="190" y="222"/>
                      </a:lnTo>
                      <a:lnTo>
                        <a:pt x="168" y="233"/>
                      </a:lnTo>
                      <a:lnTo>
                        <a:pt x="147" y="246"/>
                      </a:lnTo>
                      <a:lnTo>
                        <a:pt x="125" y="258"/>
                      </a:lnTo>
                      <a:lnTo>
                        <a:pt x="103" y="271"/>
                      </a:lnTo>
                      <a:lnTo>
                        <a:pt x="82" y="283"/>
                      </a:lnTo>
                      <a:lnTo>
                        <a:pt x="61" y="297"/>
                      </a:lnTo>
                      <a:lnTo>
                        <a:pt x="42" y="312"/>
                      </a:lnTo>
                      <a:lnTo>
                        <a:pt x="22" y="325"/>
                      </a:lnTo>
                      <a:lnTo>
                        <a:pt x="2" y="338"/>
                      </a:lnTo>
                      <a:lnTo>
                        <a:pt x="0" y="340"/>
                      </a:lnTo>
                      <a:lnTo>
                        <a:pt x="14" y="35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3" name="Freeform 607"/>
                <p:cNvSpPr>
                  <a:spLocks/>
                </p:cNvSpPr>
                <p:nvPr/>
              </p:nvSpPr>
              <p:spPr bwMode="auto">
                <a:xfrm>
                  <a:off x="3164" y="3423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0" y="99"/>
                    </a:cxn>
                    <a:cxn ang="0">
                      <a:pos x="19" y="101"/>
                    </a:cxn>
                    <a:cxn ang="0">
                      <a:pos x="25" y="87"/>
                    </a:cxn>
                    <a:cxn ang="0">
                      <a:pos x="33" y="76"/>
                    </a:cxn>
                    <a:cxn ang="0">
                      <a:pos x="43" y="65"/>
                    </a:cxn>
                    <a:cxn ang="0">
                      <a:pos x="56" y="55"/>
                    </a:cxn>
                    <a:cxn ang="0">
                      <a:pos x="68" y="45"/>
                    </a:cxn>
                    <a:cxn ang="0">
                      <a:pos x="81" y="35"/>
                    </a:cxn>
                    <a:cxn ang="0">
                      <a:pos x="93" y="25"/>
                    </a:cxn>
                    <a:cxn ang="0">
                      <a:pos x="104" y="13"/>
                    </a:cxn>
                    <a:cxn ang="0">
                      <a:pos x="90" y="0"/>
                    </a:cxn>
                    <a:cxn ang="0">
                      <a:pos x="81" y="11"/>
                    </a:cxn>
                    <a:cxn ang="0">
                      <a:pos x="69" y="20"/>
                    </a:cxn>
                    <a:cxn ang="0">
                      <a:pos x="56" y="31"/>
                    </a:cxn>
                    <a:cxn ang="0">
                      <a:pos x="43" y="39"/>
                    </a:cxn>
                    <a:cxn ang="0">
                      <a:pos x="31" y="50"/>
                    </a:cxn>
                    <a:cxn ang="0">
                      <a:pos x="19" y="63"/>
                    </a:cxn>
                    <a:cxn ang="0">
                      <a:pos x="9" y="79"/>
                    </a:cxn>
                    <a:cxn ang="0">
                      <a:pos x="2" y="96"/>
                    </a:cxn>
                    <a:cxn ang="0">
                      <a:pos x="0" y="99"/>
                    </a:cxn>
                    <a:cxn ang="0">
                      <a:pos x="20" y="99"/>
                    </a:cxn>
                  </a:cxnLst>
                  <a:rect l="0" t="0" r="r" b="b"/>
                  <a:pathLst>
                    <a:path w="104" h="101">
                      <a:moveTo>
                        <a:pt x="20" y="99"/>
                      </a:moveTo>
                      <a:lnTo>
                        <a:pt x="19" y="101"/>
                      </a:lnTo>
                      <a:lnTo>
                        <a:pt x="25" y="87"/>
                      </a:lnTo>
                      <a:lnTo>
                        <a:pt x="33" y="76"/>
                      </a:lnTo>
                      <a:lnTo>
                        <a:pt x="43" y="65"/>
                      </a:lnTo>
                      <a:lnTo>
                        <a:pt x="56" y="55"/>
                      </a:lnTo>
                      <a:lnTo>
                        <a:pt x="68" y="45"/>
                      </a:lnTo>
                      <a:lnTo>
                        <a:pt x="81" y="35"/>
                      </a:lnTo>
                      <a:lnTo>
                        <a:pt x="93" y="25"/>
                      </a:lnTo>
                      <a:lnTo>
                        <a:pt x="104" y="13"/>
                      </a:lnTo>
                      <a:lnTo>
                        <a:pt x="90" y="0"/>
                      </a:lnTo>
                      <a:lnTo>
                        <a:pt x="81" y="11"/>
                      </a:lnTo>
                      <a:lnTo>
                        <a:pt x="69" y="20"/>
                      </a:lnTo>
                      <a:lnTo>
                        <a:pt x="56" y="31"/>
                      </a:lnTo>
                      <a:lnTo>
                        <a:pt x="43" y="39"/>
                      </a:lnTo>
                      <a:lnTo>
                        <a:pt x="31" y="50"/>
                      </a:lnTo>
                      <a:lnTo>
                        <a:pt x="19" y="63"/>
                      </a:lnTo>
                      <a:lnTo>
                        <a:pt x="9" y="79"/>
                      </a:lnTo>
                      <a:lnTo>
                        <a:pt x="2" y="96"/>
                      </a:lnTo>
                      <a:lnTo>
                        <a:pt x="0" y="99"/>
                      </a:lnTo>
                      <a:lnTo>
                        <a:pt x="20" y="9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4" name="Freeform 608"/>
                <p:cNvSpPr>
                  <a:spLocks/>
                </p:cNvSpPr>
                <p:nvPr/>
              </p:nvSpPr>
              <p:spPr bwMode="auto">
                <a:xfrm>
                  <a:off x="3164" y="3447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2" y="14"/>
                    </a:cxn>
                    <a:cxn ang="0">
                      <a:pos x="25" y="9"/>
                    </a:cxn>
                    <a:cxn ang="0">
                      <a:pos x="20" y="5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4" y="13"/>
                    </a:cxn>
                    <a:cxn ang="0">
                      <a:pos x="12" y="24"/>
                    </a:cxn>
                    <a:cxn ang="0">
                      <a:pos x="21" y="31"/>
                    </a:cxn>
                    <a:cxn ang="0">
                      <a:pos x="32" y="3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7">
                      <a:moveTo>
                        <a:pt x="38" y="18"/>
                      </a:moveTo>
                      <a:lnTo>
                        <a:pt x="32" y="14"/>
                      </a:lnTo>
                      <a:lnTo>
                        <a:pt x="25" y="9"/>
                      </a:lnTo>
                      <a:lnTo>
                        <a:pt x="20" y="5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12" y="24"/>
                      </a:lnTo>
                      <a:lnTo>
                        <a:pt x="21" y="31"/>
                      </a:lnTo>
                      <a:lnTo>
                        <a:pt x="32" y="37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5" name="Freeform 609"/>
                <p:cNvSpPr>
                  <a:spLocks/>
                </p:cNvSpPr>
                <p:nvPr/>
              </p:nvSpPr>
              <p:spPr bwMode="auto">
                <a:xfrm>
                  <a:off x="3172" y="3452"/>
                  <a:ext cx="74" cy="20"/>
                </a:xfrm>
                <a:custGeom>
                  <a:avLst/>
                  <a:gdLst/>
                  <a:ahLst/>
                  <a:cxnLst>
                    <a:cxn ang="0">
                      <a:pos x="296" y="64"/>
                    </a:cxn>
                    <a:cxn ang="0">
                      <a:pos x="278" y="60"/>
                    </a:cxn>
                    <a:cxn ang="0">
                      <a:pos x="260" y="59"/>
                    </a:cxn>
                    <a:cxn ang="0">
                      <a:pos x="242" y="55"/>
                    </a:cxn>
                    <a:cxn ang="0">
                      <a:pos x="224" y="52"/>
                    </a:cxn>
                    <a:cxn ang="0">
                      <a:pos x="205" y="48"/>
                    </a:cxn>
                    <a:cxn ang="0">
                      <a:pos x="188" y="46"/>
                    </a:cxn>
                    <a:cxn ang="0">
                      <a:pos x="169" y="42"/>
                    </a:cxn>
                    <a:cxn ang="0">
                      <a:pos x="152" y="39"/>
                    </a:cxn>
                    <a:cxn ang="0">
                      <a:pos x="134" y="35"/>
                    </a:cxn>
                    <a:cxn ang="0">
                      <a:pos x="116" y="31"/>
                    </a:cxn>
                    <a:cxn ang="0">
                      <a:pos x="98" y="27"/>
                    </a:cxn>
                    <a:cxn ang="0">
                      <a:pos x="80" y="22"/>
                    </a:cxn>
                    <a:cxn ang="0">
                      <a:pos x="61" y="16"/>
                    </a:cxn>
                    <a:cxn ang="0">
                      <a:pos x="43" y="11"/>
                    </a:cxn>
                    <a:cxn ang="0">
                      <a:pos x="24" y="6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20" y="25"/>
                    </a:cxn>
                    <a:cxn ang="0">
                      <a:pos x="38" y="29"/>
                    </a:cxn>
                    <a:cxn ang="0">
                      <a:pos x="57" y="35"/>
                    </a:cxn>
                    <a:cxn ang="0">
                      <a:pos x="75" y="40"/>
                    </a:cxn>
                    <a:cxn ang="0">
                      <a:pos x="94" y="46"/>
                    </a:cxn>
                    <a:cxn ang="0">
                      <a:pos x="112" y="50"/>
                    </a:cxn>
                    <a:cxn ang="0">
                      <a:pos x="132" y="54"/>
                    </a:cxn>
                    <a:cxn ang="0">
                      <a:pos x="148" y="58"/>
                    </a:cxn>
                    <a:cxn ang="0">
                      <a:pos x="167" y="61"/>
                    </a:cxn>
                    <a:cxn ang="0">
                      <a:pos x="187" y="65"/>
                    </a:cxn>
                    <a:cxn ang="0">
                      <a:pos x="203" y="67"/>
                    </a:cxn>
                    <a:cxn ang="0">
                      <a:pos x="221" y="71"/>
                    </a:cxn>
                    <a:cxn ang="0">
                      <a:pos x="240" y="75"/>
                    </a:cxn>
                    <a:cxn ang="0">
                      <a:pos x="257" y="78"/>
                    </a:cxn>
                    <a:cxn ang="0">
                      <a:pos x="276" y="79"/>
                    </a:cxn>
                    <a:cxn ang="0">
                      <a:pos x="293" y="83"/>
                    </a:cxn>
                    <a:cxn ang="0">
                      <a:pos x="296" y="64"/>
                    </a:cxn>
                  </a:cxnLst>
                  <a:rect l="0" t="0" r="r" b="b"/>
                  <a:pathLst>
                    <a:path w="296" h="83">
                      <a:moveTo>
                        <a:pt x="296" y="64"/>
                      </a:moveTo>
                      <a:lnTo>
                        <a:pt x="278" y="60"/>
                      </a:lnTo>
                      <a:lnTo>
                        <a:pt x="260" y="59"/>
                      </a:lnTo>
                      <a:lnTo>
                        <a:pt x="242" y="55"/>
                      </a:lnTo>
                      <a:lnTo>
                        <a:pt x="224" y="52"/>
                      </a:lnTo>
                      <a:lnTo>
                        <a:pt x="205" y="48"/>
                      </a:lnTo>
                      <a:lnTo>
                        <a:pt x="188" y="46"/>
                      </a:lnTo>
                      <a:lnTo>
                        <a:pt x="169" y="42"/>
                      </a:lnTo>
                      <a:lnTo>
                        <a:pt x="152" y="39"/>
                      </a:lnTo>
                      <a:lnTo>
                        <a:pt x="134" y="35"/>
                      </a:lnTo>
                      <a:lnTo>
                        <a:pt x="116" y="31"/>
                      </a:lnTo>
                      <a:lnTo>
                        <a:pt x="98" y="27"/>
                      </a:lnTo>
                      <a:lnTo>
                        <a:pt x="80" y="22"/>
                      </a:lnTo>
                      <a:lnTo>
                        <a:pt x="61" y="16"/>
                      </a:lnTo>
                      <a:lnTo>
                        <a:pt x="43" y="11"/>
                      </a:lnTo>
                      <a:lnTo>
                        <a:pt x="24" y="6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20" y="25"/>
                      </a:lnTo>
                      <a:lnTo>
                        <a:pt x="38" y="29"/>
                      </a:lnTo>
                      <a:lnTo>
                        <a:pt x="57" y="35"/>
                      </a:lnTo>
                      <a:lnTo>
                        <a:pt x="75" y="40"/>
                      </a:lnTo>
                      <a:lnTo>
                        <a:pt x="94" y="46"/>
                      </a:lnTo>
                      <a:lnTo>
                        <a:pt x="112" y="50"/>
                      </a:lnTo>
                      <a:lnTo>
                        <a:pt x="132" y="54"/>
                      </a:lnTo>
                      <a:lnTo>
                        <a:pt x="148" y="58"/>
                      </a:lnTo>
                      <a:lnTo>
                        <a:pt x="167" y="61"/>
                      </a:lnTo>
                      <a:lnTo>
                        <a:pt x="187" y="65"/>
                      </a:lnTo>
                      <a:lnTo>
                        <a:pt x="203" y="67"/>
                      </a:lnTo>
                      <a:lnTo>
                        <a:pt x="221" y="71"/>
                      </a:lnTo>
                      <a:lnTo>
                        <a:pt x="240" y="75"/>
                      </a:lnTo>
                      <a:lnTo>
                        <a:pt x="257" y="78"/>
                      </a:lnTo>
                      <a:lnTo>
                        <a:pt x="276" y="79"/>
                      </a:lnTo>
                      <a:lnTo>
                        <a:pt x="293" y="83"/>
                      </a:lnTo>
                      <a:lnTo>
                        <a:pt x="296" y="6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6" name="Freeform 610"/>
                <p:cNvSpPr>
                  <a:spLocks/>
                </p:cNvSpPr>
                <p:nvPr/>
              </p:nvSpPr>
              <p:spPr bwMode="auto">
                <a:xfrm>
                  <a:off x="3246" y="3468"/>
                  <a:ext cx="71" cy="11"/>
                </a:xfrm>
                <a:custGeom>
                  <a:avLst/>
                  <a:gdLst/>
                  <a:ahLst/>
                  <a:cxnLst>
                    <a:cxn ang="0">
                      <a:pos x="286" y="26"/>
                    </a:cxn>
                    <a:cxn ang="0">
                      <a:pos x="288" y="26"/>
                    </a:cxn>
                    <a:cxn ang="0">
                      <a:pos x="271" y="24"/>
                    </a:cxn>
                    <a:cxn ang="0">
                      <a:pos x="252" y="22"/>
                    </a:cxn>
                    <a:cxn ang="0">
                      <a:pos x="235" y="22"/>
                    </a:cxn>
                    <a:cxn ang="0">
                      <a:pos x="217" y="20"/>
                    </a:cxn>
                    <a:cxn ang="0">
                      <a:pos x="199" y="19"/>
                    </a:cxn>
                    <a:cxn ang="0">
                      <a:pos x="181" y="18"/>
                    </a:cxn>
                    <a:cxn ang="0">
                      <a:pos x="164" y="16"/>
                    </a:cxn>
                    <a:cxn ang="0">
                      <a:pos x="147" y="15"/>
                    </a:cxn>
                    <a:cxn ang="0">
                      <a:pos x="128" y="14"/>
                    </a:cxn>
                    <a:cxn ang="0">
                      <a:pos x="111" y="14"/>
                    </a:cxn>
                    <a:cxn ang="0">
                      <a:pos x="94" y="12"/>
                    </a:cxn>
                    <a:cxn ang="0">
                      <a:pos x="76" y="8"/>
                    </a:cxn>
                    <a:cxn ang="0">
                      <a:pos x="57" y="7"/>
                    </a:cxn>
                    <a:cxn ang="0">
                      <a:pos x="40" y="5"/>
                    </a:cxn>
                    <a:cxn ang="0">
                      <a:pos x="21" y="3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19" y="22"/>
                    </a:cxn>
                    <a:cxn ang="0">
                      <a:pos x="36" y="24"/>
                    </a:cxn>
                    <a:cxn ang="0">
                      <a:pos x="55" y="26"/>
                    </a:cxn>
                    <a:cxn ang="0">
                      <a:pos x="73" y="28"/>
                    </a:cxn>
                    <a:cxn ang="0">
                      <a:pos x="91" y="30"/>
                    </a:cxn>
                    <a:cxn ang="0">
                      <a:pos x="111" y="33"/>
                    </a:cxn>
                    <a:cxn ang="0">
                      <a:pos x="128" y="33"/>
                    </a:cxn>
                    <a:cxn ang="0">
                      <a:pos x="147" y="34"/>
                    </a:cxn>
                    <a:cxn ang="0">
                      <a:pos x="164" y="35"/>
                    </a:cxn>
                    <a:cxn ang="0">
                      <a:pos x="181" y="37"/>
                    </a:cxn>
                    <a:cxn ang="0">
                      <a:pos x="199" y="38"/>
                    </a:cxn>
                    <a:cxn ang="0">
                      <a:pos x="217" y="39"/>
                    </a:cxn>
                    <a:cxn ang="0">
                      <a:pos x="235" y="40"/>
                    </a:cxn>
                    <a:cxn ang="0">
                      <a:pos x="252" y="41"/>
                    </a:cxn>
                    <a:cxn ang="0">
                      <a:pos x="271" y="43"/>
                    </a:cxn>
                    <a:cxn ang="0">
                      <a:pos x="288" y="45"/>
                    </a:cxn>
                    <a:cxn ang="0">
                      <a:pos x="289" y="45"/>
                    </a:cxn>
                    <a:cxn ang="0">
                      <a:pos x="286" y="26"/>
                    </a:cxn>
                  </a:cxnLst>
                  <a:rect l="0" t="0" r="r" b="b"/>
                  <a:pathLst>
                    <a:path w="289" h="45">
                      <a:moveTo>
                        <a:pt x="286" y="26"/>
                      </a:moveTo>
                      <a:lnTo>
                        <a:pt x="288" y="26"/>
                      </a:lnTo>
                      <a:lnTo>
                        <a:pt x="271" y="24"/>
                      </a:lnTo>
                      <a:lnTo>
                        <a:pt x="252" y="22"/>
                      </a:lnTo>
                      <a:lnTo>
                        <a:pt x="235" y="22"/>
                      </a:lnTo>
                      <a:lnTo>
                        <a:pt x="217" y="20"/>
                      </a:lnTo>
                      <a:lnTo>
                        <a:pt x="199" y="19"/>
                      </a:lnTo>
                      <a:lnTo>
                        <a:pt x="181" y="18"/>
                      </a:lnTo>
                      <a:lnTo>
                        <a:pt x="164" y="16"/>
                      </a:lnTo>
                      <a:lnTo>
                        <a:pt x="147" y="15"/>
                      </a:lnTo>
                      <a:lnTo>
                        <a:pt x="128" y="14"/>
                      </a:lnTo>
                      <a:lnTo>
                        <a:pt x="111" y="14"/>
                      </a:lnTo>
                      <a:lnTo>
                        <a:pt x="94" y="12"/>
                      </a:lnTo>
                      <a:lnTo>
                        <a:pt x="76" y="8"/>
                      </a:lnTo>
                      <a:lnTo>
                        <a:pt x="57" y="7"/>
                      </a:lnTo>
                      <a:lnTo>
                        <a:pt x="40" y="5"/>
                      </a:lnTo>
                      <a:lnTo>
                        <a:pt x="21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19" y="22"/>
                      </a:lnTo>
                      <a:lnTo>
                        <a:pt x="36" y="24"/>
                      </a:lnTo>
                      <a:lnTo>
                        <a:pt x="55" y="26"/>
                      </a:lnTo>
                      <a:lnTo>
                        <a:pt x="73" y="28"/>
                      </a:lnTo>
                      <a:lnTo>
                        <a:pt x="91" y="30"/>
                      </a:lnTo>
                      <a:lnTo>
                        <a:pt x="111" y="33"/>
                      </a:lnTo>
                      <a:lnTo>
                        <a:pt x="128" y="33"/>
                      </a:lnTo>
                      <a:lnTo>
                        <a:pt x="147" y="34"/>
                      </a:lnTo>
                      <a:lnTo>
                        <a:pt x="164" y="35"/>
                      </a:lnTo>
                      <a:lnTo>
                        <a:pt x="181" y="37"/>
                      </a:lnTo>
                      <a:lnTo>
                        <a:pt x="199" y="38"/>
                      </a:lnTo>
                      <a:lnTo>
                        <a:pt x="217" y="39"/>
                      </a:lnTo>
                      <a:lnTo>
                        <a:pt x="235" y="40"/>
                      </a:lnTo>
                      <a:lnTo>
                        <a:pt x="252" y="41"/>
                      </a:lnTo>
                      <a:lnTo>
                        <a:pt x="271" y="43"/>
                      </a:lnTo>
                      <a:lnTo>
                        <a:pt x="288" y="45"/>
                      </a:lnTo>
                      <a:lnTo>
                        <a:pt x="289" y="45"/>
                      </a:lnTo>
                      <a:lnTo>
                        <a:pt x="286" y="2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7" name="Freeform 611"/>
                <p:cNvSpPr>
                  <a:spLocks/>
                </p:cNvSpPr>
                <p:nvPr/>
              </p:nvSpPr>
              <p:spPr bwMode="auto">
                <a:xfrm>
                  <a:off x="3970" y="3423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89" y="68"/>
                    </a:cxn>
                    <a:cxn ang="0">
                      <a:pos x="90" y="68"/>
                    </a:cxn>
                    <a:cxn ang="0">
                      <a:pos x="91" y="68"/>
                    </a:cxn>
                    <a:cxn ang="0">
                      <a:pos x="94" y="68"/>
                    </a:cxn>
                    <a:cxn ang="0">
                      <a:pos x="111" y="10"/>
                    </a:cxn>
                    <a:cxn ang="0">
                      <a:pos x="111" y="7"/>
                    </a:cxn>
                    <a:cxn ang="0">
                      <a:pos x="110" y="5"/>
                    </a:cxn>
                    <a:cxn ang="0">
                      <a:pos x="109" y="3"/>
                    </a:cxn>
                    <a:cxn ang="0">
                      <a:pos x="106" y="0"/>
                    </a:cxn>
                    <a:cxn ang="0">
                      <a:pos x="7" y="3"/>
                    </a:cxn>
                    <a:cxn ang="0">
                      <a:pos x="4" y="5"/>
                    </a:cxn>
                    <a:cxn ang="0">
                      <a:pos x="3" y="9"/>
                    </a:cxn>
                    <a:cxn ang="0">
                      <a:pos x="1" y="13"/>
                    </a:cxn>
                    <a:cxn ang="0">
                      <a:pos x="0" y="17"/>
                    </a:cxn>
                    <a:cxn ang="0">
                      <a:pos x="1" y="24"/>
                    </a:cxn>
                    <a:cxn ang="0">
                      <a:pos x="4" y="29"/>
                    </a:cxn>
                    <a:cxn ang="0">
                      <a:pos x="9" y="34"/>
                    </a:cxn>
                    <a:cxn ang="0">
                      <a:pos x="15" y="37"/>
                    </a:cxn>
                    <a:cxn ang="0">
                      <a:pos x="20" y="43"/>
                    </a:cxn>
                    <a:cxn ang="0">
                      <a:pos x="26" y="47"/>
                    </a:cxn>
                    <a:cxn ang="0">
                      <a:pos x="33" y="50"/>
                    </a:cxn>
                    <a:cxn ang="0">
                      <a:pos x="41" y="54"/>
                    </a:cxn>
                    <a:cxn ang="0">
                      <a:pos x="47" y="54"/>
                    </a:cxn>
                    <a:cxn ang="0">
                      <a:pos x="54" y="56"/>
                    </a:cxn>
                    <a:cxn ang="0">
                      <a:pos x="59" y="57"/>
                    </a:cxn>
                    <a:cxn ang="0">
                      <a:pos x="66" y="60"/>
                    </a:cxn>
                    <a:cxn ang="0">
                      <a:pos x="70" y="63"/>
                    </a:cxn>
                    <a:cxn ang="0">
                      <a:pos x="76" y="66"/>
                    </a:cxn>
                    <a:cxn ang="0">
                      <a:pos x="83" y="67"/>
                    </a:cxn>
                    <a:cxn ang="0">
                      <a:pos x="89" y="68"/>
                    </a:cxn>
                  </a:cxnLst>
                  <a:rect l="0" t="0" r="r" b="b"/>
                  <a:pathLst>
                    <a:path w="111" h="68">
                      <a:moveTo>
                        <a:pt x="89" y="68"/>
                      </a:moveTo>
                      <a:lnTo>
                        <a:pt x="90" y="68"/>
                      </a:lnTo>
                      <a:lnTo>
                        <a:pt x="91" y="68"/>
                      </a:lnTo>
                      <a:lnTo>
                        <a:pt x="94" y="68"/>
                      </a:lnTo>
                      <a:lnTo>
                        <a:pt x="111" y="10"/>
                      </a:lnTo>
                      <a:lnTo>
                        <a:pt x="111" y="7"/>
                      </a:lnTo>
                      <a:lnTo>
                        <a:pt x="110" y="5"/>
                      </a:lnTo>
                      <a:lnTo>
                        <a:pt x="109" y="3"/>
                      </a:lnTo>
                      <a:lnTo>
                        <a:pt x="106" y="0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9" y="34"/>
                      </a:lnTo>
                      <a:lnTo>
                        <a:pt x="15" y="37"/>
                      </a:lnTo>
                      <a:lnTo>
                        <a:pt x="20" y="43"/>
                      </a:lnTo>
                      <a:lnTo>
                        <a:pt x="26" y="47"/>
                      </a:lnTo>
                      <a:lnTo>
                        <a:pt x="33" y="50"/>
                      </a:lnTo>
                      <a:lnTo>
                        <a:pt x="41" y="54"/>
                      </a:lnTo>
                      <a:lnTo>
                        <a:pt x="47" y="54"/>
                      </a:lnTo>
                      <a:lnTo>
                        <a:pt x="54" y="56"/>
                      </a:lnTo>
                      <a:lnTo>
                        <a:pt x="59" y="57"/>
                      </a:lnTo>
                      <a:lnTo>
                        <a:pt x="66" y="60"/>
                      </a:lnTo>
                      <a:lnTo>
                        <a:pt x="70" y="63"/>
                      </a:lnTo>
                      <a:lnTo>
                        <a:pt x="76" y="66"/>
                      </a:lnTo>
                      <a:lnTo>
                        <a:pt x="83" y="67"/>
                      </a:lnTo>
                      <a:lnTo>
                        <a:pt x="89" y="6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88" name="Freeform 612"/>
                <p:cNvSpPr>
                  <a:spLocks/>
                </p:cNvSpPr>
                <p:nvPr/>
              </p:nvSpPr>
              <p:spPr bwMode="auto">
                <a:xfrm>
                  <a:off x="3991" y="3437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6" y="22"/>
                    </a:cxn>
                    <a:cxn ang="0">
                      <a:pos x="7" y="22"/>
                    </a:cxn>
                    <a:cxn ang="0">
                      <a:pos x="8" y="22"/>
                    </a:cxn>
                    <a:cxn ang="0">
                      <a:pos x="11" y="22"/>
                    </a:cxn>
                    <a:cxn ang="0">
                      <a:pos x="19" y="15"/>
                    </a:cxn>
                    <a:cxn ang="0">
                      <a:pos x="11" y="22"/>
                    </a:cxn>
                    <a:cxn ang="0">
                      <a:pos x="16" y="22"/>
                    </a:cxn>
                    <a:cxn ang="0">
                      <a:pos x="19" y="15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9" h="22">
                      <a:moveTo>
                        <a:pt x="0" y="9"/>
                      </a:move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22"/>
                      </a:lnTo>
                      <a:lnTo>
                        <a:pt x="7" y="22"/>
                      </a:lnTo>
                      <a:lnTo>
                        <a:pt x="8" y="22"/>
                      </a:lnTo>
                      <a:lnTo>
                        <a:pt x="11" y="22"/>
                      </a:lnTo>
                      <a:lnTo>
                        <a:pt x="19" y="15"/>
                      </a:lnTo>
                      <a:lnTo>
                        <a:pt x="11" y="22"/>
                      </a:lnTo>
                      <a:lnTo>
                        <a:pt x="16" y="22"/>
                      </a:lnTo>
                      <a:lnTo>
                        <a:pt x="19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" name="Group 613"/>
              <p:cNvGrpSpPr>
                <a:grpSpLocks/>
              </p:cNvGrpSpPr>
              <p:nvPr/>
            </p:nvGrpSpPr>
            <p:grpSpPr bwMode="auto">
              <a:xfrm>
                <a:off x="2725" y="2892"/>
                <a:ext cx="1971" cy="553"/>
                <a:chOff x="2725" y="2892"/>
                <a:chExt cx="1971" cy="553"/>
              </a:xfrm>
            </p:grpSpPr>
            <p:sp>
              <p:nvSpPr>
                <p:cNvPr id="639590" name="Freeform 614"/>
                <p:cNvSpPr>
                  <a:spLocks/>
                </p:cNvSpPr>
                <p:nvPr/>
              </p:nvSpPr>
              <p:spPr bwMode="auto">
                <a:xfrm>
                  <a:off x="3991" y="3424"/>
                  <a:ext cx="9" cy="17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19" y="0"/>
                    </a:cxn>
                    <a:cxn ang="0">
                      <a:pos x="0" y="60"/>
                    </a:cxn>
                    <a:cxn ang="0">
                      <a:pos x="19" y="66"/>
                    </a:cxn>
                    <a:cxn ang="0">
                      <a:pos x="37" y="7"/>
                    </a:cxn>
                    <a:cxn ang="0">
                      <a:pos x="38" y="4"/>
                    </a:cxn>
                    <a:cxn ang="0">
                      <a:pos x="17" y="4"/>
                    </a:cxn>
                  </a:cxnLst>
                  <a:rect l="0" t="0" r="r" b="b"/>
                  <a:pathLst>
                    <a:path w="38" h="66">
                      <a:moveTo>
                        <a:pt x="17" y="4"/>
                      </a:moveTo>
                      <a:lnTo>
                        <a:pt x="19" y="0"/>
                      </a:lnTo>
                      <a:lnTo>
                        <a:pt x="0" y="60"/>
                      </a:lnTo>
                      <a:lnTo>
                        <a:pt x="19" y="66"/>
                      </a:lnTo>
                      <a:lnTo>
                        <a:pt x="37" y="7"/>
                      </a:lnTo>
                      <a:lnTo>
                        <a:pt x="38" y="4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1" name="Freeform 615"/>
                <p:cNvSpPr>
                  <a:spLocks/>
                </p:cNvSpPr>
                <p:nvPr/>
              </p:nvSpPr>
              <p:spPr bwMode="auto">
                <a:xfrm>
                  <a:off x="3994" y="342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8" y="20"/>
                    </a:cxn>
                    <a:cxn ang="0">
                      <a:pos x="0" y="15"/>
                    </a:cxn>
                    <a:cxn ang="0">
                      <a:pos x="2" y="17"/>
                    </a:cxn>
                    <a:cxn ang="0">
                      <a:pos x="2" y="20"/>
                    </a:cxn>
                    <a:cxn ang="0">
                      <a:pos x="4" y="21"/>
                    </a:cxn>
                    <a:cxn ang="0">
                      <a:pos x="2" y="20"/>
                    </a:cxn>
                    <a:cxn ang="0">
                      <a:pos x="23" y="20"/>
                    </a:cxn>
                    <a:cxn ang="0">
                      <a:pos x="22" y="15"/>
                    </a:cxn>
                    <a:cxn ang="0">
                      <a:pos x="20" y="9"/>
                    </a:cxn>
                    <a:cxn ang="0">
                      <a:pos x="18" y="7"/>
                    </a:cxn>
                    <a:cxn ang="0">
                      <a:pos x="16" y="4"/>
                    </a:cxn>
                    <a:cxn ang="0">
                      <a:pos x="8" y="1"/>
                    </a:cxn>
                    <a:cxn ang="0">
                      <a:pos x="16" y="4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8" y="20"/>
                    </a:cxn>
                  </a:cxnLst>
                  <a:rect l="0" t="0" r="r" b="b"/>
                  <a:pathLst>
                    <a:path w="23" h="21">
                      <a:moveTo>
                        <a:pt x="8" y="2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0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23" y="20"/>
                      </a:lnTo>
                      <a:lnTo>
                        <a:pt x="22" y="15"/>
                      </a:lnTo>
                      <a:lnTo>
                        <a:pt x="20" y="9"/>
                      </a:lnTo>
                      <a:lnTo>
                        <a:pt x="18" y="7"/>
                      </a:lnTo>
                      <a:lnTo>
                        <a:pt x="16" y="4"/>
                      </a:lnTo>
                      <a:lnTo>
                        <a:pt x="8" y="1"/>
                      </a:lnTo>
                      <a:lnTo>
                        <a:pt x="16" y="4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2" name="Freeform 616"/>
                <p:cNvSpPr>
                  <a:spLocks/>
                </p:cNvSpPr>
                <p:nvPr/>
              </p:nvSpPr>
              <p:spPr bwMode="auto">
                <a:xfrm>
                  <a:off x="3970" y="3420"/>
                  <a:ext cx="26" cy="6"/>
                </a:xfrm>
                <a:custGeom>
                  <a:avLst/>
                  <a:gdLst/>
                  <a:ahLst/>
                  <a:cxnLst>
                    <a:cxn ang="0">
                      <a:pos x="10" y="19"/>
                    </a:cxn>
                    <a:cxn ang="0">
                      <a:pos x="5" y="21"/>
                    </a:cxn>
                    <a:cxn ang="0">
                      <a:pos x="104" y="19"/>
                    </a:cxn>
                    <a:cxn ang="0">
                      <a:pos x="104" y="0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10" y="19"/>
                    </a:cxn>
                  </a:cxnLst>
                  <a:rect l="0" t="0" r="r" b="b"/>
                  <a:pathLst>
                    <a:path w="104" h="21">
                      <a:moveTo>
                        <a:pt x="10" y="19"/>
                      </a:moveTo>
                      <a:lnTo>
                        <a:pt x="5" y="21"/>
                      </a:lnTo>
                      <a:lnTo>
                        <a:pt x="104" y="19"/>
                      </a:lnTo>
                      <a:lnTo>
                        <a:pt x="104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3" name="Freeform 617"/>
                <p:cNvSpPr>
                  <a:spLocks/>
                </p:cNvSpPr>
                <p:nvPr/>
              </p:nvSpPr>
              <p:spPr bwMode="auto">
                <a:xfrm>
                  <a:off x="3967" y="342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20" y="21"/>
                    </a:cxn>
                    <a:cxn ang="0">
                      <a:pos x="17" y="30"/>
                    </a:cxn>
                    <a:cxn ang="0">
                      <a:pos x="21" y="23"/>
                    </a:cxn>
                    <a:cxn ang="0">
                      <a:pos x="23" y="19"/>
                    </a:cxn>
                    <a:cxn ang="0">
                      <a:pos x="25" y="17"/>
                    </a:cxn>
                    <a:cxn ang="0">
                      <a:pos x="24" y="16"/>
                    </a:cxn>
                    <a:cxn ang="0">
                      <a:pos x="14" y="0"/>
                    </a:cxn>
                    <a:cxn ang="0">
                      <a:pos x="9" y="6"/>
                    </a:cxn>
                    <a:cxn ang="0">
                      <a:pos x="6" y="11"/>
                    </a:cxn>
                    <a:cxn ang="0">
                      <a:pos x="5" y="15"/>
                    </a:cxn>
                    <a:cxn ang="0">
                      <a:pos x="3" y="17"/>
                    </a:cxn>
                    <a:cxn ang="0">
                      <a:pos x="1" y="25"/>
                    </a:cxn>
                    <a:cxn ang="0">
                      <a:pos x="3" y="17"/>
                    </a:cxn>
                    <a:cxn ang="0">
                      <a:pos x="0" y="21"/>
                    </a:cxn>
                    <a:cxn ang="0">
                      <a:pos x="1" y="25"/>
                    </a:cxn>
                    <a:cxn ang="0">
                      <a:pos x="20" y="21"/>
                    </a:cxn>
                  </a:cxnLst>
                  <a:rect l="0" t="0" r="r" b="b"/>
                  <a:pathLst>
                    <a:path w="25" h="30">
                      <a:moveTo>
                        <a:pt x="20" y="21"/>
                      </a:moveTo>
                      <a:lnTo>
                        <a:pt x="17" y="30"/>
                      </a:lnTo>
                      <a:lnTo>
                        <a:pt x="21" y="23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4" y="16"/>
                      </a:lnTo>
                      <a:lnTo>
                        <a:pt x="14" y="0"/>
                      </a:lnTo>
                      <a:lnTo>
                        <a:pt x="9" y="6"/>
                      </a:lnTo>
                      <a:lnTo>
                        <a:pt x="6" y="11"/>
                      </a:lnTo>
                      <a:lnTo>
                        <a:pt x="5" y="15"/>
                      </a:lnTo>
                      <a:lnTo>
                        <a:pt x="3" y="17"/>
                      </a:lnTo>
                      <a:lnTo>
                        <a:pt x="1" y="25"/>
                      </a:lnTo>
                      <a:lnTo>
                        <a:pt x="3" y="17"/>
                      </a:ln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20" y="2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4" name="Freeform 618"/>
                <p:cNvSpPr>
                  <a:spLocks/>
                </p:cNvSpPr>
                <p:nvPr/>
              </p:nvSpPr>
              <p:spPr bwMode="auto">
                <a:xfrm>
                  <a:off x="3967" y="3426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52" y="29"/>
                    </a:cxn>
                    <a:cxn ang="0">
                      <a:pos x="56" y="29"/>
                    </a:cxn>
                    <a:cxn ang="0">
                      <a:pos x="49" y="28"/>
                    </a:cxn>
                    <a:cxn ang="0">
                      <a:pos x="43" y="22"/>
                    </a:cxn>
                    <a:cxn ang="0">
                      <a:pos x="36" y="19"/>
                    </a:cxn>
                    <a:cxn ang="0">
                      <a:pos x="30" y="15"/>
                    </a:cxn>
                    <a:cxn ang="0">
                      <a:pos x="27" y="11"/>
                    </a:cxn>
                    <a:cxn ang="0">
                      <a:pos x="23" y="8"/>
                    </a:cxn>
                    <a:cxn ang="0">
                      <a:pos x="20" y="4"/>
                    </a:cxn>
                    <a:cxn ang="0">
                      <a:pos x="19" y="0"/>
                    </a:cxn>
                    <a:cxn ang="0">
                      <a:pos x="0" y="4"/>
                    </a:cxn>
                    <a:cxn ang="0">
                      <a:pos x="4" y="13"/>
                    </a:cxn>
                    <a:cxn ang="0">
                      <a:pos x="9" y="20"/>
                    </a:cxn>
                    <a:cxn ang="0">
                      <a:pos x="13" y="27"/>
                    </a:cxn>
                    <a:cxn ang="0">
                      <a:pos x="20" y="32"/>
                    </a:cxn>
                    <a:cxn ang="0">
                      <a:pos x="27" y="35"/>
                    </a:cxn>
                    <a:cxn ang="0">
                      <a:pos x="33" y="40"/>
                    </a:cxn>
                    <a:cxn ang="0">
                      <a:pos x="41" y="44"/>
                    </a:cxn>
                    <a:cxn ang="0">
                      <a:pos x="48" y="48"/>
                    </a:cxn>
                    <a:cxn ang="0">
                      <a:pos x="52" y="48"/>
                    </a:cxn>
                    <a:cxn ang="0">
                      <a:pos x="52" y="29"/>
                    </a:cxn>
                  </a:cxnLst>
                  <a:rect l="0" t="0" r="r" b="b"/>
                  <a:pathLst>
                    <a:path w="56" h="48">
                      <a:moveTo>
                        <a:pt x="52" y="29"/>
                      </a:moveTo>
                      <a:lnTo>
                        <a:pt x="56" y="29"/>
                      </a:lnTo>
                      <a:lnTo>
                        <a:pt x="49" y="28"/>
                      </a:lnTo>
                      <a:lnTo>
                        <a:pt x="43" y="22"/>
                      </a:lnTo>
                      <a:lnTo>
                        <a:pt x="36" y="19"/>
                      </a:lnTo>
                      <a:lnTo>
                        <a:pt x="30" y="15"/>
                      </a:lnTo>
                      <a:lnTo>
                        <a:pt x="27" y="11"/>
                      </a:lnTo>
                      <a:lnTo>
                        <a:pt x="23" y="8"/>
                      </a:lnTo>
                      <a:lnTo>
                        <a:pt x="20" y="4"/>
                      </a:ln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4" y="13"/>
                      </a:lnTo>
                      <a:lnTo>
                        <a:pt x="9" y="20"/>
                      </a:lnTo>
                      <a:lnTo>
                        <a:pt x="13" y="27"/>
                      </a:lnTo>
                      <a:lnTo>
                        <a:pt x="20" y="32"/>
                      </a:lnTo>
                      <a:lnTo>
                        <a:pt x="27" y="35"/>
                      </a:lnTo>
                      <a:lnTo>
                        <a:pt x="33" y="40"/>
                      </a:lnTo>
                      <a:lnTo>
                        <a:pt x="41" y="44"/>
                      </a:lnTo>
                      <a:lnTo>
                        <a:pt x="48" y="48"/>
                      </a:lnTo>
                      <a:lnTo>
                        <a:pt x="52" y="48"/>
                      </a:lnTo>
                      <a:lnTo>
                        <a:pt x="52" y="2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5" name="Freeform 619"/>
                <p:cNvSpPr>
                  <a:spLocks/>
                </p:cNvSpPr>
                <p:nvPr/>
              </p:nvSpPr>
              <p:spPr bwMode="auto">
                <a:xfrm>
                  <a:off x="3980" y="3434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48" y="13"/>
                    </a:cxn>
                    <a:cxn ang="0">
                      <a:pos x="48" y="15"/>
                    </a:cxn>
                    <a:cxn ang="0">
                      <a:pos x="43" y="13"/>
                    </a:cxn>
                    <a:cxn ang="0">
                      <a:pos x="39" y="12"/>
                    </a:cxn>
                    <a:cxn ang="0">
                      <a:pos x="34" y="10"/>
                    </a:cxn>
                    <a:cxn ang="0">
                      <a:pos x="28" y="6"/>
                    </a:cxn>
                    <a:cxn ang="0">
                      <a:pos x="21" y="4"/>
                    </a:cxn>
                    <a:cxn ang="0">
                      <a:pos x="17" y="3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6" y="19"/>
                    </a:cxn>
                    <a:cxn ang="0">
                      <a:pos x="11" y="22"/>
                    </a:cxn>
                    <a:cxn ang="0">
                      <a:pos x="15" y="23"/>
                    </a:cxn>
                    <a:cxn ang="0">
                      <a:pos x="20" y="25"/>
                    </a:cxn>
                    <a:cxn ang="0">
                      <a:pos x="25" y="29"/>
                    </a:cxn>
                    <a:cxn ang="0">
                      <a:pos x="33" y="31"/>
                    </a:cxn>
                    <a:cxn ang="0">
                      <a:pos x="40" y="32"/>
                    </a:cxn>
                    <a:cxn ang="0">
                      <a:pos x="48" y="34"/>
                    </a:cxn>
                    <a:cxn ang="0">
                      <a:pos x="48" y="35"/>
                    </a:cxn>
                    <a:cxn ang="0">
                      <a:pos x="48" y="13"/>
                    </a:cxn>
                  </a:cxnLst>
                  <a:rect l="0" t="0" r="r" b="b"/>
                  <a:pathLst>
                    <a:path w="48" h="35">
                      <a:moveTo>
                        <a:pt x="48" y="13"/>
                      </a:moveTo>
                      <a:lnTo>
                        <a:pt x="48" y="15"/>
                      </a:lnTo>
                      <a:lnTo>
                        <a:pt x="43" y="13"/>
                      </a:lnTo>
                      <a:lnTo>
                        <a:pt x="39" y="12"/>
                      </a:lnTo>
                      <a:lnTo>
                        <a:pt x="34" y="10"/>
                      </a:lnTo>
                      <a:lnTo>
                        <a:pt x="28" y="6"/>
                      </a:lnTo>
                      <a:lnTo>
                        <a:pt x="21" y="4"/>
                      </a:lnTo>
                      <a:lnTo>
                        <a:pt x="17" y="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6" y="19"/>
                      </a:lnTo>
                      <a:lnTo>
                        <a:pt x="11" y="22"/>
                      </a:lnTo>
                      <a:lnTo>
                        <a:pt x="15" y="23"/>
                      </a:lnTo>
                      <a:lnTo>
                        <a:pt x="20" y="25"/>
                      </a:lnTo>
                      <a:lnTo>
                        <a:pt x="25" y="29"/>
                      </a:lnTo>
                      <a:lnTo>
                        <a:pt x="33" y="31"/>
                      </a:lnTo>
                      <a:lnTo>
                        <a:pt x="40" y="32"/>
                      </a:lnTo>
                      <a:lnTo>
                        <a:pt x="48" y="34"/>
                      </a:lnTo>
                      <a:lnTo>
                        <a:pt x="48" y="35"/>
                      </a:lnTo>
                      <a:lnTo>
                        <a:pt x="48" y="1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6" name="Freeform 620"/>
                <p:cNvSpPr>
                  <a:spLocks/>
                </p:cNvSpPr>
                <p:nvPr/>
              </p:nvSpPr>
              <p:spPr bwMode="auto">
                <a:xfrm>
                  <a:off x="4183" y="3288"/>
                  <a:ext cx="317" cy="131"/>
                </a:xfrm>
                <a:custGeom>
                  <a:avLst/>
                  <a:gdLst/>
                  <a:ahLst/>
                  <a:cxnLst>
                    <a:cxn ang="0">
                      <a:pos x="292" y="526"/>
                    </a:cxn>
                    <a:cxn ang="0">
                      <a:pos x="369" y="521"/>
                    </a:cxn>
                    <a:cxn ang="0">
                      <a:pos x="445" y="512"/>
                    </a:cxn>
                    <a:cxn ang="0">
                      <a:pos x="522" y="501"/>
                    </a:cxn>
                    <a:cxn ang="0">
                      <a:pos x="598" y="485"/>
                    </a:cxn>
                    <a:cxn ang="0">
                      <a:pos x="680" y="466"/>
                    </a:cxn>
                    <a:cxn ang="0">
                      <a:pos x="763" y="446"/>
                    </a:cxn>
                    <a:cxn ang="0">
                      <a:pos x="846" y="424"/>
                    </a:cxn>
                    <a:cxn ang="0">
                      <a:pos x="929" y="401"/>
                    </a:cxn>
                    <a:cxn ang="0">
                      <a:pos x="1010" y="374"/>
                    </a:cxn>
                    <a:cxn ang="0">
                      <a:pos x="1093" y="345"/>
                    </a:cxn>
                    <a:cxn ang="0">
                      <a:pos x="1128" y="328"/>
                    </a:cxn>
                    <a:cxn ang="0">
                      <a:pos x="1164" y="313"/>
                    </a:cxn>
                    <a:cxn ang="0">
                      <a:pos x="1198" y="299"/>
                    </a:cxn>
                    <a:cxn ang="0">
                      <a:pos x="1230" y="282"/>
                    </a:cxn>
                    <a:cxn ang="0">
                      <a:pos x="1256" y="260"/>
                    </a:cxn>
                    <a:cxn ang="0">
                      <a:pos x="1261" y="235"/>
                    </a:cxn>
                    <a:cxn ang="0">
                      <a:pos x="1234" y="212"/>
                    </a:cxn>
                    <a:cxn ang="0">
                      <a:pos x="1173" y="185"/>
                    </a:cxn>
                    <a:cxn ang="0">
                      <a:pos x="1108" y="160"/>
                    </a:cxn>
                    <a:cxn ang="0">
                      <a:pos x="1042" y="137"/>
                    </a:cxn>
                    <a:cxn ang="0">
                      <a:pos x="973" y="116"/>
                    </a:cxn>
                    <a:cxn ang="0">
                      <a:pos x="902" y="95"/>
                    </a:cxn>
                    <a:cxn ang="0">
                      <a:pos x="833" y="78"/>
                    </a:cxn>
                    <a:cxn ang="0">
                      <a:pos x="761" y="60"/>
                    </a:cxn>
                    <a:cxn ang="0">
                      <a:pos x="690" y="42"/>
                    </a:cxn>
                    <a:cxn ang="0">
                      <a:pos x="622" y="25"/>
                    </a:cxn>
                    <a:cxn ang="0">
                      <a:pos x="552" y="7"/>
                    </a:cxn>
                    <a:cxn ang="0">
                      <a:pos x="494" y="12"/>
                    </a:cxn>
                    <a:cxn ang="0">
                      <a:pos x="445" y="38"/>
                    </a:cxn>
                    <a:cxn ang="0">
                      <a:pos x="402" y="70"/>
                    </a:cxn>
                    <a:cxn ang="0">
                      <a:pos x="361" y="104"/>
                    </a:cxn>
                    <a:cxn ang="0">
                      <a:pos x="318" y="137"/>
                    </a:cxn>
                    <a:cxn ang="0">
                      <a:pos x="279" y="179"/>
                    </a:cxn>
                    <a:cxn ang="0">
                      <a:pos x="283" y="191"/>
                    </a:cxn>
                    <a:cxn ang="0">
                      <a:pos x="342" y="204"/>
                    </a:cxn>
                    <a:cxn ang="0">
                      <a:pos x="427" y="213"/>
                    </a:cxn>
                    <a:cxn ang="0">
                      <a:pos x="513" y="216"/>
                    </a:cxn>
                    <a:cxn ang="0">
                      <a:pos x="598" y="221"/>
                    </a:cxn>
                    <a:cxn ang="0">
                      <a:pos x="682" y="235"/>
                    </a:cxn>
                    <a:cxn ang="0">
                      <a:pos x="739" y="252"/>
                    </a:cxn>
                    <a:cxn ang="0">
                      <a:pos x="742" y="262"/>
                    </a:cxn>
                    <a:cxn ang="0">
                      <a:pos x="663" y="292"/>
                    </a:cxn>
                    <a:cxn ang="0">
                      <a:pos x="579" y="307"/>
                    </a:cxn>
                    <a:cxn ang="0">
                      <a:pos x="492" y="312"/>
                    </a:cxn>
                    <a:cxn ang="0">
                      <a:pos x="404" y="314"/>
                    </a:cxn>
                    <a:cxn ang="0">
                      <a:pos x="316" y="321"/>
                    </a:cxn>
                    <a:cxn ang="0">
                      <a:pos x="257" y="323"/>
                    </a:cxn>
                    <a:cxn ang="0">
                      <a:pos x="210" y="323"/>
                    </a:cxn>
                    <a:cxn ang="0">
                      <a:pos x="163" y="323"/>
                    </a:cxn>
                    <a:cxn ang="0">
                      <a:pos x="117" y="324"/>
                    </a:cxn>
                    <a:cxn ang="0">
                      <a:pos x="69" y="324"/>
                    </a:cxn>
                    <a:cxn ang="0">
                      <a:pos x="31" y="324"/>
                    </a:cxn>
                    <a:cxn ang="0">
                      <a:pos x="15" y="331"/>
                    </a:cxn>
                    <a:cxn ang="0">
                      <a:pos x="2" y="345"/>
                    </a:cxn>
                    <a:cxn ang="0">
                      <a:pos x="22" y="446"/>
                    </a:cxn>
                    <a:cxn ang="0">
                      <a:pos x="52" y="469"/>
                    </a:cxn>
                    <a:cxn ang="0">
                      <a:pos x="89" y="485"/>
                    </a:cxn>
                    <a:cxn ang="0">
                      <a:pos x="127" y="498"/>
                    </a:cxn>
                    <a:cxn ang="0">
                      <a:pos x="170" y="510"/>
                    </a:cxn>
                    <a:cxn ang="0">
                      <a:pos x="211" y="521"/>
                    </a:cxn>
                    <a:cxn ang="0">
                      <a:pos x="233" y="525"/>
                    </a:cxn>
                  </a:cxnLst>
                  <a:rect l="0" t="0" r="r" b="b"/>
                  <a:pathLst>
                    <a:path w="1264" h="527">
                      <a:moveTo>
                        <a:pt x="240" y="527"/>
                      </a:moveTo>
                      <a:lnTo>
                        <a:pt x="264" y="527"/>
                      </a:lnTo>
                      <a:lnTo>
                        <a:pt x="292" y="526"/>
                      </a:lnTo>
                      <a:lnTo>
                        <a:pt x="316" y="525"/>
                      </a:lnTo>
                      <a:lnTo>
                        <a:pt x="343" y="523"/>
                      </a:lnTo>
                      <a:lnTo>
                        <a:pt x="369" y="521"/>
                      </a:lnTo>
                      <a:lnTo>
                        <a:pt x="393" y="519"/>
                      </a:lnTo>
                      <a:lnTo>
                        <a:pt x="420" y="515"/>
                      </a:lnTo>
                      <a:lnTo>
                        <a:pt x="445" y="512"/>
                      </a:lnTo>
                      <a:lnTo>
                        <a:pt x="471" y="509"/>
                      </a:lnTo>
                      <a:lnTo>
                        <a:pt x="496" y="504"/>
                      </a:lnTo>
                      <a:lnTo>
                        <a:pt x="522" y="501"/>
                      </a:lnTo>
                      <a:lnTo>
                        <a:pt x="547" y="495"/>
                      </a:lnTo>
                      <a:lnTo>
                        <a:pt x="573" y="490"/>
                      </a:lnTo>
                      <a:lnTo>
                        <a:pt x="598" y="485"/>
                      </a:lnTo>
                      <a:lnTo>
                        <a:pt x="625" y="479"/>
                      </a:lnTo>
                      <a:lnTo>
                        <a:pt x="651" y="474"/>
                      </a:lnTo>
                      <a:lnTo>
                        <a:pt x="680" y="466"/>
                      </a:lnTo>
                      <a:lnTo>
                        <a:pt x="708" y="460"/>
                      </a:lnTo>
                      <a:lnTo>
                        <a:pt x="735" y="453"/>
                      </a:lnTo>
                      <a:lnTo>
                        <a:pt x="763" y="446"/>
                      </a:lnTo>
                      <a:lnTo>
                        <a:pt x="791" y="439"/>
                      </a:lnTo>
                      <a:lnTo>
                        <a:pt x="819" y="431"/>
                      </a:lnTo>
                      <a:lnTo>
                        <a:pt x="846" y="424"/>
                      </a:lnTo>
                      <a:lnTo>
                        <a:pt x="875" y="416"/>
                      </a:lnTo>
                      <a:lnTo>
                        <a:pt x="901" y="408"/>
                      </a:lnTo>
                      <a:lnTo>
                        <a:pt x="929" y="401"/>
                      </a:lnTo>
                      <a:lnTo>
                        <a:pt x="956" y="393"/>
                      </a:lnTo>
                      <a:lnTo>
                        <a:pt x="984" y="384"/>
                      </a:lnTo>
                      <a:lnTo>
                        <a:pt x="1010" y="374"/>
                      </a:lnTo>
                      <a:lnTo>
                        <a:pt x="1037" y="365"/>
                      </a:lnTo>
                      <a:lnTo>
                        <a:pt x="1065" y="355"/>
                      </a:lnTo>
                      <a:lnTo>
                        <a:pt x="1093" y="345"/>
                      </a:lnTo>
                      <a:lnTo>
                        <a:pt x="1104" y="339"/>
                      </a:lnTo>
                      <a:lnTo>
                        <a:pt x="1116" y="333"/>
                      </a:lnTo>
                      <a:lnTo>
                        <a:pt x="1128" y="328"/>
                      </a:lnTo>
                      <a:lnTo>
                        <a:pt x="1140" y="323"/>
                      </a:lnTo>
                      <a:lnTo>
                        <a:pt x="1151" y="318"/>
                      </a:lnTo>
                      <a:lnTo>
                        <a:pt x="1164" y="313"/>
                      </a:lnTo>
                      <a:lnTo>
                        <a:pt x="1174" y="308"/>
                      </a:lnTo>
                      <a:lnTo>
                        <a:pt x="1187" y="305"/>
                      </a:lnTo>
                      <a:lnTo>
                        <a:pt x="1198" y="299"/>
                      </a:lnTo>
                      <a:lnTo>
                        <a:pt x="1209" y="294"/>
                      </a:lnTo>
                      <a:lnTo>
                        <a:pt x="1219" y="288"/>
                      </a:lnTo>
                      <a:lnTo>
                        <a:pt x="1230" y="282"/>
                      </a:lnTo>
                      <a:lnTo>
                        <a:pt x="1239" y="276"/>
                      </a:lnTo>
                      <a:lnTo>
                        <a:pt x="1248" y="269"/>
                      </a:lnTo>
                      <a:lnTo>
                        <a:pt x="1256" y="260"/>
                      </a:lnTo>
                      <a:lnTo>
                        <a:pt x="1264" y="252"/>
                      </a:lnTo>
                      <a:lnTo>
                        <a:pt x="1263" y="243"/>
                      </a:lnTo>
                      <a:lnTo>
                        <a:pt x="1261" y="235"/>
                      </a:lnTo>
                      <a:lnTo>
                        <a:pt x="1258" y="227"/>
                      </a:lnTo>
                      <a:lnTo>
                        <a:pt x="1253" y="221"/>
                      </a:lnTo>
                      <a:lnTo>
                        <a:pt x="1234" y="212"/>
                      </a:lnTo>
                      <a:lnTo>
                        <a:pt x="1213" y="202"/>
                      </a:lnTo>
                      <a:lnTo>
                        <a:pt x="1193" y="193"/>
                      </a:lnTo>
                      <a:lnTo>
                        <a:pt x="1173" y="185"/>
                      </a:lnTo>
                      <a:lnTo>
                        <a:pt x="1151" y="175"/>
                      </a:lnTo>
                      <a:lnTo>
                        <a:pt x="1130" y="167"/>
                      </a:lnTo>
                      <a:lnTo>
                        <a:pt x="1108" y="160"/>
                      </a:lnTo>
                      <a:lnTo>
                        <a:pt x="1086" y="150"/>
                      </a:lnTo>
                      <a:lnTo>
                        <a:pt x="1064" y="144"/>
                      </a:lnTo>
                      <a:lnTo>
                        <a:pt x="1042" y="137"/>
                      </a:lnTo>
                      <a:lnTo>
                        <a:pt x="1018" y="129"/>
                      </a:lnTo>
                      <a:lnTo>
                        <a:pt x="995" y="123"/>
                      </a:lnTo>
                      <a:lnTo>
                        <a:pt x="973" y="116"/>
                      </a:lnTo>
                      <a:lnTo>
                        <a:pt x="950" y="109"/>
                      </a:lnTo>
                      <a:lnTo>
                        <a:pt x="927" y="101"/>
                      </a:lnTo>
                      <a:lnTo>
                        <a:pt x="902" y="95"/>
                      </a:lnTo>
                      <a:lnTo>
                        <a:pt x="879" y="90"/>
                      </a:lnTo>
                      <a:lnTo>
                        <a:pt x="856" y="84"/>
                      </a:lnTo>
                      <a:lnTo>
                        <a:pt x="833" y="78"/>
                      </a:lnTo>
                      <a:lnTo>
                        <a:pt x="808" y="72"/>
                      </a:lnTo>
                      <a:lnTo>
                        <a:pt x="785" y="65"/>
                      </a:lnTo>
                      <a:lnTo>
                        <a:pt x="761" y="60"/>
                      </a:lnTo>
                      <a:lnTo>
                        <a:pt x="738" y="54"/>
                      </a:lnTo>
                      <a:lnTo>
                        <a:pt x="714" y="48"/>
                      </a:lnTo>
                      <a:lnTo>
                        <a:pt x="690" y="42"/>
                      </a:lnTo>
                      <a:lnTo>
                        <a:pt x="667" y="37"/>
                      </a:lnTo>
                      <a:lnTo>
                        <a:pt x="645" y="30"/>
                      </a:lnTo>
                      <a:lnTo>
                        <a:pt x="622" y="25"/>
                      </a:lnTo>
                      <a:lnTo>
                        <a:pt x="598" y="18"/>
                      </a:lnTo>
                      <a:lnTo>
                        <a:pt x="574" y="12"/>
                      </a:lnTo>
                      <a:lnTo>
                        <a:pt x="552" y="7"/>
                      </a:lnTo>
                      <a:lnTo>
                        <a:pt x="530" y="0"/>
                      </a:lnTo>
                      <a:lnTo>
                        <a:pt x="511" y="6"/>
                      </a:lnTo>
                      <a:lnTo>
                        <a:pt x="494" y="12"/>
                      </a:lnTo>
                      <a:lnTo>
                        <a:pt x="478" y="21"/>
                      </a:lnTo>
                      <a:lnTo>
                        <a:pt x="463" y="29"/>
                      </a:lnTo>
                      <a:lnTo>
                        <a:pt x="445" y="38"/>
                      </a:lnTo>
                      <a:lnTo>
                        <a:pt x="433" y="48"/>
                      </a:lnTo>
                      <a:lnTo>
                        <a:pt x="417" y="59"/>
                      </a:lnTo>
                      <a:lnTo>
                        <a:pt x="402" y="70"/>
                      </a:lnTo>
                      <a:lnTo>
                        <a:pt x="388" y="81"/>
                      </a:lnTo>
                      <a:lnTo>
                        <a:pt x="374" y="92"/>
                      </a:lnTo>
                      <a:lnTo>
                        <a:pt x="361" y="104"/>
                      </a:lnTo>
                      <a:lnTo>
                        <a:pt x="347" y="116"/>
                      </a:lnTo>
                      <a:lnTo>
                        <a:pt x="333" y="126"/>
                      </a:lnTo>
                      <a:lnTo>
                        <a:pt x="318" y="137"/>
                      </a:lnTo>
                      <a:lnTo>
                        <a:pt x="304" y="149"/>
                      </a:lnTo>
                      <a:lnTo>
                        <a:pt x="290" y="158"/>
                      </a:lnTo>
                      <a:lnTo>
                        <a:pt x="279" y="179"/>
                      </a:lnTo>
                      <a:lnTo>
                        <a:pt x="279" y="182"/>
                      </a:lnTo>
                      <a:lnTo>
                        <a:pt x="281" y="187"/>
                      </a:lnTo>
                      <a:lnTo>
                        <a:pt x="283" y="191"/>
                      </a:lnTo>
                      <a:lnTo>
                        <a:pt x="285" y="194"/>
                      </a:lnTo>
                      <a:lnTo>
                        <a:pt x="313" y="200"/>
                      </a:lnTo>
                      <a:lnTo>
                        <a:pt x="342" y="204"/>
                      </a:lnTo>
                      <a:lnTo>
                        <a:pt x="370" y="210"/>
                      </a:lnTo>
                      <a:lnTo>
                        <a:pt x="399" y="211"/>
                      </a:lnTo>
                      <a:lnTo>
                        <a:pt x="427" y="213"/>
                      </a:lnTo>
                      <a:lnTo>
                        <a:pt x="456" y="214"/>
                      </a:lnTo>
                      <a:lnTo>
                        <a:pt x="484" y="214"/>
                      </a:lnTo>
                      <a:lnTo>
                        <a:pt x="513" y="216"/>
                      </a:lnTo>
                      <a:lnTo>
                        <a:pt x="542" y="217"/>
                      </a:lnTo>
                      <a:lnTo>
                        <a:pt x="569" y="219"/>
                      </a:lnTo>
                      <a:lnTo>
                        <a:pt x="598" y="221"/>
                      </a:lnTo>
                      <a:lnTo>
                        <a:pt x="626" y="224"/>
                      </a:lnTo>
                      <a:lnTo>
                        <a:pt x="655" y="229"/>
                      </a:lnTo>
                      <a:lnTo>
                        <a:pt x="682" y="235"/>
                      </a:lnTo>
                      <a:lnTo>
                        <a:pt x="710" y="242"/>
                      </a:lnTo>
                      <a:lnTo>
                        <a:pt x="737" y="252"/>
                      </a:lnTo>
                      <a:lnTo>
                        <a:pt x="739" y="252"/>
                      </a:lnTo>
                      <a:lnTo>
                        <a:pt x="741" y="255"/>
                      </a:lnTo>
                      <a:lnTo>
                        <a:pt x="742" y="258"/>
                      </a:lnTo>
                      <a:lnTo>
                        <a:pt x="742" y="262"/>
                      </a:lnTo>
                      <a:lnTo>
                        <a:pt x="717" y="274"/>
                      </a:lnTo>
                      <a:lnTo>
                        <a:pt x="690" y="284"/>
                      </a:lnTo>
                      <a:lnTo>
                        <a:pt x="663" y="292"/>
                      </a:lnTo>
                      <a:lnTo>
                        <a:pt x="634" y="298"/>
                      </a:lnTo>
                      <a:lnTo>
                        <a:pt x="607" y="304"/>
                      </a:lnTo>
                      <a:lnTo>
                        <a:pt x="579" y="307"/>
                      </a:lnTo>
                      <a:lnTo>
                        <a:pt x="550" y="309"/>
                      </a:lnTo>
                      <a:lnTo>
                        <a:pt x="520" y="311"/>
                      </a:lnTo>
                      <a:lnTo>
                        <a:pt x="492" y="312"/>
                      </a:lnTo>
                      <a:lnTo>
                        <a:pt x="462" y="313"/>
                      </a:lnTo>
                      <a:lnTo>
                        <a:pt x="433" y="313"/>
                      </a:lnTo>
                      <a:lnTo>
                        <a:pt x="404" y="314"/>
                      </a:lnTo>
                      <a:lnTo>
                        <a:pt x="373" y="315"/>
                      </a:lnTo>
                      <a:lnTo>
                        <a:pt x="345" y="318"/>
                      </a:lnTo>
                      <a:lnTo>
                        <a:pt x="316" y="321"/>
                      </a:lnTo>
                      <a:lnTo>
                        <a:pt x="289" y="324"/>
                      </a:lnTo>
                      <a:lnTo>
                        <a:pt x="272" y="323"/>
                      </a:lnTo>
                      <a:lnTo>
                        <a:pt x="257" y="323"/>
                      </a:lnTo>
                      <a:lnTo>
                        <a:pt x="241" y="323"/>
                      </a:lnTo>
                      <a:lnTo>
                        <a:pt x="225" y="323"/>
                      </a:lnTo>
                      <a:lnTo>
                        <a:pt x="210" y="323"/>
                      </a:lnTo>
                      <a:lnTo>
                        <a:pt x="195" y="323"/>
                      </a:lnTo>
                      <a:lnTo>
                        <a:pt x="180" y="323"/>
                      </a:lnTo>
                      <a:lnTo>
                        <a:pt x="163" y="323"/>
                      </a:lnTo>
                      <a:lnTo>
                        <a:pt x="147" y="324"/>
                      </a:lnTo>
                      <a:lnTo>
                        <a:pt x="132" y="324"/>
                      </a:lnTo>
                      <a:lnTo>
                        <a:pt x="117" y="324"/>
                      </a:lnTo>
                      <a:lnTo>
                        <a:pt x="101" y="324"/>
                      </a:lnTo>
                      <a:lnTo>
                        <a:pt x="84" y="324"/>
                      </a:lnTo>
                      <a:lnTo>
                        <a:pt x="69" y="324"/>
                      </a:lnTo>
                      <a:lnTo>
                        <a:pt x="53" y="324"/>
                      </a:lnTo>
                      <a:lnTo>
                        <a:pt x="37" y="323"/>
                      </a:lnTo>
                      <a:lnTo>
                        <a:pt x="31" y="324"/>
                      </a:lnTo>
                      <a:lnTo>
                        <a:pt x="25" y="326"/>
                      </a:lnTo>
                      <a:lnTo>
                        <a:pt x="18" y="328"/>
                      </a:lnTo>
                      <a:lnTo>
                        <a:pt x="15" y="331"/>
                      </a:lnTo>
                      <a:lnTo>
                        <a:pt x="9" y="336"/>
                      </a:lnTo>
                      <a:lnTo>
                        <a:pt x="6" y="340"/>
                      </a:lnTo>
                      <a:lnTo>
                        <a:pt x="2" y="345"/>
                      </a:lnTo>
                      <a:lnTo>
                        <a:pt x="0" y="351"/>
                      </a:lnTo>
                      <a:lnTo>
                        <a:pt x="12" y="438"/>
                      </a:lnTo>
                      <a:lnTo>
                        <a:pt x="22" y="446"/>
                      </a:lnTo>
                      <a:lnTo>
                        <a:pt x="31" y="454"/>
                      </a:lnTo>
                      <a:lnTo>
                        <a:pt x="41" y="462"/>
                      </a:lnTo>
                      <a:lnTo>
                        <a:pt x="52" y="469"/>
                      </a:lnTo>
                      <a:lnTo>
                        <a:pt x="65" y="476"/>
                      </a:lnTo>
                      <a:lnTo>
                        <a:pt x="75" y="481"/>
                      </a:lnTo>
                      <a:lnTo>
                        <a:pt x="89" y="485"/>
                      </a:lnTo>
                      <a:lnTo>
                        <a:pt x="102" y="490"/>
                      </a:lnTo>
                      <a:lnTo>
                        <a:pt x="115" y="494"/>
                      </a:lnTo>
                      <a:lnTo>
                        <a:pt x="127" y="498"/>
                      </a:lnTo>
                      <a:lnTo>
                        <a:pt x="142" y="502"/>
                      </a:lnTo>
                      <a:lnTo>
                        <a:pt x="155" y="506"/>
                      </a:lnTo>
                      <a:lnTo>
                        <a:pt x="170" y="510"/>
                      </a:lnTo>
                      <a:lnTo>
                        <a:pt x="183" y="514"/>
                      </a:lnTo>
                      <a:lnTo>
                        <a:pt x="198" y="516"/>
                      </a:lnTo>
                      <a:lnTo>
                        <a:pt x="211" y="521"/>
                      </a:lnTo>
                      <a:lnTo>
                        <a:pt x="219" y="521"/>
                      </a:lnTo>
                      <a:lnTo>
                        <a:pt x="227" y="523"/>
                      </a:lnTo>
                      <a:lnTo>
                        <a:pt x="233" y="525"/>
                      </a:lnTo>
                      <a:lnTo>
                        <a:pt x="240" y="52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7" name="Freeform 621"/>
                <p:cNvSpPr>
                  <a:spLocks/>
                </p:cNvSpPr>
                <p:nvPr/>
              </p:nvSpPr>
              <p:spPr bwMode="auto">
                <a:xfrm>
                  <a:off x="4243" y="3404"/>
                  <a:ext cx="105" cy="18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83" y="5"/>
                    </a:cxn>
                    <a:cxn ang="0">
                      <a:pos x="358" y="11"/>
                    </a:cxn>
                    <a:cxn ang="0">
                      <a:pos x="332" y="16"/>
                    </a:cxn>
                    <a:cxn ang="0">
                      <a:pos x="306" y="20"/>
                    </a:cxn>
                    <a:cxn ang="0">
                      <a:pos x="281" y="26"/>
                    </a:cxn>
                    <a:cxn ang="0">
                      <a:pos x="255" y="30"/>
                    </a:cxn>
                    <a:cxn ang="0">
                      <a:pos x="230" y="35"/>
                    </a:cxn>
                    <a:cxn ang="0">
                      <a:pos x="204" y="37"/>
                    </a:cxn>
                    <a:cxn ang="0">
                      <a:pos x="179" y="41"/>
                    </a:cxn>
                    <a:cxn ang="0">
                      <a:pos x="153" y="44"/>
                    </a:cxn>
                    <a:cxn ang="0">
                      <a:pos x="129" y="47"/>
                    </a:cxn>
                    <a:cxn ang="0">
                      <a:pos x="103" y="49"/>
                    </a:cxn>
                    <a:cxn ang="0">
                      <a:pos x="76" y="50"/>
                    </a:cxn>
                    <a:cxn ang="0">
                      <a:pos x="52" y="51"/>
                    </a:cxn>
                    <a:cxn ang="0">
                      <a:pos x="24" y="51"/>
                    </a:cxn>
                    <a:cxn ang="0">
                      <a:pos x="0" y="51"/>
                    </a:cxn>
                    <a:cxn ang="0">
                      <a:pos x="0" y="72"/>
                    </a:cxn>
                    <a:cxn ang="0">
                      <a:pos x="24" y="72"/>
                    </a:cxn>
                    <a:cxn ang="0">
                      <a:pos x="52" y="70"/>
                    </a:cxn>
                    <a:cxn ang="0">
                      <a:pos x="76" y="69"/>
                    </a:cxn>
                    <a:cxn ang="0">
                      <a:pos x="103" y="68"/>
                    </a:cxn>
                    <a:cxn ang="0">
                      <a:pos x="129" y="66"/>
                    </a:cxn>
                    <a:cxn ang="0">
                      <a:pos x="155" y="62"/>
                    </a:cxn>
                    <a:cxn ang="0">
                      <a:pos x="181" y="60"/>
                    </a:cxn>
                    <a:cxn ang="0">
                      <a:pos x="205" y="56"/>
                    </a:cxn>
                    <a:cxn ang="0">
                      <a:pos x="232" y="54"/>
                    </a:cxn>
                    <a:cxn ang="0">
                      <a:pos x="257" y="49"/>
                    </a:cxn>
                    <a:cxn ang="0">
                      <a:pos x="283" y="45"/>
                    </a:cxn>
                    <a:cxn ang="0">
                      <a:pos x="309" y="39"/>
                    </a:cxn>
                    <a:cxn ang="0">
                      <a:pos x="334" y="35"/>
                    </a:cxn>
                    <a:cxn ang="0">
                      <a:pos x="360" y="30"/>
                    </a:cxn>
                    <a:cxn ang="0">
                      <a:pos x="387" y="24"/>
                    </a:cxn>
                    <a:cxn ang="0">
                      <a:pos x="413" y="18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13" h="72">
                      <a:moveTo>
                        <a:pt x="408" y="0"/>
                      </a:moveTo>
                      <a:lnTo>
                        <a:pt x="383" y="5"/>
                      </a:lnTo>
                      <a:lnTo>
                        <a:pt x="358" y="11"/>
                      </a:lnTo>
                      <a:lnTo>
                        <a:pt x="332" y="16"/>
                      </a:lnTo>
                      <a:lnTo>
                        <a:pt x="306" y="20"/>
                      </a:lnTo>
                      <a:lnTo>
                        <a:pt x="281" y="26"/>
                      </a:lnTo>
                      <a:lnTo>
                        <a:pt x="255" y="30"/>
                      </a:lnTo>
                      <a:lnTo>
                        <a:pt x="230" y="35"/>
                      </a:lnTo>
                      <a:lnTo>
                        <a:pt x="204" y="37"/>
                      </a:lnTo>
                      <a:lnTo>
                        <a:pt x="179" y="41"/>
                      </a:lnTo>
                      <a:lnTo>
                        <a:pt x="153" y="44"/>
                      </a:lnTo>
                      <a:lnTo>
                        <a:pt x="129" y="47"/>
                      </a:lnTo>
                      <a:lnTo>
                        <a:pt x="103" y="49"/>
                      </a:lnTo>
                      <a:lnTo>
                        <a:pt x="76" y="50"/>
                      </a:lnTo>
                      <a:lnTo>
                        <a:pt x="52" y="51"/>
                      </a:lnTo>
                      <a:lnTo>
                        <a:pt x="24" y="51"/>
                      </a:lnTo>
                      <a:lnTo>
                        <a:pt x="0" y="51"/>
                      </a:lnTo>
                      <a:lnTo>
                        <a:pt x="0" y="72"/>
                      </a:lnTo>
                      <a:lnTo>
                        <a:pt x="24" y="72"/>
                      </a:lnTo>
                      <a:lnTo>
                        <a:pt x="52" y="70"/>
                      </a:lnTo>
                      <a:lnTo>
                        <a:pt x="76" y="69"/>
                      </a:lnTo>
                      <a:lnTo>
                        <a:pt x="103" y="68"/>
                      </a:lnTo>
                      <a:lnTo>
                        <a:pt x="129" y="66"/>
                      </a:lnTo>
                      <a:lnTo>
                        <a:pt x="155" y="62"/>
                      </a:lnTo>
                      <a:lnTo>
                        <a:pt x="181" y="60"/>
                      </a:lnTo>
                      <a:lnTo>
                        <a:pt x="205" y="56"/>
                      </a:lnTo>
                      <a:lnTo>
                        <a:pt x="232" y="54"/>
                      </a:lnTo>
                      <a:lnTo>
                        <a:pt x="257" y="49"/>
                      </a:lnTo>
                      <a:lnTo>
                        <a:pt x="283" y="45"/>
                      </a:lnTo>
                      <a:lnTo>
                        <a:pt x="309" y="39"/>
                      </a:lnTo>
                      <a:lnTo>
                        <a:pt x="334" y="35"/>
                      </a:lnTo>
                      <a:lnTo>
                        <a:pt x="360" y="30"/>
                      </a:lnTo>
                      <a:lnTo>
                        <a:pt x="387" y="24"/>
                      </a:lnTo>
                      <a:lnTo>
                        <a:pt x="413" y="18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8" name="Freeform 622"/>
                <p:cNvSpPr>
                  <a:spLocks/>
                </p:cNvSpPr>
                <p:nvPr/>
              </p:nvSpPr>
              <p:spPr bwMode="auto">
                <a:xfrm>
                  <a:off x="4346" y="3371"/>
                  <a:ext cx="112" cy="37"/>
                </a:xfrm>
                <a:custGeom>
                  <a:avLst/>
                  <a:gdLst/>
                  <a:ahLst/>
                  <a:cxnLst>
                    <a:cxn ang="0">
                      <a:pos x="441" y="1"/>
                    </a:cxn>
                    <a:cxn ang="0">
                      <a:pos x="442" y="0"/>
                    </a:cxn>
                    <a:cxn ang="0">
                      <a:pos x="413" y="10"/>
                    </a:cxn>
                    <a:cxn ang="0">
                      <a:pos x="387" y="19"/>
                    </a:cxn>
                    <a:cxn ang="0">
                      <a:pos x="360" y="29"/>
                    </a:cxn>
                    <a:cxn ang="0">
                      <a:pos x="333" y="38"/>
                    </a:cxn>
                    <a:cxn ang="0">
                      <a:pos x="305" y="47"/>
                    </a:cxn>
                    <a:cxn ang="0">
                      <a:pos x="279" y="55"/>
                    </a:cxn>
                    <a:cxn ang="0">
                      <a:pos x="251" y="63"/>
                    </a:cxn>
                    <a:cxn ang="0">
                      <a:pos x="223" y="71"/>
                    </a:cxn>
                    <a:cxn ang="0">
                      <a:pos x="196" y="78"/>
                    </a:cxn>
                    <a:cxn ang="0">
                      <a:pos x="169" y="86"/>
                    </a:cxn>
                    <a:cxn ang="0">
                      <a:pos x="141" y="92"/>
                    </a:cxn>
                    <a:cxn ang="0">
                      <a:pos x="113" y="101"/>
                    </a:cxn>
                    <a:cxn ang="0">
                      <a:pos x="85" y="108"/>
                    </a:cxn>
                    <a:cxn ang="0">
                      <a:pos x="57" y="115"/>
                    </a:cxn>
                    <a:cxn ang="0">
                      <a:pos x="29" y="121"/>
                    </a:cxn>
                    <a:cxn ang="0">
                      <a:pos x="0" y="129"/>
                    </a:cxn>
                    <a:cxn ang="0">
                      <a:pos x="5" y="147"/>
                    </a:cxn>
                    <a:cxn ang="0">
                      <a:pos x="33" y="140"/>
                    </a:cxn>
                    <a:cxn ang="0">
                      <a:pos x="61" y="134"/>
                    </a:cxn>
                    <a:cxn ang="0">
                      <a:pos x="90" y="127"/>
                    </a:cxn>
                    <a:cxn ang="0">
                      <a:pos x="118" y="120"/>
                    </a:cxn>
                    <a:cxn ang="0">
                      <a:pos x="145" y="111"/>
                    </a:cxn>
                    <a:cxn ang="0">
                      <a:pos x="173" y="104"/>
                    </a:cxn>
                    <a:cxn ang="0">
                      <a:pos x="200" y="97"/>
                    </a:cxn>
                    <a:cxn ang="0">
                      <a:pos x="228" y="90"/>
                    </a:cxn>
                    <a:cxn ang="0">
                      <a:pos x="256" y="82"/>
                    </a:cxn>
                    <a:cxn ang="0">
                      <a:pos x="283" y="73"/>
                    </a:cxn>
                    <a:cxn ang="0">
                      <a:pos x="309" y="66"/>
                    </a:cxn>
                    <a:cxn ang="0">
                      <a:pos x="337" y="57"/>
                    </a:cxn>
                    <a:cxn ang="0">
                      <a:pos x="366" y="48"/>
                    </a:cxn>
                    <a:cxn ang="0">
                      <a:pos x="393" y="38"/>
                    </a:cxn>
                    <a:cxn ang="0">
                      <a:pos x="420" y="29"/>
                    </a:cxn>
                    <a:cxn ang="0">
                      <a:pos x="447" y="19"/>
                    </a:cxn>
                    <a:cxn ang="0">
                      <a:pos x="449" y="17"/>
                    </a:cxn>
                    <a:cxn ang="0">
                      <a:pos x="441" y="1"/>
                    </a:cxn>
                  </a:cxnLst>
                  <a:rect l="0" t="0" r="r" b="b"/>
                  <a:pathLst>
                    <a:path w="449" h="147">
                      <a:moveTo>
                        <a:pt x="441" y="1"/>
                      </a:moveTo>
                      <a:lnTo>
                        <a:pt x="442" y="0"/>
                      </a:lnTo>
                      <a:lnTo>
                        <a:pt x="413" y="10"/>
                      </a:lnTo>
                      <a:lnTo>
                        <a:pt x="387" y="19"/>
                      </a:lnTo>
                      <a:lnTo>
                        <a:pt x="360" y="29"/>
                      </a:lnTo>
                      <a:lnTo>
                        <a:pt x="333" y="38"/>
                      </a:lnTo>
                      <a:lnTo>
                        <a:pt x="305" y="47"/>
                      </a:lnTo>
                      <a:lnTo>
                        <a:pt x="279" y="55"/>
                      </a:lnTo>
                      <a:lnTo>
                        <a:pt x="251" y="63"/>
                      </a:lnTo>
                      <a:lnTo>
                        <a:pt x="223" y="71"/>
                      </a:lnTo>
                      <a:lnTo>
                        <a:pt x="196" y="78"/>
                      </a:lnTo>
                      <a:lnTo>
                        <a:pt x="169" y="86"/>
                      </a:lnTo>
                      <a:lnTo>
                        <a:pt x="141" y="92"/>
                      </a:lnTo>
                      <a:lnTo>
                        <a:pt x="113" y="101"/>
                      </a:lnTo>
                      <a:lnTo>
                        <a:pt x="85" y="108"/>
                      </a:lnTo>
                      <a:lnTo>
                        <a:pt x="57" y="115"/>
                      </a:lnTo>
                      <a:lnTo>
                        <a:pt x="29" y="121"/>
                      </a:lnTo>
                      <a:lnTo>
                        <a:pt x="0" y="129"/>
                      </a:lnTo>
                      <a:lnTo>
                        <a:pt x="5" y="147"/>
                      </a:lnTo>
                      <a:lnTo>
                        <a:pt x="33" y="140"/>
                      </a:lnTo>
                      <a:lnTo>
                        <a:pt x="61" y="134"/>
                      </a:lnTo>
                      <a:lnTo>
                        <a:pt x="90" y="127"/>
                      </a:lnTo>
                      <a:lnTo>
                        <a:pt x="118" y="120"/>
                      </a:lnTo>
                      <a:lnTo>
                        <a:pt x="145" y="111"/>
                      </a:lnTo>
                      <a:lnTo>
                        <a:pt x="173" y="104"/>
                      </a:lnTo>
                      <a:lnTo>
                        <a:pt x="200" y="97"/>
                      </a:lnTo>
                      <a:lnTo>
                        <a:pt x="228" y="90"/>
                      </a:lnTo>
                      <a:lnTo>
                        <a:pt x="256" y="82"/>
                      </a:lnTo>
                      <a:lnTo>
                        <a:pt x="283" y="73"/>
                      </a:lnTo>
                      <a:lnTo>
                        <a:pt x="309" y="66"/>
                      </a:lnTo>
                      <a:lnTo>
                        <a:pt x="337" y="57"/>
                      </a:lnTo>
                      <a:lnTo>
                        <a:pt x="366" y="48"/>
                      </a:lnTo>
                      <a:lnTo>
                        <a:pt x="393" y="38"/>
                      </a:lnTo>
                      <a:lnTo>
                        <a:pt x="420" y="29"/>
                      </a:lnTo>
                      <a:lnTo>
                        <a:pt x="447" y="19"/>
                      </a:lnTo>
                      <a:lnTo>
                        <a:pt x="449" y="17"/>
                      </a:lnTo>
                      <a:lnTo>
                        <a:pt x="441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599" name="Freeform 623"/>
                <p:cNvSpPr>
                  <a:spLocks/>
                </p:cNvSpPr>
                <p:nvPr/>
              </p:nvSpPr>
              <p:spPr bwMode="auto">
                <a:xfrm>
                  <a:off x="4456" y="3349"/>
                  <a:ext cx="46" cy="27"/>
                </a:xfrm>
                <a:custGeom>
                  <a:avLst/>
                  <a:gdLst/>
                  <a:ahLst/>
                  <a:cxnLst>
                    <a:cxn ang="0">
                      <a:pos x="165" y="7"/>
                    </a:cxn>
                    <a:cxn ang="0">
                      <a:pos x="169" y="0"/>
                    </a:cxn>
                    <a:cxn ang="0">
                      <a:pos x="160" y="7"/>
                    </a:cxn>
                    <a:cxn ang="0">
                      <a:pos x="153" y="16"/>
                    </a:cxn>
                    <a:cxn ang="0">
                      <a:pos x="145" y="23"/>
                    </a:cxn>
                    <a:cxn ang="0">
                      <a:pos x="136" y="29"/>
                    </a:cxn>
                    <a:cxn ang="0">
                      <a:pos x="127" y="35"/>
                    </a:cxn>
                    <a:cxn ang="0">
                      <a:pos x="115" y="39"/>
                    </a:cxn>
                    <a:cxn ang="0">
                      <a:pos x="105" y="44"/>
                    </a:cxn>
                    <a:cxn ang="0">
                      <a:pos x="95" y="50"/>
                    </a:cxn>
                    <a:cxn ang="0">
                      <a:pos x="83" y="54"/>
                    </a:cxn>
                    <a:cxn ang="0">
                      <a:pos x="72" y="60"/>
                    </a:cxn>
                    <a:cxn ang="0">
                      <a:pos x="58" y="63"/>
                    </a:cxn>
                    <a:cxn ang="0">
                      <a:pos x="48" y="68"/>
                    </a:cxn>
                    <a:cxn ang="0">
                      <a:pos x="35" y="74"/>
                    </a:cxn>
                    <a:cxn ang="0">
                      <a:pos x="25" y="79"/>
                    </a:cxn>
                    <a:cxn ang="0">
                      <a:pos x="11" y="86"/>
                    </a:cxn>
                    <a:cxn ang="0">
                      <a:pos x="0" y="92"/>
                    </a:cxn>
                    <a:cxn ang="0">
                      <a:pos x="8" y="108"/>
                    </a:cxn>
                    <a:cxn ang="0">
                      <a:pos x="19" y="102"/>
                    </a:cxn>
                    <a:cxn ang="0">
                      <a:pos x="30" y="98"/>
                    </a:cxn>
                    <a:cxn ang="0">
                      <a:pos x="42" y="93"/>
                    </a:cxn>
                    <a:cxn ang="0">
                      <a:pos x="54" y="87"/>
                    </a:cxn>
                    <a:cxn ang="0">
                      <a:pos x="65" y="82"/>
                    </a:cxn>
                    <a:cxn ang="0">
                      <a:pos x="77" y="78"/>
                    </a:cxn>
                    <a:cxn ang="0">
                      <a:pos x="88" y="73"/>
                    </a:cxn>
                    <a:cxn ang="0">
                      <a:pos x="101" y="68"/>
                    </a:cxn>
                    <a:cxn ang="0">
                      <a:pos x="114" y="63"/>
                    </a:cxn>
                    <a:cxn ang="0">
                      <a:pos x="123" y="59"/>
                    </a:cxn>
                    <a:cxn ang="0">
                      <a:pos x="135" y="51"/>
                    </a:cxn>
                    <a:cxn ang="0">
                      <a:pos x="146" y="45"/>
                    </a:cxn>
                    <a:cxn ang="0">
                      <a:pos x="155" y="39"/>
                    </a:cxn>
                    <a:cxn ang="0">
                      <a:pos x="165" y="31"/>
                    </a:cxn>
                    <a:cxn ang="0">
                      <a:pos x="174" y="23"/>
                    </a:cxn>
                    <a:cxn ang="0">
                      <a:pos x="182" y="13"/>
                    </a:cxn>
                    <a:cxn ang="0">
                      <a:pos x="186" y="7"/>
                    </a:cxn>
                    <a:cxn ang="0">
                      <a:pos x="165" y="7"/>
                    </a:cxn>
                  </a:cxnLst>
                  <a:rect l="0" t="0" r="r" b="b"/>
                  <a:pathLst>
                    <a:path w="186" h="108">
                      <a:moveTo>
                        <a:pt x="165" y="7"/>
                      </a:moveTo>
                      <a:lnTo>
                        <a:pt x="169" y="0"/>
                      </a:lnTo>
                      <a:lnTo>
                        <a:pt x="160" y="7"/>
                      </a:lnTo>
                      <a:lnTo>
                        <a:pt x="153" y="16"/>
                      </a:lnTo>
                      <a:lnTo>
                        <a:pt x="145" y="23"/>
                      </a:lnTo>
                      <a:lnTo>
                        <a:pt x="136" y="29"/>
                      </a:lnTo>
                      <a:lnTo>
                        <a:pt x="127" y="35"/>
                      </a:lnTo>
                      <a:lnTo>
                        <a:pt x="115" y="39"/>
                      </a:lnTo>
                      <a:lnTo>
                        <a:pt x="105" y="44"/>
                      </a:lnTo>
                      <a:lnTo>
                        <a:pt x="95" y="50"/>
                      </a:lnTo>
                      <a:lnTo>
                        <a:pt x="83" y="54"/>
                      </a:lnTo>
                      <a:lnTo>
                        <a:pt x="72" y="60"/>
                      </a:lnTo>
                      <a:lnTo>
                        <a:pt x="58" y="63"/>
                      </a:lnTo>
                      <a:lnTo>
                        <a:pt x="48" y="68"/>
                      </a:lnTo>
                      <a:lnTo>
                        <a:pt x="35" y="74"/>
                      </a:lnTo>
                      <a:lnTo>
                        <a:pt x="25" y="79"/>
                      </a:lnTo>
                      <a:lnTo>
                        <a:pt x="11" y="86"/>
                      </a:lnTo>
                      <a:lnTo>
                        <a:pt x="0" y="92"/>
                      </a:lnTo>
                      <a:lnTo>
                        <a:pt x="8" y="108"/>
                      </a:lnTo>
                      <a:lnTo>
                        <a:pt x="19" y="102"/>
                      </a:lnTo>
                      <a:lnTo>
                        <a:pt x="30" y="98"/>
                      </a:lnTo>
                      <a:lnTo>
                        <a:pt x="42" y="93"/>
                      </a:lnTo>
                      <a:lnTo>
                        <a:pt x="54" y="87"/>
                      </a:lnTo>
                      <a:lnTo>
                        <a:pt x="65" y="82"/>
                      </a:lnTo>
                      <a:lnTo>
                        <a:pt x="77" y="78"/>
                      </a:lnTo>
                      <a:lnTo>
                        <a:pt x="88" y="73"/>
                      </a:lnTo>
                      <a:lnTo>
                        <a:pt x="101" y="68"/>
                      </a:lnTo>
                      <a:lnTo>
                        <a:pt x="114" y="63"/>
                      </a:lnTo>
                      <a:lnTo>
                        <a:pt x="123" y="59"/>
                      </a:lnTo>
                      <a:lnTo>
                        <a:pt x="135" y="51"/>
                      </a:lnTo>
                      <a:lnTo>
                        <a:pt x="146" y="45"/>
                      </a:lnTo>
                      <a:lnTo>
                        <a:pt x="155" y="39"/>
                      </a:lnTo>
                      <a:lnTo>
                        <a:pt x="165" y="31"/>
                      </a:lnTo>
                      <a:lnTo>
                        <a:pt x="174" y="23"/>
                      </a:lnTo>
                      <a:lnTo>
                        <a:pt x="182" y="13"/>
                      </a:lnTo>
                      <a:lnTo>
                        <a:pt x="186" y="7"/>
                      </a:lnTo>
                      <a:lnTo>
                        <a:pt x="165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0" name="Freeform 624"/>
                <p:cNvSpPr>
                  <a:spLocks/>
                </p:cNvSpPr>
                <p:nvPr/>
              </p:nvSpPr>
              <p:spPr bwMode="auto">
                <a:xfrm>
                  <a:off x="4495" y="3341"/>
                  <a:ext cx="7" cy="10"/>
                </a:xfrm>
                <a:custGeom>
                  <a:avLst/>
                  <a:gdLst/>
                  <a:ahLst/>
                  <a:cxnLst>
                    <a:cxn ang="0">
                      <a:pos x="3" y="17"/>
                    </a:cxn>
                    <a:cxn ang="0">
                      <a:pos x="0" y="16"/>
                    </a:cxn>
                    <a:cxn ang="0">
                      <a:pos x="3" y="20"/>
                    </a:cxn>
                    <a:cxn ang="0">
                      <a:pos x="7" y="25"/>
                    </a:cxn>
                    <a:cxn ang="0">
                      <a:pos x="8" y="31"/>
                    </a:cxn>
                    <a:cxn ang="0">
                      <a:pos x="8" y="39"/>
                    </a:cxn>
                    <a:cxn ang="0">
                      <a:pos x="29" y="39"/>
                    </a:cxn>
                    <a:cxn ang="0">
                      <a:pos x="27" y="29"/>
                    </a:cxn>
                    <a:cxn ang="0">
                      <a:pos x="25" y="19"/>
                    </a:cxn>
                    <a:cxn ang="0">
                      <a:pos x="20" y="10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3" y="17"/>
                    </a:cxn>
                  </a:cxnLst>
                  <a:rect l="0" t="0" r="r" b="b"/>
                  <a:pathLst>
                    <a:path w="29" h="39">
                      <a:moveTo>
                        <a:pt x="3" y="17"/>
                      </a:move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7" y="25"/>
                      </a:lnTo>
                      <a:lnTo>
                        <a:pt x="8" y="31"/>
                      </a:lnTo>
                      <a:lnTo>
                        <a:pt x="8" y="39"/>
                      </a:lnTo>
                      <a:lnTo>
                        <a:pt x="29" y="39"/>
                      </a:lnTo>
                      <a:lnTo>
                        <a:pt x="27" y="29"/>
                      </a:lnTo>
                      <a:lnTo>
                        <a:pt x="25" y="19"/>
                      </a:lnTo>
                      <a:lnTo>
                        <a:pt x="20" y="10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1" name="Freeform 625"/>
                <p:cNvSpPr>
                  <a:spLocks/>
                </p:cNvSpPr>
                <p:nvPr/>
              </p:nvSpPr>
              <p:spPr bwMode="auto">
                <a:xfrm>
                  <a:off x="4315" y="3285"/>
                  <a:ext cx="183" cy="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5" y="31"/>
                    </a:cxn>
                    <a:cxn ang="0">
                      <a:pos x="91" y="44"/>
                    </a:cxn>
                    <a:cxn ang="0">
                      <a:pos x="137" y="56"/>
                    </a:cxn>
                    <a:cxn ang="0">
                      <a:pos x="184" y="66"/>
                    </a:cxn>
                    <a:cxn ang="0">
                      <a:pos x="232" y="78"/>
                    </a:cxn>
                    <a:cxn ang="0">
                      <a:pos x="278" y="90"/>
                    </a:cxn>
                    <a:cxn ang="0">
                      <a:pos x="326" y="102"/>
                    </a:cxn>
                    <a:cxn ang="0">
                      <a:pos x="372" y="114"/>
                    </a:cxn>
                    <a:cxn ang="0">
                      <a:pos x="420" y="127"/>
                    </a:cxn>
                    <a:cxn ang="0">
                      <a:pos x="465" y="141"/>
                    </a:cxn>
                    <a:cxn ang="0">
                      <a:pos x="511" y="154"/>
                    </a:cxn>
                    <a:cxn ang="0">
                      <a:pos x="554" y="170"/>
                    </a:cxn>
                    <a:cxn ang="0">
                      <a:pos x="598" y="185"/>
                    </a:cxn>
                    <a:cxn ang="0">
                      <a:pos x="641" y="203"/>
                    </a:cxn>
                    <a:cxn ang="0">
                      <a:pos x="681" y="221"/>
                    </a:cxn>
                    <a:cxn ang="0">
                      <a:pos x="721" y="239"/>
                    </a:cxn>
                    <a:cxn ang="0">
                      <a:pos x="710" y="211"/>
                    </a:cxn>
                    <a:cxn ang="0">
                      <a:pos x="668" y="192"/>
                    </a:cxn>
                    <a:cxn ang="0">
                      <a:pos x="626" y="175"/>
                    </a:cxn>
                    <a:cxn ang="0">
                      <a:pos x="583" y="159"/>
                    </a:cxn>
                    <a:cxn ang="0">
                      <a:pos x="539" y="144"/>
                    </a:cxn>
                    <a:cxn ang="0">
                      <a:pos x="492" y="128"/>
                    </a:cxn>
                    <a:cxn ang="0">
                      <a:pos x="446" y="115"/>
                    </a:cxn>
                    <a:cxn ang="0">
                      <a:pos x="400" y="101"/>
                    </a:cxn>
                    <a:cxn ang="0">
                      <a:pos x="352" y="89"/>
                    </a:cxn>
                    <a:cxn ang="0">
                      <a:pos x="306" y="77"/>
                    </a:cxn>
                    <a:cxn ang="0">
                      <a:pos x="258" y="64"/>
                    </a:cxn>
                    <a:cxn ang="0">
                      <a:pos x="212" y="53"/>
                    </a:cxn>
                    <a:cxn ang="0">
                      <a:pos x="164" y="41"/>
                    </a:cxn>
                    <a:cxn ang="0">
                      <a:pos x="118" y="30"/>
                    </a:cxn>
                    <a:cxn ang="0">
                      <a:pos x="72" y="19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0" h="239">
                      <a:moveTo>
                        <a:pt x="4" y="19"/>
                      </a:moveTo>
                      <a:lnTo>
                        <a:pt x="0" y="19"/>
                      </a:lnTo>
                      <a:lnTo>
                        <a:pt x="23" y="26"/>
                      </a:lnTo>
                      <a:lnTo>
                        <a:pt x="45" y="31"/>
                      </a:lnTo>
                      <a:lnTo>
                        <a:pt x="68" y="38"/>
                      </a:lnTo>
                      <a:lnTo>
                        <a:pt x="91" y="44"/>
                      </a:lnTo>
                      <a:lnTo>
                        <a:pt x="115" y="49"/>
                      </a:lnTo>
                      <a:lnTo>
                        <a:pt x="137" y="56"/>
                      </a:lnTo>
                      <a:lnTo>
                        <a:pt x="161" y="60"/>
                      </a:lnTo>
                      <a:lnTo>
                        <a:pt x="184" y="66"/>
                      </a:lnTo>
                      <a:lnTo>
                        <a:pt x="207" y="72"/>
                      </a:lnTo>
                      <a:lnTo>
                        <a:pt x="232" y="78"/>
                      </a:lnTo>
                      <a:lnTo>
                        <a:pt x="255" y="83"/>
                      </a:lnTo>
                      <a:lnTo>
                        <a:pt x="278" y="90"/>
                      </a:lnTo>
                      <a:lnTo>
                        <a:pt x="301" y="96"/>
                      </a:lnTo>
                      <a:lnTo>
                        <a:pt x="326" y="102"/>
                      </a:lnTo>
                      <a:lnTo>
                        <a:pt x="349" y="108"/>
                      </a:lnTo>
                      <a:lnTo>
                        <a:pt x="372" y="114"/>
                      </a:lnTo>
                      <a:lnTo>
                        <a:pt x="396" y="120"/>
                      </a:lnTo>
                      <a:lnTo>
                        <a:pt x="420" y="127"/>
                      </a:lnTo>
                      <a:lnTo>
                        <a:pt x="443" y="134"/>
                      </a:lnTo>
                      <a:lnTo>
                        <a:pt x="465" y="141"/>
                      </a:lnTo>
                      <a:lnTo>
                        <a:pt x="488" y="147"/>
                      </a:lnTo>
                      <a:lnTo>
                        <a:pt x="511" y="154"/>
                      </a:lnTo>
                      <a:lnTo>
                        <a:pt x="533" y="163"/>
                      </a:lnTo>
                      <a:lnTo>
                        <a:pt x="554" y="170"/>
                      </a:lnTo>
                      <a:lnTo>
                        <a:pt x="577" y="178"/>
                      </a:lnTo>
                      <a:lnTo>
                        <a:pt x="598" y="185"/>
                      </a:lnTo>
                      <a:lnTo>
                        <a:pt x="619" y="194"/>
                      </a:lnTo>
                      <a:lnTo>
                        <a:pt x="641" y="203"/>
                      </a:lnTo>
                      <a:lnTo>
                        <a:pt x="662" y="211"/>
                      </a:lnTo>
                      <a:lnTo>
                        <a:pt x="681" y="221"/>
                      </a:lnTo>
                      <a:lnTo>
                        <a:pt x="702" y="230"/>
                      </a:lnTo>
                      <a:lnTo>
                        <a:pt x="721" y="239"/>
                      </a:lnTo>
                      <a:lnTo>
                        <a:pt x="730" y="222"/>
                      </a:lnTo>
                      <a:lnTo>
                        <a:pt x="710" y="211"/>
                      </a:lnTo>
                      <a:lnTo>
                        <a:pt x="690" y="202"/>
                      </a:lnTo>
                      <a:lnTo>
                        <a:pt x="668" y="192"/>
                      </a:lnTo>
                      <a:lnTo>
                        <a:pt x="647" y="184"/>
                      </a:lnTo>
                      <a:lnTo>
                        <a:pt x="626" y="175"/>
                      </a:lnTo>
                      <a:lnTo>
                        <a:pt x="604" y="166"/>
                      </a:lnTo>
                      <a:lnTo>
                        <a:pt x="583" y="159"/>
                      </a:lnTo>
                      <a:lnTo>
                        <a:pt x="561" y="151"/>
                      </a:lnTo>
                      <a:lnTo>
                        <a:pt x="539" y="144"/>
                      </a:lnTo>
                      <a:lnTo>
                        <a:pt x="516" y="135"/>
                      </a:lnTo>
                      <a:lnTo>
                        <a:pt x="492" y="128"/>
                      </a:lnTo>
                      <a:lnTo>
                        <a:pt x="470" y="122"/>
                      </a:lnTo>
                      <a:lnTo>
                        <a:pt x="446" y="115"/>
                      </a:lnTo>
                      <a:lnTo>
                        <a:pt x="423" y="109"/>
                      </a:lnTo>
                      <a:lnTo>
                        <a:pt x="400" y="101"/>
                      </a:lnTo>
                      <a:lnTo>
                        <a:pt x="377" y="95"/>
                      </a:lnTo>
                      <a:lnTo>
                        <a:pt x="352" y="89"/>
                      </a:lnTo>
                      <a:lnTo>
                        <a:pt x="329" y="83"/>
                      </a:lnTo>
                      <a:lnTo>
                        <a:pt x="306" y="77"/>
                      </a:lnTo>
                      <a:lnTo>
                        <a:pt x="283" y="71"/>
                      </a:lnTo>
                      <a:lnTo>
                        <a:pt x="258" y="64"/>
                      </a:lnTo>
                      <a:lnTo>
                        <a:pt x="235" y="59"/>
                      </a:lnTo>
                      <a:lnTo>
                        <a:pt x="212" y="53"/>
                      </a:lnTo>
                      <a:lnTo>
                        <a:pt x="189" y="47"/>
                      </a:lnTo>
                      <a:lnTo>
                        <a:pt x="164" y="41"/>
                      </a:lnTo>
                      <a:lnTo>
                        <a:pt x="141" y="37"/>
                      </a:lnTo>
                      <a:lnTo>
                        <a:pt x="118" y="30"/>
                      </a:lnTo>
                      <a:lnTo>
                        <a:pt x="95" y="25"/>
                      </a:lnTo>
                      <a:lnTo>
                        <a:pt x="72" y="19"/>
                      </a:lnTo>
                      <a:lnTo>
                        <a:pt x="50" y="12"/>
                      </a:lnTo>
                      <a:lnTo>
                        <a:pt x="26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2" name="Freeform 626"/>
                <p:cNvSpPr>
                  <a:spLocks/>
                </p:cNvSpPr>
                <p:nvPr/>
              </p:nvSpPr>
              <p:spPr bwMode="auto">
                <a:xfrm>
                  <a:off x="4254" y="3285"/>
                  <a:ext cx="63" cy="44"/>
                </a:xfrm>
                <a:custGeom>
                  <a:avLst/>
                  <a:gdLst/>
                  <a:ahLst/>
                  <a:cxnLst>
                    <a:cxn ang="0">
                      <a:pos x="16" y="171"/>
                    </a:cxn>
                    <a:cxn ang="0">
                      <a:pos x="12" y="176"/>
                    </a:cxn>
                    <a:cxn ang="0">
                      <a:pos x="28" y="166"/>
                    </a:cxn>
                    <a:cxn ang="0">
                      <a:pos x="41" y="154"/>
                    </a:cxn>
                    <a:cxn ang="0">
                      <a:pos x="55" y="144"/>
                    </a:cxn>
                    <a:cxn ang="0">
                      <a:pos x="72" y="132"/>
                    </a:cxn>
                    <a:cxn ang="0">
                      <a:pos x="84" y="120"/>
                    </a:cxn>
                    <a:cxn ang="0">
                      <a:pos x="98" y="109"/>
                    </a:cxn>
                    <a:cxn ang="0">
                      <a:pos x="113" y="97"/>
                    </a:cxn>
                    <a:cxn ang="0">
                      <a:pos x="126" y="87"/>
                    </a:cxn>
                    <a:cxn ang="0">
                      <a:pos x="140" y="76"/>
                    </a:cxn>
                    <a:cxn ang="0">
                      <a:pos x="155" y="65"/>
                    </a:cxn>
                    <a:cxn ang="0">
                      <a:pos x="169" y="57"/>
                    </a:cxn>
                    <a:cxn ang="0">
                      <a:pos x="184" y="46"/>
                    </a:cxn>
                    <a:cxn ang="0">
                      <a:pos x="200" y="38"/>
                    </a:cxn>
                    <a:cxn ang="0">
                      <a:pos x="215" y="31"/>
                    </a:cxn>
                    <a:cxn ang="0">
                      <a:pos x="232" y="25"/>
                    </a:cxn>
                    <a:cxn ang="0">
                      <a:pos x="250" y="19"/>
                    </a:cxn>
                    <a:cxn ang="0">
                      <a:pos x="246" y="0"/>
                    </a:cxn>
                    <a:cxn ang="0">
                      <a:pos x="227" y="6"/>
                    </a:cxn>
                    <a:cxn ang="0">
                      <a:pos x="210" y="12"/>
                    </a:cxn>
                    <a:cxn ang="0">
                      <a:pos x="192" y="21"/>
                    </a:cxn>
                    <a:cxn ang="0">
                      <a:pos x="176" y="30"/>
                    </a:cxn>
                    <a:cxn ang="0">
                      <a:pos x="159" y="39"/>
                    </a:cxn>
                    <a:cxn ang="0">
                      <a:pos x="145" y="49"/>
                    </a:cxn>
                    <a:cxn ang="0">
                      <a:pos x="130" y="59"/>
                    </a:cxn>
                    <a:cxn ang="0">
                      <a:pos x="115" y="72"/>
                    </a:cxn>
                    <a:cxn ang="0">
                      <a:pos x="101" y="82"/>
                    </a:cxn>
                    <a:cxn ang="0">
                      <a:pos x="87" y="94"/>
                    </a:cxn>
                    <a:cxn ang="0">
                      <a:pos x="72" y="106"/>
                    </a:cxn>
                    <a:cxn ang="0">
                      <a:pos x="59" y="116"/>
                    </a:cxn>
                    <a:cxn ang="0">
                      <a:pos x="45" y="128"/>
                    </a:cxn>
                    <a:cxn ang="0">
                      <a:pos x="31" y="139"/>
                    </a:cxn>
                    <a:cxn ang="0">
                      <a:pos x="17" y="150"/>
                    </a:cxn>
                    <a:cxn ang="0">
                      <a:pos x="2" y="159"/>
                    </a:cxn>
                    <a:cxn ang="0">
                      <a:pos x="0" y="164"/>
                    </a:cxn>
                    <a:cxn ang="0">
                      <a:pos x="16" y="171"/>
                    </a:cxn>
                  </a:cxnLst>
                  <a:rect l="0" t="0" r="r" b="b"/>
                  <a:pathLst>
                    <a:path w="250" h="176">
                      <a:moveTo>
                        <a:pt x="16" y="171"/>
                      </a:moveTo>
                      <a:lnTo>
                        <a:pt x="12" y="176"/>
                      </a:lnTo>
                      <a:lnTo>
                        <a:pt x="28" y="166"/>
                      </a:lnTo>
                      <a:lnTo>
                        <a:pt x="41" y="154"/>
                      </a:lnTo>
                      <a:lnTo>
                        <a:pt x="55" y="144"/>
                      </a:lnTo>
                      <a:lnTo>
                        <a:pt x="72" y="132"/>
                      </a:lnTo>
                      <a:lnTo>
                        <a:pt x="84" y="120"/>
                      </a:lnTo>
                      <a:lnTo>
                        <a:pt x="98" y="109"/>
                      </a:lnTo>
                      <a:lnTo>
                        <a:pt x="113" y="97"/>
                      </a:lnTo>
                      <a:lnTo>
                        <a:pt x="126" y="87"/>
                      </a:lnTo>
                      <a:lnTo>
                        <a:pt x="140" y="76"/>
                      </a:lnTo>
                      <a:lnTo>
                        <a:pt x="155" y="65"/>
                      </a:lnTo>
                      <a:lnTo>
                        <a:pt x="169" y="57"/>
                      </a:lnTo>
                      <a:lnTo>
                        <a:pt x="184" y="46"/>
                      </a:lnTo>
                      <a:lnTo>
                        <a:pt x="200" y="38"/>
                      </a:lnTo>
                      <a:lnTo>
                        <a:pt x="215" y="31"/>
                      </a:lnTo>
                      <a:lnTo>
                        <a:pt x="232" y="25"/>
                      </a:lnTo>
                      <a:lnTo>
                        <a:pt x="250" y="19"/>
                      </a:lnTo>
                      <a:lnTo>
                        <a:pt x="246" y="0"/>
                      </a:lnTo>
                      <a:lnTo>
                        <a:pt x="227" y="6"/>
                      </a:lnTo>
                      <a:lnTo>
                        <a:pt x="210" y="12"/>
                      </a:lnTo>
                      <a:lnTo>
                        <a:pt x="192" y="21"/>
                      </a:lnTo>
                      <a:lnTo>
                        <a:pt x="176" y="30"/>
                      </a:lnTo>
                      <a:lnTo>
                        <a:pt x="159" y="39"/>
                      </a:lnTo>
                      <a:lnTo>
                        <a:pt x="145" y="49"/>
                      </a:lnTo>
                      <a:lnTo>
                        <a:pt x="130" y="59"/>
                      </a:lnTo>
                      <a:lnTo>
                        <a:pt x="115" y="72"/>
                      </a:lnTo>
                      <a:lnTo>
                        <a:pt x="101" y="82"/>
                      </a:lnTo>
                      <a:lnTo>
                        <a:pt x="87" y="94"/>
                      </a:lnTo>
                      <a:lnTo>
                        <a:pt x="72" y="106"/>
                      </a:lnTo>
                      <a:lnTo>
                        <a:pt x="59" y="116"/>
                      </a:lnTo>
                      <a:lnTo>
                        <a:pt x="45" y="128"/>
                      </a:lnTo>
                      <a:lnTo>
                        <a:pt x="31" y="139"/>
                      </a:lnTo>
                      <a:lnTo>
                        <a:pt x="17" y="150"/>
                      </a:lnTo>
                      <a:lnTo>
                        <a:pt x="2" y="159"/>
                      </a:lnTo>
                      <a:lnTo>
                        <a:pt x="0" y="164"/>
                      </a:lnTo>
                      <a:lnTo>
                        <a:pt x="16" y="17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3" name="Freeform 627"/>
                <p:cNvSpPr>
                  <a:spLocks/>
                </p:cNvSpPr>
                <p:nvPr/>
              </p:nvSpPr>
              <p:spPr bwMode="auto">
                <a:xfrm>
                  <a:off x="4251" y="3326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20" y="24"/>
                    </a:cxn>
                    <a:cxn ang="0">
                      <a:pos x="17" y="27"/>
                    </a:cxn>
                    <a:cxn ang="0">
                      <a:pos x="28" y="7"/>
                    </a:cxn>
                    <a:cxn ang="0">
                      <a:pos x="12" y="0"/>
                    </a:cxn>
                    <a:cxn ang="0">
                      <a:pos x="1" y="19"/>
                    </a:cxn>
                    <a:cxn ang="0">
                      <a:pos x="0" y="24"/>
                    </a:cxn>
                    <a:cxn ang="0">
                      <a:pos x="20" y="24"/>
                    </a:cxn>
                  </a:cxnLst>
                  <a:rect l="0" t="0" r="r" b="b"/>
                  <a:pathLst>
                    <a:path w="28" h="27">
                      <a:moveTo>
                        <a:pt x="20" y="24"/>
                      </a:moveTo>
                      <a:lnTo>
                        <a:pt x="17" y="27"/>
                      </a:lnTo>
                      <a:lnTo>
                        <a:pt x="28" y="7"/>
                      </a:lnTo>
                      <a:lnTo>
                        <a:pt x="12" y="0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4" name="Freeform 628"/>
                <p:cNvSpPr>
                  <a:spLocks/>
                </p:cNvSpPr>
                <p:nvPr/>
              </p:nvSpPr>
              <p:spPr bwMode="auto">
                <a:xfrm>
                  <a:off x="4251" y="333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22" y="8"/>
                    </a:cxn>
                    <a:cxn ang="0">
                      <a:pos x="21" y="7"/>
                    </a:cxn>
                    <a:cxn ang="0">
                      <a:pos x="20" y="4"/>
                    </a:cxn>
                    <a:cxn ang="0">
                      <a:pos x="19" y="2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12"/>
                    </a:cxn>
                    <a:cxn ang="0">
                      <a:pos x="5" y="18"/>
                    </a:cxn>
                    <a:cxn ang="0">
                      <a:pos x="9" y="22"/>
                    </a:cxn>
                    <a:cxn ang="0">
                      <a:pos x="13" y="25"/>
                    </a:cxn>
                    <a:cxn ang="0">
                      <a:pos x="17" y="6"/>
                    </a:cxn>
                  </a:cxnLst>
                  <a:rect l="0" t="0" r="r" b="b"/>
                  <a:pathLst>
                    <a:path w="22" h="25">
                      <a:moveTo>
                        <a:pt x="17" y="6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2"/>
                      </a:lnTo>
                      <a:lnTo>
                        <a:pt x="5" y="18"/>
                      </a:lnTo>
                      <a:lnTo>
                        <a:pt x="9" y="22"/>
                      </a:lnTo>
                      <a:lnTo>
                        <a:pt x="13" y="25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5" name="Freeform 629"/>
                <p:cNvSpPr>
                  <a:spLocks/>
                </p:cNvSpPr>
                <p:nvPr/>
              </p:nvSpPr>
              <p:spPr bwMode="auto">
                <a:xfrm>
                  <a:off x="4254" y="3334"/>
                  <a:ext cx="114" cy="19"/>
                </a:xfrm>
                <a:custGeom>
                  <a:avLst/>
                  <a:gdLst/>
                  <a:ahLst/>
                  <a:cxnLst>
                    <a:cxn ang="0">
                      <a:pos x="454" y="57"/>
                    </a:cxn>
                    <a:cxn ang="0">
                      <a:pos x="457" y="57"/>
                    </a:cxn>
                    <a:cxn ang="0">
                      <a:pos x="429" y="48"/>
                    </a:cxn>
                    <a:cxn ang="0">
                      <a:pos x="401" y="40"/>
                    </a:cxn>
                    <a:cxn ang="0">
                      <a:pos x="373" y="34"/>
                    </a:cxn>
                    <a:cxn ang="0">
                      <a:pos x="344" y="29"/>
                    </a:cxn>
                    <a:cxn ang="0">
                      <a:pos x="315" y="27"/>
                    </a:cxn>
                    <a:cxn ang="0">
                      <a:pos x="286" y="25"/>
                    </a:cxn>
                    <a:cxn ang="0">
                      <a:pos x="259" y="22"/>
                    </a:cxn>
                    <a:cxn ang="0">
                      <a:pos x="230" y="21"/>
                    </a:cxn>
                    <a:cxn ang="0">
                      <a:pos x="201" y="20"/>
                    </a:cxn>
                    <a:cxn ang="0">
                      <a:pos x="173" y="19"/>
                    </a:cxn>
                    <a:cxn ang="0">
                      <a:pos x="144" y="19"/>
                    </a:cxn>
                    <a:cxn ang="0">
                      <a:pos x="116" y="16"/>
                    </a:cxn>
                    <a:cxn ang="0">
                      <a:pos x="87" y="14"/>
                    </a:cxn>
                    <a:cxn ang="0">
                      <a:pos x="60" y="10"/>
                    </a:cxn>
                    <a:cxn ang="0">
                      <a:pos x="31" y="6"/>
                    </a:cxn>
                    <a:cxn ang="0">
                      <a:pos x="4" y="0"/>
                    </a:cxn>
                    <a:cxn ang="0">
                      <a:pos x="0" y="19"/>
                    </a:cxn>
                    <a:cxn ang="0">
                      <a:pos x="29" y="25"/>
                    </a:cxn>
                    <a:cxn ang="0">
                      <a:pos x="58" y="29"/>
                    </a:cxn>
                    <a:cxn ang="0">
                      <a:pos x="86" y="33"/>
                    </a:cxn>
                    <a:cxn ang="0">
                      <a:pos x="116" y="35"/>
                    </a:cxn>
                    <a:cxn ang="0">
                      <a:pos x="144" y="38"/>
                    </a:cxn>
                    <a:cxn ang="0">
                      <a:pos x="173" y="38"/>
                    </a:cxn>
                    <a:cxn ang="0">
                      <a:pos x="201" y="39"/>
                    </a:cxn>
                    <a:cxn ang="0">
                      <a:pos x="230" y="40"/>
                    </a:cxn>
                    <a:cxn ang="0">
                      <a:pos x="259" y="41"/>
                    </a:cxn>
                    <a:cxn ang="0">
                      <a:pos x="286" y="44"/>
                    </a:cxn>
                    <a:cxn ang="0">
                      <a:pos x="315" y="46"/>
                    </a:cxn>
                    <a:cxn ang="0">
                      <a:pos x="342" y="48"/>
                    </a:cxn>
                    <a:cxn ang="0">
                      <a:pos x="371" y="53"/>
                    </a:cxn>
                    <a:cxn ang="0">
                      <a:pos x="397" y="59"/>
                    </a:cxn>
                    <a:cxn ang="0">
                      <a:pos x="426" y="67"/>
                    </a:cxn>
                    <a:cxn ang="0">
                      <a:pos x="450" y="76"/>
                    </a:cxn>
                    <a:cxn ang="0">
                      <a:pos x="454" y="77"/>
                    </a:cxn>
                    <a:cxn ang="0">
                      <a:pos x="454" y="57"/>
                    </a:cxn>
                  </a:cxnLst>
                  <a:rect l="0" t="0" r="r" b="b"/>
                  <a:pathLst>
                    <a:path w="457" h="77">
                      <a:moveTo>
                        <a:pt x="454" y="57"/>
                      </a:moveTo>
                      <a:lnTo>
                        <a:pt x="457" y="57"/>
                      </a:lnTo>
                      <a:lnTo>
                        <a:pt x="429" y="48"/>
                      </a:lnTo>
                      <a:lnTo>
                        <a:pt x="401" y="40"/>
                      </a:lnTo>
                      <a:lnTo>
                        <a:pt x="373" y="34"/>
                      </a:lnTo>
                      <a:lnTo>
                        <a:pt x="344" y="29"/>
                      </a:lnTo>
                      <a:lnTo>
                        <a:pt x="315" y="27"/>
                      </a:lnTo>
                      <a:lnTo>
                        <a:pt x="286" y="25"/>
                      </a:lnTo>
                      <a:lnTo>
                        <a:pt x="259" y="22"/>
                      </a:lnTo>
                      <a:lnTo>
                        <a:pt x="230" y="21"/>
                      </a:lnTo>
                      <a:lnTo>
                        <a:pt x="201" y="20"/>
                      </a:lnTo>
                      <a:lnTo>
                        <a:pt x="173" y="19"/>
                      </a:lnTo>
                      <a:lnTo>
                        <a:pt x="144" y="19"/>
                      </a:lnTo>
                      <a:lnTo>
                        <a:pt x="116" y="16"/>
                      </a:lnTo>
                      <a:lnTo>
                        <a:pt x="87" y="14"/>
                      </a:lnTo>
                      <a:lnTo>
                        <a:pt x="60" y="10"/>
                      </a:lnTo>
                      <a:lnTo>
                        <a:pt x="31" y="6"/>
                      </a:lnTo>
                      <a:lnTo>
                        <a:pt x="4" y="0"/>
                      </a:lnTo>
                      <a:lnTo>
                        <a:pt x="0" y="19"/>
                      </a:lnTo>
                      <a:lnTo>
                        <a:pt x="29" y="25"/>
                      </a:lnTo>
                      <a:lnTo>
                        <a:pt x="58" y="29"/>
                      </a:lnTo>
                      <a:lnTo>
                        <a:pt x="86" y="33"/>
                      </a:lnTo>
                      <a:lnTo>
                        <a:pt x="116" y="35"/>
                      </a:lnTo>
                      <a:lnTo>
                        <a:pt x="144" y="38"/>
                      </a:lnTo>
                      <a:lnTo>
                        <a:pt x="173" y="38"/>
                      </a:lnTo>
                      <a:lnTo>
                        <a:pt x="201" y="39"/>
                      </a:lnTo>
                      <a:lnTo>
                        <a:pt x="230" y="40"/>
                      </a:lnTo>
                      <a:lnTo>
                        <a:pt x="259" y="41"/>
                      </a:lnTo>
                      <a:lnTo>
                        <a:pt x="286" y="44"/>
                      </a:lnTo>
                      <a:lnTo>
                        <a:pt x="315" y="46"/>
                      </a:lnTo>
                      <a:lnTo>
                        <a:pt x="342" y="48"/>
                      </a:lnTo>
                      <a:lnTo>
                        <a:pt x="371" y="53"/>
                      </a:lnTo>
                      <a:lnTo>
                        <a:pt x="397" y="59"/>
                      </a:lnTo>
                      <a:lnTo>
                        <a:pt x="426" y="67"/>
                      </a:lnTo>
                      <a:lnTo>
                        <a:pt x="450" y="76"/>
                      </a:lnTo>
                      <a:lnTo>
                        <a:pt x="454" y="77"/>
                      </a:lnTo>
                      <a:lnTo>
                        <a:pt x="454" y="5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6" name="Freeform 630"/>
                <p:cNvSpPr>
                  <a:spLocks/>
                </p:cNvSpPr>
                <p:nvPr/>
              </p:nvSpPr>
              <p:spPr bwMode="auto">
                <a:xfrm>
                  <a:off x="4366" y="3348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20" y="20"/>
                    </a:cxn>
                    <a:cxn ang="0">
                      <a:pos x="18" y="15"/>
                    </a:cxn>
                    <a:cxn ang="0">
                      <a:pos x="17" y="8"/>
                    </a:cxn>
                    <a:cxn ang="0">
                      <a:pos x="11" y="3"/>
                    </a:cxn>
                    <a:cxn ang="0">
                      <a:pos x="5" y="0"/>
                    </a:cxn>
                    <a:cxn ang="0">
                      <a:pos x="5" y="20"/>
                    </a:cxn>
                    <a:cxn ang="0">
                      <a:pos x="1" y="18"/>
                    </a:cxn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6" y="12"/>
                    </a:cxn>
                    <a:cxn ang="0">
                      <a:pos x="14" y="28"/>
                    </a:cxn>
                    <a:cxn ang="0">
                      <a:pos x="20" y="27"/>
                    </a:cxn>
                    <a:cxn ang="0">
                      <a:pos x="20" y="20"/>
                    </a:cxn>
                    <a:cxn ang="0">
                      <a:pos x="14" y="28"/>
                    </a:cxn>
                  </a:cxnLst>
                  <a:rect l="0" t="0" r="r" b="b"/>
                  <a:pathLst>
                    <a:path w="20" h="28">
                      <a:moveTo>
                        <a:pt x="14" y="28"/>
                      </a:moveTo>
                      <a:lnTo>
                        <a:pt x="20" y="20"/>
                      </a:lnTo>
                      <a:lnTo>
                        <a:pt x="18" y="15"/>
                      </a:lnTo>
                      <a:lnTo>
                        <a:pt x="17" y="8"/>
                      </a:lnTo>
                      <a:lnTo>
                        <a:pt x="11" y="3"/>
                      </a:lnTo>
                      <a:lnTo>
                        <a:pt x="5" y="0"/>
                      </a:lnTo>
                      <a:lnTo>
                        <a:pt x="5" y="20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6" y="12"/>
                      </a:lnTo>
                      <a:lnTo>
                        <a:pt x="14" y="28"/>
                      </a:lnTo>
                      <a:lnTo>
                        <a:pt x="20" y="27"/>
                      </a:lnTo>
                      <a:lnTo>
                        <a:pt x="20" y="20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7" name="Freeform 631"/>
                <p:cNvSpPr>
                  <a:spLocks/>
                </p:cNvSpPr>
                <p:nvPr/>
              </p:nvSpPr>
              <p:spPr bwMode="auto">
                <a:xfrm>
                  <a:off x="4255" y="3351"/>
                  <a:ext cx="115" cy="20"/>
                </a:xfrm>
                <a:custGeom>
                  <a:avLst/>
                  <a:gdLst/>
                  <a:ahLst/>
                  <a:cxnLst>
                    <a:cxn ang="0">
                      <a:pos x="2" y="79"/>
                    </a:cxn>
                    <a:cxn ang="0">
                      <a:pos x="3" y="79"/>
                    </a:cxn>
                    <a:cxn ang="0">
                      <a:pos x="29" y="77"/>
                    </a:cxn>
                    <a:cxn ang="0">
                      <a:pos x="58" y="73"/>
                    </a:cxn>
                    <a:cxn ang="0">
                      <a:pos x="86" y="71"/>
                    </a:cxn>
                    <a:cxn ang="0">
                      <a:pos x="117" y="70"/>
                    </a:cxn>
                    <a:cxn ang="0">
                      <a:pos x="146" y="70"/>
                    </a:cxn>
                    <a:cxn ang="0">
                      <a:pos x="175" y="70"/>
                    </a:cxn>
                    <a:cxn ang="0">
                      <a:pos x="205" y="69"/>
                    </a:cxn>
                    <a:cxn ang="0">
                      <a:pos x="233" y="66"/>
                    </a:cxn>
                    <a:cxn ang="0">
                      <a:pos x="263" y="65"/>
                    </a:cxn>
                    <a:cxn ang="0">
                      <a:pos x="293" y="61"/>
                    </a:cxn>
                    <a:cxn ang="0">
                      <a:pos x="321" y="58"/>
                    </a:cxn>
                    <a:cxn ang="0">
                      <a:pos x="349" y="53"/>
                    </a:cxn>
                    <a:cxn ang="0">
                      <a:pos x="378" y="47"/>
                    </a:cxn>
                    <a:cxn ang="0">
                      <a:pos x="405" y="40"/>
                    </a:cxn>
                    <a:cxn ang="0">
                      <a:pos x="432" y="29"/>
                    </a:cxn>
                    <a:cxn ang="0">
                      <a:pos x="459" y="16"/>
                    </a:cxn>
                    <a:cxn ang="0">
                      <a:pos x="451" y="0"/>
                    </a:cxn>
                    <a:cxn ang="0">
                      <a:pos x="426" y="10"/>
                    </a:cxn>
                    <a:cxn ang="0">
                      <a:pos x="400" y="21"/>
                    </a:cxn>
                    <a:cxn ang="0">
                      <a:pos x="374" y="28"/>
                    </a:cxn>
                    <a:cxn ang="0">
                      <a:pos x="346" y="34"/>
                    </a:cxn>
                    <a:cxn ang="0">
                      <a:pos x="318" y="40"/>
                    </a:cxn>
                    <a:cxn ang="0">
                      <a:pos x="291" y="42"/>
                    </a:cxn>
                    <a:cxn ang="0">
                      <a:pos x="263" y="46"/>
                    </a:cxn>
                    <a:cxn ang="0">
                      <a:pos x="233" y="47"/>
                    </a:cxn>
                    <a:cxn ang="0">
                      <a:pos x="205" y="50"/>
                    </a:cxn>
                    <a:cxn ang="0">
                      <a:pos x="175" y="50"/>
                    </a:cxn>
                    <a:cxn ang="0">
                      <a:pos x="146" y="50"/>
                    </a:cxn>
                    <a:cxn ang="0">
                      <a:pos x="117" y="52"/>
                    </a:cxn>
                    <a:cxn ang="0">
                      <a:pos x="86" y="53"/>
                    </a:cxn>
                    <a:cxn ang="0">
                      <a:pos x="58" y="54"/>
                    </a:cxn>
                    <a:cxn ang="0">
                      <a:pos x="28" y="58"/>
                    </a:cxn>
                    <a:cxn ang="0">
                      <a:pos x="0" y="60"/>
                    </a:cxn>
                    <a:cxn ang="0">
                      <a:pos x="2" y="60"/>
                    </a:cxn>
                    <a:cxn ang="0">
                      <a:pos x="2" y="79"/>
                    </a:cxn>
                  </a:cxnLst>
                  <a:rect l="0" t="0" r="r" b="b"/>
                  <a:pathLst>
                    <a:path w="459" h="79">
                      <a:moveTo>
                        <a:pt x="2" y="79"/>
                      </a:moveTo>
                      <a:lnTo>
                        <a:pt x="3" y="79"/>
                      </a:lnTo>
                      <a:lnTo>
                        <a:pt x="29" y="77"/>
                      </a:lnTo>
                      <a:lnTo>
                        <a:pt x="58" y="73"/>
                      </a:lnTo>
                      <a:lnTo>
                        <a:pt x="86" y="71"/>
                      </a:lnTo>
                      <a:lnTo>
                        <a:pt x="117" y="70"/>
                      </a:lnTo>
                      <a:lnTo>
                        <a:pt x="146" y="70"/>
                      </a:lnTo>
                      <a:lnTo>
                        <a:pt x="175" y="70"/>
                      </a:lnTo>
                      <a:lnTo>
                        <a:pt x="205" y="69"/>
                      </a:lnTo>
                      <a:lnTo>
                        <a:pt x="233" y="66"/>
                      </a:lnTo>
                      <a:lnTo>
                        <a:pt x="263" y="65"/>
                      </a:lnTo>
                      <a:lnTo>
                        <a:pt x="293" y="61"/>
                      </a:lnTo>
                      <a:lnTo>
                        <a:pt x="321" y="58"/>
                      </a:lnTo>
                      <a:lnTo>
                        <a:pt x="349" y="53"/>
                      </a:lnTo>
                      <a:lnTo>
                        <a:pt x="378" y="47"/>
                      </a:lnTo>
                      <a:lnTo>
                        <a:pt x="405" y="40"/>
                      </a:lnTo>
                      <a:lnTo>
                        <a:pt x="432" y="29"/>
                      </a:lnTo>
                      <a:lnTo>
                        <a:pt x="459" y="16"/>
                      </a:lnTo>
                      <a:lnTo>
                        <a:pt x="451" y="0"/>
                      </a:lnTo>
                      <a:lnTo>
                        <a:pt x="426" y="10"/>
                      </a:lnTo>
                      <a:lnTo>
                        <a:pt x="400" y="21"/>
                      </a:lnTo>
                      <a:lnTo>
                        <a:pt x="374" y="28"/>
                      </a:lnTo>
                      <a:lnTo>
                        <a:pt x="346" y="34"/>
                      </a:lnTo>
                      <a:lnTo>
                        <a:pt x="318" y="40"/>
                      </a:lnTo>
                      <a:lnTo>
                        <a:pt x="291" y="42"/>
                      </a:lnTo>
                      <a:lnTo>
                        <a:pt x="263" y="46"/>
                      </a:lnTo>
                      <a:lnTo>
                        <a:pt x="233" y="47"/>
                      </a:lnTo>
                      <a:lnTo>
                        <a:pt x="205" y="50"/>
                      </a:lnTo>
                      <a:lnTo>
                        <a:pt x="175" y="50"/>
                      </a:lnTo>
                      <a:lnTo>
                        <a:pt x="146" y="50"/>
                      </a:lnTo>
                      <a:lnTo>
                        <a:pt x="117" y="52"/>
                      </a:lnTo>
                      <a:lnTo>
                        <a:pt x="86" y="53"/>
                      </a:lnTo>
                      <a:lnTo>
                        <a:pt x="58" y="54"/>
                      </a:lnTo>
                      <a:lnTo>
                        <a:pt x="28" y="58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2" y="7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8" name="Freeform 632"/>
                <p:cNvSpPr>
                  <a:spLocks/>
                </p:cNvSpPr>
                <p:nvPr/>
              </p:nvSpPr>
              <p:spPr bwMode="auto">
                <a:xfrm>
                  <a:off x="4192" y="3365"/>
                  <a:ext cx="64" cy="6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1" y="20"/>
                    </a:cxn>
                    <a:cxn ang="0">
                      <a:pos x="17" y="22"/>
                    </a:cxn>
                    <a:cxn ang="0">
                      <a:pos x="33" y="22"/>
                    </a:cxn>
                    <a:cxn ang="0">
                      <a:pos x="48" y="22"/>
                    </a:cxn>
                    <a:cxn ang="0">
                      <a:pos x="65" y="22"/>
                    </a:cxn>
                    <a:cxn ang="0">
                      <a:pos x="81" y="22"/>
                    </a:cxn>
                    <a:cxn ang="0">
                      <a:pos x="96" y="22"/>
                    </a:cxn>
                    <a:cxn ang="0">
                      <a:pos x="111" y="22"/>
                    </a:cxn>
                    <a:cxn ang="0">
                      <a:pos x="127" y="21"/>
                    </a:cxn>
                    <a:cxn ang="0">
                      <a:pos x="144" y="21"/>
                    </a:cxn>
                    <a:cxn ang="0">
                      <a:pos x="159" y="21"/>
                    </a:cxn>
                    <a:cxn ang="0">
                      <a:pos x="174" y="21"/>
                    </a:cxn>
                    <a:cxn ang="0">
                      <a:pos x="189" y="21"/>
                    </a:cxn>
                    <a:cxn ang="0">
                      <a:pos x="205" y="21"/>
                    </a:cxn>
                    <a:cxn ang="0">
                      <a:pos x="221" y="21"/>
                    </a:cxn>
                    <a:cxn ang="0">
                      <a:pos x="236" y="21"/>
                    </a:cxn>
                    <a:cxn ang="0">
                      <a:pos x="253" y="21"/>
                    </a:cxn>
                    <a:cxn ang="0">
                      <a:pos x="253" y="2"/>
                    </a:cxn>
                    <a:cxn ang="0">
                      <a:pos x="236" y="0"/>
                    </a:cxn>
                    <a:cxn ang="0">
                      <a:pos x="221" y="0"/>
                    </a:cxn>
                    <a:cxn ang="0">
                      <a:pos x="205" y="0"/>
                    </a:cxn>
                    <a:cxn ang="0">
                      <a:pos x="189" y="0"/>
                    </a:cxn>
                    <a:cxn ang="0">
                      <a:pos x="174" y="0"/>
                    </a:cxn>
                    <a:cxn ang="0">
                      <a:pos x="159" y="0"/>
                    </a:cxn>
                    <a:cxn ang="0">
                      <a:pos x="144" y="0"/>
                    </a:cxn>
                    <a:cxn ang="0">
                      <a:pos x="127" y="0"/>
                    </a:cxn>
                    <a:cxn ang="0">
                      <a:pos x="111" y="1"/>
                    </a:cxn>
                    <a:cxn ang="0">
                      <a:pos x="96" y="1"/>
                    </a:cxn>
                    <a:cxn ang="0">
                      <a:pos x="81" y="1"/>
                    </a:cxn>
                    <a:cxn ang="0">
                      <a:pos x="65" y="1"/>
                    </a:cxn>
                    <a:cxn ang="0">
                      <a:pos x="48" y="1"/>
                    </a:cxn>
                    <a:cxn ang="0">
                      <a:pos x="33" y="1"/>
                    </a:cxn>
                    <a:cxn ang="0">
                      <a:pos x="17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253" h="22">
                      <a:moveTo>
                        <a:pt x="2" y="20"/>
                      </a:moveTo>
                      <a:lnTo>
                        <a:pt x="1" y="20"/>
                      </a:lnTo>
                      <a:lnTo>
                        <a:pt x="17" y="22"/>
                      </a:lnTo>
                      <a:lnTo>
                        <a:pt x="33" y="22"/>
                      </a:lnTo>
                      <a:lnTo>
                        <a:pt x="48" y="22"/>
                      </a:lnTo>
                      <a:lnTo>
                        <a:pt x="65" y="22"/>
                      </a:lnTo>
                      <a:lnTo>
                        <a:pt x="81" y="22"/>
                      </a:lnTo>
                      <a:lnTo>
                        <a:pt x="96" y="22"/>
                      </a:lnTo>
                      <a:lnTo>
                        <a:pt x="111" y="22"/>
                      </a:lnTo>
                      <a:lnTo>
                        <a:pt x="127" y="21"/>
                      </a:lnTo>
                      <a:lnTo>
                        <a:pt x="144" y="21"/>
                      </a:lnTo>
                      <a:lnTo>
                        <a:pt x="159" y="21"/>
                      </a:lnTo>
                      <a:lnTo>
                        <a:pt x="174" y="21"/>
                      </a:lnTo>
                      <a:lnTo>
                        <a:pt x="189" y="21"/>
                      </a:lnTo>
                      <a:lnTo>
                        <a:pt x="205" y="21"/>
                      </a:lnTo>
                      <a:lnTo>
                        <a:pt x="221" y="21"/>
                      </a:lnTo>
                      <a:lnTo>
                        <a:pt x="236" y="21"/>
                      </a:lnTo>
                      <a:lnTo>
                        <a:pt x="253" y="21"/>
                      </a:lnTo>
                      <a:lnTo>
                        <a:pt x="253" y="2"/>
                      </a:lnTo>
                      <a:lnTo>
                        <a:pt x="236" y="0"/>
                      </a:lnTo>
                      <a:lnTo>
                        <a:pt x="221" y="0"/>
                      </a:lnTo>
                      <a:lnTo>
                        <a:pt x="205" y="0"/>
                      </a:lnTo>
                      <a:lnTo>
                        <a:pt x="189" y="0"/>
                      </a:lnTo>
                      <a:lnTo>
                        <a:pt x="174" y="0"/>
                      </a:lnTo>
                      <a:lnTo>
                        <a:pt x="159" y="0"/>
                      </a:lnTo>
                      <a:lnTo>
                        <a:pt x="144" y="0"/>
                      </a:lnTo>
                      <a:lnTo>
                        <a:pt x="127" y="0"/>
                      </a:lnTo>
                      <a:lnTo>
                        <a:pt x="111" y="1"/>
                      </a:lnTo>
                      <a:lnTo>
                        <a:pt x="96" y="1"/>
                      </a:lnTo>
                      <a:lnTo>
                        <a:pt x="81" y="1"/>
                      </a:lnTo>
                      <a:lnTo>
                        <a:pt x="65" y="1"/>
                      </a:lnTo>
                      <a:lnTo>
                        <a:pt x="48" y="1"/>
                      </a:lnTo>
                      <a:lnTo>
                        <a:pt x="33" y="1"/>
                      </a:lnTo>
                      <a:lnTo>
                        <a:pt x="17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09" name="Freeform 633"/>
                <p:cNvSpPr>
                  <a:spLocks/>
                </p:cNvSpPr>
                <p:nvPr/>
              </p:nvSpPr>
              <p:spPr bwMode="auto">
                <a:xfrm>
                  <a:off x="4181" y="3366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19" y="37"/>
                    </a:cxn>
                    <a:cxn ang="0">
                      <a:pos x="19" y="40"/>
                    </a:cxn>
                    <a:cxn ang="0">
                      <a:pos x="21" y="37"/>
                    </a:cxn>
                    <a:cxn ang="0">
                      <a:pos x="22" y="33"/>
                    </a:cxn>
                    <a:cxn ang="0">
                      <a:pos x="26" y="30"/>
                    </a:cxn>
                    <a:cxn ang="0">
                      <a:pos x="31" y="26"/>
                    </a:cxn>
                    <a:cxn ang="0">
                      <a:pos x="33" y="24"/>
                    </a:cxn>
                    <a:cxn ang="0">
                      <a:pos x="38" y="23"/>
                    </a:cxn>
                    <a:cxn ang="0">
                      <a:pos x="43" y="20"/>
                    </a:cxn>
                    <a:cxn ang="0">
                      <a:pos x="48" y="19"/>
                    </a:cxn>
                    <a:cxn ang="0">
                      <a:pos x="46" y="0"/>
                    </a:cxn>
                    <a:cxn ang="0">
                      <a:pos x="39" y="1"/>
                    </a:cxn>
                    <a:cxn ang="0">
                      <a:pos x="32" y="4"/>
                    </a:cxn>
                    <a:cxn ang="0">
                      <a:pos x="25" y="7"/>
                    </a:cxn>
                    <a:cxn ang="0">
                      <a:pos x="18" y="11"/>
                    </a:cxn>
                    <a:cxn ang="0">
                      <a:pos x="13" y="15"/>
                    </a:cxn>
                    <a:cxn ang="0">
                      <a:pos x="9" y="20"/>
                    </a:cxn>
                    <a:cxn ang="0">
                      <a:pos x="3" y="29"/>
                    </a:cxn>
                    <a:cxn ang="0">
                      <a:pos x="0" y="37"/>
                    </a:cxn>
                    <a:cxn ang="0">
                      <a:pos x="0" y="39"/>
                    </a:cxn>
                    <a:cxn ang="0">
                      <a:pos x="19" y="37"/>
                    </a:cxn>
                  </a:cxnLst>
                  <a:rect l="0" t="0" r="r" b="b"/>
                  <a:pathLst>
                    <a:path w="48" h="40">
                      <a:moveTo>
                        <a:pt x="19" y="37"/>
                      </a:moveTo>
                      <a:lnTo>
                        <a:pt x="19" y="40"/>
                      </a:lnTo>
                      <a:lnTo>
                        <a:pt x="21" y="37"/>
                      </a:lnTo>
                      <a:lnTo>
                        <a:pt x="22" y="33"/>
                      </a:lnTo>
                      <a:lnTo>
                        <a:pt x="26" y="30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8" y="23"/>
                      </a:lnTo>
                      <a:lnTo>
                        <a:pt x="43" y="20"/>
                      </a:lnTo>
                      <a:lnTo>
                        <a:pt x="48" y="19"/>
                      </a:lnTo>
                      <a:lnTo>
                        <a:pt x="46" y="0"/>
                      </a:lnTo>
                      <a:lnTo>
                        <a:pt x="39" y="1"/>
                      </a:lnTo>
                      <a:lnTo>
                        <a:pt x="32" y="4"/>
                      </a:lnTo>
                      <a:lnTo>
                        <a:pt x="25" y="7"/>
                      </a:lnTo>
                      <a:lnTo>
                        <a:pt x="18" y="11"/>
                      </a:lnTo>
                      <a:lnTo>
                        <a:pt x="13" y="15"/>
                      </a:lnTo>
                      <a:lnTo>
                        <a:pt x="9" y="20"/>
                      </a:lnTo>
                      <a:lnTo>
                        <a:pt x="3" y="29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19" y="3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0" name="Freeform 634"/>
                <p:cNvSpPr>
                  <a:spLocks/>
                </p:cNvSpPr>
                <p:nvPr/>
              </p:nvSpPr>
              <p:spPr bwMode="auto">
                <a:xfrm>
                  <a:off x="4181" y="3375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29" y="81"/>
                    </a:cxn>
                    <a:cxn ang="0">
                      <a:pos x="32" y="87"/>
                    </a:cxn>
                    <a:cxn ang="0">
                      <a:pos x="19" y="0"/>
                    </a:cxn>
                    <a:cxn ang="0">
                      <a:pos x="0" y="2"/>
                    </a:cxn>
                    <a:cxn ang="0">
                      <a:pos x="13" y="89"/>
                    </a:cxn>
                    <a:cxn ang="0">
                      <a:pos x="16" y="94"/>
                    </a:cxn>
                    <a:cxn ang="0">
                      <a:pos x="29" y="81"/>
                    </a:cxn>
                  </a:cxnLst>
                  <a:rect l="0" t="0" r="r" b="b"/>
                  <a:pathLst>
                    <a:path w="32" h="94">
                      <a:moveTo>
                        <a:pt x="29" y="81"/>
                      </a:moveTo>
                      <a:lnTo>
                        <a:pt x="32" y="87"/>
                      </a:lnTo>
                      <a:lnTo>
                        <a:pt x="19" y="0"/>
                      </a:lnTo>
                      <a:lnTo>
                        <a:pt x="0" y="2"/>
                      </a:lnTo>
                      <a:lnTo>
                        <a:pt x="13" y="89"/>
                      </a:lnTo>
                      <a:lnTo>
                        <a:pt x="16" y="94"/>
                      </a:lnTo>
                      <a:lnTo>
                        <a:pt x="29" y="8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1" name="Freeform 635"/>
                <p:cNvSpPr>
                  <a:spLocks/>
                </p:cNvSpPr>
                <p:nvPr/>
              </p:nvSpPr>
              <p:spPr bwMode="auto">
                <a:xfrm>
                  <a:off x="4185" y="3395"/>
                  <a:ext cx="52" cy="25"/>
                </a:xfrm>
                <a:custGeom>
                  <a:avLst/>
                  <a:gdLst/>
                  <a:ahLst/>
                  <a:cxnLst>
                    <a:cxn ang="0">
                      <a:pos x="205" y="81"/>
                    </a:cxn>
                    <a:cxn ang="0">
                      <a:pos x="207" y="81"/>
                    </a:cxn>
                    <a:cxn ang="0">
                      <a:pos x="193" y="77"/>
                    </a:cxn>
                    <a:cxn ang="0">
                      <a:pos x="179" y="73"/>
                    </a:cxn>
                    <a:cxn ang="0">
                      <a:pos x="165" y="70"/>
                    </a:cxn>
                    <a:cxn ang="0">
                      <a:pos x="152" y="65"/>
                    </a:cxn>
                    <a:cxn ang="0">
                      <a:pos x="139" y="62"/>
                    </a:cxn>
                    <a:cxn ang="0">
                      <a:pos x="125" y="58"/>
                    </a:cxn>
                    <a:cxn ang="0">
                      <a:pos x="111" y="53"/>
                    </a:cxn>
                    <a:cxn ang="0">
                      <a:pos x="98" y="50"/>
                    </a:cxn>
                    <a:cxn ang="0">
                      <a:pos x="87" y="45"/>
                    </a:cxn>
                    <a:cxn ang="0">
                      <a:pos x="73" y="40"/>
                    </a:cxn>
                    <a:cxn ang="0">
                      <a:pos x="63" y="35"/>
                    </a:cxn>
                    <a:cxn ang="0">
                      <a:pos x="52" y="29"/>
                    </a:cxn>
                    <a:cxn ang="0">
                      <a:pos x="41" y="22"/>
                    </a:cxn>
                    <a:cxn ang="0">
                      <a:pos x="30" y="15"/>
                    </a:cxn>
                    <a:cxn ang="0">
                      <a:pos x="22" y="8"/>
                    </a:cxn>
                    <a:cxn ang="0">
                      <a:pos x="13" y="0"/>
                    </a:cxn>
                    <a:cxn ang="0">
                      <a:pos x="0" y="13"/>
                    </a:cxn>
                    <a:cxn ang="0">
                      <a:pos x="10" y="23"/>
                    </a:cxn>
                    <a:cxn ang="0">
                      <a:pos x="19" y="32"/>
                    </a:cxn>
                    <a:cxn ang="0">
                      <a:pos x="31" y="39"/>
                    </a:cxn>
                    <a:cxn ang="0">
                      <a:pos x="41" y="46"/>
                    </a:cxn>
                    <a:cxn ang="0">
                      <a:pos x="54" y="52"/>
                    </a:cxn>
                    <a:cxn ang="0">
                      <a:pos x="67" y="59"/>
                    </a:cxn>
                    <a:cxn ang="0">
                      <a:pos x="80" y="64"/>
                    </a:cxn>
                    <a:cxn ang="0">
                      <a:pos x="92" y="69"/>
                    </a:cxn>
                    <a:cxn ang="0">
                      <a:pos x="106" y="72"/>
                    </a:cxn>
                    <a:cxn ang="0">
                      <a:pos x="120" y="77"/>
                    </a:cxn>
                    <a:cxn ang="0">
                      <a:pos x="135" y="81"/>
                    </a:cxn>
                    <a:cxn ang="0">
                      <a:pos x="148" y="84"/>
                    </a:cxn>
                    <a:cxn ang="0">
                      <a:pos x="162" y="89"/>
                    </a:cxn>
                    <a:cxn ang="0">
                      <a:pos x="175" y="92"/>
                    </a:cxn>
                    <a:cxn ang="0">
                      <a:pos x="190" y="96"/>
                    </a:cxn>
                    <a:cxn ang="0">
                      <a:pos x="203" y="100"/>
                    </a:cxn>
                    <a:cxn ang="0">
                      <a:pos x="205" y="101"/>
                    </a:cxn>
                    <a:cxn ang="0">
                      <a:pos x="205" y="81"/>
                    </a:cxn>
                  </a:cxnLst>
                  <a:rect l="0" t="0" r="r" b="b"/>
                  <a:pathLst>
                    <a:path w="207" h="101">
                      <a:moveTo>
                        <a:pt x="205" y="81"/>
                      </a:moveTo>
                      <a:lnTo>
                        <a:pt x="207" y="81"/>
                      </a:lnTo>
                      <a:lnTo>
                        <a:pt x="193" y="77"/>
                      </a:lnTo>
                      <a:lnTo>
                        <a:pt x="179" y="73"/>
                      </a:lnTo>
                      <a:lnTo>
                        <a:pt x="165" y="70"/>
                      </a:lnTo>
                      <a:lnTo>
                        <a:pt x="152" y="65"/>
                      </a:lnTo>
                      <a:lnTo>
                        <a:pt x="139" y="62"/>
                      </a:lnTo>
                      <a:lnTo>
                        <a:pt x="125" y="58"/>
                      </a:lnTo>
                      <a:lnTo>
                        <a:pt x="111" y="53"/>
                      </a:lnTo>
                      <a:lnTo>
                        <a:pt x="98" y="50"/>
                      </a:lnTo>
                      <a:lnTo>
                        <a:pt x="87" y="45"/>
                      </a:lnTo>
                      <a:lnTo>
                        <a:pt x="73" y="40"/>
                      </a:lnTo>
                      <a:lnTo>
                        <a:pt x="63" y="35"/>
                      </a:lnTo>
                      <a:lnTo>
                        <a:pt x="52" y="29"/>
                      </a:lnTo>
                      <a:lnTo>
                        <a:pt x="41" y="22"/>
                      </a:lnTo>
                      <a:lnTo>
                        <a:pt x="30" y="15"/>
                      </a:lnTo>
                      <a:lnTo>
                        <a:pt x="22" y="8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10" y="23"/>
                      </a:lnTo>
                      <a:lnTo>
                        <a:pt x="19" y="32"/>
                      </a:lnTo>
                      <a:lnTo>
                        <a:pt x="31" y="39"/>
                      </a:lnTo>
                      <a:lnTo>
                        <a:pt x="41" y="46"/>
                      </a:lnTo>
                      <a:lnTo>
                        <a:pt x="54" y="52"/>
                      </a:lnTo>
                      <a:lnTo>
                        <a:pt x="67" y="59"/>
                      </a:lnTo>
                      <a:lnTo>
                        <a:pt x="80" y="64"/>
                      </a:lnTo>
                      <a:lnTo>
                        <a:pt x="92" y="69"/>
                      </a:lnTo>
                      <a:lnTo>
                        <a:pt x="106" y="72"/>
                      </a:lnTo>
                      <a:lnTo>
                        <a:pt x="120" y="77"/>
                      </a:lnTo>
                      <a:lnTo>
                        <a:pt x="135" y="81"/>
                      </a:lnTo>
                      <a:lnTo>
                        <a:pt x="148" y="84"/>
                      </a:lnTo>
                      <a:lnTo>
                        <a:pt x="162" y="89"/>
                      </a:lnTo>
                      <a:lnTo>
                        <a:pt x="175" y="92"/>
                      </a:lnTo>
                      <a:lnTo>
                        <a:pt x="190" y="96"/>
                      </a:lnTo>
                      <a:lnTo>
                        <a:pt x="203" y="100"/>
                      </a:lnTo>
                      <a:lnTo>
                        <a:pt x="205" y="101"/>
                      </a:lnTo>
                      <a:lnTo>
                        <a:pt x="205" y="8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2" name="Freeform 636"/>
                <p:cNvSpPr>
                  <a:spLocks/>
                </p:cNvSpPr>
                <p:nvPr/>
              </p:nvSpPr>
              <p:spPr bwMode="auto">
                <a:xfrm>
                  <a:off x="4236" y="341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30" y="4"/>
                    </a:cxn>
                    <a:cxn ang="0">
                      <a:pos x="24" y="3"/>
                    </a:cxn>
                    <a:cxn ang="0">
                      <a:pos x="18" y="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7" y="19"/>
                    </a:cxn>
                    <a:cxn ang="0">
                      <a:pos x="14" y="21"/>
                    </a:cxn>
                    <a:cxn ang="0">
                      <a:pos x="21" y="22"/>
                    </a:cxn>
                    <a:cxn ang="0">
                      <a:pos x="27" y="23"/>
                    </a:cxn>
                    <a:cxn ang="0">
                      <a:pos x="29" y="25"/>
                    </a:cxn>
                    <a:cxn ang="0">
                      <a:pos x="29" y="4"/>
                    </a:cxn>
                  </a:cxnLst>
                  <a:rect l="0" t="0" r="r" b="b"/>
                  <a:pathLst>
                    <a:path w="30" h="25">
                      <a:moveTo>
                        <a:pt x="29" y="4"/>
                      </a:moveTo>
                      <a:lnTo>
                        <a:pt x="30" y="4"/>
                      </a:lnTo>
                      <a:lnTo>
                        <a:pt x="24" y="3"/>
                      </a:lnTo>
                      <a:lnTo>
                        <a:pt x="18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7" y="19"/>
                      </a:lnTo>
                      <a:lnTo>
                        <a:pt x="14" y="21"/>
                      </a:lnTo>
                      <a:lnTo>
                        <a:pt x="21" y="22"/>
                      </a:lnTo>
                      <a:lnTo>
                        <a:pt x="27" y="23"/>
                      </a:lnTo>
                      <a:lnTo>
                        <a:pt x="29" y="25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3" name="Freeform 637"/>
                <p:cNvSpPr>
                  <a:spLocks/>
                </p:cNvSpPr>
                <p:nvPr/>
              </p:nvSpPr>
              <p:spPr bwMode="auto">
                <a:xfrm>
                  <a:off x="3398" y="3416"/>
                  <a:ext cx="41" cy="26"/>
                </a:xfrm>
                <a:custGeom>
                  <a:avLst/>
                  <a:gdLst/>
                  <a:ahLst/>
                  <a:cxnLst>
                    <a:cxn ang="0">
                      <a:pos x="12" y="103"/>
                    </a:cxn>
                    <a:cxn ang="0">
                      <a:pos x="31" y="94"/>
                    </a:cxn>
                    <a:cxn ang="0">
                      <a:pos x="52" y="83"/>
                    </a:cxn>
                    <a:cxn ang="0">
                      <a:pos x="70" y="74"/>
                    </a:cxn>
                    <a:cxn ang="0">
                      <a:pos x="91" y="62"/>
                    </a:cxn>
                    <a:cxn ang="0">
                      <a:pos x="110" y="50"/>
                    </a:cxn>
                    <a:cxn ang="0">
                      <a:pos x="129" y="36"/>
                    </a:cxn>
                    <a:cxn ang="0">
                      <a:pos x="147" y="20"/>
                    </a:cxn>
                    <a:cxn ang="0">
                      <a:pos x="164" y="5"/>
                    </a:cxn>
                    <a:cxn ang="0">
                      <a:pos x="154" y="2"/>
                    </a:cxn>
                    <a:cxn ang="0">
                      <a:pos x="145" y="1"/>
                    </a:cxn>
                    <a:cxn ang="0">
                      <a:pos x="134" y="1"/>
                    </a:cxn>
                    <a:cxn ang="0">
                      <a:pos x="124" y="0"/>
                    </a:cxn>
                    <a:cxn ang="0">
                      <a:pos x="113" y="0"/>
                    </a:cxn>
                    <a:cxn ang="0">
                      <a:pos x="104" y="0"/>
                    </a:cxn>
                    <a:cxn ang="0">
                      <a:pos x="94" y="0"/>
                    </a:cxn>
                    <a:cxn ang="0">
                      <a:pos x="82" y="1"/>
                    </a:cxn>
                    <a:cxn ang="0">
                      <a:pos x="71" y="2"/>
                    </a:cxn>
                    <a:cxn ang="0">
                      <a:pos x="60" y="2"/>
                    </a:cxn>
                    <a:cxn ang="0">
                      <a:pos x="51" y="6"/>
                    </a:cxn>
                    <a:cxn ang="0">
                      <a:pos x="40" y="8"/>
                    </a:cxn>
                    <a:cxn ang="0">
                      <a:pos x="30" y="12"/>
                    </a:cxn>
                    <a:cxn ang="0">
                      <a:pos x="19" y="15"/>
                    </a:cxn>
                    <a:cxn ang="0">
                      <a:pos x="9" y="19"/>
                    </a:cxn>
                    <a:cxn ang="0">
                      <a:pos x="0" y="24"/>
                    </a:cxn>
                    <a:cxn ang="0">
                      <a:pos x="6" y="103"/>
                    </a:cxn>
                    <a:cxn ang="0">
                      <a:pos x="8" y="103"/>
                    </a:cxn>
                    <a:cxn ang="0">
                      <a:pos x="9" y="103"/>
                    </a:cxn>
                    <a:cxn ang="0">
                      <a:pos x="12" y="103"/>
                    </a:cxn>
                  </a:cxnLst>
                  <a:rect l="0" t="0" r="r" b="b"/>
                  <a:pathLst>
                    <a:path w="164" h="103">
                      <a:moveTo>
                        <a:pt x="12" y="103"/>
                      </a:moveTo>
                      <a:lnTo>
                        <a:pt x="31" y="94"/>
                      </a:lnTo>
                      <a:lnTo>
                        <a:pt x="52" y="83"/>
                      </a:lnTo>
                      <a:lnTo>
                        <a:pt x="70" y="74"/>
                      </a:lnTo>
                      <a:lnTo>
                        <a:pt x="91" y="62"/>
                      </a:lnTo>
                      <a:lnTo>
                        <a:pt x="110" y="50"/>
                      </a:lnTo>
                      <a:lnTo>
                        <a:pt x="129" y="36"/>
                      </a:lnTo>
                      <a:lnTo>
                        <a:pt x="147" y="20"/>
                      </a:lnTo>
                      <a:lnTo>
                        <a:pt x="164" y="5"/>
                      </a:lnTo>
                      <a:lnTo>
                        <a:pt x="154" y="2"/>
                      </a:lnTo>
                      <a:lnTo>
                        <a:pt x="145" y="1"/>
                      </a:lnTo>
                      <a:lnTo>
                        <a:pt x="134" y="1"/>
                      </a:lnTo>
                      <a:lnTo>
                        <a:pt x="124" y="0"/>
                      </a:lnTo>
                      <a:lnTo>
                        <a:pt x="113" y="0"/>
                      </a:lnTo>
                      <a:lnTo>
                        <a:pt x="104" y="0"/>
                      </a:lnTo>
                      <a:lnTo>
                        <a:pt x="94" y="0"/>
                      </a:lnTo>
                      <a:lnTo>
                        <a:pt x="82" y="1"/>
                      </a:lnTo>
                      <a:lnTo>
                        <a:pt x="71" y="2"/>
                      </a:lnTo>
                      <a:lnTo>
                        <a:pt x="60" y="2"/>
                      </a:lnTo>
                      <a:lnTo>
                        <a:pt x="51" y="6"/>
                      </a:lnTo>
                      <a:lnTo>
                        <a:pt x="40" y="8"/>
                      </a:lnTo>
                      <a:lnTo>
                        <a:pt x="30" y="12"/>
                      </a:lnTo>
                      <a:lnTo>
                        <a:pt x="19" y="15"/>
                      </a:lnTo>
                      <a:lnTo>
                        <a:pt x="9" y="19"/>
                      </a:lnTo>
                      <a:lnTo>
                        <a:pt x="0" y="24"/>
                      </a:lnTo>
                      <a:lnTo>
                        <a:pt x="6" y="103"/>
                      </a:lnTo>
                      <a:lnTo>
                        <a:pt x="8" y="103"/>
                      </a:lnTo>
                      <a:lnTo>
                        <a:pt x="9" y="103"/>
                      </a:lnTo>
                      <a:lnTo>
                        <a:pt x="12" y="10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4" name="Freeform 638"/>
                <p:cNvSpPr>
                  <a:spLocks/>
                </p:cNvSpPr>
                <p:nvPr/>
              </p:nvSpPr>
              <p:spPr bwMode="auto">
                <a:xfrm>
                  <a:off x="3400" y="3415"/>
                  <a:ext cx="45" cy="29"/>
                </a:xfrm>
                <a:custGeom>
                  <a:avLst/>
                  <a:gdLst/>
                  <a:ahLst/>
                  <a:cxnLst>
                    <a:cxn ang="0">
                      <a:pos x="155" y="18"/>
                    </a:cxn>
                    <a:cxn ang="0">
                      <a:pos x="149" y="3"/>
                    </a:cxn>
                    <a:cxn ang="0">
                      <a:pos x="133" y="18"/>
                    </a:cxn>
                    <a:cxn ang="0">
                      <a:pos x="115" y="33"/>
                    </a:cxn>
                    <a:cxn ang="0">
                      <a:pos x="96" y="45"/>
                    </a:cxn>
                    <a:cxn ang="0">
                      <a:pos x="79" y="58"/>
                    </a:cxn>
                    <a:cxn ang="0">
                      <a:pos x="59" y="69"/>
                    </a:cxn>
                    <a:cxn ang="0">
                      <a:pos x="39" y="80"/>
                    </a:cxn>
                    <a:cxn ang="0">
                      <a:pos x="18" y="91"/>
                    </a:cxn>
                    <a:cxn ang="0">
                      <a:pos x="0" y="99"/>
                    </a:cxn>
                    <a:cxn ang="0">
                      <a:pos x="8" y="118"/>
                    </a:cxn>
                    <a:cxn ang="0">
                      <a:pos x="28" y="107"/>
                    </a:cxn>
                    <a:cxn ang="0">
                      <a:pos x="47" y="98"/>
                    </a:cxn>
                    <a:cxn ang="0">
                      <a:pos x="67" y="87"/>
                    </a:cxn>
                    <a:cxn ang="0">
                      <a:pos x="89" y="75"/>
                    </a:cxn>
                    <a:cxn ang="0">
                      <a:pos x="106" y="63"/>
                    </a:cxn>
                    <a:cxn ang="0">
                      <a:pos x="127" y="48"/>
                    </a:cxn>
                    <a:cxn ang="0">
                      <a:pos x="145" y="32"/>
                    </a:cxn>
                    <a:cxn ang="0">
                      <a:pos x="163" y="17"/>
                    </a:cxn>
                    <a:cxn ang="0">
                      <a:pos x="157" y="0"/>
                    </a:cxn>
                    <a:cxn ang="0">
                      <a:pos x="163" y="17"/>
                    </a:cxn>
                    <a:cxn ang="0">
                      <a:pos x="176" y="3"/>
                    </a:cxn>
                    <a:cxn ang="0">
                      <a:pos x="157" y="0"/>
                    </a:cxn>
                    <a:cxn ang="0">
                      <a:pos x="155" y="18"/>
                    </a:cxn>
                  </a:cxnLst>
                  <a:rect l="0" t="0" r="r" b="b"/>
                  <a:pathLst>
                    <a:path w="176" h="118">
                      <a:moveTo>
                        <a:pt x="155" y="18"/>
                      </a:moveTo>
                      <a:lnTo>
                        <a:pt x="149" y="3"/>
                      </a:lnTo>
                      <a:lnTo>
                        <a:pt x="133" y="18"/>
                      </a:lnTo>
                      <a:lnTo>
                        <a:pt x="115" y="33"/>
                      </a:lnTo>
                      <a:lnTo>
                        <a:pt x="96" y="45"/>
                      </a:lnTo>
                      <a:lnTo>
                        <a:pt x="79" y="58"/>
                      </a:lnTo>
                      <a:lnTo>
                        <a:pt x="59" y="69"/>
                      </a:lnTo>
                      <a:lnTo>
                        <a:pt x="39" y="80"/>
                      </a:lnTo>
                      <a:lnTo>
                        <a:pt x="18" y="91"/>
                      </a:lnTo>
                      <a:lnTo>
                        <a:pt x="0" y="99"/>
                      </a:lnTo>
                      <a:lnTo>
                        <a:pt x="8" y="118"/>
                      </a:lnTo>
                      <a:lnTo>
                        <a:pt x="28" y="107"/>
                      </a:lnTo>
                      <a:lnTo>
                        <a:pt x="47" y="98"/>
                      </a:lnTo>
                      <a:lnTo>
                        <a:pt x="67" y="87"/>
                      </a:lnTo>
                      <a:lnTo>
                        <a:pt x="89" y="75"/>
                      </a:lnTo>
                      <a:lnTo>
                        <a:pt x="106" y="63"/>
                      </a:lnTo>
                      <a:lnTo>
                        <a:pt x="127" y="48"/>
                      </a:lnTo>
                      <a:lnTo>
                        <a:pt x="145" y="32"/>
                      </a:lnTo>
                      <a:lnTo>
                        <a:pt x="163" y="17"/>
                      </a:lnTo>
                      <a:lnTo>
                        <a:pt x="157" y="0"/>
                      </a:lnTo>
                      <a:lnTo>
                        <a:pt x="163" y="17"/>
                      </a:lnTo>
                      <a:lnTo>
                        <a:pt x="176" y="3"/>
                      </a:lnTo>
                      <a:lnTo>
                        <a:pt x="157" y="0"/>
                      </a:lnTo>
                      <a:lnTo>
                        <a:pt x="155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5" name="Freeform 639"/>
                <p:cNvSpPr>
                  <a:spLocks/>
                </p:cNvSpPr>
                <p:nvPr/>
              </p:nvSpPr>
              <p:spPr bwMode="auto">
                <a:xfrm>
                  <a:off x="3395" y="3413"/>
                  <a:ext cx="45" cy="11"/>
                </a:xfrm>
                <a:custGeom>
                  <a:avLst/>
                  <a:gdLst/>
                  <a:ahLst/>
                  <a:cxnLst>
                    <a:cxn ang="0">
                      <a:pos x="19" y="35"/>
                    </a:cxn>
                    <a:cxn ang="0">
                      <a:pos x="14" y="43"/>
                    </a:cxn>
                    <a:cxn ang="0">
                      <a:pos x="24" y="39"/>
                    </a:cxn>
                    <a:cxn ang="0">
                      <a:pos x="34" y="35"/>
                    </a:cxn>
                    <a:cxn ang="0">
                      <a:pos x="43" y="32"/>
                    </a:cxn>
                    <a:cxn ang="0">
                      <a:pos x="52" y="29"/>
                    </a:cxn>
                    <a:cxn ang="0">
                      <a:pos x="63" y="26"/>
                    </a:cxn>
                    <a:cxn ang="0">
                      <a:pos x="72" y="24"/>
                    </a:cxn>
                    <a:cxn ang="0">
                      <a:pos x="82" y="23"/>
                    </a:cxn>
                    <a:cxn ang="0">
                      <a:pos x="93" y="22"/>
                    </a:cxn>
                    <a:cxn ang="0">
                      <a:pos x="105" y="22"/>
                    </a:cxn>
                    <a:cxn ang="0">
                      <a:pos x="115" y="22"/>
                    </a:cxn>
                    <a:cxn ang="0">
                      <a:pos x="124" y="22"/>
                    </a:cxn>
                    <a:cxn ang="0">
                      <a:pos x="135" y="22"/>
                    </a:cxn>
                    <a:cxn ang="0">
                      <a:pos x="145" y="23"/>
                    </a:cxn>
                    <a:cxn ang="0">
                      <a:pos x="156" y="22"/>
                    </a:cxn>
                    <a:cxn ang="0">
                      <a:pos x="165" y="24"/>
                    </a:cxn>
                    <a:cxn ang="0">
                      <a:pos x="174" y="24"/>
                    </a:cxn>
                    <a:cxn ang="0">
                      <a:pos x="176" y="6"/>
                    </a:cxn>
                    <a:cxn ang="0">
                      <a:pos x="167" y="5"/>
                    </a:cxn>
                    <a:cxn ang="0">
                      <a:pos x="156" y="3"/>
                    </a:cxn>
                    <a:cxn ang="0">
                      <a:pos x="145" y="1"/>
                    </a:cxn>
                    <a:cxn ang="0">
                      <a:pos x="135" y="0"/>
                    </a:cxn>
                    <a:cxn ang="0">
                      <a:pos x="124" y="0"/>
                    </a:cxn>
                    <a:cxn ang="0">
                      <a:pos x="115" y="0"/>
                    </a:cxn>
                    <a:cxn ang="0">
                      <a:pos x="105" y="0"/>
                    </a:cxn>
                    <a:cxn ang="0">
                      <a:pos x="93" y="3"/>
                    </a:cxn>
                    <a:cxn ang="0">
                      <a:pos x="82" y="4"/>
                    </a:cxn>
                    <a:cxn ang="0">
                      <a:pos x="71" y="5"/>
                    </a:cxn>
                    <a:cxn ang="0">
                      <a:pos x="59" y="7"/>
                    </a:cxn>
                    <a:cxn ang="0">
                      <a:pos x="49" y="10"/>
                    </a:cxn>
                    <a:cxn ang="0">
                      <a:pos x="38" y="13"/>
                    </a:cxn>
                    <a:cxn ang="0">
                      <a:pos x="28" y="17"/>
                    </a:cxn>
                    <a:cxn ang="0">
                      <a:pos x="16" y="20"/>
                    </a:cxn>
                    <a:cxn ang="0">
                      <a:pos x="6" y="28"/>
                    </a:cxn>
                    <a:cxn ang="0">
                      <a:pos x="0" y="35"/>
                    </a:cxn>
                    <a:cxn ang="0">
                      <a:pos x="6" y="28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19" y="35"/>
                    </a:cxn>
                  </a:cxnLst>
                  <a:rect l="0" t="0" r="r" b="b"/>
                  <a:pathLst>
                    <a:path w="176" h="43">
                      <a:moveTo>
                        <a:pt x="19" y="35"/>
                      </a:moveTo>
                      <a:lnTo>
                        <a:pt x="14" y="43"/>
                      </a:lnTo>
                      <a:lnTo>
                        <a:pt x="24" y="39"/>
                      </a:lnTo>
                      <a:lnTo>
                        <a:pt x="34" y="35"/>
                      </a:lnTo>
                      <a:lnTo>
                        <a:pt x="43" y="32"/>
                      </a:lnTo>
                      <a:lnTo>
                        <a:pt x="52" y="29"/>
                      </a:lnTo>
                      <a:lnTo>
                        <a:pt x="63" y="26"/>
                      </a:lnTo>
                      <a:lnTo>
                        <a:pt x="72" y="24"/>
                      </a:lnTo>
                      <a:lnTo>
                        <a:pt x="82" y="23"/>
                      </a:lnTo>
                      <a:lnTo>
                        <a:pt x="93" y="22"/>
                      </a:lnTo>
                      <a:lnTo>
                        <a:pt x="105" y="22"/>
                      </a:lnTo>
                      <a:lnTo>
                        <a:pt x="115" y="22"/>
                      </a:lnTo>
                      <a:lnTo>
                        <a:pt x="124" y="22"/>
                      </a:lnTo>
                      <a:lnTo>
                        <a:pt x="135" y="22"/>
                      </a:lnTo>
                      <a:lnTo>
                        <a:pt x="145" y="23"/>
                      </a:lnTo>
                      <a:lnTo>
                        <a:pt x="156" y="22"/>
                      </a:lnTo>
                      <a:lnTo>
                        <a:pt x="165" y="24"/>
                      </a:lnTo>
                      <a:lnTo>
                        <a:pt x="174" y="24"/>
                      </a:lnTo>
                      <a:lnTo>
                        <a:pt x="176" y="6"/>
                      </a:lnTo>
                      <a:lnTo>
                        <a:pt x="167" y="5"/>
                      </a:lnTo>
                      <a:lnTo>
                        <a:pt x="156" y="3"/>
                      </a:lnTo>
                      <a:lnTo>
                        <a:pt x="145" y="1"/>
                      </a:ln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15" y="0"/>
                      </a:lnTo>
                      <a:lnTo>
                        <a:pt x="105" y="0"/>
                      </a:lnTo>
                      <a:lnTo>
                        <a:pt x="93" y="3"/>
                      </a:lnTo>
                      <a:lnTo>
                        <a:pt x="82" y="4"/>
                      </a:lnTo>
                      <a:lnTo>
                        <a:pt x="71" y="5"/>
                      </a:lnTo>
                      <a:lnTo>
                        <a:pt x="59" y="7"/>
                      </a:lnTo>
                      <a:lnTo>
                        <a:pt x="49" y="10"/>
                      </a:lnTo>
                      <a:lnTo>
                        <a:pt x="38" y="13"/>
                      </a:lnTo>
                      <a:lnTo>
                        <a:pt x="28" y="17"/>
                      </a:lnTo>
                      <a:lnTo>
                        <a:pt x="16" y="20"/>
                      </a:lnTo>
                      <a:lnTo>
                        <a:pt x="6" y="28"/>
                      </a:lnTo>
                      <a:lnTo>
                        <a:pt x="0" y="35"/>
                      </a:lnTo>
                      <a:lnTo>
                        <a:pt x="6" y="2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6" name="Freeform 640"/>
                <p:cNvSpPr>
                  <a:spLocks/>
                </p:cNvSpPr>
                <p:nvPr/>
              </p:nvSpPr>
              <p:spPr bwMode="auto">
                <a:xfrm>
                  <a:off x="3395" y="3422"/>
                  <a:ext cx="7" cy="23"/>
                </a:xfrm>
                <a:custGeom>
                  <a:avLst/>
                  <a:gdLst/>
                  <a:ahLst/>
                  <a:cxnLst>
                    <a:cxn ang="0">
                      <a:pos x="17" y="70"/>
                    </a:cxn>
                    <a:cxn ang="0">
                      <a:pos x="27" y="79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8" y="79"/>
                    </a:cxn>
                    <a:cxn ang="0">
                      <a:pos x="17" y="90"/>
                    </a:cxn>
                    <a:cxn ang="0">
                      <a:pos x="8" y="79"/>
                    </a:cxn>
                    <a:cxn ang="0">
                      <a:pos x="8" y="89"/>
                    </a:cxn>
                    <a:cxn ang="0">
                      <a:pos x="17" y="90"/>
                    </a:cxn>
                    <a:cxn ang="0">
                      <a:pos x="17" y="70"/>
                    </a:cxn>
                  </a:cxnLst>
                  <a:rect l="0" t="0" r="r" b="b"/>
                  <a:pathLst>
                    <a:path w="27" h="90">
                      <a:moveTo>
                        <a:pt x="17" y="70"/>
                      </a:moveTo>
                      <a:lnTo>
                        <a:pt x="27" y="79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8" y="79"/>
                      </a:lnTo>
                      <a:lnTo>
                        <a:pt x="17" y="90"/>
                      </a:lnTo>
                      <a:lnTo>
                        <a:pt x="8" y="79"/>
                      </a:lnTo>
                      <a:lnTo>
                        <a:pt x="8" y="89"/>
                      </a:lnTo>
                      <a:lnTo>
                        <a:pt x="17" y="90"/>
                      </a:lnTo>
                      <a:lnTo>
                        <a:pt x="17" y="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7" name="Freeform 641"/>
                <p:cNvSpPr>
                  <a:spLocks/>
                </p:cNvSpPr>
                <p:nvPr/>
              </p:nvSpPr>
              <p:spPr bwMode="auto">
                <a:xfrm>
                  <a:off x="3400" y="3439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2" y="20"/>
                    </a:cxn>
                    <a:cxn ang="0">
                      <a:pos x="3" y="20"/>
                    </a:cxn>
                    <a:cxn ang="0">
                      <a:pos x="6" y="20"/>
                    </a:cxn>
                    <a:cxn ang="0">
                      <a:pos x="10" y="19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0" h="20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6" y="20"/>
                      </a:lnTo>
                      <a:lnTo>
                        <a:pt x="10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8" name="Freeform 642"/>
                <p:cNvSpPr>
                  <a:spLocks/>
                </p:cNvSpPr>
                <p:nvPr/>
              </p:nvSpPr>
              <p:spPr bwMode="auto">
                <a:xfrm>
                  <a:off x="2870" y="3291"/>
                  <a:ext cx="335" cy="118"/>
                </a:xfrm>
                <a:custGeom>
                  <a:avLst/>
                  <a:gdLst/>
                  <a:ahLst/>
                  <a:cxnLst>
                    <a:cxn ang="0">
                      <a:pos x="1061" y="470"/>
                    </a:cxn>
                    <a:cxn ang="0">
                      <a:pos x="1113" y="464"/>
                    </a:cxn>
                    <a:cxn ang="0">
                      <a:pos x="1165" y="456"/>
                    </a:cxn>
                    <a:cxn ang="0">
                      <a:pos x="1217" y="442"/>
                    </a:cxn>
                    <a:cxn ang="0">
                      <a:pos x="1267" y="424"/>
                    </a:cxn>
                    <a:cxn ang="0">
                      <a:pos x="1304" y="405"/>
                    </a:cxn>
                    <a:cxn ang="0">
                      <a:pos x="1320" y="387"/>
                    </a:cxn>
                    <a:cxn ang="0">
                      <a:pos x="1333" y="367"/>
                    </a:cxn>
                    <a:cxn ang="0">
                      <a:pos x="1332" y="340"/>
                    </a:cxn>
                    <a:cxn ang="0">
                      <a:pos x="1291" y="311"/>
                    </a:cxn>
                    <a:cxn ang="0">
                      <a:pos x="1214" y="293"/>
                    </a:cxn>
                    <a:cxn ang="0">
                      <a:pos x="1138" y="293"/>
                    </a:cxn>
                    <a:cxn ang="0">
                      <a:pos x="1063" y="302"/>
                    </a:cxn>
                    <a:cxn ang="0">
                      <a:pos x="989" y="310"/>
                    </a:cxn>
                    <a:cxn ang="0">
                      <a:pos x="915" y="308"/>
                    </a:cxn>
                    <a:cxn ang="0">
                      <a:pos x="831" y="294"/>
                    </a:cxn>
                    <a:cxn ang="0">
                      <a:pos x="761" y="283"/>
                    </a:cxn>
                    <a:cxn ang="0">
                      <a:pos x="698" y="272"/>
                    </a:cxn>
                    <a:cxn ang="0">
                      <a:pos x="635" y="260"/>
                    </a:cxn>
                    <a:cxn ang="0">
                      <a:pos x="564" y="245"/>
                    </a:cxn>
                    <a:cxn ang="0">
                      <a:pos x="520" y="237"/>
                    </a:cxn>
                    <a:cxn ang="0">
                      <a:pos x="454" y="233"/>
                    </a:cxn>
                    <a:cxn ang="0">
                      <a:pos x="384" y="223"/>
                    </a:cxn>
                    <a:cxn ang="0">
                      <a:pos x="481" y="201"/>
                    </a:cxn>
                    <a:cxn ang="0">
                      <a:pos x="590" y="186"/>
                    </a:cxn>
                    <a:cxn ang="0">
                      <a:pos x="707" y="178"/>
                    </a:cxn>
                    <a:cxn ang="0">
                      <a:pos x="829" y="173"/>
                    </a:cxn>
                    <a:cxn ang="0">
                      <a:pos x="949" y="168"/>
                    </a:cxn>
                    <a:cxn ang="0">
                      <a:pos x="966" y="143"/>
                    </a:cxn>
                    <a:cxn ang="0">
                      <a:pos x="928" y="110"/>
                    </a:cxn>
                    <a:cxn ang="0">
                      <a:pos x="888" y="76"/>
                    </a:cxn>
                    <a:cxn ang="0">
                      <a:pos x="844" y="46"/>
                    </a:cxn>
                    <a:cxn ang="0">
                      <a:pos x="800" y="17"/>
                    </a:cxn>
                    <a:cxn ang="0">
                      <a:pos x="744" y="2"/>
                    </a:cxn>
                    <a:cxn ang="0">
                      <a:pos x="673" y="8"/>
                    </a:cxn>
                    <a:cxn ang="0">
                      <a:pos x="600" y="16"/>
                    </a:cxn>
                    <a:cxn ang="0">
                      <a:pos x="528" y="26"/>
                    </a:cxn>
                    <a:cxn ang="0">
                      <a:pos x="457" y="38"/>
                    </a:cxn>
                    <a:cxn ang="0">
                      <a:pos x="387" y="51"/>
                    </a:cxn>
                    <a:cxn ang="0">
                      <a:pos x="312" y="71"/>
                    </a:cxn>
                    <a:cxn ang="0">
                      <a:pos x="236" y="92"/>
                    </a:cxn>
                    <a:cxn ang="0">
                      <a:pos x="160" y="116"/>
                    </a:cxn>
                    <a:cxn ang="0">
                      <a:pos x="88" y="145"/>
                    </a:cxn>
                    <a:cxn ang="0">
                      <a:pos x="22" y="178"/>
                    </a:cxn>
                    <a:cxn ang="0">
                      <a:pos x="1" y="197"/>
                    </a:cxn>
                    <a:cxn ang="0">
                      <a:pos x="30" y="223"/>
                    </a:cxn>
                    <a:cxn ang="0">
                      <a:pos x="126" y="283"/>
                    </a:cxn>
                    <a:cxn ang="0">
                      <a:pos x="231" y="334"/>
                    </a:cxn>
                    <a:cxn ang="0">
                      <a:pos x="344" y="376"/>
                    </a:cxn>
                    <a:cxn ang="0">
                      <a:pos x="461" y="409"/>
                    </a:cxn>
                    <a:cxn ang="0">
                      <a:pos x="584" y="431"/>
                    </a:cxn>
                    <a:cxn ang="0">
                      <a:pos x="669" y="444"/>
                    </a:cxn>
                    <a:cxn ang="0">
                      <a:pos x="752" y="456"/>
                    </a:cxn>
                    <a:cxn ang="0">
                      <a:pos x="834" y="464"/>
                    </a:cxn>
                    <a:cxn ang="0">
                      <a:pos x="917" y="469"/>
                    </a:cxn>
                    <a:cxn ang="0">
                      <a:pos x="999" y="472"/>
                    </a:cxn>
                  </a:cxnLst>
                  <a:rect l="0" t="0" r="r" b="b"/>
                  <a:pathLst>
                    <a:path w="1337" h="472">
                      <a:moveTo>
                        <a:pt x="1027" y="472"/>
                      </a:moveTo>
                      <a:lnTo>
                        <a:pt x="1043" y="470"/>
                      </a:lnTo>
                      <a:lnTo>
                        <a:pt x="1061" y="470"/>
                      </a:lnTo>
                      <a:lnTo>
                        <a:pt x="1078" y="468"/>
                      </a:lnTo>
                      <a:lnTo>
                        <a:pt x="1096" y="467"/>
                      </a:lnTo>
                      <a:lnTo>
                        <a:pt x="1113" y="464"/>
                      </a:lnTo>
                      <a:lnTo>
                        <a:pt x="1130" y="462"/>
                      </a:lnTo>
                      <a:lnTo>
                        <a:pt x="1148" y="459"/>
                      </a:lnTo>
                      <a:lnTo>
                        <a:pt x="1165" y="456"/>
                      </a:lnTo>
                      <a:lnTo>
                        <a:pt x="1183" y="451"/>
                      </a:lnTo>
                      <a:lnTo>
                        <a:pt x="1200" y="448"/>
                      </a:lnTo>
                      <a:lnTo>
                        <a:pt x="1217" y="442"/>
                      </a:lnTo>
                      <a:lnTo>
                        <a:pt x="1235" y="437"/>
                      </a:lnTo>
                      <a:lnTo>
                        <a:pt x="1251" y="431"/>
                      </a:lnTo>
                      <a:lnTo>
                        <a:pt x="1267" y="424"/>
                      </a:lnTo>
                      <a:lnTo>
                        <a:pt x="1284" y="418"/>
                      </a:lnTo>
                      <a:lnTo>
                        <a:pt x="1300" y="410"/>
                      </a:lnTo>
                      <a:lnTo>
                        <a:pt x="1304" y="405"/>
                      </a:lnTo>
                      <a:lnTo>
                        <a:pt x="1309" y="399"/>
                      </a:lnTo>
                      <a:lnTo>
                        <a:pt x="1315" y="393"/>
                      </a:lnTo>
                      <a:lnTo>
                        <a:pt x="1320" y="387"/>
                      </a:lnTo>
                      <a:lnTo>
                        <a:pt x="1325" y="380"/>
                      </a:lnTo>
                      <a:lnTo>
                        <a:pt x="1330" y="374"/>
                      </a:lnTo>
                      <a:lnTo>
                        <a:pt x="1333" y="367"/>
                      </a:lnTo>
                      <a:lnTo>
                        <a:pt x="1337" y="360"/>
                      </a:lnTo>
                      <a:lnTo>
                        <a:pt x="1337" y="350"/>
                      </a:lnTo>
                      <a:lnTo>
                        <a:pt x="1332" y="340"/>
                      </a:lnTo>
                      <a:lnTo>
                        <a:pt x="1325" y="330"/>
                      </a:lnTo>
                      <a:lnTo>
                        <a:pt x="1317" y="324"/>
                      </a:lnTo>
                      <a:lnTo>
                        <a:pt x="1291" y="311"/>
                      </a:lnTo>
                      <a:lnTo>
                        <a:pt x="1265" y="303"/>
                      </a:lnTo>
                      <a:lnTo>
                        <a:pt x="1239" y="297"/>
                      </a:lnTo>
                      <a:lnTo>
                        <a:pt x="1214" y="293"/>
                      </a:lnTo>
                      <a:lnTo>
                        <a:pt x="1188" y="292"/>
                      </a:lnTo>
                      <a:lnTo>
                        <a:pt x="1164" y="292"/>
                      </a:lnTo>
                      <a:lnTo>
                        <a:pt x="1138" y="293"/>
                      </a:lnTo>
                      <a:lnTo>
                        <a:pt x="1114" y="296"/>
                      </a:lnTo>
                      <a:lnTo>
                        <a:pt x="1089" y="298"/>
                      </a:lnTo>
                      <a:lnTo>
                        <a:pt x="1063" y="302"/>
                      </a:lnTo>
                      <a:lnTo>
                        <a:pt x="1039" y="305"/>
                      </a:lnTo>
                      <a:lnTo>
                        <a:pt x="1014" y="308"/>
                      </a:lnTo>
                      <a:lnTo>
                        <a:pt x="989" y="310"/>
                      </a:lnTo>
                      <a:lnTo>
                        <a:pt x="964" y="310"/>
                      </a:lnTo>
                      <a:lnTo>
                        <a:pt x="940" y="310"/>
                      </a:lnTo>
                      <a:lnTo>
                        <a:pt x="915" y="308"/>
                      </a:lnTo>
                      <a:lnTo>
                        <a:pt x="884" y="303"/>
                      </a:lnTo>
                      <a:lnTo>
                        <a:pt x="857" y="298"/>
                      </a:lnTo>
                      <a:lnTo>
                        <a:pt x="831" y="294"/>
                      </a:lnTo>
                      <a:lnTo>
                        <a:pt x="805" y="291"/>
                      </a:lnTo>
                      <a:lnTo>
                        <a:pt x="782" y="287"/>
                      </a:lnTo>
                      <a:lnTo>
                        <a:pt x="761" y="283"/>
                      </a:lnTo>
                      <a:lnTo>
                        <a:pt x="739" y="279"/>
                      </a:lnTo>
                      <a:lnTo>
                        <a:pt x="718" y="275"/>
                      </a:lnTo>
                      <a:lnTo>
                        <a:pt x="698" y="272"/>
                      </a:lnTo>
                      <a:lnTo>
                        <a:pt x="677" y="267"/>
                      </a:lnTo>
                      <a:lnTo>
                        <a:pt x="657" y="264"/>
                      </a:lnTo>
                      <a:lnTo>
                        <a:pt x="635" y="260"/>
                      </a:lnTo>
                      <a:lnTo>
                        <a:pt x="613" y="254"/>
                      </a:lnTo>
                      <a:lnTo>
                        <a:pt x="589" y="250"/>
                      </a:lnTo>
                      <a:lnTo>
                        <a:pt x="564" y="245"/>
                      </a:lnTo>
                      <a:lnTo>
                        <a:pt x="539" y="240"/>
                      </a:lnTo>
                      <a:lnTo>
                        <a:pt x="532" y="237"/>
                      </a:lnTo>
                      <a:lnTo>
                        <a:pt x="520" y="237"/>
                      </a:lnTo>
                      <a:lnTo>
                        <a:pt x="500" y="236"/>
                      </a:lnTo>
                      <a:lnTo>
                        <a:pt x="478" y="235"/>
                      </a:lnTo>
                      <a:lnTo>
                        <a:pt x="454" y="233"/>
                      </a:lnTo>
                      <a:lnTo>
                        <a:pt x="430" y="230"/>
                      </a:lnTo>
                      <a:lnTo>
                        <a:pt x="405" y="227"/>
                      </a:lnTo>
                      <a:lnTo>
                        <a:pt x="384" y="223"/>
                      </a:lnTo>
                      <a:lnTo>
                        <a:pt x="416" y="215"/>
                      </a:lnTo>
                      <a:lnTo>
                        <a:pt x="447" y="208"/>
                      </a:lnTo>
                      <a:lnTo>
                        <a:pt x="481" y="201"/>
                      </a:lnTo>
                      <a:lnTo>
                        <a:pt x="515" y="195"/>
                      </a:lnTo>
                      <a:lnTo>
                        <a:pt x="553" y="190"/>
                      </a:lnTo>
                      <a:lnTo>
                        <a:pt x="590" y="186"/>
                      </a:lnTo>
                      <a:lnTo>
                        <a:pt x="629" y="184"/>
                      </a:lnTo>
                      <a:lnTo>
                        <a:pt x="667" y="180"/>
                      </a:lnTo>
                      <a:lnTo>
                        <a:pt x="707" y="178"/>
                      </a:lnTo>
                      <a:lnTo>
                        <a:pt x="747" y="177"/>
                      </a:lnTo>
                      <a:lnTo>
                        <a:pt x="787" y="176"/>
                      </a:lnTo>
                      <a:lnTo>
                        <a:pt x="829" y="173"/>
                      </a:lnTo>
                      <a:lnTo>
                        <a:pt x="869" y="172"/>
                      </a:lnTo>
                      <a:lnTo>
                        <a:pt x="909" y="171"/>
                      </a:lnTo>
                      <a:lnTo>
                        <a:pt x="949" y="168"/>
                      </a:lnTo>
                      <a:lnTo>
                        <a:pt x="989" y="166"/>
                      </a:lnTo>
                      <a:lnTo>
                        <a:pt x="978" y="154"/>
                      </a:lnTo>
                      <a:lnTo>
                        <a:pt x="966" y="143"/>
                      </a:lnTo>
                      <a:lnTo>
                        <a:pt x="953" y="132"/>
                      </a:lnTo>
                      <a:lnTo>
                        <a:pt x="941" y="122"/>
                      </a:lnTo>
                      <a:lnTo>
                        <a:pt x="928" y="110"/>
                      </a:lnTo>
                      <a:lnTo>
                        <a:pt x="915" y="98"/>
                      </a:lnTo>
                      <a:lnTo>
                        <a:pt x="902" y="88"/>
                      </a:lnTo>
                      <a:lnTo>
                        <a:pt x="888" y="76"/>
                      </a:lnTo>
                      <a:lnTo>
                        <a:pt x="873" y="66"/>
                      </a:lnTo>
                      <a:lnTo>
                        <a:pt x="860" y="55"/>
                      </a:lnTo>
                      <a:lnTo>
                        <a:pt x="844" y="46"/>
                      </a:lnTo>
                      <a:lnTo>
                        <a:pt x="831" y="35"/>
                      </a:lnTo>
                      <a:lnTo>
                        <a:pt x="815" y="26"/>
                      </a:lnTo>
                      <a:lnTo>
                        <a:pt x="800" y="17"/>
                      </a:lnTo>
                      <a:lnTo>
                        <a:pt x="785" y="8"/>
                      </a:lnTo>
                      <a:lnTo>
                        <a:pt x="768" y="0"/>
                      </a:lnTo>
                      <a:lnTo>
                        <a:pt x="744" y="2"/>
                      </a:lnTo>
                      <a:lnTo>
                        <a:pt x="721" y="3"/>
                      </a:lnTo>
                      <a:lnTo>
                        <a:pt x="696" y="6"/>
                      </a:lnTo>
                      <a:lnTo>
                        <a:pt x="673" y="8"/>
                      </a:lnTo>
                      <a:lnTo>
                        <a:pt x="649" y="12"/>
                      </a:lnTo>
                      <a:lnTo>
                        <a:pt x="624" y="14"/>
                      </a:lnTo>
                      <a:lnTo>
                        <a:pt x="600" y="16"/>
                      </a:lnTo>
                      <a:lnTo>
                        <a:pt x="577" y="20"/>
                      </a:lnTo>
                      <a:lnTo>
                        <a:pt x="553" y="22"/>
                      </a:lnTo>
                      <a:lnTo>
                        <a:pt x="528" y="26"/>
                      </a:lnTo>
                      <a:lnTo>
                        <a:pt x="505" y="31"/>
                      </a:lnTo>
                      <a:lnTo>
                        <a:pt x="481" y="33"/>
                      </a:lnTo>
                      <a:lnTo>
                        <a:pt x="457" y="38"/>
                      </a:lnTo>
                      <a:lnTo>
                        <a:pt x="434" y="41"/>
                      </a:lnTo>
                      <a:lnTo>
                        <a:pt x="411" y="47"/>
                      </a:lnTo>
                      <a:lnTo>
                        <a:pt x="387" y="51"/>
                      </a:lnTo>
                      <a:lnTo>
                        <a:pt x="362" y="57"/>
                      </a:lnTo>
                      <a:lnTo>
                        <a:pt x="339" y="65"/>
                      </a:lnTo>
                      <a:lnTo>
                        <a:pt x="312" y="71"/>
                      </a:lnTo>
                      <a:lnTo>
                        <a:pt x="287" y="78"/>
                      </a:lnTo>
                      <a:lnTo>
                        <a:pt x="261" y="85"/>
                      </a:lnTo>
                      <a:lnTo>
                        <a:pt x="236" y="92"/>
                      </a:lnTo>
                      <a:lnTo>
                        <a:pt x="210" y="99"/>
                      </a:lnTo>
                      <a:lnTo>
                        <a:pt x="185" y="108"/>
                      </a:lnTo>
                      <a:lnTo>
                        <a:pt x="160" y="116"/>
                      </a:lnTo>
                      <a:lnTo>
                        <a:pt x="136" y="124"/>
                      </a:lnTo>
                      <a:lnTo>
                        <a:pt x="110" y="134"/>
                      </a:lnTo>
                      <a:lnTo>
                        <a:pt x="88" y="145"/>
                      </a:lnTo>
                      <a:lnTo>
                        <a:pt x="65" y="154"/>
                      </a:lnTo>
                      <a:lnTo>
                        <a:pt x="43" y="166"/>
                      </a:lnTo>
                      <a:lnTo>
                        <a:pt x="22" y="178"/>
                      </a:lnTo>
                      <a:lnTo>
                        <a:pt x="3" y="191"/>
                      </a:lnTo>
                      <a:lnTo>
                        <a:pt x="3" y="195"/>
                      </a:lnTo>
                      <a:lnTo>
                        <a:pt x="1" y="197"/>
                      </a:lnTo>
                      <a:lnTo>
                        <a:pt x="0" y="199"/>
                      </a:lnTo>
                      <a:lnTo>
                        <a:pt x="0" y="202"/>
                      </a:lnTo>
                      <a:lnTo>
                        <a:pt x="30" y="223"/>
                      </a:lnTo>
                      <a:lnTo>
                        <a:pt x="61" y="243"/>
                      </a:lnTo>
                      <a:lnTo>
                        <a:pt x="93" y="264"/>
                      </a:lnTo>
                      <a:lnTo>
                        <a:pt x="126" y="283"/>
                      </a:lnTo>
                      <a:lnTo>
                        <a:pt x="160" y="300"/>
                      </a:lnTo>
                      <a:lnTo>
                        <a:pt x="195" y="317"/>
                      </a:lnTo>
                      <a:lnTo>
                        <a:pt x="231" y="334"/>
                      </a:lnTo>
                      <a:lnTo>
                        <a:pt x="268" y="349"/>
                      </a:lnTo>
                      <a:lnTo>
                        <a:pt x="305" y="362"/>
                      </a:lnTo>
                      <a:lnTo>
                        <a:pt x="344" y="376"/>
                      </a:lnTo>
                      <a:lnTo>
                        <a:pt x="381" y="388"/>
                      </a:lnTo>
                      <a:lnTo>
                        <a:pt x="421" y="398"/>
                      </a:lnTo>
                      <a:lnTo>
                        <a:pt x="461" y="409"/>
                      </a:lnTo>
                      <a:lnTo>
                        <a:pt x="501" y="418"/>
                      </a:lnTo>
                      <a:lnTo>
                        <a:pt x="543" y="424"/>
                      </a:lnTo>
                      <a:lnTo>
                        <a:pt x="584" y="431"/>
                      </a:lnTo>
                      <a:lnTo>
                        <a:pt x="613" y="436"/>
                      </a:lnTo>
                      <a:lnTo>
                        <a:pt x="640" y="441"/>
                      </a:lnTo>
                      <a:lnTo>
                        <a:pt x="669" y="444"/>
                      </a:lnTo>
                      <a:lnTo>
                        <a:pt x="696" y="448"/>
                      </a:lnTo>
                      <a:lnTo>
                        <a:pt x="724" y="453"/>
                      </a:lnTo>
                      <a:lnTo>
                        <a:pt x="752" y="456"/>
                      </a:lnTo>
                      <a:lnTo>
                        <a:pt x="779" y="459"/>
                      </a:lnTo>
                      <a:lnTo>
                        <a:pt x="807" y="462"/>
                      </a:lnTo>
                      <a:lnTo>
                        <a:pt x="834" y="464"/>
                      </a:lnTo>
                      <a:lnTo>
                        <a:pt x="862" y="467"/>
                      </a:lnTo>
                      <a:lnTo>
                        <a:pt x="890" y="468"/>
                      </a:lnTo>
                      <a:lnTo>
                        <a:pt x="917" y="469"/>
                      </a:lnTo>
                      <a:lnTo>
                        <a:pt x="945" y="470"/>
                      </a:lnTo>
                      <a:lnTo>
                        <a:pt x="971" y="472"/>
                      </a:lnTo>
                      <a:lnTo>
                        <a:pt x="999" y="472"/>
                      </a:lnTo>
                      <a:lnTo>
                        <a:pt x="1027" y="47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19" name="Freeform 643"/>
                <p:cNvSpPr>
                  <a:spLocks/>
                </p:cNvSpPr>
                <p:nvPr/>
              </p:nvSpPr>
              <p:spPr bwMode="auto">
                <a:xfrm>
                  <a:off x="3128" y="3392"/>
                  <a:ext cx="69" cy="20"/>
                </a:xfrm>
                <a:custGeom>
                  <a:avLst/>
                  <a:gdLst/>
                  <a:ahLst/>
                  <a:cxnLst>
                    <a:cxn ang="0">
                      <a:pos x="266" y="3"/>
                    </a:cxn>
                    <a:cxn ang="0">
                      <a:pos x="269" y="0"/>
                    </a:cxn>
                    <a:cxn ang="0">
                      <a:pos x="253" y="6"/>
                    </a:cxn>
                    <a:cxn ang="0">
                      <a:pos x="237" y="14"/>
                    </a:cxn>
                    <a:cxn ang="0">
                      <a:pos x="221" y="21"/>
                    </a:cxn>
                    <a:cxn ang="0">
                      <a:pos x="204" y="27"/>
                    </a:cxn>
                    <a:cxn ang="0">
                      <a:pos x="188" y="31"/>
                    </a:cxn>
                    <a:cxn ang="0">
                      <a:pos x="171" y="37"/>
                    </a:cxn>
                    <a:cxn ang="0">
                      <a:pos x="153" y="41"/>
                    </a:cxn>
                    <a:cxn ang="0">
                      <a:pos x="137" y="46"/>
                    </a:cxn>
                    <a:cxn ang="0">
                      <a:pos x="120" y="49"/>
                    </a:cxn>
                    <a:cxn ang="0">
                      <a:pos x="102" y="52"/>
                    </a:cxn>
                    <a:cxn ang="0">
                      <a:pos x="85" y="54"/>
                    </a:cxn>
                    <a:cxn ang="0">
                      <a:pos x="67" y="58"/>
                    </a:cxn>
                    <a:cxn ang="0">
                      <a:pos x="51" y="58"/>
                    </a:cxn>
                    <a:cxn ang="0">
                      <a:pos x="34" y="60"/>
                    </a:cxn>
                    <a:cxn ang="0">
                      <a:pos x="16" y="60"/>
                    </a:cxn>
                    <a:cxn ang="0">
                      <a:pos x="0" y="61"/>
                    </a:cxn>
                    <a:cxn ang="0">
                      <a:pos x="0" y="80"/>
                    </a:cxn>
                    <a:cxn ang="0">
                      <a:pos x="16" y="80"/>
                    </a:cxn>
                    <a:cxn ang="0">
                      <a:pos x="34" y="79"/>
                    </a:cxn>
                    <a:cxn ang="0">
                      <a:pos x="51" y="77"/>
                    </a:cxn>
                    <a:cxn ang="0">
                      <a:pos x="70" y="77"/>
                    </a:cxn>
                    <a:cxn ang="0">
                      <a:pos x="87" y="73"/>
                    </a:cxn>
                    <a:cxn ang="0">
                      <a:pos x="103" y="71"/>
                    </a:cxn>
                    <a:cxn ang="0">
                      <a:pos x="122" y="67"/>
                    </a:cxn>
                    <a:cxn ang="0">
                      <a:pos x="139" y="65"/>
                    </a:cxn>
                    <a:cxn ang="0">
                      <a:pos x="157" y="60"/>
                    </a:cxn>
                    <a:cxn ang="0">
                      <a:pos x="174" y="56"/>
                    </a:cxn>
                    <a:cxn ang="0">
                      <a:pos x="193" y="50"/>
                    </a:cxn>
                    <a:cxn ang="0">
                      <a:pos x="210" y="46"/>
                    </a:cxn>
                    <a:cxn ang="0">
                      <a:pos x="226" y="40"/>
                    </a:cxn>
                    <a:cxn ang="0">
                      <a:pos x="243" y="33"/>
                    </a:cxn>
                    <a:cxn ang="0">
                      <a:pos x="260" y="25"/>
                    </a:cxn>
                    <a:cxn ang="0">
                      <a:pos x="277" y="17"/>
                    </a:cxn>
                    <a:cxn ang="0">
                      <a:pos x="280" y="15"/>
                    </a:cxn>
                    <a:cxn ang="0">
                      <a:pos x="266" y="3"/>
                    </a:cxn>
                  </a:cxnLst>
                  <a:rect l="0" t="0" r="r" b="b"/>
                  <a:pathLst>
                    <a:path w="280" h="80">
                      <a:moveTo>
                        <a:pt x="266" y="3"/>
                      </a:moveTo>
                      <a:lnTo>
                        <a:pt x="269" y="0"/>
                      </a:lnTo>
                      <a:lnTo>
                        <a:pt x="253" y="6"/>
                      </a:lnTo>
                      <a:lnTo>
                        <a:pt x="237" y="14"/>
                      </a:lnTo>
                      <a:lnTo>
                        <a:pt x="221" y="21"/>
                      </a:lnTo>
                      <a:lnTo>
                        <a:pt x="204" y="27"/>
                      </a:lnTo>
                      <a:lnTo>
                        <a:pt x="188" y="31"/>
                      </a:lnTo>
                      <a:lnTo>
                        <a:pt x="171" y="37"/>
                      </a:lnTo>
                      <a:lnTo>
                        <a:pt x="153" y="41"/>
                      </a:lnTo>
                      <a:lnTo>
                        <a:pt x="137" y="46"/>
                      </a:lnTo>
                      <a:lnTo>
                        <a:pt x="120" y="49"/>
                      </a:lnTo>
                      <a:lnTo>
                        <a:pt x="102" y="52"/>
                      </a:lnTo>
                      <a:lnTo>
                        <a:pt x="85" y="54"/>
                      </a:lnTo>
                      <a:lnTo>
                        <a:pt x="67" y="58"/>
                      </a:lnTo>
                      <a:lnTo>
                        <a:pt x="51" y="58"/>
                      </a:lnTo>
                      <a:lnTo>
                        <a:pt x="34" y="60"/>
                      </a:lnTo>
                      <a:lnTo>
                        <a:pt x="16" y="60"/>
                      </a:lnTo>
                      <a:lnTo>
                        <a:pt x="0" y="61"/>
                      </a:lnTo>
                      <a:lnTo>
                        <a:pt x="0" y="80"/>
                      </a:lnTo>
                      <a:lnTo>
                        <a:pt x="16" y="80"/>
                      </a:lnTo>
                      <a:lnTo>
                        <a:pt x="34" y="79"/>
                      </a:lnTo>
                      <a:lnTo>
                        <a:pt x="51" y="77"/>
                      </a:lnTo>
                      <a:lnTo>
                        <a:pt x="70" y="77"/>
                      </a:lnTo>
                      <a:lnTo>
                        <a:pt x="87" y="73"/>
                      </a:lnTo>
                      <a:lnTo>
                        <a:pt x="103" y="71"/>
                      </a:lnTo>
                      <a:lnTo>
                        <a:pt x="122" y="67"/>
                      </a:lnTo>
                      <a:lnTo>
                        <a:pt x="139" y="65"/>
                      </a:lnTo>
                      <a:lnTo>
                        <a:pt x="157" y="60"/>
                      </a:lnTo>
                      <a:lnTo>
                        <a:pt x="174" y="56"/>
                      </a:lnTo>
                      <a:lnTo>
                        <a:pt x="193" y="50"/>
                      </a:lnTo>
                      <a:lnTo>
                        <a:pt x="210" y="46"/>
                      </a:lnTo>
                      <a:lnTo>
                        <a:pt x="226" y="40"/>
                      </a:lnTo>
                      <a:lnTo>
                        <a:pt x="243" y="33"/>
                      </a:lnTo>
                      <a:lnTo>
                        <a:pt x="260" y="25"/>
                      </a:lnTo>
                      <a:lnTo>
                        <a:pt x="277" y="17"/>
                      </a:lnTo>
                      <a:lnTo>
                        <a:pt x="280" y="15"/>
                      </a:lnTo>
                      <a:lnTo>
                        <a:pt x="266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0" name="Freeform 644"/>
                <p:cNvSpPr>
                  <a:spLocks/>
                </p:cNvSpPr>
                <p:nvPr/>
              </p:nvSpPr>
              <p:spPr bwMode="auto">
                <a:xfrm>
                  <a:off x="3194" y="3380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35" y="3"/>
                    </a:cxn>
                    <a:cxn ang="0">
                      <a:pos x="35" y="0"/>
                    </a:cxn>
                    <a:cxn ang="0">
                      <a:pos x="32" y="6"/>
                    </a:cxn>
                    <a:cxn ang="0">
                      <a:pos x="29" y="13"/>
                    </a:cxn>
                    <a:cxn ang="0">
                      <a:pos x="24" y="18"/>
                    </a:cxn>
                    <a:cxn ang="0">
                      <a:pos x="18" y="24"/>
                    </a:cxn>
                    <a:cxn ang="0">
                      <a:pos x="14" y="31"/>
                    </a:cxn>
                    <a:cxn ang="0">
                      <a:pos x="9" y="37"/>
                    </a:cxn>
                    <a:cxn ang="0">
                      <a:pos x="3" y="42"/>
                    </a:cxn>
                    <a:cxn ang="0">
                      <a:pos x="0" y="48"/>
                    </a:cxn>
                    <a:cxn ang="0">
                      <a:pos x="14" y="60"/>
                    </a:cxn>
                    <a:cxn ang="0">
                      <a:pos x="18" y="55"/>
                    </a:cxn>
                    <a:cxn ang="0">
                      <a:pos x="23" y="49"/>
                    </a:cxn>
                    <a:cxn ang="0">
                      <a:pos x="29" y="43"/>
                    </a:cxn>
                    <a:cxn ang="0">
                      <a:pos x="33" y="37"/>
                    </a:cxn>
                    <a:cxn ang="0">
                      <a:pos x="38" y="31"/>
                    </a:cxn>
                    <a:cxn ang="0">
                      <a:pos x="45" y="23"/>
                    </a:cxn>
                    <a:cxn ang="0">
                      <a:pos x="49" y="15"/>
                    </a:cxn>
                    <a:cxn ang="0">
                      <a:pos x="53" y="9"/>
                    </a:cxn>
                    <a:cxn ang="0">
                      <a:pos x="53" y="6"/>
                    </a:cxn>
                    <a:cxn ang="0">
                      <a:pos x="35" y="3"/>
                    </a:cxn>
                  </a:cxnLst>
                  <a:rect l="0" t="0" r="r" b="b"/>
                  <a:pathLst>
                    <a:path w="53" h="60">
                      <a:moveTo>
                        <a:pt x="35" y="3"/>
                      </a:moveTo>
                      <a:lnTo>
                        <a:pt x="35" y="0"/>
                      </a:lnTo>
                      <a:lnTo>
                        <a:pt x="32" y="6"/>
                      </a:lnTo>
                      <a:lnTo>
                        <a:pt x="29" y="13"/>
                      </a:lnTo>
                      <a:lnTo>
                        <a:pt x="24" y="18"/>
                      </a:lnTo>
                      <a:lnTo>
                        <a:pt x="18" y="24"/>
                      </a:lnTo>
                      <a:lnTo>
                        <a:pt x="14" y="31"/>
                      </a:lnTo>
                      <a:lnTo>
                        <a:pt x="9" y="37"/>
                      </a:lnTo>
                      <a:lnTo>
                        <a:pt x="3" y="42"/>
                      </a:lnTo>
                      <a:lnTo>
                        <a:pt x="0" y="48"/>
                      </a:lnTo>
                      <a:lnTo>
                        <a:pt x="14" y="60"/>
                      </a:lnTo>
                      <a:lnTo>
                        <a:pt x="18" y="55"/>
                      </a:lnTo>
                      <a:lnTo>
                        <a:pt x="23" y="49"/>
                      </a:lnTo>
                      <a:lnTo>
                        <a:pt x="29" y="43"/>
                      </a:lnTo>
                      <a:lnTo>
                        <a:pt x="33" y="37"/>
                      </a:lnTo>
                      <a:lnTo>
                        <a:pt x="38" y="31"/>
                      </a:lnTo>
                      <a:lnTo>
                        <a:pt x="45" y="23"/>
                      </a:lnTo>
                      <a:lnTo>
                        <a:pt x="49" y="15"/>
                      </a:lnTo>
                      <a:lnTo>
                        <a:pt x="53" y="9"/>
                      </a:lnTo>
                      <a:lnTo>
                        <a:pt x="53" y="6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1" name="Freeform 645"/>
                <p:cNvSpPr>
                  <a:spLocks/>
                </p:cNvSpPr>
                <p:nvPr/>
              </p:nvSpPr>
              <p:spPr bwMode="auto">
                <a:xfrm>
                  <a:off x="3199" y="3370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3" y="16"/>
                    </a:cxn>
                    <a:cxn ang="0">
                      <a:pos x="0" y="16"/>
                    </a:cxn>
                    <a:cxn ang="0">
                      <a:pos x="7" y="21"/>
                    </a:cxn>
                    <a:cxn ang="0">
                      <a:pos x="14" y="30"/>
                    </a:cxn>
                    <a:cxn ang="0">
                      <a:pos x="17" y="34"/>
                    </a:cxn>
                    <a:cxn ang="0">
                      <a:pos x="17" y="43"/>
                    </a:cxn>
                    <a:cxn ang="0">
                      <a:pos x="35" y="46"/>
                    </a:cxn>
                    <a:cxn ang="0">
                      <a:pos x="35" y="33"/>
                    </a:cxn>
                    <a:cxn ang="0">
                      <a:pos x="29" y="19"/>
                    </a:cxn>
                    <a:cxn ang="0">
                      <a:pos x="21" y="7"/>
                    </a:cxn>
                    <a:cxn ang="0">
                      <a:pos x="11" y="0"/>
                    </a:cxn>
                    <a:cxn ang="0">
                      <a:pos x="3" y="16"/>
                    </a:cxn>
                  </a:cxnLst>
                  <a:rect l="0" t="0" r="r" b="b"/>
                  <a:pathLst>
                    <a:path w="35" h="46">
                      <a:moveTo>
                        <a:pt x="3" y="16"/>
                      </a:moveTo>
                      <a:lnTo>
                        <a:pt x="0" y="16"/>
                      </a:lnTo>
                      <a:lnTo>
                        <a:pt x="7" y="21"/>
                      </a:lnTo>
                      <a:lnTo>
                        <a:pt x="14" y="30"/>
                      </a:lnTo>
                      <a:lnTo>
                        <a:pt x="17" y="34"/>
                      </a:lnTo>
                      <a:lnTo>
                        <a:pt x="17" y="43"/>
                      </a:lnTo>
                      <a:lnTo>
                        <a:pt x="35" y="46"/>
                      </a:lnTo>
                      <a:lnTo>
                        <a:pt x="35" y="33"/>
                      </a:lnTo>
                      <a:lnTo>
                        <a:pt x="29" y="19"/>
                      </a:lnTo>
                      <a:lnTo>
                        <a:pt x="21" y="7"/>
                      </a:lnTo>
                      <a:lnTo>
                        <a:pt x="11" y="0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2" name="Freeform 646"/>
                <p:cNvSpPr>
                  <a:spLocks/>
                </p:cNvSpPr>
                <p:nvPr/>
              </p:nvSpPr>
              <p:spPr bwMode="auto">
                <a:xfrm>
                  <a:off x="3099" y="3362"/>
                  <a:ext cx="102" cy="12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27" y="38"/>
                    </a:cxn>
                    <a:cxn ang="0">
                      <a:pos x="51" y="40"/>
                    </a:cxn>
                    <a:cxn ang="0">
                      <a:pos x="76" y="38"/>
                    </a:cxn>
                    <a:cxn ang="0">
                      <a:pos x="101" y="36"/>
                    </a:cxn>
                    <a:cxn ang="0">
                      <a:pos x="127" y="34"/>
                    </a:cxn>
                    <a:cxn ang="0">
                      <a:pos x="151" y="30"/>
                    </a:cxn>
                    <a:cxn ang="0">
                      <a:pos x="176" y="27"/>
                    </a:cxn>
                    <a:cxn ang="0">
                      <a:pos x="201" y="24"/>
                    </a:cxn>
                    <a:cxn ang="0">
                      <a:pos x="225" y="22"/>
                    </a:cxn>
                    <a:cxn ang="0">
                      <a:pos x="251" y="19"/>
                    </a:cxn>
                    <a:cxn ang="0">
                      <a:pos x="275" y="19"/>
                    </a:cxn>
                    <a:cxn ang="0">
                      <a:pos x="301" y="22"/>
                    </a:cxn>
                    <a:cxn ang="0">
                      <a:pos x="325" y="25"/>
                    </a:cxn>
                    <a:cxn ang="0">
                      <a:pos x="350" y="31"/>
                    </a:cxn>
                    <a:cxn ang="0">
                      <a:pos x="375" y="40"/>
                    </a:cxn>
                    <a:cxn ang="0">
                      <a:pos x="401" y="51"/>
                    </a:cxn>
                    <a:cxn ang="0">
                      <a:pos x="409" y="35"/>
                    </a:cxn>
                    <a:cxn ang="0">
                      <a:pos x="381" y="21"/>
                    </a:cxn>
                    <a:cxn ang="0">
                      <a:pos x="354" y="12"/>
                    </a:cxn>
                    <a:cxn ang="0">
                      <a:pos x="328" y="6"/>
                    </a:cxn>
                    <a:cxn ang="0">
                      <a:pos x="301" y="3"/>
                    </a:cxn>
                    <a:cxn ang="0">
                      <a:pos x="275" y="0"/>
                    </a:cxn>
                    <a:cxn ang="0">
                      <a:pos x="251" y="0"/>
                    </a:cxn>
                    <a:cxn ang="0">
                      <a:pos x="225" y="3"/>
                    </a:cxn>
                    <a:cxn ang="0">
                      <a:pos x="201" y="5"/>
                    </a:cxn>
                    <a:cxn ang="0">
                      <a:pos x="174" y="9"/>
                    </a:cxn>
                    <a:cxn ang="0">
                      <a:pos x="149" y="11"/>
                    </a:cxn>
                    <a:cxn ang="0">
                      <a:pos x="126" y="15"/>
                    </a:cxn>
                    <a:cxn ang="0">
                      <a:pos x="101" y="17"/>
                    </a:cxn>
                    <a:cxn ang="0">
                      <a:pos x="76" y="19"/>
                    </a:cxn>
                    <a:cxn ang="0">
                      <a:pos x="51" y="18"/>
                    </a:cxn>
                    <a:cxn ang="0">
                      <a:pos x="27" y="19"/>
                    </a:cxn>
                    <a:cxn ang="0">
                      <a:pos x="2" y="16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409" h="51">
                      <a:moveTo>
                        <a:pt x="0" y="35"/>
                      </a:moveTo>
                      <a:lnTo>
                        <a:pt x="27" y="38"/>
                      </a:lnTo>
                      <a:lnTo>
                        <a:pt x="51" y="40"/>
                      </a:lnTo>
                      <a:lnTo>
                        <a:pt x="76" y="38"/>
                      </a:lnTo>
                      <a:lnTo>
                        <a:pt x="101" y="36"/>
                      </a:lnTo>
                      <a:lnTo>
                        <a:pt x="127" y="34"/>
                      </a:lnTo>
                      <a:lnTo>
                        <a:pt x="151" y="30"/>
                      </a:lnTo>
                      <a:lnTo>
                        <a:pt x="176" y="27"/>
                      </a:lnTo>
                      <a:lnTo>
                        <a:pt x="201" y="24"/>
                      </a:lnTo>
                      <a:lnTo>
                        <a:pt x="225" y="22"/>
                      </a:lnTo>
                      <a:lnTo>
                        <a:pt x="251" y="19"/>
                      </a:lnTo>
                      <a:lnTo>
                        <a:pt x="275" y="19"/>
                      </a:lnTo>
                      <a:lnTo>
                        <a:pt x="301" y="22"/>
                      </a:lnTo>
                      <a:lnTo>
                        <a:pt x="325" y="25"/>
                      </a:lnTo>
                      <a:lnTo>
                        <a:pt x="350" y="31"/>
                      </a:lnTo>
                      <a:lnTo>
                        <a:pt x="375" y="40"/>
                      </a:lnTo>
                      <a:lnTo>
                        <a:pt x="401" y="51"/>
                      </a:lnTo>
                      <a:lnTo>
                        <a:pt x="409" y="35"/>
                      </a:lnTo>
                      <a:lnTo>
                        <a:pt x="381" y="21"/>
                      </a:lnTo>
                      <a:lnTo>
                        <a:pt x="354" y="12"/>
                      </a:lnTo>
                      <a:lnTo>
                        <a:pt x="328" y="6"/>
                      </a:lnTo>
                      <a:lnTo>
                        <a:pt x="301" y="3"/>
                      </a:lnTo>
                      <a:lnTo>
                        <a:pt x="275" y="0"/>
                      </a:lnTo>
                      <a:lnTo>
                        <a:pt x="251" y="0"/>
                      </a:lnTo>
                      <a:lnTo>
                        <a:pt x="225" y="3"/>
                      </a:lnTo>
                      <a:lnTo>
                        <a:pt x="201" y="5"/>
                      </a:lnTo>
                      <a:lnTo>
                        <a:pt x="174" y="9"/>
                      </a:lnTo>
                      <a:lnTo>
                        <a:pt x="149" y="11"/>
                      </a:lnTo>
                      <a:lnTo>
                        <a:pt x="126" y="15"/>
                      </a:lnTo>
                      <a:lnTo>
                        <a:pt x="101" y="17"/>
                      </a:lnTo>
                      <a:lnTo>
                        <a:pt x="76" y="19"/>
                      </a:lnTo>
                      <a:lnTo>
                        <a:pt x="51" y="18"/>
                      </a:lnTo>
                      <a:lnTo>
                        <a:pt x="27" y="19"/>
                      </a:lnTo>
                      <a:lnTo>
                        <a:pt x="2" y="16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3" name="Freeform 647"/>
                <p:cNvSpPr>
                  <a:spLocks/>
                </p:cNvSpPr>
                <p:nvPr/>
              </p:nvSpPr>
              <p:spPr bwMode="auto">
                <a:xfrm>
                  <a:off x="3003" y="3349"/>
                  <a:ext cx="96" cy="21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6" y="19"/>
                    </a:cxn>
                    <a:cxn ang="0">
                      <a:pos x="33" y="24"/>
                    </a:cxn>
                    <a:cxn ang="0">
                      <a:pos x="57" y="30"/>
                    </a:cxn>
                    <a:cxn ang="0">
                      <a:pos x="82" y="34"/>
                    </a:cxn>
                    <a:cxn ang="0">
                      <a:pos x="103" y="39"/>
                    </a:cxn>
                    <a:cxn ang="0">
                      <a:pos x="126" y="43"/>
                    </a:cxn>
                    <a:cxn ang="0">
                      <a:pos x="146" y="47"/>
                    </a:cxn>
                    <a:cxn ang="0">
                      <a:pos x="166" y="50"/>
                    </a:cxn>
                    <a:cxn ang="0">
                      <a:pos x="187" y="55"/>
                    </a:cxn>
                    <a:cxn ang="0">
                      <a:pos x="208" y="59"/>
                    </a:cxn>
                    <a:cxn ang="0">
                      <a:pos x="229" y="62"/>
                    </a:cxn>
                    <a:cxn ang="0">
                      <a:pos x="251" y="67"/>
                    </a:cxn>
                    <a:cxn ang="0">
                      <a:pos x="274" y="69"/>
                    </a:cxn>
                    <a:cxn ang="0">
                      <a:pos x="300" y="74"/>
                    </a:cxn>
                    <a:cxn ang="0">
                      <a:pos x="325" y="78"/>
                    </a:cxn>
                    <a:cxn ang="0">
                      <a:pos x="353" y="82"/>
                    </a:cxn>
                    <a:cxn ang="0">
                      <a:pos x="383" y="86"/>
                    </a:cxn>
                    <a:cxn ang="0">
                      <a:pos x="385" y="67"/>
                    </a:cxn>
                    <a:cxn ang="0">
                      <a:pos x="356" y="63"/>
                    </a:cxn>
                    <a:cxn ang="0">
                      <a:pos x="328" y="60"/>
                    </a:cxn>
                    <a:cxn ang="0">
                      <a:pos x="301" y="55"/>
                    </a:cxn>
                    <a:cxn ang="0">
                      <a:pos x="277" y="50"/>
                    </a:cxn>
                    <a:cxn ang="0">
                      <a:pos x="253" y="48"/>
                    </a:cxn>
                    <a:cxn ang="0">
                      <a:pos x="233" y="43"/>
                    </a:cxn>
                    <a:cxn ang="0">
                      <a:pos x="211" y="39"/>
                    </a:cxn>
                    <a:cxn ang="0">
                      <a:pos x="191" y="36"/>
                    </a:cxn>
                    <a:cxn ang="0">
                      <a:pos x="169" y="32"/>
                    </a:cxn>
                    <a:cxn ang="0">
                      <a:pos x="148" y="28"/>
                    </a:cxn>
                    <a:cxn ang="0">
                      <a:pos x="127" y="24"/>
                    </a:cxn>
                    <a:cxn ang="0">
                      <a:pos x="107" y="20"/>
                    </a:cxn>
                    <a:cxn ang="0">
                      <a:pos x="84" y="15"/>
                    </a:cxn>
                    <a:cxn ang="0">
                      <a:pos x="60" y="11"/>
                    </a:cxn>
                    <a:cxn ang="0">
                      <a:pos x="35" y="6"/>
                    </a:cxn>
                    <a:cxn ang="0">
                      <a:pos x="9" y="0"/>
                    </a:cxn>
                    <a:cxn ang="0">
                      <a:pos x="14" y="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85" h="86">
                      <a:moveTo>
                        <a:pt x="0" y="16"/>
                      </a:moveTo>
                      <a:lnTo>
                        <a:pt x="6" y="19"/>
                      </a:lnTo>
                      <a:lnTo>
                        <a:pt x="33" y="24"/>
                      </a:lnTo>
                      <a:lnTo>
                        <a:pt x="57" y="30"/>
                      </a:lnTo>
                      <a:lnTo>
                        <a:pt x="82" y="34"/>
                      </a:lnTo>
                      <a:lnTo>
                        <a:pt x="103" y="39"/>
                      </a:lnTo>
                      <a:lnTo>
                        <a:pt x="126" y="43"/>
                      </a:lnTo>
                      <a:lnTo>
                        <a:pt x="146" y="47"/>
                      </a:lnTo>
                      <a:lnTo>
                        <a:pt x="166" y="50"/>
                      </a:lnTo>
                      <a:lnTo>
                        <a:pt x="187" y="55"/>
                      </a:lnTo>
                      <a:lnTo>
                        <a:pt x="208" y="59"/>
                      </a:lnTo>
                      <a:lnTo>
                        <a:pt x="229" y="62"/>
                      </a:lnTo>
                      <a:lnTo>
                        <a:pt x="251" y="67"/>
                      </a:lnTo>
                      <a:lnTo>
                        <a:pt x="274" y="69"/>
                      </a:lnTo>
                      <a:lnTo>
                        <a:pt x="300" y="74"/>
                      </a:lnTo>
                      <a:lnTo>
                        <a:pt x="325" y="78"/>
                      </a:lnTo>
                      <a:lnTo>
                        <a:pt x="353" y="82"/>
                      </a:lnTo>
                      <a:lnTo>
                        <a:pt x="383" y="86"/>
                      </a:lnTo>
                      <a:lnTo>
                        <a:pt x="385" y="67"/>
                      </a:lnTo>
                      <a:lnTo>
                        <a:pt x="356" y="63"/>
                      </a:lnTo>
                      <a:lnTo>
                        <a:pt x="328" y="60"/>
                      </a:lnTo>
                      <a:lnTo>
                        <a:pt x="301" y="55"/>
                      </a:lnTo>
                      <a:lnTo>
                        <a:pt x="277" y="50"/>
                      </a:lnTo>
                      <a:lnTo>
                        <a:pt x="253" y="48"/>
                      </a:lnTo>
                      <a:lnTo>
                        <a:pt x="233" y="43"/>
                      </a:lnTo>
                      <a:lnTo>
                        <a:pt x="211" y="39"/>
                      </a:lnTo>
                      <a:lnTo>
                        <a:pt x="191" y="36"/>
                      </a:lnTo>
                      <a:lnTo>
                        <a:pt x="169" y="32"/>
                      </a:lnTo>
                      <a:lnTo>
                        <a:pt x="148" y="28"/>
                      </a:lnTo>
                      <a:lnTo>
                        <a:pt x="127" y="24"/>
                      </a:lnTo>
                      <a:lnTo>
                        <a:pt x="107" y="20"/>
                      </a:lnTo>
                      <a:lnTo>
                        <a:pt x="84" y="15"/>
                      </a:lnTo>
                      <a:lnTo>
                        <a:pt x="60" y="11"/>
                      </a:lnTo>
                      <a:lnTo>
                        <a:pt x="35" y="6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4" name="Freeform 648"/>
                <p:cNvSpPr>
                  <a:spLocks/>
                </p:cNvSpPr>
                <p:nvPr/>
              </p:nvSpPr>
              <p:spPr bwMode="auto">
                <a:xfrm>
                  <a:off x="2966" y="3345"/>
                  <a:ext cx="41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22" y="23"/>
                    </a:cxn>
                    <a:cxn ang="0">
                      <a:pos x="46" y="26"/>
                    </a:cxn>
                    <a:cxn ang="0">
                      <a:pos x="72" y="28"/>
                    </a:cxn>
                    <a:cxn ang="0">
                      <a:pos x="96" y="29"/>
                    </a:cxn>
                    <a:cxn ang="0">
                      <a:pos x="118" y="31"/>
                    </a:cxn>
                    <a:cxn ang="0">
                      <a:pos x="138" y="32"/>
                    </a:cxn>
                    <a:cxn ang="0">
                      <a:pos x="148" y="33"/>
                    </a:cxn>
                    <a:cxn ang="0">
                      <a:pos x="148" y="32"/>
                    </a:cxn>
                    <a:cxn ang="0">
                      <a:pos x="162" y="20"/>
                    </a:cxn>
                    <a:cxn ang="0">
                      <a:pos x="151" y="14"/>
                    </a:cxn>
                    <a:cxn ang="0">
                      <a:pos x="138" y="13"/>
                    </a:cxn>
                    <a:cxn ang="0">
                      <a:pos x="118" y="13"/>
                    </a:cxn>
                    <a:cxn ang="0">
                      <a:pos x="96" y="11"/>
                    </a:cxn>
                    <a:cxn ang="0">
                      <a:pos x="72" y="9"/>
                    </a:cxn>
                    <a:cxn ang="0">
                      <a:pos x="49" y="7"/>
                    </a:cxn>
                    <a:cxn ang="0">
                      <a:pos x="23" y="4"/>
                    </a:cxn>
                    <a:cxn ang="0">
                      <a:pos x="5" y="0"/>
                    </a:cxn>
                    <a:cxn ang="0">
                      <a:pos x="5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2" h="33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2" y="23"/>
                      </a:lnTo>
                      <a:lnTo>
                        <a:pt x="46" y="26"/>
                      </a:lnTo>
                      <a:lnTo>
                        <a:pt x="72" y="28"/>
                      </a:lnTo>
                      <a:lnTo>
                        <a:pt x="96" y="29"/>
                      </a:lnTo>
                      <a:lnTo>
                        <a:pt x="118" y="31"/>
                      </a:lnTo>
                      <a:lnTo>
                        <a:pt x="138" y="32"/>
                      </a:lnTo>
                      <a:lnTo>
                        <a:pt x="148" y="33"/>
                      </a:lnTo>
                      <a:lnTo>
                        <a:pt x="148" y="32"/>
                      </a:lnTo>
                      <a:lnTo>
                        <a:pt x="162" y="20"/>
                      </a:lnTo>
                      <a:lnTo>
                        <a:pt x="151" y="14"/>
                      </a:lnTo>
                      <a:lnTo>
                        <a:pt x="138" y="13"/>
                      </a:lnTo>
                      <a:lnTo>
                        <a:pt x="118" y="13"/>
                      </a:lnTo>
                      <a:lnTo>
                        <a:pt x="96" y="11"/>
                      </a:lnTo>
                      <a:lnTo>
                        <a:pt x="72" y="9"/>
                      </a:lnTo>
                      <a:lnTo>
                        <a:pt x="49" y="7"/>
                      </a:lnTo>
                      <a:lnTo>
                        <a:pt x="23" y="4"/>
                      </a:lnTo>
                      <a:lnTo>
                        <a:pt x="5" y="0"/>
                      </a:lnTo>
                      <a:lnTo>
                        <a:pt x="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5" name="Freeform 649"/>
                <p:cNvSpPr>
                  <a:spLocks/>
                </p:cNvSpPr>
                <p:nvPr/>
              </p:nvSpPr>
              <p:spPr bwMode="auto">
                <a:xfrm>
                  <a:off x="2966" y="3330"/>
                  <a:ext cx="158" cy="19"/>
                </a:xfrm>
                <a:custGeom>
                  <a:avLst/>
                  <a:gdLst/>
                  <a:ahLst/>
                  <a:cxnLst>
                    <a:cxn ang="0">
                      <a:pos x="601" y="16"/>
                    </a:cxn>
                    <a:cxn ang="0">
                      <a:pos x="607" y="0"/>
                    </a:cxn>
                    <a:cxn ang="0">
                      <a:pos x="567" y="2"/>
                    </a:cxn>
                    <a:cxn ang="0">
                      <a:pos x="527" y="4"/>
                    </a:cxn>
                    <a:cxn ang="0">
                      <a:pos x="487" y="4"/>
                    </a:cxn>
                    <a:cxn ang="0">
                      <a:pos x="447" y="7"/>
                    </a:cxn>
                    <a:cxn ang="0">
                      <a:pos x="405" y="8"/>
                    </a:cxn>
                    <a:cxn ang="0">
                      <a:pos x="365" y="10"/>
                    </a:cxn>
                    <a:cxn ang="0">
                      <a:pos x="325" y="11"/>
                    </a:cxn>
                    <a:cxn ang="0">
                      <a:pos x="285" y="14"/>
                    </a:cxn>
                    <a:cxn ang="0">
                      <a:pos x="247" y="16"/>
                    </a:cxn>
                    <a:cxn ang="0">
                      <a:pos x="208" y="20"/>
                    </a:cxn>
                    <a:cxn ang="0">
                      <a:pos x="169" y="25"/>
                    </a:cxn>
                    <a:cxn ang="0">
                      <a:pos x="133" y="28"/>
                    </a:cxn>
                    <a:cxn ang="0">
                      <a:pos x="99" y="34"/>
                    </a:cxn>
                    <a:cxn ang="0">
                      <a:pos x="64" y="41"/>
                    </a:cxn>
                    <a:cxn ang="0">
                      <a:pos x="31" y="48"/>
                    </a:cxn>
                    <a:cxn ang="0">
                      <a:pos x="0" y="57"/>
                    </a:cxn>
                    <a:cxn ang="0">
                      <a:pos x="5" y="76"/>
                    </a:cxn>
                    <a:cxn ang="0">
                      <a:pos x="35" y="67"/>
                    </a:cxn>
                    <a:cxn ang="0">
                      <a:pos x="66" y="60"/>
                    </a:cxn>
                    <a:cxn ang="0">
                      <a:pos x="100" y="53"/>
                    </a:cxn>
                    <a:cxn ang="0">
                      <a:pos x="136" y="47"/>
                    </a:cxn>
                    <a:cxn ang="0">
                      <a:pos x="171" y="42"/>
                    </a:cxn>
                    <a:cxn ang="0">
                      <a:pos x="208" y="39"/>
                    </a:cxn>
                    <a:cxn ang="0">
                      <a:pos x="247" y="35"/>
                    </a:cxn>
                    <a:cxn ang="0">
                      <a:pos x="285" y="32"/>
                    </a:cxn>
                    <a:cxn ang="0">
                      <a:pos x="325" y="30"/>
                    </a:cxn>
                    <a:cxn ang="0">
                      <a:pos x="365" y="29"/>
                    </a:cxn>
                    <a:cxn ang="0">
                      <a:pos x="405" y="27"/>
                    </a:cxn>
                    <a:cxn ang="0">
                      <a:pos x="447" y="26"/>
                    </a:cxn>
                    <a:cxn ang="0">
                      <a:pos x="487" y="26"/>
                    </a:cxn>
                    <a:cxn ang="0">
                      <a:pos x="527" y="23"/>
                    </a:cxn>
                    <a:cxn ang="0">
                      <a:pos x="567" y="21"/>
                    </a:cxn>
                    <a:cxn ang="0">
                      <a:pos x="607" y="19"/>
                    </a:cxn>
                    <a:cxn ang="0">
                      <a:pos x="614" y="2"/>
                    </a:cxn>
                    <a:cxn ang="0">
                      <a:pos x="607" y="19"/>
                    </a:cxn>
                    <a:cxn ang="0">
                      <a:pos x="630" y="19"/>
                    </a:cxn>
                    <a:cxn ang="0">
                      <a:pos x="614" y="2"/>
                    </a:cxn>
                    <a:cxn ang="0">
                      <a:pos x="601" y="16"/>
                    </a:cxn>
                  </a:cxnLst>
                  <a:rect l="0" t="0" r="r" b="b"/>
                  <a:pathLst>
                    <a:path w="630" h="76">
                      <a:moveTo>
                        <a:pt x="601" y="16"/>
                      </a:moveTo>
                      <a:lnTo>
                        <a:pt x="607" y="0"/>
                      </a:lnTo>
                      <a:lnTo>
                        <a:pt x="567" y="2"/>
                      </a:lnTo>
                      <a:lnTo>
                        <a:pt x="527" y="4"/>
                      </a:lnTo>
                      <a:lnTo>
                        <a:pt x="487" y="4"/>
                      </a:lnTo>
                      <a:lnTo>
                        <a:pt x="447" y="7"/>
                      </a:lnTo>
                      <a:lnTo>
                        <a:pt x="405" y="8"/>
                      </a:lnTo>
                      <a:lnTo>
                        <a:pt x="365" y="10"/>
                      </a:lnTo>
                      <a:lnTo>
                        <a:pt x="325" y="11"/>
                      </a:lnTo>
                      <a:lnTo>
                        <a:pt x="285" y="14"/>
                      </a:lnTo>
                      <a:lnTo>
                        <a:pt x="247" y="16"/>
                      </a:lnTo>
                      <a:lnTo>
                        <a:pt x="208" y="20"/>
                      </a:lnTo>
                      <a:lnTo>
                        <a:pt x="169" y="25"/>
                      </a:lnTo>
                      <a:lnTo>
                        <a:pt x="133" y="28"/>
                      </a:lnTo>
                      <a:lnTo>
                        <a:pt x="99" y="34"/>
                      </a:lnTo>
                      <a:lnTo>
                        <a:pt x="64" y="41"/>
                      </a:lnTo>
                      <a:lnTo>
                        <a:pt x="31" y="48"/>
                      </a:lnTo>
                      <a:lnTo>
                        <a:pt x="0" y="57"/>
                      </a:lnTo>
                      <a:lnTo>
                        <a:pt x="5" y="76"/>
                      </a:lnTo>
                      <a:lnTo>
                        <a:pt x="35" y="67"/>
                      </a:lnTo>
                      <a:lnTo>
                        <a:pt x="66" y="60"/>
                      </a:lnTo>
                      <a:lnTo>
                        <a:pt x="100" y="53"/>
                      </a:lnTo>
                      <a:lnTo>
                        <a:pt x="136" y="47"/>
                      </a:lnTo>
                      <a:lnTo>
                        <a:pt x="171" y="42"/>
                      </a:lnTo>
                      <a:lnTo>
                        <a:pt x="208" y="39"/>
                      </a:lnTo>
                      <a:lnTo>
                        <a:pt x="247" y="35"/>
                      </a:lnTo>
                      <a:lnTo>
                        <a:pt x="285" y="32"/>
                      </a:lnTo>
                      <a:lnTo>
                        <a:pt x="325" y="30"/>
                      </a:lnTo>
                      <a:lnTo>
                        <a:pt x="365" y="29"/>
                      </a:lnTo>
                      <a:lnTo>
                        <a:pt x="405" y="27"/>
                      </a:lnTo>
                      <a:lnTo>
                        <a:pt x="447" y="26"/>
                      </a:lnTo>
                      <a:lnTo>
                        <a:pt x="487" y="26"/>
                      </a:lnTo>
                      <a:lnTo>
                        <a:pt x="527" y="23"/>
                      </a:lnTo>
                      <a:lnTo>
                        <a:pt x="567" y="21"/>
                      </a:lnTo>
                      <a:lnTo>
                        <a:pt x="607" y="19"/>
                      </a:lnTo>
                      <a:lnTo>
                        <a:pt x="614" y="2"/>
                      </a:lnTo>
                      <a:lnTo>
                        <a:pt x="607" y="19"/>
                      </a:lnTo>
                      <a:lnTo>
                        <a:pt x="630" y="19"/>
                      </a:lnTo>
                      <a:lnTo>
                        <a:pt x="614" y="2"/>
                      </a:lnTo>
                      <a:lnTo>
                        <a:pt x="601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6" name="Freeform 650"/>
                <p:cNvSpPr>
                  <a:spLocks/>
                </p:cNvSpPr>
                <p:nvPr/>
              </p:nvSpPr>
              <p:spPr bwMode="auto">
                <a:xfrm>
                  <a:off x="3062" y="3289"/>
                  <a:ext cx="58" cy="46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0" y="18"/>
                    </a:cxn>
                    <a:cxn ang="0">
                      <a:pos x="15" y="26"/>
                    </a:cxn>
                    <a:cxn ang="0">
                      <a:pos x="31" y="36"/>
                    </a:cxn>
                    <a:cxn ang="0">
                      <a:pos x="46" y="44"/>
                    </a:cxn>
                    <a:cxn ang="0">
                      <a:pos x="60" y="54"/>
                    </a:cxn>
                    <a:cxn ang="0">
                      <a:pos x="74" y="64"/>
                    </a:cxn>
                    <a:cxn ang="0">
                      <a:pos x="89" y="74"/>
                    </a:cxn>
                    <a:cxn ang="0">
                      <a:pos x="103" y="85"/>
                    </a:cxn>
                    <a:cxn ang="0">
                      <a:pos x="117" y="94"/>
                    </a:cxn>
                    <a:cxn ang="0">
                      <a:pos x="131" y="105"/>
                    </a:cxn>
                    <a:cxn ang="0">
                      <a:pos x="144" y="115"/>
                    </a:cxn>
                    <a:cxn ang="0">
                      <a:pos x="158" y="127"/>
                    </a:cxn>
                    <a:cxn ang="0">
                      <a:pos x="169" y="139"/>
                    </a:cxn>
                    <a:cxn ang="0">
                      <a:pos x="182" y="150"/>
                    </a:cxn>
                    <a:cxn ang="0">
                      <a:pos x="195" y="161"/>
                    </a:cxn>
                    <a:cxn ang="0">
                      <a:pos x="206" y="172"/>
                    </a:cxn>
                    <a:cxn ang="0">
                      <a:pos x="218" y="183"/>
                    </a:cxn>
                    <a:cxn ang="0">
                      <a:pos x="231" y="169"/>
                    </a:cxn>
                    <a:cxn ang="0">
                      <a:pos x="218" y="157"/>
                    </a:cxn>
                    <a:cxn ang="0">
                      <a:pos x="206" y="145"/>
                    </a:cxn>
                    <a:cxn ang="0">
                      <a:pos x="195" y="134"/>
                    </a:cxn>
                    <a:cxn ang="0">
                      <a:pos x="182" y="124"/>
                    </a:cxn>
                    <a:cxn ang="0">
                      <a:pos x="169" y="113"/>
                    </a:cxn>
                    <a:cxn ang="0">
                      <a:pos x="157" y="101"/>
                    </a:cxn>
                    <a:cxn ang="0">
                      <a:pos x="143" y="90"/>
                    </a:cxn>
                    <a:cxn ang="0">
                      <a:pos x="128" y="79"/>
                    </a:cxn>
                    <a:cxn ang="0">
                      <a:pos x="114" y="67"/>
                    </a:cxn>
                    <a:cxn ang="0">
                      <a:pos x="100" y="57"/>
                    </a:cxn>
                    <a:cxn ang="0">
                      <a:pos x="85" y="48"/>
                    </a:cxn>
                    <a:cxn ang="0">
                      <a:pos x="71" y="37"/>
                    </a:cxn>
                    <a:cxn ang="0">
                      <a:pos x="54" y="27"/>
                    </a:cxn>
                    <a:cxn ang="0">
                      <a:pos x="39" y="19"/>
                    </a:cxn>
                    <a:cxn ang="0">
                      <a:pos x="23" y="10"/>
                    </a:cxn>
                    <a:cxn ang="0">
                      <a:pos x="8" y="1"/>
                    </a:cxn>
                    <a:cxn ang="0">
                      <a:pos x="3" y="0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231" h="183">
                      <a:moveTo>
                        <a:pt x="3" y="19"/>
                      </a:moveTo>
                      <a:lnTo>
                        <a:pt x="0" y="18"/>
                      </a:lnTo>
                      <a:lnTo>
                        <a:pt x="15" y="26"/>
                      </a:lnTo>
                      <a:lnTo>
                        <a:pt x="31" y="36"/>
                      </a:lnTo>
                      <a:lnTo>
                        <a:pt x="46" y="44"/>
                      </a:lnTo>
                      <a:lnTo>
                        <a:pt x="60" y="54"/>
                      </a:lnTo>
                      <a:lnTo>
                        <a:pt x="74" y="64"/>
                      </a:lnTo>
                      <a:lnTo>
                        <a:pt x="89" y="74"/>
                      </a:lnTo>
                      <a:lnTo>
                        <a:pt x="103" y="85"/>
                      </a:lnTo>
                      <a:lnTo>
                        <a:pt x="117" y="94"/>
                      </a:lnTo>
                      <a:lnTo>
                        <a:pt x="131" y="105"/>
                      </a:lnTo>
                      <a:lnTo>
                        <a:pt x="144" y="115"/>
                      </a:lnTo>
                      <a:lnTo>
                        <a:pt x="158" y="127"/>
                      </a:lnTo>
                      <a:lnTo>
                        <a:pt x="169" y="139"/>
                      </a:lnTo>
                      <a:lnTo>
                        <a:pt x="182" y="150"/>
                      </a:lnTo>
                      <a:lnTo>
                        <a:pt x="195" y="161"/>
                      </a:lnTo>
                      <a:lnTo>
                        <a:pt x="206" y="172"/>
                      </a:lnTo>
                      <a:lnTo>
                        <a:pt x="218" y="183"/>
                      </a:lnTo>
                      <a:lnTo>
                        <a:pt x="231" y="169"/>
                      </a:lnTo>
                      <a:lnTo>
                        <a:pt x="218" y="157"/>
                      </a:lnTo>
                      <a:lnTo>
                        <a:pt x="206" y="145"/>
                      </a:lnTo>
                      <a:lnTo>
                        <a:pt x="195" y="134"/>
                      </a:lnTo>
                      <a:lnTo>
                        <a:pt x="182" y="124"/>
                      </a:lnTo>
                      <a:lnTo>
                        <a:pt x="169" y="113"/>
                      </a:lnTo>
                      <a:lnTo>
                        <a:pt x="157" y="101"/>
                      </a:lnTo>
                      <a:lnTo>
                        <a:pt x="143" y="90"/>
                      </a:lnTo>
                      <a:lnTo>
                        <a:pt x="128" y="79"/>
                      </a:lnTo>
                      <a:lnTo>
                        <a:pt x="114" y="67"/>
                      </a:lnTo>
                      <a:lnTo>
                        <a:pt x="100" y="57"/>
                      </a:lnTo>
                      <a:lnTo>
                        <a:pt x="85" y="48"/>
                      </a:lnTo>
                      <a:lnTo>
                        <a:pt x="71" y="37"/>
                      </a:lnTo>
                      <a:lnTo>
                        <a:pt x="54" y="27"/>
                      </a:lnTo>
                      <a:lnTo>
                        <a:pt x="39" y="19"/>
                      </a:lnTo>
                      <a:lnTo>
                        <a:pt x="23" y="10"/>
                      </a:lnTo>
                      <a:lnTo>
                        <a:pt x="8" y="1"/>
                      </a:lnTo>
                      <a:lnTo>
                        <a:pt x="3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7" name="Freeform 651"/>
                <p:cNvSpPr>
                  <a:spLocks/>
                </p:cNvSpPr>
                <p:nvPr/>
              </p:nvSpPr>
              <p:spPr bwMode="auto">
                <a:xfrm>
                  <a:off x="2967" y="3289"/>
                  <a:ext cx="96" cy="17"/>
                </a:xfrm>
                <a:custGeom>
                  <a:avLst/>
                  <a:gdLst/>
                  <a:ahLst/>
                  <a:cxnLst>
                    <a:cxn ang="0">
                      <a:pos x="4" y="70"/>
                    </a:cxn>
                    <a:cxn ang="0">
                      <a:pos x="3" y="70"/>
                    </a:cxn>
                    <a:cxn ang="0">
                      <a:pos x="27" y="67"/>
                    </a:cxn>
                    <a:cxn ang="0">
                      <a:pos x="50" y="61"/>
                    </a:cxn>
                    <a:cxn ang="0">
                      <a:pos x="74" y="57"/>
                    </a:cxn>
                    <a:cxn ang="0">
                      <a:pos x="97" y="52"/>
                    </a:cxn>
                    <a:cxn ang="0">
                      <a:pos x="121" y="49"/>
                    </a:cxn>
                    <a:cxn ang="0">
                      <a:pos x="144" y="45"/>
                    </a:cxn>
                    <a:cxn ang="0">
                      <a:pos x="168" y="43"/>
                    </a:cxn>
                    <a:cxn ang="0">
                      <a:pos x="193" y="39"/>
                    </a:cxn>
                    <a:cxn ang="0">
                      <a:pos x="216" y="36"/>
                    </a:cxn>
                    <a:cxn ang="0">
                      <a:pos x="241" y="32"/>
                    </a:cxn>
                    <a:cxn ang="0">
                      <a:pos x="264" y="31"/>
                    </a:cxn>
                    <a:cxn ang="0">
                      <a:pos x="288" y="27"/>
                    </a:cxn>
                    <a:cxn ang="0">
                      <a:pos x="311" y="25"/>
                    </a:cxn>
                    <a:cxn ang="0">
                      <a:pos x="336" y="24"/>
                    </a:cxn>
                    <a:cxn ang="0">
                      <a:pos x="359" y="22"/>
                    </a:cxn>
                    <a:cxn ang="0">
                      <a:pos x="383" y="19"/>
                    </a:cxn>
                    <a:cxn ang="0">
                      <a:pos x="383" y="0"/>
                    </a:cxn>
                    <a:cxn ang="0">
                      <a:pos x="359" y="2"/>
                    </a:cxn>
                    <a:cxn ang="0">
                      <a:pos x="336" y="5"/>
                    </a:cxn>
                    <a:cxn ang="0">
                      <a:pos x="311" y="6"/>
                    </a:cxn>
                    <a:cxn ang="0">
                      <a:pos x="287" y="8"/>
                    </a:cxn>
                    <a:cxn ang="0">
                      <a:pos x="263" y="12"/>
                    </a:cxn>
                    <a:cxn ang="0">
                      <a:pos x="238" y="13"/>
                    </a:cxn>
                    <a:cxn ang="0">
                      <a:pos x="214" y="17"/>
                    </a:cxn>
                    <a:cxn ang="0">
                      <a:pos x="191" y="20"/>
                    </a:cxn>
                    <a:cxn ang="0">
                      <a:pos x="166" y="24"/>
                    </a:cxn>
                    <a:cxn ang="0">
                      <a:pos x="143" y="26"/>
                    </a:cxn>
                    <a:cxn ang="0">
                      <a:pos x="119" y="31"/>
                    </a:cxn>
                    <a:cxn ang="0">
                      <a:pos x="96" y="33"/>
                    </a:cxn>
                    <a:cxn ang="0">
                      <a:pos x="72" y="38"/>
                    </a:cxn>
                    <a:cxn ang="0">
                      <a:pos x="49" y="43"/>
                    </a:cxn>
                    <a:cxn ang="0">
                      <a:pos x="25" y="48"/>
                    </a:cxn>
                    <a:cxn ang="0">
                      <a:pos x="2" y="51"/>
                    </a:cxn>
                    <a:cxn ang="0">
                      <a:pos x="0" y="51"/>
                    </a:cxn>
                    <a:cxn ang="0">
                      <a:pos x="4" y="70"/>
                    </a:cxn>
                  </a:cxnLst>
                  <a:rect l="0" t="0" r="r" b="b"/>
                  <a:pathLst>
                    <a:path w="383" h="70">
                      <a:moveTo>
                        <a:pt x="4" y="70"/>
                      </a:moveTo>
                      <a:lnTo>
                        <a:pt x="3" y="70"/>
                      </a:lnTo>
                      <a:lnTo>
                        <a:pt x="27" y="67"/>
                      </a:lnTo>
                      <a:lnTo>
                        <a:pt x="50" y="61"/>
                      </a:lnTo>
                      <a:lnTo>
                        <a:pt x="74" y="57"/>
                      </a:lnTo>
                      <a:lnTo>
                        <a:pt x="97" y="52"/>
                      </a:lnTo>
                      <a:lnTo>
                        <a:pt x="121" y="49"/>
                      </a:lnTo>
                      <a:lnTo>
                        <a:pt x="144" y="45"/>
                      </a:lnTo>
                      <a:lnTo>
                        <a:pt x="168" y="43"/>
                      </a:lnTo>
                      <a:lnTo>
                        <a:pt x="193" y="39"/>
                      </a:lnTo>
                      <a:lnTo>
                        <a:pt x="216" y="36"/>
                      </a:lnTo>
                      <a:lnTo>
                        <a:pt x="241" y="32"/>
                      </a:lnTo>
                      <a:lnTo>
                        <a:pt x="264" y="31"/>
                      </a:lnTo>
                      <a:lnTo>
                        <a:pt x="288" y="27"/>
                      </a:lnTo>
                      <a:lnTo>
                        <a:pt x="311" y="25"/>
                      </a:lnTo>
                      <a:lnTo>
                        <a:pt x="336" y="24"/>
                      </a:lnTo>
                      <a:lnTo>
                        <a:pt x="359" y="22"/>
                      </a:lnTo>
                      <a:lnTo>
                        <a:pt x="383" y="19"/>
                      </a:lnTo>
                      <a:lnTo>
                        <a:pt x="383" y="0"/>
                      </a:lnTo>
                      <a:lnTo>
                        <a:pt x="359" y="2"/>
                      </a:lnTo>
                      <a:lnTo>
                        <a:pt x="336" y="5"/>
                      </a:lnTo>
                      <a:lnTo>
                        <a:pt x="311" y="6"/>
                      </a:lnTo>
                      <a:lnTo>
                        <a:pt x="287" y="8"/>
                      </a:lnTo>
                      <a:lnTo>
                        <a:pt x="263" y="12"/>
                      </a:lnTo>
                      <a:lnTo>
                        <a:pt x="238" y="13"/>
                      </a:lnTo>
                      <a:lnTo>
                        <a:pt x="214" y="17"/>
                      </a:lnTo>
                      <a:lnTo>
                        <a:pt x="191" y="20"/>
                      </a:lnTo>
                      <a:lnTo>
                        <a:pt x="166" y="24"/>
                      </a:lnTo>
                      <a:lnTo>
                        <a:pt x="143" y="26"/>
                      </a:lnTo>
                      <a:lnTo>
                        <a:pt x="119" y="31"/>
                      </a:lnTo>
                      <a:lnTo>
                        <a:pt x="96" y="33"/>
                      </a:lnTo>
                      <a:lnTo>
                        <a:pt x="72" y="38"/>
                      </a:lnTo>
                      <a:lnTo>
                        <a:pt x="49" y="43"/>
                      </a:lnTo>
                      <a:lnTo>
                        <a:pt x="25" y="48"/>
                      </a:lnTo>
                      <a:lnTo>
                        <a:pt x="2" y="51"/>
                      </a:lnTo>
                      <a:lnTo>
                        <a:pt x="0" y="51"/>
                      </a:lnTo>
                      <a:lnTo>
                        <a:pt x="4" y="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8" name="Freeform 652"/>
                <p:cNvSpPr>
                  <a:spLocks/>
                </p:cNvSpPr>
                <p:nvPr/>
              </p:nvSpPr>
              <p:spPr bwMode="auto">
                <a:xfrm>
                  <a:off x="2869" y="3302"/>
                  <a:ext cx="99" cy="39"/>
                </a:xfrm>
                <a:custGeom>
                  <a:avLst/>
                  <a:gdLst/>
                  <a:ahLst/>
                  <a:cxnLst>
                    <a:cxn ang="0">
                      <a:pos x="21" y="150"/>
                    </a:cxn>
                    <a:cxn ang="0">
                      <a:pos x="16" y="158"/>
                    </a:cxn>
                    <a:cxn ang="0">
                      <a:pos x="35" y="145"/>
                    </a:cxn>
                    <a:cxn ang="0">
                      <a:pos x="56" y="135"/>
                    </a:cxn>
                    <a:cxn ang="0">
                      <a:pos x="77" y="124"/>
                    </a:cxn>
                    <a:cxn ang="0">
                      <a:pos x="101" y="113"/>
                    </a:cxn>
                    <a:cxn ang="0">
                      <a:pos x="122" y="102"/>
                    </a:cxn>
                    <a:cxn ang="0">
                      <a:pos x="147" y="93"/>
                    </a:cxn>
                    <a:cxn ang="0">
                      <a:pos x="171" y="85"/>
                    </a:cxn>
                    <a:cxn ang="0">
                      <a:pos x="196" y="76"/>
                    </a:cxn>
                    <a:cxn ang="0">
                      <a:pos x="221" y="68"/>
                    </a:cxn>
                    <a:cxn ang="0">
                      <a:pos x="246" y="61"/>
                    </a:cxn>
                    <a:cxn ang="0">
                      <a:pos x="272" y="53"/>
                    </a:cxn>
                    <a:cxn ang="0">
                      <a:pos x="297" y="47"/>
                    </a:cxn>
                    <a:cxn ang="0">
                      <a:pos x="323" y="39"/>
                    </a:cxn>
                    <a:cxn ang="0">
                      <a:pos x="348" y="34"/>
                    </a:cxn>
                    <a:cxn ang="0">
                      <a:pos x="373" y="26"/>
                    </a:cxn>
                    <a:cxn ang="0">
                      <a:pos x="397" y="19"/>
                    </a:cxn>
                    <a:cxn ang="0">
                      <a:pos x="393" y="0"/>
                    </a:cxn>
                    <a:cxn ang="0">
                      <a:pos x="369" y="7"/>
                    </a:cxn>
                    <a:cxn ang="0">
                      <a:pos x="345" y="14"/>
                    </a:cxn>
                    <a:cxn ang="0">
                      <a:pos x="318" y="20"/>
                    </a:cxn>
                    <a:cxn ang="0">
                      <a:pos x="294" y="28"/>
                    </a:cxn>
                    <a:cxn ang="0">
                      <a:pos x="267" y="35"/>
                    </a:cxn>
                    <a:cxn ang="0">
                      <a:pos x="241" y="42"/>
                    </a:cxn>
                    <a:cxn ang="0">
                      <a:pos x="216" y="49"/>
                    </a:cxn>
                    <a:cxn ang="0">
                      <a:pos x="189" y="57"/>
                    </a:cxn>
                    <a:cxn ang="0">
                      <a:pos x="166" y="66"/>
                    </a:cxn>
                    <a:cxn ang="0">
                      <a:pos x="140" y="74"/>
                    </a:cxn>
                    <a:cxn ang="0">
                      <a:pos x="116" y="83"/>
                    </a:cxn>
                    <a:cxn ang="0">
                      <a:pos x="93" y="94"/>
                    </a:cxn>
                    <a:cxn ang="0">
                      <a:pos x="69" y="105"/>
                    </a:cxn>
                    <a:cxn ang="0">
                      <a:pos x="48" y="117"/>
                    </a:cxn>
                    <a:cxn ang="0">
                      <a:pos x="24" y="129"/>
                    </a:cxn>
                    <a:cxn ang="0">
                      <a:pos x="6" y="143"/>
                    </a:cxn>
                    <a:cxn ang="0">
                      <a:pos x="0" y="150"/>
                    </a:cxn>
                    <a:cxn ang="0">
                      <a:pos x="6" y="143"/>
                    </a:cxn>
                    <a:cxn ang="0">
                      <a:pos x="0" y="145"/>
                    </a:cxn>
                    <a:cxn ang="0">
                      <a:pos x="0" y="150"/>
                    </a:cxn>
                    <a:cxn ang="0">
                      <a:pos x="21" y="150"/>
                    </a:cxn>
                  </a:cxnLst>
                  <a:rect l="0" t="0" r="r" b="b"/>
                  <a:pathLst>
                    <a:path w="397" h="158">
                      <a:moveTo>
                        <a:pt x="21" y="150"/>
                      </a:moveTo>
                      <a:lnTo>
                        <a:pt x="16" y="158"/>
                      </a:lnTo>
                      <a:lnTo>
                        <a:pt x="35" y="145"/>
                      </a:lnTo>
                      <a:lnTo>
                        <a:pt x="56" y="135"/>
                      </a:lnTo>
                      <a:lnTo>
                        <a:pt x="77" y="124"/>
                      </a:lnTo>
                      <a:lnTo>
                        <a:pt x="101" y="113"/>
                      </a:lnTo>
                      <a:lnTo>
                        <a:pt x="122" y="102"/>
                      </a:lnTo>
                      <a:lnTo>
                        <a:pt x="147" y="93"/>
                      </a:lnTo>
                      <a:lnTo>
                        <a:pt x="171" y="85"/>
                      </a:lnTo>
                      <a:lnTo>
                        <a:pt x="196" y="76"/>
                      </a:lnTo>
                      <a:lnTo>
                        <a:pt x="221" y="68"/>
                      </a:lnTo>
                      <a:lnTo>
                        <a:pt x="246" y="61"/>
                      </a:lnTo>
                      <a:lnTo>
                        <a:pt x="272" y="53"/>
                      </a:lnTo>
                      <a:lnTo>
                        <a:pt x="297" y="47"/>
                      </a:lnTo>
                      <a:lnTo>
                        <a:pt x="323" y="39"/>
                      </a:lnTo>
                      <a:lnTo>
                        <a:pt x="348" y="34"/>
                      </a:lnTo>
                      <a:lnTo>
                        <a:pt x="373" y="26"/>
                      </a:lnTo>
                      <a:lnTo>
                        <a:pt x="397" y="19"/>
                      </a:lnTo>
                      <a:lnTo>
                        <a:pt x="393" y="0"/>
                      </a:lnTo>
                      <a:lnTo>
                        <a:pt x="369" y="7"/>
                      </a:lnTo>
                      <a:lnTo>
                        <a:pt x="345" y="14"/>
                      </a:lnTo>
                      <a:lnTo>
                        <a:pt x="318" y="20"/>
                      </a:lnTo>
                      <a:lnTo>
                        <a:pt x="294" y="28"/>
                      </a:lnTo>
                      <a:lnTo>
                        <a:pt x="267" y="35"/>
                      </a:lnTo>
                      <a:lnTo>
                        <a:pt x="241" y="42"/>
                      </a:lnTo>
                      <a:lnTo>
                        <a:pt x="216" y="49"/>
                      </a:lnTo>
                      <a:lnTo>
                        <a:pt x="189" y="57"/>
                      </a:lnTo>
                      <a:lnTo>
                        <a:pt x="166" y="66"/>
                      </a:lnTo>
                      <a:lnTo>
                        <a:pt x="140" y="74"/>
                      </a:lnTo>
                      <a:lnTo>
                        <a:pt x="116" y="83"/>
                      </a:lnTo>
                      <a:lnTo>
                        <a:pt x="93" y="94"/>
                      </a:lnTo>
                      <a:lnTo>
                        <a:pt x="69" y="105"/>
                      </a:lnTo>
                      <a:lnTo>
                        <a:pt x="48" y="117"/>
                      </a:lnTo>
                      <a:lnTo>
                        <a:pt x="24" y="129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6" y="143"/>
                      </a:lnTo>
                      <a:lnTo>
                        <a:pt x="0" y="145"/>
                      </a:lnTo>
                      <a:lnTo>
                        <a:pt x="0" y="150"/>
                      </a:lnTo>
                      <a:lnTo>
                        <a:pt x="21" y="15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29" name="Freeform 653"/>
                <p:cNvSpPr>
                  <a:spLocks/>
                </p:cNvSpPr>
                <p:nvPr/>
              </p:nvSpPr>
              <p:spPr bwMode="auto">
                <a:xfrm>
                  <a:off x="2868" y="333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8" y="8"/>
                    </a:cxn>
                    <a:cxn ang="0">
                      <a:pos x="20" y="8"/>
                    </a:cxn>
                    <a:cxn ang="0">
                      <a:pos x="21" y="4"/>
                    </a:cxn>
                    <a:cxn ang="0">
                      <a:pos x="22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1" y="4"/>
                    </a:cxn>
                    <a:cxn ang="0">
                      <a:pos x="0" y="7"/>
                    </a:cxn>
                    <a:cxn ang="0">
                      <a:pos x="0" y="13"/>
                    </a:cxn>
                    <a:cxn ang="0">
                      <a:pos x="5" y="19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22" h="19">
                      <a:moveTo>
                        <a:pt x="14" y="4"/>
                      </a:move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1" y="4"/>
                      </a:lnTo>
                      <a:lnTo>
                        <a:pt x="22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5" y="1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0" name="Freeform 654"/>
                <p:cNvSpPr>
                  <a:spLocks/>
                </p:cNvSpPr>
                <p:nvPr/>
              </p:nvSpPr>
              <p:spPr bwMode="auto">
                <a:xfrm>
                  <a:off x="2870" y="3340"/>
                  <a:ext cx="147" cy="61"/>
                </a:xfrm>
                <a:custGeom>
                  <a:avLst/>
                  <a:gdLst/>
                  <a:ahLst/>
                  <a:cxnLst>
                    <a:cxn ang="0">
                      <a:pos x="589" y="227"/>
                    </a:cxn>
                    <a:cxn ang="0">
                      <a:pos x="548" y="220"/>
                    </a:cxn>
                    <a:cxn ang="0">
                      <a:pos x="507" y="212"/>
                    </a:cxn>
                    <a:cxn ang="0">
                      <a:pos x="466" y="204"/>
                    </a:cxn>
                    <a:cxn ang="0">
                      <a:pos x="427" y="193"/>
                    </a:cxn>
                    <a:cxn ang="0">
                      <a:pos x="387" y="183"/>
                    </a:cxn>
                    <a:cxn ang="0">
                      <a:pos x="350" y="172"/>
                    </a:cxn>
                    <a:cxn ang="0">
                      <a:pos x="312" y="159"/>
                    </a:cxn>
                    <a:cxn ang="0">
                      <a:pos x="275" y="145"/>
                    </a:cxn>
                    <a:cxn ang="0">
                      <a:pos x="237" y="129"/>
                    </a:cxn>
                    <a:cxn ang="0">
                      <a:pos x="204" y="113"/>
                    </a:cxn>
                    <a:cxn ang="0">
                      <a:pos x="168" y="97"/>
                    </a:cxn>
                    <a:cxn ang="0">
                      <a:pos x="133" y="79"/>
                    </a:cxn>
                    <a:cxn ang="0">
                      <a:pos x="102" y="60"/>
                    </a:cxn>
                    <a:cxn ang="0">
                      <a:pos x="70" y="41"/>
                    </a:cxn>
                    <a:cxn ang="0">
                      <a:pos x="39" y="20"/>
                    </a:cxn>
                    <a:cxn ang="0">
                      <a:pos x="9" y="0"/>
                    </a:cxn>
                    <a:cxn ang="0">
                      <a:pos x="0" y="15"/>
                    </a:cxn>
                    <a:cxn ang="0">
                      <a:pos x="29" y="36"/>
                    </a:cxn>
                    <a:cxn ang="0">
                      <a:pos x="60" y="58"/>
                    </a:cxn>
                    <a:cxn ang="0">
                      <a:pos x="91" y="78"/>
                    </a:cxn>
                    <a:cxn ang="0">
                      <a:pos x="125" y="97"/>
                    </a:cxn>
                    <a:cxn ang="0">
                      <a:pos x="161" y="114"/>
                    </a:cxn>
                    <a:cxn ang="0">
                      <a:pos x="195" y="132"/>
                    </a:cxn>
                    <a:cxn ang="0">
                      <a:pos x="232" y="148"/>
                    </a:cxn>
                    <a:cxn ang="0">
                      <a:pos x="269" y="164"/>
                    </a:cxn>
                    <a:cxn ang="0">
                      <a:pos x="306" y="177"/>
                    </a:cxn>
                    <a:cxn ang="0">
                      <a:pos x="344" y="191"/>
                    </a:cxn>
                    <a:cxn ang="0">
                      <a:pos x="384" y="202"/>
                    </a:cxn>
                    <a:cxn ang="0">
                      <a:pos x="423" y="212"/>
                    </a:cxn>
                    <a:cxn ang="0">
                      <a:pos x="463" y="223"/>
                    </a:cxn>
                    <a:cxn ang="0">
                      <a:pos x="504" y="231"/>
                    </a:cxn>
                    <a:cxn ang="0">
                      <a:pos x="546" y="239"/>
                    </a:cxn>
                    <a:cxn ang="0">
                      <a:pos x="587" y="246"/>
                    </a:cxn>
                    <a:cxn ang="0">
                      <a:pos x="589" y="227"/>
                    </a:cxn>
                  </a:cxnLst>
                  <a:rect l="0" t="0" r="r" b="b"/>
                  <a:pathLst>
                    <a:path w="589" h="246">
                      <a:moveTo>
                        <a:pt x="589" y="227"/>
                      </a:moveTo>
                      <a:lnTo>
                        <a:pt x="548" y="220"/>
                      </a:lnTo>
                      <a:lnTo>
                        <a:pt x="507" y="212"/>
                      </a:lnTo>
                      <a:lnTo>
                        <a:pt x="466" y="204"/>
                      </a:lnTo>
                      <a:lnTo>
                        <a:pt x="427" y="193"/>
                      </a:lnTo>
                      <a:lnTo>
                        <a:pt x="387" y="183"/>
                      </a:lnTo>
                      <a:lnTo>
                        <a:pt x="350" y="172"/>
                      </a:lnTo>
                      <a:lnTo>
                        <a:pt x="312" y="159"/>
                      </a:lnTo>
                      <a:lnTo>
                        <a:pt x="275" y="145"/>
                      </a:lnTo>
                      <a:lnTo>
                        <a:pt x="237" y="129"/>
                      </a:lnTo>
                      <a:lnTo>
                        <a:pt x="204" y="113"/>
                      </a:lnTo>
                      <a:lnTo>
                        <a:pt x="168" y="97"/>
                      </a:lnTo>
                      <a:lnTo>
                        <a:pt x="133" y="79"/>
                      </a:lnTo>
                      <a:lnTo>
                        <a:pt x="102" y="60"/>
                      </a:lnTo>
                      <a:lnTo>
                        <a:pt x="70" y="41"/>
                      </a:lnTo>
                      <a:lnTo>
                        <a:pt x="39" y="20"/>
                      </a:lnTo>
                      <a:lnTo>
                        <a:pt x="9" y="0"/>
                      </a:lnTo>
                      <a:lnTo>
                        <a:pt x="0" y="15"/>
                      </a:lnTo>
                      <a:lnTo>
                        <a:pt x="29" y="36"/>
                      </a:lnTo>
                      <a:lnTo>
                        <a:pt x="60" y="58"/>
                      </a:lnTo>
                      <a:lnTo>
                        <a:pt x="91" y="78"/>
                      </a:lnTo>
                      <a:lnTo>
                        <a:pt x="125" y="97"/>
                      </a:lnTo>
                      <a:lnTo>
                        <a:pt x="161" y="114"/>
                      </a:lnTo>
                      <a:lnTo>
                        <a:pt x="195" y="132"/>
                      </a:lnTo>
                      <a:lnTo>
                        <a:pt x="232" y="148"/>
                      </a:lnTo>
                      <a:lnTo>
                        <a:pt x="269" y="164"/>
                      </a:lnTo>
                      <a:lnTo>
                        <a:pt x="306" y="177"/>
                      </a:lnTo>
                      <a:lnTo>
                        <a:pt x="344" y="191"/>
                      </a:lnTo>
                      <a:lnTo>
                        <a:pt x="384" y="202"/>
                      </a:lnTo>
                      <a:lnTo>
                        <a:pt x="423" y="212"/>
                      </a:lnTo>
                      <a:lnTo>
                        <a:pt x="463" y="223"/>
                      </a:lnTo>
                      <a:lnTo>
                        <a:pt x="504" y="231"/>
                      </a:lnTo>
                      <a:lnTo>
                        <a:pt x="546" y="239"/>
                      </a:lnTo>
                      <a:lnTo>
                        <a:pt x="587" y="246"/>
                      </a:lnTo>
                      <a:lnTo>
                        <a:pt x="589" y="22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1" name="Freeform 655"/>
                <p:cNvSpPr>
                  <a:spLocks/>
                </p:cNvSpPr>
                <p:nvPr/>
              </p:nvSpPr>
              <p:spPr bwMode="auto">
                <a:xfrm>
                  <a:off x="3015" y="3397"/>
                  <a:ext cx="112" cy="15"/>
                </a:xfrm>
                <a:custGeom>
                  <a:avLst/>
                  <a:gdLst/>
                  <a:ahLst/>
                  <a:cxnLst>
                    <a:cxn ang="0">
                      <a:pos x="444" y="40"/>
                    </a:cxn>
                    <a:cxn ang="0">
                      <a:pos x="416" y="39"/>
                    </a:cxn>
                    <a:cxn ang="0">
                      <a:pos x="388" y="39"/>
                    </a:cxn>
                    <a:cxn ang="0">
                      <a:pos x="362" y="39"/>
                    </a:cxn>
                    <a:cxn ang="0">
                      <a:pos x="334" y="39"/>
                    </a:cxn>
                    <a:cxn ang="0">
                      <a:pos x="307" y="37"/>
                    </a:cxn>
                    <a:cxn ang="0">
                      <a:pos x="279" y="35"/>
                    </a:cxn>
                    <a:cxn ang="0">
                      <a:pos x="251" y="33"/>
                    </a:cxn>
                    <a:cxn ang="0">
                      <a:pos x="224" y="31"/>
                    </a:cxn>
                    <a:cxn ang="0">
                      <a:pos x="197" y="28"/>
                    </a:cxn>
                    <a:cxn ang="0">
                      <a:pos x="169" y="25"/>
                    </a:cxn>
                    <a:cxn ang="0">
                      <a:pos x="142" y="21"/>
                    </a:cxn>
                    <a:cxn ang="0">
                      <a:pos x="115" y="17"/>
                    </a:cxn>
                    <a:cxn ang="0">
                      <a:pos x="87" y="13"/>
                    </a:cxn>
                    <a:cxn ang="0">
                      <a:pos x="58" y="9"/>
                    </a:cxn>
                    <a:cxn ang="0">
                      <a:pos x="31" y="4"/>
                    </a:cxn>
                    <a:cxn ang="0">
                      <a:pos x="2" y="0"/>
                    </a:cxn>
                    <a:cxn ang="0">
                      <a:pos x="0" y="19"/>
                    </a:cxn>
                    <a:cxn ang="0">
                      <a:pos x="29" y="23"/>
                    </a:cxn>
                    <a:cxn ang="0">
                      <a:pos x="55" y="28"/>
                    </a:cxn>
                    <a:cxn ang="0">
                      <a:pos x="84" y="32"/>
                    </a:cxn>
                    <a:cxn ang="0">
                      <a:pos x="112" y="37"/>
                    </a:cxn>
                    <a:cxn ang="0">
                      <a:pos x="140" y="40"/>
                    </a:cxn>
                    <a:cxn ang="0">
                      <a:pos x="168" y="44"/>
                    </a:cxn>
                    <a:cxn ang="0">
                      <a:pos x="195" y="46"/>
                    </a:cxn>
                    <a:cxn ang="0">
                      <a:pos x="224" y="50"/>
                    </a:cxn>
                    <a:cxn ang="0">
                      <a:pos x="251" y="52"/>
                    </a:cxn>
                    <a:cxn ang="0">
                      <a:pos x="279" y="54"/>
                    </a:cxn>
                    <a:cxn ang="0">
                      <a:pos x="307" y="56"/>
                    </a:cxn>
                    <a:cxn ang="0">
                      <a:pos x="334" y="57"/>
                    </a:cxn>
                    <a:cxn ang="0">
                      <a:pos x="362" y="58"/>
                    </a:cxn>
                    <a:cxn ang="0">
                      <a:pos x="388" y="60"/>
                    </a:cxn>
                    <a:cxn ang="0">
                      <a:pos x="416" y="60"/>
                    </a:cxn>
                    <a:cxn ang="0">
                      <a:pos x="444" y="59"/>
                    </a:cxn>
                    <a:cxn ang="0">
                      <a:pos x="444" y="40"/>
                    </a:cxn>
                  </a:cxnLst>
                  <a:rect l="0" t="0" r="r" b="b"/>
                  <a:pathLst>
                    <a:path w="444" h="60">
                      <a:moveTo>
                        <a:pt x="444" y="40"/>
                      </a:moveTo>
                      <a:lnTo>
                        <a:pt x="416" y="39"/>
                      </a:lnTo>
                      <a:lnTo>
                        <a:pt x="388" y="39"/>
                      </a:lnTo>
                      <a:lnTo>
                        <a:pt x="362" y="39"/>
                      </a:lnTo>
                      <a:lnTo>
                        <a:pt x="334" y="39"/>
                      </a:lnTo>
                      <a:lnTo>
                        <a:pt x="307" y="37"/>
                      </a:lnTo>
                      <a:lnTo>
                        <a:pt x="279" y="35"/>
                      </a:lnTo>
                      <a:lnTo>
                        <a:pt x="251" y="33"/>
                      </a:lnTo>
                      <a:lnTo>
                        <a:pt x="224" y="31"/>
                      </a:lnTo>
                      <a:lnTo>
                        <a:pt x="197" y="28"/>
                      </a:lnTo>
                      <a:lnTo>
                        <a:pt x="169" y="25"/>
                      </a:lnTo>
                      <a:lnTo>
                        <a:pt x="142" y="21"/>
                      </a:lnTo>
                      <a:lnTo>
                        <a:pt x="115" y="17"/>
                      </a:lnTo>
                      <a:lnTo>
                        <a:pt x="87" y="13"/>
                      </a:lnTo>
                      <a:lnTo>
                        <a:pt x="58" y="9"/>
                      </a:lnTo>
                      <a:lnTo>
                        <a:pt x="31" y="4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29" y="23"/>
                      </a:lnTo>
                      <a:lnTo>
                        <a:pt x="55" y="28"/>
                      </a:lnTo>
                      <a:lnTo>
                        <a:pt x="84" y="32"/>
                      </a:lnTo>
                      <a:lnTo>
                        <a:pt x="112" y="37"/>
                      </a:lnTo>
                      <a:lnTo>
                        <a:pt x="140" y="40"/>
                      </a:lnTo>
                      <a:lnTo>
                        <a:pt x="168" y="44"/>
                      </a:lnTo>
                      <a:lnTo>
                        <a:pt x="195" y="46"/>
                      </a:lnTo>
                      <a:lnTo>
                        <a:pt x="224" y="50"/>
                      </a:lnTo>
                      <a:lnTo>
                        <a:pt x="251" y="52"/>
                      </a:lnTo>
                      <a:lnTo>
                        <a:pt x="279" y="54"/>
                      </a:lnTo>
                      <a:lnTo>
                        <a:pt x="307" y="56"/>
                      </a:lnTo>
                      <a:lnTo>
                        <a:pt x="334" y="57"/>
                      </a:lnTo>
                      <a:lnTo>
                        <a:pt x="362" y="58"/>
                      </a:lnTo>
                      <a:lnTo>
                        <a:pt x="388" y="60"/>
                      </a:lnTo>
                      <a:lnTo>
                        <a:pt x="416" y="60"/>
                      </a:lnTo>
                      <a:lnTo>
                        <a:pt x="444" y="59"/>
                      </a:lnTo>
                      <a:lnTo>
                        <a:pt x="444" y="4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2" name="Freeform 656"/>
                <p:cNvSpPr>
                  <a:spLocks/>
                </p:cNvSpPr>
                <p:nvPr/>
              </p:nvSpPr>
              <p:spPr bwMode="auto">
                <a:xfrm>
                  <a:off x="3985" y="3233"/>
                  <a:ext cx="348" cy="136"/>
                </a:xfrm>
                <a:custGeom>
                  <a:avLst/>
                  <a:gdLst/>
                  <a:ahLst/>
                  <a:cxnLst>
                    <a:cxn ang="0">
                      <a:pos x="678" y="529"/>
                    </a:cxn>
                    <a:cxn ang="0">
                      <a:pos x="764" y="503"/>
                    </a:cxn>
                    <a:cxn ang="0">
                      <a:pos x="842" y="468"/>
                    </a:cxn>
                    <a:cxn ang="0">
                      <a:pos x="917" y="428"/>
                    </a:cxn>
                    <a:cxn ang="0">
                      <a:pos x="989" y="383"/>
                    </a:cxn>
                    <a:cxn ang="0">
                      <a:pos x="1057" y="333"/>
                    </a:cxn>
                    <a:cxn ang="0">
                      <a:pos x="1123" y="280"/>
                    </a:cxn>
                    <a:cxn ang="0">
                      <a:pos x="1189" y="226"/>
                    </a:cxn>
                    <a:cxn ang="0">
                      <a:pos x="1253" y="170"/>
                    </a:cxn>
                    <a:cxn ang="0">
                      <a:pos x="1320" y="114"/>
                    </a:cxn>
                    <a:cxn ang="0">
                      <a:pos x="1387" y="58"/>
                    </a:cxn>
                    <a:cxn ang="0">
                      <a:pos x="1392" y="40"/>
                    </a:cxn>
                    <a:cxn ang="0">
                      <a:pos x="1317" y="25"/>
                    </a:cxn>
                    <a:cxn ang="0">
                      <a:pos x="1204" y="13"/>
                    </a:cxn>
                    <a:cxn ang="0">
                      <a:pos x="1090" y="5"/>
                    </a:cxn>
                    <a:cxn ang="0">
                      <a:pos x="975" y="1"/>
                    </a:cxn>
                    <a:cxn ang="0">
                      <a:pos x="861" y="1"/>
                    </a:cxn>
                    <a:cxn ang="0">
                      <a:pos x="746" y="6"/>
                    </a:cxn>
                    <a:cxn ang="0">
                      <a:pos x="631" y="16"/>
                    </a:cxn>
                    <a:cxn ang="0">
                      <a:pos x="516" y="35"/>
                    </a:cxn>
                    <a:cxn ang="0">
                      <a:pos x="404" y="62"/>
                    </a:cxn>
                    <a:cxn ang="0">
                      <a:pos x="291" y="96"/>
                    </a:cxn>
                    <a:cxn ang="0">
                      <a:pos x="179" y="140"/>
                    </a:cxn>
                    <a:cxn ang="0">
                      <a:pos x="118" y="173"/>
                    </a:cxn>
                    <a:cxn ang="0">
                      <a:pos x="59" y="208"/>
                    </a:cxn>
                    <a:cxn ang="0">
                      <a:pos x="0" y="284"/>
                    </a:cxn>
                    <a:cxn ang="0">
                      <a:pos x="38" y="326"/>
                    </a:cxn>
                    <a:cxn ang="0">
                      <a:pos x="93" y="348"/>
                    </a:cxn>
                    <a:cxn ang="0">
                      <a:pos x="153" y="360"/>
                    </a:cxn>
                    <a:cxn ang="0">
                      <a:pos x="221" y="334"/>
                    </a:cxn>
                    <a:cxn ang="0">
                      <a:pos x="291" y="310"/>
                    </a:cxn>
                    <a:cxn ang="0">
                      <a:pos x="360" y="287"/>
                    </a:cxn>
                    <a:cxn ang="0">
                      <a:pos x="431" y="267"/>
                    </a:cxn>
                    <a:cxn ang="0">
                      <a:pos x="501" y="248"/>
                    </a:cxn>
                    <a:cxn ang="0">
                      <a:pos x="572" y="232"/>
                    </a:cxn>
                    <a:cxn ang="0">
                      <a:pos x="644" y="216"/>
                    </a:cxn>
                    <a:cxn ang="0">
                      <a:pos x="714" y="203"/>
                    </a:cxn>
                    <a:cxn ang="0">
                      <a:pos x="784" y="192"/>
                    </a:cxn>
                    <a:cxn ang="0">
                      <a:pos x="855" y="184"/>
                    </a:cxn>
                    <a:cxn ang="0">
                      <a:pos x="903" y="188"/>
                    </a:cxn>
                    <a:cxn ang="0">
                      <a:pos x="884" y="203"/>
                    </a:cxn>
                    <a:cxn ang="0">
                      <a:pos x="817" y="230"/>
                    </a:cxn>
                    <a:cxn ang="0">
                      <a:pos x="753" y="259"/>
                    </a:cxn>
                    <a:cxn ang="0">
                      <a:pos x="692" y="287"/>
                    </a:cxn>
                    <a:cxn ang="0">
                      <a:pos x="631" y="318"/>
                    </a:cxn>
                    <a:cxn ang="0">
                      <a:pos x="573" y="348"/>
                    </a:cxn>
                    <a:cxn ang="0">
                      <a:pos x="397" y="440"/>
                    </a:cxn>
                    <a:cxn ang="0">
                      <a:pos x="386" y="454"/>
                    </a:cxn>
                    <a:cxn ang="0">
                      <a:pos x="412" y="477"/>
                    </a:cxn>
                    <a:cxn ang="0">
                      <a:pos x="444" y="494"/>
                    </a:cxn>
                    <a:cxn ang="0">
                      <a:pos x="480" y="507"/>
                    </a:cxn>
                    <a:cxn ang="0">
                      <a:pos x="519" y="519"/>
                    </a:cxn>
                    <a:cxn ang="0">
                      <a:pos x="558" y="530"/>
                    </a:cxn>
                    <a:cxn ang="0">
                      <a:pos x="583" y="535"/>
                    </a:cxn>
                    <a:cxn ang="0">
                      <a:pos x="601" y="538"/>
                    </a:cxn>
                    <a:cxn ang="0">
                      <a:pos x="618" y="543"/>
                    </a:cxn>
                  </a:cxnLst>
                  <a:rect l="0" t="0" r="r" b="b"/>
                  <a:pathLst>
                    <a:path w="1392" h="543">
                      <a:moveTo>
                        <a:pt x="618" y="543"/>
                      </a:moveTo>
                      <a:lnTo>
                        <a:pt x="649" y="537"/>
                      </a:lnTo>
                      <a:lnTo>
                        <a:pt x="678" y="529"/>
                      </a:lnTo>
                      <a:lnTo>
                        <a:pt x="707" y="522"/>
                      </a:lnTo>
                      <a:lnTo>
                        <a:pt x="736" y="512"/>
                      </a:lnTo>
                      <a:lnTo>
                        <a:pt x="764" y="503"/>
                      </a:lnTo>
                      <a:lnTo>
                        <a:pt x="790" y="492"/>
                      </a:lnTo>
                      <a:lnTo>
                        <a:pt x="817" y="480"/>
                      </a:lnTo>
                      <a:lnTo>
                        <a:pt x="842" y="468"/>
                      </a:lnTo>
                      <a:lnTo>
                        <a:pt x="868" y="455"/>
                      </a:lnTo>
                      <a:lnTo>
                        <a:pt x="893" y="441"/>
                      </a:lnTo>
                      <a:lnTo>
                        <a:pt x="917" y="428"/>
                      </a:lnTo>
                      <a:lnTo>
                        <a:pt x="941" y="414"/>
                      </a:lnTo>
                      <a:lnTo>
                        <a:pt x="964" y="397"/>
                      </a:lnTo>
                      <a:lnTo>
                        <a:pt x="989" y="383"/>
                      </a:lnTo>
                      <a:lnTo>
                        <a:pt x="1011" y="366"/>
                      </a:lnTo>
                      <a:lnTo>
                        <a:pt x="1035" y="349"/>
                      </a:lnTo>
                      <a:lnTo>
                        <a:pt x="1057" y="333"/>
                      </a:lnTo>
                      <a:lnTo>
                        <a:pt x="1079" y="316"/>
                      </a:lnTo>
                      <a:lnTo>
                        <a:pt x="1101" y="298"/>
                      </a:lnTo>
                      <a:lnTo>
                        <a:pt x="1123" y="280"/>
                      </a:lnTo>
                      <a:lnTo>
                        <a:pt x="1145" y="263"/>
                      </a:lnTo>
                      <a:lnTo>
                        <a:pt x="1166" y="245"/>
                      </a:lnTo>
                      <a:lnTo>
                        <a:pt x="1189" y="226"/>
                      </a:lnTo>
                      <a:lnTo>
                        <a:pt x="1211" y="208"/>
                      </a:lnTo>
                      <a:lnTo>
                        <a:pt x="1232" y="189"/>
                      </a:lnTo>
                      <a:lnTo>
                        <a:pt x="1253" y="170"/>
                      </a:lnTo>
                      <a:lnTo>
                        <a:pt x="1276" y="151"/>
                      </a:lnTo>
                      <a:lnTo>
                        <a:pt x="1297" y="132"/>
                      </a:lnTo>
                      <a:lnTo>
                        <a:pt x="1320" y="114"/>
                      </a:lnTo>
                      <a:lnTo>
                        <a:pt x="1343" y="95"/>
                      </a:lnTo>
                      <a:lnTo>
                        <a:pt x="1365" y="76"/>
                      </a:lnTo>
                      <a:lnTo>
                        <a:pt x="1387" y="58"/>
                      </a:lnTo>
                      <a:lnTo>
                        <a:pt x="1390" y="52"/>
                      </a:lnTo>
                      <a:lnTo>
                        <a:pt x="1390" y="46"/>
                      </a:lnTo>
                      <a:lnTo>
                        <a:pt x="1392" y="40"/>
                      </a:lnTo>
                      <a:lnTo>
                        <a:pt x="1392" y="34"/>
                      </a:lnTo>
                      <a:lnTo>
                        <a:pt x="1355" y="31"/>
                      </a:lnTo>
                      <a:lnTo>
                        <a:pt x="1317" y="25"/>
                      </a:lnTo>
                      <a:lnTo>
                        <a:pt x="1280" y="21"/>
                      </a:lnTo>
                      <a:lnTo>
                        <a:pt x="1242" y="18"/>
                      </a:lnTo>
                      <a:lnTo>
                        <a:pt x="1204" y="13"/>
                      </a:lnTo>
                      <a:lnTo>
                        <a:pt x="1165" y="10"/>
                      </a:lnTo>
                      <a:lnTo>
                        <a:pt x="1128" y="8"/>
                      </a:lnTo>
                      <a:lnTo>
                        <a:pt x="1090" y="5"/>
                      </a:lnTo>
                      <a:lnTo>
                        <a:pt x="1052" y="3"/>
                      </a:lnTo>
                      <a:lnTo>
                        <a:pt x="1013" y="2"/>
                      </a:lnTo>
                      <a:lnTo>
                        <a:pt x="975" y="1"/>
                      </a:lnTo>
                      <a:lnTo>
                        <a:pt x="938" y="0"/>
                      </a:lnTo>
                      <a:lnTo>
                        <a:pt x="898" y="0"/>
                      </a:lnTo>
                      <a:lnTo>
                        <a:pt x="861" y="1"/>
                      </a:lnTo>
                      <a:lnTo>
                        <a:pt x="823" y="2"/>
                      </a:lnTo>
                      <a:lnTo>
                        <a:pt x="783" y="3"/>
                      </a:lnTo>
                      <a:lnTo>
                        <a:pt x="746" y="6"/>
                      </a:lnTo>
                      <a:lnTo>
                        <a:pt x="707" y="8"/>
                      </a:lnTo>
                      <a:lnTo>
                        <a:pt x="670" y="12"/>
                      </a:lnTo>
                      <a:lnTo>
                        <a:pt x="631" y="16"/>
                      </a:lnTo>
                      <a:lnTo>
                        <a:pt x="593" y="22"/>
                      </a:lnTo>
                      <a:lnTo>
                        <a:pt x="555" y="28"/>
                      </a:lnTo>
                      <a:lnTo>
                        <a:pt x="516" y="35"/>
                      </a:lnTo>
                      <a:lnTo>
                        <a:pt x="479" y="43"/>
                      </a:lnTo>
                      <a:lnTo>
                        <a:pt x="441" y="52"/>
                      </a:lnTo>
                      <a:lnTo>
                        <a:pt x="404" y="62"/>
                      </a:lnTo>
                      <a:lnTo>
                        <a:pt x="366" y="72"/>
                      </a:lnTo>
                      <a:lnTo>
                        <a:pt x="328" y="84"/>
                      </a:lnTo>
                      <a:lnTo>
                        <a:pt x="291" y="96"/>
                      </a:lnTo>
                      <a:lnTo>
                        <a:pt x="254" y="110"/>
                      </a:lnTo>
                      <a:lnTo>
                        <a:pt x="216" y="125"/>
                      </a:lnTo>
                      <a:lnTo>
                        <a:pt x="179" y="140"/>
                      </a:lnTo>
                      <a:lnTo>
                        <a:pt x="159" y="152"/>
                      </a:lnTo>
                      <a:lnTo>
                        <a:pt x="138" y="163"/>
                      </a:lnTo>
                      <a:lnTo>
                        <a:pt x="118" y="173"/>
                      </a:lnTo>
                      <a:lnTo>
                        <a:pt x="98" y="185"/>
                      </a:lnTo>
                      <a:lnTo>
                        <a:pt x="78" y="197"/>
                      </a:lnTo>
                      <a:lnTo>
                        <a:pt x="59" y="208"/>
                      </a:lnTo>
                      <a:lnTo>
                        <a:pt x="42" y="220"/>
                      </a:lnTo>
                      <a:lnTo>
                        <a:pt x="26" y="233"/>
                      </a:lnTo>
                      <a:lnTo>
                        <a:pt x="0" y="284"/>
                      </a:lnTo>
                      <a:lnTo>
                        <a:pt x="7" y="309"/>
                      </a:lnTo>
                      <a:lnTo>
                        <a:pt x="22" y="318"/>
                      </a:lnTo>
                      <a:lnTo>
                        <a:pt x="38" y="326"/>
                      </a:lnTo>
                      <a:lnTo>
                        <a:pt x="56" y="335"/>
                      </a:lnTo>
                      <a:lnTo>
                        <a:pt x="73" y="342"/>
                      </a:lnTo>
                      <a:lnTo>
                        <a:pt x="93" y="348"/>
                      </a:lnTo>
                      <a:lnTo>
                        <a:pt x="113" y="354"/>
                      </a:lnTo>
                      <a:lnTo>
                        <a:pt x="132" y="358"/>
                      </a:lnTo>
                      <a:lnTo>
                        <a:pt x="153" y="360"/>
                      </a:lnTo>
                      <a:lnTo>
                        <a:pt x="175" y="352"/>
                      </a:lnTo>
                      <a:lnTo>
                        <a:pt x="198" y="342"/>
                      </a:lnTo>
                      <a:lnTo>
                        <a:pt x="221" y="334"/>
                      </a:lnTo>
                      <a:lnTo>
                        <a:pt x="245" y="326"/>
                      </a:lnTo>
                      <a:lnTo>
                        <a:pt x="267" y="318"/>
                      </a:lnTo>
                      <a:lnTo>
                        <a:pt x="291" y="310"/>
                      </a:lnTo>
                      <a:lnTo>
                        <a:pt x="314" y="302"/>
                      </a:lnTo>
                      <a:lnTo>
                        <a:pt x="337" y="295"/>
                      </a:lnTo>
                      <a:lnTo>
                        <a:pt x="360" y="287"/>
                      </a:lnTo>
                      <a:lnTo>
                        <a:pt x="384" y="282"/>
                      </a:lnTo>
                      <a:lnTo>
                        <a:pt x="407" y="273"/>
                      </a:lnTo>
                      <a:lnTo>
                        <a:pt x="431" y="267"/>
                      </a:lnTo>
                      <a:lnTo>
                        <a:pt x="454" y="261"/>
                      </a:lnTo>
                      <a:lnTo>
                        <a:pt x="478" y="254"/>
                      </a:lnTo>
                      <a:lnTo>
                        <a:pt x="501" y="248"/>
                      </a:lnTo>
                      <a:lnTo>
                        <a:pt x="525" y="242"/>
                      </a:lnTo>
                      <a:lnTo>
                        <a:pt x="549" y="236"/>
                      </a:lnTo>
                      <a:lnTo>
                        <a:pt x="572" y="232"/>
                      </a:lnTo>
                      <a:lnTo>
                        <a:pt x="595" y="227"/>
                      </a:lnTo>
                      <a:lnTo>
                        <a:pt x="620" y="222"/>
                      </a:lnTo>
                      <a:lnTo>
                        <a:pt x="644" y="216"/>
                      </a:lnTo>
                      <a:lnTo>
                        <a:pt x="667" y="211"/>
                      </a:lnTo>
                      <a:lnTo>
                        <a:pt x="690" y="208"/>
                      </a:lnTo>
                      <a:lnTo>
                        <a:pt x="714" y="203"/>
                      </a:lnTo>
                      <a:lnTo>
                        <a:pt x="738" y="200"/>
                      </a:lnTo>
                      <a:lnTo>
                        <a:pt x="761" y="196"/>
                      </a:lnTo>
                      <a:lnTo>
                        <a:pt x="784" y="192"/>
                      </a:lnTo>
                      <a:lnTo>
                        <a:pt x="809" y="189"/>
                      </a:lnTo>
                      <a:lnTo>
                        <a:pt x="832" y="185"/>
                      </a:lnTo>
                      <a:lnTo>
                        <a:pt x="855" y="184"/>
                      </a:lnTo>
                      <a:lnTo>
                        <a:pt x="877" y="180"/>
                      </a:lnTo>
                      <a:lnTo>
                        <a:pt x="902" y="178"/>
                      </a:lnTo>
                      <a:lnTo>
                        <a:pt x="903" y="188"/>
                      </a:lnTo>
                      <a:lnTo>
                        <a:pt x="898" y="194"/>
                      </a:lnTo>
                      <a:lnTo>
                        <a:pt x="891" y="200"/>
                      </a:lnTo>
                      <a:lnTo>
                        <a:pt x="884" y="203"/>
                      </a:lnTo>
                      <a:lnTo>
                        <a:pt x="862" y="213"/>
                      </a:lnTo>
                      <a:lnTo>
                        <a:pt x="839" y="222"/>
                      </a:lnTo>
                      <a:lnTo>
                        <a:pt x="817" y="230"/>
                      </a:lnTo>
                      <a:lnTo>
                        <a:pt x="795" y="240"/>
                      </a:lnTo>
                      <a:lnTo>
                        <a:pt x="774" y="249"/>
                      </a:lnTo>
                      <a:lnTo>
                        <a:pt x="753" y="259"/>
                      </a:lnTo>
                      <a:lnTo>
                        <a:pt x="731" y="268"/>
                      </a:lnTo>
                      <a:lnTo>
                        <a:pt x="711" y="278"/>
                      </a:lnTo>
                      <a:lnTo>
                        <a:pt x="692" y="287"/>
                      </a:lnTo>
                      <a:lnTo>
                        <a:pt x="672" y="298"/>
                      </a:lnTo>
                      <a:lnTo>
                        <a:pt x="651" y="308"/>
                      </a:lnTo>
                      <a:lnTo>
                        <a:pt x="631" y="318"/>
                      </a:lnTo>
                      <a:lnTo>
                        <a:pt x="612" y="327"/>
                      </a:lnTo>
                      <a:lnTo>
                        <a:pt x="593" y="337"/>
                      </a:lnTo>
                      <a:lnTo>
                        <a:pt x="573" y="348"/>
                      </a:lnTo>
                      <a:lnTo>
                        <a:pt x="554" y="359"/>
                      </a:lnTo>
                      <a:lnTo>
                        <a:pt x="400" y="437"/>
                      </a:lnTo>
                      <a:lnTo>
                        <a:pt x="397" y="440"/>
                      </a:lnTo>
                      <a:lnTo>
                        <a:pt x="393" y="442"/>
                      </a:lnTo>
                      <a:lnTo>
                        <a:pt x="390" y="448"/>
                      </a:lnTo>
                      <a:lnTo>
                        <a:pt x="386" y="454"/>
                      </a:lnTo>
                      <a:lnTo>
                        <a:pt x="395" y="462"/>
                      </a:lnTo>
                      <a:lnTo>
                        <a:pt x="404" y="469"/>
                      </a:lnTo>
                      <a:lnTo>
                        <a:pt x="412" y="477"/>
                      </a:lnTo>
                      <a:lnTo>
                        <a:pt x="421" y="484"/>
                      </a:lnTo>
                      <a:lnTo>
                        <a:pt x="433" y="490"/>
                      </a:lnTo>
                      <a:lnTo>
                        <a:pt x="444" y="494"/>
                      </a:lnTo>
                      <a:lnTo>
                        <a:pt x="455" y="499"/>
                      </a:lnTo>
                      <a:lnTo>
                        <a:pt x="468" y="504"/>
                      </a:lnTo>
                      <a:lnTo>
                        <a:pt x="480" y="507"/>
                      </a:lnTo>
                      <a:lnTo>
                        <a:pt x="493" y="512"/>
                      </a:lnTo>
                      <a:lnTo>
                        <a:pt x="506" y="516"/>
                      </a:lnTo>
                      <a:lnTo>
                        <a:pt x="519" y="519"/>
                      </a:lnTo>
                      <a:lnTo>
                        <a:pt x="533" y="524"/>
                      </a:lnTo>
                      <a:lnTo>
                        <a:pt x="544" y="528"/>
                      </a:lnTo>
                      <a:lnTo>
                        <a:pt x="558" y="530"/>
                      </a:lnTo>
                      <a:lnTo>
                        <a:pt x="570" y="535"/>
                      </a:lnTo>
                      <a:lnTo>
                        <a:pt x="577" y="535"/>
                      </a:lnTo>
                      <a:lnTo>
                        <a:pt x="583" y="535"/>
                      </a:lnTo>
                      <a:lnTo>
                        <a:pt x="588" y="536"/>
                      </a:lnTo>
                      <a:lnTo>
                        <a:pt x="595" y="537"/>
                      </a:lnTo>
                      <a:lnTo>
                        <a:pt x="601" y="538"/>
                      </a:lnTo>
                      <a:lnTo>
                        <a:pt x="607" y="540"/>
                      </a:lnTo>
                      <a:lnTo>
                        <a:pt x="613" y="541"/>
                      </a:lnTo>
                      <a:lnTo>
                        <a:pt x="618" y="54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3" name="Freeform 657"/>
                <p:cNvSpPr>
                  <a:spLocks/>
                </p:cNvSpPr>
                <p:nvPr/>
              </p:nvSpPr>
              <p:spPr bwMode="auto">
                <a:xfrm>
                  <a:off x="4139" y="3246"/>
                  <a:ext cx="195" cy="125"/>
                </a:xfrm>
                <a:custGeom>
                  <a:avLst/>
                  <a:gdLst/>
                  <a:ahLst/>
                  <a:cxnLst>
                    <a:cxn ang="0">
                      <a:pos x="765" y="0"/>
                    </a:cxn>
                    <a:cxn ang="0">
                      <a:pos x="720" y="37"/>
                    </a:cxn>
                    <a:cxn ang="0">
                      <a:pos x="674" y="74"/>
                    </a:cxn>
                    <a:cxn ang="0">
                      <a:pos x="630" y="112"/>
                    </a:cxn>
                    <a:cxn ang="0">
                      <a:pos x="587" y="150"/>
                    </a:cxn>
                    <a:cxn ang="0">
                      <a:pos x="543" y="185"/>
                    </a:cxn>
                    <a:cxn ang="0">
                      <a:pos x="500" y="221"/>
                    </a:cxn>
                    <a:cxn ang="0">
                      <a:pos x="456" y="257"/>
                    </a:cxn>
                    <a:cxn ang="0">
                      <a:pos x="412" y="290"/>
                    </a:cxn>
                    <a:cxn ang="0">
                      <a:pos x="366" y="323"/>
                    </a:cxn>
                    <a:cxn ang="0">
                      <a:pos x="319" y="354"/>
                    </a:cxn>
                    <a:cxn ang="0">
                      <a:pos x="272" y="382"/>
                    </a:cxn>
                    <a:cxn ang="0">
                      <a:pos x="221" y="408"/>
                    </a:cxn>
                    <a:cxn ang="0">
                      <a:pos x="170" y="431"/>
                    </a:cxn>
                    <a:cxn ang="0">
                      <a:pos x="115" y="452"/>
                    </a:cxn>
                    <a:cxn ang="0">
                      <a:pos x="60" y="470"/>
                    </a:cxn>
                    <a:cxn ang="0">
                      <a:pos x="0" y="483"/>
                    </a:cxn>
                    <a:cxn ang="0">
                      <a:pos x="34" y="496"/>
                    </a:cxn>
                    <a:cxn ang="0">
                      <a:pos x="92" y="479"/>
                    </a:cxn>
                    <a:cxn ang="0">
                      <a:pos x="150" y="461"/>
                    </a:cxn>
                    <a:cxn ang="0">
                      <a:pos x="203" y="439"/>
                    </a:cxn>
                    <a:cxn ang="0">
                      <a:pos x="254" y="412"/>
                    </a:cxn>
                    <a:cxn ang="0">
                      <a:pos x="304" y="385"/>
                    </a:cxn>
                    <a:cxn ang="0">
                      <a:pos x="353" y="354"/>
                    </a:cxn>
                    <a:cxn ang="0">
                      <a:pos x="399" y="323"/>
                    </a:cxn>
                    <a:cxn ang="0">
                      <a:pos x="446" y="290"/>
                    </a:cxn>
                    <a:cxn ang="0">
                      <a:pos x="490" y="254"/>
                    </a:cxn>
                    <a:cxn ang="0">
                      <a:pos x="534" y="219"/>
                    </a:cxn>
                    <a:cxn ang="0">
                      <a:pos x="578" y="182"/>
                    </a:cxn>
                    <a:cxn ang="0">
                      <a:pos x="621" y="145"/>
                    </a:cxn>
                    <a:cxn ang="0">
                      <a:pos x="665" y="107"/>
                    </a:cxn>
                    <a:cxn ang="0">
                      <a:pos x="709" y="70"/>
                    </a:cxn>
                    <a:cxn ang="0">
                      <a:pos x="755" y="33"/>
                    </a:cxn>
                    <a:cxn ang="0">
                      <a:pos x="780" y="9"/>
                    </a:cxn>
                  </a:cxnLst>
                  <a:rect l="0" t="0" r="r" b="b"/>
                  <a:pathLst>
                    <a:path w="780" h="502">
                      <a:moveTo>
                        <a:pt x="762" y="6"/>
                      </a:moveTo>
                      <a:lnTo>
                        <a:pt x="765" y="0"/>
                      </a:lnTo>
                      <a:lnTo>
                        <a:pt x="742" y="18"/>
                      </a:lnTo>
                      <a:lnTo>
                        <a:pt x="720" y="37"/>
                      </a:lnTo>
                      <a:lnTo>
                        <a:pt x="697" y="56"/>
                      </a:lnTo>
                      <a:lnTo>
                        <a:pt x="674" y="74"/>
                      </a:lnTo>
                      <a:lnTo>
                        <a:pt x="652" y="93"/>
                      </a:lnTo>
                      <a:lnTo>
                        <a:pt x="630" y="112"/>
                      </a:lnTo>
                      <a:lnTo>
                        <a:pt x="610" y="131"/>
                      </a:lnTo>
                      <a:lnTo>
                        <a:pt x="587" y="150"/>
                      </a:lnTo>
                      <a:lnTo>
                        <a:pt x="565" y="166"/>
                      </a:lnTo>
                      <a:lnTo>
                        <a:pt x="543" y="185"/>
                      </a:lnTo>
                      <a:lnTo>
                        <a:pt x="522" y="203"/>
                      </a:lnTo>
                      <a:lnTo>
                        <a:pt x="500" y="221"/>
                      </a:lnTo>
                      <a:lnTo>
                        <a:pt x="478" y="239"/>
                      </a:lnTo>
                      <a:lnTo>
                        <a:pt x="456" y="257"/>
                      </a:lnTo>
                      <a:lnTo>
                        <a:pt x="435" y="273"/>
                      </a:lnTo>
                      <a:lnTo>
                        <a:pt x="412" y="290"/>
                      </a:lnTo>
                      <a:lnTo>
                        <a:pt x="389" y="307"/>
                      </a:lnTo>
                      <a:lnTo>
                        <a:pt x="366" y="323"/>
                      </a:lnTo>
                      <a:lnTo>
                        <a:pt x="343" y="338"/>
                      </a:lnTo>
                      <a:lnTo>
                        <a:pt x="319" y="354"/>
                      </a:lnTo>
                      <a:lnTo>
                        <a:pt x="295" y="368"/>
                      </a:lnTo>
                      <a:lnTo>
                        <a:pt x="272" y="382"/>
                      </a:lnTo>
                      <a:lnTo>
                        <a:pt x="246" y="396"/>
                      </a:lnTo>
                      <a:lnTo>
                        <a:pt x="221" y="408"/>
                      </a:lnTo>
                      <a:lnTo>
                        <a:pt x="195" y="420"/>
                      </a:lnTo>
                      <a:lnTo>
                        <a:pt x="170" y="431"/>
                      </a:lnTo>
                      <a:lnTo>
                        <a:pt x="143" y="442"/>
                      </a:lnTo>
                      <a:lnTo>
                        <a:pt x="115" y="452"/>
                      </a:lnTo>
                      <a:lnTo>
                        <a:pt x="89" y="461"/>
                      </a:lnTo>
                      <a:lnTo>
                        <a:pt x="60" y="470"/>
                      </a:lnTo>
                      <a:lnTo>
                        <a:pt x="29" y="477"/>
                      </a:lnTo>
                      <a:lnTo>
                        <a:pt x="0" y="483"/>
                      </a:lnTo>
                      <a:lnTo>
                        <a:pt x="3" y="502"/>
                      </a:lnTo>
                      <a:lnTo>
                        <a:pt x="34" y="496"/>
                      </a:lnTo>
                      <a:lnTo>
                        <a:pt x="64" y="489"/>
                      </a:lnTo>
                      <a:lnTo>
                        <a:pt x="92" y="479"/>
                      </a:lnTo>
                      <a:lnTo>
                        <a:pt x="122" y="471"/>
                      </a:lnTo>
                      <a:lnTo>
                        <a:pt x="150" y="461"/>
                      </a:lnTo>
                      <a:lnTo>
                        <a:pt x="176" y="450"/>
                      </a:lnTo>
                      <a:lnTo>
                        <a:pt x="203" y="439"/>
                      </a:lnTo>
                      <a:lnTo>
                        <a:pt x="229" y="424"/>
                      </a:lnTo>
                      <a:lnTo>
                        <a:pt x="254" y="412"/>
                      </a:lnTo>
                      <a:lnTo>
                        <a:pt x="281" y="399"/>
                      </a:lnTo>
                      <a:lnTo>
                        <a:pt x="304" y="385"/>
                      </a:lnTo>
                      <a:lnTo>
                        <a:pt x="330" y="370"/>
                      </a:lnTo>
                      <a:lnTo>
                        <a:pt x="353" y="354"/>
                      </a:lnTo>
                      <a:lnTo>
                        <a:pt x="376" y="340"/>
                      </a:lnTo>
                      <a:lnTo>
                        <a:pt x="399" y="323"/>
                      </a:lnTo>
                      <a:lnTo>
                        <a:pt x="423" y="307"/>
                      </a:lnTo>
                      <a:lnTo>
                        <a:pt x="446" y="290"/>
                      </a:lnTo>
                      <a:lnTo>
                        <a:pt x="469" y="272"/>
                      </a:lnTo>
                      <a:lnTo>
                        <a:pt x="490" y="254"/>
                      </a:lnTo>
                      <a:lnTo>
                        <a:pt x="512" y="236"/>
                      </a:lnTo>
                      <a:lnTo>
                        <a:pt x="534" y="219"/>
                      </a:lnTo>
                      <a:lnTo>
                        <a:pt x="556" y="201"/>
                      </a:lnTo>
                      <a:lnTo>
                        <a:pt x="578" y="182"/>
                      </a:lnTo>
                      <a:lnTo>
                        <a:pt x="599" y="164"/>
                      </a:lnTo>
                      <a:lnTo>
                        <a:pt x="621" y="145"/>
                      </a:lnTo>
                      <a:lnTo>
                        <a:pt x="642" y="126"/>
                      </a:lnTo>
                      <a:lnTo>
                        <a:pt x="665" y="107"/>
                      </a:lnTo>
                      <a:lnTo>
                        <a:pt x="686" y="88"/>
                      </a:lnTo>
                      <a:lnTo>
                        <a:pt x="709" y="70"/>
                      </a:lnTo>
                      <a:lnTo>
                        <a:pt x="731" y="52"/>
                      </a:lnTo>
                      <a:lnTo>
                        <a:pt x="755" y="33"/>
                      </a:lnTo>
                      <a:lnTo>
                        <a:pt x="777" y="14"/>
                      </a:lnTo>
                      <a:lnTo>
                        <a:pt x="780" y="9"/>
                      </a:lnTo>
                      <a:lnTo>
                        <a:pt x="762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4" name="Freeform 658"/>
                <p:cNvSpPr>
                  <a:spLocks/>
                </p:cNvSpPr>
                <p:nvPr/>
              </p:nvSpPr>
              <p:spPr bwMode="auto">
                <a:xfrm>
                  <a:off x="4330" y="3239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13" y="19"/>
                    </a:cxn>
                    <a:cxn ang="0">
                      <a:pos x="3" y="9"/>
                    </a:cxn>
                    <a:cxn ang="0">
                      <a:pos x="4" y="14"/>
                    </a:cxn>
                    <a:cxn ang="0">
                      <a:pos x="3" y="19"/>
                    </a:cxn>
                    <a:cxn ang="0">
                      <a:pos x="2" y="25"/>
                    </a:cxn>
                    <a:cxn ang="0">
                      <a:pos x="0" y="32"/>
                    </a:cxn>
                    <a:cxn ang="0">
                      <a:pos x="18" y="35"/>
                    </a:cxn>
                    <a:cxn ang="0">
                      <a:pos x="19" y="29"/>
                    </a:cxn>
                    <a:cxn ang="0">
                      <a:pos x="20" y="22"/>
                    </a:cxn>
                    <a:cxn ang="0">
                      <a:pos x="23" y="16"/>
                    </a:cxn>
                    <a:cxn ang="0">
                      <a:pos x="24" y="9"/>
                    </a:cxn>
                    <a:cxn ang="0">
                      <a:pos x="15" y="0"/>
                    </a:cxn>
                    <a:cxn ang="0">
                      <a:pos x="24" y="9"/>
                    </a:cxn>
                    <a:cxn ang="0">
                      <a:pos x="24" y="1"/>
                    </a:cxn>
                    <a:cxn ang="0">
                      <a:pos x="15" y="0"/>
                    </a:cxn>
                    <a:cxn ang="0">
                      <a:pos x="13" y="19"/>
                    </a:cxn>
                  </a:cxnLst>
                  <a:rect l="0" t="0" r="r" b="b"/>
                  <a:pathLst>
                    <a:path w="24" h="35">
                      <a:moveTo>
                        <a:pt x="13" y="19"/>
                      </a:moveTo>
                      <a:lnTo>
                        <a:pt x="3" y="9"/>
                      </a:lnTo>
                      <a:lnTo>
                        <a:pt x="4" y="14"/>
                      </a:lnTo>
                      <a:lnTo>
                        <a:pt x="3" y="19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18" y="35"/>
                      </a:lnTo>
                      <a:lnTo>
                        <a:pt x="19" y="29"/>
                      </a:lnTo>
                      <a:lnTo>
                        <a:pt x="20" y="22"/>
                      </a:lnTo>
                      <a:lnTo>
                        <a:pt x="23" y="16"/>
                      </a:lnTo>
                      <a:lnTo>
                        <a:pt x="24" y="9"/>
                      </a:lnTo>
                      <a:lnTo>
                        <a:pt x="15" y="0"/>
                      </a:lnTo>
                      <a:lnTo>
                        <a:pt x="24" y="9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5" name="Freeform 659"/>
                <p:cNvSpPr>
                  <a:spLocks/>
                </p:cNvSpPr>
                <p:nvPr/>
              </p:nvSpPr>
              <p:spPr bwMode="auto">
                <a:xfrm>
                  <a:off x="4029" y="3231"/>
                  <a:ext cx="304" cy="40"/>
                </a:xfrm>
                <a:custGeom>
                  <a:avLst/>
                  <a:gdLst/>
                  <a:ahLst/>
                  <a:cxnLst>
                    <a:cxn ang="0">
                      <a:pos x="7" y="161"/>
                    </a:cxn>
                    <a:cxn ang="0">
                      <a:pos x="81" y="131"/>
                    </a:cxn>
                    <a:cxn ang="0">
                      <a:pos x="156" y="105"/>
                    </a:cxn>
                    <a:cxn ang="0">
                      <a:pos x="230" y="82"/>
                    </a:cxn>
                    <a:cxn ang="0">
                      <a:pos x="307" y="63"/>
                    </a:cxn>
                    <a:cxn ang="0">
                      <a:pos x="381" y="49"/>
                    </a:cxn>
                    <a:cxn ang="0">
                      <a:pos x="457" y="37"/>
                    </a:cxn>
                    <a:cxn ang="0">
                      <a:pos x="532" y="29"/>
                    </a:cxn>
                    <a:cxn ang="0">
                      <a:pos x="608" y="23"/>
                    </a:cxn>
                    <a:cxn ang="0">
                      <a:pos x="686" y="23"/>
                    </a:cxn>
                    <a:cxn ang="0">
                      <a:pos x="763" y="21"/>
                    </a:cxn>
                    <a:cxn ang="0">
                      <a:pos x="838" y="23"/>
                    </a:cxn>
                    <a:cxn ang="0">
                      <a:pos x="915" y="25"/>
                    </a:cxn>
                    <a:cxn ang="0">
                      <a:pos x="990" y="31"/>
                    </a:cxn>
                    <a:cxn ang="0">
                      <a:pos x="1067" y="38"/>
                    </a:cxn>
                    <a:cxn ang="0">
                      <a:pos x="1141" y="45"/>
                    </a:cxn>
                    <a:cxn ang="0">
                      <a:pos x="1217" y="55"/>
                    </a:cxn>
                    <a:cxn ang="0">
                      <a:pos x="1180" y="32"/>
                    </a:cxn>
                    <a:cxn ang="0">
                      <a:pos x="1105" y="23"/>
                    </a:cxn>
                    <a:cxn ang="0">
                      <a:pos x="1029" y="14"/>
                    </a:cxn>
                    <a:cxn ang="0">
                      <a:pos x="953" y="10"/>
                    </a:cxn>
                    <a:cxn ang="0">
                      <a:pos x="877" y="4"/>
                    </a:cxn>
                    <a:cxn ang="0">
                      <a:pos x="800" y="1"/>
                    </a:cxn>
                    <a:cxn ang="0">
                      <a:pos x="723" y="0"/>
                    </a:cxn>
                    <a:cxn ang="0">
                      <a:pos x="648" y="2"/>
                    </a:cxn>
                    <a:cxn ang="0">
                      <a:pos x="571" y="8"/>
                    </a:cxn>
                    <a:cxn ang="0">
                      <a:pos x="493" y="14"/>
                    </a:cxn>
                    <a:cxn ang="0">
                      <a:pos x="418" y="24"/>
                    </a:cxn>
                    <a:cxn ang="0">
                      <a:pos x="341" y="37"/>
                    </a:cxn>
                    <a:cxn ang="0">
                      <a:pos x="264" y="54"/>
                    </a:cxn>
                    <a:cxn ang="0">
                      <a:pos x="188" y="74"/>
                    </a:cxn>
                    <a:cxn ang="0">
                      <a:pos x="113" y="98"/>
                    </a:cxn>
                    <a:cxn ang="0">
                      <a:pos x="39" y="126"/>
                    </a:cxn>
                    <a:cxn ang="0">
                      <a:pos x="0" y="143"/>
                    </a:cxn>
                  </a:cxnLst>
                  <a:rect l="0" t="0" r="r" b="b"/>
                  <a:pathLst>
                    <a:path w="1219" h="161">
                      <a:moveTo>
                        <a:pt x="8" y="161"/>
                      </a:moveTo>
                      <a:lnTo>
                        <a:pt x="7" y="161"/>
                      </a:lnTo>
                      <a:lnTo>
                        <a:pt x="44" y="145"/>
                      </a:lnTo>
                      <a:lnTo>
                        <a:pt x="81" y="131"/>
                      </a:lnTo>
                      <a:lnTo>
                        <a:pt x="119" y="117"/>
                      </a:lnTo>
                      <a:lnTo>
                        <a:pt x="156" y="105"/>
                      </a:lnTo>
                      <a:lnTo>
                        <a:pt x="192" y="93"/>
                      </a:lnTo>
                      <a:lnTo>
                        <a:pt x="230" y="82"/>
                      </a:lnTo>
                      <a:lnTo>
                        <a:pt x="268" y="73"/>
                      </a:lnTo>
                      <a:lnTo>
                        <a:pt x="307" y="63"/>
                      </a:lnTo>
                      <a:lnTo>
                        <a:pt x="343" y="56"/>
                      </a:lnTo>
                      <a:lnTo>
                        <a:pt x="381" y="49"/>
                      </a:lnTo>
                      <a:lnTo>
                        <a:pt x="420" y="43"/>
                      </a:lnTo>
                      <a:lnTo>
                        <a:pt x="457" y="37"/>
                      </a:lnTo>
                      <a:lnTo>
                        <a:pt x="496" y="33"/>
                      </a:lnTo>
                      <a:lnTo>
                        <a:pt x="532" y="29"/>
                      </a:lnTo>
                      <a:lnTo>
                        <a:pt x="571" y="26"/>
                      </a:lnTo>
                      <a:lnTo>
                        <a:pt x="608" y="23"/>
                      </a:lnTo>
                      <a:lnTo>
                        <a:pt x="648" y="23"/>
                      </a:lnTo>
                      <a:lnTo>
                        <a:pt x="686" y="23"/>
                      </a:lnTo>
                      <a:lnTo>
                        <a:pt x="723" y="21"/>
                      </a:lnTo>
                      <a:lnTo>
                        <a:pt x="763" y="21"/>
                      </a:lnTo>
                      <a:lnTo>
                        <a:pt x="800" y="23"/>
                      </a:lnTo>
                      <a:lnTo>
                        <a:pt x="838" y="23"/>
                      </a:lnTo>
                      <a:lnTo>
                        <a:pt x="877" y="23"/>
                      </a:lnTo>
                      <a:lnTo>
                        <a:pt x="915" y="25"/>
                      </a:lnTo>
                      <a:lnTo>
                        <a:pt x="953" y="29"/>
                      </a:lnTo>
                      <a:lnTo>
                        <a:pt x="990" y="31"/>
                      </a:lnTo>
                      <a:lnTo>
                        <a:pt x="1029" y="33"/>
                      </a:lnTo>
                      <a:lnTo>
                        <a:pt x="1067" y="38"/>
                      </a:lnTo>
                      <a:lnTo>
                        <a:pt x="1105" y="42"/>
                      </a:lnTo>
                      <a:lnTo>
                        <a:pt x="1141" y="45"/>
                      </a:lnTo>
                      <a:lnTo>
                        <a:pt x="1179" y="51"/>
                      </a:lnTo>
                      <a:lnTo>
                        <a:pt x="1217" y="55"/>
                      </a:lnTo>
                      <a:lnTo>
                        <a:pt x="1219" y="36"/>
                      </a:lnTo>
                      <a:lnTo>
                        <a:pt x="1180" y="32"/>
                      </a:lnTo>
                      <a:lnTo>
                        <a:pt x="1143" y="26"/>
                      </a:lnTo>
                      <a:lnTo>
                        <a:pt x="1105" y="23"/>
                      </a:lnTo>
                      <a:lnTo>
                        <a:pt x="1067" y="19"/>
                      </a:lnTo>
                      <a:lnTo>
                        <a:pt x="1029" y="14"/>
                      </a:lnTo>
                      <a:lnTo>
                        <a:pt x="990" y="12"/>
                      </a:lnTo>
                      <a:lnTo>
                        <a:pt x="953" y="10"/>
                      </a:lnTo>
                      <a:lnTo>
                        <a:pt x="915" y="6"/>
                      </a:lnTo>
                      <a:lnTo>
                        <a:pt x="877" y="4"/>
                      </a:lnTo>
                      <a:lnTo>
                        <a:pt x="838" y="2"/>
                      </a:lnTo>
                      <a:lnTo>
                        <a:pt x="800" y="1"/>
                      </a:lnTo>
                      <a:lnTo>
                        <a:pt x="763" y="0"/>
                      </a:lnTo>
                      <a:lnTo>
                        <a:pt x="723" y="0"/>
                      </a:lnTo>
                      <a:lnTo>
                        <a:pt x="686" y="1"/>
                      </a:lnTo>
                      <a:lnTo>
                        <a:pt x="648" y="2"/>
                      </a:lnTo>
                      <a:lnTo>
                        <a:pt x="608" y="4"/>
                      </a:lnTo>
                      <a:lnTo>
                        <a:pt x="571" y="8"/>
                      </a:lnTo>
                      <a:lnTo>
                        <a:pt x="532" y="10"/>
                      </a:lnTo>
                      <a:lnTo>
                        <a:pt x="493" y="14"/>
                      </a:lnTo>
                      <a:lnTo>
                        <a:pt x="455" y="18"/>
                      </a:lnTo>
                      <a:lnTo>
                        <a:pt x="418" y="24"/>
                      </a:lnTo>
                      <a:lnTo>
                        <a:pt x="379" y="30"/>
                      </a:lnTo>
                      <a:lnTo>
                        <a:pt x="341" y="37"/>
                      </a:lnTo>
                      <a:lnTo>
                        <a:pt x="302" y="44"/>
                      </a:lnTo>
                      <a:lnTo>
                        <a:pt x="264" y="54"/>
                      </a:lnTo>
                      <a:lnTo>
                        <a:pt x="227" y="63"/>
                      </a:lnTo>
                      <a:lnTo>
                        <a:pt x="188" y="74"/>
                      </a:lnTo>
                      <a:lnTo>
                        <a:pt x="151" y="86"/>
                      </a:lnTo>
                      <a:lnTo>
                        <a:pt x="113" y="98"/>
                      </a:lnTo>
                      <a:lnTo>
                        <a:pt x="76" y="112"/>
                      </a:lnTo>
                      <a:lnTo>
                        <a:pt x="39" y="126"/>
                      </a:lnTo>
                      <a:lnTo>
                        <a:pt x="1" y="142"/>
                      </a:lnTo>
                      <a:lnTo>
                        <a:pt x="0" y="143"/>
                      </a:lnTo>
                      <a:lnTo>
                        <a:pt x="8" y="16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6" name="Freeform 660"/>
                <p:cNvSpPr>
                  <a:spLocks/>
                </p:cNvSpPr>
                <p:nvPr/>
              </p:nvSpPr>
              <p:spPr bwMode="auto">
                <a:xfrm>
                  <a:off x="3989" y="3266"/>
                  <a:ext cx="42" cy="27"/>
                </a:xfrm>
                <a:custGeom>
                  <a:avLst/>
                  <a:gdLst/>
                  <a:ahLst/>
                  <a:cxnLst>
                    <a:cxn ang="0">
                      <a:pos x="17" y="104"/>
                    </a:cxn>
                    <a:cxn ang="0">
                      <a:pos x="16" y="108"/>
                    </a:cxn>
                    <a:cxn ang="0">
                      <a:pos x="31" y="96"/>
                    </a:cxn>
                    <a:cxn ang="0">
                      <a:pos x="48" y="84"/>
                    </a:cxn>
                    <a:cxn ang="0">
                      <a:pos x="67" y="73"/>
                    </a:cxn>
                    <a:cxn ang="0">
                      <a:pos x="84" y="62"/>
                    </a:cxn>
                    <a:cxn ang="0">
                      <a:pos x="105" y="50"/>
                    </a:cxn>
                    <a:cxn ang="0">
                      <a:pos x="126" y="40"/>
                    </a:cxn>
                    <a:cxn ang="0">
                      <a:pos x="145" y="28"/>
                    </a:cxn>
                    <a:cxn ang="0">
                      <a:pos x="166" y="18"/>
                    </a:cxn>
                    <a:cxn ang="0">
                      <a:pos x="158" y="0"/>
                    </a:cxn>
                    <a:cxn ang="0">
                      <a:pos x="137" y="12"/>
                    </a:cxn>
                    <a:cxn ang="0">
                      <a:pos x="118" y="22"/>
                    </a:cxn>
                    <a:cxn ang="0">
                      <a:pos x="97" y="33"/>
                    </a:cxn>
                    <a:cxn ang="0">
                      <a:pos x="76" y="45"/>
                    </a:cxn>
                    <a:cxn ang="0">
                      <a:pos x="55" y="57"/>
                    </a:cxn>
                    <a:cxn ang="0">
                      <a:pos x="38" y="69"/>
                    </a:cxn>
                    <a:cxn ang="0">
                      <a:pos x="20" y="79"/>
                    </a:cxn>
                    <a:cxn ang="0">
                      <a:pos x="3" y="94"/>
                    </a:cxn>
                    <a:cxn ang="0">
                      <a:pos x="0" y="96"/>
                    </a:cxn>
                    <a:cxn ang="0">
                      <a:pos x="17" y="104"/>
                    </a:cxn>
                  </a:cxnLst>
                  <a:rect l="0" t="0" r="r" b="b"/>
                  <a:pathLst>
                    <a:path w="166" h="108">
                      <a:moveTo>
                        <a:pt x="17" y="104"/>
                      </a:moveTo>
                      <a:lnTo>
                        <a:pt x="16" y="108"/>
                      </a:lnTo>
                      <a:lnTo>
                        <a:pt x="31" y="96"/>
                      </a:lnTo>
                      <a:lnTo>
                        <a:pt x="48" y="84"/>
                      </a:lnTo>
                      <a:lnTo>
                        <a:pt x="67" y="73"/>
                      </a:lnTo>
                      <a:lnTo>
                        <a:pt x="84" y="62"/>
                      </a:lnTo>
                      <a:lnTo>
                        <a:pt x="105" y="50"/>
                      </a:lnTo>
                      <a:lnTo>
                        <a:pt x="126" y="40"/>
                      </a:lnTo>
                      <a:lnTo>
                        <a:pt x="145" y="28"/>
                      </a:lnTo>
                      <a:lnTo>
                        <a:pt x="166" y="18"/>
                      </a:lnTo>
                      <a:lnTo>
                        <a:pt x="158" y="0"/>
                      </a:lnTo>
                      <a:lnTo>
                        <a:pt x="137" y="12"/>
                      </a:lnTo>
                      <a:lnTo>
                        <a:pt x="118" y="22"/>
                      </a:lnTo>
                      <a:lnTo>
                        <a:pt x="97" y="33"/>
                      </a:lnTo>
                      <a:lnTo>
                        <a:pt x="76" y="45"/>
                      </a:lnTo>
                      <a:lnTo>
                        <a:pt x="55" y="57"/>
                      </a:lnTo>
                      <a:lnTo>
                        <a:pt x="38" y="69"/>
                      </a:lnTo>
                      <a:lnTo>
                        <a:pt x="20" y="79"/>
                      </a:lnTo>
                      <a:lnTo>
                        <a:pt x="3" y="94"/>
                      </a:lnTo>
                      <a:lnTo>
                        <a:pt x="0" y="96"/>
                      </a:lnTo>
                      <a:lnTo>
                        <a:pt x="17" y="10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7" name="Freeform 661"/>
                <p:cNvSpPr>
                  <a:spLocks/>
                </p:cNvSpPr>
                <p:nvPr/>
              </p:nvSpPr>
              <p:spPr bwMode="auto">
                <a:xfrm>
                  <a:off x="3983" y="3290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18" y="54"/>
                    </a:cxn>
                    <a:cxn ang="0">
                      <a:pos x="17" y="61"/>
                    </a:cxn>
                    <a:cxn ang="0">
                      <a:pos x="43" y="8"/>
                    </a:cxn>
                    <a:cxn ang="0">
                      <a:pos x="26" y="0"/>
                    </a:cxn>
                    <a:cxn ang="0">
                      <a:pos x="1" y="52"/>
                    </a:cxn>
                    <a:cxn ang="0">
                      <a:pos x="0" y="58"/>
                    </a:cxn>
                    <a:cxn ang="0">
                      <a:pos x="18" y="54"/>
                    </a:cxn>
                  </a:cxnLst>
                  <a:rect l="0" t="0" r="r" b="b"/>
                  <a:pathLst>
                    <a:path w="43" h="61">
                      <a:moveTo>
                        <a:pt x="18" y="54"/>
                      </a:moveTo>
                      <a:lnTo>
                        <a:pt x="17" y="61"/>
                      </a:lnTo>
                      <a:lnTo>
                        <a:pt x="43" y="8"/>
                      </a:lnTo>
                      <a:lnTo>
                        <a:pt x="26" y="0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18" y="5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8" name="Freeform 662"/>
                <p:cNvSpPr>
                  <a:spLocks/>
                </p:cNvSpPr>
                <p:nvPr/>
              </p:nvSpPr>
              <p:spPr bwMode="auto">
                <a:xfrm>
                  <a:off x="3983" y="3304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25" y="26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7" y="29"/>
                    </a:cxn>
                    <a:cxn ang="0">
                      <a:pos x="13" y="36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5" h="36">
                      <a:moveTo>
                        <a:pt x="21" y="19"/>
                      </a:moveTo>
                      <a:lnTo>
                        <a:pt x="25" y="26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7" y="29"/>
                      </a:lnTo>
                      <a:lnTo>
                        <a:pt x="13" y="36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39" name="Freeform 663"/>
                <p:cNvSpPr>
                  <a:spLocks/>
                </p:cNvSpPr>
                <p:nvPr/>
              </p:nvSpPr>
              <p:spPr bwMode="auto">
                <a:xfrm>
                  <a:off x="3986" y="3308"/>
                  <a:ext cx="38" cy="17"/>
                </a:xfrm>
                <a:custGeom>
                  <a:avLst/>
                  <a:gdLst/>
                  <a:ahLst/>
                  <a:cxnLst>
                    <a:cxn ang="0">
                      <a:pos x="146" y="49"/>
                    </a:cxn>
                    <a:cxn ang="0">
                      <a:pos x="149" y="49"/>
                    </a:cxn>
                    <a:cxn ang="0">
                      <a:pos x="129" y="47"/>
                    </a:cxn>
                    <a:cxn ang="0">
                      <a:pos x="111" y="42"/>
                    </a:cxn>
                    <a:cxn ang="0">
                      <a:pos x="91" y="38"/>
                    </a:cxn>
                    <a:cxn ang="0">
                      <a:pos x="73" y="32"/>
                    </a:cxn>
                    <a:cxn ang="0">
                      <a:pos x="54" y="23"/>
                    </a:cxn>
                    <a:cxn ang="0">
                      <a:pos x="38" y="17"/>
                    </a:cxn>
                    <a:cxn ang="0">
                      <a:pos x="23" y="8"/>
                    </a:cxn>
                    <a:cxn ang="0">
                      <a:pos x="8" y="0"/>
                    </a:cxn>
                    <a:cxn ang="0">
                      <a:pos x="0" y="17"/>
                    </a:cxn>
                    <a:cxn ang="0">
                      <a:pos x="15" y="25"/>
                    </a:cxn>
                    <a:cxn ang="0">
                      <a:pos x="30" y="34"/>
                    </a:cxn>
                    <a:cxn ang="0">
                      <a:pos x="48" y="42"/>
                    </a:cxn>
                    <a:cxn ang="0">
                      <a:pos x="67" y="51"/>
                    </a:cxn>
                    <a:cxn ang="0">
                      <a:pos x="87" y="57"/>
                    </a:cxn>
                    <a:cxn ang="0">
                      <a:pos x="106" y="61"/>
                    </a:cxn>
                    <a:cxn ang="0">
                      <a:pos x="127" y="66"/>
                    </a:cxn>
                    <a:cxn ang="0">
                      <a:pos x="149" y="67"/>
                    </a:cxn>
                    <a:cxn ang="0">
                      <a:pos x="152" y="67"/>
                    </a:cxn>
                    <a:cxn ang="0">
                      <a:pos x="146" y="49"/>
                    </a:cxn>
                  </a:cxnLst>
                  <a:rect l="0" t="0" r="r" b="b"/>
                  <a:pathLst>
                    <a:path w="152" h="67">
                      <a:moveTo>
                        <a:pt x="146" y="49"/>
                      </a:moveTo>
                      <a:lnTo>
                        <a:pt x="149" y="49"/>
                      </a:lnTo>
                      <a:lnTo>
                        <a:pt x="129" y="47"/>
                      </a:lnTo>
                      <a:lnTo>
                        <a:pt x="111" y="42"/>
                      </a:lnTo>
                      <a:lnTo>
                        <a:pt x="91" y="38"/>
                      </a:lnTo>
                      <a:lnTo>
                        <a:pt x="73" y="32"/>
                      </a:lnTo>
                      <a:lnTo>
                        <a:pt x="54" y="23"/>
                      </a:lnTo>
                      <a:lnTo>
                        <a:pt x="38" y="17"/>
                      </a:lnTo>
                      <a:lnTo>
                        <a:pt x="23" y="8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15" y="25"/>
                      </a:lnTo>
                      <a:lnTo>
                        <a:pt x="30" y="34"/>
                      </a:lnTo>
                      <a:lnTo>
                        <a:pt x="48" y="42"/>
                      </a:lnTo>
                      <a:lnTo>
                        <a:pt x="67" y="51"/>
                      </a:lnTo>
                      <a:lnTo>
                        <a:pt x="87" y="57"/>
                      </a:lnTo>
                      <a:lnTo>
                        <a:pt x="106" y="61"/>
                      </a:lnTo>
                      <a:lnTo>
                        <a:pt x="127" y="66"/>
                      </a:lnTo>
                      <a:lnTo>
                        <a:pt x="149" y="67"/>
                      </a:lnTo>
                      <a:lnTo>
                        <a:pt x="152" y="67"/>
                      </a:lnTo>
                      <a:lnTo>
                        <a:pt x="146" y="4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0" name="Freeform 664"/>
                <p:cNvSpPr>
                  <a:spLocks/>
                </p:cNvSpPr>
                <p:nvPr/>
              </p:nvSpPr>
              <p:spPr bwMode="auto">
                <a:xfrm>
                  <a:off x="4022" y="3275"/>
                  <a:ext cx="191" cy="50"/>
                </a:xfrm>
                <a:custGeom>
                  <a:avLst/>
                  <a:gdLst/>
                  <a:ahLst/>
                  <a:cxnLst>
                    <a:cxn ang="0">
                      <a:pos x="752" y="2"/>
                    </a:cxn>
                    <a:cxn ang="0">
                      <a:pos x="704" y="6"/>
                    </a:cxn>
                    <a:cxn ang="0">
                      <a:pos x="658" y="12"/>
                    </a:cxn>
                    <a:cxn ang="0">
                      <a:pos x="610" y="19"/>
                    </a:cxn>
                    <a:cxn ang="0">
                      <a:pos x="564" y="27"/>
                    </a:cxn>
                    <a:cxn ang="0">
                      <a:pos x="516" y="36"/>
                    </a:cxn>
                    <a:cxn ang="0">
                      <a:pos x="470" y="44"/>
                    </a:cxn>
                    <a:cxn ang="0">
                      <a:pos x="420" y="55"/>
                    </a:cxn>
                    <a:cxn ang="0">
                      <a:pos x="373" y="66"/>
                    </a:cxn>
                    <a:cxn ang="0">
                      <a:pos x="326" y="79"/>
                    </a:cxn>
                    <a:cxn ang="0">
                      <a:pos x="279" y="91"/>
                    </a:cxn>
                    <a:cxn ang="0">
                      <a:pos x="232" y="104"/>
                    </a:cxn>
                    <a:cxn ang="0">
                      <a:pos x="185" y="118"/>
                    </a:cxn>
                    <a:cxn ang="0">
                      <a:pos x="138" y="134"/>
                    </a:cxn>
                    <a:cxn ang="0">
                      <a:pos x="91" y="150"/>
                    </a:cxn>
                    <a:cxn ang="0">
                      <a:pos x="46" y="166"/>
                    </a:cxn>
                    <a:cxn ang="0">
                      <a:pos x="0" y="183"/>
                    </a:cxn>
                    <a:cxn ang="0">
                      <a:pos x="28" y="194"/>
                    </a:cxn>
                    <a:cxn ang="0">
                      <a:pos x="74" y="176"/>
                    </a:cxn>
                    <a:cxn ang="0">
                      <a:pos x="120" y="160"/>
                    </a:cxn>
                    <a:cxn ang="0">
                      <a:pos x="167" y="144"/>
                    </a:cxn>
                    <a:cxn ang="0">
                      <a:pos x="212" y="130"/>
                    </a:cxn>
                    <a:cxn ang="0">
                      <a:pos x="260" y="116"/>
                    </a:cxn>
                    <a:cxn ang="0">
                      <a:pos x="306" y="104"/>
                    </a:cxn>
                    <a:cxn ang="0">
                      <a:pos x="354" y="91"/>
                    </a:cxn>
                    <a:cxn ang="0">
                      <a:pos x="400" y="79"/>
                    </a:cxn>
                    <a:cxn ang="0">
                      <a:pos x="448" y="68"/>
                    </a:cxn>
                    <a:cxn ang="0">
                      <a:pos x="495" y="60"/>
                    </a:cxn>
                    <a:cxn ang="0">
                      <a:pos x="542" y="49"/>
                    </a:cxn>
                    <a:cxn ang="0">
                      <a:pos x="589" y="41"/>
                    </a:cxn>
                    <a:cxn ang="0">
                      <a:pos x="636" y="34"/>
                    </a:cxn>
                    <a:cxn ang="0">
                      <a:pos x="683" y="28"/>
                    </a:cxn>
                    <a:cxn ang="0">
                      <a:pos x="728" y="23"/>
                    </a:cxn>
                    <a:cxn ang="0">
                      <a:pos x="742" y="15"/>
                    </a:cxn>
                    <a:cxn ang="0">
                      <a:pos x="757" y="0"/>
                    </a:cxn>
                    <a:cxn ang="0">
                      <a:pos x="761" y="6"/>
                    </a:cxn>
                  </a:cxnLst>
                  <a:rect l="0" t="0" r="r" b="b"/>
                  <a:pathLst>
                    <a:path w="761" h="201">
                      <a:moveTo>
                        <a:pt x="761" y="6"/>
                      </a:moveTo>
                      <a:lnTo>
                        <a:pt x="752" y="2"/>
                      </a:lnTo>
                      <a:lnTo>
                        <a:pt x="727" y="4"/>
                      </a:lnTo>
                      <a:lnTo>
                        <a:pt x="704" y="6"/>
                      </a:lnTo>
                      <a:lnTo>
                        <a:pt x="681" y="9"/>
                      </a:lnTo>
                      <a:lnTo>
                        <a:pt x="658" y="12"/>
                      </a:lnTo>
                      <a:lnTo>
                        <a:pt x="633" y="15"/>
                      </a:lnTo>
                      <a:lnTo>
                        <a:pt x="610" y="19"/>
                      </a:lnTo>
                      <a:lnTo>
                        <a:pt x="587" y="23"/>
                      </a:lnTo>
                      <a:lnTo>
                        <a:pt x="564" y="27"/>
                      </a:lnTo>
                      <a:lnTo>
                        <a:pt x="539" y="30"/>
                      </a:lnTo>
                      <a:lnTo>
                        <a:pt x="516" y="36"/>
                      </a:lnTo>
                      <a:lnTo>
                        <a:pt x="493" y="41"/>
                      </a:lnTo>
                      <a:lnTo>
                        <a:pt x="470" y="44"/>
                      </a:lnTo>
                      <a:lnTo>
                        <a:pt x="443" y="49"/>
                      </a:lnTo>
                      <a:lnTo>
                        <a:pt x="420" y="55"/>
                      </a:lnTo>
                      <a:lnTo>
                        <a:pt x="397" y="60"/>
                      </a:lnTo>
                      <a:lnTo>
                        <a:pt x="373" y="66"/>
                      </a:lnTo>
                      <a:lnTo>
                        <a:pt x="350" y="72"/>
                      </a:lnTo>
                      <a:lnTo>
                        <a:pt x="326" y="79"/>
                      </a:lnTo>
                      <a:lnTo>
                        <a:pt x="303" y="85"/>
                      </a:lnTo>
                      <a:lnTo>
                        <a:pt x="279" y="91"/>
                      </a:lnTo>
                      <a:lnTo>
                        <a:pt x="255" y="98"/>
                      </a:lnTo>
                      <a:lnTo>
                        <a:pt x="232" y="104"/>
                      </a:lnTo>
                      <a:lnTo>
                        <a:pt x="209" y="111"/>
                      </a:lnTo>
                      <a:lnTo>
                        <a:pt x="185" y="118"/>
                      </a:lnTo>
                      <a:lnTo>
                        <a:pt x="161" y="125"/>
                      </a:lnTo>
                      <a:lnTo>
                        <a:pt x="138" y="134"/>
                      </a:lnTo>
                      <a:lnTo>
                        <a:pt x="115" y="141"/>
                      </a:lnTo>
                      <a:lnTo>
                        <a:pt x="91" y="150"/>
                      </a:lnTo>
                      <a:lnTo>
                        <a:pt x="68" y="157"/>
                      </a:lnTo>
                      <a:lnTo>
                        <a:pt x="46" y="166"/>
                      </a:lnTo>
                      <a:lnTo>
                        <a:pt x="23" y="175"/>
                      </a:lnTo>
                      <a:lnTo>
                        <a:pt x="0" y="183"/>
                      </a:lnTo>
                      <a:lnTo>
                        <a:pt x="6" y="201"/>
                      </a:lnTo>
                      <a:lnTo>
                        <a:pt x="28" y="194"/>
                      </a:lnTo>
                      <a:lnTo>
                        <a:pt x="52" y="185"/>
                      </a:lnTo>
                      <a:lnTo>
                        <a:pt x="74" y="176"/>
                      </a:lnTo>
                      <a:lnTo>
                        <a:pt x="98" y="168"/>
                      </a:lnTo>
                      <a:lnTo>
                        <a:pt x="120" y="160"/>
                      </a:lnTo>
                      <a:lnTo>
                        <a:pt x="144" y="153"/>
                      </a:lnTo>
                      <a:lnTo>
                        <a:pt x="167" y="144"/>
                      </a:lnTo>
                      <a:lnTo>
                        <a:pt x="189" y="137"/>
                      </a:lnTo>
                      <a:lnTo>
                        <a:pt x="212" y="130"/>
                      </a:lnTo>
                      <a:lnTo>
                        <a:pt x="235" y="123"/>
                      </a:lnTo>
                      <a:lnTo>
                        <a:pt x="260" y="116"/>
                      </a:lnTo>
                      <a:lnTo>
                        <a:pt x="283" y="110"/>
                      </a:lnTo>
                      <a:lnTo>
                        <a:pt x="306" y="104"/>
                      </a:lnTo>
                      <a:lnTo>
                        <a:pt x="330" y="98"/>
                      </a:lnTo>
                      <a:lnTo>
                        <a:pt x="354" y="91"/>
                      </a:lnTo>
                      <a:lnTo>
                        <a:pt x="377" y="85"/>
                      </a:lnTo>
                      <a:lnTo>
                        <a:pt x="400" y="79"/>
                      </a:lnTo>
                      <a:lnTo>
                        <a:pt x="424" y="74"/>
                      </a:lnTo>
                      <a:lnTo>
                        <a:pt x="448" y="68"/>
                      </a:lnTo>
                      <a:lnTo>
                        <a:pt x="471" y="63"/>
                      </a:lnTo>
                      <a:lnTo>
                        <a:pt x="495" y="60"/>
                      </a:lnTo>
                      <a:lnTo>
                        <a:pt x="518" y="55"/>
                      </a:lnTo>
                      <a:lnTo>
                        <a:pt x="542" y="49"/>
                      </a:lnTo>
                      <a:lnTo>
                        <a:pt x="565" y="46"/>
                      </a:lnTo>
                      <a:lnTo>
                        <a:pt x="589" y="41"/>
                      </a:lnTo>
                      <a:lnTo>
                        <a:pt x="612" y="38"/>
                      </a:lnTo>
                      <a:lnTo>
                        <a:pt x="636" y="34"/>
                      </a:lnTo>
                      <a:lnTo>
                        <a:pt x="660" y="30"/>
                      </a:lnTo>
                      <a:lnTo>
                        <a:pt x="683" y="28"/>
                      </a:lnTo>
                      <a:lnTo>
                        <a:pt x="706" y="25"/>
                      </a:lnTo>
                      <a:lnTo>
                        <a:pt x="728" y="23"/>
                      </a:lnTo>
                      <a:lnTo>
                        <a:pt x="752" y="21"/>
                      </a:lnTo>
                      <a:lnTo>
                        <a:pt x="742" y="15"/>
                      </a:lnTo>
                      <a:lnTo>
                        <a:pt x="761" y="6"/>
                      </a:lnTo>
                      <a:lnTo>
                        <a:pt x="757" y="0"/>
                      </a:lnTo>
                      <a:lnTo>
                        <a:pt x="752" y="2"/>
                      </a:lnTo>
                      <a:lnTo>
                        <a:pt x="761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1" name="Freeform 665"/>
                <p:cNvSpPr>
                  <a:spLocks/>
                </p:cNvSpPr>
                <p:nvPr/>
              </p:nvSpPr>
              <p:spPr bwMode="auto">
                <a:xfrm>
                  <a:off x="4205" y="3277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8" y="40"/>
                    </a:cxn>
                    <a:cxn ang="0">
                      <a:pos x="8" y="38"/>
                    </a:cxn>
                    <a:cxn ang="0">
                      <a:pos x="16" y="35"/>
                    </a:cxn>
                    <a:cxn ang="0">
                      <a:pos x="26" y="28"/>
                    </a:cxn>
                    <a:cxn ang="0">
                      <a:pos x="31" y="16"/>
                    </a:cxn>
                    <a:cxn ang="0">
                      <a:pos x="31" y="0"/>
                    </a:cxn>
                    <a:cxn ang="0">
                      <a:pos x="12" y="9"/>
                    </a:cxn>
                    <a:cxn ang="0">
                      <a:pos x="13" y="13"/>
                    </a:cxn>
                    <a:cxn ang="0">
                      <a:pos x="11" y="13"/>
                    </a:cxn>
                    <a:cxn ang="0">
                      <a:pos x="7" y="18"/>
                    </a:cxn>
                    <a:cxn ang="0">
                      <a:pos x="0" y="22"/>
                    </a:cxn>
                    <a:cxn ang="0">
                      <a:pos x="2" y="21"/>
                    </a:cxn>
                    <a:cxn ang="0">
                      <a:pos x="8" y="40"/>
                    </a:cxn>
                  </a:cxnLst>
                  <a:rect l="0" t="0" r="r" b="b"/>
                  <a:pathLst>
                    <a:path w="31" h="40">
                      <a:moveTo>
                        <a:pt x="8" y="40"/>
                      </a:moveTo>
                      <a:lnTo>
                        <a:pt x="8" y="38"/>
                      </a:lnTo>
                      <a:lnTo>
                        <a:pt x="16" y="35"/>
                      </a:lnTo>
                      <a:lnTo>
                        <a:pt x="26" y="28"/>
                      </a:lnTo>
                      <a:lnTo>
                        <a:pt x="31" y="16"/>
                      </a:lnTo>
                      <a:lnTo>
                        <a:pt x="31" y="0"/>
                      </a:lnTo>
                      <a:lnTo>
                        <a:pt x="12" y="9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7" y="18"/>
                      </a:lnTo>
                      <a:lnTo>
                        <a:pt x="0" y="22"/>
                      </a:lnTo>
                      <a:lnTo>
                        <a:pt x="2" y="21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2" name="Freeform 666"/>
                <p:cNvSpPr>
                  <a:spLocks/>
                </p:cNvSpPr>
                <p:nvPr/>
              </p:nvSpPr>
              <p:spPr bwMode="auto">
                <a:xfrm>
                  <a:off x="4122" y="3282"/>
                  <a:ext cx="86" cy="43"/>
                </a:xfrm>
                <a:custGeom>
                  <a:avLst/>
                  <a:gdLst/>
                  <a:ahLst/>
                  <a:cxnLst>
                    <a:cxn ang="0">
                      <a:pos x="9" y="173"/>
                    </a:cxn>
                    <a:cxn ang="0">
                      <a:pos x="29" y="162"/>
                    </a:cxn>
                    <a:cxn ang="0">
                      <a:pos x="47" y="152"/>
                    </a:cxn>
                    <a:cxn ang="0">
                      <a:pos x="67" y="141"/>
                    </a:cxn>
                    <a:cxn ang="0">
                      <a:pos x="86" y="132"/>
                    </a:cxn>
                    <a:cxn ang="0">
                      <a:pos x="105" y="122"/>
                    </a:cxn>
                    <a:cxn ang="0">
                      <a:pos x="126" y="114"/>
                    </a:cxn>
                    <a:cxn ang="0">
                      <a:pos x="146" y="102"/>
                    </a:cxn>
                    <a:cxn ang="0">
                      <a:pos x="166" y="93"/>
                    </a:cxn>
                    <a:cxn ang="0">
                      <a:pos x="186" y="84"/>
                    </a:cxn>
                    <a:cxn ang="0">
                      <a:pos x="208" y="74"/>
                    </a:cxn>
                    <a:cxn ang="0">
                      <a:pos x="228" y="65"/>
                    </a:cxn>
                    <a:cxn ang="0">
                      <a:pos x="249" y="55"/>
                    </a:cxn>
                    <a:cxn ang="0">
                      <a:pos x="270" y="46"/>
                    </a:cxn>
                    <a:cxn ang="0">
                      <a:pos x="293" y="36"/>
                    </a:cxn>
                    <a:cxn ang="0">
                      <a:pos x="315" y="28"/>
                    </a:cxn>
                    <a:cxn ang="0">
                      <a:pos x="339" y="19"/>
                    </a:cxn>
                    <a:cxn ang="0">
                      <a:pos x="333" y="0"/>
                    </a:cxn>
                    <a:cxn ang="0">
                      <a:pos x="310" y="9"/>
                    </a:cxn>
                    <a:cxn ang="0">
                      <a:pos x="286" y="17"/>
                    </a:cxn>
                    <a:cxn ang="0">
                      <a:pos x="264" y="28"/>
                    </a:cxn>
                    <a:cxn ang="0">
                      <a:pos x="244" y="36"/>
                    </a:cxn>
                    <a:cxn ang="0">
                      <a:pos x="221" y="46"/>
                    </a:cxn>
                    <a:cxn ang="0">
                      <a:pos x="201" y="55"/>
                    </a:cxn>
                    <a:cxn ang="0">
                      <a:pos x="180" y="65"/>
                    </a:cxn>
                    <a:cxn ang="0">
                      <a:pos x="158" y="74"/>
                    </a:cxn>
                    <a:cxn ang="0">
                      <a:pos x="139" y="85"/>
                    </a:cxn>
                    <a:cxn ang="0">
                      <a:pos x="118" y="95"/>
                    </a:cxn>
                    <a:cxn ang="0">
                      <a:pos x="97" y="105"/>
                    </a:cxn>
                    <a:cxn ang="0">
                      <a:pos x="79" y="115"/>
                    </a:cxn>
                    <a:cxn ang="0">
                      <a:pos x="59" y="124"/>
                    </a:cxn>
                    <a:cxn ang="0">
                      <a:pos x="39" y="135"/>
                    </a:cxn>
                    <a:cxn ang="0">
                      <a:pos x="20" y="146"/>
                    </a:cxn>
                    <a:cxn ang="0">
                      <a:pos x="0" y="156"/>
                    </a:cxn>
                    <a:cxn ang="0">
                      <a:pos x="9" y="173"/>
                    </a:cxn>
                  </a:cxnLst>
                  <a:rect l="0" t="0" r="r" b="b"/>
                  <a:pathLst>
                    <a:path w="339" h="173">
                      <a:moveTo>
                        <a:pt x="9" y="173"/>
                      </a:moveTo>
                      <a:lnTo>
                        <a:pt x="29" y="162"/>
                      </a:lnTo>
                      <a:lnTo>
                        <a:pt x="47" y="152"/>
                      </a:lnTo>
                      <a:lnTo>
                        <a:pt x="67" y="141"/>
                      </a:lnTo>
                      <a:lnTo>
                        <a:pt x="86" y="132"/>
                      </a:lnTo>
                      <a:lnTo>
                        <a:pt x="105" y="122"/>
                      </a:lnTo>
                      <a:lnTo>
                        <a:pt x="126" y="114"/>
                      </a:lnTo>
                      <a:lnTo>
                        <a:pt x="146" y="102"/>
                      </a:lnTo>
                      <a:lnTo>
                        <a:pt x="166" y="93"/>
                      </a:lnTo>
                      <a:lnTo>
                        <a:pt x="186" y="84"/>
                      </a:lnTo>
                      <a:lnTo>
                        <a:pt x="208" y="74"/>
                      </a:lnTo>
                      <a:lnTo>
                        <a:pt x="228" y="65"/>
                      </a:lnTo>
                      <a:lnTo>
                        <a:pt x="249" y="55"/>
                      </a:lnTo>
                      <a:lnTo>
                        <a:pt x="270" y="46"/>
                      </a:lnTo>
                      <a:lnTo>
                        <a:pt x="293" y="36"/>
                      </a:lnTo>
                      <a:lnTo>
                        <a:pt x="315" y="28"/>
                      </a:lnTo>
                      <a:lnTo>
                        <a:pt x="339" y="19"/>
                      </a:lnTo>
                      <a:lnTo>
                        <a:pt x="333" y="0"/>
                      </a:lnTo>
                      <a:lnTo>
                        <a:pt x="310" y="9"/>
                      </a:lnTo>
                      <a:lnTo>
                        <a:pt x="286" y="17"/>
                      </a:lnTo>
                      <a:lnTo>
                        <a:pt x="264" y="28"/>
                      </a:lnTo>
                      <a:lnTo>
                        <a:pt x="244" y="36"/>
                      </a:lnTo>
                      <a:lnTo>
                        <a:pt x="221" y="46"/>
                      </a:lnTo>
                      <a:lnTo>
                        <a:pt x="201" y="55"/>
                      </a:lnTo>
                      <a:lnTo>
                        <a:pt x="180" y="65"/>
                      </a:lnTo>
                      <a:lnTo>
                        <a:pt x="158" y="74"/>
                      </a:lnTo>
                      <a:lnTo>
                        <a:pt x="139" y="85"/>
                      </a:lnTo>
                      <a:lnTo>
                        <a:pt x="118" y="95"/>
                      </a:lnTo>
                      <a:lnTo>
                        <a:pt x="97" y="105"/>
                      </a:lnTo>
                      <a:lnTo>
                        <a:pt x="79" y="115"/>
                      </a:lnTo>
                      <a:lnTo>
                        <a:pt x="59" y="124"/>
                      </a:lnTo>
                      <a:lnTo>
                        <a:pt x="39" y="135"/>
                      </a:lnTo>
                      <a:lnTo>
                        <a:pt x="20" y="146"/>
                      </a:lnTo>
                      <a:lnTo>
                        <a:pt x="0" y="156"/>
                      </a:lnTo>
                      <a:lnTo>
                        <a:pt x="9" y="17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3" name="Freeform 667"/>
                <p:cNvSpPr>
                  <a:spLocks/>
                </p:cNvSpPr>
                <p:nvPr/>
              </p:nvSpPr>
              <p:spPr bwMode="auto">
                <a:xfrm>
                  <a:off x="4084" y="3321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9" y="94"/>
                    </a:cxn>
                    <a:cxn ang="0">
                      <a:pos x="8" y="96"/>
                    </a:cxn>
                    <a:cxn ang="0">
                      <a:pos x="162" y="17"/>
                    </a:cxn>
                    <a:cxn ang="0">
                      <a:pos x="153" y="0"/>
                    </a:cxn>
                    <a:cxn ang="0">
                      <a:pos x="0" y="79"/>
                    </a:cxn>
                    <a:cxn ang="0">
                      <a:pos x="0" y="80"/>
                    </a:cxn>
                    <a:cxn ang="0">
                      <a:pos x="9" y="94"/>
                    </a:cxn>
                  </a:cxnLst>
                  <a:rect l="0" t="0" r="r" b="b"/>
                  <a:pathLst>
                    <a:path w="162" h="96">
                      <a:moveTo>
                        <a:pt x="9" y="94"/>
                      </a:moveTo>
                      <a:lnTo>
                        <a:pt x="8" y="96"/>
                      </a:lnTo>
                      <a:lnTo>
                        <a:pt x="162" y="17"/>
                      </a:lnTo>
                      <a:lnTo>
                        <a:pt x="153" y="0"/>
                      </a:lnTo>
                      <a:lnTo>
                        <a:pt x="0" y="79"/>
                      </a:lnTo>
                      <a:lnTo>
                        <a:pt x="0" y="80"/>
                      </a:lnTo>
                      <a:lnTo>
                        <a:pt x="9" y="9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4" name="Freeform 668"/>
                <p:cNvSpPr>
                  <a:spLocks/>
                </p:cNvSpPr>
                <p:nvPr/>
              </p:nvSpPr>
              <p:spPr bwMode="auto">
                <a:xfrm>
                  <a:off x="4079" y="334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9" y="18"/>
                    </a:cxn>
                    <a:cxn ang="0">
                      <a:pos x="20" y="26"/>
                    </a:cxn>
                    <a:cxn ang="0">
                      <a:pos x="22" y="22"/>
                    </a:cxn>
                    <a:cxn ang="0">
                      <a:pos x="24" y="19"/>
                    </a:cxn>
                    <a:cxn ang="0">
                      <a:pos x="26" y="18"/>
                    </a:cxn>
                    <a:cxn ang="0">
                      <a:pos x="29" y="14"/>
                    </a:cxn>
                    <a:cxn ang="0">
                      <a:pos x="20" y="0"/>
                    </a:cxn>
                    <a:cxn ang="0">
                      <a:pos x="16" y="1"/>
                    </a:cxn>
                    <a:cxn ang="0">
                      <a:pos x="9" y="6"/>
                    </a:cxn>
                    <a:cxn ang="0">
                      <a:pos x="6" y="13"/>
                    </a:cxn>
                    <a:cxn ang="0">
                      <a:pos x="1" y="22"/>
                    </a:cxn>
                    <a:cxn ang="0">
                      <a:pos x="3" y="30"/>
                    </a:cxn>
                    <a:cxn ang="0">
                      <a:pos x="1" y="22"/>
                    </a:cxn>
                    <a:cxn ang="0">
                      <a:pos x="0" y="26"/>
                    </a:cxn>
                    <a:cxn ang="0">
                      <a:pos x="3" y="30"/>
                    </a:cxn>
                    <a:cxn ang="0">
                      <a:pos x="19" y="18"/>
                    </a:cxn>
                  </a:cxnLst>
                  <a:rect l="0" t="0" r="r" b="b"/>
                  <a:pathLst>
                    <a:path w="29" h="30">
                      <a:moveTo>
                        <a:pt x="19" y="18"/>
                      </a:moveTo>
                      <a:lnTo>
                        <a:pt x="20" y="26"/>
                      </a:lnTo>
                      <a:lnTo>
                        <a:pt x="22" y="22"/>
                      </a:lnTo>
                      <a:lnTo>
                        <a:pt x="24" y="19"/>
                      </a:lnTo>
                      <a:lnTo>
                        <a:pt x="26" y="18"/>
                      </a:lnTo>
                      <a:lnTo>
                        <a:pt x="29" y="14"/>
                      </a:lnTo>
                      <a:lnTo>
                        <a:pt x="20" y="0"/>
                      </a:lnTo>
                      <a:lnTo>
                        <a:pt x="16" y="1"/>
                      </a:lnTo>
                      <a:lnTo>
                        <a:pt x="9" y="6"/>
                      </a:lnTo>
                      <a:lnTo>
                        <a:pt x="6" y="13"/>
                      </a:lnTo>
                      <a:lnTo>
                        <a:pt x="1" y="22"/>
                      </a:lnTo>
                      <a:lnTo>
                        <a:pt x="3" y="30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19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5" name="Freeform 669"/>
                <p:cNvSpPr>
                  <a:spLocks/>
                </p:cNvSpPr>
                <p:nvPr/>
              </p:nvSpPr>
              <p:spPr bwMode="auto">
                <a:xfrm>
                  <a:off x="4080" y="3345"/>
                  <a:ext cx="48" cy="24"/>
                </a:xfrm>
                <a:custGeom>
                  <a:avLst/>
                  <a:gdLst/>
                  <a:ahLst/>
                  <a:cxnLst>
                    <a:cxn ang="0">
                      <a:pos x="191" y="77"/>
                    </a:cxn>
                    <a:cxn ang="0">
                      <a:pos x="194" y="77"/>
                    </a:cxn>
                    <a:cxn ang="0">
                      <a:pos x="180" y="74"/>
                    </a:cxn>
                    <a:cxn ang="0">
                      <a:pos x="168" y="70"/>
                    </a:cxn>
                    <a:cxn ang="0">
                      <a:pos x="156" y="65"/>
                    </a:cxn>
                    <a:cxn ang="0">
                      <a:pos x="142" y="62"/>
                    </a:cxn>
                    <a:cxn ang="0">
                      <a:pos x="128" y="58"/>
                    </a:cxn>
                    <a:cxn ang="0">
                      <a:pos x="117" y="55"/>
                    </a:cxn>
                    <a:cxn ang="0">
                      <a:pos x="104" y="50"/>
                    </a:cxn>
                    <a:cxn ang="0">
                      <a:pos x="92" y="46"/>
                    </a:cxn>
                    <a:cxn ang="0">
                      <a:pos x="79" y="42"/>
                    </a:cxn>
                    <a:cxn ang="0">
                      <a:pos x="69" y="38"/>
                    </a:cxn>
                    <a:cxn ang="0">
                      <a:pos x="58" y="33"/>
                    </a:cxn>
                    <a:cxn ang="0">
                      <a:pos x="48" y="27"/>
                    </a:cxn>
                    <a:cxn ang="0">
                      <a:pos x="39" y="21"/>
                    </a:cxn>
                    <a:cxn ang="0">
                      <a:pos x="31" y="14"/>
                    </a:cxn>
                    <a:cxn ang="0">
                      <a:pos x="21" y="7"/>
                    </a:cxn>
                    <a:cxn ang="0">
                      <a:pos x="16" y="0"/>
                    </a:cxn>
                    <a:cxn ang="0">
                      <a:pos x="0" y="12"/>
                    </a:cxn>
                    <a:cxn ang="0">
                      <a:pos x="9" y="21"/>
                    </a:cxn>
                    <a:cxn ang="0">
                      <a:pos x="18" y="29"/>
                    </a:cxn>
                    <a:cxn ang="0">
                      <a:pos x="28" y="38"/>
                    </a:cxn>
                    <a:cxn ang="0">
                      <a:pos x="38" y="44"/>
                    </a:cxn>
                    <a:cxn ang="0">
                      <a:pos x="50" y="50"/>
                    </a:cxn>
                    <a:cxn ang="0">
                      <a:pos x="62" y="57"/>
                    </a:cxn>
                    <a:cxn ang="0">
                      <a:pos x="74" y="61"/>
                    </a:cxn>
                    <a:cxn ang="0">
                      <a:pos x="85" y="64"/>
                    </a:cxn>
                    <a:cxn ang="0">
                      <a:pos x="98" y="69"/>
                    </a:cxn>
                    <a:cxn ang="0">
                      <a:pos x="112" y="74"/>
                    </a:cxn>
                    <a:cxn ang="0">
                      <a:pos x="125" y="77"/>
                    </a:cxn>
                    <a:cxn ang="0">
                      <a:pos x="137" y="81"/>
                    </a:cxn>
                    <a:cxn ang="0">
                      <a:pos x="150" y="84"/>
                    </a:cxn>
                    <a:cxn ang="0">
                      <a:pos x="164" y="89"/>
                    </a:cxn>
                    <a:cxn ang="0">
                      <a:pos x="177" y="92"/>
                    </a:cxn>
                    <a:cxn ang="0">
                      <a:pos x="187" y="96"/>
                    </a:cxn>
                    <a:cxn ang="0">
                      <a:pos x="191" y="96"/>
                    </a:cxn>
                    <a:cxn ang="0">
                      <a:pos x="191" y="77"/>
                    </a:cxn>
                  </a:cxnLst>
                  <a:rect l="0" t="0" r="r" b="b"/>
                  <a:pathLst>
                    <a:path w="194" h="96">
                      <a:moveTo>
                        <a:pt x="191" y="77"/>
                      </a:moveTo>
                      <a:lnTo>
                        <a:pt x="194" y="77"/>
                      </a:lnTo>
                      <a:lnTo>
                        <a:pt x="180" y="74"/>
                      </a:lnTo>
                      <a:lnTo>
                        <a:pt x="168" y="70"/>
                      </a:lnTo>
                      <a:lnTo>
                        <a:pt x="156" y="65"/>
                      </a:lnTo>
                      <a:lnTo>
                        <a:pt x="142" y="62"/>
                      </a:lnTo>
                      <a:lnTo>
                        <a:pt x="128" y="58"/>
                      </a:lnTo>
                      <a:lnTo>
                        <a:pt x="117" y="55"/>
                      </a:lnTo>
                      <a:lnTo>
                        <a:pt x="104" y="50"/>
                      </a:lnTo>
                      <a:lnTo>
                        <a:pt x="92" y="46"/>
                      </a:lnTo>
                      <a:lnTo>
                        <a:pt x="79" y="42"/>
                      </a:lnTo>
                      <a:lnTo>
                        <a:pt x="69" y="38"/>
                      </a:lnTo>
                      <a:lnTo>
                        <a:pt x="58" y="33"/>
                      </a:lnTo>
                      <a:lnTo>
                        <a:pt x="48" y="27"/>
                      </a:lnTo>
                      <a:lnTo>
                        <a:pt x="39" y="21"/>
                      </a:lnTo>
                      <a:lnTo>
                        <a:pt x="31" y="14"/>
                      </a:lnTo>
                      <a:lnTo>
                        <a:pt x="21" y="7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9" y="21"/>
                      </a:lnTo>
                      <a:lnTo>
                        <a:pt x="18" y="29"/>
                      </a:lnTo>
                      <a:lnTo>
                        <a:pt x="28" y="38"/>
                      </a:lnTo>
                      <a:lnTo>
                        <a:pt x="38" y="44"/>
                      </a:lnTo>
                      <a:lnTo>
                        <a:pt x="50" y="50"/>
                      </a:lnTo>
                      <a:lnTo>
                        <a:pt x="62" y="57"/>
                      </a:lnTo>
                      <a:lnTo>
                        <a:pt x="74" y="61"/>
                      </a:lnTo>
                      <a:lnTo>
                        <a:pt x="85" y="64"/>
                      </a:lnTo>
                      <a:lnTo>
                        <a:pt x="98" y="69"/>
                      </a:lnTo>
                      <a:lnTo>
                        <a:pt x="112" y="74"/>
                      </a:lnTo>
                      <a:lnTo>
                        <a:pt x="125" y="77"/>
                      </a:lnTo>
                      <a:lnTo>
                        <a:pt x="137" y="81"/>
                      </a:lnTo>
                      <a:lnTo>
                        <a:pt x="150" y="84"/>
                      </a:lnTo>
                      <a:lnTo>
                        <a:pt x="164" y="89"/>
                      </a:lnTo>
                      <a:lnTo>
                        <a:pt x="177" y="92"/>
                      </a:lnTo>
                      <a:lnTo>
                        <a:pt x="187" y="96"/>
                      </a:lnTo>
                      <a:lnTo>
                        <a:pt x="191" y="96"/>
                      </a:lnTo>
                      <a:lnTo>
                        <a:pt x="191" y="7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6" name="Freeform 670"/>
                <p:cNvSpPr>
                  <a:spLocks/>
                </p:cNvSpPr>
                <p:nvPr/>
              </p:nvSpPr>
              <p:spPr bwMode="auto">
                <a:xfrm>
                  <a:off x="4127" y="3364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47" y="10"/>
                    </a:cxn>
                    <a:cxn ang="0">
                      <a:pos x="51" y="10"/>
                    </a:cxn>
                    <a:cxn ang="0">
                      <a:pos x="46" y="7"/>
                    </a:cxn>
                    <a:cxn ang="0">
                      <a:pos x="39" y="5"/>
                    </a:cxn>
                    <a:cxn ang="0">
                      <a:pos x="31" y="5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1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20"/>
                    </a:cxn>
                    <a:cxn ang="0">
                      <a:pos x="7" y="21"/>
                    </a:cxn>
                    <a:cxn ang="0">
                      <a:pos x="13" y="20"/>
                    </a:cxn>
                    <a:cxn ang="0">
                      <a:pos x="17" y="21"/>
                    </a:cxn>
                    <a:cxn ang="0">
                      <a:pos x="23" y="23"/>
                    </a:cxn>
                    <a:cxn ang="0">
                      <a:pos x="30" y="24"/>
                    </a:cxn>
                    <a:cxn ang="0">
                      <a:pos x="35" y="24"/>
                    </a:cxn>
                    <a:cxn ang="0">
                      <a:pos x="40" y="26"/>
                    </a:cxn>
                    <a:cxn ang="0">
                      <a:pos x="45" y="29"/>
                    </a:cxn>
                    <a:cxn ang="0">
                      <a:pos x="50" y="29"/>
                    </a:cxn>
                    <a:cxn ang="0">
                      <a:pos x="47" y="10"/>
                    </a:cxn>
                  </a:cxnLst>
                  <a:rect l="0" t="0" r="r" b="b"/>
                  <a:pathLst>
                    <a:path w="51" h="29">
                      <a:moveTo>
                        <a:pt x="47" y="10"/>
                      </a:moveTo>
                      <a:lnTo>
                        <a:pt x="51" y="10"/>
                      </a:lnTo>
                      <a:lnTo>
                        <a:pt x="46" y="7"/>
                      </a:lnTo>
                      <a:lnTo>
                        <a:pt x="39" y="5"/>
                      </a:lnTo>
                      <a:lnTo>
                        <a:pt x="31" y="5"/>
                      </a:lnTo>
                      <a:lnTo>
                        <a:pt x="25" y="4"/>
                      </a:lnTo>
                      <a:lnTo>
                        <a:pt x="19" y="2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20"/>
                      </a:lnTo>
                      <a:lnTo>
                        <a:pt x="7" y="21"/>
                      </a:lnTo>
                      <a:lnTo>
                        <a:pt x="13" y="20"/>
                      </a:lnTo>
                      <a:lnTo>
                        <a:pt x="17" y="21"/>
                      </a:lnTo>
                      <a:lnTo>
                        <a:pt x="23" y="23"/>
                      </a:lnTo>
                      <a:lnTo>
                        <a:pt x="30" y="24"/>
                      </a:lnTo>
                      <a:lnTo>
                        <a:pt x="35" y="24"/>
                      </a:lnTo>
                      <a:lnTo>
                        <a:pt x="40" y="26"/>
                      </a:lnTo>
                      <a:lnTo>
                        <a:pt x="45" y="29"/>
                      </a:lnTo>
                      <a:lnTo>
                        <a:pt x="50" y="29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7" name="Freeform 671"/>
                <p:cNvSpPr>
                  <a:spLocks/>
                </p:cNvSpPr>
                <p:nvPr/>
              </p:nvSpPr>
              <p:spPr bwMode="auto">
                <a:xfrm>
                  <a:off x="3797" y="3159"/>
                  <a:ext cx="274" cy="210"/>
                </a:xfrm>
                <a:custGeom>
                  <a:avLst/>
                  <a:gdLst/>
                  <a:ahLst/>
                  <a:cxnLst>
                    <a:cxn ang="0">
                      <a:pos x="71" y="818"/>
                    </a:cxn>
                    <a:cxn ang="0">
                      <a:pos x="166" y="782"/>
                    </a:cxn>
                    <a:cxn ang="0">
                      <a:pos x="258" y="745"/>
                    </a:cxn>
                    <a:cxn ang="0">
                      <a:pos x="347" y="704"/>
                    </a:cxn>
                    <a:cxn ang="0">
                      <a:pos x="433" y="662"/>
                    </a:cxn>
                    <a:cxn ang="0">
                      <a:pos x="515" y="616"/>
                    </a:cxn>
                    <a:cxn ang="0">
                      <a:pos x="595" y="567"/>
                    </a:cxn>
                    <a:cxn ang="0">
                      <a:pos x="673" y="516"/>
                    </a:cxn>
                    <a:cxn ang="0">
                      <a:pos x="747" y="461"/>
                    </a:cxn>
                    <a:cxn ang="0">
                      <a:pos x="820" y="403"/>
                    </a:cxn>
                    <a:cxn ang="0">
                      <a:pos x="889" y="341"/>
                    </a:cxn>
                    <a:cxn ang="0">
                      <a:pos x="893" y="328"/>
                    </a:cxn>
                    <a:cxn ang="0">
                      <a:pos x="907" y="318"/>
                    </a:cxn>
                    <a:cxn ang="0">
                      <a:pos x="921" y="305"/>
                    </a:cxn>
                    <a:cxn ang="0">
                      <a:pos x="931" y="286"/>
                    </a:cxn>
                    <a:cxn ang="0">
                      <a:pos x="971" y="242"/>
                    </a:cxn>
                    <a:cxn ang="0">
                      <a:pos x="1009" y="198"/>
                    </a:cxn>
                    <a:cxn ang="0">
                      <a:pos x="1043" y="151"/>
                    </a:cxn>
                    <a:cxn ang="0">
                      <a:pos x="1072" y="102"/>
                    </a:cxn>
                    <a:cxn ang="0">
                      <a:pos x="1092" y="47"/>
                    </a:cxn>
                    <a:cxn ang="0">
                      <a:pos x="1094" y="16"/>
                    </a:cxn>
                    <a:cxn ang="0">
                      <a:pos x="1084" y="9"/>
                    </a:cxn>
                    <a:cxn ang="0">
                      <a:pos x="1055" y="6"/>
                    </a:cxn>
                    <a:cxn ang="0">
                      <a:pos x="1026" y="2"/>
                    </a:cxn>
                    <a:cxn ang="0">
                      <a:pos x="926" y="16"/>
                    </a:cxn>
                    <a:cxn ang="0">
                      <a:pos x="787" y="46"/>
                    </a:cxn>
                    <a:cxn ang="0">
                      <a:pos x="652" y="85"/>
                    </a:cxn>
                    <a:cxn ang="0">
                      <a:pos x="526" y="140"/>
                    </a:cxn>
                    <a:cxn ang="0">
                      <a:pos x="417" y="211"/>
                    </a:cxn>
                    <a:cxn ang="0">
                      <a:pos x="341" y="304"/>
                    </a:cxn>
                    <a:cxn ang="0">
                      <a:pos x="292" y="384"/>
                    </a:cxn>
                    <a:cxn ang="0">
                      <a:pos x="229" y="444"/>
                    </a:cxn>
                    <a:cxn ang="0">
                      <a:pos x="187" y="476"/>
                    </a:cxn>
                    <a:cxn ang="0">
                      <a:pos x="130" y="512"/>
                    </a:cxn>
                    <a:cxn ang="0">
                      <a:pos x="110" y="531"/>
                    </a:cxn>
                    <a:cxn ang="0">
                      <a:pos x="582" y="327"/>
                    </a:cxn>
                    <a:cxn ang="0">
                      <a:pos x="551" y="375"/>
                    </a:cxn>
                    <a:cxn ang="0">
                      <a:pos x="449" y="488"/>
                    </a:cxn>
                    <a:cxn ang="0">
                      <a:pos x="340" y="585"/>
                    </a:cxn>
                    <a:cxn ang="0">
                      <a:pos x="225" y="670"/>
                    </a:cxn>
                    <a:cxn ang="0">
                      <a:pos x="111" y="753"/>
                    </a:cxn>
                    <a:cxn ang="0">
                      <a:pos x="0" y="837"/>
                    </a:cxn>
                    <a:cxn ang="0">
                      <a:pos x="6" y="839"/>
                    </a:cxn>
                  </a:cxnLst>
                  <a:rect l="0" t="0" r="r" b="b"/>
                  <a:pathLst>
                    <a:path w="1096" h="839">
                      <a:moveTo>
                        <a:pt x="6" y="839"/>
                      </a:moveTo>
                      <a:lnTo>
                        <a:pt x="39" y="828"/>
                      </a:lnTo>
                      <a:lnTo>
                        <a:pt x="71" y="818"/>
                      </a:lnTo>
                      <a:lnTo>
                        <a:pt x="103" y="806"/>
                      </a:lnTo>
                      <a:lnTo>
                        <a:pt x="135" y="794"/>
                      </a:lnTo>
                      <a:lnTo>
                        <a:pt x="166" y="782"/>
                      </a:lnTo>
                      <a:lnTo>
                        <a:pt x="197" y="770"/>
                      </a:lnTo>
                      <a:lnTo>
                        <a:pt x="227" y="757"/>
                      </a:lnTo>
                      <a:lnTo>
                        <a:pt x="258" y="745"/>
                      </a:lnTo>
                      <a:lnTo>
                        <a:pt x="288" y="731"/>
                      </a:lnTo>
                      <a:lnTo>
                        <a:pt x="318" y="717"/>
                      </a:lnTo>
                      <a:lnTo>
                        <a:pt x="347" y="704"/>
                      </a:lnTo>
                      <a:lnTo>
                        <a:pt x="376" y="690"/>
                      </a:lnTo>
                      <a:lnTo>
                        <a:pt x="405" y="675"/>
                      </a:lnTo>
                      <a:lnTo>
                        <a:pt x="433" y="662"/>
                      </a:lnTo>
                      <a:lnTo>
                        <a:pt x="461" y="646"/>
                      </a:lnTo>
                      <a:lnTo>
                        <a:pt x="488" y="631"/>
                      </a:lnTo>
                      <a:lnTo>
                        <a:pt x="515" y="616"/>
                      </a:lnTo>
                      <a:lnTo>
                        <a:pt x="543" y="600"/>
                      </a:lnTo>
                      <a:lnTo>
                        <a:pt x="569" y="585"/>
                      </a:lnTo>
                      <a:lnTo>
                        <a:pt x="595" y="567"/>
                      </a:lnTo>
                      <a:lnTo>
                        <a:pt x="622" y="550"/>
                      </a:lnTo>
                      <a:lnTo>
                        <a:pt x="647" y="532"/>
                      </a:lnTo>
                      <a:lnTo>
                        <a:pt x="673" y="516"/>
                      </a:lnTo>
                      <a:lnTo>
                        <a:pt x="697" y="497"/>
                      </a:lnTo>
                      <a:lnTo>
                        <a:pt x="724" y="480"/>
                      </a:lnTo>
                      <a:lnTo>
                        <a:pt x="747" y="461"/>
                      </a:lnTo>
                      <a:lnTo>
                        <a:pt x="772" y="442"/>
                      </a:lnTo>
                      <a:lnTo>
                        <a:pt x="797" y="423"/>
                      </a:lnTo>
                      <a:lnTo>
                        <a:pt x="820" y="403"/>
                      </a:lnTo>
                      <a:lnTo>
                        <a:pt x="842" y="383"/>
                      </a:lnTo>
                      <a:lnTo>
                        <a:pt x="866" y="361"/>
                      </a:lnTo>
                      <a:lnTo>
                        <a:pt x="889" y="341"/>
                      </a:lnTo>
                      <a:lnTo>
                        <a:pt x="889" y="336"/>
                      </a:lnTo>
                      <a:lnTo>
                        <a:pt x="890" y="331"/>
                      </a:lnTo>
                      <a:lnTo>
                        <a:pt x="893" y="328"/>
                      </a:lnTo>
                      <a:lnTo>
                        <a:pt x="897" y="326"/>
                      </a:lnTo>
                      <a:lnTo>
                        <a:pt x="903" y="322"/>
                      </a:lnTo>
                      <a:lnTo>
                        <a:pt x="907" y="318"/>
                      </a:lnTo>
                      <a:lnTo>
                        <a:pt x="913" y="315"/>
                      </a:lnTo>
                      <a:lnTo>
                        <a:pt x="918" y="310"/>
                      </a:lnTo>
                      <a:lnTo>
                        <a:pt x="921" y="305"/>
                      </a:lnTo>
                      <a:lnTo>
                        <a:pt x="926" y="299"/>
                      </a:lnTo>
                      <a:lnTo>
                        <a:pt x="929" y="295"/>
                      </a:lnTo>
                      <a:lnTo>
                        <a:pt x="931" y="286"/>
                      </a:lnTo>
                      <a:lnTo>
                        <a:pt x="944" y="272"/>
                      </a:lnTo>
                      <a:lnTo>
                        <a:pt x="957" y="257"/>
                      </a:lnTo>
                      <a:lnTo>
                        <a:pt x="971" y="242"/>
                      </a:lnTo>
                      <a:lnTo>
                        <a:pt x="984" y="228"/>
                      </a:lnTo>
                      <a:lnTo>
                        <a:pt x="997" y="213"/>
                      </a:lnTo>
                      <a:lnTo>
                        <a:pt x="1009" y="198"/>
                      </a:lnTo>
                      <a:lnTo>
                        <a:pt x="1021" y="183"/>
                      </a:lnTo>
                      <a:lnTo>
                        <a:pt x="1033" y="167"/>
                      </a:lnTo>
                      <a:lnTo>
                        <a:pt x="1043" y="151"/>
                      </a:lnTo>
                      <a:lnTo>
                        <a:pt x="1054" y="135"/>
                      </a:lnTo>
                      <a:lnTo>
                        <a:pt x="1062" y="119"/>
                      </a:lnTo>
                      <a:lnTo>
                        <a:pt x="1072" y="102"/>
                      </a:lnTo>
                      <a:lnTo>
                        <a:pt x="1078" y="84"/>
                      </a:lnTo>
                      <a:lnTo>
                        <a:pt x="1086" y="65"/>
                      </a:lnTo>
                      <a:lnTo>
                        <a:pt x="1092" y="47"/>
                      </a:lnTo>
                      <a:lnTo>
                        <a:pt x="1096" y="28"/>
                      </a:lnTo>
                      <a:lnTo>
                        <a:pt x="1096" y="22"/>
                      </a:lnTo>
                      <a:lnTo>
                        <a:pt x="1094" y="16"/>
                      </a:lnTo>
                      <a:lnTo>
                        <a:pt x="1093" y="12"/>
                      </a:lnTo>
                      <a:lnTo>
                        <a:pt x="1092" y="10"/>
                      </a:lnTo>
                      <a:lnTo>
                        <a:pt x="1084" y="9"/>
                      </a:lnTo>
                      <a:lnTo>
                        <a:pt x="1074" y="8"/>
                      </a:lnTo>
                      <a:lnTo>
                        <a:pt x="1065" y="7"/>
                      </a:lnTo>
                      <a:lnTo>
                        <a:pt x="1055" y="6"/>
                      </a:lnTo>
                      <a:lnTo>
                        <a:pt x="1045" y="6"/>
                      </a:lnTo>
                      <a:lnTo>
                        <a:pt x="1036" y="5"/>
                      </a:lnTo>
                      <a:lnTo>
                        <a:pt x="1026" y="2"/>
                      </a:lnTo>
                      <a:lnTo>
                        <a:pt x="1018" y="0"/>
                      </a:lnTo>
                      <a:lnTo>
                        <a:pt x="971" y="8"/>
                      </a:lnTo>
                      <a:lnTo>
                        <a:pt x="926" y="16"/>
                      </a:lnTo>
                      <a:lnTo>
                        <a:pt x="878" y="25"/>
                      </a:lnTo>
                      <a:lnTo>
                        <a:pt x="833" y="35"/>
                      </a:lnTo>
                      <a:lnTo>
                        <a:pt x="787" y="46"/>
                      </a:lnTo>
                      <a:lnTo>
                        <a:pt x="740" y="59"/>
                      </a:lnTo>
                      <a:lnTo>
                        <a:pt x="696" y="71"/>
                      </a:lnTo>
                      <a:lnTo>
                        <a:pt x="652" y="85"/>
                      </a:lnTo>
                      <a:lnTo>
                        <a:pt x="608" y="103"/>
                      </a:lnTo>
                      <a:lnTo>
                        <a:pt x="567" y="121"/>
                      </a:lnTo>
                      <a:lnTo>
                        <a:pt x="526" y="140"/>
                      </a:lnTo>
                      <a:lnTo>
                        <a:pt x="487" y="161"/>
                      </a:lnTo>
                      <a:lnTo>
                        <a:pt x="450" y="186"/>
                      </a:lnTo>
                      <a:lnTo>
                        <a:pt x="417" y="211"/>
                      </a:lnTo>
                      <a:lnTo>
                        <a:pt x="384" y="240"/>
                      </a:lnTo>
                      <a:lnTo>
                        <a:pt x="354" y="271"/>
                      </a:lnTo>
                      <a:lnTo>
                        <a:pt x="341" y="304"/>
                      </a:lnTo>
                      <a:lnTo>
                        <a:pt x="326" y="335"/>
                      </a:lnTo>
                      <a:lnTo>
                        <a:pt x="310" y="361"/>
                      </a:lnTo>
                      <a:lnTo>
                        <a:pt x="292" y="384"/>
                      </a:lnTo>
                      <a:lnTo>
                        <a:pt x="272" y="405"/>
                      </a:lnTo>
                      <a:lnTo>
                        <a:pt x="251" y="425"/>
                      </a:lnTo>
                      <a:lnTo>
                        <a:pt x="229" y="444"/>
                      </a:lnTo>
                      <a:lnTo>
                        <a:pt x="204" y="463"/>
                      </a:lnTo>
                      <a:lnTo>
                        <a:pt x="198" y="467"/>
                      </a:lnTo>
                      <a:lnTo>
                        <a:pt x="187" y="476"/>
                      </a:lnTo>
                      <a:lnTo>
                        <a:pt x="168" y="488"/>
                      </a:lnTo>
                      <a:lnTo>
                        <a:pt x="149" y="500"/>
                      </a:lnTo>
                      <a:lnTo>
                        <a:pt x="130" y="512"/>
                      </a:lnTo>
                      <a:lnTo>
                        <a:pt x="116" y="523"/>
                      </a:lnTo>
                      <a:lnTo>
                        <a:pt x="108" y="530"/>
                      </a:lnTo>
                      <a:lnTo>
                        <a:pt x="110" y="531"/>
                      </a:lnTo>
                      <a:lnTo>
                        <a:pt x="580" y="324"/>
                      </a:lnTo>
                      <a:lnTo>
                        <a:pt x="581" y="326"/>
                      </a:lnTo>
                      <a:lnTo>
                        <a:pt x="582" y="327"/>
                      </a:lnTo>
                      <a:lnTo>
                        <a:pt x="582" y="329"/>
                      </a:lnTo>
                      <a:lnTo>
                        <a:pt x="582" y="334"/>
                      </a:lnTo>
                      <a:lnTo>
                        <a:pt x="551" y="375"/>
                      </a:lnTo>
                      <a:lnTo>
                        <a:pt x="517" y="416"/>
                      </a:lnTo>
                      <a:lnTo>
                        <a:pt x="484" y="453"/>
                      </a:lnTo>
                      <a:lnTo>
                        <a:pt x="449" y="488"/>
                      </a:lnTo>
                      <a:lnTo>
                        <a:pt x="413" y="522"/>
                      </a:lnTo>
                      <a:lnTo>
                        <a:pt x="376" y="554"/>
                      </a:lnTo>
                      <a:lnTo>
                        <a:pt x="340" y="585"/>
                      </a:lnTo>
                      <a:lnTo>
                        <a:pt x="302" y="614"/>
                      </a:lnTo>
                      <a:lnTo>
                        <a:pt x="265" y="642"/>
                      </a:lnTo>
                      <a:lnTo>
                        <a:pt x="225" y="670"/>
                      </a:lnTo>
                      <a:lnTo>
                        <a:pt x="187" y="698"/>
                      </a:lnTo>
                      <a:lnTo>
                        <a:pt x="150" y="725"/>
                      </a:lnTo>
                      <a:lnTo>
                        <a:pt x="111" y="753"/>
                      </a:lnTo>
                      <a:lnTo>
                        <a:pt x="74" y="781"/>
                      </a:lnTo>
                      <a:lnTo>
                        <a:pt x="37" y="808"/>
                      </a:lnTo>
                      <a:lnTo>
                        <a:pt x="0" y="837"/>
                      </a:lnTo>
                      <a:lnTo>
                        <a:pt x="1" y="837"/>
                      </a:lnTo>
                      <a:lnTo>
                        <a:pt x="3" y="838"/>
                      </a:lnTo>
                      <a:lnTo>
                        <a:pt x="6" y="83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8" name="Freeform 672"/>
                <p:cNvSpPr>
                  <a:spLocks/>
                </p:cNvSpPr>
                <p:nvPr/>
              </p:nvSpPr>
              <p:spPr bwMode="auto">
                <a:xfrm>
                  <a:off x="3798" y="3243"/>
                  <a:ext cx="224" cy="128"/>
                </a:xfrm>
                <a:custGeom>
                  <a:avLst/>
                  <a:gdLst/>
                  <a:ahLst/>
                  <a:cxnLst>
                    <a:cxn ang="0">
                      <a:pos x="879" y="0"/>
                    </a:cxn>
                    <a:cxn ang="0">
                      <a:pos x="834" y="41"/>
                    </a:cxn>
                    <a:cxn ang="0">
                      <a:pos x="787" y="82"/>
                    </a:cxn>
                    <a:cxn ang="0">
                      <a:pos x="737" y="119"/>
                    </a:cxn>
                    <a:cxn ang="0">
                      <a:pos x="690" y="154"/>
                    </a:cxn>
                    <a:cxn ang="0">
                      <a:pos x="640" y="190"/>
                    </a:cxn>
                    <a:cxn ang="0">
                      <a:pos x="588" y="226"/>
                    </a:cxn>
                    <a:cxn ang="0">
                      <a:pos x="535" y="258"/>
                    </a:cxn>
                    <a:cxn ang="0">
                      <a:pos x="481" y="289"/>
                    </a:cxn>
                    <a:cxn ang="0">
                      <a:pos x="425" y="320"/>
                    </a:cxn>
                    <a:cxn ang="0">
                      <a:pos x="368" y="348"/>
                    </a:cxn>
                    <a:cxn ang="0">
                      <a:pos x="310" y="374"/>
                    </a:cxn>
                    <a:cxn ang="0">
                      <a:pos x="252" y="402"/>
                    </a:cxn>
                    <a:cxn ang="0">
                      <a:pos x="191" y="427"/>
                    </a:cxn>
                    <a:cxn ang="0">
                      <a:pos x="129" y="450"/>
                    </a:cxn>
                    <a:cxn ang="0">
                      <a:pos x="64" y="474"/>
                    </a:cxn>
                    <a:cxn ang="0">
                      <a:pos x="0" y="496"/>
                    </a:cxn>
                    <a:cxn ang="0">
                      <a:pos x="39" y="504"/>
                    </a:cxn>
                    <a:cxn ang="0">
                      <a:pos x="104" y="481"/>
                    </a:cxn>
                    <a:cxn ang="0">
                      <a:pos x="166" y="456"/>
                    </a:cxn>
                    <a:cxn ang="0">
                      <a:pos x="227" y="433"/>
                    </a:cxn>
                    <a:cxn ang="0">
                      <a:pos x="289" y="406"/>
                    </a:cxn>
                    <a:cxn ang="0">
                      <a:pos x="349" y="379"/>
                    </a:cxn>
                    <a:cxn ang="0">
                      <a:pos x="405" y="349"/>
                    </a:cxn>
                    <a:cxn ang="0">
                      <a:pos x="461" y="321"/>
                    </a:cxn>
                    <a:cxn ang="0">
                      <a:pos x="517" y="290"/>
                    </a:cxn>
                    <a:cxn ang="0">
                      <a:pos x="571" y="259"/>
                    </a:cxn>
                    <a:cxn ang="0">
                      <a:pos x="625" y="226"/>
                    </a:cxn>
                    <a:cxn ang="0">
                      <a:pos x="676" y="190"/>
                    </a:cxn>
                    <a:cxn ang="0">
                      <a:pos x="726" y="154"/>
                    </a:cxn>
                    <a:cxn ang="0">
                      <a:pos x="773" y="115"/>
                    </a:cxn>
                    <a:cxn ang="0">
                      <a:pos x="822" y="76"/>
                    </a:cxn>
                    <a:cxn ang="0">
                      <a:pos x="870" y="35"/>
                    </a:cxn>
                    <a:cxn ang="0">
                      <a:pos x="895" y="7"/>
                    </a:cxn>
                    <a:cxn ang="0">
                      <a:pos x="895" y="11"/>
                    </a:cxn>
                    <a:cxn ang="0">
                      <a:pos x="875" y="7"/>
                    </a:cxn>
                  </a:cxnLst>
                  <a:rect l="0" t="0" r="r" b="b"/>
                  <a:pathLst>
                    <a:path w="895" h="515">
                      <a:moveTo>
                        <a:pt x="875" y="7"/>
                      </a:moveTo>
                      <a:lnTo>
                        <a:pt x="879" y="0"/>
                      </a:lnTo>
                      <a:lnTo>
                        <a:pt x="857" y="20"/>
                      </a:lnTo>
                      <a:lnTo>
                        <a:pt x="834" y="41"/>
                      </a:lnTo>
                      <a:lnTo>
                        <a:pt x="810" y="62"/>
                      </a:lnTo>
                      <a:lnTo>
                        <a:pt x="787" y="82"/>
                      </a:lnTo>
                      <a:lnTo>
                        <a:pt x="764" y="101"/>
                      </a:lnTo>
                      <a:lnTo>
                        <a:pt x="737" y="119"/>
                      </a:lnTo>
                      <a:lnTo>
                        <a:pt x="715" y="137"/>
                      </a:lnTo>
                      <a:lnTo>
                        <a:pt x="690" y="154"/>
                      </a:lnTo>
                      <a:lnTo>
                        <a:pt x="665" y="173"/>
                      </a:lnTo>
                      <a:lnTo>
                        <a:pt x="640" y="190"/>
                      </a:lnTo>
                      <a:lnTo>
                        <a:pt x="614" y="208"/>
                      </a:lnTo>
                      <a:lnTo>
                        <a:pt x="588" y="226"/>
                      </a:lnTo>
                      <a:lnTo>
                        <a:pt x="561" y="242"/>
                      </a:lnTo>
                      <a:lnTo>
                        <a:pt x="535" y="258"/>
                      </a:lnTo>
                      <a:lnTo>
                        <a:pt x="509" y="273"/>
                      </a:lnTo>
                      <a:lnTo>
                        <a:pt x="481" y="289"/>
                      </a:lnTo>
                      <a:lnTo>
                        <a:pt x="454" y="304"/>
                      </a:lnTo>
                      <a:lnTo>
                        <a:pt x="425" y="320"/>
                      </a:lnTo>
                      <a:lnTo>
                        <a:pt x="397" y="334"/>
                      </a:lnTo>
                      <a:lnTo>
                        <a:pt x="368" y="348"/>
                      </a:lnTo>
                      <a:lnTo>
                        <a:pt x="340" y="360"/>
                      </a:lnTo>
                      <a:lnTo>
                        <a:pt x="310" y="374"/>
                      </a:lnTo>
                      <a:lnTo>
                        <a:pt x="280" y="389"/>
                      </a:lnTo>
                      <a:lnTo>
                        <a:pt x="252" y="402"/>
                      </a:lnTo>
                      <a:lnTo>
                        <a:pt x="221" y="414"/>
                      </a:lnTo>
                      <a:lnTo>
                        <a:pt x="191" y="427"/>
                      </a:lnTo>
                      <a:lnTo>
                        <a:pt x="161" y="437"/>
                      </a:lnTo>
                      <a:lnTo>
                        <a:pt x="129" y="450"/>
                      </a:lnTo>
                      <a:lnTo>
                        <a:pt x="97" y="462"/>
                      </a:lnTo>
                      <a:lnTo>
                        <a:pt x="64" y="474"/>
                      </a:lnTo>
                      <a:lnTo>
                        <a:pt x="33" y="486"/>
                      </a:lnTo>
                      <a:lnTo>
                        <a:pt x="0" y="496"/>
                      </a:lnTo>
                      <a:lnTo>
                        <a:pt x="6" y="515"/>
                      </a:lnTo>
                      <a:lnTo>
                        <a:pt x="39" y="504"/>
                      </a:lnTo>
                      <a:lnTo>
                        <a:pt x="71" y="492"/>
                      </a:lnTo>
                      <a:lnTo>
                        <a:pt x="104" y="481"/>
                      </a:lnTo>
                      <a:lnTo>
                        <a:pt x="135" y="469"/>
                      </a:lnTo>
                      <a:lnTo>
                        <a:pt x="166" y="456"/>
                      </a:lnTo>
                      <a:lnTo>
                        <a:pt x="197" y="446"/>
                      </a:lnTo>
                      <a:lnTo>
                        <a:pt x="227" y="433"/>
                      </a:lnTo>
                      <a:lnTo>
                        <a:pt x="258" y="421"/>
                      </a:lnTo>
                      <a:lnTo>
                        <a:pt x="289" y="406"/>
                      </a:lnTo>
                      <a:lnTo>
                        <a:pt x="318" y="393"/>
                      </a:lnTo>
                      <a:lnTo>
                        <a:pt x="349" y="379"/>
                      </a:lnTo>
                      <a:lnTo>
                        <a:pt x="376" y="365"/>
                      </a:lnTo>
                      <a:lnTo>
                        <a:pt x="405" y="349"/>
                      </a:lnTo>
                      <a:lnTo>
                        <a:pt x="434" y="336"/>
                      </a:lnTo>
                      <a:lnTo>
                        <a:pt x="461" y="321"/>
                      </a:lnTo>
                      <a:lnTo>
                        <a:pt x="489" y="305"/>
                      </a:lnTo>
                      <a:lnTo>
                        <a:pt x="517" y="290"/>
                      </a:lnTo>
                      <a:lnTo>
                        <a:pt x="544" y="274"/>
                      </a:lnTo>
                      <a:lnTo>
                        <a:pt x="571" y="259"/>
                      </a:lnTo>
                      <a:lnTo>
                        <a:pt x="598" y="242"/>
                      </a:lnTo>
                      <a:lnTo>
                        <a:pt x="625" y="226"/>
                      </a:lnTo>
                      <a:lnTo>
                        <a:pt x="650" y="208"/>
                      </a:lnTo>
                      <a:lnTo>
                        <a:pt x="676" y="190"/>
                      </a:lnTo>
                      <a:lnTo>
                        <a:pt x="700" y="172"/>
                      </a:lnTo>
                      <a:lnTo>
                        <a:pt x="726" y="154"/>
                      </a:lnTo>
                      <a:lnTo>
                        <a:pt x="750" y="134"/>
                      </a:lnTo>
                      <a:lnTo>
                        <a:pt x="773" y="115"/>
                      </a:lnTo>
                      <a:lnTo>
                        <a:pt x="799" y="96"/>
                      </a:lnTo>
                      <a:lnTo>
                        <a:pt x="822" y="76"/>
                      </a:lnTo>
                      <a:lnTo>
                        <a:pt x="845" y="57"/>
                      </a:lnTo>
                      <a:lnTo>
                        <a:pt x="870" y="35"/>
                      </a:lnTo>
                      <a:lnTo>
                        <a:pt x="892" y="14"/>
                      </a:lnTo>
                      <a:lnTo>
                        <a:pt x="895" y="7"/>
                      </a:lnTo>
                      <a:lnTo>
                        <a:pt x="892" y="14"/>
                      </a:lnTo>
                      <a:lnTo>
                        <a:pt x="895" y="11"/>
                      </a:lnTo>
                      <a:lnTo>
                        <a:pt x="895" y="7"/>
                      </a:lnTo>
                      <a:lnTo>
                        <a:pt x="875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49" name="Freeform 673"/>
                <p:cNvSpPr>
                  <a:spLocks/>
                </p:cNvSpPr>
                <p:nvPr/>
              </p:nvSpPr>
              <p:spPr bwMode="auto">
                <a:xfrm>
                  <a:off x="4016" y="323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8" y="5"/>
                    </a:cxn>
                    <a:cxn ang="0">
                      <a:pos x="4" y="11"/>
                    </a:cxn>
                    <a:cxn ang="0">
                      <a:pos x="3" y="18"/>
                    </a:cxn>
                    <a:cxn ang="0">
                      <a:pos x="0" y="25"/>
                    </a:cxn>
                    <a:cxn ang="0">
                      <a:pos x="20" y="25"/>
                    </a:cxn>
                    <a:cxn ang="0">
                      <a:pos x="20" y="21"/>
                    </a:cxn>
                    <a:cxn ang="0">
                      <a:pos x="20" y="20"/>
                    </a:cxn>
                    <a:cxn ang="0">
                      <a:pos x="22" y="20"/>
                    </a:cxn>
                    <a:cxn ang="0">
                      <a:pos x="25" y="17"/>
                    </a:cxn>
                    <a:cxn ang="0">
                      <a:pos x="21" y="19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5" h="25">
                      <a:moveTo>
                        <a:pt x="15" y="0"/>
                      </a:move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4" y="11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20" y="25"/>
                      </a:lnTo>
                      <a:lnTo>
                        <a:pt x="20" y="21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25" y="17"/>
                      </a:lnTo>
                      <a:lnTo>
                        <a:pt x="21" y="1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0" name="Freeform 674"/>
                <p:cNvSpPr>
                  <a:spLocks/>
                </p:cNvSpPr>
                <p:nvPr/>
              </p:nvSpPr>
              <p:spPr bwMode="auto">
                <a:xfrm>
                  <a:off x="4020" y="3229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8" y="4"/>
                    </a:cxn>
                    <a:cxn ang="0">
                      <a:pos x="27" y="10"/>
                    </a:cxn>
                    <a:cxn ang="0">
                      <a:pos x="25" y="15"/>
                    </a:cxn>
                    <a:cxn ang="0">
                      <a:pos x="22" y="19"/>
                    </a:cxn>
                    <a:cxn ang="0">
                      <a:pos x="18" y="23"/>
                    </a:cxn>
                    <a:cxn ang="0">
                      <a:pos x="14" y="28"/>
                    </a:cxn>
                    <a:cxn ang="0">
                      <a:pos x="10" y="30"/>
                    </a:cxn>
                    <a:cxn ang="0">
                      <a:pos x="5" y="34"/>
                    </a:cxn>
                    <a:cxn ang="0">
                      <a:pos x="0" y="36"/>
                    </a:cxn>
                    <a:cxn ang="0">
                      <a:pos x="6" y="55"/>
                    </a:cxn>
                    <a:cxn ang="0">
                      <a:pos x="14" y="50"/>
                    </a:cxn>
                    <a:cxn ang="0">
                      <a:pos x="20" y="47"/>
                    </a:cxn>
                    <a:cxn ang="0">
                      <a:pos x="26" y="42"/>
                    </a:cxn>
                    <a:cxn ang="0">
                      <a:pos x="33" y="38"/>
                    </a:cxn>
                    <a:cxn ang="0">
                      <a:pos x="36" y="31"/>
                    </a:cxn>
                    <a:cxn ang="0">
                      <a:pos x="41" y="25"/>
                    </a:cxn>
                    <a:cxn ang="0">
                      <a:pos x="46" y="17"/>
                    </a:cxn>
                    <a:cxn ang="0">
                      <a:pos x="47" y="9"/>
                    </a:cxn>
                    <a:cxn ang="0">
                      <a:pos x="46" y="13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47" h="55">
                      <a:moveTo>
                        <a:pt x="32" y="0"/>
                      </a:moveTo>
                      <a:lnTo>
                        <a:pt x="28" y="4"/>
                      </a:lnTo>
                      <a:lnTo>
                        <a:pt x="27" y="10"/>
                      </a:lnTo>
                      <a:lnTo>
                        <a:pt x="25" y="15"/>
                      </a:lnTo>
                      <a:lnTo>
                        <a:pt x="22" y="19"/>
                      </a:lnTo>
                      <a:lnTo>
                        <a:pt x="18" y="23"/>
                      </a:lnTo>
                      <a:lnTo>
                        <a:pt x="14" y="28"/>
                      </a:lnTo>
                      <a:lnTo>
                        <a:pt x="10" y="30"/>
                      </a:lnTo>
                      <a:lnTo>
                        <a:pt x="5" y="34"/>
                      </a:lnTo>
                      <a:lnTo>
                        <a:pt x="0" y="36"/>
                      </a:lnTo>
                      <a:lnTo>
                        <a:pt x="6" y="55"/>
                      </a:lnTo>
                      <a:lnTo>
                        <a:pt x="14" y="50"/>
                      </a:lnTo>
                      <a:lnTo>
                        <a:pt x="20" y="47"/>
                      </a:lnTo>
                      <a:lnTo>
                        <a:pt x="26" y="42"/>
                      </a:lnTo>
                      <a:lnTo>
                        <a:pt x="33" y="38"/>
                      </a:lnTo>
                      <a:lnTo>
                        <a:pt x="36" y="31"/>
                      </a:lnTo>
                      <a:lnTo>
                        <a:pt x="41" y="25"/>
                      </a:lnTo>
                      <a:lnTo>
                        <a:pt x="46" y="17"/>
                      </a:lnTo>
                      <a:lnTo>
                        <a:pt x="47" y="9"/>
                      </a:lnTo>
                      <a:lnTo>
                        <a:pt x="46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1" name="Freeform 675"/>
                <p:cNvSpPr>
                  <a:spLocks/>
                </p:cNvSpPr>
                <p:nvPr/>
              </p:nvSpPr>
              <p:spPr bwMode="auto">
                <a:xfrm>
                  <a:off x="4028" y="3166"/>
                  <a:ext cx="45" cy="67"/>
                </a:xfrm>
                <a:custGeom>
                  <a:avLst/>
                  <a:gdLst/>
                  <a:ahLst/>
                  <a:cxnLst>
                    <a:cxn ang="0">
                      <a:pos x="163" y="3"/>
                    </a:cxn>
                    <a:cxn ang="0">
                      <a:pos x="163" y="0"/>
                    </a:cxn>
                    <a:cxn ang="0">
                      <a:pos x="158" y="19"/>
                    </a:cxn>
                    <a:cxn ang="0">
                      <a:pos x="152" y="37"/>
                    </a:cxn>
                    <a:cxn ang="0">
                      <a:pos x="145" y="55"/>
                    </a:cxn>
                    <a:cxn ang="0">
                      <a:pos x="138" y="71"/>
                    </a:cxn>
                    <a:cxn ang="0">
                      <a:pos x="130" y="88"/>
                    </a:cxn>
                    <a:cxn ang="0">
                      <a:pos x="119" y="103"/>
                    </a:cxn>
                    <a:cxn ang="0">
                      <a:pos x="110" y="120"/>
                    </a:cxn>
                    <a:cxn ang="0">
                      <a:pos x="100" y="135"/>
                    </a:cxn>
                    <a:cxn ang="0">
                      <a:pos x="89" y="150"/>
                    </a:cxn>
                    <a:cxn ang="0">
                      <a:pos x="76" y="166"/>
                    </a:cxn>
                    <a:cxn ang="0">
                      <a:pos x="65" y="181"/>
                    </a:cxn>
                    <a:cxn ang="0">
                      <a:pos x="52" y="196"/>
                    </a:cxn>
                    <a:cxn ang="0">
                      <a:pos x="39" y="209"/>
                    </a:cxn>
                    <a:cxn ang="0">
                      <a:pos x="25" y="225"/>
                    </a:cxn>
                    <a:cxn ang="0">
                      <a:pos x="13" y="239"/>
                    </a:cxn>
                    <a:cxn ang="0">
                      <a:pos x="0" y="254"/>
                    </a:cxn>
                    <a:cxn ang="0">
                      <a:pos x="14" y="267"/>
                    </a:cxn>
                    <a:cxn ang="0">
                      <a:pos x="26" y="252"/>
                    </a:cxn>
                    <a:cxn ang="0">
                      <a:pos x="40" y="238"/>
                    </a:cxn>
                    <a:cxn ang="0">
                      <a:pos x="53" y="222"/>
                    </a:cxn>
                    <a:cxn ang="0">
                      <a:pos x="66" y="208"/>
                    </a:cxn>
                    <a:cxn ang="0">
                      <a:pos x="79" y="194"/>
                    </a:cxn>
                    <a:cxn ang="0">
                      <a:pos x="91" y="178"/>
                    </a:cxn>
                    <a:cxn ang="0">
                      <a:pos x="103" y="163"/>
                    </a:cxn>
                    <a:cxn ang="0">
                      <a:pos x="116" y="146"/>
                    </a:cxn>
                    <a:cxn ang="0">
                      <a:pos x="126" y="131"/>
                    </a:cxn>
                    <a:cxn ang="0">
                      <a:pos x="137" y="114"/>
                    </a:cxn>
                    <a:cxn ang="0">
                      <a:pos x="145" y="96"/>
                    </a:cxn>
                    <a:cxn ang="0">
                      <a:pos x="154" y="80"/>
                    </a:cxn>
                    <a:cxn ang="0">
                      <a:pos x="163" y="61"/>
                    </a:cxn>
                    <a:cxn ang="0">
                      <a:pos x="170" y="44"/>
                    </a:cxn>
                    <a:cxn ang="0">
                      <a:pos x="176" y="24"/>
                    </a:cxn>
                    <a:cxn ang="0">
                      <a:pos x="182" y="5"/>
                    </a:cxn>
                    <a:cxn ang="0">
                      <a:pos x="182" y="1"/>
                    </a:cxn>
                    <a:cxn ang="0">
                      <a:pos x="163" y="3"/>
                    </a:cxn>
                  </a:cxnLst>
                  <a:rect l="0" t="0" r="r" b="b"/>
                  <a:pathLst>
                    <a:path w="182" h="267">
                      <a:moveTo>
                        <a:pt x="163" y="3"/>
                      </a:moveTo>
                      <a:lnTo>
                        <a:pt x="163" y="0"/>
                      </a:lnTo>
                      <a:lnTo>
                        <a:pt x="158" y="19"/>
                      </a:lnTo>
                      <a:lnTo>
                        <a:pt x="152" y="37"/>
                      </a:lnTo>
                      <a:lnTo>
                        <a:pt x="145" y="55"/>
                      </a:lnTo>
                      <a:lnTo>
                        <a:pt x="138" y="71"/>
                      </a:lnTo>
                      <a:lnTo>
                        <a:pt x="130" y="88"/>
                      </a:lnTo>
                      <a:lnTo>
                        <a:pt x="119" y="103"/>
                      </a:lnTo>
                      <a:lnTo>
                        <a:pt x="110" y="120"/>
                      </a:lnTo>
                      <a:lnTo>
                        <a:pt x="100" y="135"/>
                      </a:lnTo>
                      <a:lnTo>
                        <a:pt x="89" y="150"/>
                      </a:lnTo>
                      <a:lnTo>
                        <a:pt x="76" y="166"/>
                      </a:lnTo>
                      <a:lnTo>
                        <a:pt x="65" y="181"/>
                      </a:lnTo>
                      <a:lnTo>
                        <a:pt x="52" y="196"/>
                      </a:lnTo>
                      <a:lnTo>
                        <a:pt x="39" y="209"/>
                      </a:lnTo>
                      <a:lnTo>
                        <a:pt x="25" y="225"/>
                      </a:lnTo>
                      <a:lnTo>
                        <a:pt x="13" y="239"/>
                      </a:lnTo>
                      <a:lnTo>
                        <a:pt x="0" y="254"/>
                      </a:lnTo>
                      <a:lnTo>
                        <a:pt x="14" y="267"/>
                      </a:lnTo>
                      <a:lnTo>
                        <a:pt x="26" y="252"/>
                      </a:lnTo>
                      <a:lnTo>
                        <a:pt x="40" y="238"/>
                      </a:lnTo>
                      <a:lnTo>
                        <a:pt x="53" y="222"/>
                      </a:lnTo>
                      <a:lnTo>
                        <a:pt x="66" y="208"/>
                      </a:lnTo>
                      <a:lnTo>
                        <a:pt x="79" y="194"/>
                      </a:lnTo>
                      <a:lnTo>
                        <a:pt x="91" y="178"/>
                      </a:lnTo>
                      <a:lnTo>
                        <a:pt x="103" y="163"/>
                      </a:lnTo>
                      <a:lnTo>
                        <a:pt x="116" y="146"/>
                      </a:lnTo>
                      <a:lnTo>
                        <a:pt x="126" y="131"/>
                      </a:lnTo>
                      <a:lnTo>
                        <a:pt x="137" y="114"/>
                      </a:lnTo>
                      <a:lnTo>
                        <a:pt x="145" y="96"/>
                      </a:lnTo>
                      <a:lnTo>
                        <a:pt x="154" y="80"/>
                      </a:lnTo>
                      <a:lnTo>
                        <a:pt x="163" y="61"/>
                      </a:lnTo>
                      <a:lnTo>
                        <a:pt x="170" y="44"/>
                      </a:lnTo>
                      <a:lnTo>
                        <a:pt x="176" y="24"/>
                      </a:lnTo>
                      <a:lnTo>
                        <a:pt x="182" y="5"/>
                      </a:lnTo>
                      <a:lnTo>
                        <a:pt x="182" y="1"/>
                      </a:lnTo>
                      <a:lnTo>
                        <a:pt x="163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2" name="Freeform 676"/>
                <p:cNvSpPr>
                  <a:spLocks/>
                </p:cNvSpPr>
                <p:nvPr/>
              </p:nvSpPr>
              <p:spPr bwMode="auto">
                <a:xfrm>
                  <a:off x="4067" y="3159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2" y="19"/>
                    </a:cxn>
                    <a:cxn ang="0">
                      <a:pos x="3" y="24"/>
                    </a:cxn>
                    <a:cxn ang="0">
                      <a:pos x="5" y="28"/>
                    </a:cxn>
                    <a:cxn ang="0">
                      <a:pos x="24" y="26"/>
                    </a:cxn>
                    <a:cxn ang="0">
                      <a:pos x="23" y="19"/>
                    </a:cxn>
                    <a:cxn ang="0">
                      <a:pos x="19" y="13"/>
                    </a:cxn>
                    <a:cxn ang="0">
                      <a:pos x="18" y="8"/>
                    </a:cxn>
                    <a:cxn ang="0">
                      <a:pos x="18" y="6"/>
                    </a:cxn>
                    <a:cxn ang="0">
                      <a:pos x="10" y="0"/>
                    </a:cxn>
                    <a:cxn ang="0">
                      <a:pos x="18" y="6"/>
                    </a:cxn>
                    <a:cxn ang="0">
                      <a:pos x="16" y="1"/>
                    </a:cxn>
                    <a:cxn ang="0">
                      <a:pos x="10" y="0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24" h="28">
                      <a:moveTo>
                        <a:pt x="8" y="19"/>
                      </a:move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9"/>
                      </a:lnTo>
                      <a:lnTo>
                        <a:pt x="3" y="24"/>
                      </a:lnTo>
                      <a:lnTo>
                        <a:pt x="5" y="28"/>
                      </a:lnTo>
                      <a:lnTo>
                        <a:pt x="24" y="26"/>
                      </a:lnTo>
                      <a:lnTo>
                        <a:pt x="23" y="19"/>
                      </a:lnTo>
                      <a:lnTo>
                        <a:pt x="19" y="13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0" y="0"/>
                      </a:lnTo>
                      <a:lnTo>
                        <a:pt x="18" y="6"/>
                      </a:lnTo>
                      <a:lnTo>
                        <a:pt x="16" y="1"/>
                      </a:lnTo>
                      <a:lnTo>
                        <a:pt x="10" y="0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3" name="Freeform 677"/>
                <p:cNvSpPr>
                  <a:spLocks/>
                </p:cNvSpPr>
                <p:nvPr/>
              </p:nvSpPr>
              <p:spPr bwMode="auto">
                <a:xfrm>
                  <a:off x="4051" y="3157"/>
                  <a:ext cx="19" cy="7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0" y="19"/>
                    </a:cxn>
                    <a:cxn ang="0">
                      <a:pos x="10" y="22"/>
                    </a:cxn>
                    <a:cxn ang="0">
                      <a:pos x="20" y="24"/>
                    </a:cxn>
                    <a:cxn ang="0">
                      <a:pos x="29" y="25"/>
                    </a:cxn>
                    <a:cxn ang="0">
                      <a:pos x="40" y="26"/>
                    </a:cxn>
                    <a:cxn ang="0">
                      <a:pos x="49" y="26"/>
                    </a:cxn>
                    <a:cxn ang="0">
                      <a:pos x="58" y="28"/>
                    </a:cxn>
                    <a:cxn ang="0">
                      <a:pos x="68" y="29"/>
                    </a:cxn>
                    <a:cxn ang="0">
                      <a:pos x="76" y="30"/>
                    </a:cxn>
                    <a:cxn ang="0">
                      <a:pos x="78" y="11"/>
                    </a:cxn>
                    <a:cxn ang="0">
                      <a:pos x="70" y="10"/>
                    </a:cxn>
                    <a:cxn ang="0">
                      <a:pos x="61" y="9"/>
                    </a:cxn>
                    <a:cxn ang="0">
                      <a:pos x="51" y="7"/>
                    </a:cxn>
                    <a:cxn ang="0">
                      <a:pos x="41" y="7"/>
                    </a:cxn>
                    <a:cxn ang="0">
                      <a:pos x="32" y="6"/>
                    </a:cxn>
                    <a:cxn ang="0">
                      <a:pos x="21" y="5"/>
                    </a:cxn>
                    <a:cxn ang="0">
                      <a:pos x="13" y="3"/>
                    </a:cxn>
                    <a:cxn ang="0">
                      <a:pos x="5" y="0"/>
                    </a:cxn>
                    <a:cxn ang="0">
                      <a:pos x="1" y="0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78" h="30">
                      <a:moveTo>
                        <a:pt x="4" y="19"/>
                      </a:moveTo>
                      <a:lnTo>
                        <a:pt x="0" y="19"/>
                      </a:lnTo>
                      <a:lnTo>
                        <a:pt x="10" y="22"/>
                      </a:lnTo>
                      <a:lnTo>
                        <a:pt x="20" y="24"/>
                      </a:lnTo>
                      <a:lnTo>
                        <a:pt x="29" y="25"/>
                      </a:lnTo>
                      <a:lnTo>
                        <a:pt x="40" y="26"/>
                      </a:lnTo>
                      <a:lnTo>
                        <a:pt x="49" y="26"/>
                      </a:lnTo>
                      <a:lnTo>
                        <a:pt x="58" y="28"/>
                      </a:lnTo>
                      <a:lnTo>
                        <a:pt x="68" y="29"/>
                      </a:lnTo>
                      <a:lnTo>
                        <a:pt x="76" y="30"/>
                      </a:lnTo>
                      <a:lnTo>
                        <a:pt x="78" y="11"/>
                      </a:lnTo>
                      <a:lnTo>
                        <a:pt x="70" y="10"/>
                      </a:lnTo>
                      <a:lnTo>
                        <a:pt x="61" y="9"/>
                      </a:lnTo>
                      <a:lnTo>
                        <a:pt x="51" y="7"/>
                      </a:lnTo>
                      <a:lnTo>
                        <a:pt x="41" y="7"/>
                      </a:lnTo>
                      <a:lnTo>
                        <a:pt x="32" y="6"/>
                      </a:lnTo>
                      <a:lnTo>
                        <a:pt x="21" y="5"/>
                      </a:lnTo>
                      <a:lnTo>
                        <a:pt x="13" y="3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4" name="Freeform 678"/>
                <p:cNvSpPr>
                  <a:spLocks/>
                </p:cNvSpPr>
                <p:nvPr/>
              </p:nvSpPr>
              <p:spPr bwMode="auto">
                <a:xfrm>
                  <a:off x="3883" y="3157"/>
                  <a:ext cx="168" cy="71"/>
                </a:xfrm>
                <a:custGeom>
                  <a:avLst/>
                  <a:gdLst/>
                  <a:ahLst/>
                  <a:cxnLst>
                    <a:cxn ang="0">
                      <a:pos x="18" y="283"/>
                    </a:cxn>
                    <a:cxn ang="0">
                      <a:pos x="17" y="287"/>
                    </a:cxn>
                    <a:cxn ang="0">
                      <a:pos x="45" y="257"/>
                    </a:cxn>
                    <a:cxn ang="0">
                      <a:pos x="77" y="230"/>
                    </a:cxn>
                    <a:cxn ang="0">
                      <a:pos x="111" y="204"/>
                    </a:cxn>
                    <a:cxn ang="0">
                      <a:pos x="147" y="180"/>
                    </a:cxn>
                    <a:cxn ang="0">
                      <a:pos x="185" y="158"/>
                    </a:cxn>
                    <a:cxn ang="0">
                      <a:pos x="226" y="139"/>
                    </a:cxn>
                    <a:cxn ang="0">
                      <a:pos x="265" y="123"/>
                    </a:cxn>
                    <a:cxn ang="0">
                      <a:pos x="309" y="105"/>
                    </a:cxn>
                    <a:cxn ang="0">
                      <a:pos x="352" y="91"/>
                    </a:cxn>
                    <a:cxn ang="0">
                      <a:pos x="399" y="78"/>
                    </a:cxn>
                    <a:cxn ang="0">
                      <a:pos x="443" y="66"/>
                    </a:cxn>
                    <a:cxn ang="0">
                      <a:pos x="490" y="55"/>
                    </a:cxn>
                    <a:cxn ang="0">
                      <a:pos x="536" y="45"/>
                    </a:cxn>
                    <a:cxn ang="0">
                      <a:pos x="581" y="36"/>
                    </a:cxn>
                    <a:cxn ang="0">
                      <a:pos x="627" y="28"/>
                    </a:cxn>
                    <a:cxn ang="0">
                      <a:pos x="674" y="19"/>
                    </a:cxn>
                    <a:cxn ang="0">
                      <a:pos x="671" y="0"/>
                    </a:cxn>
                    <a:cxn ang="0">
                      <a:pos x="625" y="9"/>
                    </a:cxn>
                    <a:cxn ang="0">
                      <a:pos x="580" y="17"/>
                    </a:cxn>
                    <a:cxn ang="0">
                      <a:pos x="533" y="26"/>
                    </a:cxn>
                    <a:cxn ang="0">
                      <a:pos x="486" y="36"/>
                    </a:cxn>
                    <a:cxn ang="0">
                      <a:pos x="438" y="47"/>
                    </a:cxn>
                    <a:cxn ang="0">
                      <a:pos x="394" y="60"/>
                    </a:cxn>
                    <a:cxn ang="0">
                      <a:pos x="349" y="72"/>
                    </a:cxn>
                    <a:cxn ang="0">
                      <a:pos x="304" y="86"/>
                    </a:cxn>
                    <a:cxn ang="0">
                      <a:pos x="260" y="104"/>
                    </a:cxn>
                    <a:cxn ang="0">
                      <a:pos x="218" y="122"/>
                    </a:cxn>
                    <a:cxn ang="0">
                      <a:pos x="177" y="143"/>
                    </a:cxn>
                    <a:cxn ang="0">
                      <a:pos x="137" y="163"/>
                    </a:cxn>
                    <a:cxn ang="0">
                      <a:pos x="101" y="187"/>
                    </a:cxn>
                    <a:cxn ang="0">
                      <a:pos x="66" y="214"/>
                    </a:cxn>
                    <a:cxn ang="0">
                      <a:pos x="33" y="243"/>
                    </a:cxn>
                    <a:cxn ang="0">
                      <a:pos x="2" y="275"/>
                    </a:cxn>
                    <a:cxn ang="0">
                      <a:pos x="0" y="277"/>
                    </a:cxn>
                    <a:cxn ang="0">
                      <a:pos x="18" y="283"/>
                    </a:cxn>
                  </a:cxnLst>
                  <a:rect l="0" t="0" r="r" b="b"/>
                  <a:pathLst>
                    <a:path w="674" h="287">
                      <a:moveTo>
                        <a:pt x="18" y="283"/>
                      </a:moveTo>
                      <a:lnTo>
                        <a:pt x="17" y="287"/>
                      </a:lnTo>
                      <a:lnTo>
                        <a:pt x="45" y="257"/>
                      </a:lnTo>
                      <a:lnTo>
                        <a:pt x="77" y="230"/>
                      </a:lnTo>
                      <a:lnTo>
                        <a:pt x="111" y="204"/>
                      </a:lnTo>
                      <a:lnTo>
                        <a:pt x="147" y="180"/>
                      </a:lnTo>
                      <a:lnTo>
                        <a:pt x="185" y="158"/>
                      </a:lnTo>
                      <a:lnTo>
                        <a:pt x="226" y="139"/>
                      </a:lnTo>
                      <a:lnTo>
                        <a:pt x="265" y="123"/>
                      </a:lnTo>
                      <a:lnTo>
                        <a:pt x="309" y="105"/>
                      </a:lnTo>
                      <a:lnTo>
                        <a:pt x="352" y="91"/>
                      </a:lnTo>
                      <a:lnTo>
                        <a:pt x="399" y="78"/>
                      </a:lnTo>
                      <a:lnTo>
                        <a:pt x="443" y="66"/>
                      </a:lnTo>
                      <a:lnTo>
                        <a:pt x="490" y="55"/>
                      </a:lnTo>
                      <a:lnTo>
                        <a:pt x="536" y="45"/>
                      </a:lnTo>
                      <a:lnTo>
                        <a:pt x="581" y="36"/>
                      </a:lnTo>
                      <a:lnTo>
                        <a:pt x="627" y="28"/>
                      </a:lnTo>
                      <a:lnTo>
                        <a:pt x="674" y="19"/>
                      </a:lnTo>
                      <a:lnTo>
                        <a:pt x="671" y="0"/>
                      </a:lnTo>
                      <a:lnTo>
                        <a:pt x="625" y="9"/>
                      </a:lnTo>
                      <a:lnTo>
                        <a:pt x="580" y="17"/>
                      </a:lnTo>
                      <a:lnTo>
                        <a:pt x="533" y="26"/>
                      </a:lnTo>
                      <a:lnTo>
                        <a:pt x="486" y="36"/>
                      </a:lnTo>
                      <a:lnTo>
                        <a:pt x="438" y="47"/>
                      </a:lnTo>
                      <a:lnTo>
                        <a:pt x="394" y="60"/>
                      </a:lnTo>
                      <a:lnTo>
                        <a:pt x="349" y="72"/>
                      </a:lnTo>
                      <a:lnTo>
                        <a:pt x="304" y="86"/>
                      </a:lnTo>
                      <a:lnTo>
                        <a:pt x="260" y="104"/>
                      </a:lnTo>
                      <a:lnTo>
                        <a:pt x="218" y="122"/>
                      </a:lnTo>
                      <a:lnTo>
                        <a:pt x="177" y="143"/>
                      </a:lnTo>
                      <a:lnTo>
                        <a:pt x="137" y="163"/>
                      </a:lnTo>
                      <a:lnTo>
                        <a:pt x="101" y="187"/>
                      </a:lnTo>
                      <a:lnTo>
                        <a:pt x="66" y="214"/>
                      </a:lnTo>
                      <a:lnTo>
                        <a:pt x="33" y="243"/>
                      </a:lnTo>
                      <a:lnTo>
                        <a:pt x="2" y="275"/>
                      </a:lnTo>
                      <a:lnTo>
                        <a:pt x="0" y="277"/>
                      </a:lnTo>
                      <a:lnTo>
                        <a:pt x="18" y="28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5" name="Freeform 679"/>
                <p:cNvSpPr>
                  <a:spLocks/>
                </p:cNvSpPr>
                <p:nvPr/>
              </p:nvSpPr>
              <p:spPr bwMode="auto">
                <a:xfrm>
                  <a:off x="3845" y="3226"/>
                  <a:ext cx="42" cy="51"/>
                </a:xfrm>
                <a:custGeom>
                  <a:avLst/>
                  <a:gdLst/>
                  <a:ahLst/>
                  <a:cxnLst>
                    <a:cxn ang="0">
                      <a:pos x="19" y="196"/>
                    </a:cxn>
                    <a:cxn ang="0">
                      <a:pos x="15" y="204"/>
                    </a:cxn>
                    <a:cxn ang="0">
                      <a:pos x="40" y="183"/>
                    </a:cxn>
                    <a:cxn ang="0">
                      <a:pos x="64" y="166"/>
                    </a:cxn>
                    <a:cxn ang="0">
                      <a:pos x="83" y="145"/>
                    </a:cxn>
                    <a:cxn ang="0">
                      <a:pos x="105" y="124"/>
                    </a:cxn>
                    <a:cxn ang="0">
                      <a:pos x="124" y="99"/>
                    </a:cxn>
                    <a:cxn ang="0">
                      <a:pos x="140" y="72"/>
                    </a:cxn>
                    <a:cxn ang="0">
                      <a:pos x="156" y="41"/>
                    </a:cxn>
                    <a:cxn ang="0">
                      <a:pos x="169" y="6"/>
                    </a:cxn>
                    <a:cxn ang="0">
                      <a:pos x="151" y="0"/>
                    </a:cxn>
                    <a:cxn ang="0">
                      <a:pos x="138" y="32"/>
                    </a:cxn>
                    <a:cxn ang="0">
                      <a:pos x="124" y="63"/>
                    </a:cxn>
                    <a:cxn ang="0">
                      <a:pos x="107" y="89"/>
                    </a:cxn>
                    <a:cxn ang="0">
                      <a:pos x="90" y="111"/>
                    </a:cxn>
                    <a:cxn ang="0">
                      <a:pos x="72" y="130"/>
                    </a:cxn>
                    <a:cxn ang="0">
                      <a:pos x="51" y="150"/>
                    </a:cxn>
                    <a:cxn ang="0">
                      <a:pos x="29" y="169"/>
                    </a:cxn>
                    <a:cxn ang="0">
                      <a:pos x="4" y="187"/>
                    </a:cxn>
                    <a:cxn ang="0">
                      <a:pos x="0" y="196"/>
                    </a:cxn>
                    <a:cxn ang="0">
                      <a:pos x="4" y="187"/>
                    </a:cxn>
                    <a:cxn ang="0">
                      <a:pos x="0" y="190"/>
                    </a:cxn>
                    <a:cxn ang="0">
                      <a:pos x="0" y="196"/>
                    </a:cxn>
                    <a:cxn ang="0">
                      <a:pos x="19" y="196"/>
                    </a:cxn>
                  </a:cxnLst>
                  <a:rect l="0" t="0" r="r" b="b"/>
                  <a:pathLst>
                    <a:path w="169" h="204">
                      <a:moveTo>
                        <a:pt x="19" y="196"/>
                      </a:moveTo>
                      <a:lnTo>
                        <a:pt x="15" y="204"/>
                      </a:lnTo>
                      <a:lnTo>
                        <a:pt x="40" y="183"/>
                      </a:lnTo>
                      <a:lnTo>
                        <a:pt x="64" y="166"/>
                      </a:lnTo>
                      <a:lnTo>
                        <a:pt x="83" y="145"/>
                      </a:lnTo>
                      <a:lnTo>
                        <a:pt x="105" y="124"/>
                      </a:lnTo>
                      <a:lnTo>
                        <a:pt x="124" y="99"/>
                      </a:lnTo>
                      <a:lnTo>
                        <a:pt x="140" y="72"/>
                      </a:lnTo>
                      <a:lnTo>
                        <a:pt x="156" y="41"/>
                      </a:lnTo>
                      <a:lnTo>
                        <a:pt x="169" y="6"/>
                      </a:lnTo>
                      <a:lnTo>
                        <a:pt x="151" y="0"/>
                      </a:lnTo>
                      <a:lnTo>
                        <a:pt x="138" y="32"/>
                      </a:lnTo>
                      <a:lnTo>
                        <a:pt x="124" y="63"/>
                      </a:lnTo>
                      <a:lnTo>
                        <a:pt x="107" y="89"/>
                      </a:lnTo>
                      <a:lnTo>
                        <a:pt x="90" y="111"/>
                      </a:lnTo>
                      <a:lnTo>
                        <a:pt x="72" y="130"/>
                      </a:lnTo>
                      <a:lnTo>
                        <a:pt x="51" y="150"/>
                      </a:lnTo>
                      <a:lnTo>
                        <a:pt x="29" y="169"/>
                      </a:lnTo>
                      <a:lnTo>
                        <a:pt x="4" y="187"/>
                      </a:lnTo>
                      <a:lnTo>
                        <a:pt x="0" y="196"/>
                      </a:lnTo>
                      <a:lnTo>
                        <a:pt x="4" y="187"/>
                      </a:lnTo>
                      <a:lnTo>
                        <a:pt x="0" y="190"/>
                      </a:lnTo>
                      <a:lnTo>
                        <a:pt x="0" y="196"/>
                      </a:lnTo>
                      <a:lnTo>
                        <a:pt x="19" y="19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6" name="Freeform 680"/>
                <p:cNvSpPr>
                  <a:spLocks/>
                </p:cNvSpPr>
                <p:nvPr/>
              </p:nvSpPr>
              <p:spPr bwMode="auto">
                <a:xfrm>
                  <a:off x="3822" y="3274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8" y="64"/>
                    </a:cxn>
                    <a:cxn ang="0">
                      <a:pos x="10" y="64"/>
                    </a:cxn>
                    <a:cxn ang="0">
                      <a:pos x="16" y="76"/>
                    </a:cxn>
                    <a:cxn ang="0">
                      <a:pos x="21" y="72"/>
                    </a:cxn>
                    <a:cxn ang="0">
                      <a:pos x="35" y="63"/>
                    </a:cxn>
                    <a:cxn ang="0">
                      <a:pos x="53" y="50"/>
                    </a:cxn>
                    <a:cxn ang="0">
                      <a:pos x="73" y="38"/>
                    </a:cxn>
                    <a:cxn ang="0">
                      <a:pos x="91" y="26"/>
                    </a:cxn>
                    <a:cxn ang="0">
                      <a:pos x="105" y="15"/>
                    </a:cxn>
                    <a:cxn ang="0">
                      <a:pos x="113" y="4"/>
                    </a:cxn>
                    <a:cxn ang="0">
                      <a:pos x="94" y="4"/>
                    </a:cxn>
                    <a:cxn ang="0">
                      <a:pos x="93" y="0"/>
                    </a:cxn>
                    <a:cxn ang="0">
                      <a:pos x="81" y="9"/>
                    </a:cxn>
                    <a:cxn ang="0">
                      <a:pos x="64" y="21"/>
                    </a:cxn>
                    <a:cxn ang="0">
                      <a:pos x="44" y="33"/>
                    </a:cxn>
                    <a:cxn ang="0">
                      <a:pos x="25" y="45"/>
                    </a:cxn>
                    <a:cxn ang="0">
                      <a:pos x="10" y="56"/>
                    </a:cxn>
                    <a:cxn ang="0">
                      <a:pos x="0" y="65"/>
                    </a:cxn>
                    <a:cxn ang="0">
                      <a:pos x="11" y="83"/>
                    </a:cxn>
                    <a:cxn ang="0">
                      <a:pos x="14" y="83"/>
                    </a:cxn>
                    <a:cxn ang="0">
                      <a:pos x="8" y="64"/>
                    </a:cxn>
                  </a:cxnLst>
                  <a:rect l="0" t="0" r="r" b="b"/>
                  <a:pathLst>
                    <a:path w="113" h="83">
                      <a:moveTo>
                        <a:pt x="8" y="64"/>
                      </a:moveTo>
                      <a:lnTo>
                        <a:pt x="10" y="64"/>
                      </a:lnTo>
                      <a:lnTo>
                        <a:pt x="16" y="76"/>
                      </a:lnTo>
                      <a:lnTo>
                        <a:pt x="21" y="72"/>
                      </a:lnTo>
                      <a:lnTo>
                        <a:pt x="35" y="63"/>
                      </a:lnTo>
                      <a:lnTo>
                        <a:pt x="53" y="50"/>
                      </a:lnTo>
                      <a:lnTo>
                        <a:pt x="73" y="38"/>
                      </a:lnTo>
                      <a:lnTo>
                        <a:pt x="91" y="26"/>
                      </a:lnTo>
                      <a:lnTo>
                        <a:pt x="105" y="15"/>
                      </a:lnTo>
                      <a:lnTo>
                        <a:pt x="113" y="4"/>
                      </a:lnTo>
                      <a:lnTo>
                        <a:pt x="94" y="4"/>
                      </a:lnTo>
                      <a:lnTo>
                        <a:pt x="93" y="0"/>
                      </a:lnTo>
                      <a:lnTo>
                        <a:pt x="81" y="9"/>
                      </a:lnTo>
                      <a:lnTo>
                        <a:pt x="64" y="21"/>
                      </a:lnTo>
                      <a:lnTo>
                        <a:pt x="44" y="33"/>
                      </a:lnTo>
                      <a:lnTo>
                        <a:pt x="25" y="45"/>
                      </a:lnTo>
                      <a:lnTo>
                        <a:pt x="10" y="56"/>
                      </a:lnTo>
                      <a:lnTo>
                        <a:pt x="0" y="65"/>
                      </a:lnTo>
                      <a:lnTo>
                        <a:pt x="11" y="83"/>
                      </a:lnTo>
                      <a:lnTo>
                        <a:pt x="14" y="83"/>
                      </a:lnTo>
                      <a:lnTo>
                        <a:pt x="8" y="6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7" name="Freeform 681"/>
                <p:cNvSpPr>
                  <a:spLocks/>
                </p:cNvSpPr>
                <p:nvPr/>
              </p:nvSpPr>
              <p:spPr bwMode="auto">
                <a:xfrm>
                  <a:off x="3824" y="3238"/>
                  <a:ext cx="119" cy="57"/>
                </a:xfrm>
                <a:custGeom>
                  <a:avLst/>
                  <a:gdLst/>
                  <a:ahLst/>
                  <a:cxnLst>
                    <a:cxn ang="0">
                      <a:pos x="472" y="0"/>
                    </a:cxn>
                    <a:cxn ang="0">
                      <a:pos x="469" y="1"/>
                    </a:cxn>
                    <a:cxn ang="0">
                      <a:pos x="0" y="209"/>
                    </a:cxn>
                    <a:cxn ang="0">
                      <a:pos x="6" y="228"/>
                    </a:cxn>
                    <a:cxn ang="0">
                      <a:pos x="476" y="20"/>
                    </a:cxn>
                    <a:cxn ang="0">
                      <a:pos x="472" y="21"/>
                    </a:cxn>
                    <a:cxn ang="0">
                      <a:pos x="472" y="0"/>
                    </a:cxn>
                  </a:cxnLst>
                  <a:rect l="0" t="0" r="r" b="b"/>
                  <a:pathLst>
                    <a:path w="476" h="228">
                      <a:moveTo>
                        <a:pt x="472" y="0"/>
                      </a:moveTo>
                      <a:lnTo>
                        <a:pt x="469" y="1"/>
                      </a:lnTo>
                      <a:lnTo>
                        <a:pt x="0" y="209"/>
                      </a:lnTo>
                      <a:lnTo>
                        <a:pt x="6" y="228"/>
                      </a:lnTo>
                      <a:lnTo>
                        <a:pt x="476" y="20"/>
                      </a:lnTo>
                      <a:lnTo>
                        <a:pt x="472" y="21"/>
                      </a:lnTo>
                      <a:lnTo>
                        <a:pt x="472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8" name="Freeform 682"/>
                <p:cNvSpPr>
                  <a:spLocks/>
                </p:cNvSpPr>
                <p:nvPr/>
              </p:nvSpPr>
              <p:spPr bwMode="auto">
                <a:xfrm>
                  <a:off x="3940" y="3238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9" y="25"/>
                    </a:cxn>
                    <a:cxn ang="0">
                      <a:pos x="20" y="20"/>
                    </a:cxn>
                    <a:cxn ang="0">
                      <a:pos x="20" y="15"/>
                    </a:cxn>
                    <a:cxn ang="0">
                      <a:pos x="20" y="12"/>
                    </a:cxn>
                    <a:cxn ang="0">
                      <a:pos x="17" y="6"/>
                    </a:cxn>
                    <a:cxn ang="0">
                      <a:pos x="8" y="0"/>
                    </a:cxn>
                    <a:cxn ang="0">
                      <a:pos x="8" y="21"/>
                    </a:cxn>
                    <a:cxn ang="0">
                      <a:pos x="1" y="16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19" y="25"/>
                    </a:cxn>
                  </a:cxnLst>
                  <a:rect l="0" t="0" r="r" b="b"/>
                  <a:pathLst>
                    <a:path w="20" h="25">
                      <a:moveTo>
                        <a:pt x="19" y="25"/>
                      </a:move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17" y="6"/>
                      </a:lnTo>
                      <a:lnTo>
                        <a:pt x="8" y="0"/>
                      </a:lnTo>
                      <a:lnTo>
                        <a:pt x="8" y="21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19" y="2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59" name="Freeform 683"/>
                <p:cNvSpPr>
                  <a:spLocks/>
                </p:cNvSpPr>
                <p:nvPr/>
              </p:nvSpPr>
              <p:spPr bwMode="auto">
                <a:xfrm>
                  <a:off x="3792" y="3241"/>
                  <a:ext cx="152" cy="130"/>
                </a:xfrm>
                <a:custGeom>
                  <a:avLst/>
                  <a:gdLst/>
                  <a:ahLst/>
                  <a:cxnLst>
                    <a:cxn ang="0">
                      <a:pos x="23" y="499"/>
                    </a:cxn>
                    <a:cxn ang="0">
                      <a:pos x="26" y="516"/>
                    </a:cxn>
                    <a:cxn ang="0">
                      <a:pos x="62" y="489"/>
                    </a:cxn>
                    <a:cxn ang="0">
                      <a:pos x="99" y="461"/>
                    </a:cxn>
                    <a:cxn ang="0">
                      <a:pos x="137" y="434"/>
                    </a:cxn>
                    <a:cxn ang="0">
                      <a:pos x="174" y="405"/>
                    </a:cxn>
                    <a:cxn ang="0">
                      <a:pos x="213" y="378"/>
                    </a:cxn>
                    <a:cxn ang="0">
                      <a:pos x="250" y="351"/>
                    </a:cxn>
                    <a:cxn ang="0">
                      <a:pos x="289" y="322"/>
                    </a:cxn>
                    <a:cxn ang="0">
                      <a:pos x="327" y="294"/>
                    </a:cxn>
                    <a:cxn ang="0">
                      <a:pos x="366" y="264"/>
                    </a:cxn>
                    <a:cxn ang="0">
                      <a:pos x="403" y="233"/>
                    </a:cxn>
                    <a:cxn ang="0">
                      <a:pos x="440" y="201"/>
                    </a:cxn>
                    <a:cxn ang="0">
                      <a:pos x="476" y="168"/>
                    </a:cxn>
                    <a:cxn ang="0">
                      <a:pos x="512" y="131"/>
                    </a:cxn>
                    <a:cxn ang="0">
                      <a:pos x="546" y="94"/>
                    </a:cxn>
                    <a:cxn ang="0">
                      <a:pos x="577" y="53"/>
                    </a:cxn>
                    <a:cxn ang="0">
                      <a:pos x="611" y="11"/>
                    </a:cxn>
                    <a:cxn ang="0">
                      <a:pos x="594" y="0"/>
                    </a:cxn>
                    <a:cxn ang="0">
                      <a:pos x="564" y="41"/>
                    </a:cxn>
                    <a:cxn ang="0">
                      <a:pos x="531" y="82"/>
                    </a:cxn>
                    <a:cxn ang="0">
                      <a:pos x="497" y="118"/>
                    </a:cxn>
                    <a:cxn ang="0">
                      <a:pos x="463" y="152"/>
                    </a:cxn>
                    <a:cxn ang="0">
                      <a:pos x="427" y="185"/>
                    </a:cxn>
                    <a:cxn ang="0">
                      <a:pos x="391" y="219"/>
                    </a:cxn>
                    <a:cxn ang="0">
                      <a:pos x="354" y="250"/>
                    </a:cxn>
                    <a:cxn ang="0">
                      <a:pos x="317" y="277"/>
                    </a:cxn>
                    <a:cxn ang="0">
                      <a:pos x="279" y="305"/>
                    </a:cxn>
                    <a:cxn ang="0">
                      <a:pos x="240" y="334"/>
                    </a:cxn>
                    <a:cxn ang="0">
                      <a:pos x="202" y="361"/>
                    </a:cxn>
                    <a:cxn ang="0">
                      <a:pos x="165" y="389"/>
                    </a:cxn>
                    <a:cxn ang="0">
                      <a:pos x="127" y="417"/>
                    </a:cxn>
                    <a:cxn ang="0">
                      <a:pos x="88" y="443"/>
                    </a:cxn>
                    <a:cxn ang="0">
                      <a:pos x="51" y="473"/>
                    </a:cxn>
                    <a:cxn ang="0">
                      <a:pos x="14" y="502"/>
                    </a:cxn>
                    <a:cxn ang="0">
                      <a:pos x="18" y="518"/>
                    </a:cxn>
                    <a:cxn ang="0">
                      <a:pos x="14" y="502"/>
                    </a:cxn>
                    <a:cxn ang="0">
                      <a:pos x="0" y="512"/>
                    </a:cxn>
                    <a:cxn ang="0">
                      <a:pos x="18" y="518"/>
                    </a:cxn>
                    <a:cxn ang="0">
                      <a:pos x="23" y="499"/>
                    </a:cxn>
                  </a:cxnLst>
                  <a:rect l="0" t="0" r="r" b="b"/>
                  <a:pathLst>
                    <a:path w="611" h="518">
                      <a:moveTo>
                        <a:pt x="23" y="499"/>
                      </a:moveTo>
                      <a:lnTo>
                        <a:pt x="26" y="516"/>
                      </a:lnTo>
                      <a:lnTo>
                        <a:pt x="62" y="489"/>
                      </a:lnTo>
                      <a:lnTo>
                        <a:pt x="99" y="461"/>
                      </a:lnTo>
                      <a:lnTo>
                        <a:pt x="137" y="434"/>
                      </a:lnTo>
                      <a:lnTo>
                        <a:pt x="174" y="405"/>
                      </a:lnTo>
                      <a:lnTo>
                        <a:pt x="213" y="378"/>
                      </a:lnTo>
                      <a:lnTo>
                        <a:pt x="250" y="351"/>
                      </a:lnTo>
                      <a:lnTo>
                        <a:pt x="289" y="322"/>
                      </a:lnTo>
                      <a:lnTo>
                        <a:pt x="327" y="294"/>
                      </a:lnTo>
                      <a:lnTo>
                        <a:pt x="366" y="264"/>
                      </a:lnTo>
                      <a:lnTo>
                        <a:pt x="403" y="233"/>
                      </a:lnTo>
                      <a:lnTo>
                        <a:pt x="440" y="201"/>
                      </a:lnTo>
                      <a:lnTo>
                        <a:pt x="476" y="168"/>
                      </a:lnTo>
                      <a:lnTo>
                        <a:pt x="512" y="131"/>
                      </a:lnTo>
                      <a:lnTo>
                        <a:pt x="546" y="94"/>
                      </a:lnTo>
                      <a:lnTo>
                        <a:pt x="577" y="53"/>
                      </a:lnTo>
                      <a:lnTo>
                        <a:pt x="611" y="11"/>
                      </a:lnTo>
                      <a:lnTo>
                        <a:pt x="594" y="0"/>
                      </a:lnTo>
                      <a:lnTo>
                        <a:pt x="564" y="41"/>
                      </a:lnTo>
                      <a:lnTo>
                        <a:pt x="531" y="82"/>
                      </a:lnTo>
                      <a:lnTo>
                        <a:pt x="497" y="118"/>
                      </a:lnTo>
                      <a:lnTo>
                        <a:pt x="463" y="152"/>
                      </a:lnTo>
                      <a:lnTo>
                        <a:pt x="427" y="185"/>
                      </a:lnTo>
                      <a:lnTo>
                        <a:pt x="391" y="219"/>
                      </a:lnTo>
                      <a:lnTo>
                        <a:pt x="354" y="250"/>
                      </a:lnTo>
                      <a:lnTo>
                        <a:pt x="317" y="277"/>
                      </a:lnTo>
                      <a:lnTo>
                        <a:pt x="279" y="305"/>
                      </a:lnTo>
                      <a:lnTo>
                        <a:pt x="240" y="334"/>
                      </a:lnTo>
                      <a:lnTo>
                        <a:pt x="202" y="361"/>
                      </a:lnTo>
                      <a:lnTo>
                        <a:pt x="165" y="389"/>
                      </a:lnTo>
                      <a:lnTo>
                        <a:pt x="127" y="417"/>
                      </a:lnTo>
                      <a:lnTo>
                        <a:pt x="88" y="443"/>
                      </a:lnTo>
                      <a:lnTo>
                        <a:pt x="51" y="473"/>
                      </a:lnTo>
                      <a:lnTo>
                        <a:pt x="14" y="502"/>
                      </a:lnTo>
                      <a:lnTo>
                        <a:pt x="18" y="518"/>
                      </a:lnTo>
                      <a:lnTo>
                        <a:pt x="14" y="502"/>
                      </a:lnTo>
                      <a:lnTo>
                        <a:pt x="0" y="512"/>
                      </a:lnTo>
                      <a:lnTo>
                        <a:pt x="18" y="518"/>
                      </a:lnTo>
                      <a:lnTo>
                        <a:pt x="23" y="49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0" name="Freeform 684"/>
                <p:cNvSpPr>
                  <a:spLocks/>
                </p:cNvSpPr>
                <p:nvPr/>
              </p:nvSpPr>
              <p:spPr bwMode="auto">
                <a:xfrm>
                  <a:off x="3796" y="336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1" y="3"/>
                    </a:cxn>
                    <a:cxn ang="0">
                      <a:pos x="10" y="3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" y="19"/>
                    </a:cxn>
                    <a:cxn ang="0">
                      <a:pos x="2" y="19"/>
                    </a:cxn>
                    <a:cxn ang="0">
                      <a:pos x="4" y="22"/>
                    </a:cxn>
                    <a:cxn ang="0">
                      <a:pos x="5" y="22"/>
                    </a:cxn>
                    <a:cxn ang="0">
                      <a:pos x="11" y="22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11" h="22">
                      <a:moveTo>
                        <a:pt x="5" y="3"/>
                      </a:move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11" y="22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1" name="Freeform 685"/>
                <p:cNvSpPr>
                  <a:spLocks/>
                </p:cNvSpPr>
                <p:nvPr/>
              </p:nvSpPr>
              <p:spPr bwMode="auto">
                <a:xfrm>
                  <a:off x="3294" y="3149"/>
                  <a:ext cx="306" cy="219"/>
                </a:xfrm>
                <a:custGeom>
                  <a:avLst/>
                  <a:gdLst/>
                  <a:ahLst/>
                  <a:cxnLst>
                    <a:cxn ang="0">
                      <a:pos x="1224" y="851"/>
                    </a:cxn>
                    <a:cxn ang="0">
                      <a:pos x="1158" y="777"/>
                    </a:cxn>
                    <a:cxn ang="0">
                      <a:pos x="1027" y="706"/>
                    </a:cxn>
                    <a:cxn ang="0">
                      <a:pos x="906" y="644"/>
                    </a:cxn>
                    <a:cxn ang="0">
                      <a:pos x="797" y="589"/>
                    </a:cxn>
                    <a:cxn ang="0">
                      <a:pos x="739" y="557"/>
                    </a:cxn>
                    <a:cxn ang="0">
                      <a:pos x="688" y="527"/>
                    </a:cxn>
                    <a:cxn ang="0">
                      <a:pos x="621" y="488"/>
                    </a:cxn>
                    <a:cxn ang="0">
                      <a:pos x="566" y="454"/>
                    </a:cxn>
                    <a:cxn ang="0">
                      <a:pos x="347" y="263"/>
                    </a:cxn>
                    <a:cxn ang="0">
                      <a:pos x="403" y="288"/>
                    </a:cxn>
                    <a:cxn ang="0">
                      <a:pos x="500" y="332"/>
                    </a:cxn>
                    <a:cxn ang="0">
                      <a:pos x="593" y="373"/>
                    </a:cxn>
                    <a:cxn ang="0">
                      <a:pos x="647" y="398"/>
                    </a:cxn>
                    <a:cxn ang="0">
                      <a:pos x="726" y="426"/>
                    </a:cxn>
                    <a:cxn ang="0">
                      <a:pos x="805" y="456"/>
                    </a:cxn>
                    <a:cxn ang="0">
                      <a:pos x="869" y="482"/>
                    </a:cxn>
                    <a:cxn ang="0">
                      <a:pos x="933" y="508"/>
                    </a:cxn>
                    <a:cxn ang="0">
                      <a:pos x="1004" y="535"/>
                    </a:cxn>
                    <a:cxn ang="0">
                      <a:pos x="1069" y="549"/>
                    </a:cxn>
                    <a:cxn ang="0">
                      <a:pos x="1043" y="521"/>
                    </a:cxn>
                    <a:cxn ang="0">
                      <a:pos x="976" y="463"/>
                    </a:cxn>
                    <a:cxn ang="0">
                      <a:pos x="920" y="393"/>
                    </a:cxn>
                    <a:cxn ang="0">
                      <a:pos x="860" y="326"/>
                    </a:cxn>
                    <a:cxn ang="0">
                      <a:pos x="790" y="278"/>
                    </a:cxn>
                    <a:cxn ang="0">
                      <a:pos x="724" y="231"/>
                    </a:cxn>
                    <a:cxn ang="0">
                      <a:pos x="659" y="187"/>
                    </a:cxn>
                    <a:cxn ang="0">
                      <a:pos x="589" y="151"/>
                    </a:cxn>
                    <a:cxn ang="0">
                      <a:pos x="514" y="139"/>
                    </a:cxn>
                    <a:cxn ang="0">
                      <a:pos x="456" y="177"/>
                    </a:cxn>
                    <a:cxn ang="0">
                      <a:pos x="398" y="194"/>
                    </a:cxn>
                    <a:cxn ang="0">
                      <a:pos x="353" y="147"/>
                    </a:cxn>
                    <a:cxn ang="0">
                      <a:pos x="316" y="92"/>
                    </a:cxn>
                    <a:cxn ang="0">
                      <a:pos x="271" y="47"/>
                    </a:cxn>
                    <a:cxn ang="0">
                      <a:pos x="207" y="26"/>
                    </a:cxn>
                    <a:cxn ang="0">
                      <a:pos x="152" y="15"/>
                    </a:cxn>
                    <a:cxn ang="0">
                      <a:pos x="101" y="7"/>
                    </a:cxn>
                    <a:cxn ang="0">
                      <a:pos x="49" y="1"/>
                    </a:cxn>
                    <a:cxn ang="0">
                      <a:pos x="1" y="7"/>
                    </a:cxn>
                    <a:cxn ang="0">
                      <a:pos x="30" y="93"/>
                    </a:cxn>
                    <a:cxn ang="0">
                      <a:pos x="159" y="288"/>
                    </a:cxn>
                    <a:cxn ang="0">
                      <a:pos x="319" y="464"/>
                    </a:cxn>
                    <a:cxn ang="0">
                      <a:pos x="501" y="612"/>
                    </a:cxn>
                    <a:cxn ang="0">
                      <a:pos x="666" y="708"/>
                    </a:cxn>
                    <a:cxn ang="0">
                      <a:pos x="747" y="740"/>
                    </a:cxn>
                    <a:cxn ang="0">
                      <a:pos x="820" y="771"/>
                    </a:cxn>
                    <a:cxn ang="0">
                      <a:pos x="876" y="801"/>
                    </a:cxn>
                    <a:cxn ang="0">
                      <a:pos x="925" y="821"/>
                    </a:cxn>
                    <a:cxn ang="0">
                      <a:pos x="979" y="840"/>
                    </a:cxn>
                    <a:cxn ang="0">
                      <a:pos x="1036" y="858"/>
                    </a:cxn>
                    <a:cxn ang="0">
                      <a:pos x="1093" y="869"/>
                    </a:cxn>
                    <a:cxn ang="0">
                      <a:pos x="1142" y="875"/>
                    </a:cxn>
                  </a:cxnLst>
                  <a:rect l="0" t="0" r="r" b="b"/>
                  <a:pathLst>
                    <a:path w="1226" h="876">
                      <a:moveTo>
                        <a:pt x="1151" y="876"/>
                      </a:moveTo>
                      <a:lnTo>
                        <a:pt x="1207" y="873"/>
                      </a:lnTo>
                      <a:lnTo>
                        <a:pt x="1217" y="864"/>
                      </a:lnTo>
                      <a:lnTo>
                        <a:pt x="1224" y="851"/>
                      </a:lnTo>
                      <a:lnTo>
                        <a:pt x="1226" y="835"/>
                      </a:lnTo>
                      <a:lnTo>
                        <a:pt x="1225" y="821"/>
                      </a:lnTo>
                      <a:lnTo>
                        <a:pt x="1192" y="798"/>
                      </a:lnTo>
                      <a:lnTo>
                        <a:pt x="1158" y="777"/>
                      </a:lnTo>
                      <a:lnTo>
                        <a:pt x="1124" y="758"/>
                      </a:lnTo>
                      <a:lnTo>
                        <a:pt x="1092" y="740"/>
                      </a:lnTo>
                      <a:lnTo>
                        <a:pt x="1058" y="721"/>
                      </a:lnTo>
                      <a:lnTo>
                        <a:pt x="1027" y="706"/>
                      </a:lnTo>
                      <a:lnTo>
                        <a:pt x="997" y="689"/>
                      </a:lnTo>
                      <a:lnTo>
                        <a:pt x="965" y="674"/>
                      </a:lnTo>
                      <a:lnTo>
                        <a:pt x="935" y="659"/>
                      </a:lnTo>
                      <a:lnTo>
                        <a:pt x="906" y="644"/>
                      </a:lnTo>
                      <a:lnTo>
                        <a:pt x="878" y="630"/>
                      </a:lnTo>
                      <a:lnTo>
                        <a:pt x="850" y="617"/>
                      </a:lnTo>
                      <a:lnTo>
                        <a:pt x="824" y="602"/>
                      </a:lnTo>
                      <a:lnTo>
                        <a:pt x="797" y="589"/>
                      </a:lnTo>
                      <a:lnTo>
                        <a:pt x="774" y="574"/>
                      </a:lnTo>
                      <a:lnTo>
                        <a:pt x="748" y="561"/>
                      </a:lnTo>
                      <a:lnTo>
                        <a:pt x="745" y="559"/>
                      </a:lnTo>
                      <a:lnTo>
                        <a:pt x="739" y="557"/>
                      </a:lnTo>
                      <a:lnTo>
                        <a:pt x="730" y="551"/>
                      </a:lnTo>
                      <a:lnTo>
                        <a:pt x="718" y="545"/>
                      </a:lnTo>
                      <a:lnTo>
                        <a:pt x="705" y="536"/>
                      </a:lnTo>
                      <a:lnTo>
                        <a:pt x="688" y="527"/>
                      </a:lnTo>
                      <a:lnTo>
                        <a:pt x="672" y="519"/>
                      </a:lnTo>
                      <a:lnTo>
                        <a:pt x="654" y="508"/>
                      </a:lnTo>
                      <a:lnTo>
                        <a:pt x="637" y="498"/>
                      </a:lnTo>
                      <a:lnTo>
                        <a:pt x="621" y="488"/>
                      </a:lnTo>
                      <a:lnTo>
                        <a:pt x="605" y="477"/>
                      </a:lnTo>
                      <a:lnTo>
                        <a:pt x="589" y="469"/>
                      </a:lnTo>
                      <a:lnTo>
                        <a:pt x="577" y="461"/>
                      </a:lnTo>
                      <a:lnTo>
                        <a:pt x="566" y="454"/>
                      </a:lnTo>
                      <a:lnTo>
                        <a:pt x="559" y="449"/>
                      </a:lnTo>
                      <a:lnTo>
                        <a:pt x="556" y="444"/>
                      </a:lnTo>
                      <a:lnTo>
                        <a:pt x="343" y="262"/>
                      </a:lnTo>
                      <a:lnTo>
                        <a:pt x="347" y="263"/>
                      </a:lnTo>
                      <a:lnTo>
                        <a:pt x="355" y="268"/>
                      </a:lnTo>
                      <a:lnTo>
                        <a:pt x="367" y="273"/>
                      </a:lnTo>
                      <a:lnTo>
                        <a:pt x="383" y="280"/>
                      </a:lnTo>
                      <a:lnTo>
                        <a:pt x="403" y="288"/>
                      </a:lnTo>
                      <a:lnTo>
                        <a:pt x="425" y="298"/>
                      </a:lnTo>
                      <a:lnTo>
                        <a:pt x="449" y="310"/>
                      </a:lnTo>
                      <a:lnTo>
                        <a:pt x="475" y="321"/>
                      </a:lnTo>
                      <a:lnTo>
                        <a:pt x="500" y="332"/>
                      </a:lnTo>
                      <a:lnTo>
                        <a:pt x="524" y="343"/>
                      </a:lnTo>
                      <a:lnTo>
                        <a:pt x="549" y="354"/>
                      </a:lnTo>
                      <a:lnTo>
                        <a:pt x="571" y="365"/>
                      </a:lnTo>
                      <a:lnTo>
                        <a:pt x="593" y="373"/>
                      </a:lnTo>
                      <a:lnTo>
                        <a:pt x="610" y="381"/>
                      </a:lnTo>
                      <a:lnTo>
                        <a:pt x="624" y="387"/>
                      </a:lnTo>
                      <a:lnTo>
                        <a:pt x="634" y="392"/>
                      </a:lnTo>
                      <a:lnTo>
                        <a:pt x="647" y="398"/>
                      </a:lnTo>
                      <a:lnTo>
                        <a:pt x="665" y="405"/>
                      </a:lnTo>
                      <a:lnTo>
                        <a:pt x="685" y="411"/>
                      </a:lnTo>
                      <a:lnTo>
                        <a:pt x="705" y="419"/>
                      </a:lnTo>
                      <a:lnTo>
                        <a:pt x="726" y="426"/>
                      </a:lnTo>
                      <a:lnTo>
                        <a:pt x="747" y="435"/>
                      </a:lnTo>
                      <a:lnTo>
                        <a:pt x="769" y="442"/>
                      </a:lnTo>
                      <a:lnTo>
                        <a:pt x="790" y="450"/>
                      </a:lnTo>
                      <a:lnTo>
                        <a:pt x="805" y="456"/>
                      </a:lnTo>
                      <a:lnTo>
                        <a:pt x="823" y="462"/>
                      </a:lnTo>
                      <a:lnTo>
                        <a:pt x="839" y="468"/>
                      </a:lnTo>
                      <a:lnTo>
                        <a:pt x="854" y="474"/>
                      </a:lnTo>
                      <a:lnTo>
                        <a:pt x="869" y="482"/>
                      </a:lnTo>
                      <a:lnTo>
                        <a:pt x="886" y="488"/>
                      </a:lnTo>
                      <a:lnTo>
                        <a:pt x="902" y="494"/>
                      </a:lnTo>
                      <a:lnTo>
                        <a:pt x="915" y="502"/>
                      </a:lnTo>
                      <a:lnTo>
                        <a:pt x="933" y="508"/>
                      </a:lnTo>
                      <a:lnTo>
                        <a:pt x="949" y="514"/>
                      </a:lnTo>
                      <a:lnTo>
                        <a:pt x="967" y="521"/>
                      </a:lnTo>
                      <a:lnTo>
                        <a:pt x="985" y="527"/>
                      </a:lnTo>
                      <a:lnTo>
                        <a:pt x="1004" y="535"/>
                      </a:lnTo>
                      <a:lnTo>
                        <a:pt x="1022" y="540"/>
                      </a:lnTo>
                      <a:lnTo>
                        <a:pt x="1043" y="546"/>
                      </a:lnTo>
                      <a:lnTo>
                        <a:pt x="1065" y="552"/>
                      </a:lnTo>
                      <a:lnTo>
                        <a:pt x="1069" y="549"/>
                      </a:lnTo>
                      <a:lnTo>
                        <a:pt x="1069" y="543"/>
                      </a:lnTo>
                      <a:lnTo>
                        <a:pt x="1067" y="538"/>
                      </a:lnTo>
                      <a:lnTo>
                        <a:pt x="1064" y="532"/>
                      </a:lnTo>
                      <a:lnTo>
                        <a:pt x="1043" y="521"/>
                      </a:lnTo>
                      <a:lnTo>
                        <a:pt x="1025" y="508"/>
                      </a:lnTo>
                      <a:lnTo>
                        <a:pt x="1007" y="494"/>
                      </a:lnTo>
                      <a:lnTo>
                        <a:pt x="992" y="479"/>
                      </a:lnTo>
                      <a:lnTo>
                        <a:pt x="976" y="463"/>
                      </a:lnTo>
                      <a:lnTo>
                        <a:pt x="962" y="447"/>
                      </a:lnTo>
                      <a:lnTo>
                        <a:pt x="947" y="429"/>
                      </a:lnTo>
                      <a:lnTo>
                        <a:pt x="934" y="411"/>
                      </a:lnTo>
                      <a:lnTo>
                        <a:pt x="920" y="393"/>
                      </a:lnTo>
                      <a:lnTo>
                        <a:pt x="905" y="376"/>
                      </a:lnTo>
                      <a:lnTo>
                        <a:pt x="891" y="359"/>
                      </a:lnTo>
                      <a:lnTo>
                        <a:pt x="876" y="342"/>
                      </a:lnTo>
                      <a:lnTo>
                        <a:pt x="860" y="326"/>
                      </a:lnTo>
                      <a:lnTo>
                        <a:pt x="844" y="312"/>
                      </a:lnTo>
                      <a:lnTo>
                        <a:pt x="826" y="299"/>
                      </a:lnTo>
                      <a:lnTo>
                        <a:pt x="806" y="287"/>
                      </a:lnTo>
                      <a:lnTo>
                        <a:pt x="790" y="278"/>
                      </a:lnTo>
                      <a:lnTo>
                        <a:pt x="774" y="266"/>
                      </a:lnTo>
                      <a:lnTo>
                        <a:pt x="757" y="254"/>
                      </a:lnTo>
                      <a:lnTo>
                        <a:pt x="740" y="242"/>
                      </a:lnTo>
                      <a:lnTo>
                        <a:pt x="724" y="231"/>
                      </a:lnTo>
                      <a:lnTo>
                        <a:pt x="709" y="219"/>
                      </a:lnTo>
                      <a:lnTo>
                        <a:pt x="693" y="209"/>
                      </a:lnTo>
                      <a:lnTo>
                        <a:pt x="676" y="197"/>
                      </a:lnTo>
                      <a:lnTo>
                        <a:pt x="659" y="187"/>
                      </a:lnTo>
                      <a:lnTo>
                        <a:pt x="643" y="177"/>
                      </a:lnTo>
                      <a:lnTo>
                        <a:pt x="625" y="168"/>
                      </a:lnTo>
                      <a:lnTo>
                        <a:pt x="608" y="158"/>
                      </a:lnTo>
                      <a:lnTo>
                        <a:pt x="589" y="151"/>
                      </a:lnTo>
                      <a:lnTo>
                        <a:pt x="571" y="142"/>
                      </a:lnTo>
                      <a:lnTo>
                        <a:pt x="552" y="136"/>
                      </a:lnTo>
                      <a:lnTo>
                        <a:pt x="533" y="131"/>
                      </a:lnTo>
                      <a:lnTo>
                        <a:pt x="514" y="139"/>
                      </a:lnTo>
                      <a:lnTo>
                        <a:pt x="499" y="147"/>
                      </a:lnTo>
                      <a:lnTo>
                        <a:pt x="484" y="156"/>
                      </a:lnTo>
                      <a:lnTo>
                        <a:pt x="469" y="166"/>
                      </a:lnTo>
                      <a:lnTo>
                        <a:pt x="456" y="177"/>
                      </a:lnTo>
                      <a:lnTo>
                        <a:pt x="442" y="186"/>
                      </a:lnTo>
                      <a:lnTo>
                        <a:pt x="427" y="196"/>
                      </a:lnTo>
                      <a:lnTo>
                        <a:pt x="412" y="204"/>
                      </a:lnTo>
                      <a:lnTo>
                        <a:pt x="398" y="194"/>
                      </a:lnTo>
                      <a:lnTo>
                        <a:pt x="384" y="184"/>
                      </a:lnTo>
                      <a:lnTo>
                        <a:pt x="374" y="172"/>
                      </a:lnTo>
                      <a:lnTo>
                        <a:pt x="363" y="161"/>
                      </a:lnTo>
                      <a:lnTo>
                        <a:pt x="353" y="147"/>
                      </a:lnTo>
                      <a:lnTo>
                        <a:pt x="343" y="134"/>
                      </a:lnTo>
                      <a:lnTo>
                        <a:pt x="334" y="120"/>
                      </a:lnTo>
                      <a:lnTo>
                        <a:pt x="326" y="107"/>
                      </a:lnTo>
                      <a:lnTo>
                        <a:pt x="316" y="92"/>
                      </a:lnTo>
                      <a:lnTo>
                        <a:pt x="306" y="80"/>
                      </a:lnTo>
                      <a:lnTo>
                        <a:pt x="296" y="68"/>
                      </a:lnTo>
                      <a:lnTo>
                        <a:pt x="284" y="57"/>
                      </a:lnTo>
                      <a:lnTo>
                        <a:pt x="271" y="47"/>
                      </a:lnTo>
                      <a:lnTo>
                        <a:pt x="256" y="39"/>
                      </a:lnTo>
                      <a:lnTo>
                        <a:pt x="239" y="33"/>
                      </a:lnTo>
                      <a:lnTo>
                        <a:pt x="220" y="28"/>
                      </a:lnTo>
                      <a:lnTo>
                        <a:pt x="207" y="26"/>
                      </a:lnTo>
                      <a:lnTo>
                        <a:pt x="193" y="23"/>
                      </a:lnTo>
                      <a:lnTo>
                        <a:pt x="180" y="21"/>
                      </a:lnTo>
                      <a:lnTo>
                        <a:pt x="166" y="19"/>
                      </a:lnTo>
                      <a:lnTo>
                        <a:pt x="152" y="15"/>
                      </a:lnTo>
                      <a:lnTo>
                        <a:pt x="139" y="13"/>
                      </a:lnTo>
                      <a:lnTo>
                        <a:pt x="125" y="10"/>
                      </a:lnTo>
                      <a:lnTo>
                        <a:pt x="114" y="8"/>
                      </a:lnTo>
                      <a:lnTo>
                        <a:pt x="101" y="7"/>
                      </a:lnTo>
                      <a:lnTo>
                        <a:pt x="87" y="4"/>
                      </a:lnTo>
                      <a:lnTo>
                        <a:pt x="73" y="3"/>
                      </a:lnTo>
                      <a:lnTo>
                        <a:pt x="61" y="2"/>
                      </a:lnTo>
                      <a:lnTo>
                        <a:pt x="49" y="1"/>
                      </a:lnTo>
                      <a:lnTo>
                        <a:pt x="35" y="1"/>
                      </a:lnTo>
                      <a:lnTo>
                        <a:pt x="22" y="0"/>
                      </a:lnTo>
                      <a:lnTo>
                        <a:pt x="9" y="0"/>
                      </a:lnTo>
                      <a:lnTo>
                        <a:pt x="1" y="7"/>
                      </a:lnTo>
                      <a:lnTo>
                        <a:pt x="0" y="19"/>
                      </a:lnTo>
                      <a:lnTo>
                        <a:pt x="1" y="33"/>
                      </a:lnTo>
                      <a:lnTo>
                        <a:pt x="3" y="44"/>
                      </a:lnTo>
                      <a:lnTo>
                        <a:pt x="30" y="93"/>
                      </a:lnTo>
                      <a:lnTo>
                        <a:pt x="58" y="143"/>
                      </a:lnTo>
                      <a:lnTo>
                        <a:pt x="90" y="193"/>
                      </a:lnTo>
                      <a:lnTo>
                        <a:pt x="123" y="242"/>
                      </a:lnTo>
                      <a:lnTo>
                        <a:pt x="159" y="288"/>
                      </a:lnTo>
                      <a:lnTo>
                        <a:pt x="196" y="335"/>
                      </a:lnTo>
                      <a:lnTo>
                        <a:pt x="234" y="379"/>
                      </a:lnTo>
                      <a:lnTo>
                        <a:pt x="277" y="422"/>
                      </a:lnTo>
                      <a:lnTo>
                        <a:pt x="319" y="464"/>
                      </a:lnTo>
                      <a:lnTo>
                        <a:pt x="363" y="504"/>
                      </a:lnTo>
                      <a:lnTo>
                        <a:pt x="408" y="542"/>
                      </a:lnTo>
                      <a:lnTo>
                        <a:pt x="454" y="579"/>
                      </a:lnTo>
                      <a:lnTo>
                        <a:pt x="501" y="612"/>
                      </a:lnTo>
                      <a:lnTo>
                        <a:pt x="549" y="643"/>
                      </a:lnTo>
                      <a:lnTo>
                        <a:pt x="598" y="671"/>
                      </a:lnTo>
                      <a:lnTo>
                        <a:pt x="645" y="697"/>
                      </a:lnTo>
                      <a:lnTo>
                        <a:pt x="666" y="708"/>
                      </a:lnTo>
                      <a:lnTo>
                        <a:pt x="687" y="715"/>
                      </a:lnTo>
                      <a:lnTo>
                        <a:pt x="707" y="724"/>
                      </a:lnTo>
                      <a:lnTo>
                        <a:pt x="728" y="732"/>
                      </a:lnTo>
                      <a:lnTo>
                        <a:pt x="747" y="740"/>
                      </a:lnTo>
                      <a:lnTo>
                        <a:pt x="768" y="750"/>
                      </a:lnTo>
                      <a:lnTo>
                        <a:pt x="787" y="756"/>
                      </a:lnTo>
                      <a:lnTo>
                        <a:pt x="805" y="764"/>
                      </a:lnTo>
                      <a:lnTo>
                        <a:pt x="820" y="771"/>
                      </a:lnTo>
                      <a:lnTo>
                        <a:pt x="834" y="778"/>
                      </a:lnTo>
                      <a:lnTo>
                        <a:pt x="849" y="785"/>
                      </a:lnTo>
                      <a:lnTo>
                        <a:pt x="862" y="794"/>
                      </a:lnTo>
                      <a:lnTo>
                        <a:pt x="876" y="801"/>
                      </a:lnTo>
                      <a:lnTo>
                        <a:pt x="889" y="806"/>
                      </a:lnTo>
                      <a:lnTo>
                        <a:pt x="902" y="810"/>
                      </a:lnTo>
                      <a:lnTo>
                        <a:pt x="911" y="815"/>
                      </a:lnTo>
                      <a:lnTo>
                        <a:pt x="925" y="821"/>
                      </a:lnTo>
                      <a:lnTo>
                        <a:pt x="939" y="826"/>
                      </a:lnTo>
                      <a:lnTo>
                        <a:pt x="951" y="831"/>
                      </a:lnTo>
                      <a:lnTo>
                        <a:pt x="964" y="835"/>
                      </a:lnTo>
                      <a:lnTo>
                        <a:pt x="979" y="840"/>
                      </a:lnTo>
                      <a:lnTo>
                        <a:pt x="993" y="845"/>
                      </a:lnTo>
                      <a:lnTo>
                        <a:pt x="1007" y="848"/>
                      </a:lnTo>
                      <a:lnTo>
                        <a:pt x="1021" y="853"/>
                      </a:lnTo>
                      <a:lnTo>
                        <a:pt x="1036" y="858"/>
                      </a:lnTo>
                      <a:lnTo>
                        <a:pt x="1050" y="860"/>
                      </a:lnTo>
                      <a:lnTo>
                        <a:pt x="1065" y="864"/>
                      </a:lnTo>
                      <a:lnTo>
                        <a:pt x="1079" y="866"/>
                      </a:lnTo>
                      <a:lnTo>
                        <a:pt x="1093" y="869"/>
                      </a:lnTo>
                      <a:lnTo>
                        <a:pt x="1108" y="871"/>
                      </a:lnTo>
                      <a:lnTo>
                        <a:pt x="1121" y="873"/>
                      </a:lnTo>
                      <a:lnTo>
                        <a:pt x="1135" y="875"/>
                      </a:lnTo>
                      <a:lnTo>
                        <a:pt x="1142" y="875"/>
                      </a:lnTo>
                      <a:lnTo>
                        <a:pt x="1146" y="876"/>
                      </a:lnTo>
                      <a:lnTo>
                        <a:pt x="1150" y="876"/>
                      </a:lnTo>
                      <a:lnTo>
                        <a:pt x="1151" y="87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2" name="Freeform 686"/>
                <p:cNvSpPr>
                  <a:spLocks/>
                </p:cNvSpPr>
                <p:nvPr/>
              </p:nvSpPr>
              <p:spPr bwMode="auto">
                <a:xfrm>
                  <a:off x="3582" y="3365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56" y="0"/>
                    </a:cxn>
                    <a:cxn ang="0">
                      <a:pos x="0" y="2"/>
                    </a:cxn>
                    <a:cxn ang="0">
                      <a:pos x="0" y="21"/>
                    </a:cxn>
                    <a:cxn ang="0">
                      <a:pos x="56" y="19"/>
                    </a:cxn>
                    <a:cxn ang="0">
                      <a:pos x="59" y="19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59" h="21">
                      <a:moveTo>
                        <a:pt x="53" y="0"/>
                      </a:moveTo>
                      <a:lnTo>
                        <a:pt x="56" y="0"/>
                      </a:lnTo>
                      <a:lnTo>
                        <a:pt x="0" y="2"/>
                      </a:lnTo>
                      <a:lnTo>
                        <a:pt x="0" y="21"/>
                      </a:lnTo>
                      <a:lnTo>
                        <a:pt x="56" y="19"/>
                      </a:lnTo>
                      <a:lnTo>
                        <a:pt x="59" y="19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3" name="Freeform 687"/>
                <p:cNvSpPr>
                  <a:spLocks/>
                </p:cNvSpPr>
                <p:nvPr/>
              </p:nvSpPr>
              <p:spPr bwMode="auto">
                <a:xfrm>
                  <a:off x="3595" y="3352"/>
                  <a:ext cx="8" cy="18"/>
                </a:xfrm>
                <a:custGeom>
                  <a:avLst/>
                  <a:gdLst/>
                  <a:ahLst/>
                  <a:cxnLst>
                    <a:cxn ang="0">
                      <a:pos x="17" y="17"/>
                    </a:cxn>
                    <a:cxn ang="0">
                      <a:pos x="12" y="10"/>
                    </a:cxn>
                    <a:cxn ang="0">
                      <a:pos x="12" y="23"/>
                    </a:cxn>
                    <a:cxn ang="0">
                      <a:pos x="12" y="35"/>
                    </a:cxn>
                    <a:cxn ang="0">
                      <a:pos x="6" y="47"/>
                    </a:cxn>
                    <a:cxn ang="0">
                      <a:pos x="0" y="52"/>
                    </a:cxn>
                    <a:cxn ang="0">
                      <a:pos x="6" y="71"/>
                    </a:cxn>
                    <a:cxn ang="0">
                      <a:pos x="20" y="59"/>
                    </a:cxn>
                    <a:cxn ang="0">
                      <a:pos x="29" y="42"/>
                    </a:cxn>
                    <a:cxn ang="0">
                      <a:pos x="33" y="23"/>
                    </a:cxn>
                    <a:cxn ang="0">
                      <a:pos x="31" y="7"/>
                    </a:cxn>
                    <a:cxn ang="0">
                      <a:pos x="27" y="0"/>
                    </a:cxn>
                    <a:cxn ang="0">
                      <a:pos x="17" y="17"/>
                    </a:cxn>
                  </a:cxnLst>
                  <a:rect l="0" t="0" r="r" b="b"/>
                  <a:pathLst>
                    <a:path w="33" h="71">
                      <a:moveTo>
                        <a:pt x="17" y="17"/>
                      </a:moveTo>
                      <a:lnTo>
                        <a:pt x="12" y="10"/>
                      </a:lnTo>
                      <a:lnTo>
                        <a:pt x="12" y="23"/>
                      </a:lnTo>
                      <a:lnTo>
                        <a:pt x="12" y="35"/>
                      </a:lnTo>
                      <a:lnTo>
                        <a:pt x="6" y="47"/>
                      </a:lnTo>
                      <a:lnTo>
                        <a:pt x="0" y="52"/>
                      </a:lnTo>
                      <a:lnTo>
                        <a:pt x="6" y="71"/>
                      </a:lnTo>
                      <a:lnTo>
                        <a:pt x="20" y="59"/>
                      </a:lnTo>
                      <a:lnTo>
                        <a:pt x="29" y="42"/>
                      </a:lnTo>
                      <a:lnTo>
                        <a:pt x="33" y="23"/>
                      </a:lnTo>
                      <a:lnTo>
                        <a:pt x="31" y="7"/>
                      </a:lnTo>
                      <a:lnTo>
                        <a:pt x="27" y="0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4" name="Freeform 688"/>
                <p:cNvSpPr>
                  <a:spLocks/>
                </p:cNvSpPr>
                <p:nvPr/>
              </p:nvSpPr>
              <p:spPr bwMode="auto">
                <a:xfrm>
                  <a:off x="3480" y="3287"/>
                  <a:ext cx="122" cy="70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0" y="19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75" y="61"/>
                    </a:cxn>
                    <a:cxn ang="0">
                      <a:pos x="103" y="74"/>
                    </a:cxn>
                    <a:cxn ang="0">
                      <a:pos x="131" y="88"/>
                    </a:cxn>
                    <a:cxn ang="0">
                      <a:pos x="159" y="103"/>
                    </a:cxn>
                    <a:cxn ang="0">
                      <a:pos x="188" y="118"/>
                    </a:cxn>
                    <a:cxn ang="0">
                      <a:pos x="218" y="132"/>
                    </a:cxn>
                    <a:cxn ang="0">
                      <a:pos x="248" y="147"/>
                    </a:cxn>
                    <a:cxn ang="0">
                      <a:pos x="278" y="163"/>
                    </a:cxn>
                    <a:cxn ang="0">
                      <a:pos x="311" y="181"/>
                    </a:cxn>
                    <a:cxn ang="0">
                      <a:pos x="343" y="199"/>
                    </a:cxn>
                    <a:cxn ang="0">
                      <a:pos x="377" y="216"/>
                    </a:cxn>
                    <a:cxn ang="0">
                      <a:pos x="409" y="235"/>
                    </a:cxn>
                    <a:cxn ang="0">
                      <a:pos x="443" y="257"/>
                    </a:cxn>
                    <a:cxn ang="0">
                      <a:pos x="477" y="279"/>
                    </a:cxn>
                    <a:cxn ang="0">
                      <a:pos x="487" y="262"/>
                    </a:cxn>
                    <a:cxn ang="0">
                      <a:pos x="453" y="240"/>
                    </a:cxn>
                    <a:cxn ang="0">
                      <a:pos x="419" y="219"/>
                    </a:cxn>
                    <a:cxn ang="0">
                      <a:pos x="384" y="201"/>
                    </a:cxn>
                    <a:cxn ang="0">
                      <a:pos x="351" y="182"/>
                    </a:cxn>
                    <a:cxn ang="0">
                      <a:pos x="319" y="163"/>
                    </a:cxn>
                    <a:cxn ang="0">
                      <a:pos x="288" y="147"/>
                    </a:cxn>
                    <a:cxn ang="0">
                      <a:pos x="256" y="131"/>
                    </a:cxn>
                    <a:cxn ang="0">
                      <a:pos x="225" y="115"/>
                    </a:cxn>
                    <a:cxn ang="0">
                      <a:pos x="196" y="101"/>
                    </a:cxn>
                    <a:cxn ang="0">
                      <a:pos x="167" y="86"/>
                    </a:cxn>
                    <a:cxn ang="0">
                      <a:pos x="139" y="71"/>
                    </a:cxn>
                    <a:cxn ang="0">
                      <a:pos x="111" y="57"/>
                    </a:cxn>
                    <a:cxn ang="0">
                      <a:pos x="83" y="44"/>
                    </a:cxn>
                    <a:cxn ang="0">
                      <a:pos x="58" y="31"/>
                    </a:cxn>
                    <a:cxn ang="0">
                      <a:pos x="33" y="15"/>
                    </a:cxn>
                    <a:cxn ang="0">
                      <a:pos x="9" y="1"/>
                    </a:cxn>
                    <a:cxn ang="0">
                      <a:pos x="4" y="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487" h="279">
                      <a:moveTo>
                        <a:pt x="4" y="20"/>
                      </a:moveTo>
                      <a:lnTo>
                        <a:pt x="0" y="19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75" y="61"/>
                      </a:lnTo>
                      <a:lnTo>
                        <a:pt x="103" y="74"/>
                      </a:lnTo>
                      <a:lnTo>
                        <a:pt x="131" y="88"/>
                      </a:lnTo>
                      <a:lnTo>
                        <a:pt x="159" y="103"/>
                      </a:lnTo>
                      <a:lnTo>
                        <a:pt x="188" y="118"/>
                      </a:lnTo>
                      <a:lnTo>
                        <a:pt x="218" y="132"/>
                      </a:lnTo>
                      <a:lnTo>
                        <a:pt x="248" y="147"/>
                      </a:lnTo>
                      <a:lnTo>
                        <a:pt x="278" y="163"/>
                      </a:lnTo>
                      <a:lnTo>
                        <a:pt x="311" y="181"/>
                      </a:lnTo>
                      <a:lnTo>
                        <a:pt x="343" y="199"/>
                      </a:lnTo>
                      <a:lnTo>
                        <a:pt x="377" y="216"/>
                      </a:lnTo>
                      <a:lnTo>
                        <a:pt x="409" y="235"/>
                      </a:lnTo>
                      <a:lnTo>
                        <a:pt x="443" y="257"/>
                      </a:lnTo>
                      <a:lnTo>
                        <a:pt x="477" y="279"/>
                      </a:lnTo>
                      <a:lnTo>
                        <a:pt x="487" y="262"/>
                      </a:lnTo>
                      <a:lnTo>
                        <a:pt x="453" y="240"/>
                      </a:lnTo>
                      <a:lnTo>
                        <a:pt x="419" y="219"/>
                      </a:lnTo>
                      <a:lnTo>
                        <a:pt x="384" y="201"/>
                      </a:lnTo>
                      <a:lnTo>
                        <a:pt x="351" y="182"/>
                      </a:lnTo>
                      <a:lnTo>
                        <a:pt x="319" y="163"/>
                      </a:lnTo>
                      <a:lnTo>
                        <a:pt x="288" y="147"/>
                      </a:lnTo>
                      <a:lnTo>
                        <a:pt x="256" y="131"/>
                      </a:lnTo>
                      <a:lnTo>
                        <a:pt x="225" y="115"/>
                      </a:lnTo>
                      <a:lnTo>
                        <a:pt x="196" y="101"/>
                      </a:lnTo>
                      <a:lnTo>
                        <a:pt x="167" y="86"/>
                      </a:lnTo>
                      <a:lnTo>
                        <a:pt x="139" y="71"/>
                      </a:lnTo>
                      <a:lnTo>
                        <a:pt x="111" y="57"/>
                      </a:lnTo>
                      <a:lnTo>
                        <a:pt x="83" y="44"/>
                      </a:lnTo>
                      <a:lnTo>
                        <a:pt x="58" y="31"/>
                      </a:lnTo>
                      <a:lnTo>
                        <a:pt x="33" y="15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5" name="Freeform 689"/>
                <p:cNvSpPr>
                  <a:spLocks/>
                </p:cNvSpPr>
                <p:nvPr/>
              </p:nvSpPr>
              <p:spPr bwMode="auto">
                <a:xfrm>
                  <a:off x="3431" y="3258"/>
                  <a:ext cx="50" cy="34"/>
                </a:xfrm>
                <a:custGeom>
                  <a:avLst/>
                  <a:gdLst/>
                  <a:ahLst/>
                  <a:cxnLst>
                    <a:cxn ang="0">
                      <a:pos x="1" y="15"/>
                    </a:cxn>
                    <a:cxn ang="0">
                      <a:pos x="0" y="13"/>
                    </a:cxn>
                    <a:cxn ang="0">
                      <a:pos x="5" y="19"/>
                    </a:cxn>
                    <a:cxn ang="0">
                      <a:pos x="14" y="26"/>
                    </a:cxn>
                    <a:cxn ang="0">
                      <a:pos x="23" y="33"/>
                    </a:cxn>
                    <a:cxn ang="0">
                      <a:pos x="37" y="41"/>
                    </a:cxn>
                    <a:cxn ang="0">
                      <a:pos x="52" y="50"/>
                    </a:cxn>
                    <a:cxn ang="0">
                      <a:pos x="68" y="60"/>
                    </a:cxn>
                    <a:cxn ang="0">
                      <a:pos x="86" y="70"/>
                    </a:cxn>
                    <a:cxn ang="0">
                      <a:pos x="102" y="81"/>
                    </a:cxn>
                    <a:cxn ang="0">
                      <a:pos x="120" y="91"/>
                    </a:cxn>
                    <a:cxn ang="0">
                      <a:pos x="137" y="100"/>
                    </a:cxn>
                    <a:cxn ang="0">
                      <a:pos x="153" y="109"/>
                    </a:cxn>
                    <a:cxn ang="0">
                      <a:pos x="166" y="116"/>
                    </a:cxn>
                    <a:cxn ang="0">
                      <a:pos x="178" y="123"/>
                    </a:cxn>
                    <a:cxn ang="0">
                      <a:pos x="186" y="128"/>
                    </a:cxn>
                    <a:cxn ang="0">
                      <a:pos x="193" y="133"/>
                    </a:cxn>
                    <a:cxn ang="0">
                      <a:pos x="200" y="134"/>
                    </a:cxn>
                    <a:cxn ang="0">
                      <a:pos x="200" y="114"/>
                    </a:cxn>
                    <a:cxn ang="0">
                      <a:pos x="202" y="114"/>
                    </a:cxn>
                    <a:cxn ang="0">
                      <a:pos x="196" y="112"/>
                    </a:cxn>
                    <a:cxn ang="0">
                      <a:pos x="186" y="107"/>
                    </a:cxn>
                    <a:cxn ang="0">
                      <a:pos x="174" y="100"/>
                    </a:cxn>
                    <a:cxn ang="0">
                      <a:pos x="161" y="91"/>
                    </a:cxn>
                    <a:cxn ang="0">
                      <a:pos x="145" y="83"/>
                    </a:cxn>
                    <a:cxn ang="0">
                      <a:pos x="128" y="74"/>
                    </a:cxn>
                    <a:cxn ang="0">
                      <a:pos x="111" y="64"/>
                    </a:cxn>
                    <a:cxn ang="0">
                      <a:pos x="94" y="53"/>
                    </a:cxn>
                    <a:cxn ang="0">
                      <a:pos x="77" y="43"/>
                    </a:cxn>
                    <a:cxn ang="0">
                      <a:pos x="62" y="33"/>
                    </a:cxn>
                    <a:cxn ang="0">
                      <a:pos x="47" y="25"/>
                    </a:cxn>
                    <a:cxn ang="0">
                      <a:pos x="34" y="16"/>
                    </a:cxn>
                    <a:cxn ang="0">
                      <a:pos x="23" y="9"/>
                    </a:cxn>
                    <a:cxn ang="0">
                      <a:pos x="17" y="5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" y="15"/>
                    </a:cxn>
                  </a:cxnLst>
                  <a:rect l="0" t="0" r="r" b="b"/>
                  <a:pathLst>
                    <a:path w="202" h="134">
                      <a:moveTo>
                        <a:pt x="1" y="15"/>
                      </a:moveTo>
                      <a:lnTo>
                        <a:pt x="0" y="13"/>
                      </a:lnTo>
                      <a:lnTo>
                        <a:pt x="5" y="19"/>
                      </a:lnTo>
                      <a:lnTo>
                        <a:pt x="14" y="26"/>
                      </a:lnTo>
                      <a:lnTo>
                        <a:pt x="23" y="33"/>
                      </a:lnTo>
                      <a:lnTo>
                        <a:pt x="37" y="41"/>
                      </a:lnTo>
                      <a:lnTo>
                        <a:pt x="52" y="50"/>
                      </a:lnTo>
                      <a:lnTo>
                        <a:pt x="68" y="60"/>
                      </a:lnTo>
                      <a:lnTo>
                        <a:pt x="86" y="70"/>
                      </a:lnTo>
                      <a:lnTo>
                        <a:pt x="102" y="81"/>
                      </a:lnTo>
                      <a:lnTo>
                        <a:pt x="120" y="91"/>
                      </a:lnTo>
                      <a:lnTo>
                        <a:pt x="137" y="100"/>
                      </a:lnTo>
                      <a:lnTo>
                        <a:pt x="153" y="109"/>
                      </a:lnTo>
                      <a:lnTo>
                        <a:pt x="166" y="116"/>
                      </a:lnTo>
                      <a:lnTo>
                        <a:pt x="178" y="123"/>
                      </a:lnTo>
                      <a:lnTo>
                        <a:pt x="186" y="128"/>
                      </a:lnTo>
                      <a:lnTo>
                        <a:pt x="193" y="133"/>
                      </a:lnTo>
                      <a:lnTo>
                        <a:pt x="200" y="134"/>
                      </a:lnTo>
                      <a:lnTo>
                        <a:pt x="200" y="114"/>
                      </a:lnTo>
                      <a:lnTo>
                        <a:pt x="202" y="114"/>
                      </a:lnTo>
                      <a:lnTo>
                        <a:pt x="196" y="112"/>
                      </a:lnTo>
                      <a:lnTo>
                        <a:pt x="186" y="107"/>
                      </a:lnTo>
                      <a:lnTo>
                        <a:pt x="174" y="100"/>
                      </a:lnTo>
                      <a:lnTo>
                        <a:pt x="161" y="91"/>
                      </a:lnTo>
                      <a:lnTo>
                        <a:pt x="145" y="83"/>
                      </a:lnTo>
                      <a:lnTo>
                        <a:pt x="128" y="74"/>
                      </a:lnTo>
                      <a:lnTo>
                        <a:pt x="111" y="64"/>
                      </a:lnTo>
                      <a:lnTo>
                        <a:pt x="94" y="53"/>
                      </a:lnTo>
                      <a:lnTo>
                        <a:pt x="77" y="43"/>
                      </a:lnTo>
                      <a:lnTo>
                        <a:pt x="62" y="33"/>
                      </a:lnTo>
                      <a:lnTo>
                        <a:pt x="47" y="25"/>
                      </a:lnTo>
                      <a:lnTo>
                        <a:pt x="34" y="16"/>
                      </a:lnTo>
                      <a:lnTo>
                        <a:pt x="23" y="9"/>
                      </a:lnTo>
                      <a:lnTo>
                        <a:pt x="17" y="5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6" name="Freeform 690"/>
                <p:cNvSpPr>
                  <a:spLocks/>
                </p:cNvSpPr>
                <p:nvPr/>
              </p:nvSpPr>
              <p:spPr bwMode="auto">
                <a:xfrm>
                  <a:off x="3378" y="3213"/>
                  <a:ext cx="57" cy="4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211" y="198"/>
                    </a:cxn>
                    <a:cxn ang="0">
                      <a:pos x="224" y="183"/>
                    </a:cxn>
                    <a:cxn ang="0">
                      <a:pos x="11" y="2"/>
                    </a:cxn>
                    <a:cxn ang="0">
                      <a:pos x="2" y="19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24" h="198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211" y="198"/>
                      </a:lnTo>
                      <a:lnTo>
                        <a:pt x="224" y="183"/>
                      </a:lnTo>
                      <a:lnTo>
                        <a:pt x="11" y="2"/>
                      </a:lnTo>
                      <a:lnTo>
                        <a:pt x="2" y="1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7" name="Freeform 691"/>
                <p:cNvSpPr>
                  <a:spLocks/>
                </p:cNvSpPr>
                <p:nvPr/>
              </p:nvSpPr>
              <p:spPr bwMode="auto">
                <a:xfrm>
                  <a:off x="3379" y="3213"/>
                  <a:ext cx="74" cy="37"/>
                </a:xfrm>
                <a:custGeom>
                  <a:avLst/>
                  <a:gdLst/>
                  <a:ahLst/>
                  <a:cxnLst>
                    <a:cxn ang="0">
                      <a:pos x="297" y="128"/>
                    </a:cxn>
                    <a:cxn ang="0">
                      <a:pos x="287" y="125"/>
                    </a:cxn>
                    <a:cxn ang="0">
                      <a:pos x="274" y="119"/>
                    </a:cxn>
                    <a:cxn ang="0">
                      <a:pos x="255" y="110"/>
                    </a:cxn>
                    <a:cxn ang="0">
                      <a:pos x="234" y="102"/>
                    </a:cxn>
                    <a:cxn ang="0">
                      <a:pos x="212" y="91"/>
                    </a:cxn>
                    <a:cxn ang="0">
                      <a:pos x="188" y="81"/>
                    </a:cxn>
                    <a:cxn ang="0">
                      <a:pos x="165" y="70"/>
                    </a:cxn>
                    <a:cxn ang="0">
                      <a:pos x="137" y="58"/>
                    </a:cxn>
                    <a:cxn ang="0">
                      <a:pos x="113" y="47"/>
                    </a:cxn>
                    <a:cxn ang="0">
                      <a:pos x="89" y="35"/>
                    </a:cxn>
                    <a:cxn ang="0">
                      <a:pos x="66" y="26"/>
                    </a:cxn>
                    <a:cxn ang="0">
                      <a:pos x="46" y="18"/>
                    </a:cxn>
                    <a:cxn ang="0">
                      <a:pos x="30" y="10"/>
                    </a:cxn>
                    <a:cxn ang="0">
                      <a:pos x="19" y="6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0" y="19"/>
                    </a:cxn>
                    <a:cxn ang="0">
                      <a:pos x="2" y="20"/>
                    </a:cxn>
                    <a:cxn ang="0">
                      <a:pos x="10" y="25"/>
                    </a:cxn>
                    <a:cxn ang="0">
                      <a:pos x="23" y="29"/>
                    </a:cxn>
                    <a:cxn ang="0">
                      <a:pos x="41" y="37"/>
                    </a:cxn>
                    <a:cxn ang="0">
                      <a:pos x="60" y="45"/>
                    </a:cxn>
                    <a:cxn ang="0">
                      <a:pos x="81" y="54"/>
                    </a:cxn>
                    <a:cxn ang="0">
                      <a:pos x="106" y="66"/>
                    </a:cxn>
                    <a:cxn ang="0">
                      <a:pos x="131" y="76"/>
                    </a:cxn>
                    <a:cxn ang="0">
                      <a:pos x="155" y="88"/>
                    </a:cxn>
                    <a:cxn ang="0">
                      <a:pos x="181" y="100"/>
                    </a:cxn>
                    <a:cxn ang="0">
                      <a:pos x="206" y="110"/>
                    </a:cxn>
                    <a:cxn ang="0">
                      <a:pos x="229" y="121"/>
                    </a:cxn>
                    <a:cxn ang="0">
                      <a:pos x="249" y="128"/>
                    </a:cxn>
                    <a:cxn ang="0">
                      <a:pos x="266" y="138"/>
                    </a:cxn>
                    <a:cxn ang="0">
                      <a:pos x="281" y="144"/>
                    </a:cxn>
                    <a:cxn ang="0">
                      <a:pos x="289" y="147"/>
                    </a:cxn>
                    <a:cxn ang="0">
                      <a:pos x="297" y="128"/>
                    </a:cxn>
                  </a:cxnLst>
                  <a:rect l="0" t="0" r="r" b="b"/>
                  <a:pathLst>
                    <a:path w="297" h="147">
                      <a:moveTo>
                        <a:pt x="297" y="128"/>
                      </a:moveTo>
                      <a:lnTo>
                        <a:pt x="287" y="125"/>
                      </a:lnTo>
                      <a:lnTo>
                        <a:pt x="274" y="119"/>
                      </a:lnTo>
                      <a:lnTo>
                        <a:pt x="255" y="110"/>
                      </a:lnTo>
                      <a:lnTo>
                        <a:pt x="234" y="102"/>
                      </a:lnTo>
                      <a:lnTo>
                        <a:pt x="212" y="91"/>
                      </a:lnTo>
                      <a:lnTo>
                        <a:pt x="188" y="81"/>
                      </a:lnTo>
                      <a:lnTo>
                        <a:pt x="165" y="70"/>
                      </a:lnTo>
                      <a:lnTo>
                        <a:pt x="137" y="58"/>
                      </a:lnTo>
                      <a:lnTo>
                        <a:pt x="113" y="47"/>
                      </a:lnTo>
                      <a:lnTo>
                        <a:pt x="89" y="35"/>
                      </a:lnTo>
                      <a:lnTo>
                        <a:pt x="66" y="26"/>
                      </a:lnTo>
                      <a:lnTo>
                        <a:pt x="46" y="18"/>
                      </a:lnTo>
                      <a:lnTo>
                        <a:pt x="30" y="10"/>
                      </a:lnTo>
                      <a:lnTo>
                        <a:pt x="19" y="6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10" y="25"/>
                      </a:lnTo>
                      <a:lnTo>
                        <a:pt x="23" y="29"/>
                      </a:lnTo>
                      <a:lnTo>
                        <a:pt x="41" y="37"/>
                      </a:lnTo>
                      <a:lnTo>
                        <a:pt x="60" y="45"/>
                      </a:lnTo>
                      <a:lnTo>
                        <a:pt x="81" y="54"/>
                      </a:lnTo>
                      <a:lnTo>
                        <a:pt x="106" y="66"/>
                      </a:lnTo>
                      <a:lnTo>
                        <a:pt x="131" y="76"/>
                      </a:lnTo>
                      <a:lnTo>
                        <a:pt x="155" y="88"/>
                      </a:lnTo>
                      <a:lnTo>
                        <a:pt x="181" y="100"/>
                      </a:lnTo>
                      <a:lnTo>
                        <a:pt x="206" y="110"/>
                      </a:lnTo>
                      <a:lnTo>
                        <a:pt x="229" y="121"/>
                      </a:lnTo>
                      <a:lnTo>
                        <a:pt x="249" y="128"/>
                      </a:lnTo>
                      <a:lnTo>
                        <a:pt x="266" y="138"/>
                      </a:lnTo>
                      <a:lnTo>
                        <a:pt x="281" y="144"/>
                      </a:lnTo>
                      <a:lnTo>
                        <a:pt x="289" y="147"/>
                      </a:lnTo>
                      <a:lnTo>
                        <a:pt x="297" y="12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8" name="Freeform 692"/>
                <p:cNvSpPr>
                  <a:spLocks/>
                </p:cNvSpPr>
                <p:nvPr/>
              </p:nvSpPr>
              <p:spPr bwMode="auto">
                <a:xfrm>
                  <a:off x="3451" y="3245"/>
                  <a:ext cx="41" cy="19"/>
                </a:xfrm>
                <a:custGeom>
                  <a:avLst/>
                  <a:gdLst/>
                  <a:ahLst/>
                  <a:cxnLst>
                    <a:cxn ang="0">
                      <a:pos x="163" y="60"/>
                    </a:cxn>
                    <a:cxn ang="0">
                      <a:pos x="143" y="51"/>
                    </a:cxn>
                    <a:cxn ang="0">
                      <a:pos x="122" y="44"/>
                    </a:cxn>
                    <a:cxn ang="0">
                      <a:pos x="100" y="36"/>
                    </a:cxn>
                    <a:cxn ang="0">
                      <a:pos x="79" y="29"/>
                    </a:cxn>
                    <a:cxn ang="0">
                      <a:pos x="58" y="20"/>
                    </a:cxn>
                    <a:cxn ang="0">
                      <a:pos x="39" y="14"/>
                    </a:cxn>
                    <a:cxn ang="0">
                      <a:pos x="21" y="7"/>
                    </a:cxn>
                    <a:cxn ang="0">
                      <a:pos x="8" y="0"/>
                    </a:cxn>
                    <a:cxn ang="0">
                      <a:pos x="0" y="19"/>
                    </a:cxn>
                    <a:cxn ang="0">
                      <a:pos x="15" y="26"/>
                    </a:cxn>
                    <a:cxn ang="0">
                      <a:pos x="32" y="33"/>
                    </a:cxn>
                    <a:cxn ang="0">
                      <a:pos x="52" y="39"/>
                    </a:cxn>
                    <a:cxn ang="0">
                      <a:pos x="73" y="48"/>
                    </a:cxn>
                    <a:cxn ang="0">
                      <a:pos x="94" y="55"/>
                    </a:cxn>
                    <a:cxn ang="0">
                      <a:pos x="116" y="63"/>
                    </a:cxn>
                    <a:cxn ang="0">
                      <a:pos x="137" y="70"/>
                    </a:cxn>
                    <a:cxn ang="0">
                      <a:pos x="158" y="79"/>
                    </a:cxn>
                    <a:cxn ang="0">
                      <a:pos x="163" y="60"/>
                    </a:cxn>
                  </a:cxnLst>
                  <a:rect l="0" t="0" r="r" b="b"/>
                  <a:pathLst>
                    <a:path w="163" h="79">
                      <a:moveTo>
                        <a:pt x="163" y="60"/>
                      </a:moveTo>
                      <a:lnTo>
                        <a:pt x="143" y="51"/>
                      </a:lnTo>
                      <a:lnTo>
                        <a:pt x="122" y="44"/>
                      </a:lnTo>
                      <a:lnTo>
                        <a:pt x="100" y="36"/>
                      </a:lnTo>
                      <a:lnTo>
                        <a:pt x="79" y="29"/>
                      </a:lnTo>
                      <a:lnTo>
                        <a:pt x="58" y="20"/>
                      </a:lnTo>
                      <a:lnTo>
                        <a:pt x="39" y="14"/>
                      </a:lnTo>
                      <a:lnTo>
                        <a:pt x="21" y="7"/>
                      </a:lnTo>
                      <a:lnTo>
                        <a:pt x="8" y="0"/>
                      </a:lnTo>
                      <a:lnTo>
                        <a:pt x="0" y="19"/>
                      </a:lnTo>
                      <a:lnTo>
                        <a:pt x="15" y="26"/>
                      </a:lnTo>
                      <a:lnTo>
                        <a:pt x="32" y="33"/>
                      </a:lnTo>
                      <a:lnTo>
                        <a:pt x="52" y="39"/>
                      </a:lnTo>
                      <a:lnTo>
                        <a:pt x="73" y="48"/>
                      </a:lnTo>
                      <a:lnTo>
                        <a:pt x="94" y="55"/>
                      </a:lnTo>
                      <a:lnTo>
                        <a:pt x="116" y="63"/>
                      </a:lnTo>
                      <a:lnTo>
                        <a:pt x="137" y="70"/>
                      </a:lnTo>
                      <a:lnTo>
                        <a:pt x="158" y="79"/>
                      </a:lnTo>
                      <a:lnTo>
                        <a:pt x="163" y="6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69" name="Freeform 693"/>
                <p:cNvSpPr>
                  <a:spLocks/>
                </p:cNvSpPr>
                <p:nvPr/>
              </p:nvSpPr>
              <p:spPr bwMode="auto">
                <a:xfrm>
                  <a:off x="3490" y="3260"/>
                  <a:ext cx="71" cy="30"/>
                </a:xfrm>
                <a:custGeom>
                  <a:avLst/>
                  <a:gdLst/>
                  <a:ahLst/>
                  <a:cxnLst>
                    <a:cxn ang="0">
                      <a:pos x="274" y="104"/>
                    </a:cxn>
                    <a:cxn ang="0">
                      <a:pos x="280" y="102"/>
                    </a:cxn>
                    <a:cxn ang="0">
                      <a:pos x="258" y="97"/>
                    </a:cxn>
                    <a:cxn ang="0">
                      <a:pos x="238" y="90"/>
                    </a:cxn>
                    <a:cxn ang="0">
                      <a:pos x="219" y="84"/>
                    </a:cxn>
                    <a:cxn ang="0">
                      <a:pos x="200" y="78"/>
                    </a:cxn>
                    <a:cxn ang="0">
                      <a:pos x="182" y="71"/>
                    </a:cxn>
                    <a:cxn ang="0">
                      <a:pos x="166" y="64"/>
                    </a:cxn>
                    <a:cxn ang="0">
                      <a:pos x="148" y="57"/>
                    </a:cxn>
                    <a:cxn ang="0">
                      <a:pos x="133" y="51"/>
                    </a:cxn>
                    <a:cxn ang="0">
                      <a:pos x="117" y="44"/>
                    </a:cxn>
                    <a:cxn ang="0">
                      <a:pos x="102" y="38"/>
                    </a:cxn>
                    <a:cxn ang="0">
                      <a:pos x="86" y="32"/>
                    </a:cxn>
                    <a:cxn ang="0">
                      <a:pos x="70" y="25"/>
                    </a:cxn>
                    <a:cxn ang="0">
                      <a:pos x="54" y="17"/>
                    </a:cxn>
                    <a:cxn ang="0">
                      <a:pos x="38" y="11"/>
                    </a:cxn>
                    <a:cxn ang="0">
                      <a:pos x="22" y="6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6" y="25"/>
                    </a:cxn>
                    <a:cxn ang="0">
                      <a:pos x="32" y="31"/>
                    </a:cxn>
                    <a:cxn ang="0">
                      <a:pos x="48" y="36"/>
                    </a:cxn>
                    <a:cxn ang="0">
                      <a:pos x="63" y="44"/>
                    </a:cxn>
                    <a:cxn ang="0">
                      <a:pos x="80" y="51"/>
                    </a:cxn>
                    <a:cxn ang="0">
                      <a:pos x="96" y="57"/>
                    </a:cxn>
                    <a:cxn ang="0">
                      <a:pos x="111" y="63"/>
                    </a:cxn>
                    <a:cxn ang="0">
                      <a:pos x="126" y="70"/>
                    </a:cxn>
                    <a:cxn ang="0">
                      <a:pos x="142" y="76"/>
                    </a:cxn>
                    <a:cxn ang="0">
                      <a:pos x="159" y="83"/>
                    </a:cxn>
                    <a:cxn ang="0">
                      <a:pos x="176" y="90"/>
                    </a:cxn>
                    <a:cxn ang="0">
                      <a:pos x="195" y="97"/>
                    </a:cxn>
                    <a:cxn ang="0">
                      <a:pos x="213" y="102"/>
                    </a:cxn>
                    <a:cxn ang="0">
                      <a:pos x="234" y="109"/>
                    </a:cxn>
                    <a:cxn ang="0">
                      <a:pos x="254" y="116"/>
                    </a:cxn>
                    <a:cxn ang="0">
                      <a:pos x="276" y="121"/>
                    </a:cxn>
                    <a:cxn ang="0">
                      <a:pos x="282" y="121"/>
                    </a:cxn>
                    <a:cxn ang="0">
                      <a:pos x="274" y="104"/>
                    </a:cxn>
                  </a:cxnLst>
                  <a:rect l="0" t="0" r="r" b="b"/>
                  <a:pathLst>
                    <a:path w="282" h="121">
                      <a:moveTo>
                        <a:pt x="274" y="104"/>
                      </a:moveTo>
                      <a:lnTo>
                        <a:pt x="280" y="102"/>
                      </a:lnTo>
                      <a:lnTo>
                        <a:pt x="258" y="97"/>
                      </a:lnTo>
                      <a:lnTo>
                        <a:pt x="238" y="90"/>
                      </a:lnTo>
                      <a:lnTo>
                        <a:pt x="219" y="84"/>
                      </a:lnTo>
                      <a:lnTo>
                        <a:pt x="200" y="78"/>
                      </a:lnTo>
                      <a:lnTo>
                        <a:pt x="182" y="71"/>
                      </a:lnTo>
                      <a:lnTo>
                        <a:pt x="166" y="64"/>
                      </a:lnTo>
                      <a:lnTo>
                        <a:pt x="148" y="57"/>
                      </a:lnTo>
                      <a:lnTo>
                        <a:pt x="133" y="51"/>
                      </a:lnTo>
                      <a:lnTo>
                        <a:pt x="117" y="44"/>
                      </a:lnTo>
                      <a:lnTo>
                        <a:pt x="102" y="38"/>
                      </a:lnTo>
                      <a:lnTo>
                        <a:pt x="86" y="32"/>
                      </a:lnTo>
                      <a:lnTo>
                        <a:pt x="70" y="25"/>
                      </a:lnTo>
                      <a:lnTo>
                        <a:pt x="54" y="17"/>
                      </a:lnTo>
                      <a:lnTo>
                        <a:pt x="38" y="11"/>
                      </a:lnTo>
                      <a:lnTo>
                        <a:pt x="22" y="6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16" y="25"/>
                      </a:lnTo>
                      <a:lnTo>
                        <a:pt x="32" y="31"/>
                      </a:lnTo>
                      <a:lnTo>
                        <a:pt x="48" y="36"/>
                      </a:lnTo>
                      <a:lnTo>
                        <a:pt x="63" y="44"/>
                      </a:lnTo>
                      <a:lnTo>
                        <a:pt x="80" y="51"/>
                      </a:lnTo>
                      <a:lnTo>
                        <a:pt x="96" y="57"/>
                      </a:lnTo>
                      <a:lnTo>
                        <a:pt x="111" y="63"/>
                      </a:lnTo>
                      <a:lnTo>
                        <a:pt x="126" y="70"/>
                      </a:lnTo>
                      <a:lnTo>
                        <a:pt x="142" y="76"/>
                      </a:lnTo>
                      <a:lnTo>
                        <a:pt x="159" y="83"/>
                      </a:lnTo>
                      <a:lnTo>
                        <a:pt x="176" y="90"/>
                      </a:lnTo>
                      <a:lnTo>
                        <a:pt x="195" y="97"/>
                      </a:lnTo>
                      <a:lnTo>
                        <a:pt x="213" y="102"/>
                      </a:lnTo>
                      <a:lnTo>
                        <a:pt x="234" y="109"/>
                      </a:lnTo>
                      <a:lnTo>
                        <a:pt x="254" y="116"/>
                      </a:lnTo>
                      <a:lnTo>
                        <a:pt x="276" y="121"/>
                      </a:lnTo>
                      <a:lnTo>
                        <a:pt x="282" y="121"/>
                      </a:lnTo>
                      <a:lnTo>
                        <a:pt x="274" y="10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0" name="Freeform 694"/>
                <p:cNvSpPr>
                  <a:spLocks/>
                </p:cNvSpPr>
                <p:nvPr/>
              </p:nvSpPr>
              <p:spPr bwMode="auto">
                <a:xfrm>
                  <a:off x="3558" y="3280"/>
                  <a:ext cx="5" cy="10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3" y="20"/>
                    </a:cxn>
                    <a:cxn ang="0">
                      <a:pos x="3" y="23"/>
                    </a:cxn>
                    <a:cxn ang="0">
                      <a:pos x="5" y="22"/>
                    </a:cxn>
                    <a:cxn ang="0">
                      <a:pos x="13" y="39"/>
                    </a:cxn>
                    <a:cxn ang="0">
                      <a:pos x="22" y="28"/>
                    </a:cxn>
                    <a:cxn ang="0">
                      <a:pos x="22" y="19"/>
                    </a:cxn>
                    <a:cxn ang="0">
                      <a:pos x="18" y="9"/>
                    </a:cxn>
                    <a:cxn ang="0">
                      <a:pos x="16" y="4"/>
                    </a:cxn>
                    <a:cxn ang="0">
                      <a:pos x="13" y="0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22" h="39">
                      <a:moveTo>
                        <a:pt x="3" y="19"/>
                      </a:move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3" y="23"/>
                      </a:lnTo>
                      <a:lnTo>
                        <a:pt x="5" y="22"/>
                      </a:lnTo>
                      <a:lnTo>
                        <a:pt x="13" y="39"/>
                      </a:lnTo>
                      <a:lnTo>
                        <a:pt x="22" y="28"/>
                      </a:lnTo>
                      <a:lnTo>
                        <a:pt x="22" y="19"/>
                      </a:lnTo>
                      <a:lnTo>
                        <a:pt x="18" y="9"/>
                      </a:lnTo>
                      <a:lnTo>
                        <a:pt x="16" y="4"/>
                      </a:lnTo>
                      <a:lnTo>
                        <a:pt x="13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1" name="Freeform 695"/>
                <p:cNvSpPr>
                  <a:spLocks/>
                </p:cNvSpPr>
                <p:nvPr/>
              </p:nvSpPr>
              <p:spPr bwMode="auto">
                <a:xfrm>
                  <a:off x="3494" y="3219"/>
                  <a:ext cx="67" cy="66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" y="17"/>
                    </a:cxn>
                    <a:cxn ang="0">
                      <a:pos x="19" y="28"/>
                    </a:cxn>
                    <a:cxn ang="0">
                      <a:pos x="36" y="40"/>
                    </a:cxn>
                    <a:cxn ang="0">
                      <a:pos x="52" y="55"/>
                    </a:cxn>
                    <a:cxn ang="0">
                      <a:pos x="67" y="69"/>
                    </a:cxn>
                    <a:cxn ang="0">
                      <a:pos x="82" y="87"/>
                    </a:cxn>
                    <a:cxn ang="0">
                      <a:pos x="96" y="102"/>
                    </a:cxn>
                    <a:cxn ang="0">
                      <a:pos x="110" y="121"/>
                    </a:cxn>
                    <a:cxn ang="0">
                      <a:pos x="124" y="139"/>
                    </a:cxn>
                    <a:cxn ang="0">
                      <a:pos x="138" y="156"/>
                    </a:cxn>
                    <a:cxn ang="0">
                      <a:pos x="152" y="173"/>
                    </a:cxn>
                    <a:cxn ang="0">
                      <a:pos x="167" y="190"/>
                    </a:cxn>
                    <a:cxn ang="0">
                      <a:pos x="183" y="208"/>
                    </a:cxn>
                    <a:cxn ang="0">
                      <a:pos x="199" y="223"/>
                    </a:cxn>
                    <a:cxn ang="0">
                      <a:pos x="218" y="238"/>
                    </a:cxn>
                    <a:cxn ang="0">
                      <a:pos x="236" y="251"/>
                    </a:cxn>
                    <a:cxn ang="0">
                      <a:pos x="257" y="263"/>
                    </a:cxn>
                    <a:cxn ang="0">
                      <a:pos x="267" y="244"/>
                    </a:cxn>
                    <a:cxn ang="0">
                      <a:pos x="247" y="234"/>
                    </a:cxn>
                    <a:cxn ang="0">
                      <a:pos x="228" y="221"/>
                    </a:cxn>
                    <a:cxn ang="0">
                      <a:pos x="212" y="208"/>
                    </a:cxn>
                    <a:cxn ang="0">
                      <a:pos x="196" y="194"/>
                    </a:cxn>
                    <a:cxn ang="0">
                      <a:pos x="181" y="177"/>
                    </a:cxn>
                    <a:cxn ang="0">
                      <a:pos x="167" y="160"/>
                    </a:cxn>
                    <a:cxn ang="0">
                      <a:pos x="152" y="143"/>
                    </a:cxn>
                    <a:cxn ang="0">
                      <a:pos x="139" y="126"/>
                    </a:cxn>
                    <a:cxn ang="0">
                      <a:pos x="124" y="108"/>
                    </a:cxn>
                    <a:cxn ang="0">
                      <a:pos x="110" y="90"/>
                    </a:cxn>
                    <a:cxn ang="0">
                      <a:pos x="96" y="74"/>
                    </a:cxn>
                    <a:cxn ang="0">
                      <a:pos x="82" y="57"/>
                    </a:cxn>
                    <a:cxn ang="0">
                      <a:pos x="65" y="40"/>
                    </a:cxn>
                    <a:cxn ang="0">
                      <a:pos x="48" y="25"/>
                    </a:cxn>
                    <a:cxn ang="0">
                      <a:pos x="30" y="12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67" h="263">
                      <a:moveTo>
                        <a:pt x="0" y="17"/>
                      </a:moveTo>
                      <a:lnTo>
                        <a:pt x="1" y="17"/>
                      </a:lnTo>
                      <a:lnTo>
                        <a:pt x="19" y="28"/>
                      </a:lnTo>
                      <a:lnTo>
                        <a:pt x="36" y="40"/>
                      </a:lnTo>
                      <a:lnTo>
                        <a:pt x="52" y="55"/>
                      </a:lnTo>
                      <a:lnTo>
                        <a:pt x="67" y="69"/>
                      </a:lnTo>
                      <a:lnTo>
                        <a:pt x="82" y="87"/>
                      </a:lnTo>
                      <a:lnTo>
                        <a:pt x="96" y="102"/>
                      </a:lnTo>
                      <a:lnTo>
                        <a:pt x="110" y="121"/>
                      </a:lnTo>
                      <a:lnTo>
                        <a:pt x="124" y="139"/>
                      </a:lnTo>
                      <a:lnTo>
                        <a:pt x="138" y="156"/>
                      </a:lnTo>
                      <a:lnTo>
                        <a:pt x="152" y="173"/>
                      </a:lnTo>
                      <a:lnTo>
                        <a:pt x="167" y="190"/>
                      </a:lnTo>
                      <a:lnTo>
                        <a:pt x="183" y="208"/>
                      </a:lnTo>
                      <a:lnTo>
                        <a:pt x="199" y="223"/>
                      </a:lnTo>
                      <a:lnTo>
                        <a:pt x="218" y="238"/>
                      </a:lnTo>
                      <a:lnTo>
                        <a:pt x="236" y="251"/>
                      </a:lnTo>
                      <a:lnTo>
                        <a:pt x="257" y="263"/>
                      </a:lnTo>
                      <a:lnTo>
                        <a:pt x="267" y="244"/>
                      </a:lnTo>
                      <a:lnTo>
                        <a:pt x="247" y="234"/>
                      </a:lnTo>
                      <a:lnTo>
                        <a:pt x="228" y="221"/>
                      </a:lnTo>
                      <a:lnTo>
                        <a:pt x="212" y="208"/>
                      </a:lnTo>
                      <a:lnTo>
                        <a:pt x="196" y="194"/>
                      </a:lnTo>
                      <a:lnTo>
                        <a:pt x="181" y="177"/>
                      </a:lnTo>
                      <a:lnTo>
                        <a:pt x="167" y="160"/>
                      </a:lnTo>
                      <a:lnTo>
                        <a:pt x="152" y="143"/>
                      </a:lnTo>
                      <a:lnTo>
                        <a:pt x="139" y="126"/>
                      </a:lnTo>
                      <a:lnTo>
                        <a:pt x="124" y="108"/>
                      </a:lnTo>
                      <a:lnTo>
                        <a:pt x="110" y="90"/>
                      </a:lnTo>
                      <a:lnTo>
                        <a:pt x="96" y="74"/>
                      </a:lnTo>
                      <a:lnTo>
                        <a:pt x="82" y="57"/>
                      </a:lnTo>
                      <a:lnTo>
                        <a:pt x="65" y="40"/>
                      </a:lnTo>
                      <a:lnTo>
                        <a:pt x="48" y="25"/>
                      </a:lnTo>
                      <a:lnTo>
                        <a:pt x="30" y="1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2" name="Freeform 696"/>
                <p:cNvSpPr>
                  <a:spLocks/>
                </p:cNvSpPr>
                <p:nvPr/>
              </p:nvSpPr>
              <p:spPr bwMode="auto">
                <a:xfrm>
                  <a:off x="3426" y="3180"/>
                  <a:ext cx="71" cy="43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1" y="19"/>
                    </a:cxn>
                    <a:cxn ang="0">
                      <a:pos x="21" y="24"/>
                    </a:cxn>
                    <a:cxn ang="0">
                      <a:pos x="40" y="31"/>
                    </a:cxn>
                    <a:cxn ang="0">
                      <a:pos x="58" y="38"/>
                    </a:cxn>
                    <a:cxn ang="0">
                      <a:pos x="76" y="45"/>
                    </a:cxn>
                    <a:cxn ang="0">
                      <a:pos x="93" y="55"/>
                    </a:cxn>
                    <a:cxn ang="0">
                      <a:pos x="110" y="64"/>
                    </a:cxn>
                    <a:cxn ang="0">
                      <a:pos x="125" y="74"/>
                    </a:cxn>
                    <a:cxn ang="0">
                      <a:pos x="142" y="84"/>
                    </a:cxn>
                    <a:cxn ang="0">
                      <a:pos x="158" y="95"/>
                    </a:cxn>
                    <a:cxn ang="0">
                      <a:pos x="174" y="106"/>
                    </a:cxn>
                    <a:cxn ang="0">
                      <a:pos x="190" y="118"/>
                    </a:cxn>
                    <a:cxn ang="0">
                      <a:pos x="205" y="128"/>
                    </a:cxn>
                    <a:cxn ang="0">
                      <a:pos x="223" y="140"/>
                    </a:cxn>
                    <a:cxn ang="0">
                      <a:pos x="239" y="152"/>
                    </a:cxn>
                    <a:cxn ang="0">
                      <a:pos x="255" y="163"/>
                    </a:cxn>
                    <a:cxn ang="0">
                      <a:pos x="273" y="174"/>
                    </a:cxn>
                    <a:cxn ang="0">
                      <a:pos x="283" y="157"/>
                    </a:cxn>
                    <a:cxn ang="0">
                      <a:pos x="266" y="146"/>
                    </a:cxn>
                    <a:cxn ang="0">
                      <a:pos x="250" y="136"/>
                    </a:cxn>
                    <a:cxn ang="0">
                      <a:pos x="233" y="124"/>
                    </a:cxn>
                    <a:cxn ang="0">
                      <a:pos x="216" y="112"/>
                    </a:cxn>
                    <a:cxn ang="0">
                      <a:pos x="200" y="101"/>
                    </a:cxn>
                    <a:cxn ang="0">
                      <a:pos x="185" y="89"/>
                    </a:cxn>
                    <a:cxn ang="0">
                      <a:pos x="168" y="78"/>
                    </a:cxn>
                    <a:cxn ang="0">
                      <a:pos x="152" y="67"/>
                    </a:cxn>
                    <a:cxn ang="0">
                      <a:pos x="136" y="56"/>
                    </a:cxn>
                    <a:cxn ang="0">
                      <a:pos x="118" y="46"/>
                    </a:cxn>
                    <a:cxn ang="0">
                      <a:pos x="101" y="38"/>
                    </a:cxn>
                    <a:cxn ang="0">
                      <a:pos x="84" y="29"/>
                    </a:cxn>
                    <a:cxn ang="0">
                      <a:pos x="64" y="19"/>
                    </a:cxn>
                    <a:cxn ang="0">
                      <a:pos x="45" y="12"/>
                    </a:cxn>
                    <a:cxn ang="0">
                      <a:pos x="24" y="6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283" h="174">
                      <a:moveTo>
                        <a:pt x="7" y="19"/>
                      </a:moveTo>
                      <a:lnTo>
                        <a:pt x="1" y="19"/>
                      </a:lnTo>
                      <a:lnTo>
                        <a:pt x="21" y="24"/>
                      </a:lnTo>
                      <a:lnTo>
                        <a:pt x="40" y="31"/>
                      </a:lnTo>
                      <a:lnTo>
                        <a:pt x="58" y="38"/>
                      </a:lnTo>
                      <a:lnTo>
                        <a:pt x="76" y="45"/>
                      </a:lnTo>
                      <a:lnTo>
                        <a:pt x="93" y="55"/>
                      </a:lnTo>
                      <a:lnTo>
                        <a:pt x="110" y="64"/>
                      </a:lnTo>
                      <a:lnTo>
                        <a:pt x="125" y="74"/>
                      </a:lnTo>
                      <a:lnTo>
                        <a:pt x="142" y="84"/>
                      </a:lnTo>
                      <a:lnTo>
                        <a:pt x="158" y="95"/>
                      </a:lnTo>
                      <a:lnTo>
                        <a:pt x="174" y="106"/>
                      </a:lnTo>
                      <a:lnTo>
                        <a:pt x="190" y="118"/>
                      </a:lnTo>
                      <a:lnTo>
                        <a:pt x="205" y="128"/>
                      </a:lnTo>
                      <a:lnTo>
                        <a:pt x="223" y="140"/>
                      </a:lnTo>
                      <a:lnTo>
                        <a:pt x="239" y="152"/>
                      </a:lnTo>
                      <a:lnTo>
                        <a:pt x="255" y="163"/>
                      </a:lnTo>
                      <a:lnTo>
                        <a:pt x="273" y="174"/>
                      </a:lnTo>
                      <a:lnTo>
                        <a:pt x="283" y="157"/>
                      </a:lnTo>
                      <a:lnTo>
                        <a:pt x="266" y="146"/>
                      </a:lnTo>
                      <a:lnTo>
                        <a:pt x="250" y="136"/>
                      </a:lnTo>
                      <a:lnTo>
                        <a:pt x="233" y="124"/>
                      </a:lnTo>
                      <a:lnTo>
                        <a:pt x="216" y="112"/>
                      </a:lnTo>
                      <a:lnTo>
                        <a:pt x="200" y="101"/>
                      </a:lnTo>
                      <a:lnTo>
                        <a:pt x="185" y="89"/>
                      </a:lnTo>
                      <a:lnTo>
                        <a:pt x="168" y="78"/>
                      </a:lnTo>
                      <a:lnTo>
                        <a:pt x="152" y="67"/>
                      </a:lnTo>
                      <a:lnTo>
                        <a:pt x="136" y="56"/>
                      </a:lnTo>
                      <a:lnTo>
                        <a:pt x="118" y="46"/>
                      </a:lnTo>
                      <a:lnTo>
                        <a:pt x="101" y="38"/>
                      </a:lnTo>
                      <a:lnTo>
                        <a:pt x="84" y="29"/>
                      </a:lnTo>
                      <a:lnTo>
                        <a:pt x="64" y="19"/>
                      </a:lnTo>
                      <a:lnTo>
                        <a:pt x="45" y="12"/>
                      </a:lnTo>
                      <a:lnTo>
                        <a:pt x="24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3" name="Freeform 697"/>
                <p:cNvSpPr>
                  <a:spLocks/>
                </p:cNvSpPr>
                <p:nvPr/>
              </p:nvSpPr>
              <p:spPr bwMode="auto">
                <a:xfrm>
                  <a:off x="3396" y="3180"/>
                  <a:ext cx="32" cy="2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9" y="92"/>
                    </a:cxn>
                    <a:cxn ang="0">
                      <a:pos x="24" y="82"/>
                    </a:cxn>
                    <a:cxn ang="0">
                      <a:pos x="40" y="72"/>
                    </a:cxn>
                    <a:cxn ang="0">
                      <a:pos x="53" y="63"/>
                    </a:cxn>
                    <a:cxn ang="0">
                      <a:pos x="67" y="52"/>
                    </a:cxn>
                    <a:cxn ang="0">
                      <a:pos x="80" y="43"/>
                    </a:cxn>
                    <a:cxn ang="0">
                      <a:pos x="96" y="33"/>
                    </a:cxn>
                    <a:cxn ang="0">
                      <a:pos x="111" y="26"/>
                    </a:cxn>
                    <a:cxn ang="0">
                      <a:pos x="128" y="19"/>
                    </a:cxn>
                    <a:cxn ang="0">
                      <a:pos x="121" y="0"/>
                    </a:cxn>
                    <a:cxn ang="0">
                      <a:pos x="103" y="7"/>
                    </a:cxn>
                    <a:cxn ang="0">
                      <a:pos x="87" y="17"/>
                    </a:cxn>
                    <a:cxn ang="0">
                      <a:pos x="70" y="26"/>
                    </a:cxn>
                    <a:cxn ang="0">
                      <a:pos x="56" y="36"/>
                    </a:cxn>
                    <a:cxn ang="0">
                      <a:pos x="43" y="46"/>
                    </a:cxn>
                    <a:cxn ang="0">
                      <a:pos x="29" y="55"/>
                    </a:cxn>
                    <a:cxn ang="0">
                      <a:pos x="15" y="65"/>
                    </a:cxn>
                    <a:cxn ang="0">
                      <a:pos x="0" y="72"/>
                    </a:cxn>
                    <a:cxn ang="0">
                      <a:pos x="9" y="74"/>
                    </a:cxn>
                    <a:cxn ang="0">
                      <a:pos x="0" y="90"/>
                    </a:cxn>
                    <a:cxn ang="0">
                      <a:pos x="4" y="93"/>
                    </a:cxn>
                    <a:cxn ang="0">
                      <a:pos x="9" y="92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28" h="93">
                      <a:moveTo>
                        <a:pt x="0" y="90"/>
                      </a:moveTo>
                      <a:lnTo>
                        <a:pt x="9" y="92"/>
                      </a:lnTo>
                      <a:lnTo>
                        <a:pt x="24" y="82"/>
                      </a:lnTo>
                      <a:lnTo>
                        <a:pt x="40" y="72"/>
                      </a:lnTo>
                      <a:lnTo>
                        <a:pt x="53" y="63"/>
                      </a:lnTo>
                      <a:lnTo>
                        <a:pt x="67" y="52"/>
                      </a:lnTo>
                      <a:lnTo>
                        <a:pt x="80" y="43"/>
                      </a:lnTo>
                      <a:lnTo>
                        <a:pt x="96" y="33"/>
                      </a:lnTo>
                      <a:lnTo>
                        <a:pt x="111" y="26"/>
                      </a:lnTo>
                      <a:lnTo>
                        <a:pt x="128" y="19"/>
                      </a:lnTo>
                      <a:lnTo>
                        <a:pt x="121" y="0"/>
                      </a:lnTo>
                      <a:lnTo>
                        <a:pt x="103" y="7"/>
                      </a:lnTo>
                      <a:lnTo>
                        <a:pt x="87" y="17"/>
                      </a:lnTo>
                      <a:lnTo>
                        <a:pt x="70" y="26"/>
                      </a:lnTo>
                      <a:lnTo>
                        <a:pt x="56" y="36"/>
                      </a:lnTo>
                      <a:lnTo>
                        <a:pt x="43" y="46"/>
                      </a:lnTo>
                      <a:lnTo>
                        <a:pt x="29" y="55"/>
                      </a:lnTo>
                      <a:lnTo>
                        <a:pt x="15" y="65"/>
                      </a:lnTo>
                      <a:lnTo>
                        <a:pt x="0" y="72"/>
                      </a:lnTo>
                      <a:lnTo>
                        <a:pt x="9" y="74"/>
                      </a:lnTo>
                      <a:lnTo>
                        <a:pt x="0" y="90"/>
                      </a:lnTo>
                      <a:lnTo>
                        <a:pt x="4" y="93"/>
                      </a:lnTo>
                      <a:lnTo>
                        <a:pt x="9" y="92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4" name="Freeform 698"/>
                <p:cNvSpPr>
                  <a:spLocks/>
                </p:cNvSpPr>
                <p:nvPr/>
              </p:nvSpPr>
              <p:spPr bwMode="auto">
                <a:xfrm>
                  <a:off x="3349" y="3154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9" y="23"/>
                    </a:cxn>
                    <a:cxn ang="0">
                      <a:pos x="34" y="29"/>
                    </a:cxn>
                    <a:cxn ang="0">
                      <a:pos x="47" y="36"/>
                    </a:cxn>
                    <a:cxn ang="0">
                      <a:pos x="58" y="45"/>
                    </a:cxn>
                    <a:cxn ang="0">
                      <a:pos x="69" y="57"/>
                    </a:cxn>
                    <a:cxn ang="0">
                      <a:pos x="80" y="67"/>
                    </a:cxn>
                    <a:cxn ang="0">
                      <a:pos x="90" y="80"/>
                    </a:cxn>
                    <a:cxn ang="0">
                      <a:pos x="99" y="92"/>
                    </a:cxn>
                    <a:cxn ang="0">
                      <a:pos x="107" y="105"/>
                    </a:cxn>
                    <a:cxn ang="0">
                      <a:pos x="116" y="120"/>
                    </a:cxn>
                    <a:cxn ang="0">
                      <a:pos x="126" y="134"/>
                    </a:cxn>
                    <a:cxn ang="0">
                      <a:pos x="137" y="148"/>
                    </a:cxn>
                    <a:cxn ang="0">
                      <a:pos x="148" y="159"/>
                    </a:cxn>
                    <a:cxn ang="0">
                      <a:pos x="159" y="172"/>
                    </a:cxn>
                    <a:cxn ang="0">
                      <a:pos x="173" y="184"/>
                    </a:cxn>
                    <a:cxn ang="0">
                      <a:pos x="189" y="193"/>
                    </a:cxn>
                    <a:cxn ang="0">
                      <a:pos x="198" y="177"/>
                    </a:cxn>
                    <a:cxn ang="0">
                      <a:pos x="184" y="167"/>
                    </a:cxn>
                    <a:cxn ang="0">
                      <a:pos x="171" y="158"/>
                    </a:cxn>
                    <a:cxn ang="0">
                      <a:pos x="162" y="147"/>
                    </a:cxn>
                    <a:cxn ang="0">
                      <a:pos x="151" y="135"/>
                    </a:cxn>
                    <a:cxn ang="0">
                      <a:pos x="142" y="123"/>
                    </a:cxn>
                    <a:cxn ang="0">
                      <a:pos x="133" y="110"/>
                    </a:cxn>
                    <a:cxn ang="0">
                      <a:pos x="123" y="96"/>
                    </a:cxn>
                    <a:cxn ang="0">
                      <a:pos x="115" y="82"/>
                    </a:cxn>
                    <a:cxn ang="0">
                      <a:pos x="105" y="67"/>
                    </a:cxn>
                    <a:cxn ang="0">
                      <a:pos x="94" y="55"/>
                    </a:cxn>
                    <a:cxn ang="0">
                      <a:pos x="84" y="42"/>
                    </a:cxn>
                    <a:cxn ang="0">
                      <a:pos x="71" y="30"/>
                    </a:cxn>
                    <a:cxn ang="0">
                      <a:pos x="57" y="20"/>
                    </a:cxn>
                    <a:cxn ang="0">
                      <a:pos x="42" y="10"/>
                    </a:cxn>
                    <a:cxn ang="0">
                      <a:pos x="22" y="4"/>
                    </a:cxn>
                    <a:cxn ang="0">
                      <a:pos x="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8" h="193">
                      <a:moveTo>
                        <a:pt x="0" y="19"/>
                      </a:moveTo>
                      <a:lnTo>
                        <a:pt x="19" y="23"/>
                      </a:lnTo>
                      <a:lnTo>
                        <a:pt x="34" y="29"/>
                      </a:lnTo>
                      <a:lnTo>
                        <a:pt x="47" y="36"/>
                      </a:lnTo>
                      <a:lnTo>
                        <a:pt x="58" y="45"/>
                      </a:lnTo>
                      <a:lnTo>
                        <a:pt x="69" y="57"/>
                      </a:lnTo>
                      <a:lnTo>
                        <a:pt x="80" y="67"/>
                      </a:lnTo>
                      <a:lnTo>
                        <a:pt x="90" y="80"/>
                      </a:lnTo>
                      <a:lnTo>
                        <a:pt x="99" y="92"/>
                      </a:lnTo>
                      <a:lnTo>
                        <a:pt x="107" y="105"/>
                      </a:lnTo>
                      <a:lnTo>
                        <a:pt x="116" y="120"/>
                      </a:lnTo>
                      <a:lnTo>
                        <a:pt x="126" y="134"/>
                      </a:lnTo>
                      <a:lnTo>
                        <a:pt x="137" y="148"/>
                      </a:lnTo>
                      <a:lnTo>
                        <a:pt x="148" y="159"/>
                      </a:lnTo>
                      <a:lnTo>
                        <a:pt x="159" y="172"/>
                      </a:lnTo>
                      <a:lnTo>
                        <a:pt x="173" y="184"/>
                      </a:lnTo>
                      <a:lnTo>
                        <a:pt x="189" y="193"/>
                      </a:lnTo>
                      <a:lnTo>
                        <a:pt x="198" y="177"/>
                      </a:lnTo>
                      <a:lnTo>
                        <a:pt x="184" y="167"/>
                      </a:lnTo>
                      <a:lnTo>
                        <a:pt x="171" y="158"/>
                      </a:lnTo>
                      <a:lnTo>
                        <a:pt x="162" y="147"/>
                      </a:lnTo>
                      <a:lnTo>
                        <a:pt x="151" y="135"/>
                      </a:lnTo>
                      <a:lnTo>
                        <a:pt x="142" y="123"/>
                      </a:lnTo>
                      <a:lnTo>
                        <a:pt x="133" y="110"/>
                      </a:lnTo>
                      <a:lnTo>
                        <a:pt x="123" y="96"/>
                      </a:lnTo>
                      <a:lnTo>
                        <a:pt x="115" y="82"/>
                      </a:lnTo>
                      <a:lnTo>
                        <a:pt x="105" y="67"/>
                      </a:lnTo>
                      <a:lnTo>
                        <a:pt x="94" y="55"/>
                      </a:lnTo>
                      <a:lnTo>
                        <a:pt x="84" y="42"/>
                      </a:lnTo>
                      <a:lnTo>
                        <a:pt x="71" y="30"/>
                      </a:lnTo>
                      <a:lnTo>
                        <a:pt x="57" y="20"/>
                      </a:lnTo>
                      <a:lnTo>
                        <a:pt x="42" y="10"/>
                      </a:lnTo>
                      <a:lnTo>
                        <a:pt x="22" y="4"/>
                      </a:lnTo>
                      <a:lnTo>
                        <a:pt x="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5" name="Freeform 699"/>
                <p:cNvSpPr>
                  <a:spLocks/>
                </p:cNvSpPr>
                <p:nvPr/>
              </p:nvSpPr>
              <p:spPr bwMode="auto">
                <a:xfrm>
                  <a:off x="3295" y="3147"/>
                  <a:ext cx="54" cy="12"/>
                </a:xfrm>
                <a:custGeom>
                  <a:avLst/>
                  <a:gdLst/>
                  <a:ahLst/>
                  <a:cxnLst>
                    <a:cxn ang="0">
                      <a:pos x="5" y="19"/>
                    </a:cxn>
                    <a:cxn ang="0">
                      <a:pos x="2" y="21"/>
                    </a:cxn>
                    <a:cxn ang="0">
                      <a:pos x="15" y="21"/>
                    </a:cxn>
                    <a:cxn ang="0">
                      <a:pos x="28" y="21"/>
                    </a:cxn>
                    <a:cxn ang="0">
                      <a:pos x="42" y="21"/>
                    </a:cxn>
                    <a:cxn ang="0">
                      <a:pos x="53" y="21"/>
                    </a:cxn>
                    <a:cxn ang="0">
                      <a:pos x="65" y="24"/>
                    </a:cxn>
                    <a:cxn ang="0">
                      <a:pos x="79" y="25"/>
                    </a:cxn>
                    <a:cxn ang="0">
                      <a:pos x="92" y="27"/>
                    </a:cxn>
                    <a:cxn ang="0">
                      <a:pos x="106" y="30"/>
                    </a:cxn>
                    <a:cxn ang="0">
                      <a:pos x="117" y="32"/>
                    </a:cxn>
                    <a:cxn ang="0">
                      <a:pos x="131" y="33"/>
                    </a:cxn>
                    <a:cxn ang="0">
                      <a:pos x="144" y="35"/>
                    </a:cxn>
                    <a:cxn ang="0">
                      <a:pos x="158" y="38"/>
                    </a:cxn>
                    <a:cxn ang="0">
                      <a:pos x="172" y="40"/>
                    </a:cxn>
                    <a:cxn ang="0">
                      <a:pos x="186" y="44"/>
                    </a:cxn>
                    <a:cxn ang="0">
                      <a:pos x="198" y="46"/>
                    </a:cxn>
                    <a:cxn ang="0">
                      <a:pos x="212" y="49"/>
                    </a:cxn>
                    <a:cxn ang="0">
                      <a:pos x="215" y="30"/>
                    </a:cxn>
                    <a:cxn ang="0">
                      <a:pos x="201" y="27"/>
                    </a:cxn>
                    <a:cxn ang="0">
                      <a:pos x="187" y="25"/>
                    </a:cxn>
                    <a:cxn ang="0">
                      <a:pos x="174" y="21"/>
                    </a:cxn>
                    <a:cxn ang="0">
                      <a:pos x="160" y="19"/>
                    </a:cxn>
                    <a:cxn ang="0">
                      <a:pos x="146" y="16"/>
                    </a:cxn>
                    <a:cxn ang="0">
                      <a:pos x="133" y="14"/>
                    </a:cxn>
                    <a:cxn ang="0">
                      <a:pos x="119" y="13"/>
                    </a:cxn>
                    <a:cxn ang="0">
                      <a:pos x="107" y="11"/>
                    </a:cxn>
                    <a:cxn ang="0">
                      <a:pos x="94" y="8"/>
                    </a:cxn>
                    <a:cxn ang="0">
                      <a:pos x="81" y="6"/>
                    </a:cxn>
                    <a:cxn ang="0">
                      <a:pos x="67" y="5"/>
                    </a:cxn>
                    <a:cxn ang="0">
                      <a:pos x="54" y="2"/>
                    </a:cxn>
                    <a:cxn ang="0">
                      <a:pos x="42" y="1"/>
                    </a:cxn>
                    <a:cxn ang="0">
                      <a:pos x="28" y="1"/>
                    </a:cxn>
                    <a:cxn ang="0">
                      <a:pos x="15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5" y="19"/>
                    </a:cxn>
                  </a:cxnLst>
                  <a:rect l="0" t="0" r="r" b="b"/>
                  <a:pathLst>
                    <a:path w="215" h="49">
                      <a:moveTo>
                        <a:pt x="5" y="19"/>
                      </a:moveTo>
                      <a:lnTo>
                        <a:pt x="2" y="21"/>
                      </a:lnTo>
                      <a:lnTo>
                        <a:pt x="15" y="21"/>
                      </a:lnTo>
                      <a:lnTo>
                        <a:pt x="28" y="21"/>
                      </a:lnTo>
                      <a:lnTo>
                        <a:pt x="42" y="21"/>
                      </a:lnTo>
                      <a:lnTo>
                        <a:pt x="53" y="21"/>
                      </a:lnTo>
                      <a:lnTo>
                        <a:pt x="65" y="24"/>
                      </a:lnTo>
                      <a:lnTo>
                        <a:pt x="79" y="25"/>
                      </a:lnTo>
                      <a:lnTo>
                        <a:pt x="92" y="27"/>
                      </a:lnTo>
                      <a:lnTo>
                        <a:pt x="106" y="30"/>
                      </a:lnTo>
                      <a:lnTo>
                        <a:pt x="117" y="32"/>
                      </a:lnTo>
                      <a:lnTo>
                        <a:pt x="131" y="33"/>
                      </a:lnTo>
                      <a:lnTo>
                        <a:pt x="144" y="35"/>
                      </a:lnTo>
                      <a:lnTo>
                        <a:pt x="158" y="38"/>
                      </a:lnTo>
                      <a:lnTo>
                        <a:pt x="172" y="40"/>
                      </a:lnTo>
                      <a:lnTo>
                        <a:pt x="186" y="44"/>
                      </a:lnTo>
                      <a:lnTo>
                        <a:pt x="198" y="46"/>
                      </a:lnTo>
                      <a:lnTo>
                        <a:pt x="212" y="49"/>
                      </a:lnTo>
                      <a:lnTo>
                        <a:pt x="215" y="30"/>
                      </a:lnTo>
                      <a:lnTo>
                        <a:pt x="201" y="27"/>
                      </a:lnTo>
                      <a:lnTo>
                        <a:pt x="187" y="25"/>
                      </a:lnTo>
                      <a:lnTo>
                        <a:pt x="174" y="21"/>
                      </a:lnTo>
                      <a:lnTo>
                        <a:pt x="160" y="19"/>
                      </a:lnTo>
                      <a:lnTo>
                        <a:pt x="146" y="16"/>
                      </a:lnTo>
                      <a:lnTo>
                        <a:pt x="133" y="14"/>
                      </a:lnTo>
                      <a:lnTo>
                        <a:pt x="119" y="13"/>
                      </a:lnTo>
                      <a:lnTo>
                        <a:pt x="107" y="11"/>
                      </a:lnTo>
                      <a:lnTo>
                        <a:pt x="94" y="8"/>
                      </a:lnTo>
                      <a:lnTo>
                        <a:pt x="81" y="6"/>
                      </a:lnTo>
                      <a:lnTo>
                        <a:pt x="67" y="5"/>
                      </a:lnTo>
                      <a:lnTo>
                        <a:pt x="54" y="2"/>
                      </a:lnTo>
                      <a:lnTo>
                        <a:pt x="42" y="1"/>
                      </a:lnTo>
                      <a:lnTo>
                        <a:pt x="28" y="1"/>
                      </a:lnTo>
                      <a:lnTo>
                        <a:pt x="15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6" name="Freeform 700"/>
                <p:cNvSpPr>
                  <a:spLocks/>
                </p:cNvSpPr>
                <p:nvPr/>
              </p:nvSpPr>
              <p:spPr bwMode="auto">
                <a:xfrm>
                  <a:off x="3291" y="3147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22" y="49"/>
                    </a:cxn>
                    <a:cxn ang="0">
                      <a:pos x="23" y="54"/>
                    </a:cxn>
                    <a:cxn ang="0">
                      <a:pos x="22" y="42"/>
                    </a:cxn>
                    <a:cxn ang="0">
                      <a:pos x="20" y="29"/>
                    </a:cxn>
                    <a:cxn ang="0">
                      <a:pos x="20" y="20"/>
                    </a:cxn>
                    <a:cxn ang="0">
                      <a:pos x="22" y="18"/>
                    </a:cxn>
                    <a:cxn ang="0">
                      <a:pos x="17" y="0"/>
                    </a:cxn>
                    <a:cxn ang="0">
                      <a:pos x="2" y="12"/>
                    </a:cxn>
                    <a:cxn ang="0">
                      <a:pos x="0" y="29"/>
                    </a:cxn>
                    <a:cxn ang="0">
                      <a:pos x="3" y="44"/>
                    </a:cxn>
                    <a:cxn ang="0">
                      <a:pos x="5" y="54"/>
                    </a:cxn>
                    <a:cxn ang="0">
                      <a:pos x="5" y="57"/>
                    </a:cxn>
                    <a:cxn ang="0">
                      <a:pos x="22" y="49"/>
                    </a:cxn>
                  </a:cxnLst>
                  <a:rect l="0" t="0" r="r" b="b"/>
                  <a:pathLst>
                    <a:path w="23" h="57">
                      <a:moveTo>
                        <a:pt x="22" y="49"/>
                      </a:moveTo>
                      <a:lnTo>
                        <a:pt x="23" y="54"/>
                      </a:lnTo>
                      <a:lnTo>
                        <a:pt x="22" y="42"/>
                      </a:lnTo>
                      <a:lnTo>
                        <a:pt x="20" y="29"/>
                      </a:lnTo>
                      <a:lnTo>
                        <a:pt x="20" y="20"/>
                      </a:lnTo>
                      <a:lnTo>
                        <a:pt x="22" y="18"/>
                      </a:lnTo>
                      <a:lnTo>
                        <a:pt x="17" y="0"/>
                      </a:lnTo>
                      <a:lnTo>
                        <a:pt x="2" y="12"/>
                      </a:lnTo>
                      <a:lnTo>
                        <a:pt x="0" y="29"/>
                      </a:lnTo>
                      <a:lnTo>
                        <a:pt x="3" y="44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22" y="4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7" name="Freeform 701"/>
                <p:cNvSpPr>
                  <a:spLocks/>
                </p:cNvSpPr>
                <p:nvPr/>
              </p:nvSpPr>
              <p:spPr bwMode="auto">
                <a:xfrm>
                  <a:off x="3293" y="3159"/>
                  <a:ext cx="163" cy="168"/>
                </a:xfrm>
                <a:custGeom>
                  <a:avLst/>
                  <a:gdLst/>
                  <a:ahLst/>
                  <a:cxnLst>
                    <a:cxn ang="0">
                      <a:pos x="655" y="650"/>
                    </a:cxn>
                    <a:cxn ang="0">
                      <a:pos x="606" y="624"/>
                    </a:cxn>
                    <a:cxn ang="0">
                      <a:pos x="558" y="595"/>
                    </a:cxn>
                    <a:cxn ang="0">
                      <a:pos x="511" y="564"/>
                    </a:cxn>
                    <a:cxn ang="0">
                      <a:pos x="463" y="531"/>
                    </a:cxn>
                    <a:cxn ang="0">
                      <a:pos x="419" y="496"/>
                    </a:cxn>
                    <a:cxn ang="0">
                      <a:pos x="374" y="457"/>
                    </a:cxn>
                    <a:cxn ang="0">
                      <a:pos x="330" y="417"/>
                    </a:cxn>
                    <a:cxn ang="0">
                      <a:pos x="288" y="375"/>
                    </a:cxn>
                    <a:cxn ang="0">
                      <a:pos x="247" y="334"/>
                    </a:cxn>
                    <a:cxn ang="0">
                      <a:pos x="208" y="289"/>
                    </a:cxn>
                    <a:cxn ang="0">
                      <a:pos x="171" y="243"/>
                    </a:cxn>
                    <a:cxn ang="0">
                      <a:pos x="135" y="197"/>
                    </a:cxn>
                    <a:cxn ang="0">
                      <a:pos x="102" y="148"/>
                    </a:cxn>
                    <a:cxn ang="0">
                      <a:pos x="71" y="100"/>
                    </a:cxn>
                    <a:cxn ang="0">
                      <a:pos x="43" y="51"/>
                    </a:cxn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26" y="59"/>
                    </a:cxn>
                    <a:cxn ang="0">
                      <a:pos x="55" y="110"/>
                    </a:cxn>
                    <a:cxn ang="0">
                      <a:pos x="86" y="159"/>
                    </a:cxn>
                    <a:cxn ang="0">
                      <a:pos x="119" y="208"/>
                    </a:cxn>
                    <a:cxn ang="0">
                      <a:pos x="156" y="257"/>
                    </a:cxn>
                    <a:cxn ang="0">
                      <a:pos x="194" y="302"/>
                    </a:cxn>
                    <a:cxn ang="0">
                      <a:pos x="234" y="346"/>
                    </a:cxn>
                    <a:cxn ang="0">
                      <a:pos x="276" y="391"/>
                    </a:cxn>
                    <a:cxn ang="0">
                      <a:pos x="318" y="433"/>
                    </a:cxn>
                    <a:cxn ang="0">
                      <a:pos x="362" y="472"/>
                    </a:cxn>
                    <a:cxn ang="0">
                      <a:pos x="406" y="510"/>
                    </a:cxn>
                    <a:cxn ang="0">
                      <a:pos x="454" y="548"/>
                    </a:cxn>
                    <a:cxn ang="0">
                      <a:pos x="500" y="581"/>
                    </a:cxn>
                    <a:cxn ang="0">
                      <a:pos x="549" y="613"/>
                    </a:cxn>
                    <a:cxn ang="0">
                      <a:pos x="598" y="641"/>
                    </a:cxn>
                    <a:cxn ang="0">
                      <a:pos x="647" y="668"/>
                    </a:cxn>
                    <a:cxn ang="0">
                      <a:pos x="647" y="669"/>
                    </a:cxn>
                    <a:cxn ang="0">
                      <a:pos x="655" y="650"/>
                    </a:cxn>
                  </a:cxnLst>
                  <a:rect l="0" t="0" r="r" b="b"/>
                  <a:pathLst>
                    <a:path w="655" h="669">
                      <a:moveTo>
                        <a:pt x="655" y="650"/>
                      </a:moveTo>
                      <a:lnTo>
                        <a:pt x="606" y="624"/>
                      </a:lnTo>
                      <a:lnTo>
                        <a:pt x="558" y="595"/>
                      </a:lnTo>
                      <a:lnTo>
                        <a:pt x="511" y="564"/>
                      </a:lnTo>
                      <a:lnTo>
                        <a:pt x="463" y="531"/>
                      </a:lnTo>
                      <a:lnTo>
                        <a:pt x="419" y="496"/>
                      </a:lnTo>
                      <a:lnTo>
                        <a:pt x="374" y="457"/>
                      </a:lnTo>
                      <a:lnTo>
                        <a:pt x="330" y="417"/>
                      </a:lnTo>
                      <a:lnTo>
                        <a:pt x="288" y="375"/>
                      </a:lnTo>
                      <a:lnTo>
                        <a:pt x="247" y="334"/>
                      </a:lnTo>
                      <a:lnTo>
                        <a:pt x="208" y="289"/>
                      </a:lnTo>
                      <a:lnTo>
                        <a:pt x="171" y="243"/>
                      </a:lnTo>
                      <a:lnTo>
                        <a:pt x="135" y="197"/>
                      </a:lnTo>
                      <a:lnTo>
                        <a:pt x="102" y="148"/>
                      </a:lnTo>
                      <a:lnTo>
                        <a:pt x="71" y="100"/>
                      </a:lnTo>
                      <a:lnTo>
                        <a:pt x="43" y="51"/>
                      </a:lnTo>
                      <a:lnTo>
                        <a:pt x="17" y="0"/>
                      </a:lnTo>
                      <a:lnTo>
                        <a:pt x="0" y="8"/>
                      </a:lnTo>
                      <a:lnTo>
                        <a:pt x="26" y="59"/>
                      </a:lnTo>
                      <a:lnTo>
                        <a:pt x="55" y="110"/>
                      </a:lnTo>
                      <a:lnTo>
                        <a:pt x="86" y="159"/>
                      </a:lnTo>
                      <a:lnTo>
                        <a:pt x="119" y="208"/>
                      </a:lnTo>
                      <a:lnTo>
                        <a:pt x="156" y="257"/>
                      </a:lnTo>
                      <a:lnTo>
                        <a:pt x="194" y="302"/>
                      </a:lnTo>
                      <a:lnTo>
                        <a:pt x="234" y="346"/>
                      </a:lnTo>
                      <a:lnTo>
                        <a:pt x="276" y="391"/>
                      </a:lnTo>
                      <a:lnTo>
                        <a:pt x="318" y="433"/>
                      </a:lnTo>
                      <a:lnTo>
                        <a:pt x="362" y="472"/>
                      </a:lnTo>
                      <a:lnTo>
                        <a:pt x="406" y="510"/>
                      </a:lnTo>
                      <a:lnTo>
                        <a:pt x="454" y="548"/>
                      </a:lnTo>
                      <a:lnTo>
                        <a:pt x="500" y="581"/>
                      </a:lnTo>
                      <a:lnTo>
                        <a:pt x="549" y="613"/>
                      </a:lnTo>
                      <a:lnTo>
                        <a:pt x="598" y="641"/>
                      </a:lnTo>
                      <a:lnTo>
                        <a:pt x="647" y="668"/>
                      </a:lnTo>
                      <a:lnTo>
                        <a:pt x="647" y="669"/>
                      </a:lnTo>
                      <a:lnTo>
                        <a:pt x="655" y="65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8" name="Freeform 702"/>
                <p:cNvSpPr>
                  <a:spLocks/>
                </p:cNvSpPr>
                <p:nvPr/>
              </p:nvSpPr>
              <p:spPr bwMode="auto">
                <a:xfrm>
                  <a:off x="3454" y="3322"/>
                  <a:ext cx="42" cy="21"/>
                </a:xfrm>
                <a:custGeom>
                  <a:avLst/>
                  <a:gdLst/>
                  <a:ahLst/>
                  <a:cxnLst>
                    <a:cxn ang="0">
                      <a:pos x="168" y="67"/>
                    </a:cxn>
                    <a:cxn ang="0">
                      <a:pos x="167" y="65"/>
                    </a:cxn>
                    <a:cxn ang="0">
                      <a:pos x="148" y="58"/>
                    </a:cxn>
                    <a:cxn ang="0">
                      <a:pos x="130" y="51"/>
                    </a:cxn>
                    <a:cxn ang="0">
                      <a:pos x="109" y="43"/>
                    </a:cxn>
                    <a:cxn ang="0">
                      <a:pos x="88" y="33"/>
                    </a:cxn>
                    <a:cxn ang="0">
                      <a:pos x="68" y="25"/>
                    </a:cxn>
                    <a:cxn ang="0">
                      <a:pos x="47" y="18"/>
                    </a:cxn>
                    <a:cxn ang="0">
                      <a:pos x="26" y="8"/>
                    </a:cxn>
                    <a:cxn ang="0">
                      <a:pos x="8" y="0"/>
                    </a:cxn>
                    <a:cxn ang="0">
                      <a:pos x="0" y="19"/>
                    </a:cxn>
                    <a:cxn ang="0">
                      <a:pos x="21" y="27"/>
                    </a:cxn>
                    <a:cxn ang="0">
                      <a:pos x="41" y="36"/>
                    </a:cxn>
                    <a:cxn ang="0">
                      <a:pos x="61" y="44"/>
                    </a:cxn>
                    <a:cxn ang="0">
                      <a:pos x="82" y="54"/>
                    </a:cxn>
                    <a:cxn ang="0">
                      <a:pos x="103" y="62"/>
                    </a:cxn>
                    <a:cxn ang="0">
                      <a:pos x="123" y="69"/>
                    </a:cxn>
                    <a:cxn ang="0">
                      <a:pos x="142" y="77"/>
                    </a:cxn>
                    <a:cxn ang="0">
                      <a:pos x="161" y="84"/>
                    </a:cxn>
                    <a:cxn ang="0">
                      <a:pos x="160" y="83"/>
                    </a:cxn>
                    <a:cxn ang="0">
                      <a:pos x="168" y="67"/>
                    </a:cxn>
                  </a:cxnLst>
                  <a:rect l="0" t="0" r="r" b="b"/>
                  <a:pathLst>
                    <a:path w="168" h="84">
                      <a:moveTo>
                        <a:pt x="168" y="67"/>
                      </a:moveTo>
                      <a:lnTo>
                        <a:pt x="167" y="65"/>
                      </a:lnTo>
                      <a:lnTo>
                        <a:pt x="148" y="58"/>
                      </a:lnTo>
                      <a:lnTo>
                        <a:pt x="130" y="51"/>
                      </a:lnTo>
                      <a:lnTo>
                        <a:pt x="109" y="43"/>
                      </a:lnTo>
                      <a:lnTo>
                        <a:pt x="88" y="33"/>
                      </a:lnTo>
                      <a:lnTo>
                        <a:pt x="68" y="25"/>
                      </a:lnTo>
                      <a:lnTo>
                        <a:pt x="47" y="18"/>
                      </a:lnTo>
                      <a:lnTo>
                        <a:pt x="26" y="8"/>
                      </a:lnTo>
                      <a:lnTo>
                        <a:pt x="8" y="0"/>
                      </a:lnTo>
                      <a:lnTo>
                        <a:pt x="0" y="19"/>
                      </a:lnTo>
                      <a:lnTo>
                        <a:pt x="21" y="27"/>
                      </a:lnTo>
                      <a:lnTo>
                        <a:pt x="41" y="36"/>
                      </a:lnTo>
                      <a:lnTo>
                        <a:pt x="61" y="44"/>
                      </a:lnTo>
                      <a:lnTo>
                        <a:pt x="82" y="54"/>
                      </a:lnTo>
                      <a:lnTo>
                        <a:pt x="103" y="62"/>
                      </a:lnTo>
                      <a:lnTo>
                        <a:pt x="123" y="69"/>
                      </a:lnTo>
                      <a:lnTo>
                        <a:pt x="142" y="77"/>
                      </a:lnTo>
                      <a:lnTo>
                        <a:pt x="161" y="84"/>
                      </a:lnTo>
                      <a:lnTo>
                        <a:pt x="160" y="83"/>
                      </a:lnTo>
                      <a:lnTo>
                        <a:pt x="168" y="6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79" name="Freeform 703"/>
                <p:cNvSpPr>
                  <a:spLocks/>
                </p:cNvSpPr>
                <p:nvPr/>
              </p:nvSpPr>
              <p:spPr bwMode="auto">
                <a:xfrm>
                  <a:off x="3494" y="3338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112" y="50"/>
                    </a:cxn>
                    <a:cxn ang="0">
                      <a:pos x="102" y="46"/>
                    </a:cxn>
                    <a:cxn ang="0">
                      <a:pos x="90" y="40"/>
                    </a:cxn>
                    <a:cxn ang="0">
                      <a:pos x="78" y="35"/>
                    </a:cxn>
                    <a:cxn ang="0">
                      <a:pos x="65" y="29"/>
                    </a:cxn>
                    <a:cxn ang="0">
                      <a:pos x="51" y="21"/>
                    </a:cxn>
                    <a:cxn ang="0">
                      <a:pos x="37" y="14"/>
                    </a:cxn>
                    <a:cxn ang="0">
                      <a:pos x="22" y="7"/>
                    </a:cxn>
                    <a:cxn ang="0">
                      <a:pos x="8" y="0"/>
                    </a:cxn>
                    <a:cxn ang="0">
                      <a:pos x="0" y="16"/>
                    </a:cxn>
                    <a:cxn ang="0">
                      <a:pos x="14" y="23"/>
                    </a:cxn>
                    <a:cxn ang="0">
                      <a:pos x="29" y="31"/>
                    </a:cxn>
                    <a:cxn ang="0">
                      <a:pos x="43" y="38"/>
                    </a:cxn>
                    <a:cxn ang="0">
                      <a:pos x="55" y="46"/>
                    </a:cxn>
                    <a:cxn ang="0">
                      <a:pos x="69" y="54"/>
                    </a:cxn>
                    <a:cxn ang="0">
                      <a:pos x="84" y="59"/>
                    </a:cxn>
                    <a:cxn ang="0">
                      <a:pos x="96" y="65"/>
                    </a:cxn>
                    <a:cxn ang="0">
                      <a:pos x="107" y="69"/>
                    </a:cxn>
                    <a:cxn ang="0">
                      <a:pos x="112" y="50"/>
                    </a:cxn>
                  </a:cxnLst>
                  <a:rect l="0" t="0" r="r" b="b"/>
                  <a:pathLst>
                    <a:path w="112" h="69">
                      <a:moveTo>
                        <a:pt x="112" y="50"/>
                      </a:moveTo>
                      <a:lnTo>
                        <a:pt x="102" y="46"/>
                      </a:lnTo>
                      <a:lnTo>
                        <a:pt x="90" y="40"/>
                      </a:lnTo>
                      <a:lnTo>
                        <a:pt x="78" y="35"/>
                      </a:lnTo>
                      <a:lnTo>
                        <a:pt x="65" y="29"/>
                      </a:lnTo>
                      <a:lnTo>
                        <a:pt x="51" y="21"/>
                      </a:lnTo>
                      <a:lnTo>
                        <a:pt x="37" y="14"/>
                      </a:lnTo>
                      <a:lnTo>
                        <a:pt x="22" y="7"/>
                      </a:lnTo>
                      <a:lnTo>
                        <a:pt x="8" y="0"/>
                      </a:lnTo>
                      <a:lnTo>
                        <a:pt x="0" y="16"/>
                      </a:lnTo>
                      <a:lnTo>
                        <a:pt x="14" y="23"/>
                      </a:lnTo>
                      <a:lnTo>
                        <a:pt x="29" y="31"/>
                      </a:lnTo>
                      <a:lnTo>
                        <a:pt x="43" y="38"/>
                      </a:lnTo>
                      <a:lnTo>
                        <a:pt x="55" y="46"/>
                      </a:lnTo>
                      <a:lnTo>
                        <a:pt x="69" y="54"/>
                      </a:lnTo>
                      <a:lnTo>
                        <a:pt x="84" y="59"/>
                      </a:lnTo>
                      <a:lnTo>
                        <a:pt x="96" y="65"/>
                      </a:lnTo>
                      <a:lnTo>
                        <a:pt x="107" y="69"/>
                      </a:lnTo>
                      <a:lnTo>
                        <a:pt x="112" y="5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0" name="Freeform 704"/>
                <p:cNvSpPr>
                  <a:spLocks/>
                </p:cNvSpPr>
                <p:nvPr/>
              </p:nvSpPr>
              <p:spPr bwMode="auto">
                <a:xfrm>
                  <a:off x="3521" y="3351"/>
                  <a:ext cx="57" cy="19"/>
                </a:xfrm>
                <a:custGeom>
                  <a:avLst/>
                  <a:gdLst/>
                  <a:ahLst/>
                  <a:cxnLst>
                    <a:cxn ang="0">
                      <a:pos x="228" y="58"/>
                    </a:cxn>
                    <a:cxn ang="0">
                      <a:pos x="226" y="58"/>
                    </a:cxn>
                    <a:cxn ang="0">
                      <a:pos x="213" y="58"/>
                    </a:cxn>
                    <a:cxn ang="0">
                      <a:pos x="200" y="55"/>
                    </a:cxn>
                    <a:cxn ang="0">
                      <a:pos x="185" y="53"/>
                    </a:cxn>
                    <a:cxn ang="0">
                      <a:pos x="171" y="52"/>
                    </a:cxn>
                    <a:cxn ang="0">
                      <a:pos x="158" y="48"/>
                    </a:cxn>
                    <a:cxn ang="0">
                      <a:pos x="143" y="45"/>
                    </a:cxn>
                    <a:cxn ang="0">
                      <a:pos x="129" y="41"/>
                    </a:cxn>
                    <a:cxn ang="0">
                      <a:pos x="114" y="38"/>
                    </a:cxn>
                    <a:cxn ang="0">
                      <a:pos x="100" y="34"/>
                    </a:cxn>
                    <a:cxn ang="0">
                      <a:pos x="87" y="29"/>
                    </a:cxn>
                    <a:cxn ang="0">
                      <a:pos x="73" y="25"/>
                    </a:cxn>
                    <a:cxn ang="0">
                      <a:pos x="59" y="20"/>
                    </a:cxn>
                    <a:cxn ang="0">
                      <a:pos x="45" y="15"/>
                    </a:cxn>
                    <a:cxn ang="0">
                      <a:pos x="32" y="10"/>
                    </a:cxn>
                    <a:cxn ang="0">
                      <a:pos x="19" y="4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2" y="23"/>
                    </a:cxn>
                    <a:cxn ang="0">
                      <a:pos x="25" y="29"/>
                    </a:cxn>
                    <a:cxn ang="0">
                      <a:pos x="39" y="34"/>
                    </a:cxn>
                    <a:cxn ang="0">
                      <a:pos x="53" y="39"/>
                    </a:cxn>
                    <a:cxn ang="0">
                      <a:pos x="67" y="44"/>
                    </a:cxn>
                    <a:cxn ang="0">
                      <a:pos x="83" y="48"/>
                    </a:cxn>
                    <a:cxn ang="0">
                      <a:pos x="96" y="53"/>
                    </a:cxn>
                    <a:cxn ang="0">
                      <a:pos x="111" y="57"/>
                    </a:cxn>
                    <a:cxn ang="0">
                      <a:pos x="125" y="60"/>
                    </a:cxn>
                    <a:cxn ang="0">
                      <a:pos x="140" y="64"/>
                    </a:cxn>
                    <a:cxn ang="0">
                      <a:pos x="154" y="67"/>
                    </a:cxn>
                    <a:cxn ang="0">
                      <a:pos x="169" y="70"/>
                    </a:cxn>
                    <a:cxn ang="0">
                      <a:pos x="183" y="72"/>
                    </a:cxn>
                    <a:cxn ang="0">
                      <a:pos x="198" y="74"/>
                    </a:cxn>
                    <a:cxn ang="0">
                      <a:pos x="212" y="77"/>
                    </a:cxn>
                    <a:cxn ang="0">
                      <a:pos x="226" y="77"/>
                    </a:cxn>
                    <a:cxn ang="0">
                      <a:pos x="225" y="77"/>
                    </a:cxn>
                    <a:cxn ang="0">
                      <a:pos x="228" y="58"/>
                    </a:cxn>
                  </a:cxnLst>
                  <a:rect l="0" t="0" r="r" b="b"/>
                  <a:pathLst>
                    <a:path w="228" h="77">
                      <a:moveTo>
                        <a:pt x="228" y="58"/>
                      </a:moveTo>
                      <a:lnTo>
                        <a:pt x="226" y="58"/>
                      </a:lnTo>
                      <a:lnTo>
                        <a:pt x="213" y="58"/>
                      </a:lnTo>
                      <a:lnTo>
                        <a:pt x="200" y="55"/>
                      </a:lnTo>
                      <a:lnTo>
                        <a:pt x="185" y="53"/>
                      </a:lnTo>
                      <a:lnTo>
                        <a:pt x="171" y="52"/>
                      </a:lnTo>
                      <a:lnTo>
                        <a:pt x="158" y="48"/>
                      </a:lnTo>
                      <a:lnTo>
                        <a:pt x="143" y="45"/>
                      </a:lnTo>
                      <a:lnTo>
                        <a:pt x="129" y="41"/>
                      </a:lnTo>
                      <a:lnTo>
                        <a:pt x="114" y="38"/>
                      </a:lnTo>
                      <a:lnTo>
                        <a:pt x="100" y="34"/>
                      </a:lnTo>
                      <a:lnTo>
                        <a:pt x="87" y="29"/>
                      </a:lnTo>
                      <a:lnTo>
                        <a:pt x="73" y="25"/>
                      </a:lnTo>
                      <a:lnTo>
                        <a:pt x="59" y="20"/>
                      </a:lnTo>
                      <a:lnTo>
                        <a:pt x="45" y="15"/>
                      </a:lnTo>
                      <a:lnTo>
                        <a:pt x="32" y="10"/>
                      </a:lnTo>
                      <a:lnTo>
                        <a:pt x="19" y="4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12" y="23"/>
                      </a:lnTo>
                      <a:lnTo>
                        <a:pt x="25" y="29"/>
                      </a:lnTo>
                      <a:lnTo>
                        <a:pt x="39" y="34"/>
                      </a:lnTo>
                      <a:lnTo>
                        <a:pt x="53" y="39"/>
                      </a:lnTo>
                      <a:lnTo>
                        <a:pt x="67" y="44"/>
                      </a:lnTo>
                      <a:lnTo>
                        <a:pt x="83" y="48"/>
                      </a:lnTo>
                      <a:lnTo>
                        <a:pt x="96" y="53"/>
                      </a:lnTo>
                      <a:lnTo>
                        <a:pt x="111" y="57"/>
                      </a:lnTo>
                      <a:lnTo>
                        <a:pt x="125" y="60"/>
                      </a:lnTo>
                      <a:lnTo>
                        <a:pt x="140" y="64"/>
                      </a:lnTo>
                      <a:lnTo>
                        <a:pt x="154" y="67"/>
                      </a:lnTo>
                      <a:lnTo>
                        <a:pt x="169" y="70"/>
                      </a:lnTo>
                      <a:lnTo>
                        <a:pt x="183" y="72"/>
                      </a:lnTo>
                      <a:lnTo>
                        <a:pt x="198" y="74"/>
                      </a:lnTo>
                      <a:lnTo>
                        <a:pt x="212" y="77"/>
                      </a:lnTo>
                      <a:lnTo>
                        <a:pt x="226" y="77"/>
                      </a:lnTo>
                      <a:lnTo>
                        <a:pt x="225" y="77"/>
                      </a:lnTo>
                      <a:lnTo>
                        <a:pt x="228" y="5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1" name="Freeform 705"/>
                <p:cNvSpPr>
                  <a:spLocks/>
                </p:cNvSpPr>
                <p:nvPr/>
              </p:nvSpPr>
              <p:spPr bwMode="auto">
                <a:xfrm>
                  <a:off x="3577" y="336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4" y="2"/>
                    </a:cxn>
                    <a:cxn ang="0">
                      <a:pos x="9" y="1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7" y="20"/>
                    </a:cxn>
                    <a:cxn ang="0">
                      <a:pos x="11" y="21"/>
                    </a:cxn>
                    <a:cxn ang="0">
                      <a:pos x="16" y="22"/>
                    </a:cxn>
                    <a:cxn ang="0">
                      <a:pos x="17" y="22"/>
                    </a:cxn>
                    <a:cxn ang="0">
                      <a:pos x="17" y="21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17" h="22">
                      <a:moveTo>
                        <a:pt x="17" y="2"/>
                      </a:move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2"/>
                      </a:lnTo>
                      <a:lnTo>
                        <a:pt x="9" y="1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7" y="20"/>
                      </a:lnTo>
                      <a:lnTo>
                        <a:pt x="11" y="21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17" y="21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2" name="Freeform 706"/>
                <p:cNvSpPr>
                  <a:spLocks/>
                </p:cNvSpPr>
                <p:nvPr/>
              </p:nvSpPr>
              <p:spPr bwMode="auto">
                <a:xfrm>
                  <a:off x="3038" y="3227"/>
                  <a:ext cx="375" cy="134"/>
                </a:xfrm>
                <a:custGeom>
                  <a:avLst/>
                  <a:gdLst/>
                  <a:ahLst/>
                  <a:cxnLst>
                    <a:cxn ang="0">
                      <a:pos x="844" y="537"/>
                    </a:cxn>
                    <a:cxn ang="0">
                      <a:pos x="902" y="534"/>
                    </a:cxn>
                    <a:cxn ang="0">
                      <a:pos x="960" y="524"/>
                    </a:cxn>
                    <a:cxn ang="0">
                      <a:pos x="1018" y="509"/>
                    </a:cxn>
                    <a:cxn ang="0">
                      <a:pos x="1073" y="486"/>
                    </a:cxn>
                    <a:cxn ang="0">
                      <a:pos x="1107" y="465"/>
                    </a:cxn>
                    <a:cxn ang="0">
                      <a:pos x="1105" y="459"/>
                    </a:cxn>
                    <a:cxn ang="0">
                      <a:pos x="980" y="415"/>
                    </a:cxn>
                    <a:cxn ang="0">
                      <a:pos x="852" y="373"/>
                    </a:cxn>
                    <a:cxn ang="0">
                      <a:pos x="726" y="330"/>
                    </a:cxn>
                    <a:cxn ang="0">
                      <a:pos x="603" y="280"/>
                    </a:cxn>
                    <a:cxn ang="0">
                      <a:pos x="491" y="221"/>
                    </a:cxn>
                    <a:cxn ang="0">
                      <a:pos x="456" y="194"/>
                    </a:cxn>
                    <a:cxn ang="0">
                      <a:pos x="492" y="197"/>
                    </a:cxn>
                    <a:cxn ang="0">
                      <a:pos x="589" y="216"/>
                    </a:cxn>
                    <a:cxn ang="0">
                      <a:pos x="686" y="236"/>
                    </a:cxn>
                    <a:cxn ang="0">
                      <a:pos x="784" y="259"/>
                    </a:cxn>
                    <a:cxn ang="0">
                      <a:pos x="881" y="280"/>
                    </a:cxn>
                    <a:cxn ang="0">
                      <a:pos x="979" y="301"/>
                    </a:cxn>
                    <a:cxn ang="0">
                      <a:pos x="1076" y="318"/>
                    </a:cxn>
                    <a:cxn ang="0">
                      <a:pos x="1173" y="334"/>
                    </a:cxn>
                    <a:cxn ang="0">
                      <a:pos x="1271" y="346"/>
                    </a:cxn>
                    <a:cxn ang="0">
                      <a:pos x="1367" y="353"/>
                    </a:cxn>
                    <a:cxn ang="0">
                      <a:pos x="1465" y="354"/>
                    </a:cxn>
                    <a:cxn ang="0">
                      <a:pos x="1500" y="351"/>
                    </a:cxn>
                    <a:cxn ang="0">
                      <a:pos x="1468" y="318"/>
                    </a:cxn>
                    <a:cxn ang="0">
                      <a:pos x="1358" y="242"/>
                    </a:cxn>
                    <a:cxn ang="0">
                      <a:pos x="1236" y="178"/>
                    </a:cxn>
                    <a:cxn ang="0">
                      <a:pos x="1105" y="123"/>
                    </a:cxn>
                    <a:cxn ang="0">
                      <a:pos x="968" y="77"/>
                    </a:cxn>
                    <a:cxn ang="0">
                      <a:pos x="825" y="43"/>
                    </a:cxn>
                    <a:cxn ang="0">
                      <a:pos x="679" y="18"/>
                    </a:cxn>
                    <a:cxn ang="0">
                      <a:pos x="531" y="2"/>
                    </a:cxn>
                    <a:cxn ang="0">
                      <a:pos x="383" y="0"/>
                    </a:cxn>
                    <a:cxn ang="0">
                      <a:pos x="237" y="6"/>
                    </a:cxn>
                    <a:cxn ang="0">
                      <a:pos x="94" y="24"/>
                    </a:cxn>
                    <a:cxn ang="0">
                      <a:pos x="35" y="34"/>
                    </a:cxn>
                    <a:cxn ang="0">
                      <a:pos x="17" y="40"/>
                    </a:cxn>
                    <a:cxn ang="0">
                      <a:pos x="0" y="52"/>
                    </a:cxn>
                    <a:cxn ang="0">
                      <a:pos x="58" y="116"/>
                    </a:cxn>
                    <a:cxn ang="0">
                      <a:pos x="123" y="175"/>
                    </a:cxn>
                    <a:cxn ang="0">
                      <a:pos x="193" y="230"/>
                    </a:cxn>
                    <a:cxn ang="0">
                      <a:pos x="264" y="283"/>
                    </a:cxn>
                    <a:cxn ang="0">
                      <a:pos x="332" y="335"/>
                    </a:cxn>
                    <a:cxn ang="0">
                      <a:pos x="405" y="379"/>
                    </a:cxn>
                    <a:cxn ang="0">
                      <a:pos x="485" y="422"/>
                    </a:cxn>
                    <a:cxn ang="0">
                      <a:pos x="568" y="459"/>
                    </a:cxn>
                    <a:cxn ang="0">
                      <a:pos x="654" y="494"/>
                    </a:cxn>
                    <a:cxn ang="0">
                      <a:pos x="744" y="522"/>
                    </a:cxn>
                  </a:cxnLst>
                  <a:rect l="0" t="0" r="r" b="b"/>
                  <a:pathLst>
                    <a:path w="1503" h="537">
                      <a:moveTo>
                        <a:pt x="807" y="536"/>
                      </a:moveTo>
                      <a:lnTo>
                        <a:pt x="825" y="537"/>
                      </a:lnTo>
                      <a:lnTo>
                        <a:pt x="844" y="537"/>
                      </a:lnTo>
                      <a:lnTo>
                        <a:pt x="864" y="536"/>
                      </a:lnTo>
                      <a:lnTo>
                        <a:pt x="882" y="535"/>
                      </a:lnTo>
                      <a:lnTo>
                        <a:pt x="902" y="534"/>
                      </a:lnTo>
                      <a:lnTo>
                        <a:pt x="921" y="531"/>
                      </a:lnTo>
                      <a:lnTo>
                        <a:pt x="940" y="529"/>
                      </a:lnTo>
                      <a:lnTo>
                        <a:pt x="960" y="524"/>
                      </a:lnTo>
                      <a:lnTo>
                        <a:pt x="980" y="519"/>
                      </a:lnTo>
                      <a:lnTo>
                        <a:pt x="998" y="515"/>
                      </a:lnTo>
                      <a:lnTo>
                        <a:pt x="1018" y="509"/>
                      </a:lnTo>
                      <a:lnTo>
                        <a:pt x="1037" y="502"/>
                      </a:lnTo>
                      <a:lnTo>
                        <a:pt x="1054" y="494"/>
                      </a:lnTo>
                      <a:lnTo>
                        <a:pt x="1073" y="486"/>
                      </a:lnTo>
                      <a:lnTo>
                        <a:pt x="1089" y="477"/>
                      </a:lnTo>
                      <a:lnTo>
                        <a:pt x="1105" y="466"/>
                      </a:lnTo>
                      <a:lnTo>
                        <a:pt x="1107" y="465"/>
                      </a:lnTo>
                      <a:lnTo>
                        <a:pt x="1107" y="463"/>
                      </a:lnTo>
                      <a:lnTo>
                        <a:pt x="1107" y="461"/>
                      </a:lnTo>
                      <a:lnTo>
                        <a:pt x="1105" y="459"/>
                      </a:lnTo>
                      <a:lnTo>
                        <a:pt x="1064" y="444"/>
                      </a:lnTo>
                      <a:lnTo>
                        <a:pt x="1023" y="430"/>
                      </a:lnTo>
                      <a:lnTo>
                        <a:pt x="980" y="415"/>
                      </a:lnTo>
                      <a:lnTo>
                        <a:pt x="938" y="402"/>
                      </a:lnTo>
                      <a:lnTo>
                        <a:pt x="895" y="387"/>
                      </a:lnTo>
                      <a:lnTo>
                        <a:pt x="852" y="373"/>
                      </a:lnTo>
                      <a:lnTo>
                        <a:pt x="809" y="360"/>
                      </a:lnTo>
                      <a:lnTo>
                        <a:pt x="767" y="345"/>
                      </a:lnTo>
                      <a:lnTo>
                        <a:pt x="726" y="330"/>
                      </a:lnTo>
                      <a:lnTo>
                        <a:pt x="684" y="314"/>
                      </a:lnTo>
                      <a:lnTo>
                        <a:pt x="643" y="297"/>
                      </a:lnTo>
                      <a:lnTo>
                        <a:pt x="603" y="280"/>
                      </a:lnTo>
                      <a:lnTo>
                        <a:pt x="564" y="261"/>
                      </a:lnTo>
                      <a:lnTo>
                        <a:pt x="527" y="241"/>
                      </a:lnTo>
                      <a:lnTo>
                        <a:pt x="491" y="221"/>
                      </a:lnTo>
                      <a:lnTo>
                        <a:pt x="456" y="198"/>
                      </a:lnTo>
                      <a:lnTo>
                        <a:pt x="456" y="197"/>
                      </a:lnTo>
                      <a:lnTo>
                        <a:pt x="456" y="194"/>
                      </a:lnTo>
                      <a:lnTo>
                        <a:pt x="458" y="192"/>
                      </a:lnTo>
                      <a:lnTo>
                        <a:pt x="459" y="190"/>
                      </a:lnTo>
                      <a:lnTo>
                        <a:pt x="492" y="197"/>
                      </a:lnTo>
                      <a:lnTo>
                        <a:pt x="524" y="203"/>
                      </a:lnTo>
                      <a:lnTo>
                        <a:pt x="556" y="209"/>
                      </a:lnTo>
                      <a:lnTo>
                        <a:pt x="589" y="216"/>
                      </a:lnTo>
                      <a:lnTo>
                        <a:pt x="621" y="222"/>
                      </a:lnTo>
                      <a:lnTo>
                        <a:pt x="654" y="230"/>
                      </a:lnTo>
                      <a:lnTo>
                        <a:pt x="686" y="236"/>
                      </a:lnTo>
                      <a:lnTo>
                        <a:pt x="717" y="244"/>
                      </a:lnTo>
                      <a:lnTo>
                        <a:pt x="750" y="252"/>
                      </a:lnTo>
                      <a:lnTo>
                        <a:pt x="784" y="259"/>
                      </a:lnTo>
                      <a:lnTo>
                        <a:pt x="816" y="266"/>
                      </a:lnTo>
                      <a:lnTo>
                        <a:pt x="847" y="273"/>
                      </a:lnTo>
                      <a:lnTo>
                        <a:pt x="881" y="280"/>
                      </a:lnTo>
                      <a:lnTo>
                        <a:pt x="914" y="288"/>
                      </a:lnTo>
                      <a:lnTo>
                        <a:pt x="946" y="295"/>
                      </a:lnTo>
                      <a:lnTo>
                        <a:pt x="979" y="301"/>
                      </a:lnTo>
                      <a:lnTo>
                        <a:pt x="1010" y="307"/>
                      </a:lnTo>
                      <a:lnTo>
                        <a:pt x="1044" y="314"/>
                      </a:lnTo>
                      <a:lnTo>
                        <a:pt x="1076" y="318"/>
                      </a:lnTo>
                      <a:lnTo>
                        <a:pt x="1109" y="324"/>
                      </a:lnTo>
                      <a:lnTo>
                        <a:pt x="1140" y="329"/>
                      </a:lnTo>
                      <a:lnTo>
                        <a:pt x="1173" y="334"/>
                      </a:lnTo>
                      <a:lnTo>
                        <a:pt x="1206" y="339"/>
                      </a:lnTo>
                      <a:lnTo>
                        <a:pt x="1238" y="343"/>
                      </a:lnTo>
                      <a:lnTo>
                        <a:pt x="1271" y="346"/>
                      </a:lnTo>
                      <a:lnTo>
                        <a:pt x="1302" y="349"/>
                      </a:lnTo>
                      <a:lnTo>
                        <a:pt x="1336" y="351"/>
                      </a:lnTo>
                      <a:lnTo>
                        <a:pt x="1367" y="353"/>
                      </a:lnTo>
                      <a:lnTo>
                        <a:pt x="1401" y="354"/>
                      </a:lnTo>
                      <a:lnTo>
                        <a:pt x="1433" y="354"/>
                      </a:lnTo>
                      <a:lnTo>
                        <a:pt x="1465" y="354"/>
                      </a:lnTo>
                      <a:lnTo>
                        <a:pt x="1497" y="353"/>
                      </a:lnTo>
                      <a:lnTo>
                        <a:pt x="1498" y="352"/>
                      </a:lnTo>
                      <a:lnTo>
                        <a:pt x="1500" y="351"/>
                      </a:lnTo>
                      <a:lnTo>
                        <a:pt x="1502" y="348"/>
                      </a:lnTo>
                      <a:lnTo>
                        <a:pt x="1503" y="346"/>
                      </a:lnTo>
                      <a:lnTo>
                        <a:pt x="1468" y="318"/>
                      </a:lnTo>
                      <a:lnTo>
                        <a:pt x="1433" y="292"/>
                      </a:lnTo>
                      <a:lnTo>
                        <a:pt x="1396" y="267"/>
                      </a:lnTo>
                      <a:lnTo>
                        <a:pt x="1358" y="242"/>
                      </a:lnTo>
                      <a:lnTo>
                        <a:pt x="1319" y="221"/>
                      </a:lnTo>
                      <a:lnTo>
                        <a:pt x="1278" y="198"/>
                      </a:lnTo>
                      <a:lnTo>
                        <a:pt x="1236" y="178"/>
                      </a:lnTo>
                      <a:lnTo>
                        <a:pt x="1193" y="159"/>
                      </a:lnTo>
                      <a:lnTo>
                        <a:pt x="1150" y="140"/>
                      </a:lnTo>
                      <a:lnTo>
                        <a:pt x="1105" y="123"/>
                      </a:lnTo>
                      <a:lnTo>
                        <a:pt x="1061" y="107"/>
                      </a:lnTo>
                      <a:lnTo>
                        <a:pt x="1015" y="91"/>
                      </a:lnTo>
                      <a:lnTo>
                        <a:pt x="968" y="77"/>
                      </a:lnTo>
                      <a:lnTo>
                        <a:pt x="921" y="65"/>
                      </a:lnTo>
                      <a:lnTo>
                        <a:pt x="873" y="53"/>
                      </a:lnTo>
                      <a:lnTo>
                        <a:pt x="825" y="43"/>
                      </a:lnTo>
                      <a:lnTo>
                        <a:pt x="777" y="33"/>
                      </a:lnTo>
                      <a:lnTo>
                        <a:pt x="728" y="25"/>
                      </a:lnTo>
                      <a:lnTo>
                        <a:pt x="679" y="18"/>
                      </a:lnTo>
                      <a:lnTo>
                        <a:pt x="629" y="12"/>
                      </a:lnTo>
                      <a:lnTo>
                        <a:pt x="581" y="7"/>
                      </a:lnTo>
                      <a:lnTo>
                        <a:pt x="531" y="2"/>
                      </a:lnTo>
                      <a:lnTo>
                        <a:pt x="482" y="1"/>
                      </a:lnTo>
                      <a:lnTo>
                        <a:pt x="432" y="0"/>
                      </a:lnTo>
                      <a:lnTo>
                        <a:pt x="383" y="0"/>
                      </a:lnTo>
                      <a:lnTo>
                        <a:pt x="335" y="0"/>
                      </a:lnTo>
                      <a:lnTo>
                        <a:pt x="285" y="2"/>
                      </a:lnTo>
                      <a:lnTo>
                        <a:pt x="237" y="6"/>
                      </a:lnTo>
                      <a:lnTo>
                        <a:pt x="188" y="11"/>
                      </a:lnTo>
                      <a:lnTo>
                        <a:pt x="141" y="16"/>
                      </a:lnTo>
                      <a:lnTo>
                        <a:pt x="94" y="24"/>
                      </a:lnTo>
                      <a:lnTo>
                        <a:pt x="48" y="31"/>
                      </a:lnTo>
                      <a:lnTo>
                        <a:pt x="42" y="33"/>
                      </a:lnTo>
                      <a:lnTo>
                        <a:pt x="35" y="34"/>
                      </a:lnTo>
                      <a:lnTo>
                        <a:pt x="28" y="37"/>
                      </a:lnTo>
                      <a:lnTo>
                        <a:pt x="22" y="38"/>
                      </a:lnTo>
                      <a:lnTo>
                        <a:pt x="17" y="40"/>
                      </a:lnTo>
                      <a:lnTo>
                        <a:pt x="10" y="44"/>
                      </a:lnTo>
                      <a:lnTo>
                        <a:pt x="5" y="47"/>
                      </a:lnTo>
                      <a:lnTo>
                        <a:pt x="0" y="52"/>
                      </a:lnTo>
                      <a:lnTo>
                        <a:pt x="18" y="74"/>
                      </a:lnTo>
                      <a:lnTo>
                        <a:pt x="38" y="95"/>
                      </a:lnTo>
                      <a:lnTo>
                        <a:pt x="58" y="116"/>
                      </a:lnTo>
                      <a:lnTo>
                        <a:pt x="78" y="137"/>
                      </a:lnTo>
                      <a:lnTo>
                        <a:pt x="100" y="156"/>
                      </a:lnTo>
                      <a:lnTo>
                        <a:pt x="123" y="175"/>
                      </a:lnTo>
                      <a:lnTo>
                        <a:pt x="145" y="194"/>
                      </a:lnTo>
                      <a:lnTo>
                        <a:pt x="170" y="211"/>
                      </a:lnTo>
                      <a:lnTo>
                        <a:pt x="193" y="230"/>
                      </a:lnTo>
                      <a:lnTo>
                        <a:pt x="216" y="248"/>
                      </a:lnTo>
                      <a:lnTo>
                        <a:pt x="239" y="266"/>
                      </a:lnTo>
                      <a:lnTo>
                        <a:pt x="264" y="283"/>
                      </a:lnTo>
                      <a:lnTo>
                        <a:pt x="287" y="301"/>
                      </a:lnTo>
                      <a:lnTo>
                        <a:pt x="310" y="317"/>
                      </a:lnTo>
                      <a:lnTo>
                        <a:pt x="332" y="335"/>
                      </a:lnTo>
                      <a:lnTo>
                        <a:pt x="353" y="352"/>
                      </a:lnTo>
                      <a:lnTo>
                        <a:pt x="379" y="366"/>
                      </a:lnTo>
                      <a:lnTo>
                        <a:pt x="405" y="379"/>
                      </a:lnTo>
                      <a:lnTo>
                        <a:pt x="432" y="393"/>
                      </a:lnTo>
                      <a:lnTo>
                        <a:pt x="459" y="408"/>
                      </a:lnTo>
                      <a:lnTo>
                        <a:pt x="485" y="422"/>
                      </a:lnTo>
                      <a:lnTo>
                        <a:pt x="512" y="434"/>
                      </a:lnTo>
                      <a:lnTo>
                        <a:pt x="540" y="447"/>
                      </a:lnTo>
                      <a:lnTo>
                        <a:pt x="568" y="459"/>
                      </a:lnTo>
                      <a:lnTo>
                        <a:pt x="596" y="472"/>
                      </a:lnTo>
                      <a:lnTo>
                        <a:pt x="625" y="484"/>
                      </a:lnTo>
                      <a:lnTo>
                        <a:pt x="654" y="494"/>
                      </a:lnTo>
                      <a:lnTo>
                        <a:pt x="683" y="504"/>
                      </a:lnTo>
                      <a:lnTo>
                        <a:pt x="713" y="513"/>
                      </a:lnTo>
                      <a:lnTo>
                        <a:pt x="744" y="522"/>
                      </a:lnTo>
                      <a:lnTo>
                        <a:pt x="776" y="530"/>
                      </a:lnTo>
                      <a:lnTo>
                        <a:pt x="807" y="53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3" name="Freeform 707"/>
                <p:cNvSpPr>
                  <a:spLocks/>
                </p:cNvSpPr>
                <p:nvPr/>
              </p:nvSpPr>
              <p:spPr bwMode="auto">
                <a:xfrm>
                  <a:off x="3239" y="3341"/>
                  <a:ext cx="76" cy="23"/>
                </a:xfrm>
                <a:custGeom>
                  <a:avLst/>
                  <a:gdLst/>
                  <a:ahLst/>
                  <a:cxnLst>
                    <a:cxn ang="0">
                      <a:pos x="298" y="0"/>
                    </a:cxn>
                    <a:cxn ang="0">
                      <a:pos x="293" y="2"/>
                    </a:cxn>
                    <a:cxn ang="0">
                      <a:pos x="278" y="12"/>
                    </a:cxn>
                    <a:cxn ang="0">
                      <a:pos x="261" y="22"/>
                    </a:cxn>
                    <a:cxn ang="0">
                      <a:pos x="244" y="29"/>
                    </a:cxn>
                    <a:cxn ang="0">
                      <a:pos x="226" y="37"/>
                    </a:cxn>
                    <a:cxn ang="0">
                      <a:pos x="208" y="43"/>
                    </a:cxn>
                    <a:cxn ang="0">
                      <a:pos x="189" y="49"/>
                    </a:cxn>
                    <a:cxn ang="0">
                      <a:pos x="170" y="55"/>
                    </a:cxn>
                    <a:cxn ang="0">
                      <a:pos x="151" y="59"/>
                    </a:cxn>
                    <a:cxn ang="0">
                      <a:pos x="132" y="63"/>
                    </a:cxn>
                    <a:cxn ang="0">
                      <a:pos x="114" y="66"/>
                    </a:cxn>
                    <a:cxn ang="0">
                      <a:pos x="95" y="68"/>
                    </a:cxn>
                    <a:cxn ang="0">
                      <a:pos x="75" y="69"/>
                    </a:cxn>
                    <a:cxn ang="0">
                      <a:pos x="57" y="70"/>
                    </a:cxn>
                    <a:cxn ang="0">
                      <a:pos x="37" y="70"/>
                    </a:cxn>
                    <a:cxn ang="0">
                      <a:pos x="18" y="70"/>
                    </a:cxn>
                    <a:cxn ang="0">
                      <a:pos x="0" y="70"/>
                    </a:cxn>
                    <a:cxn ang="0">
                      <a:pos x="0" y="90"/>
                    </a:cxn>
                    <a:cxn ang="0">
                      <a:pos x="18" y="92"/>
                    </a:cxn>
                    <a:cxn ang="0">
                      <a:pos x="37" y="92"/>
                    </a:cxn>
                    <a:cxn ang="0">
                      <a:pos x="57" y="90"/>
                    </a:cxn>
                    <a:cxn ang="0">
                      <a:pos x="75" y="88"/>
                    </a:cxn>
                    <a:cxn ang="0">
                      <a:pos x="95" y="87"/>
                    </a:cxn>
                    <a:cxn ang="0">
                      <a:pos x="116" y="85"/>
                    </a:cxn>
                    <a:cxn ang="0">
                      <a:pos x="134" y="81"/>
                    </a:cxn>
                    <a:cxn ang="0">
                      <a:pos x="155" y="78"/>
                    </a:cxn>
                    <a:cxn ang="0">
                      <a:pos x="175" y="74"/>
                    </a:cxn>
                    <a:cxn ang="0">
                      <a:pos x="194" y="68"/>
                    </a:cxn>
                    <a:cxn ang="0">
                      <a:pos x="213" y="62"/>
                    </a:cxn>
                    <a:cxn ang="0">
                      <a:pos x="232" y="55"/>
                    </a:cxn>
                    <a:cxn ang="0">
                      <a:pos x="249" y="48"/>
                    </a:cxn>
                    <a:cxn ang="0">
                      <a:pos x="269" y="38"/>
                    </a:cxn>
                    <a:cxn ang="0">
                      <a:pos x="286" y="29"/>
                    </a:cxn>
                    <a:cxn ang="0">
                      <a:pos x="304" y="19"/>
                    </a:cxn>
                    <a:cxn ang="0">
                      <a:pos x="298" y="21"/>
                    </a:cxn>
                    <a:cxn ang="0">
                      <a:pos x="298" y="0"/>
                    </a:cxn>
                  </a:cxnLst>
                  <a:rect l="0" t="0" r="r" b="b"/>
                  <a:pathLst>
                    <a:path w="304" h="92">
                      <a:moveTo>
                        <a:pt x="298" y="0"/>
                      </a:moveTo>
                      <a:lnTo>
                        <a:pt x="293" y="2"/>
                      </a:lnTo>
                      <a:lnTo>
                        <a:pt x="278" y="12"/>
                      </a:lnTo>
                      <a:lnTo>
                        <a:pt x="261" y="22"/>
                      </a:lnTo>
                      <a:lnTo>
                        <a:pt x="244" y="29"/>
                      </a:lnTo>
                      <a:lnTo>
                        <a:pt x="226" y="37"/>
                      </a:lnTo>
                      <a:lnTo>
                        <a:pt x="208" y="43"/>
                      </a:lnTo>
                      <a:lnTo>
                        <a:pt x="189" y="49"/>
                      </a:lnTo>
                      <a:lnTo>
                        <a:pt x="170" y="55"/>
                      </a:lnTo>
                      <a:lnTo>
                        <a:pt x="151" y="59"/>
                      </a:lnTo>
                      <a:lnTo>
                        <a:pt x="132" y="63"/>
                      </a:lnTo>
                      <a:lnTo>
                        <a:pt x="114" y="66"/>
                      </a:lnTo>
                      <a:lnTo>
                        <a:pt x="95" y="68"/>
                      </a:lnTo>
                      <a:lnTo>
                        <a:pt x="75" y="69"/>
                      </a:lnTo>
                      <a:lnTo>
                        <a:pt x="57" y="70"/>
                      </a:lnTo>
                      <a:lnTo>
                        <a:pt x="37" y="70"/>
                      </a:ln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90"/>
                      </a:lnTo>
                      <a:lnTo>
                        <a:pt x="18" y="92"/>
                      </a:lnTo>
                      <a:lnTo>
                        <a:pt x="37" y="92"/>
                      </a:lnTo>
                      <a:lnTo>
                        <a:pt x="57" y="90"/>
                      </a:lnTo>
                      <a:lnTo>
                        <a:pt x="75" y="88"/>
                      </a:lnTo>
                      <a:lnTo>
                        <a:pt x="95" y="87"/>
                      </a:lnTo>
                      <a:lnTo>
                        <a:pt x="116" y="85"/>
                      </a:lnTo>
                      <a:lnTo>
                        <a:pt x="134" y="81"/>
                      </a:lnTo>
                      <a:lnTo>
                        <a:pt x="155" y="78"/>
                      </a:lnTo>
                      <a:lnTo>
                        <a:pt x="175" y="74"/>
                      </a:lnTo>
                      <a:lnTo>
                        <a:pt x="194" y="68"/>
                      </a:lnTo>
                      <a:lnTo>
                        <a:pt x="213" y="62"/>
                      </a:lnTo>
                      <a:lnTo>
                        <a:pt x="232" y="55"/>
                      </a:lnTo>
                      <a:lnTo>
                        <a:pt x="249" y="48"/>
                      </a:lnTo>
                      <a:lnTo>
                        <a:pt x="269" y="38"/>
                      </a:lnTo>
                      <a:lnTo>
                        <a:pt x="286" y="29"/>
                      </a:lnTo>
                      <a:lnTo>
                        <a:pt x="304" y="19"/>
                      </a:lnTo>
                      <a:lnTo>
                        <a:pt x="298" y="21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4" name="Freeform 708"/>
                <p:cNvSpPr>
                  <a:spLocks/>
                </p:cNvSpPr>
                <p:nvPr/>
              </p:nvSpPr>
              <p:spPr bwMode="auto">
                <a:xfrm>
                  <a:off x="3312" y="3339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6" y="19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2" y="11"/>
                    </a:cxn>
                    <a:cxn ang="0">
                      <a:pos x="8" y="7"/>
                    </a:cxn>
                    <a:cxn ang="0">
                      <a:pos x="8" y="28"/>
                    </a:cxn>
                    <a:cxn ang="0">
                      <a:pos x="18" y="22"/>
                    </a:cxn>
                    <a:cxn ang="0">
                      <a:pos x="21" y="14"/>
                    </a:cxn>
                    <a:cxn ang="0">
                      <a:pos x="18" y="7"/>
                    </a:cxn>
                    <a:cxn ang="0">
                      <a:pos x="12" y="0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21" h="28">
                      <a:moveTo>
                        <a:pt x="6" y="19"/>
                      </a:move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8" y="7"/>
                      </a:lnTo>
                      <a:lnTo>
                        <a:pt x="8" y="28"/>
                      </a:lnTo>
                      <a:lnTo>
                        <a:pt x="18" y="22"/>
                      </a:lnTo>
                      <a:lnTo>
                        <a:pt x="21" y="14"/>
                      </a:lnTo>
                      <a:lnTo>
                        <a:pt x="18" y="7"/>
                      </a:lnTo>
                      <a:lnTo>
                        <a:pt x="12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5" name="Freeform 709"/>
                <p:cNvSpPr>
                  <a:spLocks/>
                </p:cNvSpPr>
                <p:nvPr/>
              </p:nvSpPr>
              <p:spPr bwMode="auto">
                <a:xfrm>
                  <a:off x="3149" y="3275"/>
                  <a:ext cx="166" cy="6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5" y="17"/>
                    </a:cxn>
                    <a:cxn ang="0">
                      <a:pos x="39" y="39"/>
                    </a:cxn>
                    <a:cxn ang="0">
                      <a:pos x="78" y="61"/>
                    </a:cxn>
                    <a:cxn ang="0">
                      <a:pos x="114" y="81"/>
                    </a:cxn>
                    <a:cxn ang="0">
                      <a:pos x="153" y="100"/>
                    </a:cxn>
                    <a:cxn ang="0">
                      <a:pos x="194" y="117"/>
                    </a:cxn>
                    <a:cxn ang="0">
                      <a:pos x="236" y="134"/>
                    </a:cxn>
                    <a:cxn ang="0">
                      <a:pos x="276" y="150"/>
                    </a:cxn>
                    <a:cxn ang="0">
                      <a:pos x="318" y="164"/>
                    </a:cxn>
                    <a:cxn ang="0">
                      <a:pos x="360" y="178"/>
                    </a:cxn>
                    <a:cxn ang="0">
                      <a:pos x="403" y="193"/>
                    </a:cxn>
                    <a:cxn ang="0">
                      <a:pos x="446" y="208"/>
                    </a:cxn>
                    <a:cxn ang="0">
                      <a:pos x="490" y="221"/>
                    </a:cxn>
                    <a:cxn ang="0">
                      <a:pos x="530" y="234"/>
                    </a:cxn>
                    <a:cxn ang="0">
                      <a:pos x="574" y="250"/>
                    </a:cxn>
                    <a:cxn ang="0">
                      <a:pos x="616" y="264"/>
                    </a:cxn>
                    <a:cxn ang="0">
                      <a:pos x="657" y="278"/>
                    </a:cxn>
                    <a:cxn ang="0">
                      <a:pos x="663" y="259"/>
                    </a:cxn>
                    <a:cxn ang="0">
                      <a:pos x="622" y="245"/>
                    </a:cxn>
                    <a:cxn ang="0">
                      <a:pos x="580" y="231"/>
                    </a:cxn>
                    <a:cxn ang="0">
                      <a:pos x="537" y="215"/>
                    </a:cxn>
                    <a:cxn ang="0">
                      <a:pos x="493" y="202"/>
                    </a:cxn>
                    <a:cxn ang="0">
                      <a:pos x="451" y="189"/>
                    </a:cxn>
                    <a:cxn ang="0">
                      <a:pos x="410" y="174"/>
                    </a:cxn>
                    <a:cxn ang="0">
                      <a:pos x="365" y="159"/>
                    </a:cxn>
                    <a:cxn ang="0">
                      <a:pos x="324" y="145"/>
                    </a:cxn>
                    <a:cxn ang="0">
                      <a:pos x="282" y="131"/>
                    </a:cxn>
                    <a:cxn ang="0">
                      <a:pos x="241" y="115"/>
                    </a:cxn>
                    <a:cxn ang="0">
                      <a:pos x="201" y="99"/>
                    </a:cxn>
                    <a:cxn ang="0">
                      <a:pos x="161" y="81"/>
                    </a:cxn>
                    <a:cxn ang="0">
                      <a:pos x="123" y="63"/>
                    </a:cxn>
                    <a:cxn ang="0">
                      <a:pos x="86" y="43"/>
                    </a:cxn>
                    <a:cxn ang="0">
                      <a:pos x="50" y="23"/>
                    </a:cxn>
                    <a:cxn ang="0">
                      <a:pos x="15" y="0"/>
                    </a:cxn>
                    <a:cxn ang="0">
                      <a:pos x="20" y="8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5" y="1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63" h="278">
                      <a:moveTo>
                        <a:pt x="0" y="8"/>
                      </a:moveTo>
                      <a:lnTo>
                        <a:pt x="5" y="17"/>
                      </a:lnTo>
                      <a:lnTo>
                        <a:pt x="39" y="39"/>
                      </a:lnTo>
                      <a:lnTo>
                        <a:pt x="78" y="61"/>
                      </a:lnTo>
                      <a:lnTo>
                        <a:pt x="114" y="81"/>
                      </a:lnTo>
                      <a:lnTo>
                        <a:pt x="153" y="100"/>
                      </a:lnTo>
                      <a:lnTo>
                        <a:pt x="194" y="117"/>
                      </a:lnTo>
                      <a:lnTo>
                        <a:pt x="236" y="134"/>
                      </a:lnTo>
                      <a:lnTo>
                        <a:pt x="276" y="150"/>
                      </a:lnTo>
                      <a:lnTo>
                        <a:pt x="318" y="164"/>
                      </a:lnTo>
                      <a:lnTo>
                        <a:pt x="360" y="178"/>
                      </a:lnTo>
                      <a:lnTo>
                        <a:pt x="403" y="193"/>
                      </a:lnTo>
                      <a:lnTo>
                        <a:pt x="446" y="208"/>
                      </a:lnTo>
                      <a:lnTo>
                        <a:pt x="490" y="221"/>
                      </a:lnTo>
                      <a:lnTo>
                        <a:pt x="530" y="234"/>
                      </a:lnTo>
                      <a:lnTo>
                        <a:pt x="574" y="250"/>
                      </a:lnTo>
                      <a:lnTo>
                        <a:pt x="616" y="264"/>
                      </a:lnTo>
                      <a:lnTo>
                        <a:pt x="657" y="278"/>
                      </a:lnTo>
                      <a:lnTo>
                        <a:pt x="663" y="259"/>
                      </a:lnTo>
                      <a:lnTo>
                        <a:pt x="622" y="245"/>
                      </a:lnTo>
                      <a:lnTo>
                        <a:pt x="580" y="231"/>
                      </a:lnTo>
                      <a:lnTo>
                        <a:pt x="537" y="215"/>
                      </a:lnTo>
                      <a:lnTo>
                        <a:pt x="493" y="202"/>
                      </a:lnTo>
                      <a:lnTo>
                        <a:pt x="451" y="189"/>
                      </a:lnTo>
                      <a:lnTo>
                        <a:pt x="410" y="174"/>
                      </a:lnTo>
                      <a:lnTo>
                        <a:pt x="365" y="159"/>
                      </a:lnTo>
                      <a:lnTo>
                        <a:pt x="324" y="145"/>
                      </a:lnTo>
                      <a:lnTo>
                        <a:pt x="282" y="131"/>
                      </a:lnTo>
                      <a:lnTo>
                        <a:pt x="241" y="115"/>
                      </a:lnTo>
                      <a:lnTo>
                        <a:pt x="201" y="99"/>
                      </a:lnTo>
                      <a:lnTo>
                        <a:pt x="161" y="81"/>
                      </a:lnTo>
                      <a:lnTo>
                        <a:pt x="123" y="63"/>
                      </a:lnTo>
                      <a:lnTo>
                        <a:pt x="86" y="43"/>
                      </a:lnTo>
                      <a:lnTo>
                        <a:pt x="50" y="23"/>
                      </a:lnTo>
                      <a:lnTo>
                        <a:pt x="15" y="0"/>
                      </a:lnTo>
                      <a:lnTo>
                        <a:pt x="20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5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6" name="Freeform 710"/>
                <p:cNvSpPr>
                  <a:spLocks/>
                </p:cNvSpPr>
                <p:nvPr/>
              </p:nvSpPr>
              <p:spPr bwMode="auto">
                <a:xfrm>
                  <a:off x="3149" y="3272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3" y="2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20" y="16"/>
                    </a:cxn>
                    <a:cxn ang="0">
                      <a:pos x="20" y="15"/>
                    </a:cxn>
                    <a:cxn ang="0">
                      <a:pos x="19" y="13"/>
                    </a:cxn>
                    <a:cxn ang="0">
                      <a:pos x="17" y="16"/>
                    </a:cxn>
                    <a:cxn ang="0">
                      <a:pos x="16" y="18"/>
                    </a:cxn>
                    <a:cxn ang="0">
                      <a:pos x="12" y="1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" h="18">
                      <a:moveTo>
                        <a:pt x="14" y="0"/>
                      </a:move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19" y="13"/>
                      </a:lnTo>
                      <a:lnTo>
                        <a:pt x="17" y="16"/>
                      </a:lnTo>
                      <a:lnTo>
                        <a:pt x="16" y="18"/>
                      </a:lnTo>
                      <a:lnTo>
                        <a:pt x="12" y="1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7" name="Freeform 711"/>
                <p:cNvSpPr>
                  <a:spLocks/>
                </p:cNvSpPr>
                <p:nvPr/>
              </p:nvSpPr>
              <p:spPr bwMode="auto">
                <a:xfrm>
                  <a:off x="3152" y="3272"/>
                  <a:ext cx="262" cy="46"/>
                </a:xfrm>
                <a:custGeom>
                  <a:avLst/>
                  <a:gdLst/>
                  <a:ahLst/>
                  <a:cxnLst>
                    <a:cxn ang="0">
                      <a:pos x="1039" y="161"/>
                    </a:cxn>
                    <a:cxn ang="0">
                      <a:pos x="975" y="161"/>
                    </a:cxn>
                    <a:cxn ang="0">
                      <a:pos x="909" y="161"/>
                    </a:cxn>
                    <a:cxn ang="0">
                      <a:pos x="844" y="158"/>
                    </a:cxn>
                    <a:cxn ang="0">
                      <a:pos x="782" y="151"/>
                    </a:cxn>
                    <a:cxn ang="0">
                      <a:pos x="715" y="142"/>
                    </a:cxn>
                    <a:cxn ang="0">
                      <a:pos x="652" y="132"/>
                    </a:cxn>
                    <a:cxn ang="0">
                      <a:pos x="587" y="122"/>
                    </a:cxn>
                    <a:cxn ang="0">
                      <a:pos x="522" y="109"/>
                    </a:cxn>
                    <a:cxn ang="0">
                      <a:pos x="457" y="96"/>
                    </a:cxn>
                    <a:cxn ang="0">
                      <a:pos x="392" y="82"/>
                    </a:cxn>
                    <a:cxn ang="0">
                      <a:pos x="328" y="67"/>
                    </a:cxn>
                    <a:cxn ang="0">
                      <a:pos x="262" y="53"/>
                    </a:cxn>
                    <a:cxn ang="0">
                      <a:pos x="197" y="39"/>
                    </a:cxn>
                    <a:cxn ang="0">
                      <a:pos x="132" y="25"/>
                    </a:cxn>
                    <a:cxn ang="0">
                      <a:pos x="66" y="12"/>
                    </a:cxn>
                    <a:cxn ang="0">
                      <a:pos x="2" y="0"/>
                    </a:cxn>
                    <a:cxn ang="0">
                      <a:pos x="33" y="25"/>
                    </a:cxn>
                    <a:cxn ang="0">
                      <a:pos x="97" y="37"/>
                    </a:cxn>
                    <a:cxn ang="0">
                      <a:pos x="161" y="51"/>
                    </a:cxn>
                    <a:cxn ang="0">
                      <a:pos x="227" y="65"/>
                    </a:cxn>
                    <a:cxn ang="0">
                      <a:pos x="291" y="78"/>
                    </a:cxn>
                    <a:cxn ang="0">
                      <a:pos x="356" y="94"/>
                    </a:cxn>
                    <a:cxn ang="0">
                      <a:pos x="421" y="108"/>
                    </a:cxn>
                    <a:cxn ang="0">
                      <a:pos x="487" y="122"/>
                    </a:cxn>
                    <a:cxn ang="0">
                      <a:pos x="552" y="134"/>
                    </a:cxn>
                    <a:cxn ang="0">
                      <a:pos x="617" y="146"/>
                    </a:cxn>
                    <a:cxn ang="0">
                      <a:pos x="681" y="157"/>
                    </a:cxn>
                    <a:cxn ang="0">
                      <a:pos x="747" y="166"/>
                    </a:cxn>
                    <a:cxn ang="0">
                      <a:pos x="813" y="173"/>
                    </a:cxn>
                    <a:cxn ang="0">
                      <a:pos x="878" y="178"/>
                    </a:cxn>
                    <a:cxn ang="0">
                      <a:pos x="943" y="183"/>
                    </a:cxn>
                    <a:cxn ang="0">
                      <a:pos x="1007" y="183"/>
                    </a:cxn>
                    <a:cxn ang="0">
                      <a:pos x="1046" y="178"/>
                    </a:cxn>
                  </a:cxnLst>
                  <a:rect l="0" t="0" r="r" b="b"/>
                  <a:pathLst>
                    <a:path w="1046" h="183">
                      <a:moveTo>
                        <a:pt x="1032" y="164"/>
                      </a:moveTo>
                      <a:lnTo>
                        <a:pt x="1039" y="161"/>
                      </a:lnTo>
                      <a:lnTo>
                        <a:pt x="1007" y="161"/>
                      </a:lnTo>
                      <a:lnTo>
                        <a:pt x="975" y="161"/>
                      </a:lnTo>
                      <a:lnTo>
                        <a:pt x="943" y="161"/>
                      </a:lnTo>
                      <a:lnTo>
                        <a:pt x="909" y="161"/>
                      </a:lnTo>
                      <a:lnTo>
                        <a:pt x="878" y="160"/>
                      </a:lnTo>
                      <a:lnTo>
                        <a:pt x="844" y="158"/>
                      </a:lnTo>
                      <a:lnTo>
                        <a:pt x="813" y="154"/>
                      </a:lnTo>
                      <a:lnTo>
                        <a:pt x="782" y="151"/>
                      </a:lnTo>
                      <a:lnTo>
                        <a:pt x="749" y="147"/>
                      </a:lnTo>
                      <a:lnTo>
                        <a:pt x="715" y="142"/>
                      </a:lnTo>
                      <a:lnTo>
                        <a:pt x="683" y="138"/>
                      </a:lnTo>
                      <a:lnTo>
                        <a:pt x="652" y="132"/>
                      </a:lnTo>
                      <a:lnTo>
                        <a:pt x="619" y="127"/>
                      </a:lnTo>
                      <a:lnTo>
                        <a:pt x="587" y="122"/>
                      </a:lnTo>
                      <a:lnTo>
                        <a:pt x="553" y="115"/>
                      </a:lnTo>
                      <a:lnTo>
                        <a:pt x="522" y="109"/>
                      </a:lnTo>
                      <a:lnTo>
                        <a:pt x="489" y="103"/>
                      </a:lnTo>
                      <a:lnTo>
                        <a:pt x="457" y="96"/>
                      </a:lnTo>
                      <a:lnTo>
                        <a:pt x="423" y="89"/>
                      </a:lnTo>
                      <a:lnTo>
                        <a:pt x="392" y="82"/>
                      </a:lnTo>
                      <a:lnTo>
                        <a:pt x="360" y="75"/>
                      </a:lnTo>
                      <a:lnTo>
                        <a:pt x="328" y="67"/>
                      </a:lnTo>
                      <a:lnTo>
                        <a:pt x="294" y="59"/>
                      </a:lnTo>
                      <a:lnTo>
                        <a:pt x="262" y="53"/>
                      </a:lnTo>
                      <a:lnTo>
                        <a:pt x="229" y="46"/>
                      </a:lnTo>
                      <a:lnTo>
                        <a:pt x="197" y="39"/>
                      </a:lnTo>
                      <a:lnTo>
                        <a:pt x="164" y="32"/>
                      </a:lnTo>
                      <a:lnTo>
                        <a:pt x="132" y="25"/>
                      </a:lnTo>
                      <a:lnTo>
                        <a:pt x="99" y="18"/>
                      </a:lnTo>
                      <a:lnTo>
                        <a:pt x="66" y="12"/>
                      </a:lnTo>
                      <a:lnTo>
                        <a:pt x="34" y="6"/>
                      </a:lnTo>
                      <a:lnTo>
                        <a:pt x="2" y="0"/>
                      </a:lnTo>
                      <a:lnTo>
                        <a:pt x="0" y="18"/>
                      </a:lnTo>
                      <a:lnTo>
                        <a:pt x="33" y="25"/>
                      </a:lnTo>
                      <a:lnTo>
                        <a:pt x="65" y="31"/>
                      </a:lnTo>
                      <a:lnTo>
                        <a:pt x="97" y="37"/>
                      </a:lnTo>
                      <a:lnTo>
                        <a:pt x="130" y="44"/>
                      </a:lnTo>
                      <a:lnTo>
                        <a:pt x="161" y="51"/>
                      </a:lnTo>
                      <a:lnTo>
                        <a:pt x="195" y="58"/>
                      </a:lnTo>
                      <a:lnTo>
                        <a:pt x="227" y="65"/>
                      </a:lnTo>
                      <a:lnTo>
                        <a:pt x="257" y="71"/>
                      </a:lnTo>
                      <a:lnTo>
                        <a:pt x="291" y="78"/>
                      </a:lnTo>
                      <a:lnTo>
                        <a:pt x="323" y="87"/>
                      </a:lnTo>
                      <a:lnTo>
                        <a:pt x="356" y="94"/>
                      </a:lnTo>
                      <a:lnTo>
                        <a:pt x="387" y="101"/>
                      </a:lnTo>
                      <a:lnTo>
                        <a:pt x="421" y="108"/>
                      </a:lnTo>
                      <a:lnTo>
                        <a:pt x="454" y="114"/>
                      </a:lnTo>
                      <a:lnTo>
                        <a:pt x="487" y="122"/>
                      </a:lnTo>
                      <a:lnTo>
                        <a:pt x="519" y="128"/>
                      </a:lnTo>
                      <a:lnTo>
                        <a:pt x="552" y="134"/>
                      </a:lnTo>
                      <a:lnTo>
                        <a:pt x="584" y="141"/>
                      </a:lnTo>
                      <a:lnTo>
                        <a:pt x="617" y="146"/>
                      </a:lnTo>
                      <a:lnTo>
                        <a:pt x="649" y="151"/>
                      </a:lnTo>
                      <a:lnTo>
                        <a:pt x="681" y="157"/>
                      </a:lnTo>
                      <a:lnTo>
                        <a:pt x="714" y="161"/>
                      </a:lnTo>
                      <a:lnTo>
                        <a:pt x="747" y="166"/>
                      </a:lnTo>
                      <a:lnTo>
                        <a:pt x="779" y="170"/>
                      </a:lnTo>
                      <a:lnTo>
                        <a:pt x="813" y="173"/>
                      </a:lnTo>
                      <a:lnTo>
                        <a:pt x="844" y="177"/>
                      </a:lnTo>
                      <a:lnTo>
                        <a:pt x="878" y="178"/>
                      </a:lnTo>
                      <a:lnTo>
                        <a:pt x="909" y="180"/>
                      </a:lnTo>
                      <a:lnTo>
                        <a:pt x="943" y="183"/>
                      </a:lnTo>
                      <a:lnTo>
                        <a:pt x="975" y="183"/>
                      </a:lnTo>
                      <a:lnTo>
                        <a:pt x="1007" y="183"/>
                      </a:lnTo>
                      <a:lnTo>
                        <a:pt x="1039" y="180"/>
                      </a:lnTo>
                      <a:lnTo>
                        <a:pt x="1046" y="178"/>
                      </a:lnTo>
                      <a:lnTo>
                        <a:pt x="1032" y="16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8" name="Freeform 712"/>
                <p:cNvSpPr>
                  <a:spLocks/>
                </p:cNvSpPr>
                <p:nvPr/>
              </p:nvSpPr>
              <p:spPr bwMode="auto">
                <a:xfrm>
                  <a:off x="3410" y="331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14"/>
                    </a:cxn>
                    <a:cxn ang="0">
                      <a:pos x="5" y="2"/>
                    </a:cxn>
                    <a:cxn ang="0">
                      <a:pos x="4" y="3"/>
                    </a:cxn>
                    <a:cxn ang="0">
                      <a:pos x="3" y="7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14" y="21"/>
                    </a:cxn>
                    <a:cxn ang="0">
                      <a:pos x="15" y="21"/>
                    </a:cxn>
                    <a:cxn ang="0">
                      <a:pos x="17" y="17"/>
                    </a:cxn>
                    <a:cxn ang="0">
                      <a:pos x="19" y="15"/>
                    </a:cxn>
                    <a:cxn ang="0">
                      <a:pos x="22" y="12"/>
                    </a:cxn>
                    <a:cxn ang="0">
                      <a:pos x="20" y="0"/>
                    </a:cxn>
                    <a:cxn ang="0">
                      <a:pos x="22" y="12"/>
                    </a:cxn>
                    <a:cxn ang="0">
                      <a:pos x="27" y="4"/>
                    </a:cxn>
                    <a:cxn ang="0">
                      <a:pos x="20" y="0"/>
                    </a:cxn>
                    <a:cxn ang="0">
                      <a:pos x="7" y="14"/>
                    </a:cxn>
                  </a:cxnLst>
                  <a:rect l="0" t="0" r="r" b="b"/>
                  <a:pathLst>
                    <a:path w="27" h="21">
                      <a:moveTo>
                        <a:pt x="7" y="14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14" y="21"/>
                      </a:lnTo>
                      <a:lnTo>
                        <a:pt x="15" y="21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2"/>
                      </a:lnTo>
                      <a:lnTo>
                        <a:pt x="20" y="0"/>
                      </a:lnTo>
                      <a:lnTo>
                        <a:pt x="22" y="12"/>
                      </a:lnTo>
                      <a:lnTo>
                        <a:pt x="27" y="4"/>
                      </a:lnTo>
                      <a:lnTo>
                        <a:pt x="20" y="0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89" name="Freeform 713"/>
                <p:cNvSpPr>
                  <a:spLocks/>
                </p:cNvSpPr>
                <p:nvPr/>
              </p:nvSpPr>
              <p:spPr bwMode="auto">
                <a:xfrm>
                  <a:off x="3049" y="3224"/>
                  <a:ext cx="366" cy="91"/>
                </a:xfrm>
                <a:custGeom>
                  <a:avLst/>
                  <a:gdLst/>
                  <a:ahLst/>
                  <a:cxnLst>
                    <a:cxn ang="0">
                      <a:pos x="2" y="51"/>
                    </a:cxn>
                    <a:cxn ang="0">
                      <a:pos x="96" y="37"/>
                    </a:cxn>
                    <a:cxn ang="0">
                      <a:pos x="191" y="26"/>
                    </a:cxn>
                    <a:cxn ang="0">
                      <a:pos x="289" y="20"/>
                    </a:cxn>
                    <a:cxn ang="0">
                      <a:pos x="386" y="22"/>
                    </a:cxn>
                    <a:cxn ang="0">
                      <a:pos x="485" y="24"/>
                    </a:cxn>
                    <a:cxn ang="0">
                      <a:pos x="583" y="31"/>
                    </a:cxn>
                    <a:cxn ang="0">
                      <a:pos x="681" y="45"/>
                    </a:cxn>
                    <a:cxn ang="0">
                      <a:pos x="778" y="63"/>
                    </a:cxn>
                    <a:cxn ang="0">
                      <a:pos x="873" y="85"/>
                    </a:cxn>
                    <a:cxn ang="0">
                      <a:pos x="966" y="112"/>
                    </a:cxn>
                    <a:cxn ang="0">
                      <a:pos x="1057" y="144"/>
                    </a:cxn>
                    <a:cxn ang="0">
                      <a:pos x="1145" y="180"/>
                    </a:cxn>
                    <a:cxn ang="0">
                      <a:pos x="1228" y="218"/>
                    </a:cxn>
                    <a:cxn ang="0">
                      <a:pos x="1307" y="263"/>
                    </a:cxn>
                    <a:cxn ang="0">
                      <a:pos x="1382" y="312"/>
                    </a:cxn>
                    <a:cxn ang="0">
                      <a:pos x="1451" y="364"/>
                    </a:cxn>
                    <a:cxn ang="0">
                      <a:pos x="1428" y="321"/>
                    </a:cxn>
                    <a:cxn ang="0">
                      <a:pos x="1356" y="270"/>
                    </a:cxn>
                    <a:cxn ang="0">
                      <a:pos x="1276" y="224"/>
                    </a:cxn>
                    <a:cxn ang="0">
                      <a:pos x="1195" y="180"/>
                    </a:cxn>
                    <a:cxn ang="0">
                      <a:pos x="1108" y="142"/>
                    </a:cxn>
                    <a:cxn ang="0">
                      <a:pos x="1017" y="108"/>
                    </a:cxn>
                    <a:cxn ang="0">
                      <a:pos x="924" y="79"/>
                    </a:cxn>
                    <a:cxn ang="0">
                      <a:pos x="829" y="55"/>
                    </a:cxn>
                    <a:cxn ang="0">
                      <a:pos x="732" y="35"/>
                    </a:cxn>
                    <a:cxn ang="0">
                      <a:pos x="634" y="19"/>
                    </a:cxn>
                    <a:cxn ang="0">
                      <a:pos x="535" y="8"/>
                    </a:cxn>
                    <a:cxn ang="0">
                      <a:pos x="436" y="2"/>
                    </a:cxn>
                    <a:cxn ang="0">
                      <a:pos x="337" y="0"/>
                    </a:cxn>
                    <a:cxn ang="0">
                      <a:pos x="239" y="5"/>
                    </a:cxn>
                    <a:cxn ang="0">
                      <a:pos x="141" y="12"/>
                    </a:cxn>
                    <a:cxn ang="0">
                      <a:pos x="46" y="24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1464" h="364">
                      <a:moveTo>
                        <a:pt x="3" y="51"/>
                      </a:moveTo>
                      <a:lnTo>
                        <a:pt x="2" y="51"/>
                      </a:lnTo>
                      <a:lnTo>
                        <a:pt x="50" y="43"/>
                      </a:lnTo>
                      <a:lnTo>
                        <a:pt x="96" y="37"/>
                      </a:lnTo>
                      <a:lnTo>
                        <a:pt x="144" y="30"/>
                      </a:lnTo>
                      <a:lnTo>
                        <a:pt x="191" y="26"/>
                      </a:lnTo>
                      <a:lnTo>
                        <a:pt x="239" y="24"/>
                      </a:lnTo>
                      <a:lnTo>
                        <a:pt x="289" y="20"/>
                      </a:lnTo>
                      <a:lnTo>
                        <a:pt x="337" y="22"/>
                      </a:lnTo>
                      <a:lnTo>
                        <a:pt x="386" y="22"/>
                      </a:lnTo>
                      <a:lnTo>
                        <a:pt x="436" y="22"/>
                      </a:lnTo>
                      <a:lnTo>
                        <a:pt x="485" y="24"/>
                      </a:lnTo>
                      <a:lnTo>
                        <a:pt x="535" y="27"/>
                      </a:lnTo>
                      <a:lnTo>
                        <a:pt x="583" y="31"/>
                      </a:lnTo>
                      <a:lnTo>
                        <a:pt x="632" y="38"/>
                      </a:lnTo>
                      <a:lnTo>
                        <a:pt x="681" y="45"/>
                      </a:lnTo>
                      <a:lnTo>
                        <a:pt x="731" y="54"/>
                      </a:lnTo>
                      <a:lnTo>
                        <a:pt x="778" y="63"/>
                      </a:lnTo>
                      <a:lnTo>
                        <a:pt x="826" y="74"/>
                      </a:lnTo>
                      <a:lnTo>
                        <a:pt x="873" y="85"/>
                      </a:lnTo>
                      <a:lnTo>
                        <a:pt x="921" y="98"/>
                      </a:lnTo>
                      <a:lnTo>
                        <a:pt x="966" y="112"/>
                      </a:lnTo>
                      <a:lnTo>
                        <a:pt x="1011" y="127"/>
                      </a:lnTo>
                      <a:lnTo>
                        <a:pt x="1057" y="144"/>
                      </a:lnTo>
                      <a:lnTo>
                        <a:pt x="1102" y="161"/>
                      </a:lnTo>
                      <a:lnTo>
                        <a:pt x="1145" y="180"/>
                      </a:lnTo>
                      <a:lnTo>
                        <a:pt x="1187" y="199"/>
                      </a:lnTo>
                      <a:lnTo>
                        <a:pt x="1228" y="218"/>
                      </a:lnTo>
                      <a:lnTo>
                        <a:pt x="1268" y="240"/>
                      </a:lnTo>
                      <a:lnTo>
                        <a:pt x="1307" y="263"/>
                      </a:lnTo>
                      <a:lnTo>
                        <a:pt x="1346" y="287"/>
                      </a:lnTo>
                      <a:lnTo>
                        <a:pt x="1382" y="312"/>
                      </a:lnTo>
                      <a:lnTo>
                        <a:pt x="1418" y="338"/>
                      </a:lnTo>
                      <a:lnTo>
                        <a:pt x="1451" y="364"/>
                      </a:lnTo>
                      <a:lnTo>
                        <a:pt x="1464" y="350"/>
                      </a:lnTo>
                      <a:lnTo>
                        <a:pt x="1428" y="321"/>
                      </a:lnTo>
                      <a:lnTo>
                        <a:pt x="1392" y="295"/>
                      </a:lnTo>
                      <a:lnTo>
                        <a:pt x="1356" y="270"/>
                      </a:lnTo>
                      <a:lnTo>
                        <a:pt x="1318" y="246"/>
                      </a:lnTo>
                      <a:lnTo>
                        <a:pt x="1276" y="224"/>
                      </a:lnTo>
                      <a:lnTo>
                        <a:pt x="1237" y="201"/>
                      </a:lnTo>
                      <a:lnTo>
                        <a:pt x="1195" y="180"/>
                      </a:lnTo>
                      <a:lnTo>
                        <a:pt x="1151" y="161"/>
                      </a:lnTo>
                      <a:lnTo>
                        <a:pt x="1108" y="142"/>
                      </a:lnTo>
                      <a:lnTo>
                        <a:pt x="1063" y="125"/>
                      </a:lnTo>
                      <a:lnTo>
                        <a:pt x="1017" y="108"/>
                      </a:lnTo>
                      <a:lnTo>
                        <a:pt x="971" y="94"/>
                      </a:lnTo>
                      <a:lnTo>
                        <a:pt x="924" y="79"/>
                      </a:lnTo>
                      <a:lnTo>
                        <a:pt x="877" y="67"/>
                      </a:lnTo>
                      <a:lnTo>
                        <a:pt x="829" y="55"/>
                      </a:lnTo>
                      <a:lnTo>
                        <a:pt x="781" y="44"/>
                      </a:lnTo>
                      <a:lnTo>
                        <a:pt x="732" y="35"/>
                      </a:lnTo>
                      <a:lnTo>
                        <a:pt x="683" y="26"/>
                      </a:lnTo>
                      <a:lnTo>
                        <a:pt x="634" y="19"/>
                      </a:lnTo>
                      <a:lnTo>
                        <a:pt x="584" y="13"/>
                      </a:lnTo>
                      <a:lnTo>
                        <a:pt x="535" y="8"/>
                      </a:lnTo>
                      <a:lnTo>
                        <a:pt x="485" y="5"/>
                      </a:lnTo>
                      <a:lnTo>
                        <a:pt x="436" y="2"/>
                      </a:lnTo>
                      <a:lnTo>
                        <a:pt x="386" y="0"/>
                      </a:lnTo>
                      <a:lnTo>
                        <a:pt x="337" y="0"/>
                      </a:lnTo>
                      <a:lnTo>
                        <a:pt x="289" y="1"/>
                      </a:lnTo>
                      <a:lnTo>
                        <a:pt x="239" y="5"/>
                      </a:lnTo>
                      <a:lnTo>
                        <a:pt x="191" y="7"/>
                      </a:lnTo>
                      <a:lnTo>
                        <a:pt x="141" y="12"/>
                      </a:lnTo>
                      <a:lnTo>
                        <a:pt x="94" y="18"/>
                      </a:lnTo>
                      <a:lnTo>
                        <a:pt x="46" y="24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0" name="Freeform 714"/>
                <p:cNvSpPr>
                  <a:spLocks/>
                </p:cNvSpPr>
                <p:nvPr/>
              </p:nvSpPr>
              <p:spPr bwMode="auto">
                <a:xfrm>
                  <a:off x="3035" y="3233"/>
                  <a:ext cx="16" cy="9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18" y="36"/>
                    </a:cxn>
                    <a:cxn ang="0">
                      <a:pos x="22" y="34"/>
                    </a:cxn>
                    <a:cxn ang="0">
                      <a:pos x="25" y="30"/>
                    </a:cxn>
                    <a:cxn ang="0">
                      <a:pos x="30" y="28"/>
                    </a:cxn>
                    <a:cxn ang="0">
                      <a:pos x="36" y="25"/>
                    </a:cxn>
                    <a:cxn ang="0">
                      <a:pos x="43" y="24"/>
                    </a:cxn>
                    <a:cxn ang="0">
                      <a:pos x="47" y="22"/>
                    </a:cxn>
                    <a:cxn ang="0">
                      <a:pos x="54" y="21"/>
                    </a:cxn>
                    <a:cxn ang="0">
                      <a:pos x="60" y="18"/>
                    </a:cxn>
                    <a:cxn ang="0">
                      <a:pos x="57" y="0"/>
                    </a:cxn>
                    <a:cxn ang="0">
                      <a:pos x="51" y="2"/>
                    </a:cxn>
                    <a:cxn ang="0">
                      <a:pos x="43" y="3"/>
                    </a:cxn>
                    <a:cxn ang="0">
                      <a:pos x="36" y="5"/>
                    </a:cxn>
                    <a:cxn ang="0">
                      <a:pos x="30" y="6"/>
                    </a:cxn>
                    <a:cxn ang="0">
                      <a:pos x="24" y="9"/>
                    </a:cxn>
                    <a:cxn ang="0">
                      <a:pos x="16" y="13"/>
                    </a:cxn>
                    <a:cxn ang="0">
                      <a:pos x="10" y="18"/>
                    </a:cxn>
                    <a:cxn ang="0">
                      <a:pos x="4" y="24"/>
                    </a:cxn>
                    <a:cxn ang="0">
                      <a:pos x="4" y="36"/>
                    </a:cxn>
                    <a:cxn ang="0">
                      <a:pos x="4" y="24"/>
                    </a:cxn>
                    <a:cxn ang="0">
                      <a:pos x="0" y="30"/>
                    </a:cxn>
                    <a:cxn ang="0">
                      <a:pos x="4" y="36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60" h="36">
                      <a:moveTo>
                        <a:pt x="18" y="24"/>
                      </a:moveTo>
                      <a:lnTo>
                        <a:pt x="18" y="36"/>
                      </a:lnTo>
                      <a:lnTo>
                        <a:pt x="22" y="34"/>
                      </a:lnTo>
                      <a:lnTo>
                        <a:pt x="25" y="30"/>
                      </a:lnTo>
                      <a:lnTo>
                        <a:pt x="30" y="28"/>
                      </a:lnTo>
                      <a:lnTo>
                        <a:pt x="36" y="25"/>
                      </a:lnTo>
                      <a:lnTo>
                        <a:pt x="43" y="24"/>
                      </a:lnTo>
                      <a:lnTo>
                        <a:pt x="47" y="22"/>
                      </a:lnTo>
                      <a:lnTo>
                        <a:pt x="54" y="21"/>
                      </a:lnTo>
                      <a:lnTo>
                        <a:pt x="60" y="18"/>
                      </a:lnTo>
                      <a:lnTo>
                        <a:pt x="57" y="0"/>
                      </a:lnTo>
                      <a:lnTo>
                        <a:pt x="51" y="2"/>
                      </a:lnTo>
                      <a:lnTo>
                        <a:pt x="43" y="3"/>
                      </a:lnTo>
                      <a:lnTo>
                        <a:pt x="36" y="5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6" y="13"/>
                      </a:lnTo>
                      <a:lnTo>
                        <a:pt x="10" y="18"/>
                      </a:lnTo>
                      <a:lnTo>
                        <a:pt x="4" y="24"/>
                      </a:lnTo>
                      <a:lnTo>
                        <a:pt x="4" y="36"/>
                      </a:lnTo>
                      <a:lnTo>
                        <a:pt x="4" y="24"/>
                      </a:lnTo>
                      <a:lnTo>
                        <a:pt x="0" y="30"/>
                      </a:lnTo>
                      <a:lnTo>
                        <a:pt x="4" y="36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1" name="Freeform 715"/>
                <p:cNvSpPr>
                  <a:spLocks/>
                </p:cNvSpPr>
                <p:nvPr/>
              </p:nvSpPr>
              <p:spPr bwMode="auto">
                <a:xfrm>
                  <a:off x="3036" y="3239"/>
                  <a:ext cx="92" cy="78"/>
                </a:xfrm>
                <a:custGeom>
                  <a:avLst/>
                  <a:gdLst/>
                  <a:ahLst/>
                  <a:cxnLst>
                    <a:cxn ang="0">
                      <a:pos x="365" y="297"/>
                    </a:cxn>
                    <a:cxn ang="0">
                      <a:pos x="367" y="299"/>
                    </a:cxn>
                    <a:cxn ang="0">
                      <a:pos x="345" y="282"/>
                    </a:cxn>
                    <a:cxn ang="0">
                      <a:pos x="322" y="264"/>
                    </a:cxn>
                    <a:cxn ang="0">
                      <a:pos x="300" y="246"/>
                    </a:cxn>
                    <a:cxn ang="0">
                      <a:pos x="275" y="228"/>
                    </a:cxn>
                    <a:cxn ang="0">
                      <a:pos x="252" y="212"/>
                    </a:cxn>
                    <a:cxn ang="0">
                      <a:pos x="229" y="194"/>
                    </a:cxn>
                    <a:cxn ang="0">
                      <a:pos x="206" y="176"/>
                    </a:cxn>
                    <a:cxn ang="0">
                      <a:pos x="183" y="158"/>
                    </a:cxn>
                    <a:cxn ang="0">
                      <a:pos x="159" y="140"/>
                    </a:cxn>
                    <a:cxn ang="0">
                      <a:pos x="136" y="121"/>
                    </a:cxn>
                    <a:cxn ang="0">
                      <a:pos x="114" y="101"/>
                    </a:cxn>
                    <a:cxn ang="0">
                      <a:pos x="92" y="82"/>
                    </a:cxn>
                    <a:cxn ang="0">
                      <a:pos x="71" y="63"/>
                    </a:cxn>
                    <a:cxn ang="0">
                      <a:pos x="51" y="43"/>
                    </a:cxn>
                    <a:cxn ang="0">
                      <a:pos x="32" y="22"/>
                    </a:cxn>
                    <a:cxn ang="0">
                      <a:pos x="14" y="0"/>
                    </a:cxn>
                    <a:cxn ang="0">
                      <a:pos x="0" y="12"/>
                    </a:cxn>
                    <a:cxn ang="0">
                      <a:pos x="18" y="35"/>
                    </a:cxn>
                    <a:cxn ang="0">
                      <a:pos x="38" y="55"/>
                    </a:cxn>
                    <a:cxn ang="0">
                      <a:pos x="58" y="77"/>
                    </a:cxn>
                    <a:cxn ang="0">
                      <a:pos x="79" y="98"/>
                    </a:cxn>
                    <a:cxn ang="0">
                      <a:pos x="103" y="117"/>
                    </a:cxn>
                    <a:cxn ang="0">
                      <a:pos x="125" y="136"/>
                    </a:cxn>
                    <a:cxn ang="0">
                      <a:pos x="147" y="155"/>
                    </a:cxn>
                    <a:cxn ang="0">
                      <a:pos x="171" y="173"/>
                    </a:cxn>
                    <a:cxn ang="0">
                      <a:pos x="194" y="192"/>
                    </a:cxn>
                    <a:cxn ang="0">
                      <a:pos x="219" y="211"/>
                    </a:cxn>
                    <a:cxn ang="0">
                      <a:pos x="242" y="228"/>
                    </a:cxn>
                    <a:cxn ang="0">
                      <a:pos x="265" y="245"/>
                    </a:cxn>
                    <a:cxn ang="0">
                      <a:pos x="289" y="263"/>
                    </a:cxn>
                    <a:cxn ang="0">
                      <a:pos x="311" y="278"/>
                    </a:cxn>
                    <a:cxn ang="0">
                      <a:pos x="333" y="297"/>
                    </a:cxn>
                    <a:cxn ang="0">
                      <a:pos x="354" y="314"/>
                    </a:cxn>
                    <a:cxn ang="0">
                      <a:pos x="357" y="314"/>
                    </a:cxn>
                    <a:cxn ang="0">
                      <a:pos x="365" y="297"/>
                    </a:cxn>
                  </a:cxnLst>
                  <a:rect l="0" t="0" r="r" b="b"/>
                  <a:pathLst>
                    <a:path w="367" h="314">
                      <a:moveTo>
                        <a:pt x="365" y="297"/>
                      </a:moveTo>
                      <a:lnTo>
                        <a:pt x="367" y="299"/>
                      </a:lnTo>
                      <a:lnTo>
                        <a:pt x="345" y="282"/>
                      </a:lnTo>
                      <a:lnTo>
                        <a:pt x="322" y="264"/>
                      </a:lnTo>
                      <a:lnTo>
                        <a:pt x="300" y="246"/>
                      </a:lnTo>
                      <a:lnTo>
                        <a:pt x="275" y="228"/>
                      </a:lnTo>
                      <a:lnTo>
                        <a:pt x="252" y="212"/>
                      </a:lnTo>
                      <a:lnTo>
                        <a:pt x="229" y="194"/>
                      </a:lnTo>
                      <a:lnTo>
                        <a:pt x="206" y="176"/>
                      </a:lnTo>
                      <a:lnTo>
                        <a:pt x="183" y="158"/>
                      </a:lnTo>
                      <a:lnTo>
                        <a:pt x="159" y="140"/>
                      </a:lnTo>
                      <a:lnTo>
                        <a:pt x="136" y="121"/>
                      </a:lnTo>
                      <a:lnTo>
                        <a:pt x="114" y="101"/>
                      </a:lnTo>
                      <a:lnTo>
                        <a:pt x="92" y="82"/>
                      </a:lnTo>
                      <a:lnTo>
                        <a:pt x="71" y="63"/>
                      </a:lnTo>
                      <a:lnTo>
                        <a:pt x="51" y="43"/>
                      </a:lnTo>
                      <a:lnTo>
                        <a:pt x="32" y="22"/>
                      </a:lnTo>
                      <a:lnTo>
                        <a:pt x="14" y="0"/>
                      </a:lnTo>
                      <a:lnTo>
                        <a:pt x="0" y="12"/>
                      </a:lnTo>
                      <a:lnTo>
                        <a:pt x="18" y="35"/>
                      </a:lnTo>
                      <a:lnTo>
                        <a:pt x="38" y="55"/>
                      </a:lnTo>
                      <a:lnTo>
                        <a:pt x="58" y="77"/>
                      </a:lnTo>
                      <a:lnTo>
                        <a:pt x="79" y="98"/>
                      </a:lnTo>
                      <a:lnTo>
                        <a:pt x="103" y="117"/>
                      </a:lnTo>
                      <a:lnTo>
                        <a:pt x="125" y="136"/>
                      </a:lnTo>
                      <a:lnTo>
                        <a:pt x="147" y="155"/>
                      </a:lnTo>
                      <a:lnTo>
                        <a:pt x="171" y="173"/>
                      </a:lnTo>
                      <a:lnTo>
                        <a:pt x="194" y="192"/>
                      </a:lnTo>
                      <a:lnTo>
                        <a:pt x="219" y="211"/>
                      </a:lnTo>
                      <a:lnTo>
                        <a:pt x="242" y="228"/>
                      </a:lnTo>
                      <a:lnTo>
                        <a:pt x="265" y="245"/>
                      </a:lnTo>
                      <a:lnTo>
                        <a:pt x="289" y="263"/>
                      </a:lnTo>
                      <a:lnTo>
                        <a:pt x="311" y="278"/>
                      </a:lnTo>
                      <a:lnTo>
                        <a:pt x="333" y="297"/>
                      </a:lnTo>
                      <a:lnTo>
                        <a:pt x="354" y="314"/>
                      </a:lnTo>
                      <a:lnTo>
                        <a:pt x="357" y="314"/>
                      </a:lnTo>
                      <a:lnTo>
                        <a:pt x="365" y="29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2" name="Freeform 716"/>
                <p:cNvSpPr>
                  <a:spLocks/>
                </p:cNvSpPr>
                <p:nvPr/>
              </p:nvSpPr>
              <p:spPr bwMode="auto">
                <a:xfrm>
                  <a:off x="3125" y="3313"/>
                  <a:ext cx="114" cy="50"/>
                </a:xfrm>
                <a:custGeom>
                  <a:avLst/>
                  <a:gdLst/>
                  <a:ahLst/>
                  <a:cxnLst>
                    <a:cxn ang="0">
                      <a:pos x="457" y="183"/>
                    </a:cxn>
                    <a:cxn ang="0">
                      <a:pos x="458" y="183"/>
                    </a:cxn>
                    <a:cxn ang="0">
                      <a:pos x="427" y="176"/>
                    </a:cxn>
                    <a:cxn ang="0">
                      <a:pos x="395" y="169"/>
                    </a:cxn>
                    <a:cxn ang="0">
                      <a:pos x="365" y="161"/>
                    </a:cxn>
                    <a:cxn ang="0">
                      <a:pos x="336" y="151"/>
                    </a:cxn>
                    <a:cxn ang="0">
                      <a:pos x="306" y="141"/>
                    </a:cxn>
                    <a:cxn ang="0">
                      <a:pos x="278" y="131"/>
                    </a:cxn>
                    <a:cxn ang="0">
                      <a:pos x="249" y="119"/>
                    </a:cxn>
                    <a:cxn ang="0">
                      <a:pos x="220" y="106"/>
                    </a:cxn>
                    <a:cxn ang="0">
                      <a:pos x="195" y="96"/>
                    </a:cxn>
                    <a:cxn ang="0">
                      <a:pos x="166" y="81"/>
                    </a:cxn>
                    <a:cxn ang="0">
                      <a:pos x="140" y="69"/>
                    </a:cxn>
                    <a:cxn ang="0">
                      <a:pos x="113" y="56"/>
                    </a:cxn>
                    <a:cxn ang="0">
                      <a:pos x="87" y="43"/>
                    </a:cxn>
                    <a:cxn ang="0">
                      <a:pos x="60" y="28"/>
                    </a:cxn>
                    <a:cxn ang="0">
                      <a:pos x="33" y="15"/>
                    </a:cxn>
                    <a:cxn ang="0">
                      <a:pos x="8" y="0"/>
                    </a:cxn>
                    <a:cxn ang="0">
                      <a:pos x="0" y="17"/>
                    </a:cxn>
                    <a:cxn ang="0">
                      <a:pos x="25" y="31"/>
                    </a:cxn>
                    <a:cxn ang="0">
                      <a:pos x="52" y="44"/>
                    </a:cxn>
                    <a:cxn ang="0">
                      <a:pos x="79" y="60"/>
                    </a:cxn>
                    <a:cxn ang="0">
                      <a:pos x="105" y="73"/>
                    </a:cxn>
                    <a:cxn ang="0">
                      <a:pos x="132" y="87"/>
                    </a:cxn>
                    <a:cxn ang="0">
                      <a:pos x="159" y="100"/>
                    </a:cxn>
                    <a:cxn ang="0">
                      <a:pos x="185" y="113"/>
                    </a:cxn>
                    <a:cxn ang="0">
                      <a:pos x="214" y="125"/>
                    </a:cxn>
                    <a:cxn ang="0">
                      <a:pos x="242" y="138"/>
                    </a:cxn>
                    <a:cxn ang="0">
                      <a:pos x="271" y="150"/>
                    </a:cxn>
                    <a:cxn ang="0">
                      <a:pos x="300" y="160"/>
                    </a:cxn>
                    <a:cxn ang="0">
                      <a:pos x="330" y="170"/>
                    </a:cxn>
                    <a:cxn ang="0">
                      <a:pos x="361" y="180"/>
                    </a:cxn>
                    <a:cxn ang="0">
                      <a:pos x="391" y="188"/>
                    </a:cxn>
                    <a:cxn ang="0">
                      <a:pos x="423" y="195"/>
                    </a:cxn>
                    <a:cxn ang="0">
                      <a:pos x="456" y="203"/>
                    </a:cxn>
                    <a:cxn ang="0">
                      <a:pos x="457" y="203"/>
                    </a:cxn>
                    <a:cxn ang="0">
                      <a:pos x="457" y="183"/>
                    </a:cxn>
                  </a:cxnLst>
                  <a:rect l="0" t="0" r="r" b="b"/>
                  <a:pathLst>
                    <a:path w="458" h="203">
                      <a:moveTo>
                        <a:pt x="457" y="183"/>
                      </a:moveTo>
                      <a:lnTo>
                        <a:pt x="458" y="183"/>
                      </a:lnTo>
                      <a:lnTo>
                        <a:pt x="427" y="176"/>
                      </a:lnTo>
                      <a:lnTo>
                        <a:pt x="395" y="169"/>
                      </a:lnTo>
                      <a:lnTo>
                        <a:pt x="365" y="161"/>
                      </a:lnTo>
                      <a:lnTo>
                        <a:pt x="336" y="151"/>
                      </a:lnTo>
                      <a:lnTo>
                        <a:pt x="306" y="141"/>
                      </a:lnTo>
                      <a:lnTo>
                        <a:pt x="278" y="131"/>
                      </a:lnTo>
                      <a:lnTo>
                        <a:pt x="249" y="119"/>
                      </a:lnTo>
                      <a:lnTo>
                        <a:pt x="220" y="106"/>
                      </a:lnTo>
                      <a:lnTo>
                        <a:pt x="195" y="96"/>
                      </a:lnTo>
                      <a:lnTo>
                        <a:pt x="166" y="81"/>
                      </a:lnTo>
                      <a:lnTo>
                        <a:pt x="140" y="69"/>
                      </a:lnTo>
                      <a:lnTo>
                        <a:pt x="113" y="56"/>
                      </a:lnTo>
                      <a:lnTo>
                        <a:pt x="87" y="43"/>
                      </a:lnTo>
                      <a:lnTo>
                        <a:pt x="60" y="28"/>
                      </a:lnTo>
                      <a:lnTo>
                        <a:pt x="33" y="15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25" y="31"/>
                      </a:lnTo>
                      <a:lnTo>
                        <a:pt x="52" y="44"/>
                      </a:lnTo>
                      <a:lnTo>
                        <a:pt x="79" y="60"/>
                      </a:lnTo>
                      <a:lnTo>
                        <a:pt x="105" y="73"/>
                      </a:lnTo>
                      <a:lnTo>
                        <a:pt x="132" y="87"/>
                      </a:lnTo>
                      <a:lnTo>
                        <a:pt x="159" y="100"/>
                      </a:lnTo>
                      <a:lnTo>
                        <a:pt x="185" y="113"/>
                      </a:lnTo>
                      <a:lnTo>
                        <a:pt x="214" y="125"/>
                      </a:lnTo>
                      <a:lnTo>
                        <a:pt x="242" y="138"/>
                      </a:lnTo>
                      <a:lnTo>
                        <a:pt x="271" y="150"/>
                      </a:lnTo>
                      <a:lnTo>
                        <a:pt x="300" y="160"/>
                      </a:lnTo>
                      <a:lnTo>
                        <a:pt x="330" y="170"/>
                      </a:lnTo>
                      <a:lnTo>
                        <a:pt x="361" y="180"/>
                      </a:lnTo>
                      <a:lnTo>
                        <a:pt x="391" y="188"/>
                      </a:lnTo>
                      <a:lnTo>
                        <a:pt x="423" y="195"/>
                      </a:lnTo>
                      <a:lnTo>
                        <a:pt x="456" y="203"/>
                      </a:lnTo>
                      <a:lnTo>
                        <a:pt x="457" y="203"/>
                      </a:lnTo>
                      <a:lnTo>
                        <a:pt x="457" y="18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3" name="Freeform 717"/>
                <p:cNvSpPr>
                  <a:spLocks/>
                </p:cNvSpPr>
                <p:nvPr/>
              </p:nvSpPr>
              <p:spPr bwMode="auto">
                <a:xfrm>
                  <a:off x="4344" y="3158"/>
                  <a:ext cx="294" cy="151"/>
                </a:xfrm>
                <a:custGeom>
                  <a:avLst/>
                  <a:gdLst/>
                  <a:ahLst/>
                  <a:cxnLst>
                    <a:cxn ang="0">
                      <a:pos x="519" y="603"/>
                    </a:cxn>
                    <a:cxn ang="0">
                      <a:pos x="607" y="584"/>
                    </a:cxn>
                    <a:cxn ang="0">
                      <a:pos x="687" y="548"/>
                    </a:cxn>
                    <a:cxn ang="0">
                      <a:pos x="760" y="499"/>
                    </a:cxn>
                    <a:cxn ang="0">
                      <a:pos x="830" y="441"/>
                    </a:cxn>
                    <a:cxn ang="0">
                      <a:pos x="895" y="375"/>
                    </a:cxn>
                    <a:cxn ang="0">
                      <a:pos x="960" y="305"/>
                    </a:cxn>
                    <a:cxn ang="0">
                      <a:pos x="1026" y="235"/>
                    </a:cxn>
                    <a:cxn ang="0">
                      <a:pos x="1078" y="181"/>
                    </a:cxn>
                    <a:cxn ang="0">
                      <a:pos x="1115" y="138"/>
                    </a:cxn>
                    <a:cxn ang="0">
                      <a:pos x="1148" y="95"/>
                    </a:cxn>
                    <a:cxn ang="0">
                      <a:pos x="1169" y="46"/>
                    </a:cxn>
                    <a:cxn ang="0">
                      <a:pos x="1151" y="13"/>
                    </a:cxn>
                    <a:cxn ang="0">
                      <a:pos x="1108" y="6"/>
                    </a:cxn>
                    <a:cxn ang="0">
                      <a:pos x="1065" y="2"/>
                    </a:cxn>
                    <a:cxn ang="0">
                      <a:pos x="1021" y="0"/>
                    </a:cxn>
                    <a:cxn ang="0">
                      <a:pos x="978" y="2"/>
                    </a:cxn>
                    <a:cxn ang="0">
                      <a:pos x="933" y="5"/>
                    </a:cxn>
                    <a:cxn ang="0">
                      <a:pos x="889" y="11"/>
                    </a:cxn>
                    <a:cxn ang="0">
                      <a:pos x="844" y="18"/>
                    </a:cxn>
                    <a:cxn ang="0">
                      <a:pos x="799" y="27"/>
                    </a:cxn>
                    <a:cxn ang="0">
                      <a:pos x="753" y="37"/>
                    </a:cxn>
                    <a:cxn ang="0">
                      <a:pos x="708" y="49"/>
                    </a:cxn>
                    <a:cxn ang="0">
                      <a:pos x="664" y="62"/>
                    </a:cxn>
                    <a:cxn ang="0">
                      <a:pos x="619" y="76"/>
                    </a:cxn>
                    <a:cxn ang="0">
                      <a:pos x="573" y="88"/>
                    </a:cxn>
                    <a:cxn ang="0">
                      <a:pos x="529" y="101"/>
                    </a:cxn>
                    <a:cxn ang="0">
                      <a:pos x="484" y="114"/>
                    </a:cxn>
                    <a:cxn ang="0">
                      <a:pos x="431" y="138"/>
                    </a:cxn>
                    <a:cxn ang="0">
                      <a:pos x="367" y="171"/>
                    </a:cxn>
                    <a:cxn ang="0">
                      <a:pos x="305" y="204"/>
                    </a:cxn>
                    <a:cxn ang="0">
                      <a:pos x="245" y="240"/>
                    </a:cxn>
                    <a:cxn ang="0">
                      <a:pos x="187" y="277"/>
                    </a:cxn>
                    <a:cxn ang="0">
                      <a:pos x="131" y="315"/>
                    </a:cxn>
                    <a:cxn ang="0">
                      <a:pos x="77" y="356"/>
                    </a:cxn>
                    <a:cxn ang="0">
                      <a:pos x="25" y="399"/>
                    </a:cxn>
                    <a:cxn ang="0">
                      <a:pos x="0" y="424"/>
                    </a:cxn>
                    <a:cxn ang="0">
                      <a:pos x="3" y="429"/>
                    </a:cxn>
                    <a:cxn ang="0">
                      <a:pos x="594" y="291"/>
                    </a:cxn>
                    <a:cxn ang="0">
                      <a:pos x="602" y="293"/>
                    </a:cxn>
                    <a:cxn ang="0">
                      <a:pos x="608" y="301"/>
                    </a:cxn>
                    <a:cxn ang="0">
                      <a:pos x="571" y="334"/>
                    </a:cxn>
                    <a:cxn ang="0">
                      <a:pos x="529" y="362"/>
                    </a:cxn>
                    <a:cxn ang="0">
                      <a:pos x="484" y="389"/>
                    </a:cxn>
                    <a:cxn ang="0">
                      <a:pos x="435" y="414"/>
                    </a:cxn>
                    <a:cxn ang="0">
                      <a:pos x="387" y="436"/>
                    </a:cxn>
                    <a:cxn ang="0">
                      <a:pos x="337" y="459"/>
                    </a:cxn>
                    <a:cxn ang="0">
                      <a:pos x="290" y="484"/>
                    </a:cxn>
                    <a:cxn ang="0">
                      <a:pos x="244" y="510"/>
                    </a:cxn>
                    <a:cxn ang="0">
                      <a:pos x="236" y="518"/>
                    </a:cxn>
                    <a:cxn ang="0">
                      <a:pos x="230" y="531"/>
                    </a:cxn>
                    <a:cxn ang="0">
                      <a:pos x="247" y="546"/>
                    </a:cxn>
                    <a:cxn ang="0">
                      <a:pos x="268" y="556"/>
                    </a:cxn>
                    <a:cxn ang="0">
                      <a:pos x="290" y="567"/>
                    </a:cxn>
                    <a:cxn ang="0">
                      <a:pos x="315" y="573"/>
                    </a:cxn>
                    <a:cxn ang="0">
                      <a:pos x="340" y="580"/>
                    </a:cxn>
                    <a:cxn ang="0">
                      <a:pos x="366" y="586"/>
                    </a:cxn>
                    <a:cxn ang="0">
                      <a:pos x="391" y="591"/>
                    </a:cxn>
                    <a:cxn ang="0">
                      <a:pos x="414" y="598"/>
                    </a:cxn>
                    <a:cxn ang="0">
                      <a:pos x="428" y="601"/>
                    </a:cxn>
                    <a:cxn ang="0">
                      <a:pos x="443" y="601"/>
                    </a:cxn>
                    <a:cxn ang="0">
                      <a:pos x="457" y="601"/>
                    </a:cxn>
                    <a:cxn ang="0">
                      <a:pos x="472" y="605"/>
                    </a:cxn>
                  </a:cxnLst>
                  <a:rect l="0" t="0" r="r" b="b"/>
                  <a:pathLst>
                    <a:path w="1173" h="605">
                      <a:moveTo>
                        <a:pt x="472" y="605"/>
                      </a:moveTo>
                      <a:lnTo>
                        <a:pt x="519" y="603"/>
                      </a:lnTo>
                      <a:lnTo>
                        <a:pt x="564" y="595"/>
                      </a:lnTo>
                      <a:lnTo>
                        <a:pt x="607" y="584"/>
                      </a:lnTo>
                      <a:lnTo>
                        <a:pt x="649" y="568"/>
                      </a:lnTo>
                      <a:lnTo>
                        <a:pt x="687" y="548"/>
                      </a:lnTo>
                      <a:lnTo>
                        <a:pt x="724" y="525"/>
                      </a:lnTo>
                      <a:lnTo>
                        <a:pt x="760" y="499"/>
                      </a:lnTo>
                      <a:lnTo>
                        <a:pt x="794" y="471"/>
                      </a:lnTo>
                      <a:lnTo>
                        <a:pt x="830" y="441"/>
                      </a:lnTo>
                      <a:lnTo>
                        <a:pt x="862" y="409"/>
                      </a:lnTo>
                      <a:lnTo>
                        <a:pt x="895" y="375"/>
                      </a:lnTo>
                      <a:lnTo>
                        <a:pt x="927" y="341"/>
                      </a:lnTo>
                      <a:lnTo>
                        <a:pt x="960" y="305"/>
                      </a:lnTo>
                      <a:lnTo>
                        <a:pt x="993" y="271"/>
                      </a:lnTo>
                      <a:lnTo>
                        <a:pt x="1026" y="235"/>
                      </a:lnTo>
                      <a:lnTo>
                        <a:pt x="1061" y="202"/>
                      </a:lnTo>
                      <a:lnTo>
                        <a:pt x="1078" y="181"/>
                      </a:lnTo>
                      <a:lnTo>
                        <a:pt x="1097" y="159"/>
                      </a:lnTo>
                      <a:lnTo>
                        <a:pt x="1115" y="138"/>
                      </a:lnTo>
                      <a:lnTo>
                        <a:pt x="1132" y="116"/>
                      </a:lnTo>
                      <a:lnTo>
                        <a:pt x="1148" y="95"/>
                      </a:lnTo>
                      <a:lnTo>
                        <a:pt x="1161" y="70"/>
                      </a:lnTo>
                      <a:lnTo>
                        <a:pt x="1169" y="46"/>
                      </a:lnTo>
                      <a:lnTo>
                        <a:pt x="1173" y="18"/>
                      </a:lnTo>
                      <a:lnTo>
                        <a:pt x="1151" y="13"/>
                      </a:lnTo>
                      <a:lnTo>
                        <a:pt x="1130" y="9"/>
                      </a:lnTo>
                      <a:lnTo>
                        <a:pt x="1108" y="6"/>
                      </a:lnTo>
                      <a:lnTo>
                        <a:pt x="1087" y="3"/>
                      </a:lnTo>
                      <a:lnTo>
                        <a:pt x="1065" y="2"/>
                      </a:lnTo>
                      <a:lnTo>
                        <a:pt x="1045" y="1"/>
                      </a:lnTo>
                      <a:lnTo>
                        <a:pt x="1021" y="0"/>
                      </a:lnTo>
                      <a:lnTo>
                        <a:pt x="1000" y="1"/>
                      </a:lnTo>
                      <a:lnTo>
                        <a:pt x="978" y="2"/>
                      </a:lnTo>
                      <a:lnTo>
                        <a:pt x="955" y="3"/>
                      </a:lnTo>
                      <a:lnTo>
                        <a:pt x="933" y="5"/>
                      </a:lnTo>
                      <a:lnTo>
                        <a:pt x="911" y="7"/>
                      </a:lnTo>
                      <a:lnTo>
                        <a:pt x="889" y="11"/>
                      </a:lnTo>
                      <a:lnTo>
                        <a:pt x="866" y="14"/>
                      </a:lnTo>
                      <a:lnTo>
                        <a:pt x="844" y="18"/>
                      </a:lnTo>
                      <a:lnTo>
                        <a:pt x="821" y="22"/>
                      </a:lnTo>
                      <a:lnTo>
                        <a:pt x="799" y="27"/>
                      </a:lnTo>
                      <a:lnTo>
                        <a:pt x="776" y="32"/>
                      </a:lnTo>
                      <a:lnTo>
                        <a:pt x="753" y="37"/>
                      </a:lnTo>
                      <a:lnTo>
                        <a:pt x="731" y="44"/>
                      </a:lnTo>
                      <a:lnTo>
                        <a:pt x="708" y="49"/>
                      </a:lnTo>
                      <a:lnTo>
                        <a:pt x="686" y="56"/>
                      </a:lnTo>
                      <a:lnTo>
                        <a:pt x="664" y="62"/>
                      </a:lnTo>
                      <a:lnTo>
                        <a:pt x="641" y="68"/>
                      </a:lnTo>
                      <a:lnTo>
                        <a:pt x="619" y="76"/>
                      </a:lnTo>
                      <a:lnTo>
                        <a:pt x="597" y="82"/>
                      </a:lnTo>
                      <a:lnTo>
                        <a:pt x="573" y="88"/>
                      </a:lnTo>
                      <a:lnTo>
                        <a:pt x="550" y="95"/>
                      </a:lnTo>
                      <a:lnTo>
                        <a:pt x="529" y="101"/>
                      </a:lnTo>
                      <a:lnTo>
                        <a:pt x="507" y="108"/>
                      </a:lnTo>
                      <a:lnTo>
                        <a:pt x="484" y="114"/>
                      </a:lnTo>
                      <a:lnTo>
                        <a:pt x="463" y="120"/>
                      </a:lnTo>
                      <a:lnTo>
                        <a:pt x="431" y="138"/>
                      </a:lnTo>
                      <a:lnTo>
                        <a:pt x="398" y="154"/>
                      </a:lnTo>
                      <a:lnTo>
                        <a:pt x="367" y="171"/>
                      </a:lnTo>
                      <a:lnTo>
                        <a:pt x="336" y="188"/>
                      </a:lnTo>
                      <a:lnTo>
                        <a:pt x="305" y="204"/>
                      </a:lnTo>
                      <a:lnTo>
                        <a:pt x="274" y="222"/>
                      </a:lnTo>
                      <a:lnTo>
                        <a:pt x="245" y="240"/>
                      </a:lnTo>
                      <a:lnTo>
                        <a:pt x="216" y="258"/>
                      </a:lnTo>
                      <a:lnTo>
                        <a:pt x="187" y="277"/>
                      </a:lnTo>
                      <a:lnTo>
                        <a:pt x="159" y="295"/>
                      </a:lnTo>
                      <a:lnTo>
                        <a:pt x="131" y="315"/>
                      </a:lnTo>
                      <a:lnTo>
                        <a:pt x="103" y="335"/>
                      </a:lnTo>
                      <a:lnTo>
                        <a:pt x="77" y="356"/>
                      </a:lnTo>
                      <a:lnTo>
                        <a:pt x="50" y="378"/>
                      </a:lnTo>
                      <a:lnTo>
                        <a:pt x="25" y="399"/>
                      </a:lnTo>
                      <a:lnTo>
                        <a:pt x="0" y="422"/>
                      </a:lnTo>
                      <a:lnTo>
                        <a:pt x="0" y="424"/>
                      </a:lnTo>
                      <a:lnTo>
                        <a:pt x="0" y="428"/>
                      </a:lnTo>
                      <a:lnTo>
                        <a:pt x="3" y="429"/>
                      </a:lnTo>
                      <a:lnTo>
                        <a:pt x="5" y="430"/>
                      </a:lnTo>
                      <a:lnTo>
                        <a:pt x="594" y="291"/>
                      </a:lnTo>
                      <a:lnTo>
                        <a:pt x="599" y="292"/>
                      </a:lnTo>
                      <a:lnTo>
                        <a:pt x="602" y="293"/>
                      </a:lnTo>
                      <a:lnTo>
                        <a:pt x="605" y="296"/>
                      </a:lnTo>
                      <a:lnTo>
                        <a:pt x="608" y="301"/>
                      </a:lnTo>
                      <a:lnTo>
                        <a:pt x="590" y="317"/>
                      </a:lnTo>
                      <a:lnTo>
                        <a:pt x="571" y="334"/>
                      </a:lnTo>
                      <a:lnTo>
                        <a:pt x="550" y="348"/>
                      </a:lnTo>
                      <a:lnTo>
                        <a:pt x="529" y="362"/>
                      </a:lnTo>
                      <a:lnTo>
                        <a:pt x="507" y="377"/>
                      </a:lnTo>
                      <a:lnTo>
                        <a:pt x="484" y="389"/>
                      </a:lnTo>
                      <a:lnTo>
                        <a:pt x="460" y="402"/>
                      </a:lnTo>
                      <a:lnTo>
                        <a:pt x="435" y="414"/>
                      </a:lnTo>
                      <a:lnTo>
                        <a:pt x="411" y="424"/>
                      </a:lnTo>
                      <a:lnTo>
                        <a:pt x="387" y="436"/>
                      </a:lnTo>
                      <a:lnTo>
                        <a:pt x="362" y="448"/>
                      </a:lnTo>
                      <a:lnTo>
                        <a:pt x="337" y="459"/>
                      </a:lnTo>
                      <a:lnTo>
                        <a:pt x="313" y="472"/>
                      </a:lnTo>
                      <a:lnTo>
                        <a:pt x="290" y="484"/>
                      </a:lnTo>
                      <a:lnTo>
                        <a:pt x="267" y="497"/>
                      </a:lnTo>
                      <a:lnTo>
                        <a:pt x="244" y="510"/>
                      </a:lnTo>
                      <a:lnTo>
                        <a:pt x="239" y="513"/>
                      </a:lnTo>
                      <a:lnTo>
                        <a:pt x="236" y="518"/>
                      </a:lnTo>
                      <a:lnTo>
                        <a:pt x="232" y="524"/>
                      </a:lnTo>
                      <a:lnTo>
                        <a:pt x="230" y="531"/>
                      </a:lnTo>
                      <a:lnTo>
                        <a:pt x="238" y="538"/>
                      </a:lnTo>
                      <a:lnTo>
                        <a:pt x="247" y="546"/>
                      </a:lnTo>
                      <a:lnTo>
                        <a:pt x="257" y="551"/>
                      </a:lnTo>
                      <a:lnTo>
                        <a:pt x="268" y="556"/>
                      </a:lnTo>
                      <a:lnTo>
                        <a:pt x="279" y="562"/>
                      </a:lnTo>
                      <a:lnTo>
                        <a:pt x="290" y="567"/>
                      </a:lnTo>
                      <a:lnTo>
                        <a:pt x="303" y="570"/>
                      </a:lnTo>
                      <a:lnTo>
                        <a:pt x="315" y="573"/>
                      </a:lnTo>
                      <a:lnTo>
                        <a:pt x="327" y="576"/>
                      </a:lnTo>
                      <a:lnTo>
                        <a:pt x="340" y="580"/>
                      </a:lnTo>
                      <a:lnTo>
                        <a:pt x="353" y="584"/>
                      </a:lnTo>
                      <a:lnTo>
                        <a:pt x="366" y="586"/>
                      </a:lnTo>
                      <a:lnTo>
                        <a:pt x="378" y="588"/>
                      </a:lnTo>
                      <a:lnTo>
                        <a:pt x="391" y="591"/>
                      </a:lnTo>
                      <a:lnTo>
                        <a:pt x="403" y="594"/>
                      </a:lnTo>
                      <a:lnTo>
                        <a:pt x="414" y="598"/>
                      </a:lnTo>
                      <a:lnTo>
                        <a:pt x="421" y="600"/>
                      </a:lnTo>
                      <a:lnTo>
                        <a:pt x="428" y="601"/>
                      </a:lnTo>
                      <a:lnTo>
                        <a:pt x="436" y="601"/>
                      </a:lnTo>
                      <a:lnTo>
                        <a:pt x="443" y="601"/>
                      </a:lnTo>
                      <a:lnTo>
                        <a:pt x="450" y="601"/>
                      </a:lnTo>
                      <a:lnTo>
                        <a:pt x="457" y="601"/>
                      </a:lnTo>
                      <a:lnTo>
                        <a:pt x="465" y="603"/>
                      </a:lnTo>
                      <a:lnTo>
                        <a:pt x="472" y="60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4" name="Freeform 718"/>
                <p:cNvSpPr>
                  <a:spLocks/>
                </p:cNvSpPr>
                <p:nvPr/>
              </p:nvSpPr>
              <p:spPr bwMode="auto">
                <a:xfrm>
                  <a:off x="4462" y="3206"/>
                  <a:ext cx="149" cy="106"/>
                </a:xfrm>
                <a:custGeom>
                  <a:avLst/>
                  <a:gdLst/>
                  <a:ahLst/>
                  <a:cxnLst>
                    <a:cxn ang="0">
                      <a:pos x="582" y="2"/>
                    </a:cxn>
                    <a:cxn ang="0">
                      <a:pos x="583" y="0"/>
                    </a:cxn>
                    <a:cxn ang="0">
                      <a:pos x="548" y="33"/>
                    </a:cxn>
                    <a:cxn ang="0">
                      <a:pos x="513" y="69"/>
                    </a:cxn>
                    <a:cxn ang="0">
                      <a:pos x="481" y="106"/>
                    </a:cxn>
                    <a:cxn ang="0">
                      <a:pos x="448" y="139"/>
                    </a:cxn>
                    <a:cxn ang="0">
                      <a:pos x="416" y="173"/>
                    </a:cxn>
                    <a:cxn ang="0">
                      <a:pos x="383" y="207"/>
                    </a:cxn>
                    <a:cxn ang="0">
                      <a:pos x="351" y="238"/>
                    </a:cxn>
                    <a:cxn ang="0">
                      <a:pos x="316" y="268"/>
                    </a:cxn>
                    <a:cxn ang="0">
                      <a:pos x="281" y="298"/>
                    </a:cxn>
                    <a:cxn ang="0">
                      <a:pos x="246" y="322"/>
                    </a:cxn>
                    <a:cxn ang="0">
                      <a:pos x="212" y="345"/>
                    </a:cxn>
                    <a:cxn ang="0">
                      <a:pos x="172" y="364"/>
                    </a:cxn>
                    <a:cxn ang="0">
                      <a:pos x="132" y="379"/>
                    </a:cxn>
                    <a:cxn ang="0">
                      <a:pos x="91" y="391"/>
                    </a:cxn>
                    <a:cxn ang="0">
                      <a:pos x="47" y="398"/>
                    </a:cxn>
                    <a:cxn ang="0">
                      <a:pos x="0" y="399"/>
                    </a:cxn>
                    <a:cxn ang="0">
                      <a:pos x="0" y="421"/>
                    </a:cxn>
                    <a:cxn ang="0">
                      <a:pos x="47" y="417"/>
                    </a:cxn>
                    <a:cxn ang="0">
                      <a:pos x="94" y="410"/>
                    </a:cxn>
                    <a:cxn ang="0">
                      <a:pos x="139" y="398"/>
                    </a:cxn>
                    <a:cxn ang="0">
                      <a:pos x="179" y="383"/>
                    </a:cxn>
                    <a:cxn ang="0">
                      <a:pos x="220" y="361"/>
                    </a:cxn>
                    <a:cxn ang="0">
                      <a:pos x="257" y="339"/>
                    </a:cxn>
                    <a:cxn ang="0">
                      <a:pos x="294" y="312"/>
                    </a:cxn>
                    <a:cxn ang="0">
                      <a:pos x="329" y="283"/>
                    </a:cxn>
                    <a:cxn ang="0">
                      <a:pos x="364" y="253"/>
                    </a:cxn>
                    <a:cxn ang="0">
                      <a:pos x="396" y="221"/>
                    </a:cxn>
                    <a:cxn ang="0">
                      <a:pos x="430" y="186"/>
                    </a:cxn>
                    <a:cxn ang="0">
                      <a:pos x="462" y="152"/>
                    </a:cxn>
                    <a:cxn ang="0">
                      <a:pos x="496" y="117"/>
                    </a:cxn>
                    <a:cxn ang="0">
                      <a:pos x="528" y="82"/>
                    </a:cxn>
                    <a:cxn ang="0">
                      <a:pos x="561" y="49"/>
                    </a:cxn>
                    <a:cxn ang="0">
                      <a:pos x="596" y="14"/>
                    </a:cxn>
                    <a:cxn ang="0">
                      <a:pos x="598" y="13"/>
                    </a:cxn>
                    <a:cxn ang="0">
                      <a:pos x="582" y="2"/>
                    </a:cxn>
                  </a:cxnLst>
                  <a:rect l="0" t="0" r="r" b="b"/>
                  <a:pathLst>
                    <a:path w="598" h="421">
                      <a:moveTo>
                        <a:pt x="582" y="2"/>
                      </a:moveTo>
                      <a:lnTo>
                        <a:pt x="583" y="0"/>
                      </a:lnTo>
                      <a:lnTo>
                        <a:pt x="548" y="33"/>
                      </a:lnTo>
                      <a:lnTo>
                        <a:pt x="513" y="69"/>
                      </a:lnTo>
                      <a:lnTo>
                        <a:pt x="481" y="106"/>
                      </a:lnTo>
                      <a:lnTo>
                        <a:pt x="448" y="139"/>
                      </a:lnTo>
                      <a:lnTo>
                        <a:pt x="416" y="173"/>
                      </a:lnTo>
                      <a:lnTo>
                        <a:pt x="383" y="207"/>
                      </a:lnTo>
                      <a:lnTo>
                        <a:pt x="351" y="238"/>
                      </a:lnTo>
                      <a:lnTo>
                        <a:pt x="316" y="268"/>
                      </a:lnTo>
                      <a:lnTo>
                        <a:pt x="281" y="298"/>
                      </a:lnTo>
                      <a:lnTo>
                        <a:pt x="246" y="322"/>
                      </a:lnTo>
                      <a:lnTo>
                        <a:pt x="212" y="345"/>
                      </a:lnTo>
                      <a:lnTo>
                        <a:pt x="172" y="364"/>
                      </a:lnTo>
                      <a:lnTo>
                        <a:pt x="132" y="379"/>
                      </a:lnTo>
                      <a:lnTo>
                        <a:pt x="91" y="391"/>
                      </a:lnTo>
                      <a:lnTo>
                        <a:pt x="47" y="398"/>
                      </a:lnTo>
                      <a:lnTo>
                        <a:pt x="0" y="399"/>
                      </a:lnTo>
                      <a:lnTo>
                        <a:pt x="0" y="421"/>
                      </a:lnTo>
                      <a:lnTo>
                        <a:pt x="47" y="417"/>
                      </a:lnTo>
                      <a:lnTo>
                        <a:pt x="94" y="410"/>
                      </a:lnTo>
                      <a:lnTo>
                        <a:pt x="139" y="398"/>
                      </a:lnTo>
                      <a:lnTo>
                        <a:pt x="179" y="383"/>
                      </a:lnTo>
                      <a:lnTo>
                        <a:pt x="220" y="361"/>
                      </a:lnTo>
                      <a:lnTo>
                        <a:pt x="257" y="339"/>
                      </a:lnTo>
                      <a:lnTo>
                        <a:pt x="294" y="312"/>
                      </a:lnTo>
                      <a:lnTo>
                        <a:pt x="329" y="283"/>
                      </a:lnTo>
                      <a:lnTo>
                        <a:pt x="364" y="253"/>
                      </a:lnTo>
                      <a:lnTo>
                        <a:pt x="396" y="221"/>
                      </a:lnTo>
                      <a:lnTo>
                        <a:pt x="430" y="186"/>
                      </a:lnTo>
                      <a:lnTo>
                        <a:pt x="462" y="152"/>
                      </a:lnTo>
                      <a:lnTo>
                        <a:pt x="496" y="117"/>
                      </a:lnTo>
                      <a:lnTo>
                        <a:pt x="528" y="82"/>
                      </a:lnTo>
                      <a:lnTo>
                        <a:pt x="561" y="49"/>
                      </a:lnTo>
                      <a:lnTo>
                        <a:pt x="596" y="14"/>
                      </a:lnTo>
                      <a:lnTo>
                        <a:pt x="598" y="13"/>
                      </a:lnTo>
                      <a:lnTo>
                        <a:pt x="582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5" name="Freeform 719"/>
                <p:cNvSpPr>
                  <a:spLocks/>
                </p:cNvSpPr>
                <p:nvPr/>
              </p:nvSpPr>
              <p:spPr bwMode="auto">
                <a:xfrm>
                  <a:off x="4607" y="3160"/>
                  <a:ext cx="32" cy="50"/>
                </a:xfrm>
                <a:custGeom>
                  <a:avLst/>
                  <a:gdLst/>
                  <a:ahLst/>
                  <a:cxnLst>
                    <a:cxn ang="0">
                      <a:pos x="117" y="19"/>
                    </a:cxn>
                    <a:cxn ang="0">
                      <a:pos x="110" y="9"/>
                    </a:cxn>
                    <a:cxn ang="0">
                      <a:pos x="105" y="35"/>
                    </a:cxn>
                    <a:cxn ang="0">
                      <a:pos x="97" y="57"/>
                    </a:cxn>
                    <a:cxn ang="0">
                      <a:pos x="86" y="80"/>
                    </a:cxn>
                    <a:cxn ang="0">
                      <a:pos x="71" y="100"/>
                    </a:cxn>
                    <a:cxn ang="0">
                      <a:pos x="53" y="122"/>
                    </a:cxn>
                    <a:cxn ang="0">
                      <a:pos x="35" y="144"/>
                    </a:cxn>
                    <a:cxn ang="0">
                      <a:pos x="16" y="164"/>
                    </a:cxn>
                    <a:cxn ang="0">
                      <a:pos x="0" y="188"/>
                    </a:cxn>
                    <a:cxn ang="0">
                      <a:pos x="16" y="199"/>
                    </a:cxn>
                    <a:cxn ang="0">
                      <a:pos x="31" y="177"/>
                    </a:cxn>
                    <a:cxn ang="0">
                      <a:pos x="50" y="156"/>
                    </a:cxn>
                    <a:cxn ang="0">
                      <a:pos x="68" y="135"/>
                    </a:cxn>
                    <a:cxn ang="0">
                      <a:pos x="86" y="113"/>
                    </a:cxn>
                    <a:cxn ang="0">
                      <a:pos x="102" y="91"/>
                    </a:cxn>
                    <a:cxn ang="0">
                      <a:pos x="116" y="65"/>
                    </a:cxn>
                    <a:cxn ang="0">
                      <a:pos x="124" y="38"/>
                    </a:cxn>
                    <a:cxn ang="0">
                      <a:pos x="129" y="9"/>
                    </a:cxn>
                    <a:cxn ang="0">
                      <a:pos x="122" y="0"/>
                    </a:cxn>
                    <a:cxn ang="0">
                      <a:pos x="130" y="9"/>
                    </a:cxn>
                    <a:cxn ang="0">
                      <a:pos x="130" y="3"/>
                    </a:cxn>
                    <a:cxn ang="0">
                      <a:pos x="122" y="0"/>
                    </a:cxn>
                    <a:cxn ang="0">
                      <a:pos x="117" y="19"/>
                    </a:cxn>
                  </a:cxnLst>
                  <a:rect l="0" t="0" r="r" b="b"/>
                  <a:pathLst>
                    <a:path w="130" h="199">
                      <a:moveTo>
                        <a:pt x="117" y="19"/>
                      </a:moveTo>
                      <a:lnTo>
                        <a:pt x="110" y="9"/>
                      </a:lnTo>
                      <a:lnTo>
                        <a:pt x="105" y="35"/>
                      </a:lnTo>
                      <a:lnTo>
                        <a:pt x="97" y="57"/>
                      </a:lnTo>
                      <a:lnTo>
                        <a:pt x="86" y="80"/>
                      </a:lnTo>
                      <a:lnTo>
                        <a:pt x="71" y="100"/>
                      </a:lnTo>
                      <a:lnTo>
                        <a:pt x="53" y="122"/>
                      </a:lnTo>
                      <a:lnTo>
                        <a:pt x="35" y="144"/>
                      </a:lnTo>
                      <a:lnTo>
                        <a:pt x="16" y="164"/>
                      </a:lnTo>
                      <a:lnTo>
                        <a:pt x="0" y="188"/>
                      </a:lnTo>
                      <a:lnTo>
                        <a:pt x="16" y="199"/>
                      </a:lnTo>
                      <a:lnTo>
                        <a:pt x="31" y="177"/>
                      </a:lnTo>
                      <a:lnTo>
                        <a:pt x="50" y="156"/>
                      </a:lnTo>
                      <a:lnTo>
                        <a:pt x="68" y="135"/>
                      </a:lnTo>
                      <a:lnTo>
                        <a:pt x="86" y="113"/>
                      </a:lnTo>
                      <a:lnTo>
                        <a:pt x="102" y="91"/>
                      </a:lnTo>
                      <a:lnTo>
                        <a:pt x="116" y="65"/>
                      </a:lnTo>
                      <a:lnTo>
                        <a:pt x="124" y="38"/>
                      </a:lnTo>
                      <a:lnTo>
                        <a:pt x="129" y="9"/>
                      </a:lnTo>
                      <a:lnTo>
                        <a:pt x="122" y="0"/>
                      </a:lnTo>
                      <a:lnTo>
                        <a:pt x="130" y="9"/>
                      </a:lnTo>
                      <a:lnTo>
                        <a:pt x="130" y="3"/>
                      </a:lnTo>
                      <a:lnTo>
                        <a:pt x="122" y="0"/>
                      </a:lnTo>
                      <a:lnTo>
                        <a:pt x="117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6" name="Freeform 720"/>
                <p:cNvSpPr>
                  <a:spLocks/>
                </p:cNvSpPr>
                <p:nvPr/>
              </p:nvSpPr>
              <p:spPr bwMode="auto">
                <a:xfrm>
                  <a:off x="4458" y="3155"/>
                  <a:ext cx="180" cy="35"/>
                </a:xfrm>
                <a:custGeom>
                  <a:avLst/>
                  <a:gdLst/>
                  <a:ahLst/>
                  <a:cxnLst>
                    <a:cxn ang="0">
                      <a:pos x="6" y="140"/>
                    </a:cxn>
                    <a:cxn ang="0">
                      <a:pos x="49" y="129"/>
                    </a:cxn>
                    <a:cxn ang="0">
                      <a:pos x="94" y="114"/>
                    </a:cxn>
                    <a:cxn ang="0">
                      <a:pos x="139" y="101"/>
                    </a:cxn>
                    <a:cxn ang="0">
                      <a:pos x="184" y="88"/>
                    </a:cxn>
                    <a:cxn ang="0">
                      <a:pos x="229" y="76"/>
                    </a:cxn>
                    <a:cxn ang="0">
                      <a:pos x="275" y="64"/>
                    </a:cxn>
                    <a:cxn ang="0">
                      <a:pos x="320" y="52"/>
                    </a:cxn>
                    <a:cxn ang="0">
                      <a:pos x="363" y="43"/>
                    </a:cxn>
                    <a:cxn ang="0">
                      <a:pos x="408" y="35"/>
                    </a:cxn>
                    <a:cxn ang="0">
                      <a:pos x="453" y="27"/>
                    </a:cxn>
                    <a:cxn ang="0">
                      <a:pos x="496" y="23"/>
                    </a:cxn>
                    <a:cxn ang="0">
                      <a:pos x="541" y="22"/>
                    </a:cxn>
                    <a:cxn ang="0">
                      <a:pos x="586" y="22"/>
                    </a:cxn>
                    <a:cxn ang="0">
                      <a:pos x="628" y="24"/>
                    </a:cxn>
                    <a:cxn ang="0">
                      <a:pos x="670" y="29"/>
                    </a:cxn>
                    <a:cxn ang="0">
                      <a:pos x="712" y="39"/>
                    </a:cxn>
                    <a:cxn ang="0">
                      <a:pos x="695" y="14"/>
                    </a:cxn>
                    <a:cxn ang="0">
                      <a:pos x="650" y="7"/>
                    </a:cxn>
                    <a:cxn ang="0">
                      <a:pos x="606" y="4"/>
                    </a:cxn>
                    <a:cxn ang="0">
                      <a:pos x="562" y="0"/>
                    </a:cxn>
                    <a:cxn ang="0">
                      <a:pos x="519" y="4"/>
                    </a:cxn>
                    <a:cxn ang="0">
                      <a:pos x="474" y="6"/>
                    </a:cxn>
                    <a:cxn ang="0">
                      <a:pos x="429" y="12"/>
                    </a:cxn>
                    <a:cxn ang="0">
                      <a:pos x="384" y="20"/>
                    </a:cxn>
                    <a:cxn ang="0">
                      <a:pos x="338" y="29"/>
                    </a:cxn>
                    <a:cxn ang="0">
                      <a:pos x="292" y="39"/>
                    </a:cxn>
                    <a:cxn ang="0">
                      <a:pos x="248" y="50"/>
                    </a:cxn>
                    <a:cxn ang="0">
                      <a:pos x="203" y="63"/>
                    </a:cxn>
                    <a:cxn ang="0">
                      <a:pos x="157" y="77"/>
                    </a:cxn>
                    <a:cxn ang="0">
                      <a:pos x="112" y="89"/>
                    </a:cxn>
                    <a:cxn ang="0">
                      <a:pos x="68" y="102"/>
                    </a:cxn>
                    <a:cxn ang="0">
                      <a:pos x="24" y="115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717" h="140">
                      <a:moveTo>
                        <a:pt x="9" y="139"/>
                      </a:moveTo>
                      <a:lnTo>
                        <a:pt x="6" y="140"/>
                      </a:lnTo>
                      <a:lnTo>
                        <a:pt x="27" y="134"/>
                      </a:lnTo>
                      <a:lnTo>
                        <a:pt x="49" y="129"/>
                      </a:lnTo>
                      <a:lnTo>
                        <a:pt x="73" y="121"/>
                      </a:lnTo>
                      <a:lnTo>
                        <a:pt x="94" y="114"/>
                      </a:lnTo>
                      <a:lnTo>
                        <a:pt x="117" y="108"/>
                      </a:lnTo>
                      <a:lnTo>
                        <a:pt x="139" y="101"/>
                      </a:lnTo>
                      <a:lnTo>
                        <a:pt x="162" y="95"/>
                      </a:lnTo>
                      <a:lnTo>
                        <a:pt x="184" y="88"/>
                      </a:lnTo>
                      <a:lnTo>
                        <a:pt x="206" y="82"/>
                      </a:lnTo>
                      <a:lnTo>
                        <a:pt x="229" y="76"/>
                      </a:lnTo>
                      <a:lnTo>
                        <a:pt x="251" y="69"/>
                      </a:lnTo>
                      <a:lnTo>
                        <a:pt x="275" y="64"/>
                      </a:lnTo>
                      <a:lnTo>
                        <a:pt x="297" y="58"/>
                      </a:lnTo>
                      <a:lnTo>
                        <a:pt x="320" y="52"/>
                      </a:lnTo>
                      <a:lnTo>
                        <a:pt x="341" y="48"/>
                      </a:lnTo>
                      <a:lnTo>
                        <a:pt x="363" y="43"/>
                      </a:lnTo>
                      <a:lnTo>
                        <a:pt x="385" y="39"/>
                      </a:lnTo>
                      <a:lnTo>
                        <a:pt x="408" y="35"/>
                      </a:lnTo>
                      <a:lnTo>
                        <a:pt x="430" y="31"/>
                      </a:lnTo>
                      <a:lnTo>
                        <a:pt x="453" y="27"/>
                      </a:lnTo>
                      <a:lnTo>
                        <a:pt x="474" y="25"/>
                      </a:lnTo>
                      <a:lnTo>
                        <a:pt x="496" y="23"/>
                      </a:lnTo>
                      <a:lnTo>
                        <a:pt x="519" y="23"/>
                      </a:lnTo>
                      <a:lnTo>
                        <a:pt x="541" y="22"/>
                      </a:lnTo>
                      <a:lnTo>
                        <a:pt x="562" y="22"/>
                      </a:lnTo>
                      <a:lnTo>
                        <a:pt x="586" y="22"/>
                      </a:lnTo>
                      <a:lnTo>
                        <a:pt x="606" y="23"/>
                      </a:lnTo>
                      <a:lnTo>
                        <a:pt x="628" y="24"/>
                      </a:lnTo>
                      <a:lnTo>
                        <a:pt x="648" y="26"/>
                      </a:lnTo>
                      <a:lnTo>
                        <a:pt x="670" y="29"/>
                      </a:lnTo>
                      <a:lnTo>
                        <a:pt x="690" y="33"/>
                      </a:lnTo>
                      <a:lnTo>
                        <a:pt x="712" y="39"/>
                      </a:lnTo>
                      <a:lnTo>
                        <a:pt x="717" y="20"/>
                      </a:lnTo>
                      <a:lnTo>
                        <a:pt x="695" y="14"/>
                      </a:lnTo>
                      <a:lnTo>
                        <a:pt x="671" y="11"/>
                      </a:lnTo>
                      <a:lnTo>
                        <a:pt x="650" y="7"/>
                      </a:lnTo>
                      <a:lnTo>
                        <a:pt x="628" y="5"/>
                      </a:lnTo>
                      <a:lnTo>
                        <a:pt x="606" y="4"/>
                      </a:lnTo>
                      <a:lnTo>
                        <a:pt x="586" y="2"/>
                      </a:lnTo>
                      <a:lnTo>
                        <a:pt x="562" y="0"/>
                      </a:lnTo>
                      <a:lnTo>
                        <a:pt x="541" y="2"/>
                      </a:lnTo>
                      <a:lnTo>
                        <a:pt x="519" y="4"/>
                      </a:lnTo>
                      <a:lnTo>
                        <a:pt x="496" y="4"/>
                      </a:lnTo>
                      <a:lnTo>
                        <a:pt x="474" y="6"/>
                      </a:lnTo>
                      <a:lnTo>
                        <a:pt x="451" y="8"/>
                      </a:lnTo>
                      <a:lnTo>
                        <a:pt x="429" y="12"/>
                      </a:lnTo>
                      <a:lnTo>
                        <a:pt x="407" y="16"/>
                      </a:lnTo>
                      <a:lnTo>
                        <a:pt x="384" y="20"/>
                      </a:lnTo>
                      <a:lnTo>
                        <a:pt x="362" y="24"/>
                      </a:lnTo>
                      <a:lnTo>
                        <a:pt x="338" y="29"/>
                      </a:lnTo>
                      <a:lnTo>
                        <a:pt x="315" y="33"/>
                      </a:lnTo>
                      <a:lnTo>
                        <a:pt x="292" y="39"/>
                      </a:lnTo>
                      <a:lnTo>
                        <a:pt x="270" y="45"/>
                      </a:lnTo>
                      <a:lnTo>
                        <a:pt x="248" y="50"/>
                      </a:lnTo>
                      <a:lnTo>
                        <a:pt x="225" y="57"/>
                      </a:lnTo>
                      <a:lnTo>
                        <a:pt x="203" y="63"/>
                      </a:lnTo>
                      <a:lnTo>
                        <a:pt x="181" y="69"/>
                      </a:lnTo>
                      <a:lnTo>
                        <a:pt x="157" y="77"/>
                      </a:lnTo>
                      <a:lnTo>
                        <a:pt x="135" y="82"/>
                      </a:lnTo>
                      <a:lnTo>
                        <a:pt x="112" y="89"/>
                      </a:lnTo>
                      <a:lnTo>
                        <a:pt x="90" y="95"/>
                      </a:lnTo>
                      <a:lnTo>
                        <a:pt x="68" y="102"/>
                      </a:lnTo>
                      <a:lnTo>
                        <a:pt x="46" y="109"/>
                      </a:lnTo>
                      <a:lnTo>
                        <a:pt x="24" y="115"/>
                      </a:lnTo>
                      <a:lnTo>
                        <a:pt x="2" y="121"/>
                      </a:lnTo>
                      <a:lnTo>
                        <a:pt x="0" y="123"/>
                      </a:lnTo>
                      <a:lnTo>
                        <a:pt x="9" y="13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7" name="Freeform 721"/>
                <p:cNvSpPr>
                  <a:spLocks/>
                </p:cNvSpPr>
                <p:nvPr/>
              </p:nvSpPr>
              <p:spPr bwMode="auto">
                <a:xfrm>
                  <a:off x="4341" y="3186"/>
                  <a:ext cx="119" cy="79"/>
                </a:xfrm>
                <a:custGeom>
                  <a:avLst/>
                  <a:gdLst/>
                  <a:ahLst/>
                  <a:cxnLst>
                    <a:cxn ang="0">
                      <a:pos x="21" y="310"/>
                    </a:cxn>
                    <a:cxn ang="0">
                      <a:pos x="16" y="318"/>
                    </a:cxn>
                    <a:cxn ang="0">
                      <a:pos x="42" y="294"/>
                    </a:cxn>
                    <a:cxn ang="0">
                      <a:pos x="67" y="273"/>
                    </a:cxn>
                    <a:cxn ang="0">
                      <a:pos x="94" y="252"/>
                    </a:cxn>
                    <a:cxn ang="0">
                      <a:pos x="119" y="231"/>
                    </a:cxn>
                    <a:cxn ang="0">
                      <a:pos x="147" y="212"/>
                    </a:cxn>
                    <a:cxn ang="0">
                      <a:pos x="174" y="192"/>
                    </a:cxn>
                    <a:cxn ang="0">
                      <a:pos x="203" y="173"/>
                    </a:cxn>
                    <a:cxn ang="0">
                      <a:pos x="231" y="154"/>
                    </a:cxn>
                    <a:cxn ang="0">
                      <a:pos x="260" y="136"/>
                    </a:cxn>
                    <a:cxn ang="0">
                      <a:pos x="289" y="118"/>
                    </a:cxn>
                    <a:cxn ang="0">
                      <a:pos x="320" y="101"/>
                    </a:cxn>
                    <a:cxn ang="0">
                      <a:pos x="350" y="84"/>
                    </a:cxn>
                    <a:cxn ang="0">
                      <a:pos x="380" y="67"/>
                    </a:cxn>
                    <a:cxn ang="0">
                      <a:pos x="413" y="51"/>
                    </a:cxn>
                    <a:cxn ang="0">
                      <a:pos x="444" y="33"/>
                    </a:cxn>
                    <a:cxn ang="0">
                      <a:pos x="478" y="16"/>
                    </a:cxn>
                    <a:cxn ang="0">
                      <a:pos x="469" y="0"/>
                    </a:cxn>
                    <a:cxn ang="0">
                      <a:pos x="436" y="16"/>
                    </a:cxn>
                    <a:cxn ang="0">
                      <a:pos x="405" y="33"/>
                    </a:cxn>
                    <a:cxn ang="0">
                      <a:pos x="373" y="51"/>
                    </a:cxn>
                    <a:cxn ang="0">
                      <a:pos x="342" y="67"/>
                    </a:cxn>
                    <a:cxn ang="0">
                      <a:pos x="312" y="84"/>
                    </a:cxn>
                    <a:cxn ang="0">
                      <a:pos x="281" y="102"/>
                    </a:cxn>
                    <a:cxn ang="0">
                      <a:pos x="249" y="120"/>
                    </a:cxn>
                    <a:cxn ang="0">
                      <a:pos x="221" y="137"/>
                    </a:cxn>
                    <a:cxn ang="0">
                      <a:pos x="192" y="156"/>
                    </a:cxn>
                    <a:cxn ang="0">
                      <a:pos x="163" y="176"/>
                    </a:cxn>
                    <a:cxn ang="0">
                      <a:pos x="137" y="195"/>
                    </a:cxn>
                    <a:cxn ang="0">
                      <a:pos x="109" y="215"/>
                    </a:cxn>
                    <a:cxn ang="0">
                      <a:pos x="81" y="236"/>
                    </a:cxn>
                    <a:cxn ang="0">
                      <a:pos x="54" y="258"/>
                    </a:cxn>
                    <a:cxn ang="0">
                      <a:pos x="29" y="280"/>
                    </a:cxn>
                    <a:cxn ang="0">
                      <a:pos x="3" y="304"/>
                    </a:cxn>
                    <a:cxn ang="0">
                      <a:pos x="0" y="310"/>
                    </a:cxn>
                    <a:cxn ang="0">
                      <a:pos x="3" y="304"/>
                    </a:cxn>
                    <a:cxn ang="0">
                      <a:pos x="0" y="306"/>
                    </a:cxn>
                    <a:cxn ang="0">
                      <a:pos x="0" y="310"/>
                    </a:cxn>
                    <a:cxn ang="0">
                      <a:pos x="21" y="310"/>
                    </a:cxn>
                  </a:cxnLst>
                  <a:rect l="0" t="0" r="r" b="b"/>
                  <a:pathLst>
                    <a:path w="478" h="318">
                      <a:moveTo>
                        <a:pt x="21" y="310"/>
                      </a:moveTo>
                      <a:lnTo>
                        <a:pt x="16" y="318"/>
                      </a:lnTo>
                      <a:lnTo>
                        <a:pt x="42" y="294"/>
                      </a:lnTo>
                      <a:lnTo>
                        <a:pt x="67" y="273"/>
                      </a:lnTo>
                      <a:lnTo>
                        <a:pt x="94" y="252"/>
                      </a:lnTo>
                      <a:lnTo>
                        <a:pt x="119" y="231"/>
                      </a:lnTo>
                      <a:lnTo>
                        <a:pt x="147" y="212"/>
                      </a:lnTo>
                      <a:lnTo>
                        <a:pt x="174" y="192"/>
                      </a:lnTo>
                      <a:lnTo>
                        <a:pt x="203" y="173"/>
                      </a:lnTo>
                      <a:lnTo>
                        <a:pt x="231" y="154"/>
                      </a:lnTo>
                      <a:lnTo>
                        <a:pt x="260" y="136"/>
                      </a:lnTo>
                      <a:lnTo>
                        <a:pt x="289" y="118"/>
                      </a:lnTo>
                      <a:lnTo>
                        <a:pt x="320" y="101"/>
                      </a:lnTo>
                      <a:lnTo>
                        <a:pt x="350" y="84"/>
                      </a:lnTo>
                      <a:lnTo>
                        <a:pt x="380" y="67"/>
                      </a:lnTo>
                      <a:lnTo>
                        <a:pt x="413" y="51"/>
                      </a:lnTo>
                      <a:lnTo>
                        <a:pt x="444" y="33"/>
                      </a:lnTo>
                      <a:lnTo>
                        <a:pt x="478" y="16"/>
                      </a:lnTo>
                      <a:lnTo>
                        <a:pt x="469" y="0"/>
                      </a:lnTo>
                      <a:lnTo>
                        <a:pt x="436" y="16"/>
                      </a:lnTo>
                      <a:lnTo>
                        <a:pt x="405" y="33"/>
                      </a:lnTo>
                      <a:lnTo>
                        <a:pt x="373" y="51"/>
                      </a:lnTo>
                      <a:lnTo>
                        <a:pt x="342" y="67"/>
                      </a:lnTo>
                      <a:lnTo>
                        <a:pt x="312" y="84"/>
                      </a:lnTo>
                      <a:lnTo>
                        <a:pt x="281" y="102"/>
                      </a:lnTo>
                      <a:lnTo>
                        <a:pt x="249" y="120"/>
                      </a:lnTo>
                      <a:lnTo>
                        <a:pt x="221" y="137"/>
                      </a:lnTo>
                      <a:lnTo>
                        <a:pt x="192" y="156"/>
                      </a:lnTo>
                      <a:lnTo>
                        <a:pt x="163" y="176"/>
                      </a:lnTo>
                      <a:lnTo>
                        <a:pt x="137" y="195"/>
                      </a:lnTo>
                      <a:lnTo>
                        <a:pt x="109" y="215"/>
                      </a:lnTo>
                      <a:lnTo>
                        <a:pt x="81" y="236"/>
                      </a:lnTo>
                      <a:lnTo>
                        <a:pt x="54" y="258"/>
                      </a:lnTo>
                      <a:lnTo>
                        <a:pt x="29" y="280"/>
                      </a:lnTo>
                      <a:lnTo>
                        <a:pt x="3" y="304"/>
                      </a:lnTo>
                      <a:lnTo>
                        <a:pt x="0" y="310"/>
                      </a:lnTo>
                      <a:lnTo>
                        <a:pt x="3" y="304"/>
                      </a:lnTo>
                      <a:lnTo>
                        <a:pt x="0" y="306"/>
                      </a:lnTo>
                      <a:lnTo>
                        <a:pt x="0" y="310"/>
                      </a:lnTo>
                      <a:lnTo>
                        <a:pt x="21" y="3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8" name="Freeform 722"/>
                <p:cNvSpPr>
                  <a:spLocks/>
                </p:cNvSpPr>
                <p:nvPr/>
              </p:nvSpPr>
              <p:spPr bwMode="auto">
                <a:xfrm>
                  <a:off x="4341" y="3263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5" y="0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8" y="4"/>
                    </a:cxn>
                    <a:cxn ang="0">
                      <a:pos x="21" y="3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14"/>
                    </a:cxn>
                    <a:cxn ang="0">
                      <a:pos x="8" y="18"/>
                    </a:cxn>
                    <a:cxn ang="0">
                      <a:pos x="15" y="22"/>
                    </a:cxn>
                    <a:cxn ang="0">
                      <a:pos x="16" y="21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21" h="22">
                      <a:moveTo>
                        <a:pt x="13" y="2"/>
                      </a:moveTo>
                      <a:lnTo>
                        <a:pt x="15" y="0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21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14"/>
                      </a:lnTo>
                      <a:lnTo>
                        <a:pt x="8" y="18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699" name="Freeform 723"/>
                <p:cNvSpPr>
                  <a:spLocks/>
                </p:cNvSpPr>
                <p:nvPr/>
              </p:nvSpPr>
              <p:spPr bwMode="auto">
                <a:xfrm>
                  <a:off x="4344" y="3228"/>
                  <a:ext cx="149" cy="40"/>
                </a:xfrm>
                <a:custGeom>
                  <a:avLst/>
                  <a:gdLst/>
                  <a:ahLst/>
                  <a:cxnLst>
                    <a:cxn ang="0">
                      <a:pos x="591" y="0"/>
                    </a:cxn>
                    <a:cxn ang="0">
                      <a:pos x="589" y="0"/>
                    </a:cxn>
                    <a:cxn ang="0">
                      <a:pos x="0" y="139"/>
                    </a:cxn>
                    <a:cxn ang="0">
                      <a:pos x="3" y="158"/>
                    </a:cxn>
                    <a:cxn ang="0">
                      <a:pos x="594" y="19"/>
                    </a:cxn>
                    <a:cxn ang="0">
                      <a:pos x="591" y="20"/>
                    </a:cxn>
                    <a:cxn ang="0">
                      <a:pos x="591" y="0"/>
                    </a:cxn>
                  </a:cxnLst>
                  <a:rect l="0" t="0" r="r" b="b"/>
                  <a:pathLst>
                    <a:path w="594" h="158">
                      <a:moveTo>
                        <a:pt x="591" y="0"/>
                      </a:moveTo>
                      <a:lnTo>
                        <a:pt x="589" y="0"/>
                      </a:lnTo>
                      <a:lnTo>
                        <a:pt x="0" y="139"/>
                      </a:lnTo>
                      <a:lnTo>
                        <a:pt x="3" y="158"/>
                      </a:lnTo>
                      <a:lnTo>
                        <a:pt x="594" y="19"/>
                      </a:lnTo>
                      <a:lnTo>
                        <a:pt x="591" y="20"/>
                      </a:lnTo>
                      <a:lnTo>
                        <a:pt x="591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0" name="Freeform 724"/>
                <p:cNvSpPr>
                  <a:spLocks/>
                </p:cNvSpPr>
                <p:nvPr/>
              </p:nvSpPr>
              <p:spPr bwMode="auto">
                <a:xfrm>
                  <a:off x="4493" y="322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21" y="26"/>
                    </a:cxn>
                    <a:cxn ang="0">
                      <a:pos x="22" y="13"/>
                    </a:cxn>
                    <a:cxn ang="0">
                      <a:pos x="19" y="8"/>
                    </a:cxn>
                    <a:cxn ang="0">
                      <a:pos x="13" y="3"/>
                    </a:cxn>
                    <a:cxn ang="0">
                      <a:pos x="7" y="1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3" y="20"/>
                    </a:cxn>
                    <a:cxn ang="0">
                      <a:pos x="4" y="21"/>
                    </a:cxn>
                    <a:cxn ang="0">
                      <a:pos x="6" y="23"/>
                    </a:cxn>
                    <a:cxn ang="0">
                      <a:pos x="7" y="11"/>
                    </a:cxn>
                    <a:cxn ang="0">
                      <a:pos x="21" y="26"/>
                    </a:cxn>
                    <a:cxn ang="0">
                      <a:pos x="27" y="20"/>
                    </a:cxn>
                    <a:cxn ang="0">
                      <a:pos x="22" y="13"/>
                    </a:cxn>
                    <a:cxn ang="0">
                      <a:pos x="21" y="26"/>
                    </a:cxn>
                  </a:cxnLst>
                  <a:rect l="0" t="0" r="r" b="b"/>
                  <a:pathLst>
                    <a:path w="27" h="26">
                      <a:moveTo>
                        <a:pt x="21" y="26"/>
                      </a:moveTo>
                      <a:lnTo>
                        <a:pt x="22" y="13"/>
                      </a:lnTo>
                      <a:lnTo>
                        <a:pt x="19" y="8"/>
                      </a:lnTo>
                      <a:lnTo>
                        <a:pt x="13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11"/>
                      </a:lnTo>
                      <a:lnTo>
                        <a:pt x="21" y="26"/>
                      </a:lnTo>
                      <a:lnTo>
                        <a:pt x="27" y="20"/>
                      </a:lnTo>
                      <a:lnTo>
                        <a:pt x="22" y="13"/>
                      </a:lnTo>
                      <a:lnTo>
                        <a:pt x="21" y="2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1" name="Freeform 725"/>
                <p:cNvSpPr>
                  <a:spLocks/>
                </p:cNvSpPr>
                <p:nvPr/>
              </p:nvSpPr>
              <p:spPr bwMode="auto">
                <a:xfrm>
                  <a:off x="4403" y="3231"/>
                  <a:ext cx="94" cy="57"/>
                </a:xfrm>
                <a:custGeom>
                  <a:avLst/>
                  <a:gdLst/>
                  <a:ahLst/>
                  <a:cxnLst>
                    <a:cxn ang="0">
                      <a:pos x="8" y="226"/>
                    </a:cxn>
                    <a:cxn ang="0">
                      <a:pos x="11" y="225"/>
                    </a:cxn>
                    <a:cxn ang="0">
                      <a:pos x="32" y="212"/>
                    </a:cxn>
                    <a:cxn ang="0">
                      <a:pos x="55" y="200"/>
                    </a:cxn>
                    <a:cxn ang="0">
                      <a:pos x="78" y="187"/>
                    </a:cxn>
                    <a:cxn ang="0">
                      <a:pos x="102" y="174"/>
                    </a:cxn>
                    <a:cxn ang="0">
                      <a:pos x="127" y="163"/>
                    </a:cxn>
                    <a:cxn ang="0">
                      <a:pos x="151" y="153"/>
                    </a:cxn>
                    <a:cxn ang="0">
                      <a:pos x="177" y="141"/>
                    </a:cxn>
                    <a:cxn ang="0">
                      <a:pos x="200" y="129"/>
                    </a:cxn>
                    <a:cxn ang="0">
                      <a:pos x="225" y="117"/>
                    </a:cxn>
                    <a:cxn ang="0">
                      <a:pos x="249" y="104"/>
                    </a:cxn>
                    <a:cxn ang="0">
                      <a:pos x="272" y="92"/>
                    </a:cxn>
                    <a:cxn ang="0">
                      <a:pos x="295" y="78"/>
                    </a:cxn>
                    <a:cxn ang="0">
                      <a:pos x="317" y="65"/>
                    </a:cxn>
                    <a:cxn ang="0">
                      <a:pos x="339" y="49"/>
                    </a:cxn>
                    <a:cxn ang="0">
                      <a:pos x="358" y="31"/>
                    </a:cxn>
                    <a:cxn ang="0">
                      <a:pos x="376" y="15"/>
                    </a:cxn>
                    <a:cxn ang="0">
                      <a:pos x="362" y="0"/>
                    </a:cxn>
                    <a:cxn ang="0">
                      <a:pos x="345" y="17"/>
                    </a:cxn>
                    <a:cxn ang="0">
                      <a:pos x="326" y="34"/>
                    </a:cxn>
                    <a:cxn ang="0">
                      <a:pos x="307" y="48"/>
                    </a:cxn>
                    <a:cxn ang="0">
                      <a:pos x="286" y="61"/>
                    </a:cxn>
                    <a:cxn ang="0">
                      <a:pos x="264" y="74"/>
                    </a:cxn>
                    <a:cxn ang="0">
                      <a:pos x="240" y="87"/>
                    </a:cxn>
                    <a:cxn ang="0">
                      <a:pos x="216" y="100"/>
                    </a:cxn>
                    <a:cxn ang="0">
                      <a:pos x="193" y="110"/>
                    </a:cxn>
                    <a:cxn ang="0">
                      <a:pos x="167" y="123"/>
                    </a:cxn>
                    <a:cxn ang="0">
                      <a:pos x="143" y="134"/>
                    </a:cxn>
                    <a:cxn ang="0">
                      <a:pos x="119" y="146"/>
                    </a:cxn>
                    <a:cxn ang="0">
                      <a:pos x="94" y="159"/>
                    </a:cxn>
                    <a:cxn ang="0">
                      <a:pos x="71" y="170"/>
                    </a:cxn>
                    <a:cxn ang="0">
                      <a:pos x="48" y="182"/>
                    </a:cxn>
                    <a:cxn ang="0">
                      <a:pos x="23" y="195"/>
                    </a:cxn>
                    <a:cxn ang="0">
                      <a:pos x="0" y="210"/>
                    </a:cxn>
                    <a:cxn ang="0">
                      <a:pos x="1" y="209"/>
                    </a:cxn>
                    <a:cxn ang="0">
                      <a:pos x="8" y="226"/>
                    </a:cxn>
                  </a:cxnLst>
                  <a:rect l="0" t="0" r="r" b="b"/>
                  <a:pathLst>
                    <a:path w="376" h="226">
                      <a:moveTo>
                        <a:pt x="8" y="226"/>
                      </a:moveTo>
                      <a:lnTo>
                        <a:pt x="11" y="225"/>
                      </a:lnTo>
                      <a:lnTo>
                        <a:pt x="32" y="212"/>
                      </a:lnTo>
                      <a:lnTo>
                        <a:pt x="55" y="200"/>
                      </a:lnTo>
                      <a:lnTo>
                        <a:pt x="78" y="187"/>
                      </a:lnTo>
                      <a:lnTo>
                        <a:pt x="102" y="174"/>
                      </a:lnTo>
                      <a:lnTo>
                        <a:pt x="127" y="163"/>
                      </a:lnTo>
                      <a:lnTo>
                        <a:pt x="151" y="153"/>
                      </a:lnTo>
                      <a:lnTo>
                        <a:pt x="177" y="141"/>
                      </a:lnTo>
                      <a:lnTo>
                        <a:pt x="200" y="129"/>
                      </a:lnTo>
                      <a:lnTo>
                        <a:pt x="225" y="117"/>
                      </a:lnTo>
                      <a:lnTo>
                        <a:pt x="249" y="104"/>
                      </a:lnTo>
                      <a:lnTo>
                        <a:pt x="272" y="92"/>
                      </a:lnTo>
                      <a:lnTo>
                        <a:pt x="295" y="78"/>
                      </a:lnTo>
                      <a:lnTo>
                        <a:pt x="317" y="65"/>
                      </a:lnTo>
                      <a:lnTo>
                        <a:pt x="339" y="49"/>
                      </a:lnTo>
                      <a:lnTo>
                        <a:pt x="358" y="31"/>
                      </a:lnTo>
                      <a:lnTo>
                        <a:pt x="376" y="15"/>
                      </a:lnTo>
                      <a:lnTo>
                        <a:pt x="362" y="0"/>
                      </a:lnTo>
                      <a:lnTo>
                        <a:pt x="345" y="17"/>
                      </a:lnTo>
                      <a:lnTo>
                        <a:pt x="326" y="34"/>
                      </a:lnTo>
                      <a:lnTo>
                        <a:pt x="307" y="48"/>
                      </a:lnTo>
                      <a:lnTo>
                        <a:pt x="286" y="61"/>
                      </a:lnTo>
                      <a:lnTo>
                        <a:pt x="264" y="74"/>
                      </a:lnTo>
                      <a:lnTo>
                        <a:pt x="240" y="87"/>
                      </a:lnTo>
                      <a:lnTo>
                        <a:pt x="216" y="100"/>
                      </a:lnTo>
                      <a:lnTo>
                        <a:pt x="193" y="110"/>
                      </a:lnTo>
                      <a:lnTo>
                        <a:pt x="167" y="123"/>
                      </a:lnTo>
                      <a:lnTo>
                        <a:pt x="143" y="134"/>
                      </a:lnTo>
                      <a:lnTo>
                        <a:pt x="119" y="146"/>
                      </a:lnTo>
                      <a:lnTo>
                        <a:pt x="94" y="159"/>
                      </a:lnTo>
                      <a:lnTo>
                        <a:pt x="71" y="170"/>
                      </a:lnTo>
                      <a:lnTo>
                        <a:pt x="48" y="182"/>
                      </a:lnTo>
                      <a:lnTo>
                        <a:pt x="23" y="195"/>
                      </a:lnTo>
                      <a:lnTo>
                        <a:pt x="0" y="210"/>
                      </a:lnTo>
                      <a:lnTo>
                        <a:pt x="1" y="209"/>
                      </a:lnTo>
                      <a:lnTo>
                        <a:pt x="8" y="22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2" name="Freeform 726"/>
                <p:cNvSpPr>
                  <a:spLocks/>
                </p:cNvSpPr>
                <p:nvPr/>
              </p:nvSpPr>
              <p:spPr bwMode="auto">
                <a:xfrm>
                  <a:off x="4398" y="3283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19" y="23"/>
                    </a:cxn>
                    <a:cxn ang="0">
                      <a:pos x="21" y="33"/>
                    </a:cxn>
                    <a:cxn ang="0">
                      <a:pos x="24" y="27"/>
                    </a:cxn>
                    <a:cxn ang="0">
                      <a:pos x="26" y="22"/>
                    </a:cxn>
                    <a:cxn ang="0">
                      <a:pos x="27" y="19"/>
                    </a:cxn>
                    <a:cxn ang="0">
                      <a:pos x="29" y="17"/>
                    </a:cxn>
                    <a:cxn ang="0">
                      <a:pos x="22" y="0"/>
                    </a:cxn>
                    <a:cxn ang="0">
                      <a:pos x="14" y="4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7"/>
                    </a:cxn>
                    <a:cxn ang="0">
                      <a:pos x="5" y="35"/>
                    </a:cxn>
                    <a:cxn ang="0">
                      <a:pos x="3" y="27"/>
                    </a:cxn>
                    <a:cxn ang="0">
                      <a:pos x="0" y="32"/>
                    </a:cxn>
                    <a:cxn ang="0">
                      <a:pos x="5" y="35"/>
                    </a:cxn>
                    <a:cxn ang="0">
                      <a:pos x="19" y="23"/>
                    </a:cxn>
                  </a:cxnLst>
                  <a:rect l="0" t="0" r="r" b="b"/>
                  <a:pathLst>
                    <a:path w="29" h="35">
                      <a:moveTo>
                        <a:pt x="19" y="23"/>
                      </a:moveTo>
                      <a:lnTo>
                        <a:pt x="21" y="33"/>
                      </a:lnTo>
                      <a:lnTo>
                        <a:pt x="24" y="27"/>
                      </a:lnTo>
                      <a:lnTo>
                        <a:pt x="26" y="22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2" y="0"/>
                      </a:lnTo>
                      <a:lnTo>
                        <a:pt x="14" y="4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7"/>
                      </a:lnTo>
                      <a:lnTo>
                        <a:pt x="5" y="35"/>
                      </a:lnTo>
                      <a:lnTo>
                        <a:pt x="3" y="27"/>
                      </a:lnTo>
                      <a:lnTo>
                        <a:pt x="0" y="32"/>
                      </a:lnTo>
                      <a:lnTo>
                        <a:pt x="5" y="35"/>
                      </a:lnTo>
                      <a:lnTo>
                        <a:pt x="19" y="2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3" name="Freeform 727"/>
                <p:cNvSpPr>
                  <a:spLocks/>
                </p:cNvSpPr>
                <p:nvPr/>
              </p:nvSpPr>
              <p:spPr bwMode="auto">
                <a:xfrm>
                  <a:off x="4399" y="3289"/>
                  <a:ext cx="49" cy="21"/>
                </a:xfrm>
                <a:custGeom>
                  <a:avLst/>
                  <a:gdLst/>
                  <a:ahLst/>
                  <a:cxnLst>
                    <a:cxn ang="0">
                      <a:pos x="194" y="63"/>
                    </a:cxn>
                    <a:cxn ang="0">
                      <a:pos x="193" y="63"/>
                    </a:cxn>
                    <a:cxn ang="0">
                      <a:pos x="182" y="60"/>
                    </a:cxn>
                    <a:cxn ang="0">
                      <a:pos x="171" y="57"/>
                    </a:cxn>
                    <a:cxn ang="0">
                      <a:pos x="157" y="54"/>
                    </a:cxn>
                    <a:cxn ang="0">
                      <a:pos x="144" y="51"/>
                    </a:cxn>
                    <a:cxn ang="0">
                      <a:pos x="132" y="48"/>
                    </a:cxn>
                    <a:cxn ang="0">
                      <a:pos x="120" y="45"/>
                    </a:cxn>
                    <a:cxn ang="0">
                      <a:pos x="107" y="42"/>
                    </a:cxn>
                    <a:cxn ang="0">
                      <a:pos x="93" y="40"/>
                    </a:cxn>
                    <a:cxn ang="0">
                      <a:pos x="81" y="36"/>
                    </a:cxn>
                    <a:cxn ang="0">
                      <a:pos x="70" y="31"/>
                    </a:cxn>
                    <a:cxn ang="0">
                      <a:pos x="59" y="28"/>
                    </a:cxn>
                    <a:cxn ang="0">
                      <a:pos x="49" y="23"/>
                    </a:cxn>
                    <a:cxn ang="0">
                      <a:pos x="37" y="18"/>
                    </a:cxn>
                    <a:cxn ang="0">
                      <a:pos x="29" y="12"/>
                    </a:cxn>
                    <a:cxn ang="0">
                      <a:pos x="21" y="6"/>
                    </a:cxn>
                    <a:cxn ang="0">
                      <a:pos x="14" y="0"/>
                    </a:cxn>
                    <a:cxn ang="0">
                      <a:pos x="0" y="12"/>
                    </a:cxn>
                    <a:cxn ang="0">
                      <a:pos x="8" y="22"/>
                    </a:cxn>
                    <a:cxn ang="0">
                      <a:pos x="19" y="29"/>
                    </a:cxn>
                    <a:cxn ang="0">
                      <a:pos x="29" y="35"/>
                    </a:cxn>
                    <a:cxn ang="0">
                      <a:pos x="41" y="42"/>
                    </a:cxn>
                    <a:cxn ang="0">
                      <a:pos x="53" y="47"/>
                    </a:cxn>
                    <a:cxn ang="0">
                      <a:pos x="64" y="50"/>
                    </a:cxn>
                    <a:cxn ang="0">
                      <a:pos x="78" y="55"/>
                    </a:cxn>
                    <a:cxn ang="0">
                      <a:pos x="89" y="59"/>
                    </a:cxn>
                    <a:cxn ang="0">
                      <a:pos x="103" y="61"/>
                    </a:cxn>
                    <a:cxn ang="0">
                      <a:pos x="115" y="64"/>
                    </a:cxn>
                    <a:cxn ang="0">
                      <a:pos x="129" y="67"/>
                    </a:cxn>
                    <a:cxn ang="0">
                      <a:pos x="142" y="70"/>
                    </a:cxn>
                    <a:cxn ang="0">
                      <a:pos x="155" y="73"/>
                    </a:cxn>
                    <a:cxn ang="0">
                      <a:pos x="166" y="76"/>
                    </a:cxn>
                    <a:cxn ang="0">
                      <a:pos x="178" y="79"/>
                    </a:cxn>
                    <a:cxn ang="0">
                      <a:pos x="189" y="82"/>
                    </a:cxn>
                    <a:cxn ang="0">
                      <a:pos x="188" y="82"/>
                    </a:cxn>
                    <a:cxn ang="0">
                      <a:pos x="194" y="63"/>
                    </a:cxn>
                  </a:cxnLst>
                  <a:rect l="0" t="0" r="r" b="b"/>
                  <a:pathLst>
                    <a:path w="194" h="82">
                      <a:moveTo>
                        <a:pt x="194" y="63"/>
                      </a:moveTo>
                      <a:lnTo>
                        <a:pt x="193" y="63"/>
                      </a:lnTo>
                      <a:lnTo>
                        <a:pt x="182" y="60"/>
                      </a:lnTo>
                      <a:lnTo>
                        <a:pt x="171" y="57"/>
                      </a:lnTo>
                      <a:lnTo>
                        <a:pt x="157" y="54"/>
                      </a:lnTo>
                      <a:lnTo>
                        <a:pt x="144" y="51"/>
                      </a:lnTo>
                      <a:lnTo>
                        <a:pt x="132" y="48"/>
                      </a:lnTo>
                      <a:lnTo>
                        <a:pt x="120" y="45"/>
                      </a:lnTo>
                      <a:lnTo>
                        <a:pt x="107" y="42"/>
                      </a:lnTo>
                      <a:lnTo>
                        <a:pt x="93" y="40"/>
                      </a:lnTo>
                      <a:lnTo>
                        <a:pt x="81" y="36"/>
                      </a:lnTo>
                      <a:lnTo>
                        <a:pt x="70" y="31"/>
                      </a:lnTo>
                      <a:lnTo>
                        <a:pt x="59" y="28"/>
                      </a:lnTo>
                      <a:lnTo>
                        <a:pt x="49" y="23"/>
                      </a:lnTo>
                      <a:lnTo>
                        <a:pt x="37" y="18"/>
                      </a:lnTo>
                      <a:lnTo>
                        <a:pt x="29" y="1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19" y="29"/>
                      </a:lnTo>
                      <a:lnTo>
                        <a:pt x="29" y="35"/>
                      </a:lnTo>
                      <a:lnTo>
                        <a:pt x="41" y="42"/>
                      </a:lnTo>
                      <a:lnTo>
                        <a:pt x="53" y="47"/>
                      </a:lnTo>
                      <a:lnTo>
                        <a:pt x="64" y="50"/>
                      </a:lnTo>
                      <a:lnTo>
                        <a:pt x="78" y="55"/>
                      </a:lnTo>
                      <a:lnTo>
                        <a:pt x="89" y="59"/>
                      </a:lnTo>
                      <a:lnTo>
                        <a:pt x="103" y="61"/>
                      </a:lnTo>
                      <a:lnTo>
                        <a:pt x="115" y="64"/>
                      </a:lnTo>
                      <a:lnTo>
                        <a:pt x="129" y="67"/>
                      </a:lnTo>
                      <a:lnTo>
                        <a:pt x="142" y="70"/>
                      </a:lnTo>
                      <a:lnTo>
                        <a:pt x="155" y="73"/>
                      </a:lnTo>
                      <a:lnTo>
                        <a:pt x="166" y="76"/>
                      </a:lnTo>
                      <a:lnTo>
                        <a:pt x="178" y="79"/>
                      </a:lnTo>
                      <a:lnTo>
                        <a:pt x="189" y="82"/>
                      </a:lnTo>
                      <a:lnTo>
                        <a:pt x="188" y="82"/>
                      </a:lnTo>
                      <a:lnTo>
                        <a:pt x="194" y="6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4" name="Freeform 728"/>
                <p:cNvSpPr>
                  <a:spLocks/>
                </p:cNvSpPr>
                <p:nvPr/>
              </p:nvSpPr>
              <p:spPr bwMode="auto">
                <a:xfrm>
                  <a:off x="4446" y="3305"/>
                  <a:ext cx="16" cy="7"/>
                </a:xfrm>
                <a:custGeom>
                  <a:avLst/>
                  <a:gdLst/>
                  <a:ahLst/>
                  <a:cxnLst>
                    <a:cxn ang="0">
                      <a:pos x="61" y="6"/>
                    </a:cxn>
                    <a:cxn ang="0">
                      <a:pos x="64" y="7"/>
                    </a:cxn>
                    <a:cxn ang="0">
                      <a:pos x="57" y="5"/>
                    </a:cxn>
                    <a:cxn ang="0">
                      <a:pos x="48" y="4"/>
                    </a:cxn>
                    <a:cxn ang="0">
                      <a:pos x="39" y="3"/>
                    </a:cxn>
                    <a:cxn ang="0">
                      <a:pos x="32" y="3"/>
                    </a:cxn>
                    <a:cxn ang="0">
                      <a:pos x="25" y="3"/>
                    </a:cxn>
                    <a:cxn ang="0">
                      <a:pos x="17" y="3"/>
                    </a:cxn>
                    <a:cxn ang="0">
                      <a:pos x="12" y="3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8" y="22"/>
                    </a:cxn>
                    <a:cxn ang="0">
                      <a:pos x="17" y="22"/>
                    </a:cxn>
                    <a:cxn ang="0">
                      <a:pos x="25" y="23"/>
                    </a:cxn>
                    <a:cxn ang="0">
                      <a:pos x="32" y="23"/>
                    </a:cxn>
                    <a:cxn ang="0">
                      <a:pos x="39" y="22"/>
                    </a:cxn>
                    <a:cxn ang="0">
                      <a:pos x="46" y="23"/>
                    </a:cxn>
                    <a:cxn ang="0">
                      <a:pos x="52" y="24"/>
                    </a:cxn>
                    <a:cxn ang="0">
                      <a:pos x="58" y="26"/>
                    </a:cxn>
                    <a:cxn ang="0">
                      <a:pos x="61" y="28"/>
                    </a:cxn>
                    <a:cxn ang="0">
                      <a:pos x="61" y="6"/>
                    </a:cxn>
                  </a:cxnLst>
                  <a:rect l="0" t="0" r="r" b="b"/>
                  <a:pathLst>
                    <a:path w="64" h="28">
                      <a:moveTo>
                        <a:pt x="61" y="6"/>
                      </a:moveTo>
                      <a:lnTo>
                        <a:pt x="64" y="7"/>
                      </a:lnTo>
                      <a:lnTo>
                        <a:pt x="57" y="5"/>
                      </a:lnTo>
                      <a:lnTo>
                        <a:pt x="48" y="4"/>
                      </a:lnTo>
                      <a:lnTo>
                        <a:pt x="39" y="3"/>
                      </a:lnTo>
                      <a:lnTo>
                        <a:pt x="32" y="3"/>
                      </a:lnTo>
                      <a:lnTo>
                        <a:pt x="25" y="3"/>
                      </a:lnTo>
                      <a:lnTo>
                        <a:pt x="17" y="3"/>
                      </a:lnTo>
                      <a:lnTo>
                        <a:pt x="12" y="3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8" y="22"/>
                      </a:lnTo>
                      <a:lnTo>
                        <a:pt x="17" y="22"/>
                      </a:lnTo>
                      <a:lnTo>
                        <a:pt x="25" y="23"/>
                      </a:lnTo>
                      <a:lnTo>
                        <a:pt x="32" y="23"/>
                      </a:lnTo>
                      <a:lnTo>
                        <a:pt x="39" y="22"/>
                      </a:lnTo>
                      <a:lnTo>
                        <a:pt x="46" y="23"/>
                      </a:lnTo>
                      <a:lnTo>
                        <a:pt x="52" y="24"/>
                      </a:lnTo>
                      <a:lnTo>
                        <a:pt x="58" y="26"/>
                      </a:lnTo>
                      <a:lnTo>
                        <a:pt x="61" y="28"/>
                      </a:lnTo>
                      <a:lnTo>
                        <a:pt x="61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5" name="Freeform 729"/>
                <p:cNvSpPr>
                  <a:spLocks/>
                </p:cNvSpPr>
                <p:nvPr/>
              </p:nvSpPr>
              <p:spPr bwMode="auto">
                <a:xfrm>
                  <a:off x="2728" y="3161"/>
                  <a:ext cx="311" cy="154"/>
                </a:xfrm>
                <a:custGeom>
                  <a:avLst/>
                  <a:gdLst/>
                  <a:ahLst/>
                  <a:cxnLst>
                    <a:cxn ang="0">
                      <a:pos x="1001" y="517"/>
                    </a:cxn>
                    <a:cxn ang="0">
                      <a:pos x="1001" y="507"/>
                    </a:cxn>
                    <a:cxn ang="0">
                      <a:pos x="868" y="457"/>
                    </a:cxn>
                    <a:cxn ang="0">
                      <a:pos x="739" y="402"/>
                    </a:cxn>
                    <a:cxn ang="0">
                      <a:pos x="615" y="339"/>
                    </a:cxn>
                    <a:cxn ang="0">
                      <a:pos x="497" y="273"/>
                    </a:cxn>
                    <a:cxn ang="0">
                      <a:pos x="384" y="202"/>
                    </a:cxn>
                    <a:cxn ang="0">
                      <a:pos x="345" y="170"/>
                    </a:cxn>
                    <a:cxn ang="0">
                      <a:pos x="374" y="172"/>
                    </a:cxn>
                    <a:cxn ang="0">
                      <a:pos x="456" y="195"/>
                    </a:cxn>
                    <a:cxn ang="0">
                      <a:pos x="538" y="218"/>
                    </a:cxn>
                    <a:cxn ang="0">
                      <a:pos x="622" y="245"/>
                    </a:cxn>
                    <a:cxn ang="0">
                      <a:pos x="705" y="272"/>
                    </a:cxn>
                    <a:cxn ang="0">
                      <a:pos x="790" y="300"/>
                    </a:cxn>
                    <a:cxn ang="0">
                      <a:pos x="875" y="329"/>
                    </a:cxn>
                    <a:cxn ang="0">
                      <a:pos x="958" y="355"/>
                    </a:cxn>
                    <a:cxn ang="0">
                      <a:pos x="1042" y="381"/>
                    </a:cxn>
                    <a:cxn ang="0">
                      <a:pos x="1126" y="405"/>
                    </a:cxn>
                    <a:cxn ang="0">
                      <a:pos x="1209" y="425"/>
                    </a:cxn>
                    <a:cxn ang="0">
                      <a:pos x="1244" y="424"/>
                    </a:cxn>
                    <a:cxn ang="0">
                      <a:pos x="1209" y="384"/>
                    </a:cxn>
                    <a:cxn ang="0">
                      <a:pos x="1116" y="302"/>
                    </a:cxn>
                    <a:cxn ang="0">
                      <a:pos x="1014" y="234"/>
                    </a:cxn>
                    <a:cxn ang="0">
                      <a:pos x="906" y="176"/>
                    </a:cxn>
                    <a:cxn ang="0">
                      <a:pos x="795" y="129"/>
                    </a:cxn>
                    <a:cxn ang="0">
                      <a:pos x="678" y="91"/>
                    </a:cxn>
                    <a:cxn ang="0">
                      <a:pos x="556" y="64"/>
                    </a:cxn>
                    <a:cxn ang="0">
                      <a:pos x="434" y="40"/>
                    </a:cxn>
                    <a:cxn ang="0">
                      <a:pos x="310" y="23"/>
                    </a:cxn>
                    <a:cxn ang="0">
                      <a:pos x="187" y="10"/>
                    </a:cxn>
                    <a:cxn ang="0">
                      <a:pos x="64" y="2"/>
                    </a:cxn>
                    <a:cxn ang="0">
                      <a:pos x="9" y="2"/>
                    </a:cxn>
                    <a:cxn ang="0">
                      <a:pos x="10" y="31"/>
                    </a:cxn>
                    <a:cxn ang="0">
                      <a:pos x="44" y="97"/>
                    </a:cxn>
                    <a:cxn ang="0">
                      <a:pos x="86" y="158"/>
                    </a:cxn>
                    <a:cxn ang="0">
                      <a:pos x="131" y="216"/>
                    </a:cxn>
                    <a:cxn ang="0">
                      <a:pos x="183" y="276"/>
                    </a:cxn>
                    <a:cxn ang="0">
                      <a:pos x="238" y="335"/>
                    </a:cxn>
                    <a:cxn ang="0">
                      <a:pos x="317" y="404"/>
                    </a:cxn>
                    <a:cxn ang="0">
                      <a:pos x="396" y="462"/>
                    </a:cxn>
                    <a:cxn ang="0">
                      <a:pos x="476" y="514"/>
                    </a:cxn>
                    <a:cxn ang="0">
                      <a:pos x="557" y="561"/>
                    </a:cxn>
                    <a:cxn ang="0">
                      <a:pos x="643" y="604"/>
                    </a:cxn>
                  </a:cxnLst>
                  <a:rect l="0" t="0" r="r" b="b"/>
                  <a:pathLst>
                    <a:path w="1244" h="618">
                      <a:moveTo>
                        <a:pt x="673" y="618"/>
                      </a:moveTo>
                      <a:lnTo>
                        <a:pt x="1001" y="518"/>
                      </a:lnTo>
                      <a:lnTo>
                        <a:pt x="1001" y="517"/>
                      </a:lnTo>
                      <a:lnTo>
                        <a:pt x="1001" y="514"/>
                      </a:lnTo>
                      <a:lnTo>
                        <a:pt x="1001" y="512"/>
                      </a:lnTo>
                      <a:lnTo>
                        <a:pt x="1001" y="507"/>
                      </a:lnTo>
                      <a:lnTo>
                        <a:pt x="956" y="491"/>
                      </a:lnTo>
                      <a:lnTo>
                        <a:pt x="912" y="474"/>
                      </a:lnTo>
                      <a:lnTo>
                        <a:pt x="868" y="457"/>
                      </a:lnTo>
                      <a:lnTo>
                        <a:pt x="825" y="440"/>
                      </a:lnTo>
                      <a:lnTo>
                        <a:pt x="781" y="421"/>
                      </a:lnTo>
                      <a:lnTo>
                        <a:pt x="739" y="402"/>
                      </a:lnTo>
                      <a:lnTo>
                        <a:pt x="697" y="381"/>
                      </a:lnTo>
                      <a:lnTo>
                        <a:pt x="657" y="360"/>
                      </a:lnTo>
                      <a:lnTo>
                        <a:pt x="615" y="339"/>
                      </a:lnTo>
                      <a:lnTo>
                        <a:pt x="576" y="318"/>
                      </a:lnTo>
                      <a:lnTo>
                        <a:pt x="536" y="295"/>
                      </a:lnTo>
                      <a:lnTo>
                        <a:pt x="497" y="273"/>
                      </a:lnTo>
                      <a:lnTo>
                        <a:pt x="460" y="251"/>
                      </a:lnTo>
                      <a:lnTo>
                        <a:pt x="421" y="226"/>
                      </a:lnTo>
                      <a:lnTo>
                        <a:pt x="384" y="202"/>
                      </a:lnTo>
                      <a:lnTo>
                        <a:pt x="347" y="177"/>
                      </a:lnTo>
                      <a:lnTo>
                        <a:pt x="345" y="173"/>
                      </a:lnTo>
                      <a:lnTo>
                        <a:pt x="345" y="170"/>
                      </a:lnTo>
                      <a:lnTo>
                        <a:pt x="345" y="169"/>
                      </a:lnTo>
                      <a:lnTo>
                        <a:pt x="347" y="166"/>
                      </a:lnTo>
                      <a:lnTo>
                        <a:pt x="374" y="172"/>
                      </a:lnTo>
                      <a:lnTo>
                        <a:pt x="400" y="180"/>
                      </a:lnTo>
                      <a:lnTo>
                        <a:pt x="428" y="186"/>
                      </a:lnTo>
                      <a:lnTo>
                        <a:pt x="456" y="195"/>
                      </a:lnTo>
                      <a:lnTo>
                        <a:pt x="484" y="202"/>
                      </a:lnTo>
                      <a:lnTo>
                        <a:pt x="512" y="210"/>
                      </a:lnTo>
                      <a:lnTo>
                        <a:pt x="538" y="218"/>
                      </a:lnTo>
                      <a:lnTo>
                        <a:pt x="566" y="227"/>
                      </a:lnTo>
                      <a:lnTo>
                        <a:pt x="594" y="235"/>
                      </a:lnTo>
                      <a:lnTo>
                        <a:pt x="622" y="245"/>
                      </a:lnTo>
                      <a:lnTo>
                        <a:pt x="650" y="253"/>
                      </a:lnTo>
                      <a:lnTo>
                        <a:pt x="678" y="262"/>
                      </a:lnTo>
                      <a:lnTo>
                        <a:pt x="705" y="272"/>
                      </a:lnTo>
                      <a:lnTo>
                        <a:pt x="735" y="281"/>
                      </a:lnTo>
                      <a:lnTo>
                        <a:pt x="762" y="291"/>
                      </a:lnTo>
                      <a:lnTo>
                        <a:pt x="790" y="300"/>
                      </a:lnTo>
                      <a:lnTo>
                        <a:pt x="818" y="310"/>
                      </a:lnTo>
                      <a:lnTo>
                        <a:pt x="846" y="320"/>
                      </a:lnTo>
                      <a:lnTo>
                        <a:pt x="875" y="329"/>
                      </a:lnTo>
                      <a:lnTo>
                        <a:pt x="902" y="337"/>
                      </a:lnTo>
                      <a:lnTo>
                        <a:pt x="931" y="347"/>
                      </a:lnTo>
                      <a:lnTo>
                        <a:pt x="958" y="355"/>
                      </a:lnTo>
                      <a:lnTo>
                        <a:pt x="986" y="365"/>
                      </a:lnTo>
                      <a:lnTo>
                        <a:pt x="1014" y="373"/>
                      </a:lnTo>
                      <a:lnTo>
                        <a:pt x="1042" y="381"/>
                      </a:lnTo>
                      <a:lnTo>
                        <a:pt x="1070" y="390"/>
                      </a:lnTo>
                      <a:lnTo>
                        <a:pt x="1099" y="398"/>
                      </a:lnTo>
                      <a:lnTo>
                        <a:pt x="1126" y="405"/>
                      </a:lnTo>
                      <a:lnTo>
                        <a:pt x="1153" y="412"/>
                      </a:lnTo>
                      <a:lnTo>
                        <a:pt x="1181" y="419"/>
                      </a:lnTo>
                      <a:lnTo>
                        <a:pt x="1209" y="425"/>
                      </a:lnTo>
                      <a:lnTo>
                        <a:pt x="1236" y="431"/>
                      </a:lnTo>
                      <a:lnTo>
                        <a:pt x="1243" y="429"/>
                      </a:lnTo>
                      <a:lnTo>
                        <a:pt x="1244" y="424"/>
                      </a:lnTo>
                      <a:lnTo>
                        <a:pt x="1242" y="418"/>
                      </a:lnTo>
                      <a:lnTo>
                        <a:pt x="1238" y="413"/>
                      </a:lnTo>
                      <a:lnTo>
                        <a:pt x="1209" y="384"/>
                      </a:lnTo>
                      <a:lnTo>
                        <a:pt x="1178" y="355"/>
                      </a:lnTo>
                      <a:lnTo>
                        <a:pt x="1148" y="328"/>
                      </a:lnTo>
                      <a:lnTo>
                        <a:pt x="1116" y="302"/>
                      </a:lnTo>
                      <a:lnTo>
                        <a:pt x="1083" y="278"/>
                      </a:lnTo>
                      <a:lnTo>
                        <a:pt x="1049" y="254"/>
                      </a:lnTo>
                      <a:lnTo>
                        <a:pt x="1014" y="234"/>
                      </a:lnTo>
                      <a:lnTo>
                        <a:pt x="979" y="213"/>
                      </a:lnTo>
                      <a:lnTo>
                        <a:pt x="943" y="193"/>
                      </a:lnTo>
                      <a:lnTo>
                        <a:pt x="906" y="176"/>
                      </a:lnTo>
                      <a:lnTo>
                        <a:pt x="870" y="159"/>
                      </a:lnTo>
                      <a:lnTo>
                        <a:pt x="832" y="144"/>
                      </a:lnTo>
                      <a:lnTo>
                        <a:pt x="795" y="129"/>
                      </a:lnTo>
                      <a:lnTo>
                        <a:pt x="755" y="116"/>
                      </a:lnTo>
                      <a:lnTo>
                        <a:pt x="717" y="103"/>
                      </a:lnTo>
                      <a:lnTo>
                        <a:pt x="678" y="91"/>
                      </a:lnTo>
                      <a:lnTo>
                        <a:pt x="637" y="81"/>
                      </a:lnTo>
                      <a:lnTo>
                        <a:pt x="596" y="72"/>
                      </a:lnTo>
                      <a:lnTo>
                        <a:pt x="556" y="64"/>
                      </a:lnTo>
                      <a:lnTo>
                        <a:pt x="515" y="54"/>
                      </a:lnTo>
                      <a:lnTo>
                        <a:pt x="475" y="47"/>
                      </a:lnTo>
                      <a:lnTo>
                        <a:pt x="434" y="40"/>
                      </a:lnTo>
                      <a:lnTo>
                        <a:pt x="392" y="34"/>
                      </a:lnTo>
                      <a:lnTo>
                        <a:pt x="352" y="29"/>
                      </a:lnTo>
                      <a:lnTo>
                        <a:pt x="310" y="23"/>
                      </a:lnTo>
                      <a:lnTo>
                        <a:pt x="268" y="19"/>
                      </a:lnTo>
                      <a:lnTo>
                        <a:pt x="227" y="15"/>
                      </a:lnTo>
                      <a:lnTo>
                        <a:pt x="187" y="10"/>
                      </a:lnTo>
                      <a:lnTo>
                        <a:pt x="146" y="8"/>
                      </a:lnTo>
                      <a:lnTo>
                        <a:pt x="104" y="4"/>
                      </a:lnTo>
                      <a:lnTo>
                        <a:pt x="64" y="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10" y="31"/>
                      </a:lnTo>
                      <a:lnTo>
                        <a:pt x="21" y="54"/>
                      </a:lnTo>
                      <a:lnTo>
                        <a:pt x="33" y="75"/>
                      </a:lnTo>
                      <a:lnTo>
                        <a:pt x="44" y="97"/>
                      </a:lnTo>
                      <a:lnTo>
                        <a:pt x="57" y="117"/>
                      </a:lnTo>
                      <a:lnTo>
                        <a:pt x="71" y="138"/>
                      </a:lnTo>
                      <a:lnTo>
                        <a:pt x="86" y="158"/>
                      </a:lnTo>
                      <a:lnTo>
                        <a:pt x="100" y="178"/>
                      </a:lnTo>
                      <a:lnTo>
                        <a:pt x="116" y="197"/>
                      </a:lnTo>
                      <a:lnTo>
                        <a:pt x="131" y="216"/>
                      </a:lnTo>
                      <a:lnTo>
                        <a:pt x="150" y="236"/>
                      </a:lnTo>
                      <a:lnTo>
                        <a:pt x="166" y="255"/>
                      </a:lnTo>
                      <a:lnTo>
                        <a:pt x="183" y="276"/>
                      </a:lnTo>
                      <a:lnTo>
                        <a:pt x="202" y="295"/>
                      </a:lnTo>
                      <a:lnTo>
                        <a:pt x="220" y="315"/>
                      </a:lnTo>
                      <a:lnTo>
                        <a:pt x="238" y="335"/>
                      </a:lnTo>
                      <a:lnTo>
                        <a:pt x="265" y="359"/>
                      </a:lnTo>
                      <a:lnTo>
                        <a:pt x="291" y="383"/>
                      </a:lnTo>
                      <a:lnTo>
                        <a:pt x="317" y="404"/>
                      </a:lnTo>
                      <a:lnTo>
                        <a:pt x="343" y="424"/>
                      </a:lnTo>
                      <a:lnTo>
                        <a:pt x="370" y="444"/>
                      </a:lnTo>
                      <a:lnTo>
                        <a:pt x="396" y="462"/>
                      </a:lnTo>
                      <a:lnTo>
                        <a:pt x="422" y="480"/>
                      </a:lnTo>
                      <a:lnTo>
                        <a:pt x="449" y="498"/>
                      </a:lnTo>
                      <a:lnTo>
                        <a:pt x="476" y="514"/>
                      </a:lnTo>
                      <a:lnTo>
                        <a:pt x="502" y="530"/>
                      </a:lnTo>
                      <a:lnTo>
                        <a:pt x="530" y="545"/>
                      </a:lnTo>
                      <a:lnTo>
                        <a:pt x="557" y="561"/>
                      </a:lnTo>
                      <a:lnTo>
                        <a:pt x="586" y="575"/>
                      </a:lnTo>
                      <a:lnTo>
                        <a:pt x="615" y="589"/>
                      </a:lnTo>
                      <a:lnTo>
                        <a:pt x="643" y="604"/>
                      </a:lnTo>
                      <a:lnTo>
                        <a:pt x="673" y="6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6" name="Freeform 730"/>
                <p:cNvSpPr>
                  <a:spLocks/>
                </p:cNvSpPr>
                <p:nvPr/>
              </p:nvSpPr>
              <p:spPr bwMode="auto">
                <a:xfrm>
                  <a:off x="2894" y="3288"/>
                  <a:ext cx="86" cy="31"/>
                </a:xfrm>
                <a:custGeom>
                  <a:avLst/>
                  <a:gdLst/>
                  <a:ahLst/>
                  <a:cxnLst>
                    <a:cxn ang="0">
                      <a:pos x="320" y="9"/>
                    </a:cxn>
                    <a:cxn ang="0">
                      <a:pos x="328" y="0"/>
                    </a:cxn>
                    <a:cxn ang="0">
                      <a:pos x="0" y="99"/>
                    </a:cxn>
                    <a:cxn ang="0">
                      <a:pos x="4" y="118"/>
                    </a:cxn>
                    <a:cxn ang="0">
                      <a:pos x="333" y="19"/>
                    </a:cxn>
                    <a:cxn ang="0">
                      <a:pos x="341" y="9"/>
                    </a:cxn>
                    <a:cxn ang="0">
                      <a:pos x="333" y="19"/>
                    </a:cxn>
                    <a:cxn ang="0">
                      <a:pos x="340" y="16"/>
                    </a:cxn>
                    <a:cxn ang="0">
                      <a:pos x="341" y="9"/>
                    </a:cxn>
                    <a:cxn ang="0">
                      <a:pos x="320" y="9"/>
                    </a:cxn>
                  </a:cxnLst>
                  <a:rect l="0" t="0" r="r" b="b"/>
                  <a:pathLst>
                    <a:path w="341" h="118">
                      <a:moveTo>
                        <a:pt x="320" y="9"/>
                      </a:moveTo>
                      <a:lnTo>
                        <a:pt x="328" y="0"/>
                      </a:lnTo>
                      <a:lnTo>
                        <a:pt x="0" y="99"/>
                      </a:lnTo>
                      <a:lnTo>
                        <a:pt x="4" y="118"/>
                      </a:lnTo>
                      <a:lnTo>
                        <a:pt x="333" y="19"/>
                      </a:lnTo>
                      <a:lnTo>
                        <a:pt x="341" y="9"/>
                      </a:lnTo>
                      <a:lnTo>
                        <a:pt x="333" y="19"/>
                      </a:lnTo>
                      <a:lnTo>
                        <a:pt x="340" y="16"/>
                      </a:lnTo>
                      <a:lnTo>
                        <a:pt x="341" y="9"/>
                      </a:lnTo>
                      <a:lnTo>
                        <a:pt x="320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7" name="Freeform 731"/>
                <p:cNvSpPr>
                  <a:spLocks/>
                </p:cNvSpPr>
                <p:nvPr/>
              </p:nvSpPr>
              <p:spPr bwMode="auto">
                <a:xfrm>
                  <a:off x="2975" y="3285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0" y="20"/>
                    </a:cxn>
                    <a:cxn ang="0">
                      <a:pos x="21" y="20"/>
                    </a:cxn>
                    <a:cxn ang="0">
                      <a:pos x="21" y="19"/>
                    </a:cxn>
                    <a:cxn ang="0">
                      <a:pos x="21" y="16"/>
                    </a:cxn>
                    <a:cxn ang="0">
                      <a:pos x="21" y="14"/>
                    </a:cxn>
                    <a:cxn ang="0">
                      <a:pos x="21" y="9"/>
                    </a:cxn>
                    <a:cxn ang="0">
                      <a:pos x="14" y="0"/>
                    </a:cxn>
                    <a:cxn ang="0">
                      <a:pos x="21" y="9"/>
                    </a:cxn>
                    <a:cxn ang="0">
                      <a:pos x="21" y="3"/>
                    </a:cxn>
                    <a:cxn ang="0">
                      <a:pos x="14" y="0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21" h="20">
                      <a:moveTo>
                        <a:pt x="7" y="19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9"/>
                      </a:lnTo>
                      <a:lnTo>
                        <a:pt x="14" y="0"/>
                      </a:lnTo>
                      <a:lnTo>
                        <a:pt x="21" y="9"/>
                      </a:lnTo>
                      <a:lnTo>
                        <a:pt x="21" y="3"/>
                      </a:lnTo>
                      <a:lnTo>
                        <a:pt x="14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8" name="Freeform 732"/>
                <p:cNvSpPr>
                  <a:spLocks/>
                </p:cNvSpPr>
                <p:nvPr/>
              </p:nvSpPr>
              <p:spPr bwMode="auto">
                <a:xfrm>
                  <a:off x="2812" y="3203"/>
                  <a:ext cx="167" cy="87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3" y="16"/>
                    </a:cxn>
                    <a:cxn ang="0">
                      <a:pos x="40" y="41"/>
                    </a:cxn>
                    <a:cxn ang="0">
                      <a:pos x="77" y="65"/>
                    </a:cxn>
                    <a:cxn ang="0">
                      <a:pos x="116" y="90"/>
                    </a:cxn>
                    <a:cxn ang="0">
                      <a:pos x="155" y="112"/>
                    </a:cxn>
                    <a:cxn ang="0">
                      <a:pos x="195" y="134"/>
                    </a:cxn>
                    <a:cxn ang="0">
                      <a:pos x="234" y="158"/>
                    </a:cxn>
                    <a:cxn ang="0">
                      <a:pos x="274" y="179"/>
                    </a:cxn>
                    <a:cxn ang="0">
                      <a:pos x="314" y="199"/>
                    </a:cxn>
                    <a:cxn ang="0">
                      <a:pos x="356" y="221"/>
                    </a:cxn>
                    <a:cxn ang="0">
                      <a:pos x="398" y="241"/>
                    </a:cxn>
                    <a:cxn ang="0">
                      <a:pos x="439" y="260"/>
                    </a:cxn>
                    <a:cxn ang="0">
                      <a:pos x="484" y="279"/>
                    </a:cxn>
                    <a:cxn ang="0">
                      <a:pos x="526" y="297"/>
                    </a:cxn>
                    <a:cxn ang="0">
                      <a:pos x="572" y="315"/>
                    </a:cxn>
                    <a:cxn ang="0">
                      <a:pos x="616" y="332"/>
                    </a:cxn>
                    <a:cxn ang="0">
                      <a:pos x="660" y="348"/>
                    </a:cxn>
                    <a:cxn ang="0">
                      <a:pos x="667" y="329"/>
                    </a:cxn>
                    <a:cxn ang="0">
                      <a:pos x="622" y="313"/>
                    </a:cxn>
                    <a:cxn ang="0">
                      <a:pos x="578" y="296"/>
                    </a:cxn>
                    <a:cxn ang="0">
                      <a:pos x="533" y="278"/>
                    </a:cxn>
                    <a:cxn ang="0">
                      <a:pos x="489" y="260"/>
                    </a:cxn>
                    <a:cxn ang="0">
                      <a:pos x="446" y="241"/>
                    </a:cxn>
                    <a:cxn ang="0">
                      <a:pos x="406" y="222"/>
                    </a:cxn>
                    <a:cxn ang="0">
                      <a:pos x="364" y="204"/>
                    </a:cxn>
                    <a:cxn ang="0">
                      <a:pos x="322" y="183"/>
                    </a:cxn>
                    <a:cxn ang="0">
                      <a:pos x="282" y="162"/>
                    </a:cxn>
                    <a:cxn ang="0">
                      <a:pos x="241" y="141"/>
                    </a:cxn>
                    <a:cxn ang="0">
                      <a:pos x="203" y="118"/>
                    </a:cxn>
                    <a:cxn ang="0">
                      <a:pos x="163" y="96"/>
                    </a:cxn>
                    <a:cxn ang="0">
                      <a:pos x="126" y="72"/>
                    </a:cxn>
                    <a:cxn ang="0">
                      <a:pos x="88" y="48"/>
                    </a:cxn>
                    <a:cxn ang="0">
                      <a:pos x="51" y="24"/>
                    </a:cxn>
                    <a:cxn ang="0">
                      <a:pos x="14" y="0"/>
                    </a:cxn>
                    <a:cxn ang="0">
                      <a:pos x="17" y="4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667" h="348">
                      <a:moveTo>
                        <a:pt x="0" y="11"/>
                      </a:moveTo>
                      <a:lnTo>
                        <a:pt x="3" y="16"/>
                      </a:lnTo>
                      <a:lnTo>
                        <a:pt x="40" y="41"/>
                      </a:lnTo>
                      <a:lnTo>
                        <a:pt x="77" y="65"/>
                      </a:lnTo>
                      <a:lnTo>
                        <a:pt x="116" y="90"/>
                      </a:lnTo>
                      <a:lnTo>
                        <a:pt x="155" y="112"/>
                      </a:lnTo>
                      <a:lnTo>
                        <a:pt x="195" y="134"/>
                      </a:lnTo>
                      <a:lnTo>
                        <a:pt x="234" y="158"/>
                      </a:lnTo>
                      <a:lnTo>
                        <a:pt x="274" y="179"/>
                      </a:lnTo>
                      <a:lnTo>
                        <a:pt x="314" y="199"/>
                      </a:lnTo>
                      <a:lnTo>
                        <a:pt x="356" y="221"/>
                      </a:lnTo>
                      <a:lnTo>
                        <a:pt x="398" y="241"/>
                      </a:lnTo>
                      <a:lnTo>
                        <a:pt x="439" y="260"/>
                      </a:lnTo>
                      <a:lnTo>
                        <a:pt x="484" y="279"/>
                      </a:lnTo>
                      <a:lnTo>
                        <a:pt x="526" y="297"/>
                      </a:lnTo>
                      <a:lnTo>
                        <a:pt x="572" y="315"/>
                      </a:lnTo>
                      <a:lnTo>
                        <a:pt x="616" y="332"/>
                      </a:lnTo>
                      <a:lnTo>
                        <a:pt x="660" y="348"/>
                      </a:lnTo>
                      <a:lnTo>
                        <a:pt x="667" y="329"/>
                      </a:lnTo>
                      <a:lnTo>
                        <a:pt x="622" y="313"/>
                      </a:lnTo>
                      <a:lnTo>
                        <a:pt x="578" y="296"/>
                      </a:lnTo>
                      <a:lnTo>
                        <a:pt x="533" y="278"/>
                      </a:lnTo>
                      <a:lnTo>
                        <a:pt x="489" y="260"/>
                      </a:lnTo>
                      <a:lnTo>
                        <a:pt x="446" y="241"/>
                      </a:lnTo>
                      <a:lnTo>
                        <a:pt x="406" y="222"/>
                      </a:lnTo>
                      <a:lnTo>
                        <a:pt x="364" y="204"/>
                      </a:lnTo>
                      <a:lnTo>
                        <a:pt x="322" y="183"/>
                      </a:lnTo>
                      <a:lnTo>
                        <a:pt x="282" y="162"/>
                      </a:lnTo>
                      <a:lnTo>
                        <a:pt x="241" y="141"/>
                      </a:lnTo>
                      <a:lnTo>
                        <a:pt x="203" y="118"/>
                      </a:lnTo>
                      <a:lnTo>
                        <a:pt x="163" y="96"/>
                      </a:lnTo>
                      <a:lnTo>
                        <a:pt x="126" y="72"/>
                      </a:lnTo>
                      <a:lnTo>
                        <a:pt x="88" y="48"/>
                      </a:lnTo>
                      <a:lnTo>
                        <a:pt x="51" y="24"/>
                      </a:lnTo>
                      <a:lnTo>
                        <a:pt x="14" y="0"/>
                      </a:lnTo>
                      <a:lnTo>
                        <a:pt x="17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09" name="Freeform 733"/>
                <p:cNvSpPr>
                  <a:spLocks/>
                </p:cNvSpPr>
                <p:nvPr/>
              </p:nvSpPr>
              <p:spPr bwMode="auto">
                <a:xfrm>
                  <a:off x="2811" y="3200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4" y="4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3" y="25"/>
                    </a:cxn>
                    <a:cxn ang="0">
                      <a:pos x="20" y="18"/>
                    </a:cxn>
                    <a:cxn ang="0">
                      <a:pos x="20" y="17"/>
                    </a:cxn>
                    <a:cxn ang="0">
                      <a:pos x="20" y="15"/>
                    </a:cxn>
                    <a:cxn ang="0">
                      <a:pos x="19" y="18"/>
                    </a:cxn>
                    <a:cxn ang="0">
                      <a:pos x="10" y="21"/>
                    </a:cxn>
                    <a:cxn ang="0">
                      <a:pos x="14" y="2"/>
                    </a:cxn>
                    <a:cxn ang="0">
                      <a:pos x="8" y="0"/>
                    </a:cxn>
                    <a:cxn ang="0">
                      <a:pos x="5" y="5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20" h="25">
                      <a:moveTo>
                        <a:pt x="14" y="2"/>
                      </a:moveTo>
                      <a:lnTo>
                        <a:pt x="4" y="4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3" y="25"/>
                      </a:lnTo>
                      <a:lnTo>
                        <a:pt x="20" y="18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19" y="18"/>
                      </a:lnTo>
                      <a:lnTo>
                        <a:pt x="10" y="21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5" y="5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0" name="Freeform 734"/>
                <p:cNvSpPr>
                  <a:spLocks/>
                </p:cNvSpPr>
                <p:nvPr/>
              </p:nvSpPr>
              <p:spPr bwMode="auto">
                <a:xfrm>
                  <a:off x="2814" y="3200"/>
                  <a:ext cx="223" cy="71"/>
                </a:xfrm>
                <a:custGeom>
                  <a:avLst/>
                  <a:gdLst/>
                  <a:ahLst/>
                  <a:cxnLst>
                    <a:cxn ang="0">
                      <a:pos x="893" y="265"/>
                    </a:cxn>
                    <a:cxn ang="0">
                      <a:pos x="839" y="253"/>
                    </a:cxn>
                    <a:cxn ang="0">
                      <a:pos x="783" y="239"/>
                    </a:cxn>
                    <a:cxn ang="0">
                      <a:pos x="727" y="223"/>
                    </a:cxn>
                    <a:cxn ang="0">
                      <a:pos x="671" y="206"/>
                    </a:cxn>
                    <a:cxn ang="0">
                      <a:pos x="615" y="190"/>
                    </a:cxn>
                    <a:cxn ang="0">
                      <a:pos x="559" y="172"/>
                    </a:cxn>
                    <a:cxn ang="0">
                      <a:pos x="504" y="153"/>
                    </a:cxn>
                    <a:cxn ang="0">
                      <a:pos x="449" y="134"/>
                    </a:cxn>
                    <a:cxn ang="0">
                      <a:pos x="392" y="115"/>
                    </a:cxn>
                    <a:cxn ang="0">
                      <a:pos x="336" y="96"/>
                    </a:cxn>
                    <a:cxn ang="0">
                      <a:pos x="279" y="78"/>
                    </a:cxn>
                    <a:cxn ang="0">
                      <a:pos x="224" y="60"/>
                    </a:cxn>
                    <a:cxn ang="0">
                      <a:pos x="168" y="44"/>
                    </a:cxn>
                    <a:cxn ang="0">
                      <a:pos x="113" y="28"/>
                    </a:cxn>
                    <a:cxn ang="0">
                      <a:pos x="58" y="13"/>
                    </a:cxn>
                    <a:cxn ang="0">
                      <a:pos x="4" y="0"/>
                    </a:cxn>
                    <a:cxn ang="0">
                      <a:pos x="27" y="25"/>
                    </a:cxn>
                    <a:cxn ang="0">
                      <a:pos x="81" y="39"/>
                    </a:cxn>
                    <a:cxn ang="0">
                      <a:pos x="137" y="54"/>
                    </a:cxn>
                    <a:cxn ang="0">
                      <a:pos x="191" y="71"/>
                    </a:cxn>
                    <a:cxn ang="0">
                      <a:pos x="247" y="88"/>
                    </a:cxn>
                    <a:cxn ang="0">
                      <a:pos x="304" y="105"/>
                    </a:cxn>
                    <a:cxn ang="0">
                      <a:pos x="357" y="124"/>
                    </a:cxn>
                    <a:cxn ang="0">
                      <a:pos x="414" y="143"/>
                    </a:cxn>
                    <a:cxn ang="0">
                      <a:pos x="470" y="163"/>
                    </a:cxn>
                    <a:cxn ang="0">
                      <a:pos x="526" y="180"/>
                    </a:cxn>
                    <a:cxn ang="0">
                      <a:pos x="583" y="198"/>
                    </a:cxn>
                    <a:cxn ang="0">
                      <a:pos x="639" y="217"/>
                    </a:cxn>
                    <a:cxn ang="0">
                      <a:pos x="696" y="234"/>
                    </a:cxn>
                    <a:cxn ang="0">
                      <a:pos x="752" y="250"/>
                    </a:cxn>
                    <a:cxn ang="0">
                      <a:pos x="806" y="265"/>
                    </a:cxn>
                    <a:cxn ang="0">
                      <a:pos x="862" y="277"/>
                    </a:cxn>
                    <a:cxn ang="0">
                      <a:pos x="891" y="285"/>
                    </a:cxn>
                  </a:cxnLst>
                  <a:rect l="0" t="0" r="r" b="b"/>
                  <a:pathLst>
                    <a:path w="893" h="285">
                      <a:moveTo>
                        <a:pt x="891" y="264"/>
                      </a:moveTo>
                      <a:lnTo>
                        <a:pt x="893" y="265"/>
                      </a:lnTo>
                      <a:lnTo>
                        <a:pt x="866" y="259"/>
                      </a:lnTo>
                      <a:lnTo>
                        <a:pt x="839" y="253"/>
                      </a:lnTo>
                      <a:lnTo>
                        <a:pt x="811" y="247"/>
                      </a:lnTo>
                      <a:lnTo>
                        <a:pt x="783" y="239"/>
                      </a:lnTo>
                      <a:lnTo>
                        <a:pt x="756" y="231"/>
                      </a:lnTo>
                      <a:lnTo>
                        <a:pt x="727" y="223"/>
                      </a:lnTo>
                      <a:lnTo>
                        <a:pt x="699" y="215"/>
                      </a:lnTo>
                      <a:lnTo>
                        <a:pt x="671" y="206"/>
                      </a:lnTo>
                      <a:lnTo>
                        <a:pt x="644" y="198"/>
                      </a:lnTo>
                      <a:lnTo>
                        <a:pt x="615" y="190"/>
                      </a:lnTo>
                      <a:lnTo>
                        <a:pt x="588" y="179"/>
                      </a:lnTo>
                      <a:lnTo>
                        <a:pt x="559" y="172"/>
                      </a:lnTo>
                      <a:lnTo>
                        <a:pt x="533" y="163"/>
                      </a:lnTo>
                      <a:lnTo>
                        <a:pt x="504" y="153"/>
                      </a:lnTo>
                      <a:lnTo>
                        <a:pt x="477" y="143"/>
                      </a:lnTo>
                      <a:lnTo>
                        <a:pt x="449" y="134"/>
                      </a:lnTo>
                      <a:lnTo>
                        <a:pt x="420" y="124"/>
                      </a:lnTo>
                      <a:lnTo>
                        <a:pt x="392" y="115"/>
                      </a:lnTo>
                      <a:lnTo>
                        <a:pt x="364" y="105"/>
                      </a:lnTo>
                      <a:lnTo>
                        <a:pt x="336" y="96"/>
                      </a:lnTo>
                      <a:lnTo>
                        <a:pt x="307" y="86"/>
                      </a:lnTo>
                      <a:lnTo>
                        <a:pt x="279" y="78"/>
                      </a:lnTo>
                      <a:lnTo>
                        <a:pt x="251" y="69"/>
                      </a:lnTo>
                      <a:lnTo>
                        <a:pt x="224" y="60"/>
                      </a:lnTo>
                      <a:lnTo>
                        <a:pt x="196" y="52"/>
                      </a:lnTo>
                      <a:lnTo>
                        <a:pt x="168" y="44"/>
                      </a:lnTo>
                      <a:lnTo>
                        <a:pt x="141" y="35"/>
                      </a:lnTo>
                      <a:lnTo>
                        <a:pt x="113" y="28"/>
                      </a:lnTo>
                      <a:lnTo>
                        <a:pt x="85" y="20"/>
                      </a:lnTo>
                      <a:lnTo>
                        <a:pt x="58" y="13"/>
                      </a:lnTo>
                      <a:lnTo>
                        <a:pt x="31" y="6"/>
                      </a:lnTo>
                      <a:lnTo>
                        <a:pt x="4" y="0"/>
                      </a:lnTo>
                      <a:lnTo>
                        <a:pt x="0" y="19"/>
                      </a:lnTo>
                      <a:lnTo>
                        <a:pt x="27" y="25"/>
                      </a:lnTo>
                      <a:lnTo>
                        <a:pt x="53" y="32"/>
                      </a:lnTo>
                      <a:lnTo>
                        <a:pt x="81" y="39"/>
                      </a:lnTo>
                      <a:lnTo>
                        <a:pt x="109" y="47"/>
                      </a:lnTo>
                      <a:lnTo>
                        <a:pt x="137" y="54"/>
                      </a:lnTo>
                      <a:lnTo>
                        <a:pt x="164" y="63"/>
                      </a:lnTo>
                      <a:lnTo>
                        <a:pt x="191" y="71"/>
                      </a:lnTo>
                      <a:lnTo>
                        <a:pt x="219" y="79"/>
                      </a:lnTo>
                      <a:lnTo>
                        <a:pt x="247" y="88"/>
                      </a:lnTo>
                      <a:lnTo>
                        <a:pt x="275" y="97"/>
                      </a:lnTo>
                      <a:lnTo>
                        <a:pt x="304" y="105"/>
                      </a:lnTo>
                      <a:lnTo>
                        <a:pt x="330" y="115"/>
                      </a:lnTo>
                      <a:lnTo>
                        <a:pt x="357" y="124"/>
                      </a:lnTo>
                      <a:lnTo>
                        <a:pt x="386" y="134"/>
                      </a:lnTo>
                      <a:lnTo>
                        <a:pt x="414" y="143"/>
                      </a:lnTo>
                      <a:lnTo>
                        <a:pt x="443" y="153"/>
                      </a:lnTo>
                      <a:lnTo>
                        <a:pt x="470" y="163"/>
                      </a:lnTo>
                      <a:lnTo>
                        <a:pt x="497" y="172"/>
                      </a:lnTo>
                      <a:lnTo>
                        <a:pt x="526" y="180"/>
                      </a:lnTo>
                      <a:lnTo>
                        <a:pt x="555" y="191"/>
                      </a:lnTo>
                      <a:lnTo>
                        <a:pt x="583" y="198"/>
                      </a:lnTo>
                      <a:lnTo>
                        <a:pt x="611" y="209"/>
                      </a:lnTo>
                      <a:lnTo>
                        <a:pt x="639" y="217"/>
                      </a:lnTo>
                      <a:lnTo>
                        <a:pt x="667" y="226"/>
                      </a:lnTo>
                      <a:lnTo>
                        <a:pt x="696" y="234"/>
                      </a:lnTo>
                      <a:lnTo>
                        <a:pt x="723" y="242"/>
                      </a:lnTo>
                      <a:lnTo>
                        <a:pt x="752" y="250"/>
                      </a:lnTo>
                      <a:lnTo>
                        <a:pt x="779" y="258"/>
                      </a:lnTo>
                      <a:lnTo>
                        <a:pt x="806" y="265"/>
                      </a:lnTo>
                      <a:lnTo>
                        <a:pt x="834" y="272"/>
                      </a:lnTo>
                      <a:lnTo>
                        <a:pt x="862" y="277"/>
                      </a:lnTo>
                      <a:lnTo>
                        <a:pt x="891" y="284"/>
                      </a:lnTo>
                      <a:lnTo>
                        <a:pt x="891" y="285"/>
                      </a:lnTo>
                      <a:lnTo>
                        <a:pt x="891" y="26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1" name="Freeform 735"/>
                <p:cNvSpPr>
                  <a:spLocks/>
                </p:cNvSpPr>
                <p:nvPr/>
              </p:nvSpPr>
              <p:spPr bwMode="auto">
                <a:xfrm>
                  <a:off x="3035" y="3262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17"/>
                    </a:cxn>
                    <a:cxn ang="0">
                      <a:pos x="3" y="18"/>
                    </a:cxn>
                    <a:cxn ang="0">
                      <a:pos x="5" y="19"/>
                    </a:cxn>
                    <a:cxn ang="0">
                      <a:pos x="6" y="17"/>
                    </a:cxn>
                    <a:cxn ang="0">
                      <a:pos x="6" y="16"/>
                    </a:cxn>
                    <a:cxn ang="0">
                      <a:pos x="6" y="37"/>
                    </a:cxn>
                    <a:cxn ang="0">
                      <a:pos x="20" y="32"/>
                    </a:cxn>
                    <a:cxn ang="0">
                      <a:pos x="23" y="19"/>
                    </a:cxn>
                    <a:cxn ang="0">
                      <a:pos x="20" y="7"/>
                    </a:cxn>
                    <a:cxn ang="0">
                      <a:pos x="13" y="0"/>
                    </a:cxn>
                    <a:cxn ang="0">
                      <a:pos x="15" y="2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3" h="37">
                      <a:moveTo>
                        <a:pt x="0" y="16"/>
                      </a:move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17"/>
                      </a:lnTo>
                      <a:lnTo>
                        <a:pt x="6" y="16"/>
                      </a:lnTo>
                      <a:lnTo>
                        <a:pt x="6" y="37"/>
                      </a:lnTo>
                      <a:lnTo>
                        <a:pt x="20" y="32"/>
                      </a:lnTo>
                      <a:lnTo>
                        <a:pt x="23" y="19"/>
                      </a:lnTo>
                      <a:lnTo>
                        <a:pt x="20" y="7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2" name="Freeform 736"/>
                <p:cNvSpPr>
                  <a:spLocks/>
                </p:cNvSpPr>
                <p:nvPr/>
              </p:nvSpPr>
              <p:spPr bwMode="auto">
                <a:xfrm>
                  <a:off x="2734" y="3158"/>
                  <a:ext cx="305" cy="108"/>
                </a:xfrm>
                <a:custGeom>
                  <a:avLst/>
                  <a:gdLst/>
                  <a:ahLst/>
                  <a:cxnLst>
                    <a:cxn ang="0">
                      <a:pos x="40" y="22"/>
                    </a:cxn>
                    <a:cxn ang="0">
                      <a:pos x="122" y="26"/>
                    </a:cxn>
                    <a:cxn ang="0">
                      <a:pos x="203" y="35"/>
                    </a:cxn>
                    <a:cxn ang="0">
                      <a:pos x="285" y="43"/>
                    </a:cxn>
                    <a:cxn ang="0">
                      <a:pos x="367" y="54"/>
                    </a:cxn>
                    <a:cxn ang="0">
                      <a:pos x="449" y="67"/>
                    </a:cxn>
                    <a:cxn ang="0">
                      <a:pos x="531" y="82"/>
                    </a:cxn>
                    <a:cxn ang="0">
                      <a:pos x="611" y="100"/>
                    </a:cxn>
                    <a:cxn ang="0">
                      <a:pos x="691" y="123"/>
                    </a:cxn>
                    <a:cxn ang="0">
                      <a:pos x="767" y="149"/>
                    </a:cxn>
                    <a:cxn ang="0">
                      <a:pos x="843" y="179"/>
                    </a:cxn>
                    <a:cxn ang="0">
                      <a:pos x="916" y="212"/>
                    </a:cxn>
                    <a:cxn ang="0">
                      <a:pos x="985" y="251"/>
                    </a:cxn>
                    <a:cxn ang="0">
                      <a:pos x="1054" y="295"/>
                    </a:cxn>
                    <a:cxn ang="0">
                      <a:pos x="1117" y="345"/>
                    </a:cxn>
                    <a:cxn ang="0">
                      <a:pos x="1179" y="401"/>
                    </a:cxn>
                    <a:cxn ang="0">
                      <a:pos x="1221" y="417"/>
                    </a:cxn>
                    <a:cxn ang="0">
                      <a:pos x="1161" y="358"/>
                    </a:cxn>
                    <a:cxn ang="0">
                      <a:pos x="1098" y="303"/>
                    </a:cxn>
                    <a:cxn ang="0">
                      <a:pos x="1030" y="256"/>
                    </a:cxn>
                    <a:cxn ang="0">
                      <a:pos x="960" y="214"/>
                    </a:cxn>
                    <a:cxn ang="0">
                      <a:pos x="888" y="176"/>
                    </a:cxn>
                    <a:cxn ang="0">
                      <a:pos x="811" y="144"/>
                    </a:cxn>
                    <a:cxn ang="0">
                      <a:pos x="735" y="117"/>
                    </a:cxn>
                    <a:cxn ang="0">
                      <a:pos x="655" y="93"/>
                    </a:cxn>
                    <a:cxn ang="0">
                      <a:pos x="575" y="72"/>
                    </a:cxn>
                    <a:cxn ang="0">
                      <a:pos x="492" y="56"/>
                    </a:cxn>
                    <a:cxn ang="0">
                      <a:pos x="410" y="41"/>
                    </a:cxn>
                    <a:cxn ang="0">
                      <a:pos x="329" y="29"/>
                    </a:cxn>
                    <a:cxn ang="0">
                      <a:pos x="244" y="20"/>
                    </a:cxn>
                    <a:cxn ang="0">
                      <a:pos x="163" y="11"/>
                    </a:cxn>
                    <a:cxn ang="0">
                      <a:pos x="8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21" h="431">
                      <a:moveTo>
                        <a:pt x="0" y="19"/>
                      </a:moveTo>
                      <a:lnTo>
                        <a:pt x="40" y="22"/>
                      </a:lnTo>
                      <a:lnTo>
                        <a:pt x="80" y="24"/>
                      </a:lnTo>
                      <a:lnTo>
                        <a:pt x="122" y="26"/>
                      </a:lnTo>
                      <a:lnTo>
                        <a:pt x="163" y="30"/>
                      </a:lnTo>
                      <a:lnTo>
                        <a:pt x="203" y="35"/>
                      </a:lnTo>
                      <a:lnTo>
                        <a:pt x="244" y="39"/>
                      </a:lnTo>
                      <a:lnTo>
                        <a:pt x="285" y="43"/>
                      </a:lnTo>
                      <a:lnTo>
                        <a:pt x="326" y="48"/>
                      </a:lnTo>
                      <a:lnTo>
                        <a:pt x="367" y="54"/>
                      </a:lnTo>
                      <a:lnTo>
                        <a:pt x="409" y="60"/>
                      </a:lnTo>
                      <a:lnTo>
                        <a:pt x="449" y="67"/>
                      </a:lnTo>
                      <a:lnTo>
                        <a:pt x="490" y="75"/>
                      </a:lnTo>
                      <a:lnTo>
                        <a:pt x="531" y="82"/>
                      </a:lnTo>
                      <a:lnTo>
                        <a:pt x="571" y="91"/>
                      </a:lnTo>
                      <a:lnTo>
                        <a:pt x="611" y="100"/>
                      </a:lnTo>
                      <a:lnTo>
                        <a:pt x="651" y="111"/>
                      </a:lnTo>
                      <a:lnTo>
                        <a:pt x="691" y="123"/>
                      </a:lnTo>
                      <a:lnTo>
                        <a:pt x="729" y="136"/>
                      </a:lnTo>
                      <a:lnTo>
                        <a:pt x="767" y="149"/>
                      </a:lnTo>
                      <a:lnTo>
                        <a:pt x="806" y="163"/>
                      </a:lnTo>
                      <a:lnTo>
                        <a:pt x="843" y="179"/>
                      </a:lnTo>
                      <a:lnTo>
                        <a:pt x="879" y="195"/>
                      </a:lnTo>
                      <a:lnTo>
                        <a:pt x="916" y="212"/>
                      </a:lnTo>
                      <a:lnTo>
                        <a:pt x="952" y="231"/>
                      </a:lnTo>
                      <a:lnTo>
                        <a:pt x="985" y="251"/>
                      </a:lnTo>
                      <a:lnTo>
                        <a:pt x="1020" y="272"/>
                      </a:lnTo>
                      <a:lnTo>
                        <a:pt x="1054" y="295"/>
                      </a:lnTo>
                      <a:lnTo>
                        <a:pt x="1085" y="319"/>
                      </a:lnTo>
                      <a:lnTo>
                        <a:pt x="1117" y="345"/>
                      </a:lnTo>
                      <a:lnTo>
                        <a:pt x="1148" y="372"/>
                      </a:lnTo>
                      <a:lnTo>
                        <a:pt x="1179" y="401"/>
                      </a:lnTo>
                      <a:lnTo>
                        <a:pt x="1206" y="431"/>
                      </a:lnTo>
                      <a:lnTo>
                        <a:pt x="1221" y="417"/>
                      </a:lnTo>
                      <a:lnTo>
                        <a:pt x="1191" y="385"/>
                      </a:lnTo>
                      <a:lnTo>
                        <a:pt x="1161" y="358"/>
                      </a:lnTo>
                      <a:lnTo>
                        <a:pt x="1129" y="331"/>
                      </a:lnTo>
                      <a:lnTo>
                        <a:pt x="1098" y="303"/>
                      </a:lnTo>
                      <a:lnTo>
                        <a:pt x="1064" y="280"/>
                      </a:lnTo>
                      <a:lnTo>
                        <a:pt x="1030" y="256"/>
                      </a:lnTo>
                      <a:lnTo>
                        <a:pt x="996" y="234"/>
                      </a:lnTo>
                      <a:lnTo>
                        <a:pt x="960" y="214"/>
                      </a:lnTo>
                      <a:lnTo>
                        <a:pt x="924" y="195"/>
                      </a:lnTo>
                      <a:lnTo>
                        <a:pt x="888" y="176"/>
                      </a:lnTo>
                      <a:lnTo>
                        <a:pt x="849" y="159"/>
                      </a:lnTo>
                      <a:lnTo>
                        <a:pt x="811" y="144"/>
                      </a:lnTo>
                      <a:lnTo>
                        <a:pt x="773" y="130"/>
                      </a:lnTo>
                      <a:lnTo>
                        <a:pt x="735" y="117"/>
                      </a:lnTo>
                      <a:lnTo>
                        <a:pt x="695" y="104"/>
                      </a:lnTo>
                      <a:lnTo>
                        <a:pt x="655" y="93"/>
                      </a:lnTo>
                      <a:lnTo>
                        <a:pt x="615" y="82"/>
                      </a:lnTo>
                      <a:lnTo>
                        <a:pt x="575" y="72"/>
                      </a:lnTo>
                      <a:lnTo>
                        <a:pt x="533" y="64"/>
                      </a:lnTo>
                      <a:lnTo>
                        <a:pt x="492" y="56"/>
                      </a:lnTo>
                      <a:lnTo>
                        <a:pt x="452" y="48"/>
                      </a:lnTo>
                      <a:lnTo>
                        <a:pt x="410" y="41"/>
                      </a:lnTo>
                      <a:lnTo>
                        <a:pt x="369" y="35"/>
                      </a:lnTo>
                      <a:lnTo>
                        <a:pt x="329" y="29"/>
                      </a:lnTo>
                      <a:lnTo>
                        <a:pt x="287" y="24"/>
                      </a:lnTo>
                      <a:lnTo>
                        <a:pt x="244" y="20"/>
                      </a:lnTo>
                      <a:lnTo>
                        <a:pt x="203" y="16"/>
                      </a:lnTo>
                      <a:lnTo>
                        <a:pt x="163" y="11"/>
                      </a:lnTo>
                      <a:lnTo>
                        <a:pt x="122" y="9"/>
                      </a:lnTo>
                      <a:lnTo>
                        <a:pt x="80" y="5"/>
                      </a:lnTo>
                      <a:lnTo>
                        <a:pt x="40" y="3"/>
                      </a:lnTo>
                      <a:lnTo>
                        <a:pt x="0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3" name="Freeform 737"/>
                <p:cNvSpPr>
                  <a:spLocks/>
                </p:cNvSpPr>
                <p:nvPr/>
              </p:nvSpPr>
              <p:spPr bwMode="auto">
                <a:xfrm>
                  <a:off x="2725" y="3158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22" y="14"/>
                    </a:cxn>
                    <a:cxn ang="0">
                      <a:pos x="18" y="25"/>
                    </a:cxn>
                    <a:cxn ang="0">
                      <a:pos x="21" y="24"/>
                    </a:cxn>
                    <a:cxn ang="0">
                      <a:pos x="25" y="22"/>
                    </a:cxn>
                    <a:cxn ang="0">
                      <a:pos x="27" y="20"/>
                    </a:cxn>
                    <a:cxn ang="0">
                      <a:pos x="36" y="19"/>
                    </a:cxn>
                    <a:cxn ang="0">
                      <a:pos x="36" y="0"/>
                    </a:cxn>
                    <a:cxn ang="0">
                      <a:pos x="26" y="1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7" y="10"/>
                    </a:cxn>
                    <a:cxn ang="0">
                      <a:pos x="4" y="20"/>
                    </a:cxn>
                    <a:cxn ang="0">
                      <a:pos x="7" y="10"/>
                    </a:cxn>
                    <a:cxn ang="0">
                      <a:pos x="0" y="14"/>
                    </a:cxn>
                    <a:cxn ang="0">
                      <a:pos x="4" y="20"/>
                    </a:cxn>
                    <a:cxn ang="0">
                      <a:pos x="22" y="14"/>
                    </a:cxn>
                  </a:cxnLst>
                  <a:rect l="0" t="0" r="r" b="b"/>
                  <a:pathLst>
                    <a:path w="36" h="25">
                      <a:moveTo>
                        <a:pt x="22" y="14"/>
                      </a:moveTo>
                      <a:lnTo>
                        <a:pt x="18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7" y="20"/>
                      </a:lnTo>
                      <a:lnTo>
                        <a:pt x="36" y="19"/>
                      </a:lnTo>
                      <a:lnTo>
                        <a:pt x="36" y="0"/>
                      </a:lnTo>
                      <a:lnTo>
                        <a:pt x="26" y="1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7" y="10"/>
                      </a:lnTo>
                      <a:lnTo>
                        <a:pt x="4" y="20"/>
                      </a:lnTo>
                      <a:lnTo>
                        <a:pt x="7" y="10"/>
                      </a:lnTo>
                      <a:lnTo>
                        <a:pt x="0" y="14"/>
                      </a:lnTo>
                      <a:lnTo>
                        <a:pt x="4" y="20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4" name="Freeform 738"/>
                <p:cNvSpPr>
                  <a:spLocks/>
                </p:cNvSpPr>
                <p:nvPr/>
              </p:nvSpPr>
              <p:spPr bwMode="auto">
                <a:xfrm>
                  <a:off x="2725" y="3162"/>
                  <a:ext cx="64" cy="84"/>
                </a:xfrm>
                <a:custGeom>
                  <a:avLst/>
                  <a:gdLst/>
                  <a:ahLst/>
                  <a:cxnLst>
                    <a:cxn ang="0">
                      <a:pos x="253" y="324"/>
                    </a:cxn>
                    <a:cxn ang="0">
                      <a:pos x="253" y="325"/>
                    </a:cxn>
                    <a:cxn ang="0">
                      <a:pos x="234" y="305"/>
                    </a:cxn>
                    <a:cxn ang="0">
                      <a:pos x="217" y="285"/>
                    </a:cxn>
                    <a:cxn ang="0">
                      <a:pos x="199" y="266"/>
                    </a:cxn>
                    <a:cxn ang="0">
                      <a:pos x="181" y="244"/>
                    </a:cxn>
                    <a:cxn ang="0">
                      <a:pos x="165" y="225"/>
                    </a:cxn>
                    <a:cxn ang="0">
                      <a:pos x="147" y="206"/>
                    </a:cxn>
                    <a:cxn ang="0">
                      <a:pos x="131" y="187"/>
                    </a:cxn>
                    <a:cxn ang="0">
                      <a:pos x="115" y="167"/>
                    </a:cxn>
                    <a:cxn ang="0">
                      <a:pos x="101" y="147"/>
                    </a:cxn>
                    <a:cxn ang="0">
                      <a:pos x="87" y="128"/>
                    </a:cxn>
                    <a:cxn ang="0">
                      <a:pos x="73" y="109"/>
                    </a:cxn>
                    <a:cxn ang="0">
                      <a:pos x="60" y="87"/>
                    </a:cxn>
                    <a:cxn ang="0">
                      <a:pos x="49" y="66"/>
                    </a:cxn>
                    <a:cxn ang="0">
                      <a:pos x="37" y="46"/>
                    </a:cxn>
                    <a:cxn ang="0">
                      <a:pos x="27" y="23"/>
                    </a:cxn>
                    <a:cxn ang="0">
                      <a:pos x="18" y="0"/>
                    </a:cxn>
                    <a:cxn ang="0">
                      <a:pos x="0" y="6"/>
                    </a:cxn>
                    <a:cxn ang="0">
                      <a:pos x="8" y="30"/>
                    </a:cxn>
                    <a:cxn ang="0">
                      <a:pos x="20" y="54"/>
                    </a:cxn>
                    <a:cxn ang="0">
                      <a:pos x="32" y="74"/>
                    </a:cxn>
                    <a:cxn ang="0">
                      <a:pos x="43" y="98"/>
                    </a:cxn>
                    <a:cxn ang="0">
                      <a:pos x="57" y="119"/>
                    </a:cxn>
                    <a:cxn ang="0">
                      <a:pos x="71" y="138"/>
                    </a:cxn>
                    <a:cxn ang="0">
                      <a:pos x="87" y="160"/>
                    </a:cxn>
                    <a:cxn ang="0">
                      <a:pos x="101" y="180"/>
                    </a:cxn>
                    <a:cxn ang="0">
                      <a:pos x="117" y="200"/>
                    </a:cxn>
                    <a:cxn ang="0">
                      <a:pos x="132" y="219"/>
                    </a:cxn>
                    <a:cxn ang="0">
                      <a:pos x="150" y="238"/>
                    </a:cxn>
                    <a:cxn ang="0">
                      <a:pos x="166" y="257"/>
                    </a:cxn>
                    <a:cxn ang="0">
                      <a:pos x="184" y="277"/>
                    </a:cxn>
                    <a:cxn ang="0">
                      <a:pos x="202" y="298"/>
                    </a:cxn>
                    <a:cxn ang="0">
                      <a:pos x="220" y="317"/>
                    </a:cxn>
                    <a:cxn ang="0">
                      <a:pos x="239" y="337"/>
                    </a:cxn>
                    <a:cxn ang="0">
                      <a:pos x="240" y="338"/>
                    </a:cxn>
                    <a:cxn ang="0">
                      <a:pos x="253" y="324"/>
                    </a:cxn>
                  </a:cxnLst>
                  <a:rect l="0" t="0" r="r" b="b"/>
                  <a:pathLst>
                    <a:path w="253" h="338">
                      <a:moveTo>
                        <a:pt x="253" y="324"/>
                      </a:moveTo>
                      <a:lnTo>
                        <a:pt x="253" y="325"/>
                      </a:lnTo>
                      <a:lnTo>
                        <a:pt x="234" y="305"/>
                      </a:lnTo>
                      <a:lnTo>
                        <a:pt x="217" y="285"/>
                      </a:lnTo>
                      <a:lnTo>
                        <a:pt x="199" y="266"/>
                      </a:lnTo>
                      <a:lnTo>
                        <a:pt x="181" y="244"/>
                      </a:lnTo>
                      <a:lnTo>
                        <a:pt x="165" y="225"/>
                      </a:lnTo>
                      <a:lnTo>
                        <a:pt x="147" y="206"/>
                      </a:lnTo>
                      <a:lnTo>
                        <a:pt x="131" y="187"/>
                      </a:lnTo>
                      <a:lnTo>
                        <a:pt x="115" y="167"/>
                      </a:lnTo>
                      <a:lnTo>
                        <a:pt x="101" y="147"/>
                      </a:lnTo>
                      <a:lnTo>
                        <a:pt x="87" y="128"/>
                      </a:lnTo>
                      <a:lnTo>
                        <a:pt x="73" y="109"/>
                      </a:lnTo>
                      <a:lnTo>
                        <a:pt x="60" y="87"/>
                      </a:lnTo>
                      <a:lnTo>
                        <a:pt x="49" y="66"/>
                      </a:lnTo>
                      <a:lnTo>
                        <a:pt x="37" y="46"/>
                      </a:lnTo>
                      <a:lnTo>
                        <a:pt x="27" y="23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8" y="30"/>
                      </a:lnTo>
                      <a:lnTo>
                        <a:pt x="20" y="54"/>
                      </a:lnTo>
                      <a:lnTo>
                        <a:pt x="32" y="74"/>
                      </a:lnTo>
                      <a:lnTo>
                        <a:pt x="43" y="98"/>
                      </a:lnTo>
                      <a:lnTo>
                        <a:pt x="57" y="119"/>
                      </a:lnTo>
                      <a:lnTo>
                        <a:pt x="71" y="138"/>
                      </a:lnTo>
                      <a:lnTo>
                        <a:pt x="87" y="160"/>
                      </a:lnTo>
                      <a:lnTo>
                        <a:pt x="101" y="180"/>
                      </a:lnTo>
                      <a:lnTo>
                        <a:pt x="117" y="200"/>
                      </a:lnTo>
                      <a:lnTo>
                        <a:pt x="132" y="219"/>
                      </a:lnTo>
                      <a:lnTo>
                        <a:pt x="150" y="238"/>
                      </a:lnTo>
                      <a:lnTo>
                        <a:pt x="166" y="257"/>
                      </a:lnTo>
                      <a:lnTo>
                        <a:pt x="184" y="277"/>
                      </a:lnTo>
                      <a:lnTo>
                        <a:pt x="202" y="298"/>
                      </a:lnTo>
                      <a:lnTo>
                        <a:pt x="220" y="317"/>
                      </a:lnTo>
                      <a:lnTo>
                        <a:pt x="239" y="337"/>
                      </a:lnTo>
                      <a:lnTo>
                        <a:pt x="240" y="338"/>
                      </a:lnTo>
                      <a:lnTo>
                        <a:pt x="253" y="3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5" name="Freeform 739"/>
                <p:cNvSpPr>
                  <a:spLocks/>
                </p:cNvSpPr>
                <p:nvPr/>
              </p:nvSpPr>
              <p:spPr bwMode="auto">
                <a:xfrm>
                  <a:off x="2786" y="3243"/>
                  <a:ext cx="111" cy="76"/>
                </a:xfrm>
                <a:custGeom>
                  <a:avLst/>
                  <a:gdLst/>
                  <a:ahLst/>
                  <a:cxnLst>
                    <a:cxn ang="0">
                      <a:pos x="439" y="280"/>
                    </a:cxn>
                    <a:cxn ang="0">
                      <a:pos x="446" y="280"/>
                    </a:cxn>
                    <a:cxn ang="0">
                      <a:pos x="415" y="266"/>
                    </a:cxn>
                    <a:cxn ang="0">
                      <a:pos x="386" y="253"/>
                    </a:cxn>
                    <a:cxn ang="0">
                      <a:pos x="357" y="239"/>
                    </a:cxn>
                    <a:cxn ang="0">
                      <a:pos x="330" y="225"/>
                    </a:cxn>
                    <a:cxn ang="0">
                      <a:pos x="302" y="209"/>
                    </a:cxn>
                    <a:cxn ang="0">
                      <a:pos x="275" y="194"/>
                    </a:cxn>
                    <a:cxn ang="0">
                      <a:pos x="248" y="178"/>
                    </a:cxn>
                    <a:cxn ang="0">
                      <a:pos x="222" y="162"/>
                    </a:cxn>
                    <a:cxn ang="0">
                      <a:pos x="195" y="144"/>
                    </a:cxn>
                    <a:cxn ang="0">
                      <a:pos x="168" y="125"/>
                    </a:cxn>
                    <a:cxn ang="0">
                      <a:pos x="143" y="108"/>
                    </a:cxn>
                    <a:cxn ang="0">
                      <a:pos x="117" y="89"/>
                    </a:cxn>
                    <a:cxn ang="0">
                      <a:pos x="91" y="68"/>
                    </a:cxn>
                    <a:cxn ang="0">
                      <a:pos x="65" y="46"/>
                    </a:cxn>
                    <a:cxn ang="0">
                      <a:pos x="38" y="24"/>
                    </a:cxn>
                    <a:cxn ang="0">
                      <a:pos x="13" y="0"/>
                    </a:cxn>
                    <a:cxn ang="0">
                      <a:pos x="0" y="14"/>
                    </a:cxn>
                    <a:cxn ang="0">
                      <a:pos x="27" y="38"/>
                    </a:cxn>
                    <a:cxn ang="0">
                      <a:pos x="53" y="62"/>
                    </a:cxn>
                    <a:cxn ang="0">
                      <a:pos x="79" y="82"/>
                    </a:cxn>
                    <a:cxn ang="0">
                      <a:pos x="107" y="103"/>
                    </a:cxn>
                    <a:cxn ang="0">
                      <a:pos x="134" y="125"/>
                    </a:cxn>
                    <a:cxn ang="0">
                      <a:pos x="159" y="142"/>
                    </a:cxn>
                    <a:cxn ang="0">
                      <a:pos x="185" y="159"/>
                    </a:cxn>
                    <a:cxn ang="0">
                      <a:pos x="212" y="178"/>
                    </a:cxn>
                    <a:cxn ang="0">
                      <a:pos x="238" y="195"/>
                    </a:cxn>
                    <a:cxn ang="0">
                      <a:pos x="267" y="210"/>
                    </a:cxn>
                    <a:cxn ang="0">
                      <a:pos x="294" y="227"/>
                    </a:cxn>
                    <a:cxn ang="0">
                      <a:pos x="321" y="241"/>
                    </a:cxn>
                    <a:cxn ang="0">
                      <a:pos x="349" y="255"/>
                    </a:cxn>
                    <a:cxn ang="0">
                      <a:pos x="378" y="270"/>
                    </a:cxn>
                    <a:cxn ang="0">
                      <a:pos x="407" y="285"/>
                    </a:cxn>
                    <a:cxn ang="0">
                      <a:pos x="436" y="299"/>
                    </a:cxn>
                    <a:cxn ang="0">
                      <a:pos x="443" y="299"/>
                    </a:cxn>
                    <a:cxn ang="0">
                      <a:pos x="439" y="280"/>
                    </a:cxn>
                  </a:cxnLst>
                  <a:rect l="0" t="0" r="r" b="b"/>
                  <a:pathLst>
                    <a:path w="446" h="299">
                      <a:moveTo>
                        <a:pt x="439" y="280"/>
                      </a:moveTo>
                      <a:lnTo>
                        <a:pt x="446" y="280"/>
                      </a:lnTo>
                      <a:lnTo>
                        <a:pt x="415" y="266"/>
                      </a:lnTo>
                      <a:lnTo>
                        <a:pt x="386" y="253"/>
                      </a:lnTo>
                      <a:lnTo>
                        <a:pt x="357" y="239"/>
                      </a:lnTo>
                      <a:lnTo>
                        <a:pt x="330" y="225"/>
                      </a:lnTo>
                      <a:lnTo>
                        <a:pt x="302" y="209"/>
                      </a:lnTo>
                      <a:lnTo>
                        <a:pt x="275" y="194"/>
                      </a:lnTo>
                      <a:lnTo>
                        <a:pt x="248" y="178"/>
                      </a:lnTo>
                      <a:lnTo>
                        <a:pt x="222" y="162"/>
                      </a:lnTo>
                      <a:lnTo>
                        <a:pt x="195" y="144"/>
                      </a:lnTo>
                      <a:lnTo>
                        <a:pt x="168" y="125"/>
                      </a:lnTo>
                      <a:lnTo>
                        <a:pt x="143" y="108"/>
                      </a:lnTo>
                      <a:lnTo>
                        <a:pt x="117" y="89"/>
                      </a:lnTo>
                      <a:lnTo>
                        <a:pt x="91" y="68"/>
                      </a:lnTo>
                      <a:lnTo>
                        <a:pt x="65" y="46"/>
                      </a:lnTo>
                      <a:lnTo>
                        <a:pt x="38" y="24"/>
                      </a:lnTo>
                      <a:lnTo>
                        <a:pt x="13" y="0"/>
                      </a:lnTo>
                      <a:lnTo>
                        <a:pt x="0" y="14"/>
                      </a:lnTo>
                      <a:lnTo>
                        <a:pt x="27" y="38"/>
                      </a:lnTo>
                      <a:lnTo>
                        <a:pt x="53" y="62"/>
                      </a:lnTo>
                      <a:lnTo>
                        <a:pt x="79" y="82"/>
                      </a:lnTo>
                      <a:lnTo>
                        <a:pt x="107" y="103"/>
                      </a:lnTo>
                      <a:lnTo>
                        <a:pt x="134" y="125"/>
                      </a:lnTo>
                      <a:lnTo>
                        <a:pt x="159" y="142"/>
                      </a:lnTo>
                      <a:lnTo>
                        <a:pt x="185" y="159"/>
                      </a:lnTo>
                      <a:lnTo>
                        <a:pt x="212" y="178"/>
                      </a:lnTo>
                      <a:lnTo>
                        <a:pt x="238" y="195"/>
                      </a:lnTo>
                      <a:lnTo>
                        <a:pt x="267" y="210"/>
                      </a:lnTo>
                      <a:lnTo>
                        <a:pt x="294" y="227"/>
                      </a:lnTo>
                      <a:lnTo>
                        <a:pt x="321" y="241"/>
                      </a:lnTo>
                      <a:lnTo>
                        <a:pt x="349" y="255"/>
                      </a:lnTo>
                      <a:lnTo>
                        <a:pt x="378" y="270"/>
                      </a:lnTo>
                      <a:lnTo>
                        <a:pt x="407" y="285"/>
                      </a:lnTo>
                      <a:lnTo>
                        <a:pt x="436" y="299"/>
                      </a:lnTo>
                      <a:lnTo>
                        <a:pt x="443" y="299"/>
                      </a:lnTo>
                      <a:lnTo>
                        <a:pt x="439" y="28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6" name="Freeform 740"/>
                <p:cNvSpPr>
                  <a:spLocks/>
                </p:cNvSpPr>
                <p:nvPr/>
              </p:nvSpPr>
              <p:spPr bwMode="auto">
                <a:xfrm>
                  <a:off x="4057" y="2954"/>
                  <a:ext cx="228" cy="282"/>
                </a:xfrm>
                <a:custGeom>
                  <a:avLst/>
                  <a:gdLst/>
                  <a:ahLst/>
                  <a:cxnLst>
                    <a:cxn ang="0">
                      <a:pos x="68" y="1125"/>
                    </a:cxn>
                    <a:cxn ang="0">
                      <a:pos x="128" y="1106"/>
                    </a:cxn>
                    <a:cxn ang="0">
                      <a:pos x="181" y="1075"/>
                    </a:cxn>
                    <a:cxn ang="0">
                      <a:pos x="230" y="1035"/>
                    </a:cxn>
                    <a:cxn ang="0">
                      <a:pos x="277" y="987"/>
                    </a:cxn>
                    <a:cxn ang="0">
                      <a:pos x="346" y="903"/>
                    </a:cxn>
                    <a:cxn ang="0">
                      <a:pos x="458" y="757"/>
                    </a:cxn>
                    <a:cxn ang="0">
                      <a:pos x="557" y="612"/>
                    </a:cxn>
                    <a:cxn ang="0">
                      <a:pos x="646" y="462"/>
                    </a:cxn>
                    <a:cxn ang="0">
                      <a:pos x="726" y="306"/>
                    </a:cxn>
                    <a:cxn ang="0">
                      <a:pos x="801" y="142"/>
                    </a:cxn>
                    <a:cxn ang="0">
                      <a:pos x="808" y="137"/>
                    </a:cxn>
                    <a:cxn ang="0">
                      <a:pos x="823" y="148"/>
                    </a:cxn>
                    <a:cxn ang="0">
                      <a:pos x="812" y="231"/>
                    </a:cxn>
                    <a:cxn ang="0">
                      <a:pos x="761" y="415"/>
                    </a:cxn>
                    <a:cxn ang="0">
                      <a:pos x="695" y="584"/>
                    </a:cxn>
                    <a:cxn ang="0">
                      <a:pos x="618" y="742"/>
                    </a:cxn>
                    <a:cxn ang="0">
                      <a:pos x="538" y="893"/>
                    </a:cxn>
                    <a:cxn ang="0">
                      <a:pos x="456" y="1040"/>
                    </a:cxn>
                    <a:cxn ang="0">
                      <a:pos x="459" y="1043"/>
                    </a:cxn>
                    <a:cxn ang="0">
                      <a:pos x="484" y="1044"/>
                    </a:cxn>
                    <a:cxn ang="0">
                      <a:pos x="516" y="1047"/>
                    </a:cxn>
                    <a:cxn ang="0">
                      <a:pos x="550" y="1050"/>
                    </a:cxn>
                    <a:cxn ang="0">
                      <a:pos x="582" y="1050"/>
                    </a:cxn>
                    <a:cxn ang="0">
                      <a:pos x="614" y="1043"/>
                    </a:cxn>
                    <a:cxn ang="0">
                      <a:pos x="650" y="1001"/>
                    </a:cxn>
                    <a:cxn ang="0">
                      <a:pos x="700" y="904"/>
                    </a:cxn>
                    <a:cxn ang="0">
                      <a:pos x="747" y="804"/>
                    </a:cxn>
                    <a:cxn ang="0">
                      <a:pos x="796" y="705"/>
                    </a:cxn>
                    <a:cxn ang="0">
                      <a:pos x="845" y="607"/>
                    </a:cxn>
                    <a:cxn ang="0">
                      <a:pos x="898" y="512"/>
                    </a:cxn>
                    <a:cxn ang="0">
                      <a:pos x="906" y="135"/>
                    </a:cxn>
                    <a:cxn ang="0">
                      <a:pos x="881" y="3"/>
                    </a:cxn>
                    <a:cxn ang="0">
                      <a:pos x="863" y="0"/>
                    </a:cxn>
                    <a:cxn ang="0">
                      <a:pos x="848" y="5"/>
                    </a:cxn>
                    <a:cxn ang="0">
                      <a:pos x="740" y="78"/>
                    </a:cxn>
                    <a:cxn ang="0">
                      <a:pos x="634" y="154"/>
                    </a:cxn>
                    <a:cxn ang="0">
                      <a:pos x="530" y="237"/>
                    </a:cxn>
                    <a:cxn ang="0">
                      <a:pos x="430" y="329"/>
                    </a:cxn>
                    <a:cxn ang="0">
                      <a:pos x="339" y="432"/>
                    </a:cxn>
                    <a:cxn ang="0">
                      <a:pos x="319" y="515"/>
                    </a:cxn>
                    <a:cxn ang="0">
                      <a:pos x="332" y="585"/>
                    </a:cxn>
                    <a:cxn ang="0">
                      <a:pos x="345" y="654"/>
                    </a:cxn>
                    <a:cxn ang="0">
                      <a:pos x="333" y="671"/>
                    </a:cxn>
                    <a:cxn ang="0">
                      <a:pos x="230" y="703"/>
                    </a:cxn>
                    <a:cxn ang="0">
                      <a:pos x="207" y="765"/>
                    </a:cxn>
                    <a:cxn ang="0">
                      <a:pos x="166" y="812"/>
                    </a:cxn>
                    <a:cxn ang="0">
                      <a:pos x="0" y="1098"/>
                    </a:cxn>
                    <a:cxn ang="0">
                      <a:pos x="0" y="1105"/>
                    </a:cxn>
                    <a:cxn ang="0">
                      <a:pos x="13" y="1125"/>
                    </a:cxn>
                    <a:cxn ang="0">
                      <a:pos x="23" y="1130"/>
                    </a:cxn>
                  </a:cxnLst>
                  <a:rect l="0" t="0" r="r" b="b"/>
                  <a:pathLst>
                    <a:path w="912" h="1130">
                      <a:moveTo>
                        <a:pt x="25" y="1130"/>
                      </a:moveTo>
                      <a:lnTo>
                        <a:pt x="48" y="1129"/>
                      </a:lnTo>
                      <a:lnTo>
                        <a:pt x="68" y="1125"/>
                      </a:lnTo>
                      <a:lnTo>
                        <a:pt x="88" y="1120"/>
                      </a:lnTo>
                      <a:lnTo>
                        <a:pt x="108" y="1116"/>
                      </a:lnTo>
                      <a:lnTo>
                        <a:pt x="128" y="1106"/>
                      </a:lnTo>
                      <a:lnTo>
                        <a:pt x="146" y="1097"/>
                      </a:lnTo>
                      <a:lnTo>
                        <a:pt x="164" y="1087"/>
                      </a:lnTo>
                      <a:lnTo>
                        <a:pt x="181" y="1075"/>
                      </a:lnTo>
                      <a:lnTo>
                        <a:pt x="198" y="1063"/>
                      </a:lnTo>
                      <a:lnTo>
                        <a:pt x="215" y="1050"/>
                      </a:lnTo>
                      <a:lnTo>
                        <a:pt x="230" y="1035"/>
                      </a:lnTo>
                      <a:lnTo>
                        <a:pt x="246" y="1019"/>
                      </a:lnTo>
                      <a:lnTo>
                        <a:pt x="261" y="1004"/>
                      </a:lnTo>
                      <a:lnTo>
                        <a:pt x="277" y="987"/>
                      </a:lnTo>
                      <a:lnTo>
                        <a:pt x="291" y="969"/>
                      </a:lnTo>
                      <a:lnTo>
                        <a:pt x="306" y="953"/>
                      </a:lnTo>
                      <a:lnTo>
                        <a:pt x="346" y="903"/>
                      </a:lnTo>
                      <a:lnTo>
                        <a:pt x="385" y="854"/>
                      </a:lnTo>
                      <a:lnTo>
                        <a:pt x="422" y="806"/>
                      </a:lnTo>
                      <a:lnTo>
                        <a:pt x="458" y="757"/>
                      </a:lnTo>
                      <a:lnTo>
                        <a:pt x="492" y="709"/>
                      </a:lnTo>
                      <a:lnTo>
                        <a:pt x="526" y="660"/>
                      </a:lnTo>
                      <a:lnTo>
                        <a:pt x="557" y="612"/>
                      </a:lnTo>
                      <a:lnTo>
                        <a:pt x="588" y="562"/>
                      </a:lnTo>
                      <a:lnTo>
                        <a:pt x="617" y="512"/>
                      </a:lnTo>
                      <a:lnTo>
                        <a:pt x="646" y="462"/>
                      </a:lnTo>
                      <a:lnTo>
                        <a:pt x="673" y="411"/>
                      </a:lnTo>
                      <a:lnTo>
                        <a:pt x="700" y="359"/>
                      </a:lnTo>
                      <a:lnTo>
                        <a:pt x="726" y="306"/>
                      </a:lnTo>
                      <a:lnTo>
                        <a:pt x="752" y="252"/>
                      </a:lnTo>
                      <a:lnTo>
                        <a:pt x="776" y="198"/>
                      </a:lnTo>
                      <a:lnTo>
                        <a:pt x="801" y="142"/>
                      </a:lnTo>
                      <a:lnTo>
                        <a:pt x="802" y="141"/>
                      </a:lnTo>
                      <a:lnTo>
                        <a:pt x="805" y="140"/>
                      </a:lnTo>
                      <a:lnTo>
                        <a:pt x="808" y="137"/>
                      </a:lnTo>
                      <a:lnTo>
                        <a:pt x="811" y="137"/>
                      </a:lnTo>
                      <a:lnTo>
                        <a:pt x="818" y="141"/>
                      </a:lnTo>
                      <a:lnTo>
                        <a:pt x="823" y="148"/>
                      </a:lnTo>
                      <a:lnTo>
                        <a:pt x="825" y="156"/>
                      </a:lnTo>
                      <a:lnTo>
                        <a:pt x="825" y="167"/>
                      </a:lnTo>
                      <a:lnTo>
                        <a:pt x="812" y="231"/>
                      </a:lnTo>
                      <a:lnTo>
                        <a:pt x="798" y="294"/>
                      </a:lnTo>
                      <a:lnTo>
                        <a:pt x="780" y="356"/>
                      </a:lnTo>
                      <a:lnTo>
                        <a:pt x="761" y="415"/>
                      </a:lnTo>
                      <a:lnTo>
                        <a:pt x="740" y="472"/>
                      </a:lnTo>
                      <a:lnTo>
                        <a:pt x="719" y="528"/>
                      </a:lnTo>
                      <a:lnTo>
                        <a:pt x="695" y="584"/>
                      </a:lnTo>
                      <a:lnTo>
                        <a:pt x="671" y="638"/>
                      </a:lnTo>
                      <a:lnTo>
                        <a:pt x="646" y="691"/>
                      </a:lnTo>
                      <a:lnTo>
                        <a:pt x="618" y="742"/>
                      </a:lnTo>
                      <a:lnTo>
                        <a:pt x="593" y="793"/>
                      </a:lnTo>
                      <a:lnTo>
                        <a:pt x="564" y="843"/>
                      </a:lnTo>
                      <a:lnTo>
                        <a:pt x="538" y="893"/>
                      </a:lnTo>
                      <a:lnTo>
                        <a:pt x="511" y="943"/>
                      </a:lnTo>
                      <a:lnTo>
                        <a:pt x="483" y="991"/>
                      </a:lnTo>
                      <a:lnTo>
                        <a:pt x="456" y="1040"/>
                      </a:lnTo>
                      <a:lnTo>
                        <a:pt x="458" y="1041"/>
                      </a:lnTo>
                      <a:lnTo>
                        <a:pt x="459" y="1042"/>
                      </a:lnTo>
                      <a:lnTo>
                        <a:pt x="459" y="1043"/>
                      </a:lnTo>
                      <a:lnTo>
                        <a:pt x="462" y="1044"/>
                      </a:lnTo>
                      <a:lnTo>
                        <a:pt x="472" y="1044"/>
                      </a:lnTo>
                      <a:lnTo>
                        <a:pt x="484" y="1044"/>
                      </a:lnTo>
                      <a:lnTo>
                        <a:pt x="493" y="1044"/>
                      </a:lnTo>
                      <a:lnTo>
                        <a:pt x="505" y="1045"/>
                      </a:lnTo>
                      <a:lnTo>
                        <a:pt x="516" y="1047"/>
                      </a:lnTo>
                      <a:lnTo>
                        <a:pt x="528" y="1048"/>
                      </a:lnTo>
                      <a:lnTo>
                        <a:pt x="540" y="1049"/>
                      </a:lnTo>
                      <a:lnTo>
                        <a:pt x="550" y="1050"/>
                      </a:lnTo>
                      <a:lnTo>
                        <a:pt x="562" y="1050"/>
                      </a:lnTo>
                      <a:lnTo>
                        <a:pt x="573" y="1050"/>
                      </a:lnTo>
                      <a:lnTo>
                        <a:pt x="582" y="1050"/>
                      </a:lnTo>
                      <a:lnTo>
                        <a:pt x="593" y="1048"/>
                      </a:lnTo>
                      <a:lnTo>
                        <a:pt x="603" y="1045"/>
                      </a:lnTo>
                      <a:lnTo>
                        <a:pt x="614" y="1043"/>
                      </a:lnTo>
                      <a:lnTo>
                        <a:pt x="622" y="1040"/>
                      </a:lnTo>
                      <a:lnTo>
                        <a:pt x="632" y="1034"/>
                      </a:lnTo>
                      <a:lnTo>
                        <a:pt x="650" y="1001"/>
                      </a:lnTo>
                      <a:lnTo>
                        <a:pt x="667" y="969"/>
                      </a:lnTo>
                      <a:lnTo>
                        <a:pt x="683" y="936"/>
                      </a:lnTo>
                      <a:lnTo>
                        <a:pt x="700" y="904"/>
                      </a:lnTo>
                      <a:lnTo>
                        <a:pt x="716" y="871"/>
                      </a:lnTo>
                      <a:lnTo>
                        <a:pt x="732" y="837"/>
                      </a:lnTo>
                      <a:lnTo>
                        <a:pt x="747" y="804"/>
                      </a:lnTo>
                      <a:lnTo>
                        <a:pt x="765" y="772"/>
                      </a:lnTo>
                      <a:lnTo>
                        <a:pt x="780" y="739"/>
                      </a:lnTo>
                      <a:lnTo>
                        <a:pt x="796" y="705"/>
                      </a:lnTo>
                      <a:lnTo>
                        <a:pt x="811" y="673"/>
                      </a:lnTo>
                      <a:lnTo>
                        <a:pt x="828" y="639"/>
                      </a:lnTo>
                      <a:lnTo>
                        <a:pt x="845" y="607"/>
                      </a:lnTo>
                      <a:lnTo>
                        <a:pt x="862" y="576"/>
                      </a:lnTo>
                      <a:lnTo>
                        <a:pt x="879" y="543"/>
                      </a:lnTo>
                      <a:lnTo>
                        <a:pt x="898" y="512"/>
                      </a:lnTo>
                      <a:lnTo>
                        <a:pt x="909" y="384"/>
                      </a:lnTo>
                      <a:lnTo>
                        <a:pt x="912" y="258"/>
                      </a:lnTo>
                      <a:lnTo>
                        <a:pt x="906" y="135"/>
                      </a:lnTo>
                      <a:lnTo>
                        <a:pt x="890" y="10"/>
                      </a:lnTo>
                      <a:lnTo>
                        <a:pt x="885" y="5"/>
                      </a:lnTo>
                      <a:lnTo>
                        <a:pt x="881" y="3"/>
                      </a:lnTo>
                      <a:lnTo>
                        <a:pt x="875" y="0"/>
                      </a:lnTo>
                      <a:lnTo>
                        <a:pt x="869" y="0"/>
                      </a:lnTo>
                      <a:lnTo>
                        <a:pt x="863" y="0"/>
                      </a:lnTo>
                      <a:lnTo>
                        <a:pt x="856" y="0"/>
                      </a:lnTo>
                      <a:lnTo>
                        <a:pt x="852" y="3"/>
                      </a:lnTo>
                      <a:lnTo>
                        <a:pt x="848" y="5"/>
                      </a:lnTo>
                      <a:lnTo>
                        <a:pt x="812" y="29"/>
                      </a:lnTo>
                      <a:lnTo>
                        <a:pt x="776" y="54"/>
                      </a:lnTo>
                      <a:lnTo>
                        <a:pt x="740" y="78"/>
                      </a:lnTo>
                      <a:lnTo>
                        <a:pt x="704" y="103"/>
                      </a:lnTo>
                      <a:lnTo>
                        <a:pt x="669" y="128"/>
                      </a:lnTo>
                      <a:lnTo>
                        <a:pt x="634" y="154"/>
                      </a:lnTo>
                      <a:lnTo>
                        <a:pt x="599" y="180"/>
                      </a:lnTo>
                      <a:lnTo>
                        <a:pt x="564" y="208"/>
                      </a:lnTo>
                      <a:lnTo>
                        <a:pt x="530" y="237"/>
                      </a:lnTo>
                      <a:lnTo>
                        <a:pt x="495" y="266"/>
                      </a:lnTo>
                      <a:lnTo>
                        <a:pt x="463" y="296"/>
                      </a:lnTo>
                      <a:lnTo>
                        <a:pt x="430" y="329"/>
                      </a:lnTo>
                      <a:lnTo>
                        <a:pt x="399" y="361"/>
                      </a:lnTo>
                      <a:lnTo>
                        <a:pt x="368" y="396"/>
                      </a:lnTo>
                      <a:lnTo>
                        <a:pt x="339" y="432"/>
                      </a:lnTo>
                      <a:lnTo>
                        <a:pt x="310" y="469"/>
                      </a:lnTo>
                      <a:lnTo>
                        <a:pt x="314" y="493"/>
                      </a:lnTo>
                      <a:lnTo>
                        <a:pt x="319" y="515"/>
                      </a:lnTo>
                      <a:lnTo>
                        <a:pt x="324" y="540"/>
                      </a:lnTo>
                      <a:lnTo>
                        <a:pt x="328" y="563"/>
                      </a:lnTo>
                      <a:lnTo>
                        <a:pt x="332" y="585"/>
                      </a:lnTo>
                      <a:lnTo>
                        <a:pt x="336" y="609"/>
                      </a:lnTo>
                      <a:lnTo>
                        <a:pt x="341" y="633"/>
                      </a:lnTo>
                      <a:lnTo>
                        <a:pt x="345" y="654"/>
                      </a:lnTo>
                      <a:lnTo>
                        <a:pt x="342" y="660"/>
                      </a:lnTo>
                      <a:lnTo>
                        <a:pt x="339" y="665"/>
                      </a:lnTo>
                      <a:lnTo>
                        <a:pt x="333" y="671"/>
                      </a:lnTo>
                      <a:lnTo>
                        <a:pt x="326" y="675"/>
                      </a:lnTo>
                      <a:lnTo>
                        <a:pt x="237" y="682"/>
                      </a:lnTo>
                      <a:lnTo>
                        <a:pt x="230" y="703"/>
                      </a:lnTo>
                      <a:lnTo>
                        <a:pt x="223" y="724"/>
                      </a:lnTo>
                      <a:lnTo>
                        <a:pt x="216" y="746"/>
                      </a:lnTo>
                      <a:lnTo>
                        <a:pt x="207" y="765"/>
                      </a:lnTo>
                      <a:lnTo>
                        <a:pt x="195" y="784"/>
                      </a:lnTo>
                      <a:lnTo>
                        <a:pt x="182" y="799"/>
                      </a:lnTo>
                      <a:lnTo>
                        <a:pt x="166" y="812"/>
                      </a:lnTo>
                      <a:lnTo>
                        <a:pt x="147" y="823"/>
                      </a:lnTo>
                      <a:lnTo>
                        <a:pt x="0" y="1097"/>
                      </a:lnTo>
                      <a:lnTo>
                        <a:pt x="0" y="1098"/>
                      </a:lnTo>
                      <a:lnTo>
                        <a:pt x="0" y="1100"/>
                      </a:lnTo>
                      <a:lnTo>
                        <a:pt x="0" y="1103"/>
                      </a:lnTo>
                      <a:lnTo>
                        <a:pt x="0" y="1105"/>
                      </a:lnTo>
                      <a:lnTo>
                        <a:pt x="2" y="1111"/>
                      </a:lnTo>
                      <a:lnTo>
                        <a:pt x="6" y="1119"/>
                      </a:lnTo>
                      <a:lnTo>
                        <a:pt x="13" y="1125"/>
                      </a:lnTo>
                      <a:lnTo>
                        <a:pt x="21" y="1130"/>
                      </a:lnTo>
                      <a:lnTo>
                        <a:pt x="22" y="1130"/>
                      </a:lnTo>
                      <a:lnTo>
                        <a:pt x="23" y="1130"/>
                      </a:lnTo>
                      <a:lnTo>
                        <a:pt x="24" y="1130"/>
                      </a:lnTo>
                      <a:lnTo>
                        <a:pt x="25" y="113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7" name="Freeform 741"/>
                <p:cNvSpPr>
                  <a:spLocks/>
                </p:cNvSpPr>
                <p:nvPr/>
              </p:nvSpPr>
              <p:spPr bwMode="auto">
                <a:xfrm>
                  <a:off x="4064" y="3190"/>
                  <a:ext cx="72" cy="49"/>
                </a:xfrm>
                <a:custGeom>
                  <a:avLst/>
                  <a:gdLst/>
                  <a:ahLst/>
                  <a:cxnLst>
                    <a:cxn ang="0">
                      <a:pos x="274" y="0"/>
                    </a:cxn>
                    <a:cxn ang="0">
                      <a:pos x="259" y="17"/>
                    </a:cxn>
                    <a:cxn ang="0">
                      <a:pos x="245" y="34"/>
                    </a:cxn>
                    <a:cxn ang="0">
                      <a:pos x="229" y="51"/>
                    </a:cxn>
                    <a:cxn ang="0">
                      <a:pos x="215" y="66"/>
                    </a:cxn>
                    <a:cxn ang="0">
                      <a:pos x="199" y="82"/>
                    </a:cxn>
                    <a:cxn ang="0">
                      <a:pos x="183" y="97"/>
                    </a:cxn>
                    <a:cxn ang="0">
                      <a:pos x="168" y="110"/>
                    </a:cxn>
                    <a:cxn ang="0">
                      <a:pos x="150" y="121"/>
                    </a:cxn>
                    <a:cxn ang="0">
                      <a:pos x="134" y="133"/>
                    </a:cxn>
                    <a:cxn ang="0">
                      <a:pos x="117" y="142"/>
                    </a:cxn>
                    <a:cxn ang="0">
                      <a:pos x="98" y="151"/>
                    </a:cxn>
                    <a:cxn ang="0">
                      <a:pos x="81" y="159"/>
                    </a:cxn>
                    <a:cxn ang="0">
                      <a:pos x="62" y="165"/>
                    </a:cxn>
                    <a:cxn ang="0">
                      <a:pos x="42" y="170"/>
                    </a:cxn>
                    <a:cxn ang="0">
                      <a:pos x="21" y="173"/>
                    </a:cxn>
                    <a:cxn ang="0">
                      <a:pos x="0" y="174"/>
                    </a:cxn>
                    <a:cxn ang="0">
                      <a:pos x="0" y="193"/>
                    </a:cxn>
                    <a:cxn ang="0">
                      <a:pos x="24" y="192"/>
                    </a:cxn>
                    <a:cxn ang="0">
                      <a:pos x="45" y="189"/>
                    </a:cxn>
                    <a:cxn ang="0">
                      <a:pos x="65" y="184"/>
                    </a:cxn>
                    <a:cxn ang="0">
                      <a:pos x="86" y="178"/>
                    </a:cxn>
                    <a:cxn ang="0">
                      <a:pos x="106" y="170"/>
                    </a:cxn>
                    <a:cxn ang="0">
                      <a:pos x="125" y="159"/>
                    </a:cxn>
                    <a:cxn ang="0">
                      <a:pos x="143" y="151"/>
                    </a:cxn>
                    <a:cxn ang="0">
                      <a:pos x="161" y="139"/>
                    </a:cxn>
                    <a:cxn ang="0">
                      <a:pos x="179" y="124"/>
                    </a:cxn>
                    <a:cxn ang="0">
                      <a:pos x="195" y="110"/>
                    </a:cxn>
                    <a:cxn ang="0">
                      <a:pos x="211" y="97"/>
                    </a:cxn>
                    <a:cxn ang="0">
                      <a:pos x="228" y="80"/>
                    </a:cxn>
                    <a:cxn ang="0">
                      <a:pos x="244" y="64"/>
                    </a:cxn>
                    <a:cxn ang="0">
                      <a:pos x="259" y="47"/>
                    </a:cxn>
                    <a:cxn ang="0">
                      <a:pos x="273" y="30"/>
                    </a:cxn>
                    <a:cxn ang="0">
                      <a:pos x="288" y="13"/>
                    </a:cxn>
                    <a:cxn ang="0">
                      <a:pos x="274" y="0"/>
                    </a:cxn>
                  </a:cxnLst>
                  <a:rect l="0" t="0" r="r" b="b"/>
                  <a:pathLst>
                    <a:path w="288" h="193">
                      <a:moveTo>
                        <a:pt x="274" y="0"/>
                      </a:moveTo>
                      <a:lnTo>
                        <a:pt x="259" y="17"/>
                      </a:lnTo>
                      <a:lnTo>
                        <a:pt x="245" y="34"/>
                      </a:lnTo>
                      <a:lnTo>
                        <a:pt x="229" y="51"/>
                      </a:lnTo>
                      <a:lnTo>
                        <a:pt x="215" y="66"/>
                      </a:lnTo>
                      <a:lnTo>
                        <a:pt x="199" y="82"/>
                      </a:lnTo>
                      <a:lnTo>
                        <a:pt x="183" y="97"/>
                      </a:lnTo>
                      <a:lnTo>
                        <a:pt x="168" y="110"/>
                      </a:lnTo>
                      <a:lnTo>
                        <a:pt x="150" y="121"/>
                      </a:lnTo>
                      <a:lnTo>
                        <a:pt x="134" y="133"/>
                      </a:lnTo>
                      <a:lnTo>
                        <a:pt x="117" y="142"/>
                      </a:lnTo>
                      <a:lnTo>
                        <a:pt x="98" y="151"/>
                      </a:lnTo>
                      <a:lnTo>
                        <a:pt x="81" y="159"/>
                      </a:lnTo>
                      <a:lnTo>
                        <a:pt x="62" y="165"/>
                      </a:lnTo>
                      <a:lnTo>
                        <a:pt x="42" y="170"/>
                      </a:lnTo>
                      <a:lnTo>
                        <a:pt x="21" y="173"/>
                      </a:lnTo>
                      <a:lnTo>
                        <a:pt x="0" y="174"/>
                      </a:lnTo>
                      <a:lnTo>
                        <a:pt x="0" y="193"/>
                      </a:lnTo>
                      <a:lnTo>
                        <a:pt x="24" y="192"/>
                      </a:lnTo>
                      <a:lnTo>
                        <a:pt x="45" y="189"/>
                      </a:lnTo>
                      <a:lnTo>
                        <a:pt x="65" y="184"/>
                      </a:lnTo>
                      <a:lnTo>
                        <a:pt x="86" y="178"/>
                      </a:lnTo>
                      <a:lnTo>
                        <a:pt x="106" y="170"/>
                      </a:lnTo>
                      <a:lnTo>
                        <a:pt x="125" y="159"/>
                      </a:lnTo>
                      <a:lnTo>
                        <a:pt x="143" y="151"/>
                      </a:lnTo>
                      <a:lnTo>
                        <a:pt x="161" y="139"/>
                      </a:lnTo>
                      <a:lnTo>
                        <a:pt x="179" y="124"/>
                      </a:lnTo>
                      <a:lnTo>
                        <a:pt x="195" y="110"/>
                      </a:lnTo>
                      <a:lnTo>
                        <a:pt x="211" y="97"/>
                      </a:lnTo>
                      <a:lnTo>
                        <a:pt x="228" y="80"/>
                      </a:lnTo>
                      <a:lnTo>
                        <a:pt x="244" y="64"/>
                      </a:lnTo>
                      <a:lnTo>
                        <a:pt x="259" y="47"/>
                      </a:lnTo>
                      <a:lnTo>
                        <a:pt x="273" y="30"/>
                      </a:lnTo>
                      <a:lnTo>
                        <a:pt x="288" y="1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8" name="Freeform 742"/>
                <p:cNvSpPr>
                  <a:spLocks/>
                </p:cNvSpPr>
                <p:nvPr/>
              </p:nvSpPr>
              <p:spPr bwMode="auto">
                <a:xfrm>
                  <a:off x="4132" y="2988"/>
                  <a:ext cx="127" cy="206"/>
                </a:xfrm>
                <a:custGeom>
                  <a:avLst/>
                  <a:gdLst/>
                  <a:ahLst/>
                  <a:cxnLst>
                    <a:cxn ang="0">
                      <a:pos x="495" y="0"/>
                    </a:cxn>
                    <a:cxn ang="0">
                      <a:pos x="492" y="5"/>
                    </a:cxn>
                    <a:cxn ang="0">
                      <a:pos x="468" y="59"/>
                    </a:cxn>
                    <a:cxn ang="0">
                      <a:pos x="444" y="113"/>
                    </a:cxn>
                    <a:cxn ang="0">
                      <a:pos x="419" y="166"/>
                    </a:cxn>
                    <a:cxn ang="0">
                      <a:pos x="393" y="221"/>
                    </a:cxn>
                    <a:cxn ang="0">
                      <a:pos x="366" y="272"/>
                    </a:cxn>
                    <a:cxn ang="0">
                      <a:pos x="338" y="322"/>
                    </a:cxn>
                    <a:cxn ang="0">
                      <a:pos x="310" y="372"/>
                    </a:cxn>
                    <a:cxn ang="0">
                      <a:pos x="281" y="422"/>
                    </a:cxn>
                    <a:cxn ang="0">
                      <a:pos x="250" y="471"/>
                    </a:cxn>
                    <a:cxn ang="0">
                      <a:pos x="218" y="520"/>
                    </a:cxn>
                    <a:cxn ang="0">
                      <a:pos x="185" y="568"/>
                    </a:cxn>
                    <a:cxn ang="0">
                      <a:pos x="151" y="617"/>
                    </a:cxn>
                    <a:cxn ang="0">
                      <a:pos x="116" y="666"/>
                    </a:cxn>
                    <a:cxn ang="0">
                      <a:pos x="79" y="713"/>
                    </a:cxn>
                    <a:cxn ang="0">
                      <a:pos x="41" y="762"/>
                    </a:cxn>
                    <a:cxn ang="0">
                      <a:pos x="0" y="811"/>
                    </a:cxn>
                    <a:cxn ang="0">
                      <a:pos x="14" y="824"/>
                    </a:cxn>
                    <a:cxn ang="0">
                      <a:pos x="55" y="775"/>
                    </a:cxn>
                    <a:cxn ang="0">
                      <a:pos x="94" y="726"/>
                    </a:cxn>
                    <a:cxn ang="0">
                      <a:pos x="130" y="677"/>
                    </a:cxn>
                    <a:cxn ang="0">
                      <a:pos x="167" y="627"/>
                    </a:cxn>
                    <a:cxn ang="0">
                      <a:pos x="201" y="579"/>
                    </a:cxn>
                    <a:cxn ang="0">
                      <a:pos x="235" y="530"/>
                    </a:cxn>
                    <a:cxn ang="0">
                      <a:pos x="266" y="481"/>
                    </a:cxn>
                    <a:cxn ang="0">
                      <a:pos x="297" y="433"/>
                    </a:cxn>
                    <a:cxn ang="0">
                      <a:pos x="326" y="381"/>
                    </a:cxn>
                    <a:cxn ang="0">
                      <a:pos x="354" y="330"/>
                    </a:cxn>
                    <a:cxn ang="0">
                      <a:pos x="382" y="280"/>
                    </a:cxn>
                    <a:cxn ang="0">
                      <a:pos x="409" y="229"/>
                    </a:cxn>
                    <a:cxn ang="0">
                      <a:pos x="435" y="175"/>
                    </a:cxn>
                    <a:cxn ang="0">
                      <a:pos x="462" y="122"/>
                    </a:cxn>
                    <a:cxn ang="0">
                      <a:pos x="487" y="68"/>
                    </a:cxn>
                    <a:cxn ang="0">
                      <a:pos x="511" y="10"/>
                    </a:cxn>
                    <a:cxn ang="0">
                      <a:pos x="509" y="15"/>
                    </a:cxn>
                    <a:cxn ang="0">
                      <a:pos x="495" y="0"/>
                    </a:cxn>
                  </a:cxnLst>
                  <a:rect l="0" t="0" r="r" b="b"/>
                  <a:pathLst>
                    <a:path w="511" h="824">
                      <a:moveTo>
                        <a:pt x="495" y="0"/>
                      </a:moveTo>
                      <a:lnTo>
                        <a:pt x="492" y="5"/>
                      </a:lnTo>
                      <a:lnTo>
                        <a:pt x="468" y="59"/>
                      </a:lnTo>
                      <a:lnTo>
                        <a:pt x="444" y="113"/>
                      </a:lnTo>
                      <a:lnTo>
                        <a:pt x="419" y="166"/>
                      </a:lnTo>
                      <a:lnTo>
                        <a:pt x="393" y="221"/>
                      </a:lnTo>
                      <a:lnTo>
                        <a:pt x="366" y="272"/>
                      </a:lnTo>
                      <a:lnTo>
                        <a:pt x="338" y="322"/>
                      </a:lnTo>
                      <a:lnTo>
                        <a:pt x="310" y="372"/>
                      </a:lnTo>
                      <a:lnTo>
                        <a:pt x="281" y="422"/>
                      </a:lnTo>
                      <a:lnTo>
                        <a:pt x="250" y="471"/>
                      </a:lnTo>
                      <a:lnTo>
                        <a:pt x="218" y="520"/>
                      </a:lnTo>
                      <a:lnTo>
                        <a:pt x="185" y="568"/>
                      </a:lnTo>
                      <a:lnTo>
                        <a:pt x="151" y="617"/>
                      </a:lnTo>
                      <a:lnTo>
                        <a:pt x="116" y="666"/>
                      </a:lnTo>
                      <a:lnTo>
                        <a:pt x="79" y="713"/>
                      </a:lnTo>
                      <a:lnTo>
                        <a:pt x="41" y="762"/>
                      </a:lnTo>
                      <a:lnTo>
                        <a:pt x="0" y="811"/>
                      </a:lnTo>
                      <a:lnTo>
                        <a:pt x="14" y="824"/>
                      </a:lnTo>
                      <a:lnTo>
                        <a:pt x="55" y="775"/>
                      </a:lnTo>
                      <a:lnTo>
                        <a:pt x="94" y="726"/>
                      </a:lnTo>
                      <a:lnTo>
                        <a:pt x="130" y="677"/>
                      </a:lnTo>
                      <a:lnTo>
                        <a:pt x="167" y="627"/>
                      </a:lnTo>
                      <a:lnTo>
                        <a:pt x="201" y="579"/>
                      </a:lnTo>
                      <a:lnTo>
                        <a:pt x="235" y="530"/>
                      </a:lnTo>
                      <a:lnTo>
                        <a:pt x="266" y="481"/>
                      </a:lnTo>
                      <a:lnTo>
                        <a:pt x="297" y="433"/>
                      </a:lnTo>
                      <a:lnTo>
                        <a:pt x="326" y="381"/>
                      </a:lnTo>
                      <a:lnTo>
                        <a:pt x="354" y="330"/>
                      </a:lnTo>
                      <a:lnTo>
                        <a:pt x="382" y="280"/>
                      </a:lnTo>
                      <a:lnTo>
                        <a:pt x="409" y="229"/>
                      </a:lnTo>
                      <a:lnTo>
                        <a:pt x="435" y="175"/>
                      </a:lnTo>
                      <a:lnTo>
                        <a:pt x="462" y="122"/>
                      </a:lnTo>
                      <a:lnTo>
                        <a:pt x="487" y="68"/>
                      </a:lnTo>
                      <a:lnTo>
                        <a:pt x="511" y="10"/>
                      </a:lnTo>
                      <a:lnTo>
                        <a:pt x="509" y="15"/>
                      </a:lnTo>
                      <a:lnTo>
                        <a:pt x="495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19" name="Freeform 743"/>
                <p:cNvSpPr>
                  <a:spLocks/>
                </p:cNvSpPr>
                <p:nvPr/>
              </p:nvSpPr>
              <p:spPr bwMode="auto">
                <a:xfrm>
                  <a:off x="4256" y="2986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1" y="3"/>
                    </a:cxn>
                    <a:cxn ang="0">
                      <a:pos x="7" y="5"/>
                    </a:cxn>
                    <a:cxn ang="0">
                      <a:pos x="3" y="8"/>
                    </a:cxn>
                    <a:cxn ang="0">
                      <a:pos x="0" y="9"/>
                    </a:cxn>
                    <a:cxn ang="0">
                      <a:pos x="14" y="24"/>
                    </a:cxn>
                    <a:cxn ang="0">
                      <a:pos x="12" y="22"/>
                    </a:cxn>
                    <a:cxn ang="0">
                      <a:pos x="15" y="22"/>
                    </a:cxn>
                    <a:cxn ang="0">
                      <a:pos x="17" y="2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24">
                      <a:moveTo>
                        <a:pt x="17" y="0"/>
                      </a:moveTo>
                      <a:lnTo>
                        <a:pt x="11" y="3"/>
                      </a:lnTo>
                      <a:lnTo>
                        <a:pt x="7" y="5"/>
                      </a:lnTo>
                      <a:lnTo>
                        <a:pt x="3" y="8"/>
                      </a:lnTo>
                      <a:lnTo>
                        <a:pt x="0" y="9"/>
                      </a:lnTo>
                      <a:lnTo>
                        <a:pt x="14" y="24"/>
                      </a:lnTo>
                      <a:lnTo>
                        <a:pt x="12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0" name="Freeform 744"/>
                <p:cNvSpPr>
                  <a:spLocks/>
                </p:cNvSpPr>
                <p:nvPr/>
              </p:nvSpPr>
              <p:spPr bwMode="auto">
                <a:xfrm>
                  <a:off x="4260" y="2986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23" y="42"/>
                    </a:cxn>
                    <a:cxn ang="0">
                      <a:pos x="23" y="41"/>
                    </a:cxn>
                    <a:cxn ang="0">
                      <a:pos x="23" y="30"/>
                    </a:cxn>
                    <a:cxn ang="0">
                      <a:pos x="21" y="18"/>
                    </a:cxn>
                    <a:cxn ang="0">
                      <a:pos x="13" y="6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4" y="25"/>
                    </a:cxn>
                    <a:cxn ang="0">
                      <a:pos x="6" y="31"/>
                    </a:cxn>
                    <a:cxn ang="0">
                      <a:pos x="6" y="41"/>
                    </a:cxn>
                    <a:cxn ang="0">
                      <a:pos x="23" y="42"/>
                    </a:cxn>
                  </a:cxnLst>
                  <a:rect l="0" t="0" r="r" b="b"/>
                  <a:pathLst>
                    <a:path w="23" h="42">
                      <a:moveTo>
                        <a:pt x="23" y="42"/>
                      </a:moveTo>
                      <a:lnTo>
                        <a:pt x="23" y="41"/>
                      </a:lnTo>
                      <a:lnTo>
                        <a:pt x="23" y="30"/>
                      </a:lnTo>
                      <a:lnTo>
                        <a:pt x="21" y="1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4" y="25"/>
                      </a:lnTo>
                      <a:lnTo>
                        <a:pt x="6" y="31"/>
                      </a:lnTo>
                      <a:lnTo>
                        <a:pt x="6" y="41"/>
                      </a:lnTo>
                      <a:lnTo>
                        <a:pt x="23" y="4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1" name="Freeform 745"/>
                <p:cNvSpPr>
                  <a:spLocks/>
                </p:cNvSpPr>
                <p:nvPr/>
              </p:nvSpPr>
              <p:spPr bwMode="auto">
                <a:xfrm>
                  <a:off x="4168" y="2996"/>
                  <a:ext cx="98" cy="220"/>
                </a:xfrm>
                <a:custGeom>
                  <a:avLst/>
                  <a:gdLst/>
                  <a:ahLst/>
                  <a:cxnLst>
                    <a:cxn ang="0">
                      <a:pos x="19" y="864"/>
                    </a:cxn>
                    <a:cxn ang="0">
                      <a:pos x="22" y="876"/>
                    </a:cxn>
                    <a:cxn ang="0">
                      <a:pos x="49" y="829"/>
                    </a:cxn>
                    <a:cxn ang="0">
                      <a:pos x="77" y="781"/>
                    </a:cxn>
                    <a:cxn ang="0">
                      <a:pos x="104" y="730"/>
                    </a:cxn>
                    <a:cxn ang="0">
                      <a:pos x="131" y="681"/>
                    </a:cxn>
                    <a:cxn ang="0">
                      <a:pos x="158" y="631"/>
                    </a:cxn>
                    <a:cxn ang="0">
                      <a:pos x="186" y="579"/>
                    </a:cxn>
                    <a:cxn ang="0">
                      <a:pos x="211" y="528"/>
                    </a:cxn>
                    <a:cxn ang="0">
                      <a:pos x="237" y="474"/>
                    </a:cxn>
                    <a:cxn ang="0">
                      <a:pos x="262" y="421"/>
                    </a:cxn>
                    <a:cxn ang="0">
                      <a:pos x="285" y="364"/>
                    </a:cxn>
                    <a:cxn ang="0">
                      <a:pos x="308" y="309"/>
                    </a:cxn>
                    <a:cxn ang="0">
                      <a:pos x="327" y="251"/>
                    </a:cxn>
                    <a:cxn ang="0">
                      <a:pos x="347" y="190"/>
                    </a:cxn>
                    <a:cxn ang="0">
                      <a:pos x="364" y="129"/>
                    </a:cxn>
                    <a:cxn ang="0">
                      <a:pos x="379" y="66"/>
                    </a:cxn>
                    <a:cxn ang="0">
                      <a:pos x="392" y="1"/>
                    </a:cxn>
                    <a:cxn ang="0">
                      <a:pos x="375" y="0"/>
                    </a:cxn>
                    <a:cxn ang="0">
                      <a:pos x="361" y="62"/>
                    </a:cxn>
                    <a:cxn ang="0">
                      <a:pos x="346" y="125"/>
                    </a:cxn>
                    <a:cxn ang="0">
                      <a:pos x="328" y="187"/>
                    </a:cxn>
                    <a:cxn ang="0">
                      <a:pos x="310" y="245"/>
                    </a:cxn>
                    <a:cxn ang="0">
                      <a:pos x="289" y="302"/>
                    </a:cxn>
                    <a:cxn ang="0">
                      <a:pos x="268" y="359"/>
                    </a:cxn>
                    <a:cxn ang="0">
                      <a:pos x="244" y="412"/>
                    </a:cxn>
                    <a:cxn ang="0">
                      <a:pos x="221" y="466"/>
                    </a:cxn>
                    <a:cxn ang="0">
                      <a:pos x="195" y="519"/>
                    </a:cxn>
                    <a:cxn ang="0">
                      <a:pos x="168" y="572"/>
                    </a:cxn>
                    <a:cxn ang="0">
                      <a:pos x="142" y="623"/>
                    </a:cxn>
                    <a:cxn ang="0">
                      <a:pos x="115" y="673"/>
                    </a:cxn>
                    <a:cxn ang="0">
                      <a:pos x="88" y="722"/>
                    </a:cxn>
                    <a:cxn ang="0">
                      <a:pos x="60" y="770"/>
                    </a:cxn>
                    <a:cxn ang="0">
                      <a:pos x="33" y="820"/>
                    </a:cxn>
                    <a:cxn ang="0">
                      <a:pos x="6" y="868"/>
                    </a:cxn>
                    <a:cxn ang="0">
                      <a:pos x="9" y="881"/>
                    </a:cxn>
                    <a:cxn ang="0">
                      <a:pos x="6" y="868"/>
                    </a:cxn>
                    <a:cxn ang="0">
                      <a:pos x="0" y="876"/>
                    </a:cxn>
                    <a:cxn ang="0">
                      <a:pos x="9" y="881"/>
                    </a:cxn>
                    <a:cxn ang="0">
                      <a:pos x="19" y="864"/>
                    </a:cxn>
                  </a:cxnLst>
                  <a:rect l="0" t="0" r="r" b="b"/>
                  <a:pathLst>
                    <a:path w="392" h="881">
                      <a:moveTo>
                        <a:pt x="19" y="864"/>
                      </a:moveTo>
                      <a:lnTo>
                        <a:pt x="22" y="876"/>
                      </a:lnTo>
                      <a:lnTo>
                        <a:pt x="49" y="829"/>
                      </a:lnTo>
                      <a:lnTo>
                        <a:pt x="77" y="781"/>
                      </a:lnTo>
                      <a:lnTo>
                        <a:pt x="104" y="730"/>
                      </a:lnTo>
                      <a:lnTo>
                        <a:pt x="131" y="681"/>
                      </a:lnTo>
                      <a:lnTo>
                        <a:pt x="158" y="631"/>
                      </a:lnTo>
                      <a:lnTo>
                        <a:pt x="186" y="579"/>
                      </a:lnTo>
                      <a:lnTo>
                        <a:pt x="211" y="528"/>
                      </a:lnTo>
                      <a:lnTo>
                        <a:pt x="237" y="474"/>
                      </a:lnTo>
                      <a:lnTo>
                        <a:pt x="262" y="421"/>
                      </a:lnTo>
                      <a:lnTo>
                        <a:pt x="285" y="364"/>
                      </a:lnTo>
                      <a:lnTo>
                        <a:pt x="308" y="309"/>
                      </a:lnTo>
                      <a:lnTo>
                        <a:pt x="327" y="251"/>
                      </a:lnTo>
                      <a:lnTo>
                        <a:pt x="347" y="190"/>
                      </a:lnTo>
                      <a:lnTo>
                        <a:pt x="364" y="129"/>
                      </a:lnTo>
                      <a:lnTo>
                        <a:pt x="379" y="66"/>
                      </a:lnTo>
                      <a:lnTo>
                        <a:pt x="392" y="1"/>
                      </a:lnTo>
                      <a:lnTo>
                        <a:pt x="375" y="0"/>
                      </a:lnTo>
                      <a:lnTo>
                        <a:pt x="361" y="62"/>
                      </a:lnTo>
                      <a:lnTo>
                        <a:pt x="346" y="125"/>
                      </a:lnTo>
                      <a:lnTo>
                        <a:pt x="328" y="187"/>
                      </a:lnTo>
                      <a:lnTo>
                        <a:pt x="310" y="245"/>
                      </a:lnTo>
                      <a:lnTo>
                        <a:pt x="289" y="302"/>
                      </a:lnTo>
                      <a:lnTo>
                        <a:pt x="268" y="359"/>
                      </a:lnTo>
                      <a:lnTo>
                        <a:pt x="244" y="412"/>
                      </a:lnTo>
                      <a:lnTo>
                        <a:pt x="221" y="466"/>
                      </a:lnTo>
                      <a:lnTo>
                        <a:pt x="195" y="519"/>
                      </a:lnTo>
                      <a:lnTo>
                        <a:pt x="168" y="572"/>
                      </a:lnTo>
                      <a:lnTo>
                        <a:pt x="142" y="623"/>
                      </a:lnTo>
                      <a:lnTo>
                        <a:pt x="115" y="673"/>
                      </a:lnTo>
                      <a:lnTo>
                        <a:pt x="88" y="722"/>
                      </a:lnTo>
                      <a:lnTo>
                        <a:pt x="60" y="770"/>
                      </a:lnTo>
                      <a:lnTo>
                        <a:pt x="33" y="820"/>
                      </a:lnTo>
                      <a:lnTo>
                        <a:pt x="6" y="868"/>
                      </a:lnTo>
                      <a:lnTo>
                        <a:pt x="9" y="881"/>
                      </a:lnTo>
                      <a:lnTo>
                        <a:pt x="6" y="868"/>
                      </a:lnTo>
                      <a:lnTo>
                        <a:pt x="0" y="876"/>
                      </a:lnTo>
                      <a:lnTo>
                        <a:pt x="9" y="881"/>
                      </a:lnTo>
                      <a:lnTo>
                        <a:pt x="19" y="86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2" name="Freeform 746"/>
                <p:cNvSpPr>
                  <a:spLocks/>
                </p:cNvSpPr>
                <p:nvPr/>
              </p:nvSpPr>
              <p:spPr bwMode="auto">
                <a:xfrm>
                  <a:off x="4170" y="3212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1" y="4"/>
                    </a:cxn>
                    <a:cxn ang="0">
                      <a:pos x="19" y="6"/>
                    </a:cxn>
                    <a:cxn ang="0">
                      <a:pos x="17" y="4"/>
                    </a:cxn>
                    <a:cxn ang="0">
                      <a:pos x="15" y="3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17"/>
                    </a:cxn>
                    <a:cxn ang="0">
                      <a:pos x="1" y="18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4" y="20"/>
                    </a:cxn>
                    <a:cxn ang="0">
                      <a:pos x="11" y="23"/>
                    </a:cxn>
                    <a:cxn ang="0">
                      <a:pos x="4" y="20"/>
                    </a:cxn>
                    <a:cxn ang="0">
                      <a:pos x="8" y="24"/>
                    </a:cxn>
                    <a:cxn ang="0">
                      <a:pos x="11" y="23"/>
                    </a:cxn>
                    <a:cxn ang="0">
                      <a:pos x="11" y="4"/>
                    </a:cxn>
                  </a:cxnLst>
                  <a:rect l="0" t="0" r="r" b="b"/>
                  <a:pathLst>
                    <a:path w="19" h="24">
                      <a:moveTo>
                        <a:pt x="11" y="4"/>
                      </a:move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5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4" y="20"/>
                      </a:lnTo>
                      <a:lnTo>
                        <a:pt x="11" y="23"/>
                      </a:lnTo>
                      <a:lnTo>
                        <a:pt x="4" y="20"/>
                      </a:lnTo>
                      <a:lnTo>
                        <a:pt x="8" y="24"/>
                      </a:lnTo>
                      <a:lnTo>
                        <a:pt x="11" y="2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3" name="Freeform 747"/>
                <p:cNvSpPr>
                  <a:spLocks/>
                </p:cNvSpPr>
                <p:nvPr/>
              </p:nvSpPr>
              <p:spPr bwMode="auto">
                <a:xfrm>
                  <a:off x="4173" y="3210"/>
                  <a:ext cx="45" cy="9"/>
                </a:xfrm>
                <a:custGeom>
                  <a:avLst/>
                  <a:gdLst/>
                  <a:ahLst/>
                  <a:cxnLst>
                    <a:cxn ang="0">
                      <a:pos x="161" y="5"/>
                    </a:cxn>
                    <a:cxn ang="0">
                      <a:pos x="166" y="0"/>
                    </a:cxn>
                    <a:cxn ang="0">
                      <a:pos x="156" y="6"/>
                    </a:cxn>
                    <a:cxn ang="0">
                      <a:pos x="148" y="9"/>
                    </a:cxn>
                    <a:cxn ang="0">
                      <a:pos x="140" y="11"/>
                    </a:cxn>
                    <a:cxn ang="0">
                      <a:pos x="131" y="13"/>
                    </a:cxn>
                    <a:cxn ang="0">
                      <a:pos x="120" y="16"/>
                    </a:cxn>
                    <a:cxn ang="0">
                      <a:pos x="111" y="15"/>
                    </a:cxn>
                    <a:cxn ang="0">
                      <a:pos x="100" y="15"/>
                    </a:cxn>
                    <a:cxn ang="0">
                      <a:pos x="88" y="15"/>
                    </a:cxn>
                    <a:cxn ang="0">
                      <a:pos x="78" y="15"/>
                    </a:cxn>
                    <a:cxn ang="0">
                      <a:pos x="66" y="13"/>
                    </a:cxn>
                    <a:cxn ang="0">
                      <a:pos x="54" y="12"/>
                    </a:cxn>
                    <a:cxn ang="0">
                      <a:pos x="43" y="11"/>
                    </a:cxn>
                    <a:cxn ang="0">
                      <a:pos x="31" y="9"/>
                    </a:cxn>
                    <a:cxn ang="0">
                      <a:pos x="22" y="9"/>
                    </a:cxn>
                    <a:cxn ang="0">
                      <a:pos x="10" y="9"/>
                    </a:cxn>
                    <a:cxn ang="0">
                      <a:pos x="0" y="10"/>
                    </a:cxn>
                    <a:cxn ang="0">
                      <a:pos x="0" y="29"/>
                    </a:cxn>
                    <a:cxn ang="0">
                      <a:pos x="10" y="30"/>
                    </a:cxn>
                    <a:cxn ang="0">
                      <a:pos x="22" y="30"/>
                    </a:cxn>
                    <a:cxn ang="0">
                      <a:pos x="31" y="30"/>
                    </a:cxn>
                    <a:cxn ang="0">
                      <a:pos x="43" y="30"/>
                    </a:cxn>
                    <a:cxn ang="0">
                      <a:pos x="54" y="31"/>
                    </a:cxn>
                    <a:cxn ang="0">
                      <a:pos x="66" y="31"/>
                    </a:cxn>
                    <a:cxn ang="0">
                      <a:pos x="78" y="34"/>
                    </a:cxn>
                    <a:cxn ang="0">
                      <a:pos x="88" y="36"/>
                    </a:cxn>
                    <a:cxn ang="0">
                      <a:pos x="100" y="36"/>
                    </a:cxn>
                    <a:cxn ang="0">
                      <a:pos x="111" y="36"/>
                    </a:cxn>
                    <a:cxn ang="0">
                      <a:pos x="120" y="35"/>
                    </a:cxn>
                    <a:cxn ang="0">
                      <a:pos x="132" y="31"/>
                    </a:cxn>
                    <a:cxn ang="0">
                      <a:pos x="142" y="30"/>
                    </a:cxn>
                    <a:cxn ang="0">
                      <a:pos x="155" y="28"/>
                    </a:cxn>
                    <a:cxn ang="0">
                      <a:pos x="166" y="23"/>
                    </a:cxn>
                    <a:cxn ang="0">
                      <a:pos x="175" y="18"/>
                    </a:cxn>
                    <a:cxn ang="0">
                      <a:pos x="178" y="13"/>
                    </a:cxn>
                    <a:cxn ang="0">
                      <a:pos x="161" y="5"/>
                    </a:cxn>
                  </a:cxnLst>
                  <a:rect l="0" t="0" r="r" b="b"/>
                  <a:pathLst>
                    <a:path w="178" h="36">
                      <a:moveTo>
                        <a:pt x="161" y="5"/>
                      </a:moveTo>
                      <a:lnTo>
                        <a:pt x="166" y="0"/>
                      </a:lnTo>
                      <a:lnTo>
                        <a:pt x="156" y="6"/>
                      </a:lnTo>
                      <a:lnTo>
                        <a:pt x="148" y="9"/>
                      </a:lnTo>
                      <a:lnTo>
                        <a:pt x="140" y="11"/>
                      </a:lnTo>
                      <a:lnTo>
                        <a:pt x="131" y="13"/>
                      </a:lnTo>
                      <a:lnTo>
                        <a:pt x="120" y="16"/>
                      </a:lnTo>
                      <a:lnTo>
                        <a:pt x="111" y="15"/>
                      </a:lnTo>
                      <a:lnTo>
                        <a:pt x="100" y="15"/>
                      </a:lnTo>
                      <a:lnTo>
                        <a:pt x="88" y="15"/>
                      </a:lnTo>
                      <a:lnTo>
                        <a:pt x="78" y="15"/>
                      </a:lnTo>
                      <a:lnTo>
                        <a:pt x="66" y="13"/>
                      </a:lnTo>
                      <a:lnTo>
                        <a:pt x="54" y="12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22" y="9"/>
                      </a:lnTo>
                      <a:lnTo>
                        <a:pt x="10" y="9"/>
                      </a:lnTo>
                      <a:lnTo>
                        <a:pt x="0" y="10"/>
                      </a:lnTo>
                      <a:lnTo>
                        <a:pt x="0" y="29"/>
                      </a:lnTo>
                      <a:lnTo>
                        <a:pt x="10" y="30"/>
                      </a:lnTo>
                      <a:lnTo>
                        <a:pt x="22" y="30"/>
                      </a:lnTo>
                      <a:lnTo>
                        <a:pt x="31" y="30"/>
                      </a:lnTo>
                      <a:lnTo>
                        <a:pt x="43" y="30"/>
                      </a:lnTo>
                      <a:lnTo>
                        <a:pt x="54" y="31"/>
                      </a:lnTo>
                      <a:lnTo>
                        <a:pt x="66" y="31"/>
                      </a:lnTo>
                      <a:lnTo>
                        <a:pt x="78" y="34"/>
                      </a:lnTo>
                      <a:lnTo>
                        <a:pt x="88" y="36"/>
                      </a:lnTo>
                      <a:lnTo>
                        <a:pt x="100" y="36"/>
                      </a:lnTo>
                      <a:lnTo>
                        <a:pt x="111" y="36"/>
                      </a:lnTo>
                      <a:lnTo>
                        <a:pt x="120" y="35"/>
                      </a:lnTo>
                      <a:lnTo>
                        <a:pt x="132" y="31"/>
                      </a:lnTo>
                      <a:lnTo>
                        <a:pt x="142" y="30"/>
                      </a:lnTo>
                      <a:lnTo>
                        <a:pt x="155" y="28"/>
                      </a:lnTo>
                      <a:lnTo>
                        <a:pt x="166" y="23"/>
                      </a:lnTo>
                      <a:lnTo>
                        <a:pt x="175" y="18"/>
                      </a:lnTo>
                      <a:lnTo>
                        <a:pt x="178" y="13"/>
                      </a:lnTo>
                      <a:lnTo>
                        <a:pt x="161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4" name="Freeform 748"/>
                <p:cNvSpPr>
                  <a:spLocks/>
                </p:cNvSpPr>
                <p:nvPr/>
              </p:nvSpPr>
              <p:spPr bwMode="auto">
                <a:xfrm>
                  <a:off x="4213" y="3081"/>
                  <a:ext cx="71" cy="133"/>
                </a:xfrm>
                <a:custGeom>
                  <a:avLst/>
                  <a:gdLst/>
                  <a:ahLst/>
                  <a:cxnLst>
                    <a:cxn ang="0">
                      <a:pos x="266" y="3"/>
                    </a:cxn>
                    <a:cxn ang="0">
                      <a:pos x="267" y="0"/>
                    </a:cxn>
                    <a:cxn ang="0">
                      <a:pos x="248" y="32"/>
                    </a:cxn>
                    <a:cxn ang="0">
                      <a:pos x="231" y="64"/>
                    </a:cxn>
                    <a:cxn ang="0">
                      <a:pos x="214" y="96"/>
                    </a:cxn>
                    <a:cxn ang="0">
                      <a:pos x="197" y="128"/>
                    </a:cxn>
                    <a:cxn ang="0">
                      <a:pos x="180" y="162"/>
                    </a:cxn>
                    <a:cxn ang="0">
                      <a:pos x="165" y="194"/>
                    </a:cxn>
                    <a:cxn ang="0">
                      <a:pos x="147" y="227"/>
                    </a:cxn>
                    <a:cxn ang="0">
                      <a:pos x="133" y="260"/>
                    </a:cxn>
                    <a:cxn ang="0">
                      <a:pos x="116" y="294"/>
                    </a:cxn>
                    <a:cxn ang="0">
                      <a:pos x="101" y="326"/>
                    </a:cxn>
                    <a:cxn ang="0">
                      <a:pos x="85" y="359"/>
                    </a:cxn>
                    <a:cxn ang="0">
                      <a:pos x="69" y="392"/>
                    </a:cxn>
                    <a:cxn ang="0">
                      <a:pos x="52" y="426"/>
                    </a:cxn>
                    <a:cxn ang="0">
                      <a:pos x="36" y="458"/>
                    </a:cxn>
                    <a:cxn ang="0">
                      <a:pos x="17" y="490"/>
                    </a:cxn>
                    <a:cxn ang="0">
                      <a:pos x="0" y="523"/>
                    </a:cxn>
                    <a:cxn ang="0">
                      <a:pos x="17" y="531"/>
                    </a:cxn>
                    <a:cxn ang="0">
                      <a:pos x="35" y="499"/>
                    </a:cxn>
                    <a:cxn ang="0">
                      <a:pos x="52" y="466"/>
                    </a:cxn>
                    <a:cxn ang="0">
                      <a:pos x="69" y="433"/>
                    </a:cxn>
                    <a:cxn ang="0">
                      <a:pos x="85" y="401"/>
                    </a:cxn>
                    <a:cxn ang="0">
                      <a:pos x="101" y="367"/>
                    </a:cxn>
                    <a:cxn ang="0">
                      <a:pos x="117" y="335"/>
                    </a:cxn>
                    <a:cxn ang="0">
                      <a:pos x="133" y="301"/>
                    </a:cxn>
                    <a:cxn ang="0">
                      <a:pos x="149" y="269"/>
                    </a:cxn>
                    <a:cxn ang="0">
                      <a:pos x="165" y="235"/>
                    </a:cxn>
                    <a:cxn ang="0">
                      <a:pos x="181" y="203"/>
                    </a:cxn>
                    <a:cxn ang="0">
                      <a:pos x="196" y="170"/>
                    </a:cxn>
                    <a:cxn ang="0">
                      <a:pos x="214" y="137"/>
                    </a:cxn>
                    <a:cxn ang="0">
                      <a:pos x="230" y="105"/>
                    </a:cxn>
                    <a:cxn ang="0">
                      <a:pos x="247" y="72"/>
                    </a:cxn>
                    <a:cxn ang="0">
                      <a:pos x="265" y="40"/>
                    </a:cxn>
                    <a:cxn ang="0">
                      <a:pos x="283" y="9"/>
                    </a:cxn>
                    <a:cxn ang="0">
                      <a:pos x="284" y="5"/>
                    </a:cxn>
                    <a:cxn ang="0">
                      <a:pos x="266" y="3"/>
                    </a:cxn>
                  </a:cxnLst>
                  <a:rect l="0" t="0" r="r" b="b"/>
                  <a:pathLst>
                    <a:path w="284" h="531">
                      <a:moveTo>
                        <a:pt x="266" y="3"/>
                      </a:moveTo>
                      <a:lnTo>
                        <a:pt x="267" y="0"/>
                      </a:lnTo>
                      <a:lnTo>
                        <a:pt x="248" y="32"/>
                      </a:lnTo>
                      <a:lnTo>
                        <a:pt x="231" y="64"/>
                      </a:lnTo>
                      <a:lnTo>
                        <a:pt x="214" y="96"/>
                      </a:lnTo>
                      <a:lnTo>
                        <a:pt x="197" y="128"/>
                      </a:lnTo>
                      <a:lnTo>
                        <a:pt x="180" y="162"/>
                      </a:lnTo>
                      <a:lnTo>
                        <a:pt x="165" y="194"/>
                      </a:lnTo>
                      <a:lnTo>
                        <a:pt x="147" y="227"/>
                      </a:lnTo>
                      <a:lnTo>
                        <a:pt x="133" y="260"/>
                      </a:lnTo>
                      <a:lnTo>
                        <a:pt x="116" y="294"/>
                      </a:lnTo>
                      <a:lnTo>
                        <a:pt x="101" y="326"/>
                      </a:lnTo>
                      <a:lnTo>
                        <a:pt x="85" y="359"/>
                      </a:lnTo>
                      <a:lnTo>
                        <a:pt x="69" y="392"/>
                      </a:lnTo>
                      <a:lnTo>
                        <a:pt x="52" y="426"/>
                      </a:lnTo>
                      <a:lnTo>
                        <a:pt x="36" y="458"/>
                      </a:lnTo>
                      <a:lnTo>
                        <a:pt x="17" y="490"/>
                      </a:lnTo>
                      <a:lnTo>
                        <a:pt x="0" y="523"/>
                      </a:lnTo>
                      <a:lnTo>
                        <a:pt x="17" y="531"/>
                      </a:lnTo>
                      <a:lnTo>
                        <a:pt x="35" y="499"/>
                      </a:lnTo>
                      <a:lnTo>
                        <a:pt x="52" y="466"/>
                      </a:lnTo>
                      <a:lnTo>
                        <a:pt x="69" y="433"/>
                      </a:lnTo>
                      <a:lnTo>
                        <a:pt x="85" y="401"/>
                      </a:lnTo>
                      <a:lnTo>
                        <a:pt x="101" y="367"/>
                      </a:lnTo>
                      <a:lnTo>
                        <a:pt x="117" y="335"/>
                      </a:lnTo>
                      <a:lnTo>
                        <a:pt x="133" y="301"/>
                      </a:lnTo>
                      <a:lnTo>
                        <a:pt x="149" y="269"/>
                      </a:lnTo>
                      <a:lnTo>
                        <a:pt x="165" y="235"/>
                      </a:lnTo>
                      <a:lnTo>
                        <a:pt x="181" y="203"/>
                      </a:lnTo>
                      <a:lnTo>
                        <a:pt x="196" y="170"/>
                      </a:lnTo>
                      <a:lnTo>
                        <a:pt x="214" y="137"/>
                      </a:lnTo>
                      <a:lnTo>
                        <a:pt x="230" y="105"/>
                      </a:lnTo>
                      <a:lnTo>
                        <a:pt x="247" y="72"/>
                      </a:lnTo>
                      <a:lnTo>
                        <a:pt x="265" y="40"/>
                      </a:lnTo>
                      <a:lnTo>
                        <a:pt x="283" y="9"/>
                      </a:lnTo>
                      <a:lnTo>
                        <a:pt x="284" y="5"/>
                      </a:lnTo>
                      <a:lnTo>
                        <a:pt x="266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5" name="Freeform 749"/>
                <p:cNvSpPr>
                  <a:spLocks/>
                </p:cNvSpPr>
                <p:nvPr/>
              </p:nvSpPr>
              <p:spPr bwMode="auto">
                <a:xfrm>
                  <a:off x="4278" y="2955"/>
                  <a:ext cx="11" cy="127"/>
                </a:xfrm>
                <a:custGeom>
                  <a:avLst/>
                  <a:gdLst/>
                  <a:ahLst/>
                  <a:cxnLst>
                    <a:cxn ang="0">
                      <a:pos x="1" y="11"/>
                    </a:cxn>
                    <a:cxn ang="0">
                      <a:pos x="0" y="6"/>
                    </a:cxn>
                    <a:cxn ang="0">
                      <a:pos x="16" y="130"/>
                    </a:cxn>
                    <a:cxn ang="0">
                      <a:pos x="22" y="253"/>
                    </a:cxn>
                    <a:cxn ang="0">
                      <a:pos x="17" y="379"/>
                    </a:cxn>
                    <a:cxn ang="0">
                      <a:pos x="8" y="505"/>
                    </a:cxn>
                    <a:cxn ang="0">
                      <a:pos x="26" y="507"/>
                    </a:cxn>
                    <a:cxn ang="0">
                      <a:pos x="36" y="379"/>
                    </a:cxn>
                    <a:cxn ang="0">
                      <a:pos x="41" y="253"/>
                    </a:cxn>
                    <a:cxn ang="0">
                      <a:pos x="34" y="130"/>
                    </a:cxn>
                    <a:cxn ang="0">
                      <a:pos x="17" y="4"/>
                    </a:cxn>
                    <a:cxn ang="0">
                      <a:pos x="17" y="0"/>
                    </a:cxn>
                    <a:cxn ang="0">
                      <a:pos x="1" y="11"/>
                    </a:cxn>
                  </a:cxnLst>
                  <a:rect l="0" t="0" r="r" b="b"/>
                  <a:pathLst>
                    <a:path w="41" h="507">
                      <a:moveTo>
                        <a:pt x="1" y="11"/>
                      </a:moveTo>
                      <a:lnTo>
                        <a:pt x="0" y="6"/>
                      </a:lnTo>
                      <a:lnTo>
                        <a:pt x="16" y="130"/>
                      </a:lnTo>
                      <a:lnTo>
                        <a:pt x="22" y="253"/>
                      </a:lnTo>
                      <a:lnTo>
                        <a:pt x="17" y="379"/>
                      </a:lnTo>
                      <a:lnTo>
                        <a:pt x="8" y="505"/>
                      </a:lnTo>
                      <a:lnTo>
                        <a:pt x="26" y="507"/>
                      </a:lnTo>
                      <a:lnTo>
                        <a:pt x="36" y="379"/>
                      </a:lnTo>
                      <a:lnTo>
                        <a:pt x="41" y="253"/>
                      </a:lnTo>
                      <a:lnTo>
                        <a:pt x="34" y="13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6" name="Freeform 750"/>
                <p:cNvSpPr>
                  <a:spLocks/>
                </p:cNvSpPr>
                <p:nvPr/>
              </p:nvSpPr>
              <p:spPr bwMode="auto">
                <a:xfrm>
                  <a:off x="4268" y="2951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2" y="25"/>
                    </a:cxn>
                    <a:cxn ang="0">
                      <a:pos x="13" y="24"/>
                    </a:cxn>
                    <a:cxn ang="0">
                      <a:pos x="15" y="21"/>
                    </a:cxn>
                    <a:cxn ang="0">
                      <a:pos x="18" y="20"/>
                    </a:cxn>
                    <a:cxn ang="0">
                      <a:pos x="22" y="19"/>
                    </a:cxn>
                    <a:cxn ang="0">
                      <a:pos x="28" y="19"/>
                    </a:cxn>
                    <a:cxn ang="0">
                      <a:pos x="33" y="20"/>
                    </a:cxn>
                    <a:cxn ang="0">
                      <a:pos x="35" y="21"/>
                    </a:cxn>
                    <a:cxn ang="0">
                      <a:pos x="38" y="24"/>
                    </a:cxn>
                    <a:cxn ang="0">
                      <a:pos x="41" y="26"/>
                    </a:cxn>
                    <a:cxn ang="0">
                      <a:pos x="57" y="15"/>
                    </a:cxn>
                    <a:cxn ang="0">
                      <a:pos x="51" y="8"/>
                    </a:cxn>
                    <a:cxn ang="0">
                      <a:pos x="44" y="4"/>
                    </a:cxn>
                    <a:cxn ang="0">
                      <a:pos x="36" y="1"/>
                    </a:cxn>
                    <a:cxn ang="0">
                      <a:pos x="28" y="0"/>
                    </a:cxn>
                    <a:cxn ang="0">
                      <a:pos x="22" y="0"/>
                    </a:cxn>
                    <a:cxn ang="0">
                      <a:pos x="14" y="1"/>
                    </a:cxn>
                    <a:cxn ang="0">
                      <a:pos x="7" y="4"/>
                    </a:cxn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12" y="25"/>
                    </a:cxn>
                  </a:cxnLst>
                  <a:rect l="0" t="0" r="r" b="b"/>
                  <a:pathLst>
                    <a:path w="57" h="26">
                      <a:moveTo>
                        <a:pt x="12" y="25"/>
                      </a:moveTo>
                      <a:lnTo>
                        <a:pt x="13" y="24"/>
                      </a:lnTo>
                      <a:lnTo>
                        <a:pt x="15" y="21"/>
                      </a:lnTo>
                      <a:lnTo>
                        <a:pt x="18" y="20"/>
                      </a:lnTo>
                      <a:lnTo>
                        <a:pt x="22" y="19"/>
                      </a:lnTo>
                      <a:lnTo>
                        <a:pt x="28" y="19"/>
                      </a:lnTo>
                      <a:lnTo>
                        <a:pt x="33" y="20"/>
                      </a:lnTo>
                      <a:lnTo>
                        <a:pt x="35" y="21"/>
                      </a:lnTo>
                      <a:lnTo>
                        <a:pt x="38" y="24"/>
                      </a:lnTo>
                      <a:lnTo>
                        <a:pt x="41" y="26"/>
                      </a:lnTo>
                      <a:lnTo>
                        <a:pt x="57" y="15"/>
                      </a:lnTo>
                      <a:lnTo>
                        <a:pt x="51" y="8"/>
                      </a:lnTo>
                      <a:lnTo>
                        <a:pt x="44" y="4"/>
                      </a:lnTo>
                      <a:lnTo>
                        <a:pt x="36" y="1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4" y="1"/>
                      </a:lnTo>
                      <a:lnTo>
                        <a:pt x="7" y="4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7" name="Freeform 751"/>
                <p:cNvSpPr>
                  <a:spLocks/>
                </p:cNvSpPr>
                <p:nvPr/>
              </p:nvSpPr>
              <p:spPr bwMode="auto">
                <a:xfrm>
                  <a:off x="4132" y="2953"/>
                  <a:ext cx="138" cy="120"/>
                </a:xfrm>
                <a:custGeom>
                  <a:avLst/>
                  <a:gdLst/>
                  <a:ahLst/>
                  <a:cxnLst>
                    <a:cxn ang="0">
                      <a:pos x="20" y="469"/>
                    </a:cxn>
                    <a:cxn ang="0">
                      <a:pos x="18" y="478"/>
                    </a:cxn>
                    <a:cxn ang="0">
                      <a:pos x="47" y="441"/>
                    </a:cxn>
                    <a:cxn ang="0">
                      <a:pos x="76" y="405"/>
                    </a:cxn>
                    <a:cxn ang="0">
                      <a:pos x="107" y="371"/>
                    </a:cxn>
                    <a:cxn ang="0">
                      <a:pos x="137" y="340"/>
                    </a:cxn>
                    <a:cxn ang="0">
                      <a:pos x="171" y="307"/>
                    </a:cxn>
                    <a:cxn ang="0">
                      <a:pos x="203" y="276"/>
                    </a:cxn>
                    <a:cxn ang="0">
                      <a:pos x="237" y="247"/>
                    </a:cxn>
                    <a:cxn ang="0">
                      <a:pos x="271" y="219"/>
                    </a:cxn>
                    <a:cxn ang="0">
                      <a:pos x="307" y="190"/>
                    </a:cxn>
                    <a:cxn ang="0">
                      <a:pos x="340" y="165"/>
                    </a:cxn>
                    <a:cxn ang="0">
                      <a:pos x="376" y="139"/>
                    </a:cxn>
                    <a:cxn ang="0">
                      <a:pos x="411" y="114"/>
                    </a:cxn>
                    <a:cxn ang="0">
                      <a:pos x="447" y="89"/>
                    </a:cxn>
                    <a:cxn ang="0">
                      <a:pos x="482" y="64"/>
                    </a:cxn>
                    <a:cxn ang="0">
                      <a:pos x="518" y="40"/>
                    </a:cxn>
                    <a:cxn ang="0">
                      <a:pos x="554" y="18"/>
                    </a:cxn>
                    <a:cxn ang="0">
                      <a:pos x="543" y="0"/>
                    </a:cxn>
                    <a:cxn ang="0">
                      <a:pos x="507" y="24"/>
                    </a:cxn>
                    <a:cxn ang="0">
                      <a:pos x="471" y="47"/>
                    </a:cxn>
                    <a:cxn ang="0">
                      <a:pos x="437" y="71"/>
                    </a:cxn>
                    <a:cxn ang="0">
                      <a:pos x="401" y="97"/>
                    </a:cxn>
                    <a:cxn ang="0">
                      <a:pos x="366" y="122"/>
                    </a:cxn>
                    <a:cxn ang="0">
                      <a:pos x="330" y="148"/>
                    </a:cxn>
                    <a:cxn ang="0">
                      <a:pos x="294" y="176"/>
                    </a:cxn>
                    <a:cxn ang="0">
                      <a:pos x="259" y="204"/>
                    </a:cxn>
                    <a:cxn ang="0">
                      <a:pos x="224" y="232"/>
                    </a:cxn>
                    <a:cxn ang="0">
                      <a:pos x="191" y="261"/>
                    </a:cxn>
                    <a:cxn ang="0">
                      <a:pos x="158" y="292"/>
                    </a:cxn>
                    <a:cxn ang="0">
                      <a:pos x="126" y="324"/>
                    </a:cxn>
                    <a:cxn ang="0">
                      <a:pos x="93" y="359"/>
                    </a:cxn>
                    <a:cxn ang="0">
                      <a:pos x="62" y="393"/>
                    </a:cxn>
                    <a:cxn ang="0">
                      <a:pos x="32" y="429"/>
                    </a:cxn>
                    <a:cxn ang="0">
                      <a:pos x="4" y="466"/>
                    </a:cxn>
                    <a:cxn ang="0">
                      <a:pos x="1" y="474"/>
                    </a:cxn>
                    <a:cxn ang="0">
                      <a:pos x="4" y="466"/>
                    </a:cxn>
                    <a:cxn ang="0">
                      <a:pos x="0" y="469"/>
                    </a:cxn>
                    <a:cxn ang="0">
                      <a:pos x="1" y="474"/>
                    </a:cxn>
                    <a:cxn ang="0">
                      <a:pos x="20" y="469"/>
                    </a:cxn>
                  </a:cxnLst>
                  <a:rect l="0" t="0" r="r" b="b"/>
                  <a:pathLst>
                    <a:path w="554" h="478">
                      <a:moveTo>
                        <a:pt x="20" y="469"/>
                      </a:moveTo>
                      <a:lnTo>
                        <a:pt x="18" y="478"/>
                      </a:lnTo>
                      <a:lnTo>
                        <a:pt x="47" y="441"/>
                      </a:lnTo>
                      <a:lnTo>
                        <a:pt x="76" y="405"/>
                      </a:lnTo>
                      <a:lnTo>
                        <a:pt x="107" y="371"/>
                      </a:lnTo>
                      <a:lnTo>
                        <a:pt x="137" y="340"/>
                      </a:lnTo>
                      <a:lnTo>
                        <a:pt x="171" y="307"/>
                      </a:lnTo>
                      <a:lnTo>
                        <a:pt x="203" y="276"/>
                      </a:lnTo>
                      <a:lnTo>
                        <a:pt x="237" y="247"/>
                      </a:lnTo>
                      <a:lnTo>
                        <a:pt x="271" y="219"/>
                      </a:lnTo>
                      <a:lnTo>
                        <a:pt x="307" y="190"/>
                      </a:lnTo>
                      <a:lnTo>
                        <a:pt x="340" y="165"/>
                      </a:lnTo>
                      <a:lnTo>
                        <a:pt x="376" y="139"/>
                      </a:lnTo>
                      <a:lnTo>
                        <a:pt x="411" y="114"/>
                      </a:lnTo>
                      <a:lnTo>
                        <a:pt x="447" y="89"/>
                      </a:lnTo>
                      <a:lnTo>
                        <a:pt x="482" y="64"/>
                      </a:lnTo>
                      <a:lnTo>
                        <a:pt x="518" y="40"/>
                      </a:lnTo>
                      <a:lnTo>
                        <a:pt x="554" y="18"/>
                      </a:lnTo>
                      <a:lnTo>
                        <a:pt x="543" y="0"/>
                      </a:lnTo>
                      <a:lnTo>
                        <a:pt x="507" y="24"/>
                      </a:lnTo>
                      <a:lnTo>
                        <a:pt x="471" y="47"/>
                      </a:lnTo>
                      <a:lnTo>
                        <a:pt x="437" y="71"/>
                      </a:lnTo>
                      <a:lnTo>
                        <a:pt x="401" y="97"/>
                      </a:lnTo>
                      <a:lnTo>
                        <a:pt x="366" y="122"/>
                      </a:lnTo>
                      <a:lnTo>
                        <a:pt x="330" y="148"/>
                      </a:lnTo>
                      <a:lnTo>
                        <a:pt x="294" y="176"/>
                      </a:lnTo>
                      <a:lnTo>
                        <a:pt x="259" y="204"/>
                      </a:lnTo>
                      <a:lnTo>
                        <a:pt x="224" y="232"/>
                      </a:lnTo>
                      <a:lnTo>
                        <a:pt x="191" y="261"/>
                      </a:lnTo>
                      <a:lnTo>
                        <a:pt x="158" y="292"/>
                      </a:lnTo>
                      <a:lnTo>
                        <a:pt x="126" y="324"/>
                      </a:lnTo>
                      <a:lnTo>
                        <a:pt x="93" y="359"/>
                      </a:lnTo>
                      <a:lnTo>
                        <a:pt x="62" y="393"/>
                      </a:lnTo>
                      <a:lnTo>
                        <a:pt x="32" y="429"/>
                      </a:lnTo>
                      <a:lnTo>
                        <a:pt x="4" y="466"/>
                      </a:lnTo>
                      <a:lnTo>
                        <a:pt x="1" y="474"/>
                      </a:lnTo>
                      <a:lnTo>
                        <a:pt x="4" y="466"/>
                      </a:lnTo>
                      <a:lnTo>
                        <a:pt x="0" y="469"/>
                      </a:lnTo>
                      <a:lnTo>
                        <a:pt x="1" y="474"/>
                      </a:lnTo>
                      <a:lnTo>
                        <a:pt x="20" y="46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8" name="Freeform 752"/>
                <p:cNvSpPr>
                  <a:spLocks/>
                </p:cNvSpPr>
                <p:nvPr/>
              </p:nvSpPr>
              <p:spPr bwMode="auto">
                <a:xfrm>
                  <a:off x="4132" y="3071"/>
                  <a:ext cx="13" cy="47"/>
                </a:xfrm>
                <a:custGeom>
                  <a:avLst/>
                  <a:gdLst/>
                  <a:ahLst/>
                  <a:cxnLst>
                    <a:cxn ang="0">
                      <a:pos x="54" y="191"/>
                    </a:cxn>
                    <a:cxn ang="0">
                      <a:pos x="54" y="187"/>
                    </a:cxn>
                    <a:cxn ang="0">
                      <a:pos x="49" y="166"/>
                    </a:cxn>
                    <a:cxn ang="0">
                      <a:pos x="46" y="142"/>
                    </a:cxn>
                    <a:cxn ang="0">
                      <a:pos x="41" y="118"/>
                    </a:cxn>
                    <a:cxn ang="0">
                      <a:pos x="38" y="96"/>
                    </a:cxn>
                    <a:cxn ang="0">
                      <a:pos x="33" y="73"/>
                    </a:cxn>
                    <a:cxn ang="0">
                      <a:pos x="28" y="48"/>
                    </a:cxn>
                    <a:cxn ang="0">
                      <a:pos x="24" y="25"/>
                    </a:cxn>
                    <a:cxn ang="0">
                      <a:pos x="19" y="0"/>
                    </a:cxn>
                    <a:cxn ang="0">
                      <a:pos x="0" y="5"/>
                    </a:cxn>
                    <a:cxn ang="0">
                      <a:pos x="6" y="28"/>
                    </a:cxn>
                    <a:cxn ang="0">
                      <a:pos x="10" y="50"/>
                    </a:cxn>
                    <a:cxn ang="0">
                      <a:pos x="14" y="75"/>
                    </a:cxn>
                    <a:cxn ang="0">
                      <a:pos x="19" y="98"/>
                    </a:cxn>
                    <a:cxn ang="0">
                      <a:pos x="23" y="121"/>
                    </a:cxn>
                    <a:cxn ang="0">
                      <a:pos x="27" y="144"/>
                    </a:cxn>
                    <a:cxn ang="0">
                      <a:pos x="31" y="167"/>
                    </a:cxn>
                    <a:cxn ang="0">
                      <a:pos x="35" y="189"/>
                    </a:cxn>
                    <a:cxn ang="0">
                      <a:pos x="35" y="186"/>
                    </a:cxn>
                    <a:cxn ang="0">
                      <a:pos x="54" y="191"/>
                    </a:cxn>
                  </a:cxnLst>
                  <a:rect l="0" t="0" r="r" b="b"/>
                  <a:pathLst>
                    <a:path w="54" h="191">
                      <a:moveTo>
                        <a:pt x="54" y="191"/>
                      </a:moveTo>
                      <a:lnTo>
                        <a:pt x="54" y="187"/>
                      </a:lnTo>
                      <a:lnTo>
                        <a:pt x="49" y="166"/>
                      </a:lnTo>
                      <a:lnTo>
                        <a:pt x="46" y="142"/>
                      </a:lnTo>
                      <a:lnTo>
                        <a:pt x="41" y="118"/>
                      </a:lnTo>
                      <a:lnTo>
                        <a:pt x="38" y="96"/>
                      </a:lnTo>
                      <a:lnTo>
                        <a:pt x="33" y="73"/>
                      </a:lnTo>
                      <a:lnTo>
                        <a:pt x="28" y="48"/>
                      </a:lnTo>
                      <a:lnTo>
                        <a:pt x="24" y="25"/>
                      </a:lnTo>
                      <a:lnTo>
                        <a:pt x="19" y="0"/>
                      </a:lnTo>
                      <a:lnTo>
                        <a:pt x="0" y="5"/>
                      </a:lnTo>
                      <a:lnTo>
                        <a:pt x="6" y="28"/>
                      </a:lnTo>
                      <a:lnTo>
                        <a:pt x="10" y="50"/>
                      </a:lnTo>
                      <a:lnTo>
                        <a:pt x="14" y="75"/>
                      </a:lnTo>
                      <a:lnTo>
                        <a:pt x="19" y="98"/>
                      </a:lnTo>
                      <a:lnTo>
                        <a:pt x="23" y="121"/>
                      </a:lnTo>
                      <a:lnTo>
                        <a:pt x="27" y="144"/>
                      </a:lnTo>
                      <a:lnTo>
                        <a:pt x="31" y="167"/>
                      </a:lnTo>
                      <a:lnTo>
                        <a:pt x="35" y="189"/>
                      </a:lnTo>
                      <a:lnTo>
                        <a:pt x="35" y="186"/>
                      </a:lnTo>
                      <a:lnTo>
                        <a:pt x="54" y="19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29" name="Freeform 753"/>
                <p:cNvSpPr>
                  <a:spLocks/>
                </p:cNvSpPr>
                <p:nvPr/>
              </p:nvSpPr>
              <p:spPr bwMode="auto">
                <a:xfrm>
                  <a:off x="4138" y="3117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" y="31"/>
                    </a:cxn>
                    <a:cxn ang="0">
                      <a:pos x="2" y="31"/>
                    </a:cxn>
                    <a:cxn ang="0">
                      <a:pos x="14" y="27"/>
                    </a:cxn>
                    <a:cxn ang="0">
                      <a:pos x="21" y="20"/>
                    </a:cxn>
                    <a:cxn ang="0">
                      <a:pos x="25" y="13"/>
                    </a:cxn>
                    <a:cxn ang="0">
                      <a:pos x="29" y="5"/>
                    </a:cxn>
                    <a:cxn ang="0">
                      <a:pos x="10" y="0"/>
                    </a:cxn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3" y="11"/>
                    </a:cxn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29" h="31">
                      <a:moveTo>
                        <a:pt x="1" y="31"/>
                      </a:moveTo>
                      <a:lnTo>
                        <a:pt x="2" y="31"/>
                      </a:lnTo>
                      <a:lnTo>
                        <a:pt x="14" y="27"/>
                      </a:lnTo>
                      <a:lnTo>
                        <a:pt x="21" y="20"/>
                      </a:lnTo>
                      <a:lnTo>
                        <a:pt x="25" y="13"/>
                      </a:lnTo>
                      <a:lnTo>
                        <a:pt x="29" y="5"/>
                      </a:lnTo>
                      <a:lnTo>
                        <a:pt x="10" y="0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" y="3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0" name="Freeform 754"/>
                <p:cNvSpPr>
                  <a:spLocks/>
                </p:cNvSpPr>
                <p:nvPr/>
              </p:nvSpPr>
              <p:spPr bwMode="auto">
                <a:xfrm>
                  <a:off x="4114" y="3120"/>
                  <a:ext cx="25" cy="7"/>
                </a:xfrm>
                <a:custGeom>
                  <a:avLst/>
                  <a:gdLst/>
                  <a:ahLst/>
                  <a:cxnLst>
                    <a:cxn ang="0">
                      <a:pos x="19" y="19"/>
                    </a:cxn>
                    <a:cxn ang="0">
                      <a:pos x="10" y="26"/>
                    </a:cxn>
                    <a:cxn ang="0">
                      <a:pos x="99" y="18"/>
                    </a:cxn>
                    <a:cxn ang="0">
                      <a:pos x="99" y="0"/>
                    </a:cxn>
                    <a:cxn ang="0">
                      <a:pos x="10" y="7"/>
                    </a:cxn>
                    <a:cxn ang="0">
                      <a:pos x="0" y="13"/>
                    </a:cxn>
                    <a:cxn ang="0">
                      <a:pos x="10" y="7"/>
                    </a:cxn>
                    <a:cxn ang="0">
                      <a:pos x="3" y="7"/>
                    </a:cxn>
                    <a:cxn ang="0">
                      <a:pos x="0" y="13"/>
                    </a:cxn>
                    <a:cxn ang="0">
                      <a:pos x="19" y="19"/>
                    </a:cxn>
                  </a:cxnLst>
                  <a:rect l="0" t="0" r="r" b="b"/>
                  <a:pathLst>
                    <a:path w="99" h="26">
                      <a:moveTo>
                        <a:pt x="19" y="19"/>
                      </a:moveTo>
                      <a:lnTo>
                        <a:pt x="10" y="26"/>
                      </a:lnTo>
                      <a:lnTo>
                        <a:pt x="99" y="18"/>
                      </a:lnTo>
                      <a:lnTo>
                        <a:pt x="99" y="0"/>
                      </a:lnTo>
                      <a:lnTo>
                        <a:pt x="10" y="7"/>
                      </a:lnTo>
                      <a:lnTo>
                        <a:pt x="0" y="13"/>
                      </a:lnTo>
                      <a:lnTo>
                        <a:pt x="10" y="7"/>
                      </a:lnTo>
                      <a:lnTo>
                        <a:pt x="3" y="7"/>
                      </a:lnTo>
                      <a:lnTo>
                        <a:pt x="0" y="13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1" name="Freeform 755"/>
                <p:cNvSpPr>
                  <a:spLocks/>
                </p:cNvSpPr>
                <p:nvPr/>
              </p:nvSpPr>
              <p:spPr bwMode="auto">
                <a:xfrm>
                  <a:off x="4092" y="3124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16" y="149"/>
                    </a:cxn>
                    <a:cxn ang="0">
                      <a:pos x="11" y="155"/>
                    </a:cxn>
                    <a:cxn ang="0">
                      <a:pos x="33" y="143"/>
                    </a:cxn>
                    <a:cxn ang="0">
                      <a:pos x="50" y="128"/>
                    </a:cxn>
                    <a:cxn ang="0">
                      <a:pos x="63" y="111"/>
                    </a:cxn>
                    <a:cxn ang="0">
                      <a:pos x="76" y="92"/>
                    </a:cxn>
                    <a:cxn ang="0">
                      <a:pos x="86" y="71"/>
                    </a:cxn>
                    <a:cxn ang="0">
                      <a:pos x="93" y="50"/>
                    </a:cxn>
                    <a:cxn ang="0">
                      <a:pos x="100" y="29"/>
                    </a:cxn>
                    <a:cxn ang="0">
                      <a:pos x="107" y="6"/>
                    </a:cxn>
                    <a:cxn ang="0">
                      <a:pos x="88" y="0"/>
                    </a:cxn>
                    <a:cxn ang="0">
                      <a:pos x="81" y="23"/>
                    </a:cxn>
                    <a:cxn ang="0">
                      <a:pos x="74" y="43"/>
                    </a:cxn>
                    <a:cxn ang="0">
                      <a:pos x="68" y="64"/>
                    </a:cxn>
                    <a:cxn ang="0">
                      <a:pos x="59" y="83"/>
                    </a:cxn>
                    <a:cxn ang="0">
                      <a:pos x="49" y="100"/>
                    </a:cxn>
                    <a:cxn ang="0">
                      <a:pos x="36" y="114"/>
                    </a:cxn>
                    <a:cxn ang="0">
                      <a:pos x="22" y="126"/>
                    </a:cxn>
                    <a:cxn ang="0">
                      <a:pos x="5" y="136"/>
                    </a:cxn>
                    <a:cxn ang="0">
                      <a:pos x="0" y="140"/>
                    </a:cxn>
                    <a:cxn ang="0">
                      <a:pos x="16" y="149"/>
                    </a:cxn>
                  </a:cxnLst>
                  <a:rect l="0" t="0" r="r" b="b"/>
                  <a:pathLst>
                    <a:path w="107" h="155">
                      <a:moveTo>
                        <a:pt x="16" y="149"/>
                      </a:moveTo>
                      <a:lnTo>
                        <a:pt x="11" y="155"/>
                      </a:lnTo>
                      <a:lnTo>
                        <a:pt x="33" y="143"/>
                      </a:lnTo>
                      <a:lnTo>
                        <a:pt x="50" y="128"/>
                      </a:lnTo>
                      <a:lnTo>
                        <a:pt x="63" y="111"/>
                      </a:lnTo>
                      <a:lnTo>
                        <a:pt x="76" y="92"/>
                      </a:lnTo>
                      <a:lnTo>
                        <a:pt x="86" y="71"/>
                      </a:lnTo>
                      <a:lnTo>
                        <a:pt x="93" y="50"/>
                      </a:lnTo>
                      <a:lnTo>
                        <a:pt x="100" y="29"/>
                      </a:lnTo>
                      <a:lnTo>
                        <a:pt x="107" y="6"/>
                      </a:lnTo>
                      <a:lnTo>
                        <a:pt x="88" y="0"/>
                      </a:lnTo>
                      <a:lnTo>
                        <a:pt x="81" y="23"/>
                      </a:lnTo>
                      <a:lnTo>
                        <a:pt x="74" y="43"/>
                      </a:lnTo>
                      <a:lnTo>
                        <a:pt x="68" y="64"/>
                      </a:lnTo>
                      <a:lnTo>
                        <a:pt x="59" y="83"/>
                      </a:lnTo>
                      <a:lnTo>
                        <a:pt x="49" y="100"/>
                      </a:lnTo>
                      <a:lnTo>
                        <a:pt x="36" y="114"/>
                      </a:lnTo>
                      <a:lnTo>
                        <a:pt x="22" y="126"/>
                      </a:lnTo>
                      <a:lnTo>
                        <a:pt x="5" y="136"/>
                      </a:lnTo>
                      <a:lnTo>
                        <a:pt x="0" y="140"/>
                      </a:lnTo>
                      <a:lnTo>
                        <a:pt x="16" y="14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2" name="Freeform 756"/>
                <p:cNvSpPr>
                  <a:spLocks/>
                </p:cNvSpPr>
                <p:nvPr/>
              </p:nvSpPr>
              <p:spPr bwMode="auto">
                <a:xfrm>
                  <a:off x="4055" y="3159"/>
                  <a:ext cx="41" cy="70"/>
                </a:xfrm>
                <a:custGeom>
                  <a:avLst/>
                  <a:gdLst/>
                  <a:ahLst/>
                  <a:cxnLst>
                    <a:cxn ang="0">
                      <a:pos x="20" y="279"/>
                    </a:cxn>
                    <a:cxn ang="0">
                      <a:pos x="17" y="283"/>
                    </a:cxn>
                    <a:cxn ang="0">
                      <a:pos x="165" y="9"/>
                    </a:cxn>
                    <a:cxn ang="0">
                      <a:pos x="149" y="0"/>
                    </a:cxn>
                    <a:cxn ang="0">
                      <a:pos x="2" y="275"/>
                    </a:cxn>
                    <a:cxn ang="0">
                      <a:pos x="0" y="279"/>
                    </a:cxn>
                    <a:cxn ang="0">
                      <a:pos x="20" y="279"/>
                    </a:cxn>
                  </a:cxnLst>
                  <a:rect l="0" t="0" r="r" b="b"/>
                  <a:pathLst>
                    <a:path w="165" h="283">
                      <a:moveTo>
                        <a:pt x="20" y="279"/>
                      </a:moveTo>
                      <a:lnTo>
                        <a:pt x="17" y="283"/>
                      </a:lnTo>
                      <a:lnTo>
                        <a:pt x="165" y="9"/>
                      </a:lnTo>
                      <a:lnTo>
                        <a:pt x="149" y="0"/>
                      </a:lnTo>
                      <a:lnTo>
                        <a:pt x="2" y="275"/>
                      </a:lnTo>
                      <a:lnTo>
                        <a:pt x="0" y="279"/>
                      </a:lnTo>
                      <a:lnTo>
                        <a:pt x="20" y="27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3" name="Freeform 757"/>
                <p:cNvSpPr>
                  <a:spLocks/>
                </p:cNvSpPr>
                <p:nvPr/>
              </p:nvSpPr>
              <p:spPr bwMode="auto">
                <a:xfrm>
                  <a:off x="4055" y="3228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20" y="6"/>
                    </a:cxn>
                    <a:cxn ang="0">
                      <a:pos x="20" y="3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20" h="8">
                      <a:moveTo>
                        <a:pt x="20" y="8"/>
                      </a:moveTo>
                      <a:lnTo>
                        <a:pt x="20" y="6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4" name="Freeform 758"/>
                <p:cNvSpPr>
                  <a:spLocks/>
                </p:cNvSpPr>
                <p:nvPr/>
              </p:nvSpPr>
              <p:spPr bwMode="auto">
                <a:xfrm>
                  <a:off x="4055" y="3230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31" y="15"/>
                    </a:cxn>
                    <a:cxn ang="0">
                      <a:pos x="35" y="17"/>
                    </a:cxn>
                    <a:cxn ang="0">
                      <a:pos x="27" y="12"/>
                    </a:cxn>
                    <a:cxn ang="0">
                      <a:pos x="23" y="7"/>
                    </a:cxn>
                    <a:cxn ang="0">
                      <a:pos x="22" y="3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3" y="11"/>
                    </a:cxn>
                    <a:cxn ang="0">
                      <a:pos x="9" y="20"/>
                    </a:cxn>
                    <a:cxn ang="0">
                      <a:pos x="17" y="28"/>
                    </a:cxn>
                    <a:cxn ang="0">
                      <a:pos x="26" y="34"/>
                    </a:cxn>
                    <a:cxn ang="0">
                      <a:pos x="31" y="36"/>
                    </a:cxn>
                    <a:cxn ang="0">
                      <a:pos x="31" y="15"/>
                    </a:cxn>
                  </a:cxnLst>
                  <a:rect l="0" t="0" r="r" b="b"/>
                  <a:pathLst>
                    <a:path w="35" h="36">
                      <a:moveTo>
                        <a:pt x="31" y="15"/>
                      </a:moveTo>
                      <a:lnTo>
                        <a:pt x="35" y="17"/>
                      </a:lnTo>
                      <a:lnTo>
                        <a:pt x="27" y="12"/>
                      </a:lnTo>
                      <a:lnTo>
                        <a:pt x="23" y="7"/>
                      </a:lnTo>
                      <a:lnTo>
                        <a:pt x="22" y="3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9" y="20"/>
                      </a:lnTo>
                      <a:lnTo>
                        <a:pt x="17" y="28"/>
                      </a:lnTo>
                      <a:lnTo>
                        <a:pt x="26" y="34"/>
                      </a:lnTo>
                      <a:lnTo>
                        <a:pt x="31" y="36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5" name="Freeform 759"/>
                <p:cNvSpPr>
                  <a:spLocks/>
                </p:cNvSpPr>
                <p:nvPr/>
              </p:nvSpPr>
              <p:spPr bwMode="auto">
                <a:xfrm>
                  <a:off x="4062" y="3234"/>
                  <a:ext cx="1" cy="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2" y="21"/>
                    </a:cxn>
                    <a:cxn ang="0">
                      <a:pos x="3" y="21"/>
                    </a:cxn>
                    <a:cxn ang="0">
                      <a:pos x="4" y="21"/>
                    </a:cxn>
                    <a:cxn ang="0">
                      <a:pos x="4" y="19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1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6" name="Freeform 760"/>
                <p:cNvSpPr>
                  <a:spLocks/>
                </p:cNvSpPr>
                <p:nvPr/>
              </p:nvSpPr>
              <p:spPr bwMode="auto">
                <a:xfrm>
                  <a:off x="4270" y="2947"/>
                  <a:ext cx="202" cy="275"/>
                </a:xfrm>
                <a:custGeom>
                  <a:avLst/>
                  <a:gdLst/>
                  <a:ahLst/>
                  <a:cxnLst>
                    <a:cxn ang="0">
                      <a:pos x="270" y="1100"/>
                    </a:cxn>
                    <a:cxn ang="0">
                      <a:pos x="324" y="1091"/>
                    </a:cxn>
                    <a:cxn ang="0">
                      <a:pos x="375" y="1074"/>
                    </a:cxn>
                    <a:cxn ang="0">
                      <a:pos x="423" y="1047"/>
                    </a:cxn>
                    <a:cxn ang="0">
                      <a:pos x="463" y="1015"/>
                    </a:cxn>
                    <a:cxn ang="0">
                      <a:pos x="525" y="940"/>
                    </a:cxn>
                    <a:cxn ang="0">
                      <a:pos x="624" y="781"/>
                    </a:cxn>
                    <a:cxn ang="0">
                      <a:pos x="707" y="605"/>
                    </a:cxn>
                    <a:cxn ang="0">
                      <a:pos x="769" y="414"/>
                    </a:cxn>
                    <a:cxn ang="0">
                      <a:pos x="802" y="215"/>
                    </a:cxn>
                    <a:cxn ang="0">
                      <a:pos x="807" y="13"/>
                    </a:cxn>
                    <a:cxn ang="0">
                      <a:pos x="798" y="4"/>
                    </a:cxn>
                    <a:cxn ang="0">
                      <a:pos x="758" y="17"/>
                    </a:cxn>
                    <a:cxn ang="0">
                      <a:pos x="709" y="43"/>
                    </a:cxn>
                    <a:cxn ang="0">
                      <a:pos x="661" y="68"/>
                    </a:cxn>
                    <a:cxn ang="0">
                      <a:pos x="509" y="159"/>
                    </a:cxn>
                    <a:cxn ang="0">
                      <a:pos x="365" y="274"/>
                    </a:cxn>
                    <a:cxn ang="0">
                      <a:pos x="235" y="407"/>
                    </a:cxn>
                    <a:cxn ang="0">
                      <a:pos x="120" y="553"/>
                    </a:cxn>
                    <a:cxn ang="0">
                      <a:pos x="26" y="707"/>
                    </a:cxn>
                    <a:cxn ang="0">
                      <a:pos x="0" y="767"/>
                    </a:cxn>
                    <a:cxn ang="0">
                      <a:pos x="29" y="766"/>
                    </a:cxn>
                    <a:cxn ang="0">
                      <a:pos x="69" y="769"/>
                    </a:cxn>
                    <a:cxn ang="0">
                      <a:pos x="107" y="779"/>
                    </a:cxn>
                    <a:cxn ang="0">
                      <a:pos x="143" y="797"/>
                    </a:cxn>
                    <a:cxn ang="0">
                      <a:pos x="177" y="819"/>
                    </a:cxn>
                    <a:cxn ang="0">
                      <a:pos x="226" y="816"/>
                    </a:cxn>
                    <a:cxn ang="0">
                      <a:pos x="302" y="746"/>
                    </a:cxn>
                    <a:cxn ang="0">
                      <a:pos x="372" y="666"/>
                    </a:cxn>
                    <a:cxn ang="0">
                      <a:pos x="433" y="583"/>
                    </a:cxn>
                    <a:cxn ang="0">
                      <a:pos x="488" y="496"/>
                    </a:cxn>
                    <a:cxn ang="0">
                      <a:pos x="537" y="414"/>
                    </a:cxn>
                    <a:cxn ang="0">
                      <a:pos x="588" y="310"/>
                    </a:cxn>
                    <a:cxn ang="0">
                      <a:pos x="632" y="202"/>
                    </a:cxn>
                    <a:cxn ang="0">
                      <a:pos x="675" y="134"/>
                    </a:cxn>
                    <a:cxn ang="0">
                      <a:pos x="683" y="137"/>
                    </a:cxn>
                    <a:cxn ang="0">
                      <a:pos x="658" y="237"/>
                    </a:cxn>
                    <a:cxn ang="0">
                      <a:pos x="621" y="334"/>
                    </a:cxn>
                    <a:cxn ang="0">
                      <a:pos x="577" y="429"/>
                    </a:cxn>
                    <a:cxn ang="0">
                      <a:pos x="530" y="518"/>
                    </a:cxn>
                    <a:cxn ang="0">
                      <a:pos x="480" y="606"/>
                    </a:cxn>
                    <a:cxn ang="0">
                      <a:pos x="434" y="688"/>
                    </a:cxn>
                    <a:cxn ang="0">
                      <a:pos x="376" y="768"/>
                    </a:cxn>
                    <a:cxn ang="0">
                      <a:pos x="313" y="845"/>
                    </a:cxn>
                    <a:cxn ang="0">
                      <a:pos x="258" y="929"/>
                    </a:cxn>
                    <a:cxn ang="0">
                      <a:pos x="223" y="1023"/>
                    </a:cxn>
                    <a:cxn ang="0">
                      <a:pos x="220" y="1094"/>
                    </a:cxn>
                    <a:cxn ang="0">
                      <a:pos x="234" y="1100"/>
                    </a:cxn>
                  </a:cxnLst>
                  <a:rect l="0" t="0" r="r" b="b"/>
                  <a:pathLst>
                    <a:path w="809" h="1101">
                      <a:moveTo>
                        <a:pt x="234" y="1100"/>
                      </a:moveTo>
                      <a:lnTo>
                        <a:pt x="251" y="1101"/>
                      </a:lnTo>
                      <a:lnTo>
                        <a:pt x="270" y="1100"/>
                      </a:lnTo>
                      <a:lnTo>
                        <a:pt x="288" y="1097"/>
                      </a:lnTo>
                      <a:lnTo>
                        <a:pt x="307" y="1095"/>
                      </a:lnTo>
                      <a:lnTo>
                        <a:pt x="324" y="1091"/>
                      </a:lnTo>
                      <a:lnTo>
                        <a:pt x="342" y="1087"/>
                      </a:lnTo>
                      <a:lnTo>
                        <a:pt x="359" y="1081"/>
                      </a:lnTo>
                      <a:lnTo>
                        <a:pt x="375" y="1074"/>
                      </a:lnTo>
                      <a:lnTo>
                        <a:pt x="392" y="1067"/>
                      </a:lnTo>
                      <a:lnTo>
                        <a:pt x="408" y="1057"/>
                      </a:lnTo>
                      <a:lnTo>
                        <a:pt x="423" y="1047"/>
                      </a:lnTo>
                      <a:lnTo>
                        <a:pt x="438" y="1038"/>
                      </a:lnTo>
                      <a:lnTo>
                        <a:pt x="451" y="1026"/>
                      </a:lnTo>
                      <a:lnTo>
                        <a:pt x="463" y="1015"/>
                      </a:lnTo>
                      <a:lnTo>
                        <a:pt x="477" y="1002"/>
                      </a:lnTo>
                      <a:lnTo>
                        <a:pt x="489" y="988"/>
                      </a:lnTo>
                      <a:lnTo>
                        <a:pt x="525" y="940"/>
                      </a:lnTo>
                      <a:lnTo>
                        <a:pt x="560" y="889"/>
                      </a:lnTo>
                      <a:lnTo>
                        <a:pt x="593" y="836"/>
                      </a:lnTo>
                      <a:lnTo>
                        <a:pt x="624" y="781"/>
                      </a:lnTo>
                      <a:lnTo>
                        <a:pt x="654" y="724"/>
                      </a:lnTo>
                      <a:lnTo>
                        <a:pt x="682" y="666"/>
                      </a:lnTo>
                      <a:lnTo>
                        <a:pt x="707" y="605"/>
                      </a:lnTo>
                      <a:lnTo>
                        <a:pt x="730" y="541"/>
                      </a:lnTo>
                      <a:lnTo>
                        <a:pt x="750" y="479"/>
                      </a:lnTo>
                      <a:lnTo>
                        <a:pt x="769" y="414"/>
                      </a:lnTo>
                      <a:lnTo>
                        <a:pt x="784" y="347"/>
                      </a:lnTo>
                      <a:lnTo>
                        <a:pt x="795" y="281"/>
                      </a:lnTo>
                      <a:lnTo>
                        <a:pt x="802" y="215"/>
                      </a:lnTo>
                      <a:lnTo>
                        <a:pt x="808" y="149"/>
                      </a:lnTo>
                      <a:lnTo>
                        <a:pt x="809" y="81"/>
                      </a:lnTo>
                      <a:lnTo>
                        <a:pt x="807" y="13"/>
                      </a:lnTo>
                      <a:lnTo>
                        <a:pt x="806" y="11"/>
                      </a:lnTo>
                      <a:lnTo>
                        <a:pt x="802" y="7"/>
                      </a:lnTo>
                      <a:lnTo>
                        <a:pt x="798" y="4"/>
                      </a:lnTo>
                      <a:lnTo>
                        <a:pt x="792" y="0"/>
                      </a:lnTo>
                      <a:lnTo>
                        <a:pt x="774" y="8"/>
                      </a:lnTo>
                      <a:lnTo>
                        <a:pt x="758" y="17"/>
                      </a:lnTo>
                      <a:lnTo>
                        <a:pt x="742" y="24"/>
                      </a:lnTo>
                      <a:lnTo>
                        <a:pt x="726" y="33"/>
                      </a:lnTo>
                      <a:lnTo>
                        <a:pt x="709" y="43"/>
                      </a:lnTo>
                      <a:lnTo>
                        <a:pt x="693" y="51"/>
                      </a:lnTo>
                      <a:lnTo>
                        <a:pt x="677" y="61"/>
                      </a:lnTo>
                      <a:lnTo>
                        <a:pt x="661" y="68"/>
                      </a:lnTo>
                      <a:lnTo>
                        <a:pt x="610" y="94"/>
                      </a:lnTo>
                      <a:lnTo>
                        <a:pt x="559" y="125"/>
                      </a:lnTo>
                      <a:lnTo>
                        <a:pt x="509" y="159"/>
                      </a:lnTo>
                      <a:lnTo>
                        <a:pt x="459" y="194"/>
                      </a:lnTo>
                      <a:lnTo>
                        <a:pt x="412" y="233"/>
                      </a:lnTo>
                      <a:lnTo>
                        <a:pt x="365" y="274"/>
                      </a:lnTo>
                      <a:lnTo>
                        <a:pt x="320" y="316"/>
                      </a:lnTo>
                      <a:lnTo>
                        <a:pt x="277" y="360"/>
                      </a:lnTo>
                      <a:lnTo>
                        <a:pt x="235" y="407"/>
                      </a:lnTo>
                      <a:lnTo>
                        <a:pt x="194" y="455"/>
                      </a:lnTo>
                      <a:lnTo>
                        <a:pt x="156" y="503"/>
                      </a:lnTo>
                      <a:lnTo>
                        <a:pt x="120" y="553"/>
                      </a:lnTo>
                      <a:lnTo>
                        <a:pt x="88" y="605"/>
                      </a:lnTo>
                      <a:lnTo>
                        <a:pt x="55" y="656"/>
                      </a:lnTo>
                      <a:lnTo>
                        <a:pt x="26" y="707"/>
                      </a:lnTo>
                      <a:lnTo>
                        <a:pt x="0" y="760"/>
                      </a:lnTo>
                      <a:lnTo>
                        <a:pt x="0" y="763"/>
                      </a:lnTo>
                      <a:lnTo>
                        <a:pt x="0" y="767"/>
                      </a:lnTo>
                      <a:lnTo>
                        <a:pt x="2" y="769"/>
                      </a:lnTo>
                      <a:lnTo>
                        <a:pt x="17" y="767"/>
                      </a:lnTo>
                      <a:lnTo>
                        <a:pt x="29" y="766"/>
                      </a:lnTo>
                      <a:lnTo>
                        <a:pt x="43" y="766"/>
                      </a:lnTo>
                      <a:lnTo>
                        <a:pt x="57" y="767"/>
                      </a:lnTo>
                      <a:lnTo>
                        <a:pt x="69" y="769"/>
                      </a:lnTo>
                      <a:lnTo>
                        <a:pt x="83" y="772"/>
                      </a:lnTo>
                      <a:lnTo>
                        <a:pt x="96" y="774"/>
                      </a:lnTo>
                      <a:lnTo>
                        <a:pt x="107" y="779"/>
                      </a:lnTo>
                      <a:lnTo>
                        <a:pt x="119" y="784"/>
                      </a:lnTo>
                      <a:lnTo>
                        <a:pt x="132" y="791"/>
                      </a:lnTo>
                      <a:lnTo>
                        <a:pt x="143" y="797"/>
                      </a:lnTo>
                      <a:lnTo>
                        <a:pt x="154" y="803"/>
                      </a:lnTo>
                      <a:lnTo>
                        <a:pt x="165" y="811"/>
                      </a:lnTo>
                      <a:lnTo>
                        <a:pt x="177" y="819"/>
                      </a:lnTo>
                      <a:lnTo>
                        <a:pt x="187" y="828"/>
                      </a:lnTo>
                      <a:lnTo>
                        <a:pt x="198" y="836"/>
                      </a:lnTo>
                      <a:lnTo>
                        <a:pt x="226" y="816"/>
                      </a:lnTo>
                      <a:lnTo>
                        <a:pt x="253" y="793"/>
                      </a:lnTo>
                      <a:lnTo>
                        <a:pt x="278" y="769"/>
                      </a:lnTo>
                      <a:lnTo>
                        <a:pt x="302" y="746"/>
                      </a:lnTo>
                      <a:lnTo>
                        <a:pt x="328" y="719"/>
                      </a:lnTo>
                      <a:lnTo>
                        <a:pt x="350" y="692"/>
                      </a:lnTo>
                      <a:lnTo>
                        <a:pt x="372" y="666"/>
                      </a:lnTo>
                      <a:lnTo>
                        <a:pt x="393" y="639"/>
                      </a:lnTo>
                      <a:lnTo>
                        <a:pt x="414" y="611"/>
                      </a:lnTo>
                      <a:lnTo>
                        <a:pt x="433" y="583"/>
                      </a:lnTo>
                      <a:lnTo>
                        <a:pt x="451" y="553"/>
                      </a:lnTo>
                      <a:lnTo>
                        <a:pt x="469" y="524"/>
                      </a:lnTo>
                      <a:lnTo>
                        <a:pt x="488" y="496"/>
                      </a:lnTo>
                      <a:lnTo>
                        <a:pt x="504" y="468"/>
                      </a:lnTo>
                      <a:lnTo>
                        <a:pt x="520" y="441"/>
                      </a:lnTo>
                      <a:lnTo>
                        <a:pt x="537" y="414"/>
                      </a:lnTo>
                      <a:lnTo>
                        <a:pt x="555" y="382"/>
                      </a:lnTo>
                      <a:lnTo>
                        <a:pt x="571" y="346"/>
                      </a:lnTo>
                      <a:lnTo>
                        <a:pt x="588" y="310"/>
                      </a:lnTo>
                      <a:lnTo>
                        <a:pt x="602" y="275"/>
                      </a:lnTo>
                      <a:lnTo>
                        <a:pt x="617" y="237"/>
                      </a:lnTo>
                      <a:lnTo>
                        <a:pt x="632" y="202"/>
                      </a:lnTo>
                      <a:lnTo>
                        <a:pt x="651" y="168"/>
                      </a:lnTo>
                      <a:lnTo>
                        <a:pt x="673" y="134"/>
                      </a:lnTo>
                      <a:lnTo>
                        <a:pt x="675" y="134"/>
                      </a:lnTo>
                      <a:lnTo>
                        <a:pt x="677" y="136"/>
                      </a:lnTo>
                      <a:lnTo>
                        <a:pt x="680" y="137"/>
                      </a:lnTo>
                      <a:lnTo>
                        <a:pt x="683" y="137"/>
                      </a:lnTo>
                      <a:lnTo>
                        <a:pt x="676" y="170"/>
                      </a:lnTo>
                      <a:lnTo>
                        <a:pt x="669" y="205"/>
                      </a:lnTo>
                      <a:lnTo>
                        <a:pt x="658" y="237"/>
                      </a:lnTo>
                      <a:lnTo>
                        <a:pt x="647" y="271"/>
                      </a:lnTo>
                      <a:lnTo>
                        <a:pt x="634" y="303"/>
                      </a:lnTo>
                      <a:lnTo>
                        <a:pt x="621" y="334"/>
                      </a:lnTo>
                      <a:lnTo>
                        <a:pt x="606" y="366"/>
                      </a:lnTo>
                      <a:lnTo>
                        <a:pt x="592" y="398"/>
                      </a:lnTo>
                      <a:lnTo>
                        <a:pt x="577" y="429"/>
                      </a:lnTo>
                      <a:lnTo>
                        <a:pt x="562" y="460"/>
                      </a:lnTo>
                      <a:lnTo>
                        <a:pt x="545" y="490"/>
                      </a:lnTo>
                      <a:lnTo>
                        <a:pt x="530" y="518"/>
                      </a:lnTo>
                      <a:lnTo>
                        <a:pt x="512" y="548"/>
                      </a:lnTo>
                      <a:lnTo>
                        <a:pt x="496" y="577"/>
                      </a:lnTo>
                      <a:lnTo>
                        <a:pt x="480" y="606"/>
                      </a:lnTo>
                      <a:lnTo>
                        <a:pt x="463" y="633"/>
                      </a:lnTo>
                      <a:lnTo>
                        <a:pt x="451" y="661"/>
                      </a:lnTo>
                      <a:lnTo>
                        <a:pt x="434" y="688"/>
                      </a:lnTo>
                      <a:lnTo>
                        <a:pt x="416" y="716"/>
                      </a:lnTo>
                      <a:lnTo>
                        <a:pt x="397" y="742"/>
                      </a:lnTo>
                      <a:lnTo>
                        <a:pt x="376" y="768"/>
                      </a:lnTo>
                      <a:lnTo>
                        <a:pt x="354" y="793"/>
                      </a:lnTo>
                      <a:lnTo>
                        <a:pt x="335" y="819"/>
                      </a:lnTo>
                      <a:lnTo>
                        <a:pt x="313" y="845"/>
                      </a:lnTo>
                      <a:lnTo>
                        <a:pt x="293" y="873"/>
                      </a:lnTo>
                      <a:lnTo>
                        <a:pt x="275" y="900"/>
                      </a:lnTo>
                      <a:lnTo>
                        <a:pt x="258" y="929"/>
                      </a:lnTo>
                      <a:lnTo>
                        <a:pt x="243" y="958"/>
                      </a:lnTo>
                      <a:lnTo>
                        <a:pt x="233" y="989"/>
                      </a:lnTo>
                      <a:lnTo>
                        <a:pt x="223" y="1023"/>
                      </a:lnTo>
                      <a:lnTo>
                        <a:pt x="217" y="1057"/>
                      </a:lnTo>
                      <a:lnTo>
                        <a:pt x="216" y="1093"/>
                      </a:lnTo>
                      <a:lnTo>
                        <a:pt x="220" y="1094"/>
                      </a:lnTo>
                      <a:lnTo>
                        <a:pt x="224" y="1096"/>
                      </a:lnTo>
                      <a:lnTo>
                        <a:pt x="228" y="1099"/>
                      </a:lnTo>
                      <a:lnTo>
                        <a:pt x="234" y="110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7" name="Freeform 761"/>
                <p:cNvSpPr>
                  <a:spLocks/>
                </p:cNvSpPr>
                <p:nvPr/>
              </p:nvSpPr>
              <p:spPr bwMode="auto">
                <a:xfrm>
                  <a:off x="4328" y="3193"/>
                  <a:ext cx="66" cy="32"/>
                </a:xfrm>
                <a:custGeom>
                  <a:avLst/>
                  <a:gdLst/>
                  <a:ahLst/>
                  <a:cxnLst>
                    <a:cxn ang="0">
                      <a:pos x="248" y="0"/>
                    </a:cxn>
                    <a:cxn ang="0">
                      <a:pos x="236" y="14"/>
                    </a:cxn>
                    <a:cxn ang="0">
                      <a:pos x="225" y="25"/>
                    </a:cxn>
                    <a:cxn ang="0">
                      <a:pos x="211" y="37"/>
                    </a:cxn>
                    <a:cxn ang="0">
                      <a:pos x="199" y="48"/>
                    </a:cxn>
                    <a:cxn ang="0">
                      <a:pos x="183" y="57"/>
                    </a:cxn>
                    <a:cxn ang="0">
                      <a:pos x="169" y="67"/>
                    </a:cxn>
                    <a:cxn ang="0">
                      <a:pos x="153" y="76"/>
                    </a:cxn>
                    <a:cxn ang="0">
                      <a:pos x="138" y="82"/>
                    </a:cxn>
                    <a:cxn ang="0">
                      <a:pos x="122" y="89"/>
                    </a:cxn>
                    <a:cxn ang="0">
                      <a:pos x="105" y="95"/>
                    </a:cxn>
                    <a:cxn ang="0">
                      <a:pos x="88" y="100"/>
                    </a:cxn>
                    <a:cxn ang="0">
                      <a:pos x="72" y="105"/>
                    </a:cxn>
                    <a:cxn ang="0">
                      <a:pos x="53" y="106"/>
                    </a:cxn>
                    <a:cxn ang="0">
                      <a:pos x="36" y="108"/>
                    </a:cxn>
                    <a:cxn ang="0">
                      <a:pos x="17" y="108"/>
                    </a:cxn>
                    <a:cxn ang="0">
                      <a:pos x="0" y="108"/>
                    </a:cxn>
                    <a:cxn ang="0">
                      <a:pos x="0" y="127"/>
                    </a:cxn>
                    <a:cxn ang="0">
                      <a:pos x="17" y="130"/>
                    </a:cxn>
                    <a:cxn ang="0">
                      <a:pos x="36" y="127"/>
                    </a:cxn>
                    <a:cxn ang="0">
                      <a:pos x="55" y="125"/>
                    </a:cxn>
                    <a:cxn ang="0">
                      <a:pos x="74" y="123"/>
                    </a:cxn>
                    <a:cxn ang="0">
                      <a:pos x="93" y="119"/>
                    </a:cxn>
                    <a:cxn ang="0">
                      <a:pos x="110" y="113"/>
                    </a:cxn>
                    <a:cxn ang="0">
                      <a:pos x="129" y="108"/>
                    </a:cxn>
                    <a:cxn ang="0">
                      <a:pos x="145" y="101"/>
                    </a:cxn>
                    <a:cxn ang="0">
                      <a:pos x="162" y="93"/>
                    </a:cxn>
                    <a:cxn ang="0">
                      <a:pos x="180" y="83"/>
                    </a:cxn>
                    <a:cxn ang="0">
                      <a:pos x="193" y="74"/>
                    </a:cxn>
                    <a:cxn ang="0">
                      <a:pos x="209" y="64"/>
                    </a:cxn>
                    <a:cxn ang="0">
                      <a:pos x="224" y="52"/>
                    </a:cxn>
                    <a:cxn ang="0">
                      <a:pos x="236" y="41"/>
                    </a:cxn>
                    <a:cxn ang="0">
                      <a:pos x="250" y="26"/>
                    </a:cxn>
                    <a:cxn ang="0">
                      <a:pos x="262" y="13"/>
                    </a:cxn>
                    <a:cxn ang="0">
                      <a:pos x="248" y="0"/>
                    </a:cxn>
                  </a:cxnLst>
                  <a:rect l="0" t="0" r="r" b="b"/>
                  <a:pathLst>
                    <a:path w="262" h="130">
                      <a:moveTo>
                        <a:pt x="248" y="0"/>
                      </a:moveTo>
                      <a:lnTo>
                        <a:pt x="236" y="14"/>
                      </a:lnTo>
                      <a:lnTo>
                        <a:pt x="225" y="25"/>
                      </a:lnTo>
                      <a:lnTo>
                        <a:pt x="211" y="37"/>
                      </a:lnTo>
                      <a:lnTo>
                        <a:pt x="199" y="48"/>
                      </a:lnTo>
                      <a:lnTo>
                        <a:pt x="183" y="57"/>
                      </a:lnTo>
                      <a:lnTo>
                        <a:pt x="169" y="67"/>
                      </a:lnTo>
                      <a:lnTo>
                        <a:pt x="153" y="76"/>
                      </a:lnTo>
                      <a:lnTo>
                        <a:pt x="138" y="82"/>
                      </a:lnTo>
                      <a:lnTo>
                        <a:pt x="122" y="89"/>
                      </a:lnTo>
                      <a:lnTo>
                        <a:pt x="105" y="95"/>
                      </a:lnTo>
                      <a:lnTo>
                        <a:pt x="88" y="100"/>
                      </a:lnTo>
                      <a:lnTo>
                        <a:pt x="72" y="105"/>
                      </a:lnTo>
                      <a:lnTo>
                        <a:pt x="53" y="106"/>
                      </a:lnTo>
                      <a:lnTo>
                        <a:pt x="36" y="108"/>
                      </a:lnTo>
                      <a:lnTo>
                        <a:pt x="17" y="108"/>
                      </a:lnTo>
                      <a:lnTo>
                        <a:pt x="0" y="108"/>
                      </a:lnTo>
                      <a:lnTo>
                        <a:pt x="0" y="127"/>
                      </a:lnTo>
                      <a:lnTo>
                        <a:pt x="17" y="130"/>
                      </a:lnTo>
                      <a:lnTo>
                        <a:pt x="36" y="127"/>
                      </a:lnTo>
                      <a:lnTo>
                        <a:pt x="55" y="125"/>
                      </a:lnTo>
                      <a:lnTo>
                        <a:pt x="74" y="123"/>
                      </a:lnTo>
                      <a:lnTo>
                        <a:pt x="93" y="119"/>
                      </a:lnTo>
                      <a:lnTo>
                        <a:pt x="110" y="113"/>
                      </a:lnTo>
                      <a:lnTo>
                        <a:pt x="129" y="108"/>
                      </a:lnTo>
                      <a:lnTo>
                        <a:pt x="145" y="101"/>
                      </a:lnTo>
                      <a:lnTo>
                        <a:pt x="162" y="93"/>
                      </a:lnTo>
                      <a:lnTo>
                        <a:pt x="180" y="83"/>
                      </a:lnTo>
                      <a:lnTo>
                        <a:pt x="193" y="74"/>
                      </a:lnTo>
                      <a:lnTo>
                        <a:pt x="209" y="64"/>
                      </a:lnTo>
                      <a:lnTo>
                        <a:pt x="224" y="52"/>
                      </a:lnTo>
                      <a:lnTo>
                        <a:pt x="236" y="41"/>
                      </a:lnTo>
                      <a:lnTo>
                        <a:pt x="250" y="26"/>
                      </a:lnTo>
                      <a:lnTo>
                        <a:pt x="262" y="13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8" name="Freeform 762"/>
                <p:cNvSpPr>
                  <a:spLocks/>
                </p:cNvSpPr>
                <p:nvPr/>
              </p:nvSpPr>
              <p:spPr bwMode="auto">
                <a:xfrm>
                  <a:off x="4390" y="2950"/>
                  <a:ext cx="86" cy="246"/>
                </a:xfrm>
                <a:custGeom>
                  <a:avLst/>
                  <a:gdLst/>
                  <a:ahLst/>
                  <a:cxnLst>
                    <a:cxn ang="0">
                      <a:pos x="316" y="5"/>
                    </a:cxn>
                    <a:cxn ang="0">
                      <a:pos x="316" y="1"/>
                    </a:cxn>
                    <a:cxn ang="0">
                      <a:pos x="317" y="69"/>
                    </a:cxn>
                    <a:cxn ang="0">
                      <a:pos x="317" y="137"/>
                    </a:cxn>
                    <a:cxn ang="0">
                      <a:pos x="312" y="202"/>
                    </a:cxn>
                    <a:cxn ang="0">
                      <a:pos x="304" y="269"/>
                    </a:cxn>
                    <a:cxn ang="0">
                      <a:pos x="292" y="334"/>
                    </a:cxn>
                    <a:cxn ang="0">
                      <a:pos x="277" y="399"/>
                    </a:cxn>
                    <a:cxn ang="0">
                      <a:pos x="260" y="465"/>
                    </a:cxn>
                    <a:cxn ang="0">
                      <a:pos x="239" y="527"/>
                    </a:cxn>
                    <a:cxn ang="0">
                      <a:pos x="216" y="590"/>
                    </a:cxn>
                    <a:cxn ang="0">
                      <a:pos x="190" y="649"/>
                    </a:cxn>
                    <a:cxn ang="0">
                      <a:pos x="164" y="707"/>
                    </a:cxn>
                    <a:cxn ang="0">
                      <a:pos x="135" y="766"/>
                    </a:cxn>
                    <a:cxn ang="0">
                      <a:pos x="103" y="819"/>
                    </a:cxn>
                    <a:cxn ang="0">
                      <a:pos x="70" y="873"/>
                    </a:cxn>
                    <a:cxn ang="0">
                      <a:pos x="34" y="923"/>
                    </a:cxn>
                    <a:cxn ang="0">
                      <a:pos x="0" y="970"/>
                    </a:cxn>
                    <a:cxn ang="0">
                      <a:pos x="14" y="983"/>
                    </a:cxn>
                    <a:cxn ang="0">
                      <a:pos x="51" y="933"/>
                    </a:cxn>
                    <a:cxn ang="0">
                      <a:pos x="86" y="883"/>
                    </a:cxn>
                    <a:cxn ang="0">
                      <a:pos x="120" y="830"/>
                    </a:cxn>
                    <a:cxn ang="0">
                      <a:pos x="150" y="774"/>
                    </a:cxn>
                    <a:cxn ang="0">
                      <a:pos x="180" y="716"/>
                    </a:cxn>
                    <a:cxn ang="0">
                      <a:pos x="209" y="657"/>
                    </a:cxn>
                    <a:cxn ang="0">
                      <a:pos x="234" y="596"/>
                    </a:cxn>
                    <a:cxn ang="0">
                      <a:pos x="258" y="533"/>
                    </a:cxn>
                    <a:cxn ang="0">
                      <a:pos x="278" y="468"/>
                    </a:cxn>
                    <a:cxn ang="0">
                      <a:pos x="296" y="404"/>
                    </a:cxn>
                    <a:cxn ang="0">
                      <a:pos x="310" y="336"/>
                    </a:cxn>
                    <a:cxn ang="0">
                      <a:pos x="321" y="270"/>
                    </a:cxn>
                    <a:cxn ang="0">
                      <a:pos x="330" y="204"/>
                    </a:cxn>
                    <a:cxn ang="0">
                      <a:pos x="335" y="137"/>
                    </a:cxn>
                    <a:cxn ang="0">
                      <a:pos x="338" y="69"/>
                    </a:cxn>
                    <a:cxn ang="0">
                      <a:pos x="334" y="1"/>
                    </a:cxn>
                    <a:cxn ang="0">
                      <a:pos x="334" y="0"/>
                    </a:cxn>
                    <a:cxn ang="0">
                      <a:pos x="316" y="5"/>
                    </a:cxn>
                  </a:cxnLst>
                  <a:rect l="0" t="0" r="r" b="b"/>
                  <a:pathLst>
                    <a:path w="338" h="983">
                      <a:moveTo>
                        <a:pt x="316" y="5"/>
                      </a:moveTo>
                      <a:lnTo>
                        <a:pt x="316" y="1"/>
                      </a:lnTo>
                      <a:lnTo>
                        <a:pt x="317" y="69"/>
                      </a:lnTo>
                      <a:lnTo>
                        <a:pt x="317" y="137"/>
                      </a:lnTo>
                      <a:lnTo>
                        <a:pt x="312" y="202"/>
                      </a:lnTo>
                      <a:lnTo>
                        <a:pt x="304" y="269"/>
                      </a:lnTo>
                      <a:lnTo>
                        <a:pt x="292" y="334"/>
                      </a:lnTo>
                      <a:lnTo>
                        <a:pt x="277" y="399"/>
                      </a:lnTo>
                      <a:lnTo>
                        <a:pt x="260" y="465"/>
                      </a:lnTo>
                      <a:lnTo>
                        <a:pt x="239" y="527"/>
                      </a:lnTo>
                      <a:lnTo>
                        <a:pt x="216" y="590"/>
                      </a:lnTo>
                      <a:lnTo>
                        <a:pt x="190" y="649"/>
                      </a:lnTo>
                      <a:lnTo>
                        <a:pt x="164" y="707"/>
                      </a:lnTo>
                      <a:lnTo>
                        <a:pt x="135" y="766"/>
                      </a:lnTo>
                      <a:lnTo>
                        <a:pt x="103" y="819"/>
                      </a:lnTo>
                      <a:lnTo>
                        <a:pt x="70" y="873"/>
                      </a:lnTo>
                      <a:lnTo>
                        <a:pt x="34" y="923"/>
                      </a:lnTo>
                      <a:lnTo>
                        <a:pt x="0" y="970"/>
                      </a:lnTo>
                      <a:lnTo>
                        <a:pt x="14" y="983"/>
                      </a:lnTo>
                      <a:lnTo>
                        <a:pt x="51" y="933"/>
                      </a:lnTo>
                      <a:lnTo>
                        <a:pt x="86" y="883"/>
                      </a:lnTo>
                      <a:lnTo>
                        <a:pt x="120" y="830"/>
                      </a:lnTo>
                      <a:lnTo>
                        <a:pt x="150" y="774"/>
                      </a:lnTo>
                      <a:lnTo>
                        <a:pt x="180" y="716"/>
                      </a:lnTo>
                      <a:lnTo>
                        <a:pt x="209" y="657"/>
                      </a:lnTo>
                      <a:lnTo>
                        <a:pt x="234" y="596"/>
                      </a:lnTo>
                      <a:lnTo>
                        <a:pt x="258" y="533"/>
                      </a:lnTo>
                      <a:lnTo>
                        <a:pt x="278" y="468"/>
                      </a:lnTo>
                      <a:lnTo>
                        <a:pt x="296" y="404"/>
                      </a:lnTo>
                      <a:lnTo>
                        <a:pt x="310" y="336"/>
                      </a:lnTo>
                      <a:lnTo>
                        <a:pt x="321" y="270"/>
                      </a:lnTo>
                      <a:lnTo>
                        <a:pt x="330" y="204"/>
                      </a:lnTo>
                      <a:lnTo>
                        <a:pt x="335" y="137"/>
                      </a:lnTo>
                      <a:lnTo>
                        <a:pt x="338" y="69"/>
                      </a:lnTo>
                      <a:lnTo>
                        <a:pt x="334" y="1"/>
                      </a:lnTo>
                      <a:lnTo>
                        <a:pt x="334" y="0"/>
                      </a:lnTo>
                      <a:lnTo>
                        <a:pt x="316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39" name="Freeform 763"/>
                <p:cNvSpPr>
                  <a:spLocks/>
                </p:cNvSpPr>
                <p:nvPr/>
              </p:nvSpPr>
              <p:spPr bwMode="auto">
                <a:xfrm>
                  <a:off x="4467" y="2945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10" y="22"/>
                    </a:cxn>
                    <a:cxn ang="0">
                      <a:pos x="10" y="23"/>
                    </a:cxn>
                    <a:cxn ang="0">
                      <a:pos x="10" y="26"/>
                    </a:cxn>
                    <a:cxn ang="0">
                      <a:pos x="28" y="21"/>
                    </a:cxn>
                    <a:cxn ang="0">
                      <a:pos x="26" y="16"/>
                    </a:cxn>
                    <a:cxn ang="0">
                      <a:pos x="21" y="8"/>
                    </a:cxn>
                    <a:cxn ang="0">
                      <a:pos x="14" y="4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28" h="26">
                      <a:moveTo>
                        <a:pt x="7" y="19"/>
                      </a:moveTo>
                      <a:lnTo>
                        <a:pt x="2" y="19"/>
                      </a:lnTo>
                      <a:lnTo>
                        <a:pt x="6" y="21"/>
                      </a:lnTo>
                      <a:lnTo>
                        <a:pt x="10" y="22"/>
                      </a:lnTo>
                      <a:lnTo>
                        <a:pt x="10" y="23"/>
                      </a:lnTo>
                      <a:lnTo>
                        <a:pt x="10" y="26"/>
                      </a:lnTo>
                      <a:lnTo>
                        <a:pt x="28" y="21"/>
                      </a:lnTo>
                      <a:lnTo>
                        <a:pt x="26" y="16"/>
                      </a:lnTo>
                      <a:lnTo>
                        <a:pt x="21" y="8"/>
                      </a:lnTo>
                      <a:lnTo>
                        <a:pt x="14" y="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0" name="Freeform 764"/>
                <p:cNvSpPr>
                  <a:spLocks/>
                </p:cNvSpPr>
                <p:nvPr/>
              </p:nvSpPr>
              <p:spPr bwMode="auto">
                <a:xfrm>
                  <a:off x="4435" y="2945"/>
                  <a:ext cx="35" cy="21"/>
                </a:xfrm>
                <a:custGeom>
                  <a:avLst/>
                  <a:gdLst/>
                  <a:ahLst/>
                  <a:cxnLst>
                    <a:cxn ang="0">
                      <a:pos x="7" y="84"/>
                    </a:cxn>
                    <a:cxn ang="0">
                      <a:pos x="6" y="85"/>
                    </a:cxn>
                    <a:cxn ang="0">
                      <a:pos x="25" y="79"/>
                    </a:cxn>
                    <a:cxn ang="0">
                      <a:pos x="41" y="70"/>
                    </a:cxn>
                    <a:cxn ang="0">
                      <a:pos x="56" y="60"/>
                    </a:cxn>
                    <a:cxn ang="0">
                      <a:pos x="72" y="52"/>
                    </a:cxn>
                    <a:cxn ang="0">
                      <a:pos x="88" y="41"/>
                    </a:cxn>
                    <a:cxn ang="0">
                      <a:pos x="106" y="33"/>
                    </a:cxn>
                    <a:cxn ang="0">
                      <a:pos x="122" y="26"/>
                    </a:cxn>
                    <a:cxn ang="0">
                      <a:pos x="138" y="19"/>
                    </a:cxn>
                    <a:cxn ang="0">
                      <a:pos x="131" y="0"/>
                    </a:cxn>
                    <a:cxn ang="0">
                      <a:pos x="113" y="7"/>
                    </a:cxn>
                    <a:cxn ang="0">
                      <a:pos x="97" y="17"/>
                    </a:cxn>
                    <a:cxn ang="0">
                      <a:pos x="80" y="26"/>
                    </a:cxn>
                    <a:cxn ang="0">
                      <a:pos x="64" y="34"/>
                    </a:cxn>
                    <a:cxn ang="0">
                      <a:pos x="48" y="42"/>
                    </a:cxn>
                    <a:cxn ang="0">
                      <a:pos x="33" y="52"/>
                    </a:cxn>
                    <a:cxn ang="0">
                      <a:pos x="16" y="60"/>
                    </a:cxn>
                    <a:cxn ang="0">
                      <a:pos x="1" y="66"/>
                    </a:cxn>
                    <a:cxn ang="0">
                      <a:pos x="0" y="69"/>
                    </a:cxn>
                    <a:cxn ang="0">
                      <a:pos x="7" y="84"/>
                    </a:cxn>
                  </a:cxnLst>
                  <a:rect l="0" t="0" r="r" b="b"/>
                  <a:pathLst>
                    <a:path w="138" h="85">
                      <a:moveTo>
                        <a:pt x="7" y="84"/>
                      </a:moveTo>
                      <a:lnTo>
                        <a:pt x="6" y="85"/>
                      </a:lnTo>
                      <a:lnTo>
                        <a:pt x="25" y="79"/>
                      </a:lnTo>
                      <a:lnTo>
                        <a:pt x="41" y="70"/>
                      </a:lnTo>
                      <a:lnTo>
                        <a:pt x="56" y="60"/>
                      </a:lnTo>
                      <a:lnTo>
                        <a:pt x="72" y="52"/>
                      </a:lnTo>
                      <a:lnTo>
                        <a:pt x="88" y="41"/>
                      </a:lnTo>
                      <a:lnTo>
                        <a:pt x="106" y="33"/>
                      </a:lnTo>
                      <a:lnTo>
                        <a:pt x="122" y="26"/>
                      </a:lnTo>
                      <a:lnTo>
                        <a:pt x="138" y="19"/>
                      </a:lnTo>
                      <a:lnTo>
                        <a:pt x="131" y="0"/>
                      </a:lnTo>
                      <a:lnTo>
                        <a:pt x="113" y="7"/>
                      </a:lnTo>
                      <a:lnTo>
                        <a:pt x="97" y="17"/>
                      </a:lnTo>
                      <a:lnTo>
                        <a:pt x="80" y="26"/>
                      </a:lnTo>
                      <a:lnTo>
                        <a:pt x="64" y="34"/>
                      </a:lnTo>
                      <a:lnTo>
                        <a:pt x="48" y="42"/>
                      </a:lnTo>
                      <a:lnTo>
                        <a:pt x="33" y="52"/>
                      </a:lnTo>
                      <a:lnTo>
                        <a:pt x="16" y="60"/>
                      </a:lnTo>
                      <a:lnTo>
                        <a:pt x="1" y="66"/>
                      </a:lnTo>
                      <a:lnTo>
                        <a:pt x="0" y="69"/>
                      </a:lnTo>
                      <a:lnTo>
                        <a:pt x="7" y="8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1" name="Freeform 765"/>
                <p:cNvSpPr>
                  <a:spLocks/>
                </p:cNvSpPr>
                <p:nvPr/>
              </p:nvSpPr>
              <p:spPr bwMode="auto">
                <a:xfrm>
                  <a:off x="4268" y="2962"/>
                  <a:ext cx="168" cy="176"/>
                </a:xfrm>
                <a:custGeom>
                  <a:avLst/>
                  <a:gdLst/>
                  <a:ahLst/>
                  <a:cxnLst>
                    <a:cxn ang="0">
                      <a:pos x="19" y="702"/>
                    </a:cxn>
                    <a:cxn ang="0">
                      <a:pos x="18" y="703"/>
                    </a:cxn>
                    <a:cxn ang="0">
                      <a:pos x="44" y="651"/>
                    </a:cxn>
                    <a:cxn ang="0">
                      <a:pos x="72" y="601"/>
                    </a:cxn>
                    <a:cxn ang="0">
                      <a:pos x="105" y="550"/>
                    </a:cxn>
                    <a:cxn ang="0">
                      <a:pos x="138" y="498"/>
                    </a:cxn>
                    <a:cxn ang="0">
                      <a:pos x="173" y="449"/>
                    </a:cxn>
                    <a:cxn ang="0">
                      <a:pos x="210" y="400"/>
                    </a:cxn>
                    <a:cxn ang="0">
                      <a:pos x="251" y="353"/>
                    </a:cxn>
                    <a:cxn ang="0">
                      <a:pos x="291" y="306"/>
                    </a:cxn>
                    <a:cxn ang="0">
                      <a:pos x="336" y="263"/>
                    </a:cxn>
                    <a:cxn ang="0">
                      <a:pos x="381" y="221"/>
                    </a:cxn>
                    <a:cxn ang="0">
                      <a:pos x="427" y="180"/>
                    </a:cxn>
                    <a:cxn ang="0">
                      <a:pos x="475" y="142"/>
                    </a:cxn>
                    <a:cxn ang="0">
                      <a:pos x="522" y="108"/>
                    </a:cxn>
                    <a:cxn ang="0">
                      <a:pos x="572" y="73"/>
                    </a:cxn>
                    <a:cxn ang="0">
                      <a:pos x="623" y="44"/>
                    </a:cxn>
                    <a:cxn ang="0">
                      <a:pos x="673" y="15"/>
                    </a:cxn>
                    <a:cxn ang="0">
                      <a:pos x="666" y="0"/>
                    </a:cxn>
                    <a:cxn ang="0">
                      <a:pos x="614" y="27"/>
                    </a:cxn>
                    <a:cxn ang="0">
                      <a:pos x="562" y="57"/>
                    </a:cxn>
                    <a:cxn ang="0">
                      <a:pos x="512" y="90"/>
                    </a:cxn>
                    <a:cxn ang="0">
                      <a:pos x="462" y="127"/>
                    </a:cxn>
                    <a:cxn ang="0">
                      <a:pos x="414" y="166"/>
                    </a:cxn>
                    <a:cxn ang="0">
                      <a:pos x="368" y="206"/>
                    </a:cxn>
                    <a:cxn ang="0">
                      <a:pos x="323" y="249"/>
                    </a:cxn>
                    <a:cxn ang="0">
                      <a:pos x="278" y="293"/>
                    </a:cxn>
                    <a:cxn ang="0">
                      <a:pos x="236" y="340"/>
                    </a:cxn>
                    <a:cxn ang="0">
                      <a:pos x="196" y="388"/>
                    </a:cxn>
                    <a:cxn ang="0">
                      <a:pos x="158" y="436"/>
                    </a:cxn>
                    <a:cxn ang="0">
                      <a:pos x="121" y="488"/>
                    </a:cxn>
                    <a:cxn ang="0">
                      <a:pos x="87" y="539"/>
                    </a:cxn>
                    <a:cxn ang="0">
                      <a:pos x="56" y="590"/>
                    </a:cxn>
                    <a:cxn ang="0">
                      <a:pos x="28" y="643"/>
                    </a:cxn>
                    <a:cxn ang="0">
                      <a:pos x="1" y="696"/>
                    </a:cxn>
                    <a:cxn ang="0">
                      <a:pos x="0" y="697"/>
                    </a:cxn>
                    <a:cxn ang="0">
                      <a:pos x="19" y="702"/>
                    </a:cxn>
                  </a:cxnLst>
                  <a:rect l="0" t="0" r="r" b="b"/>
                  <a:pathLst>
                    <a:path w="673" h="703">
                      <a:moveTo>
                        <a:pt x="19" y="702"/>
                      </a:moveTo>
                      <a:lnTo>
                        <a:pt x="18" y="703"/>
                      </a:lnTo>
                      <a:lnTo>
                        <a:pt x="44" y="651"/>
                      </a:lnTo>
                      <a:lnTo>
                        <a:pt x="72" y="601"/>
                      </a:lnTo>
                      <a:lnTo>
                        <a:pt x="105" y="550"/>
                      </a:lnTo>
                      <a:lnTo>
                        <a:pt x="138" y="498"/>
                      </a:lnTo>
                      <a:lnTo>
                        <a:pt x="173" y="449"/>
                      </a:lnTo>
                      <a:lnTo>
                        <a:pt x="210" y="400"/>
                      </a:lnTo>
                      <a:lnTo>
                        <a:pt x="251" y="353"/>
                      </a:lnTo>
                      <a:lnTo>
                        <a:pt x="291" y="306"/>
                      </a:lnTo>
                      <a:lnTo>
                        <a:pt x="336" y="263"/>
                      </a:lnTo>
                      <a:lnTo>
                        <a:pt x="381" y="221"/>
                      </a:lnTo>
                      <a:lnTo>
                        <a:pt x="427" y="180"/>
                      </a:lnTo>
                      <a:lnTo>
                        <a:pt x="475" y="142"/>
                      </a:lnTo>
                      <a:lnTo>
                        <a:pt x="522" y="108"/>
                      </a:lnTo>
                      <a:lnTo>
                        <a:pt x="572" y="73"/>
                      </a:lnTo>
                      <a:lnTo>
                        <a:pt x="623" y="44"/>
                      </a:lnTo>
                      <a:lnTo>
                        <a:pt x="673" y="15"/>
                      </a:lnTo>
                      <a:lnTo>
                        <a:pt x="666" y="0"/>
                      </a:lnTo>
                      <a:lnTo>
                        <a:pt x="614" y="27"/>
                      </a:lnTo>
                      <a:lnTo>
                        <a:pt x="562" y="57"/>
                      </a:lnTo>
                      <a:lnTo>
                        <a:pt x="512" y="90"/>
                      </a:lnTo>
                      <a:lnTo>
                        <a:pt x="462" y="127"/>
                      </a:lnTo>
                      <a:lnTo>
                        <a:pt x="414" y="166"/>
                      </a:lnTo>
                      <a:lnTo>
                        <a:pt x="368" y="206"/>
                      </a:lnTo>
                      <a:lnTo>
                        <a:pt x="323" y="249"/>
                      </a:lnTo>
                      <a:lnTo>
                        <a:pt x="278" y="293"/>
                      </a:lnTo>
                      <a:lnTo>
                        <a:pt x="236" y="340"/>
                      </a:lnTo>
                      <a:lnTo>
                        <a:pt x="196" y="388"/>
                      </a:lnTo>
                      <a:lnTo>
                        <a:pt x="158" y="436"/>
                      </a:lnTo>
                      <a:lnTo>
                        <a:pt x="121" y="488"/>
                      </a:lnTo>
                      <a:lnTo>
                        <a:pt x="87" y="539"/>
                      </a:lnTo>
                      <a:lnTo>
                        <a:pt x="56" y="590"/>
                      </a:lnTo>
                      <a:lnTo>
                        <a:pt x="28" y="643"/>
                      </a:lnTo>
                      <a:lnTo>
                        <a:pt x="1" y="696"/>
                      </a:lnTo>
                      <a:lnTo>
                        <a:pt x="0" y="697"/>
                      </a:lnTo>
                      <a:lnTo>
                        <a:pt x="19" y="70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2" name="Freeform 766"/>
                <p:cNvSpPr>
                  <a:spLocks/>
                </p:cNvSpPr>
                <p:nvPr/>
              </p:nvSpPr>
              <p:spPr bwMode="auto">
                <a:xfrm>
                  <a:off x="4267" y="3137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6" y="4"/>
                    </a:cxn>
                    <a:cxn ang="0">
                      <a:pos x="20" y="9"/>
                    </a:cxn>
                    <a:cxn ang="0">
                      <a:pos x="20" y="6"/>
                    </a:cxn>
                    <a:cxn ang="0">
                      <a:pos x="20" y="5"/>
                    </a:cxn>
                    <a:cxn ang="0">
                      <a:pos x="1" y="0"/>
                    </a:cxn>
                    <a:cxn ang="0">
                      <a:pos x="0" y="6"/>
                    </a:cxn>
                    <a:cxn ang="0">
                      <a:pos x="1" y="13"/>
                    </a:cxn>
                    <a:cxn ang="0">
                      <a:pos x="4" y="16"/>
                    </a:cxn>
                    <a:cxn ang="0">
                      <a:pos x="7" y="21"/>
                    </a:cxn>
                    <a:cxn ang="0">
                      <a:pos x="13" y="22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20" h="22">
                      <a:moveTo>
                        <a:pt x="10" y="3"/>
                      </a:moveTo>
                      <a:lnTo>
                        <a:pt x="16" y="4"/>
                      </a:lnTo>
                      <a:lnTo>
                        <a:pt x="20" y="9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1" y="13"/>
                      </a:lnTo>
                      <a:lnTo>
                        <a:pt x="4" y="16"/>
                      </a:lnTo>
                      <a:lnTo>
                        <a:pt x="7" y="21"/>
                      </a:lnTo>
                      <a:lnTo>
                        <a:pt x="13" y="22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3" name="Freeform 767"/>
                <p:cNvSpPr>
                  <a:spLocks/>
                </p:cNvSpPr>
                <p:nvPr/>
              </p:nvSpPr>
              <p:spPr bwMode="auto">
                <a:xfrm>
                  <a:off x="4270" y="3136"/>
                  <a:ext cx="51" cy="23"/>
                </a:xfrm>
                <a:custGeom>
                  <a:avLst/>
                  <a:gdLst/>
                  <a:ahLst/>
                  <a:cxnLst>
                    <a:cxn ang="0">
                      <a:pos x="192" y="72"/>
                    </a:cxn>
                    <a:cxn ang="0">
                      <a:pos x="204" y="74"/>
                    </a:cxn>
                    <a:cxn ang="0">
                      <a:pos x="193" y="63"/>
                    </a:cxn>
                    <a:cxn ang="0">
                      <a:pos x="183" y="55"/>
                    </a:cxn>
                    <a:cxn ang="0">
                      <a:pos x="171" y="47"/>
                    </a:cxn>
                    <a:cxn ang="0">
                      <a:pos x="159" y="38"/>
                    </a:cxn>
                    <a:cxn ang="0">
                      <a:pos x="148" y="32"/>
                    </a:cxn>
                    <a:cxn ang="0">
                      <a:pos x="136" y="25"/>
                    </a:cxn>
                    <a:cxn ang="0">
                      <a:pos x="123" y="18"/>
                    </a:cxn>
                    <a:cxn ang="0">
                      <a:pos x="111" y="13"/>
                    </a:cxn>
                    <a:cxn ang="0">
                      <a:pos x="97" y="10"/>
                    </a:cxn>
                    <a:cxn ang="0">
                      <a:pos x="84" y="6"/>
                    </a:cxn>
                    <a:cxn ang="0">
                      <a:pos x="70" y="4"/>
                    </a:cxn>
                    <a:cxn ang="0">
                      <a:pos x="59" y="1"/>
                    </a:cxn>
                    <a:cxn ang="0">
                      <a:pos x="43" y="0"/>
                    </a:cxn>
                    <a:cxn ang="0">
                      <a:pos x="29" y="0"/>
                    </a:cxn>
                    <a:cxn ang="0">
                      <a:pos x="16" y="1"/>
                    </a:cxn>
                    <a:cxn ang="0">
                      <a:pos x="0" y="4"/>
                    </a:cxn>
                    <a:cxn ang="0">
                      <a:pos x="3" y="23"/>
                    </a:cxn>
                    <a:cxn ang="0">
                      <a:pos x="17" y="20"/>
                    </a:cxn>
                    <a:cxn ang="0">
                      <a:pos x="29" y="20"/>
                    </a:cxn>
                    <a:cxn ang="0">
                      <a:pos x="43" y="20"/>
                    </a:cxn>
                    <a:cxn ang="0">
                      <a:pos x="56" y="20"/>
                    </a:cxn>
                    <a:cxn ang="0">
                      <a:pos x="69" y="23"/>
                    </a:cxn>
                    <a:cxn ang="0">
                      <a:pos x="82" y="25"/>
                    </a:cxn>
                    <a:cxn ang="0">
                      <a:pos x="93" y="28"/>
                    </a:cxn>
                    <a:cxn ang="0">
                      <a:pos x="105" y="32"/>
                    </a:cxn>
                    <a:cxn ang="0">
                      <a:pos x="115" y="37"/>
                    </a:cxn>
                    <a:cxn ang="0">
                      <a:pos x="128" y="43"/>
                    </a:cxn>
                    <a:cxn ang="0">
                      <a:pos x="139" y="49"/>
                    </a:cxn>
                    <a:cxn ang="0">
                      <a:pos x="149" y="55"/>
                    </a:cxn>
                    <a:cxn ang="0">
                      <a:pos x="161" y="63"/>
                    </a:cxn>
                    <a:cxn ang="0">
                      <a:pos x="172" y="72"/>
                    </a:cxn>
                    <a:cxn ang="0">
                      <a:pos x="181" y="79"/>
                    </a:cxn>
                    <a:cxn ang="0">
                      <a:pos x="191" y="88"/>
                    </a:cxn>
                    <a:cxn ang="0">
                      <a:pos x="202" y="89"/>
                    </a:cxn>
                    <a:cxn ang="0">
                      <a:pos x="191" y="88"/>
                    </a:cxn>
                    <a:cxn ang="0">
                      <a:pos x="198" y="93"/>
                    </a:cxn>
                    <a:cxn ang="0">
                      <a:pos x="202" y="89"/>
                    </a:cxn>
                    <a:cxn ang="0">
                      <a:pos x="192" y="72"/>
                    </a:cxn>
                  </a:cxnLst>
                  <a:rect l="0" t="0" r="r" b="b"/>
                  <a:pathLst>
                    <a:path w="204" h="93">
                      <a:moveTo>
                        <a:pt x="192" y="72"/>
                      </a:moveTo>
                      <a:lnTo>
                        <a:pt x="204" y="74"/>
                      </a:lnTo>
                      <a:lnTo>
                        <a:pt x="193" y="63"/>
                      </a:lnTo>
                      <a:lnTo>
                        <a:pt x="183" y="55"/>
                      </a:lnTo>
                      <a:lnTo>
                        <a:pt x="171" y="47"/>
                      </a:lnTo>
                      <a:lnTo>
                        <a:pt x="159" y="38"/>
                      </a:lnTo>
                      <a:lnTo>
                        <a:pt x="148" y="32"/>
                      </a:lnTo>
                      <a:lnTo>
                        <a:pt x="136" y="25"/>
                      </a:lnTo>
                      <a:lnTo>
                        <a:pt x="123" y="18"/>
                      </a:lnTo>
                      <a:lnTo>
                        <a:pt x="111" y="13"/>
                      </a:lnTo>
                      <a:lnTo>
                        <a:pt x="97" y="10"/>
                      </a:lnTo>
                      <a:lnTo>
                        <a:pt x="84" y="6"/>
                      </a:lnTo>
                      <a:lnTo>
                        <a:pt x="70" y="4"/>
                      </a:lnTo>
                      <a:lnTo>
                        <a:pt x="59" y="1"/>
                      </a:lnTo>
                      <a:lnTo>
                        <a:pt x="43" y="0"/>
                      </a:lnTo>
                      <a:lnTo>
                        <a:pt x="29" y="0"/>
                      </a:lnTo>
                      <a:lnTo>
                        <a:pt x="16" y="1"/>
                      </a:lnTo>
                      <a:lnTo>
                        <a:pt x="0" y="4"/>
                      </a:lnTo>
                      <a:lnTo>
                        <a:pt x="3" y="23"/>
                      </a:lnTo>
                      <a:lnTo>
                        <a:pt x="17" y="20"/>
                      </a:lnTo>
                      <a:lnTo>
                        <a:pt x="29" y="20"/>
                      </a:lnTo>
                      <a:lnTo>
                        <a:pt x="43" y="20"/>
                      </a:lnTo>
                      <a:lnTo>
                        <a:pt x="56" y="20"/>
                      </a:lnTo>
                      <a:lnTo>
                        <a:pt x="69" y="23"/>
                      </a:lnTo>
                      <a:lnTo>
                        <a:pt x="82" y="25"/>
                      </a:lnTo>
                      <a:lnTo>
                        <a:pt x="93" y="28"/>
                      </a:lnTo>
                      <a:lnTo>
                        <a:pt x="105" y="32"/>
                      </a:lnTo>
                      <a:lnTo>
                        <a:pt x="115" y="37"/>
                      </a:lnTo>
                      <a:lnTo>
                        <a:pt x="128" y="43"/>
                      </a:lnTo>
                      <a:lnTo>
                        <a:pt x="139" y="49"/>
                      </a:lnTo>
                      <a:lnTo>
                        <a:pt x="149" y="55"/>
                      </a:lnTo>
                      <a:lnTo>
                        <a:pt x="161" y="63"/>
                      </a:lnTo>
                      <a:lnTo>
                        <a:pt x="172" y="72"/>
                      </a:lnTo>
                      <a:lnTo>
                        <a:pt x="181" y="79"/>
                      </a:lnTo>
                      <a:lnTo>
                        <a:pt x="191" y="88"/>
                      </a:lnTo>
                      <a:lnTo>
                        <a:pt x="202" y="89"/>
                      </a:lnTo>
                      <a:lnTo>
                        <a:pt x="191" y="88"/>
                      </a:lnTo>
                      <a:lnTo>
                        <a:pt x="198" y="93"/>
                      </a:lnTo>
                      <a:lnTo>
                        <a:pt x="202" y="89"/>
                      </a:lnTo>
                      <a:lnTo>
                        <a:pt x="192" y="7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4" name="Freeform 768"/>
                <p:cNvSpPr>
                  <a:spLocks/>
                </p:cNvSpPr>
                <p:nvPr/>
              </p:nvSpPr>
              <p:spPr bwMode="auto">
                <a:xfrm>
                  <a:off x="4319" y="3049"/>
                  <a:ext cx="88" cy="110"/>
                </a:xfrm>
                <a:custGeom>
                  <a:avLst/>
                  <a:gdLst/>
                  <a:ahLst/>
                  <a:cxnLst>
                    <a:cxn ang="0">
                      <a:pos x="338" y="0"/>
                    </a:cxn>
                    <a:cxn ang="0">
                      <a:pos x="320" y="28"/>
                    </a:cxn>
                    <a:cxn ang="0">
                      <a:pos x="304" y="55"/>
                    </a:cxn>
                    <a:cxn ang="0">
                      <a:pos x="287" y="83"/>
                    </a:cxn>
                    <a:cxn ang="0">
                      <a:pos x="269" y="112"/>
                    </a:cxn>
                    <a:cxn ang="0">
                      <a:pos x="251" y="140"/>
                    </a:cxn>
                    <a:cxn ang="0">
                      <a:pos x="232" y="169"/>
                    </a:cxn>
                    <a:cxn ang="0">
                      <a:pos x="213" y="198"/>
                    </a:cxn>
                    <a:cxn ang="0">
                      <a:pos x="194" y="223"/>
                    </a:cxn>
                    <a:cxn ang="0">
                      <a:pos x="173" y="252"/>
                    </a:cxn>
                    <a:cxn ang="0">
                      <a:pos x="151" y="278"/>
                    </a:cxn>
                    <a:cxn ang="0">
                      <a:pos x="128" y="305"/>
                    </a:cxn>
                    <a:cxn ang="0">
                      <a:pos x="103" y="330"/>
                    </a:cxn>
                    <a:cxn ang="0">
                      <a:pos x="80" y="354"/>
                    </a:cxn>
                    <a:cxn ang="0">
                      <a:pos x="54" y="378"/>
                    </a:cxn>
                    <a:cxn ang="0">
                      <a:pos x="28" y="401"/>
                    </a:cxn>
                    <a:cxn ang="0">
                      <a:pos x="0" y="420"/>
                    </a:cxn>
                    <a:cxn ang="0">
                      <a:pos x="10" y="437"/>
                    </a:cxn>
                    <a:cxn ang="0">
                      <a:pos x="41" y="415"/>
                    </a:cxn>
                    <a:cxn ang="0">
                      <a:pos x="66" y="392"/>
                    </a:cxn>
                    <a:cxn ang="0">
                      <a:pos x="93" y="368"/>
                    </a:cxn>
                    <a:cxn ang="0">
                      <a:pos x="118" y="345"/>
                    </a:cxn>
                    <a:cxn ang="0">
                      <a:pos x="143" y="317"/>
                    </a:cxn>
                    <a:cxn ang="0">
                      <a:pos x="165" y="291"/>
                    </a:cxn>
                    <a:cxn ang="0">
                      <a:pos x="188" y="265"/>
                    </a:cxn>
                    <a:cxn ang="0">
                      <a:pos x="208" y="236"/>
                    </a:cxn>
                    <a:cxn ang="0">
                      <a:pos x="230" y="208"/>
                    </a:cxn>
                    <a:cxn ang="0">
                      <a:pos x="248" y="179"/>
                    </a:cxn>
                    <a:cxn ang="0">
                      <a:pos x="267" y="150"/>
                    </a:cxn>
                    <a:cxn ang="0">
                      <a:pos x="285" y="122"/>
                    </a:cxn>
                    <a:cxn ang="0">
                      <a:pos x="303" y="94"/>
                    </a:cxn>
                    <a:cxn ang="0">
                      <a:pos x="320" y="65"/>
                    </a:cxn>
                    <a:cxn ang="0">
                      <a:pos x="338" y="38"/>
                    </a:cxn>
                    <a:cxn ang="0">
                      <a:pos x="353" y="11"/>
                    </a:cxn>
                    <a:cxn ang="0">
                      <a:pos x="338" y="0"/>
                    </a:cxn>
                  </a:cxnLst>
                  <a:rect l="0" t="0" r="r" b="b"/>
                  <a:pathLst>
                    <a:path w="353" h="437">
                      <a:moveTo>
                        <a:pt x="338" y="0"/>
                      </a:moveTo>
                      <a:lnTo>
                        <a:pt x="320" y="28"/>
                      </a:lnTo>
                      <a:lnTo>
                        <a:pt x="304" y="55"/>
                      </a:lnTo>
                      <a:lnTo>
                        <a:pt x="287" y="83"/>
                      </a:lnTo>
                      <a:lnTo>
                        <a:pt x="269" y="112"/>
                      </a:lnTo>
                      <a:lnTo>
                        <a:pt x="251" y="140"/>
                      </a:lnTo>
                      <a:lnTo>
                        <a:pt x="232" y="169"/>
                      </a:lnTo>
                      <a:lnTo>
                        <a:pt x="213" y="198"/>
                      </a:lnTo>
                      <a:lnTo>
                        <a:pt x="194" y="223"/>
                      </a:lnTo>
                      <a:lnTo>
                        <a:pt x="173" y="252"/>
                      </a:lnTo>
                      <a:lnTo>
                        <a:pt x="151" y="278"/>
                      </a:lnTo>
                      <a:lnTo>
                        <a:pt x="128" y="305"/>
                      </a:lnTo>
                      <a:lnTo>
                        <a:pt x="103" y="330"/>
                      </a:lnTo>
                      <a:lnTo>
                        <a:pt x="80" y="354"/>
                      </a:lnTo>
                      <a:lnTo>
                        <a:pt x="54" y="378"/>
                      </a:lnTo>
                      <a:lnTo>
                        <a:pt x="28" y="401"/>
                      </a:lnTo>
                      <a:lnTo>
                        <a:pt x="0" y="420"/>
                      </a:lnTo>
                      <a:lnTo>
                        <a:pt x="10" y="437"/>
                      </a:lnTo>
                      <a:lnTo>
                        <a:pt x="41" y="415"/>
                      </a:lnTo>
                      <a:lnTo>
                        <a:pt x="66" y="392"/>
                      </a:lnTo>
                      <a:lnTo>
                        <a:pt x="93" y="368"/>
                      </a:lnTo>
                      <a:lnTo>
                        <a:pt x="118" y="345"/>
                      </a:lnTo>
                      <a:lnTo>
                        <a:pt x="143" y="317"/>
                      </a:lnTo>
                      <a:lnTo>
                        <a:pt x="165" y="291"/>
                      </a:lnTo>
                      <a:lnTo>
                        <a:pt x="188" y="265"/>
                      </a:lnTo>
                      <a:lnTo>
                        <a:pt x="208" y="236"/>
                      </a:lnTo>
                      <a:lnTo>
                        <a:pt x="230" y="208"/>
                      </a:lnTo>
                      <a:lnTo>
                        <a:pt x="248" y="179"/>
                      </a:lnTo>
                      <a:lnTo>
                        <a:pt x="267" y="150"/>
                      </a:lnTo>
                      <a:lnTo>
                        <a:pt x="285" y="122"/>
                      </a:lnTo>
                      <a:lnTo>
                        <a:pt x="303" y="94"/>
                      </a:lnTo>
                      <a:lnTo>
                        <a:pt x="320" y="65"/>
                      </a:lnTo>
                      <a:lnTo>
                        <a:pt x="338" y="38"/>
                      </a:lnTo>
                      <a:lnTo>
                        <a:pt x="353" y="11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5" name="Freeform 769"/>
                <p:cNvSpPr>
                  <a:spLocks/>
                </p:cNvSpPr>
                <p:nvPr/>
              </p:nvSpPr>
              <p:spPr bwMode="auto">
                <a:xfrm>
                  <a:off x="4402" y="2978"/>
                  <a:ext cx="38" cy="74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35" y="4"/>
                    </a:cxn>
                    <a:cxn ang="0">
                      <a:pos x="113" y="38"/>
                    </a:cxn>
                    <a:cxn ang="0">
                      <a:pos x="94" y="73"/>
                    </a:cxn>
                    <a:cxn ang="0">
                      <a:pos x="76" y="110"/>
                    </a:cxn>
                    <a:cxn ang="0">
                      <a:pos x="62" y="147"/>
                    </a:cxn>
                    <a:cxn ang="0">
                      <a:pos x="48" y="184"/>
                    </a:cxn>
                    <a:cxn ang="0">
                      <a:pos x="33" y="218"/>
                    </a:cxn>
                    <a:cxn ang="0">
                      <a:pos x="17" y="253"/>
                    </a:cxn>
                    <a:cxn ang="0">
                      <a:pos x="0" y="284"/>
                    </a:cxn>
                    <a:cxn ang="0">
                      <a:pos x="15" y="295"/>
                    </a:cxn>
                    <a:cxn ang="0">
                      <a:pos x="33" y="261"/>
                    </a:cxn>
                    <a:cxn ang="0">
                      <a:pos x="52" y="227"/>
                    </a:cxn>
                    <a:cxn ang="0">
                      <a:pos x="67" y="190"/>
                    </a:cxn>
                    <a:cxn ang="0">
                      <a:pos x="81" y="153"/>
                    </a:cxn>
                    <a:cxn ang="0">
                      <a:pos x="95" y="116"/>
                    </a:cxn>
                    <a:cxn ang="0">
                      <a:pos x="110" y="82"/>
                    </a:cxn>
                    <a:cxn ang="0">
                      <a:pos x="130" y="48"/>
                    </a:cxn>
                    <a:cxn ang="0">
                      <a:pos x="150" y="16"/>
                    </a:cxn>
                    <a:cxn ang="0">
                      <a:pos x="143" y="21"/>
                    </a:cxn>
                    <a:cxn ang="0">
                      <a:pos x="143" y="0"/>
                    </a:cxn>
                    <a:cxn ang="0">
                      <a:pos x="139" y="1"/>
                    </a:cxn>
                    <a:cxn ang="0">
                      <a:pos x="135" y="4"/>
                    </a:cxn>
                    <a:cxn ang="0">
                      <a:pos x="143" y="0"/>
                    </a:cxn>
                  </a:cxnLst>
                  <a:rect l="0" t="0" r="r" b="b"/>
                  <a:pathLst>
                    <a:path w="150" h="295">
                      <a:moveTo>
                        <a:pt x="143" y="0"/>
                      </a:moveTo>
                      <a:lnTo>
                        <a:pt x="135" y="4"/>
                      </a:lnTo>
                      <a:lnTo>
                        <a:pt x="113" y="38"/>
                      </a:lnTo>
                      <a:lnTo>
                        <a:pt x="94" y="73"/>
                      </a:lnTo>
                      <a:lnTo>
                        <a:pt x="76" y="110"/>
                      </a:lnTo>
                      <a:lnTo>
                        <a:pt x="62" y="147"/>
                      </a:lnTo>
                      <a:lnTo>
                        <a:pt x="48" y="184"/>
                      </a:lnTo>
                      <a:lnTo>
                        <a:pt x="33" y="218"/>
                      </a:lnTo>
                      <a:lnTo>
                        <a:pt x="17" y="253"/>
                      </a:lnTo>
                      <a:lnTo>
                        <a:pt x="0" y="284"/>
                      </a:lnTo>
                      <a:lnTo>
                        <a:pt x="15" y="295"/>
                      </a:lnTo>
                      <a:lnTo>
                        <a:pt x="33" y="261"/>
                      </a:lnTo>
                      <a:lnTo>
                        <a:pt x="52" y="227"/>
                      </a:lnTo>
                      <a:lnTo>
                        <a:pt x="67" y="190"/>
                      </a:lnTo>
                      <a:lnTo>
                        <a:pt x="81" y="153"/>
                      </a:lnTo>
                      <a:lnTo>
                        <a:pt x="95" y="116"/>
                      </a:lnTo>
                      <a:lnTo>
                        <a:pt x="110" y="82"/>
                      </a:lnTo>
                      <a:lnTo>
                        <a:pt x="130" y="48"/>
                      </a:lnTo>
                      <a:lnTo>
                        <a:pt x="150" y="16"/>
                      </a:lnTo>
                      <a:lnTo>
                        <a:pt x="143" y="21"/>
                      </a:lnTo>
                      <a:lnTo>
                        <a:pt x="143" y="0"/>
                      </a:lnTo>
                      <a:lnTo>
                        <a:pt x="139" y="1"/>
                      </a:lnTo>
                      <a:lnTo>
                        <a:pt x="135" y="4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6" name="Freeform 770"/>
                <p:cNvSpPr>
                  <a:spLocks/>
                </p:cNvSpPr>
                <p:nvPr/>
              </p:nvSpPr>
              <p:spPr bwMode="auto">
                <a:xfrm>
                  <a:off x="4438" y="2978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9" y="14"/>
                    </a:cxn>
                    <a:cxn ang="0">
                      <a:pos x="10" y="2"/>
                    </a:cxn>
                    <a:cxn ang="0">
                      <a:pos x="9" y="3"/>
                    </a:cxn>
                    <a:cxn ang="0">
                      <a:pos x="7" y="2"/>
                    </a:cxn>
                    <a:cxn ang="0">
                      <a:pos x="4" y="1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6" y="22"/>
                    </a:cxn>
                    <a:cxn ang="0">
                      <a:pos x="10" y="24"/>
                    </a:cxn>
                    <a:cxn ang="0">
                      <a:pos x="0" y="12"/>
                    </a:cxn>
                    <a:cxn ang="0">
                      <a:pos x="19" y="14"/>
                    </a:cxn>
                    <a:cxn ang="0">
                      <a:pos x="21" y="3"/>
                    </a:cxn>
                    <a:cxn ang="0">
                      <a:pos x="10" y="2"/>
                    </a:cxn>
                    <a:cxn ang="0">
                      <a:pos x="19" y="14"/>
                    </a:cxn>
                  </a:cxnLst>
                  <a:rect l="0" t="0" r="r" b="b"/>
                  <a:pathLst>
                    <a:path w="21" h="24">
                      <a:moveTo>
                        <a:pt x="19" y="14"/>
                      </a:move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6" y="22"/>
                      </a:lnTo>
                      <a:lnTo>
                        <a:pt x="10" y="24"/>
                      </a:lnTo>
                      <a:lnTo>
                        <a:pt x="0" y="12"/>
                      </a:lnTo>
                      <a:lnTo>
                        <a:pt x="19" y="14"/>
                      </a:lnTo>
                      <a:lnTo>
                        <a:pt x="21" y="3"/>
                      </a:lnTo>
                      <a:lnTo>
                        <a:pt x="10" y="2"/>
                      </a:lnTo>
                      <a:lnTo>
                        <a:pt x="19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7" name="Freeform 771"/>
                <p:cNvSpPr>
                  <a:spLocks/>
                </p:cNvSpPr>
                <p:nvPr/>
              </p:nvSpPr>
              <p:spPr bwMode="auto">
                <a:xfrm>
                  <a:off x="4384" y="2981"/>
                  <a:ext cx="59" cy="125"/>
                </a:xfrm>
                <a:custGeom>
                  <a:avLst/>
                  <a:gdLst/>
                  <a:ahLst/>
                  <a:cxnLst>
                    <a:cxn ang="0">
                      <a:pos x="19" y="501"/>
                    </a:cxn>
                    <a:cxn ang="0">
                      <a:pos x="18" y="503"/>
                    </a:cxn>
                    <a:cxn ang="0">
                      <a:pos x="33" y="475"/>
                    </a:cxn>
                    <a:cxn ang="0">
                      <a:pos x="49" y="447"/>
                    </a:cxn>
                    <a:cxn ang="0">
                      <a:pos x="65" y="417"/>
                    </a:cxn>
                    <a:cxn ang="0">
                      <a:pos x="82" y="387"/>
                    </a:cxn>
                    <a:cxn ang="0">
                      <a:pos x="98" y="357"/>
                    </a:cxn>
                    <a:cxn ang="0">
                      <a:pos x="114" y="328"/>
                    </a:cxn>
                    <a:cxn ang="0">
                      <a:pos x="130" y="298"/>
                    </a:cxn>
                    <a:cxn ang="0">
                      <a:pos x="145" y="266"/>
                    </a:cxn>
                    <a:cxn ang="0">
                      <a:pos x="162" y="235"/>
                    </a:cxn>
                    <a:cxn ang="0">
                      <a:pos x="174" y="204"/>
                    </a:cxn>
                    <a:cxn ang="0">
                      <a:pos x="188" y="171"/>
                    </a:cxn>
                    <a:cxn ang="0">
                      <a:pos x="201" y="139"/>
                    </a:cxn>
                    <a:cxn ang="0">
                      <a:pos x="212" y="104"/>
                    </a:cxn>
                    <a:cxn ang="0">
                      <a:pos x="222" y="71"/>
                    </a:cxn>
                    <a:cxn ang="0">
                      <a:pos x="230" y="36"/>
                    </a:cxn>
                    <a:cxn ang="0">
                      <a:pos x="237" y="2"/>
                    </a:cxn>
                    <a:cxn ang="0">
                      <a:pos x="218" y="0"/>
                    </a:cxn>
                    <a:cxn ang="0">
                      <a:pos x="212" y="32"/>
                    </a:cxn>
                    <a:cxn ang="0">
                      <a:pos x="203" y="66"/>
                    </a:cxn>
                    <a:cxn ang="0">
                      <a:pos x="193" y="98"/>
                    </a:cxn>
                    <a:cxn ang="0">
                      <a:pos x="183" y="132"/>
                    </a:cxn>
                    <a:cxn ang="0">
                      <a:pos x="170" y="164"/>
                    </a:cxn>
                    <a:cxn ang="0">
                      <a:pos x="156" y="195"/>
                    </a:cxn>
                    <a:cxn ang="0">
                      <a:pos x="143" y="227"/>
                    </a:cxn>
                    <a:cxn ang="0">
                      <a:pos x="129" y="258"/>
                    </a:cxn>
                    <a:cxn ang="0">
                      <a:pos x="114" y="290"/>
                    </a:cxn>
                    <a:cxn ang="0">
                      <a:pos x="98" y="319"/>
                    </a:cxn>
                    <a:cxn ang="0">
                      <a:pos x="82" y="349"/>
                    </a:cxn>
                    <a:cxn ang="0">
                      <a:pos x="65" y="379"/>
                    </a:cxn>
                    <a:cxn ang="0">
                      <a:pos x="49" y="407"/>
                    </a:cxn>
                    <a:cxn ang="0">
                      <a:pos x="33" y="436"/>
                    </a:cxn>
                    <a:cxn ang="0">
                      <a:pos x="17" y="464"/>
                    </a:cxn>
                    <a:cxn ang="0">
                      <a:pos x="1" y="492"/>
                    </a:cxn>
                    <a:cxn ang="0">
                      <a:pos x="0" y="493"/>
                    </a:cxn>
                    <a:cxn ang="0">
                      <a:pos x="19" y="501"/>
                    </a:cxn>
                  </a:cxnLst>
                  <a:rect l="0" t="0" r="r" b="b"/>
                  <a:pathLst>
                    <a:path w="237" h="503">
                      <a:moveTo>
                        <a:pt x="19" y="501"/>
                      </a:moveTo>
                      <a:lnTo>
                        <a:pt x="18" y="503"/>
                      </a:lnTo>
                      <a:lnTo>
                        <a:pt x="33" y="475"/>
                      </a:lnTo>
                      <a:lnTo>
                        <a:pt x="49" y="447"/>
                      </a:lnTo>
                      <a:lnTo>
                        <a:pt x="65" y="417"/>
                      </a:lnTo>
                      <a:lnTo>
                        <a:pt x="82" y="387"/>
                      </a:lnTo>
                      <a:lnTo>
                        <a:pt x="98" y="357"/>
                      </a:lnTo>
                      <a:lnTo>
                        <a:pt x="114" y="328"/>
                      </a:lnTo>
                      <a:lnTo>
                        <a:pt x="130" y="298"/>
                      </a:lnTo>
                      <a:lnTo>
                        <a:pt x="145" y="266"/>
                      </a:lnTo>
                      <a:lnTo>
                        <a:pt x="162" y="235"/>
                      </a:lnTo>
                      <a:lnTo>
                        <a:pt x="174" y="204"/>
                      </a:lnTo>
                      <a:lnTo>
                        <a:pt x="188" y="171"/>
                      </a:lnTo>
                      <a:lnTo>
                        <a:pt x="201" y="139"/>
                      </a:lnTo>
                      <a:lnTo>
                        <a:pt x="212" y="104"/>
                      </a:lnTo>
                      <a:lnTo>
                        <a:pt x="222" y="71"/>
                      </a:lnTo>
                      <a:lnTo>
                        <a:pt x="230" y="36"/>
                      </a:lnTo>
                      <a:lnTo>
                        <a:pt x="237" y="2"/>
                      </a:lnTo>
                      <a:lnTo>
                        <a:pt x="218" y="0"/>
                      </a:lnTo>
                      <a:lnTo>
                        <a:pt x="212" y="32"/>
                      </a:lnTo>
                      <a:lnTo>
                        <a:pt x="203" y="66"/>
                      </a:lnTo>
                      <a:lnTo>
                        <a:pt x="193" y="98"/>
                      </a:lnTo>
                      <a:lnTo>
                        <a:pt x="183" y="132"/>
                      </a:lnTo>
                      <a:lnTo>
                        <a:pt x="170" y="164"/>
                      </a:lnTo>
                      <a:lnTo>
                        <a:pt x="156" y="195"/>
                      </a:lnTo>
                      <a:lnTo>
                        <a:pt x="143" y="227"/>
                      </a:lnTo>
                      <a:lnTo>
                        <a:pt x="129" y="258"/>
                      </a:lnTo>
                      <a:lnTo>
                        <a:pt x="114" y="290"/>
                      </a:lnTo>
                      <a:lnTo>
                        <a:pt x="98" y="319"/>
                      </a:lnTo>
                      <a:lnTo>
                        <a:pt x="82" y="349"/>
                      </a:lnTo>
                      <a:lnTo>
                        <a:pt x="65" y="379"/>
                      </a:lnTo>
                      <a:lnTo>
                        <a:pt x="49" y="407"/>
                      </a:lnTo>
                      <a:lnTo>
                        <a:pt x="33" y="436"/>
                      </a:lnTo>
                      <a:lnTo>
                        <a:pt x="17" y="464"/>
                      </a:lnTo>
                      <a:lnTo>
                        <a:pt x="1" y="492"/>
                      </a:lnTo>
                      <a:lnTo>
                        <a:pt x="0" y="493"/>
                      </a:lnTo>
                      <a:lnTo>
                        <a:pt x="19" y="50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8" name="Freeform 772"/>
                <p:cNvSpPr>
                  <a:spLocks/>
                </p:cNvSpPr>
                <p:nvPr/>
              </p:nvSpPr>
              <p:spPr bwMode="auto">
                <a:xfrm>
                  <a:off x="4322" y="3104"/>
                  <a:ext cx="66" cy="118"/>
                </a:xfrm>
                <a:custGeom>
                  <a:avLst/>
                  <a:gdLst/>
                  <a:ahLst/>
                  <a:cxnLst>
                    <a:cxn ang="0">
                      <a:pos x="14" y="454"/>
                    </a:cxn>
                    <a:cxn ang="0">
                      <a:pos x="19" y="464"/>
                    </a:cxn>
                    <a:cxn ang="0">
                      <a:pos x="20" y="428"/>
                    </a:cxn>
                    <a:cxn ang="0">
                      <a:pos x="26" y="395"/>
                    </a:cxn>
                    <a:cxn ang="0">
                      <a:pos x="35" y="364"/>
                    </a:cxn>
                    <a:cxn ang="0">
                      <a:pos x="46" y="333"/>
                    </a:cxn>
                    <a:cxn ang="0">
                      <a:pos x="59" y="303"/>
                    </a:cxn>
                    <a:cxn ang="0">
                      <a:pos x="75" y="277"/>
                    </a:cxn>
                    <a:cxn ang="0">
                      <a:pos x="94" y="250"/>
                    </a:cxn>
                    <a:cxn ang="0">
                      <a:pos x="113" y="224"/>
                    </a:cxn>
                    <a:cxn ang="0">
                      <a:pos x="135" y="197"/>
                    </a:cxn>
                    <a:cxn ang="0">
                      <a:pos x="156" y="171"/>
                    </a:cxn>
                    <a:cxn ang="0">
                      <a:pos x="176" y="145"/>
                    </a:cxn>
                    <a:cxn ang="0">
                      <a:pos x="197" y="119"/>
                    </a:cxn>
                    <a:cxn ang="0">
                      <a:pos x="217" y="92"/>
                    </a:cxn>
                    <a:cxn ang="0">
                      <a:pos x="234" y="65"/>
                    </a:cxn>
                    <a:cxn ang="0">
                      <a:pos x="252" y="37"/>
                    </a:cxn>
                    <a:cxn ang="0">
                      <a:pos x="267" y="8"/>
                    </a:cxn>
                    <a:cxn ang="0">
                      <a:pos x="248" y="0"/>
                    </a:cxn>
                    <a:cxn ang="0">
                      <a:pos x="234" y="29"/>
                    </a:cxn>
                    <a:cxn ang="0">
                      <a:pos x="218" y="55"/>
                    </a:cxn>
                    <a:cxn ang="0">
                      <a:pos x="201" y="81"/>
                    </a:cxn>
                    <a:cxn ang="0">
                      <a:pos x="182" y="107"/>
                    </a:cxn>
                    <a:cxn ang="0">
                      <a:pos x="162" y="133"/>
                    </a:cxn>
                    <a:cxn ang="0">
                      <a:pos x="140" y="158"/>
                    </a:cxn>
                    <a:cxn ang="0">
                      <a:pos x="121" y="184"/>
                    </a:cxn>
                    <a:cxn ang="0">
                      <a:pos x="99" y="210"/>
                    </a:cxn>
                    <a:cxn ang="0">
                      <a:pos x="78" y="239"/>
                    </a:cxn>
                    <a:cxn ang="0">
                      <a:pos x="59" y="266"/>
                    </a:cxn>
                    <a:cxn ang="0">
                      <a:pos x="44" y="295"/>
                    </a:cxn>
                    <a:cxn ang="0">
                      <a:pos x="28" y="325"/>
                    </a:cxn>
                    <a:cxn ang="0">
                      <a:pos x="16" y="357"/>
                    </a:cxn>
                    <a:cxn ang="0">
                      <a:pos x="7" y="391"/>
                    </a:cxn>
                    <a:cxn ang="0">
                      <a:pos x="1" y="428"/>
                    </a:cxn>
                    <a:cxn ang="0">
                      <a:pos x="0" y="464"/>
                    </a:cxn>
                    <a:cxn ang="0">
                      <a:pos x="6" y="472"/>
                    </a:cxn>
                    <a:cxn ang="0">
                      <a:pos x="0" y="464"/>
                    </a:cxn>
                    <a:cxn ang="0">
                      <a:pos x="0" y="470"/>
                    </a:cxn>
                    <a:cxn ang="0">
                      <a:pos x="6" y="472"/>
                    </a:cxn>
                    <a:cxn ang="0">
                      <a:pos x="14" y="454"/>
                    </a:cxn>
                  </a:cxnLst>
                  <a:rect l="0" t="0" r="r" b="b"/>
                  <a:pathLst>
                    <a:path w="267" h="472">
                      <a:moveTo>
                        <a:pt x="14" y="454"/>
                      </a:moveTo>
                      <a:lnTo>
                        <a:pt x="19" y="464"/>
                      </a:lnTo>
                      <a:lnTo>
                        <a:pt x="20" y="428"/>
                      </a:lnTo>
                      <a:lnTo>
                        <a:pt x="26" y="395"/>
                      </a:lnTo>
                      <a:lnTo>
                        <a:pt x="35" y="364"/>
                      </a:lnTo>
                      <a:lnTo>
                        <a:pt x="46" y="333"/>
                      </a:lnTo>
                      <a:lnTo>
                        <a:pt x="59" y="303"/>
                      </a:lnTo>
                      <a:lnTo>
                        <a:pt x="75" y="277"/>
                      </a:lnTo>
                      <a:lnTo>
                        <a:pt x="94" y="250"/>
                      </a:lnTo>
                      <a:lnTo>
                        <a:pt x="113" y="224"/>
                      </a:lnTo>
                      <a:lnTo>
                        <a:pt x="135" y="197"/>
                      </a:lnTo>
                      <a:lnTo>
                        <a:pt x="156" y="171"/>
                      </a:lnTo>
                      <a:lnTo>
                        <a:pt x="176" y="145"/>
                      </a:lnTo>
                      <a:lnTo>
                        <a:pt x="197" y="119"/>
                      </a:lnTo>
                      <a:lnTo>
                        <a:pt x="217" y="92"/>
                      </a:lnTo>
                      <a:lnTo>
                        <a:pt x="234" y="65"/>
                      </a:lnTo>
                      <a:lnTo>
                        <a:pt x="252" y="37"/>
                      </a:lnTo>
                      <a:lnTo>
                        <a:pt x="267" y="8"/>
                      </a:lnTo>
                      <a:lnTo>
                        <a:pt x="248" y="0"/>
                      </a:lnTo>
                      <a:lnTo>
                        <a:pt x="234" y="29"/>
                      </a:lnTo>
                      <a:lnTo>
                        <a:pt x="218" y="55"/>
                      </a:lnTo>
                      <a:lnTo>
                        <a:pt x="201" y="81"/>
                      </a:lnTo>
                      <a:lnTo>
                        <a:pt x="182" y="107"/>
                      </a:lnTo>
                      <a:lnTo>
                        <a:pt x="162" y="133"/>
                      </a:lnTo>
                      <a:lnTo>
                        <a:pt x="140" y="158"/>
                      </a:lnTo>
                      <a:lnTo>
                        <a:pt x="121" y="184"/>
                      </a:lnTo>
                      <a:lnTo>
                        <a:pt x="99" y="210"/>
                      </a:lnTo>
                      <a:lnTo>
                        <a:pt x="78" y="239"/>
                      </a:lnTo>
                      <a:lnTo>
                        <a:pt x="59" y="266"/>
                      </a:lnTo>
                      <a:lnTo>
                        <a:pt x="44" y="295"/>
                      </a:lnTo>
                      <a:lnTo>
                        <a:pt x="28" y="325"/>
                      </a:lnTo>
                      <a:lnTo>
                        <a:pt x="16" y="357"/>
                      </a:lnTo>
                      <a:lnTo>
                        <a:pt x="7" y="391"/>
                      </a:lnTo>
                      <a:lnTo>
                        <a:pt x="1" y="428"/>
                      </a:lnTo>
                      <a:lnTo>
                        <a:pt x="0" y="464"/>
                      </a:lnTo>
                      <a:lnTo>
                        <a:pt x="6" y="472"/>
                      </a:lnTo>
                      <a:lnTo>
                        <a:pt x="0" y="464"/>
                      </a:lnTo>
                      <a:lnTo>
                        <a:pt x="0" y="470"/>
                      </a:lnTo>
                      <a:lnTo>
                        <a:pt x="6" y="472"/>
                      </a:lnTo>
                      <a:lnTo>
                        <a:pt x="14" y="45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49" name="Freeform 773"/>
                <p:cNvSpPr>
                  <a:spLocks/>
                </p:cNvSpPr>
                <p:nvPr/>
              </p:nvSpPr>
              <p:spPr bwMode="auto">
                <a:xfrm>
                  <a:off x="4323" y="3218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21" y="6"/>
                    </a:cxn>
                    <a:cxn ang="0">
                      <a:pos x="18" y="6"/>
                    </a:cxn>
                    <a:cxn ang="0">
                      <a:pos x="15" y="5"/>
                    </a:cxn>
                    <a:cxn ang="0">
                      <a:pos x="11" y="4"/>
                    </a:cxn>
                    <a:cxn ang="0">
                      <a:pos x="8" y="0"/>
                    </a:cxn>
                    <a:cxn ang="0">
                      <a:pos x="0" y="18"/>
                    </a:cxn>
                    <a:cxn ang="0">
                      <a:pos x="3" y="19"/>
                    </a:cxn>
                    <a:cxn ang="0">
                      <a:pos x="7" y="22"/>
                    </a:cxn>
                    <a:cxn ang="0">
                      <a:pos x="11" y="25"/>
                    </a:cxn>
                    <a:cxn ang="0">
                      <a:pos x="21" y="27"/>
                    </a:cxn>
                    <a:cxn ang="0">
                      <a:pos x="21" y="26"/>
                    </a:cxn>
                    <a:cxn ang="0">
                      <a:pos x="21" y="7"/>
                    </a:cxn>
                  </a:cxnLst>
                  <a:rect l="0" t="0" r="r" b="b"/>
                  <a:pathLst>
                    <a:path w="21" h="27">
                      <a:moveTo>
                        <a:pt x="21" y="7"/>
                      </a:move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5"/>
                      </a:lnTo>
                      <a:lnTo>
                        <a:pt x="11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5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0" name="Freeform 774"/>
                <p:cNvSpPr>
                  <a:spLocks/>
                </p:cNvSpPr>
                <p:nvPr/>
              </p:nvSpPr>
              <p:spPr bwMode="auto">
                <a:xfrm>
                  <a:off x="3087" y="2945"/>
                  <a:ext cx="232" cy="288"/>
                </a:xfrm>
                <a:custGeom>
                  <a:avLst/>
                  <a:gdLst/>
                  <a:ahLst/>
                  <a:cxnLst>
                    <a:cxn ang="0">
                      <a:pos x="889" y="1077"/>
                    </a:cxn>
                    <a:cxn ang="0">
                      <a:pos x="833" y="964"/>
                    </a:cxn>
                    <a:cxn ang="0">
                      <a:pos x="776" y="851"/>
                    </a:cxn>
                    <a:cxn ang="0">
                      <a:pos x="723" y="740"/>
                    </a:cxn>
                    <a:cxn ang="0">
                      <a:pos x="678" y="636"/>
                    </a:cxn>
                    <a:cxn ang="0">
                      <a:pos x="639" y="550"/>
                    </a:cxn>
                    <a:cxn ang="0">
                      <a:pos x="592" y="486"/>
                    </a:cxn>
                    <a:cxn ang="0">
                      <a:pos x="538" y="422"/>
                    </a:cxn>
                    <a:cxn ang="0">
                      <a:pos x="480" y="358"/>
                    </a:cxn>
                    <a:cxn ang="0">
                      <a:pos x="420" y="296"/>
                    </a:cxn>
                    <a:cxn ang="0">
                      <a:pos x="357" y="234"/>
                    </a:cxn>
                    <a:cxn ang="0">
                      <a:pos x="301" y="191"/>
                    </a:cxn>
                    <a:cxn ang="0">
                      <a:pos x="245" y="148"/>
                    </a:cxn>
                    <a:cxn ang="0">
                      <a:pos x="188" y="106"/>
                    </a:cxn>
                    <a:cxn ang="0">
                      <a:pos x="129" y="62"/>
                    </a:cxn>
                    <a:cxn ang="0">
                      <a:pos x="64" y="16"/>
                    </a:cxn>
                    <a:cxn ang="0">
                      <a:pos x="29" y="22"/>
                    </a:cxn>
                    <a:cxn ang="0">
                      <a:pos x="17" y="125"/>
                    </a:cxn>
                    <a:cxn ang="0">
                      <a:pos x="3" y="266"/>
                    </a:cxn>
                    <a:cxn ang="0">
                      <a:pos x="3" y="437"/>
                    </a:cxn>
                    <a:cxn ang="0">
                      <a:pos x="32" y="604"/>
                    </a:cxn>
                    <a:cxn ang="0">
                      <a:pos x="90" y="761"/>
                    </a:cxn>
                    <a:cxn ang="0">
                      <a:pos x="176" y="899"/>
                    </a:cxn>
                    <a:cxn ang="0">
                      <a:pos x="291" y="1016"/>
                    </a:cxn>
                    <a:cxn ang="0">
                      <a:pos x="359" y="1060"/>
                    </a:cxn>
                    <a:cxn ang="0">
                      <a:pos x="397" y="1076"/>
                    </a:cxn>
                    <a:cxn ang="0">
                      <a:pos x="435" y="1085"/>
                    </a:cxn>
                    <a:cxn ang="0">
                      <a:pos x="473" y="1094"/>
                    </a:cxn>
                    <a:cxn ang="0">
                      <a:pos x="513" y="1096"/>
                    </a:cxn>
                    <a:cxn ang="0">
                      <a:pos x="528" y="1057"/>
                    </a:cxn>
                    <a:cxn ang="0">
                      <a:pos x="475" y="941"/>
                    </a:cxn>
                    <a:cxn ang="0">
                      <a:pos x="410" y="830"/>
                    </a:cxn>
                    <a:cxn ang="0">
                      <a:pos x="353" y="717"/>
                    </a:cxn>
                    <a:cxn ang="0">
                      <a:pos x="296" y="611"/>
                    </a:cxn>
                    <a:cxn ang="0">
                      <a:pos x="241" y="503"/>
                    </a:cxn>
                    <a:cxn ang="0">
                      <a:pos x="245" y="493"/>
                    </a:cxn>
                    <a:cxn ang="0">
                      <a:pos x="249" y="490"/>
                    </a:cxn>
                    <a:cxn ang="0">
                      <a:pos x="276" y="509"/>
                    </a:cxn>
                    <a:cxn ang="0">
                      <a:pos x="341" y="569"/>
                    </a:cxn>
                    <a:cxn ang="0">
                      <a:pos x="403" y="632"/>
                    </a:cxn>
                    <a:cxn ang="0">
                      <a:pos x="464" y="696"/>
                    </a:cxn>
                    <a:cxn ang="0">
                      <a:pos x="527" y="763"/>
                    </a:cxn>
                    <a:cxn ang="0">
                      <a:pos x="587" y="827"/>
                    </a:cxn>
                    <a:cxn ang="0">
                      <a:pos x="647" y="893"/>
                    </a:cxn>
                    <a:cxn ang="0">
                      <a:pos x="710" y="956"/>
                    </a:cxn>
                    <a:cxn ang="0">
                      <a:pos x="773" y="1017"/>
                    </a:cxn>
                    <a:cxn ang="0">
                      <a:pos x="837" y="1077"/>
                    </a:cxn>
                    <a:cxn ang="0">
                      <a:pos x="903" y="1132"/>
                    </a:cxn>
                  </a:cxnLst>
                  <a:rect l="0" t="0" r="r" b="b"/>
                  <a:pathLst>
                    <a:path w="926" h="1151">
                      <a:moveTo>
                        <a:pt x="926" y="1149"/>
                      </a:moveTo>
                      <a:lnTo>
                        <a:pt x="907" y="1113"/>
                      </a:lnTo>
                      <a:lnTo>
                        <a:pt x="889" y="1077"/>
                      </a:lnTo>
                      <a:lnTo>
                        <a:pt x="871" y="1039"/>
                      </a:lnTo>
                      <a:lnTo>
                        <a:pt x="852" y="1002"/>
                      </a:lnTo>
                      <a:lnTo>
                        <a:pt x="833" y="964"/>
                      </a:lnTo>
                      <a:lnTo>
                        <a:pt x="813" y="927"/>
                      </a:lnTo>
                      <a:lnTo>
                        <a:pt x="795" y="889"/>
                      </a:lnTo>
                      <a:lnTo>
                        <a:pt x="776" y="851"/>
                      </a:lnTo>
                      <a:lnTo>
                        <a:pt x="758" y="813"/>
                      </a:lnTo>
                      <a:lnTo>
                        <a:pt x="740" y="776"/>
                      </a:lnTo>
                      <a:lnTo>
                        <a:pt x="723" y="740"/>
                      </a:lnTo>
                      <a:lnTo>
                        <a:pt x="708" y="705"/>
                      </a:lnTo>
                      <a:lnTo>
                        <a:pt x="692" y="670"/>
                      </a:lnTo>
                      <a:lnTo>
                        <a:pt x="678" y="636"/>
                      </a:lnTo>
                      <a:lnTo>
                        <a:pt x="665" y="604"/>
                      </a:lnTo>
                      <a:lnTo>
                        <a:pt x="653" y="572"/>
                      </a:lnTo>
                      <a:lnTo>
                        <a:pt x="639" y="550"/>
                      </a:lnTo>
                      <a:lnTo>
                        <a:pt x="624" y="529"/>
                      </a:lnTo>
                      <a:lnTo>
                        <a:pt x="608" y="507"/>
                      </a:lnTo>
                      <a:lnTo>
                        <a:pt x="592" y="486"/>
                      </a:lnTo>
                      <a:lnTo>
                        <a:pt x="574" y="465"/>
                      </a:lnTo>
                      <a:lnTo>
                        <a:pt x="557" y="444"/>
                      </a:lnTo>
                      <a:lnTo>
                        <a:pt x="538" y="422"/>
                      </a:lnTo>
                      <a:lnTo>
                        <a:pt x="519" y="400"/>
                      </a:lnTo>
                      <a:lnTo>
                        <a:pt x="500" y="380"/>
                      </a:lnTo>
                      <a:lnTo>
                        <a:pt x="480" y="358"/>
                      </a:lnTo>
                      <a:lnTo>
                        <a:pt x="461" y="336"/>
                      </a:lnTo>
                      <a:lnTo>
                        <a:pt x="440" y="317"/>
                      </a:lnTo>
                      <a:lnTo>
                        <a:pt x="420" y="296"/>
                      </a:lnTo>
                      <a:lnTo>
                        <a:pt x="399" y="274"/>
                      </a:lnTo>
                      <a:lnTo>
                        <a:pt x="377" y="255"/>
                      </a:lnTo>
                      <a:lnTo>
                        <a:pt x="357" y="234"/>
                      </a:lnTo>
                      <a:lnTo>
                        <a:pt x="338" y="221"/>
                      </a:lnTo>
                      <a:lnTo>
                        <a:pt x="318" y="205"/>
                      </a:lnTo>
                      <a:lnTo>
                        <a:pt x="301" y="191"/>
                      </a:lnTo>
                      <a:lnTo>
                        <a:pt x="282" y="177"/>
                      </a:lnTo>
                      <a:lnTo>
                        <a:pt x="263" y="164"/>
                      </a:lnTo>
                      <a:lnTo>
                        <a:pt x="245" y="148"/>
                      </a:lnTo>
                      <a:lnTo>
                        <a:pt x="226" y="135"/>
                      </a:lnTo>
                      <a:lnTo>
                        <a:pt x="208" y="121"/>
                      </a:lnTo>
                      <a:lnTo>
                        <a:pt x="188" y="106"/>
                      </a:lnTo>
                      <a:lnTo>
                        <a:pt x="171" y="91"/>
                      </a:lnTo>
                      <a:lnTo>
                        <a:pt x="150" y="76"/>
                      </a:lnTo>
                      <a:lnTo>
                        <a:pt x="129" y="62"/>
                      </a:lnTo>
                      <a:lnTo>
                        <a:pt x="109" y="47"/>
                      </a:lnTo>
                      <a:lnTo>
                        <a:pt x="86" y="32"/>
                      </a:lnTo>
                      <a:lnTo>
                        <a:pt x="64" y="16"/>
                      </a:lnTo>
                      <a:lnTo>
                        <a:pt x="39" y="0"/>
                      </a:lnTo>
                      <a:lnTo>
                        <a:pt x="35" y="6"/>
                      </a:lnTo>
                      <a:lnTo>
                        <a:pt x="29" y="22"/>
                      </a:lnTo>
                      <a:lnTo>
                        <a:pt x="24" y="50"/>
                      </a:lnTo>
                      <a:lnTo>
                        <a:pt x="22" y="83"/>
                      </a:lnTo>
                      <a:lnTo>
                        <a:pt x="17" y="125"/>
                      </a:lnTo>
                      <a:lnTo>
                        <a:pt x="13" y="171"/>
                      </a:lnTo>
                      <a:lnTo>
                        <a:pt x="8" y="219"/>
                      </a:lnTo>
                      <a:lnTo>
                        <a:pt x="3" y="266"/>
                      </a:lnTo>
                      <a:lnTo>
                        <a:pt x="0" y="324"/>
                      </a:lnTo>
                      <a:lnTo>
                        <a:pt x="0" y="380"/>
                      </a:lnTo>
                      <a:lnTo>
                        <a:pt x="3" y="437"/>
                      </a:lnTo>
                      <a:lnTo>
                        <a:pt x="9" y="493"/>
                      </a:lnTo>
                      <a:lnTo>
                        <a:pt x="20" y="549"/>
                      </a:lnTo>
                      <a:lnTo>
                        <a:pt x="32" y="604"/>
                      </a:lnTo>
                      <a:lnTo>
                        <a:pt x="48" y="657"/>
                      </a:lnTo>
                      <a:lnTo>
                        <a:pt x="67" y="710"/>
                      </a:lnTo>
                      <a:lnTo>
                        <a:pt x="90" y="761"/>
                      </a:lnTo>
                      <a:lnTo>
                        <a:pt x="116" y="808"/>
                      </a:lnTo>
                      <a:lnTo>
                        <a:pt x="145" y="855"/>
                      </a:lnTo>
                      <a:lnTo>
                        <a:pt x="176" y="899"/>
                      </a:lnTo>
                      <a:lnTo>
                        <a:pt x="211" y="940"/>
                      </a:lnTo>
                      <a:lnTo>
                        <a:pt x="248" y="979"/>
                      </a:lnTo>
                      <a:lnTo>
                        <a:pt x="291" y="1016"/>
                      </a:lnTo>
                      <a:lnTo>
                        <a:pt x="334" y="1048"/>
                      </a:lnTo>
                      <a:lnTo>
                        <a:pt x="347" y="1055"/>
                      </a:lnTo>
                      <a:lnTo>
                        <a:pt x="359" y="1060"/>
                      </a:lnTo>
                      <a:lnTo>
                        <a:pt x="371" y="1066"/>
                      </a:lnTo>
                      <a:lnTo>
                        <a:pt x="384" y="1071"/>
                      </a:lnTo>
                      <a:lnTo>
                        <a:pt x="397" y="1076"/>
                      </a:lnTo>
                      <a:lnTo>
                        <a:pt x="410" y="1079"/>
                      </a:lnTo>
                      <a:lnTo>
                        <a:pt x="422" y="1083"/>
                      </a:lnTo>
                      <a:lnTo>
                        <a:pt x="435" y="1085"/>
                      </a:lnTo>
                      <a:lnTo>
                        <a:pt x="448" y="1089"/>
                      </a:lnTo>
                      <a:lnTo>
                        <a:pt x="462" y="1091"/>
                      </a:lnTo>
                      <a:lnTo>
                        <a:pt x="473" y="1094"/>
                      </a:lnTo>
                      <a:lnTo>
                        <a:pt x="487" y="1095"/>
                      </a:lnTo>
                      <a:lnTo>
                        <a:pt x="500" y="1096"/>
                      </a:lnTo>
                      <a:lnTo>
                        <a:pt x="513" y="1096"/>
                      </a:lnTo>
                      <a:lnTo>
                        <a:pt x="526" y="1097"/>
                      </a:lnTo>
                      <a:lnTo>
                        <a:pt x="537" y="1097"/>
                      </a:lnTo>
                      <a:lnTo>
                        <a:pt x="528" y="1057"/>
                      </a:lnTo>
                      <a:lnTo>
                        <a:pt x="514" y="1016"/>
                      </a:lnTo>
                      <a:lnTo>
                        <a:pt x="495" y="978"/>
                      </a:lnTo>
                      <a:lnTo>
                        <a:pt x="475" y="941"/>
                      </a:lnTo>
                      <a:lnTo>
                        <a:pt x="453" y="906"/>
                      </a:lnTo>
                      <a:lnTo>
                        <a:pt x="429" y="868"/>
                      </a:lnTo>
                      <a:lnTo>
                        <a:pt x="410" y="830"/>
                      </a:lnTo>
                      <a:lnTo>
                        <a:pt x="391" y="789"/>
                      </a:lnTo>
                      <a:lnTo>
                        <a:pt x="371" y="752"/>
                      </a:lnTo>
                      <a:lnTo>
                        <a:pt x="353" y="717"/>
                      </a:lnTo>
                      <a:lnTo>
                        <a:pt x="334" y="681"/>
                      </a:lnTo>
                      <a:lnTo>
                        <a:pt x="314" y="647"/>
                      </a:lnTo>
                      <a:lnTo>
                        <a:pt x="296" y="611"/>
                      </a:lnTo>
                      <a:lnTo>
                        <a:pt x="277" y="575"/>
                      </a:lnTo>
                      <a:lnTo>
                        <a:pt x="259" y="540"/>
                      </a:lnTo>
                      <a:lnTo>
                        <a:pt x="241" y="503"/>
                      </a:lnTo>
                      <a:lnTo>
                        <a:pt x="241" y="499"/>
                      </a:lnTo>
                      <a:lnTo>
                        <a:pt x="242" y="497"/>
                      </a:lnTo>
                      <a:lnTo>
                        <a:pt x="245" y="493"/>
                      </a:lnTo>
                      <a:lnTo>
                        <a:pt x="247" y="491"/>
                      </a:lnTo>
                      <a:lnTo>
                        <a:pt x="248" y="491"/>
                      </a:lnTo>
                      <a:lnTo>
                        <a:pt x="249" y="490"/>
                      </a:lnTo>
                      <a:lnTo>
                        <a:pt x="253" y="488"/>
                      </a:lnTo>
                      <a:lnTo>
                        <a:pt x="255" y="488"/>
                      </a:lnTo>
                      <a:lnTo>
                        <a:pt x="276" y="509"/>
                      </a:lnTo>
                      <a:lnTo>
                        <a:pt x="298" y="529"/>
                      </a:lnTo>
                      <a:lnTo>
                        <a:pt x="319" y="549"/>
                      </a:lnTo>
                      <a:lnTo>
                        <a:pt x="341" y="569"/>
                      </a:lnTo>
                      <a:lnTo>
                        <a:pt x="362" y="591"/>
                      </a:lnTo>
                      <a:lnTo>
                        <a:pt x="383" y="612"/>
                      </a:lnTo>
                      <a:lnTo>
                        <a:pt x="403" y="632"/>
                      </a:lnTo>
                      <a:lnTo>
                        <a:pt x="424" y="654"/>
                      </a:lnTo>
                      <a:lnTo>
                        <a:pt x="444" y="675"/>
                      </a:lnTo>
                      <a:lnTo>
                        <a:pt x="464" y="696"/>
                      </a:lnTo>
                      <a:lnTo>
                        <a:pt x="485" y="718"/>
                      </a:lnTo>
                      <a:lnTo>
                        <a:pt x="505" y="740"/>
                      </a:lnTo>
                      <a:lnTo>
                        <a:pt x="527" y="763"/>
                      </a:lnTo>
                      <a:lnTo>
                        <a:pt x="546" y="784"/>
                      </a:lnTo>
                      <a:lnTo>
                        <a:pt x="567" y="806"/>
                      </a:lnTo>
                      <a:lnTo>
                        <a:pt x="587" y="827"/>
                      </a:lnTo>
                      <a:lnTo>
                        <a:pt x="607" y="850"/>
                      </a:lnTo>
                      <a:lnTo>
                        <a:pt x="628" y="871"/>
                      </a:lnTo>
                      <a:lnTo>
                        <a:pt x="647" y="893"/>
                      </a:lnTo>
                      <a:lnTo>
                        <a:pt x="668" y="914"/>
                      </a:lnTo>
                      <a:lnTo>
                        <a:pt x="689" y="934"/>
                      </a:lnTo>
                      <a:lnTo>
                        <a:pt x="710" y="956"/>
                      </a:lnTo>
                      <a:lnTo>
                        <a:pt x="731" y="977"/>
                      </a:lnTo>
                      <a:lnTo>
                        <a:pt x="751" y="996"/>
                      </a:lnTo>
                      <a:lnTo>
                        <a:pt x="773" y="1017"/>
                      </a:lnTo>
                      <a:lnTo>
                        <a:pt x="794" y="1038"/>
                      </a:lnTo>
                      <a:lnTo>
                        <a:pt x="816" y="1058"/>
                      </a:lnTo>
                      <a:lnTo>
                        <a:pt x="837" y="1077"/>
                      </a:lnTo>
                      <a:lnTo>
                        <a:pt x="859" y="1096"/>
                      </a:lnTo>
                      <a:lnTo>
                        <a:pt x="880" y="1114"/>
                      </a:lnTo>
                      <a:lnTo>
                        <a:pt x="903" y="1132"/>
                      </a:lnTo>
                      <a:lnTo>
                        <a:pt x="926" y="1151"/>
                      </a:lnTo>
                      <a:lnTo>
                        <a:pt x="926" y="114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1" name="Freeform 775"/>
                <p:cNvSpPr>
                  <a:spLocks/>
                </p:cNvSpPr>
                <p:nvPr/>
              </p:nvSpPr>
              <p:spPr bwMode="auto">
                <a:xfrm>
                  <a:off x="3248" y="3087"/>
                  <a:ext cx="73" cy="14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12" y="40"/>
                    </a:cxn>
                    <a:cxn ang="0">
                      <a:pos x="24" y="72"/>
                    </a:cxn>
                    <a:cxn ang="0">
                      <a:pos x="38" y="108"/>
                    </a:cxn>
                    <a:cxn ang="0">
                      <a:pos x="53" y="144"/>
                    </a:cxn>
                    <a:cxn ang="0">
                      <a:pos x="72" y="179"/>
                    </a:cxn>
                    <a:cxn ang="0">
                      <a:pos x="88" y="215"/>
                    </a:cxn>
                    <a:cxn ang="0">
                      <a:pos x="106" y="252"/>
                    </a:cxn>
                    <a:cxn ang="0">
                      <a:pos x="124" y="289"/>
                    </a:cxn>
                    <a:cxn ang="0">
                      <a:pos x="143" y="327"/>
                    </a:cxn>
                    <a:cxn ang="0">
                      <a:pos x="161" y="365"/>
                    </a:cxn>
                    <a:cxn ang="0">
                      <a:pos x="181" y="403"/>
                    </a:cxn>
                    <a:cxn ang="0">
                      <a:pos x="200" y="440"/>
                    </a:cxn>
                    <a:cxn ang="0">
                      <a:pos x="219" y="476"/>
                    </a:cxn>
                    <a:cxn ang="0">
                      <a:pos x="237" y="514"/>
                    </a:cxn>
                    <a:cxn ang="0">
                      <a:pos x="255" y="551"/>
                    </a:cxn>
                    <a:cxn ang="0">
                      <a:pos x="273" y="587"/>
                    </a:cxn>
                    <a:cxn ang="0">
                      <a:pos x="289" y="579"/>
                    </a:cxn>
                    <a:cxn ang="0">
                      <a:pos x="271" y="543"/>
                    </a:cxn>
                    <a:cxn ang="0">
                      <a:pos x="253" y="506"/>
                    </a:cxn>
                    <a:cxn ang="0">
                      <a:pos x="234" y="468"/>
                    </a:cxn>
                    <a:cxn ang="0">
                      <a:pos x="216" y="431"/>
                    </a:cxn>
                    <a:cxn ang="0">
                      <a:pos x="197" y="393"/>
                    </a:cxn>
                    <a:cxn ang="0">
                      <a:pos x="177" y="355"/>
                    </a:cxn>
                    <a:cxn ang="0">
                      <a:pos x="159" y="318"/>
                    </a:cxn>
                    <a:cxn ang="0">
                      <a:pos x="140" y="280"/>
                    </a:cxn>
                    <a:cxn ang="0">
                      <a:pos x="123" y="242"/>
                    </a:cxn>
                    <a:cxn ang="0">
                      <a:pos x="106" y="205"/>
                    </a:cxn>
                    <a:cxn ang="0">
                      <a:pos x="87" y="170"/>
                    </a:cxn>
                    <a:cxn ang="0">
                      <a:pos x="72" y="134"/>
                    </a:cxn>
                    <a:cxn ang="0">
                      <a:pos x="57" y="101"/>
                    </a:cxn>
                    <a:cxn ang="0">
                      <a:pos x="43" y="66"/>
                    </a:cxn>
                    <a:cxn ang="0">
                      <a:pos x="30" y="34"/>
                    </a:cxn>
                    <a:cxn ang="0">
                      <a:pos x="19" y="2"/>
                    </a:cxn>
                    <a:cxn ang="0">
                      <a:pos x="17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89" h="587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2" y="40"/>
                      </a:lnTo>
                      <a:lnTo>
                        <a:pt x="24" y="72"/>
                      </a:lnTo>
                      <a:lnTo>
                        <a:pt x="38" y="108"/>
                      </a:lnTo>
                      <a:lnTo>
                        <a:pt x="53" y="144"/>
                      </a:lnTo>
                      <a:lnTo>
                        <a:pt x="72" y="179"/>
                      </a:lnTo>
                      <a:lnTo>
                        <a:pt x="88" y="215"/>
                      </a:lnTo>
                      <a:lnTo>
                        <a:pt x="106" y="252"/>
                      </a:lnTo>
                      <a:lnTo>
                        <a:pt x="124" y="289"/>
                      </a:lnTo>
                      <a:lnTo>
                        <a:pt x="143" y="327"/>
                      </a:lnTo>
                      <a:lnTo>
                        <a:pt x="161" y="365"/>
                      </a:lnTo>
                      <a:lnTo>
                        <a:pt x="181" y="403"/>
                      </a:lnTo>
                      <a:lnTo>
                        <a:pt x="200" y="440"/>
                      </a:lnTo>
                      <a:lnTo>
                        <a:pt x="219" y="476"/>
                      </a:lnTo>
                      <a:lnTo>
                        <a:pt x="237" y="514"/>
                      </a:lnTo>
                      <a:lnTo>
                        <a:pt x="255" y="551"/>
                      </a:lnTo>
                      <a:lnTo>
                        <a:pt x="273" y="587"/>
                      </a:lnTo>
                      <a:lnTo>
                        <a:pt x="289" y="579"/>
                      </a:lnTo>
                      <a:lnTo>
                        <a:pt x="271" y="543"/>
                      </a:lnTo>
                      <a:lnTo>
                        <a:pt x="253" y="506"/>
                      </a:lnTo>
                      <a:lnTo>
                        <a:pt x="234" y="468"/>
                      </a:lnTo>
                      <a:lnTo>
                        <a:pt x="216" y="431"/>
                      </a:lnTo>
                      <a:lnTo>
                        <a:pt x="197" y="393"/>
                      </a:lnTo>
                      <a:lnTo>
                        <a:pt x="177" y="355"/>
                      </a:lnTo>
                      <a:lnTo>
                        <a:pt x="159" y="318"/>
                      </a:lnTo>
                      <a:lnTo>
                        <a:pt x="140" y="280"/>
                      </a:lnTo>
                      <a:lnTo>
                        <a:pt x="123" y="242"/>
                      </a:lnTo>
                      <a:lnTo>
                        <a:pt x="106" y="205"/>
                      </a:lnTo>
                      <a:lnTo>
                        <a:pt x="87" y="170"/>
                      </a:lnTo>
                      <a:lnTo>
                        <a:pt x="72" y="134"/>
                      </a:lnTo>
                      <a:lnTo>
                        <a:pt x="57" y="101"/>
                      </a:lnTo>
                      <a:lnTo>
                        <a:pt x="43" y="66"/>
                      </a:lnTo>
                      <a:lnTo>
                        <a:pt x="30" y="3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2" name="Freeform 776"/>
                <p:cNvSpPr>
                  <a:spLocks/>
                </p:cNvSpPr>
                <p:nvPr/>
              </p:nvSpPr>
              <p:spPr bwMode="auto">
                <a:xfrm>
                  <a:off x="3175" y="3002"/>
                  <a:ext cx="79" cy="87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0" y="15"/>
                    </a:cxn>
                    <a:cxn ang="0">
                      <a:pos x="19" y="36"/>
                    </a:cxn>
                    <a:cxn ang="0">
                      <a:pos x="40" y="56"/>
                    </a:cxn>
                    <a:cxn ang="0">
                      <a:pos x="60" y="76"/>
                    </a:cxn>
                    <a:cxn ang="0">
                      <a:pos x="82" y="97"/>
                    </a:cxn>
                    <a:cxn ang="0">
                      <a:pos x="102" y="116"/>
                    </a:cxn>
                    <a:cxn ang="0">
                      <a:pos x="121" y="137"/>
                    </a:cxn>
                    <a:cxn ang="0">
                      <a:pos x="140" y="159"/>
                    </a:cxn>
                    <a:cxn ang="0">
                      <a:pos x="160" y="179"/>
                    </a:cxn>
                    <a:cxn ang="0">
                      <a:pos x="179" y="201"/>
                    </a:cxn>
                    <a:cxn ang="0">
                      <a:pos x="198" y="223"/>
                    </a:cxn>
                    <a:cxn ang="0">
                      <a:pos x="215" y="244"/>
                    </a:cxn>
                    <a:cxn ang="0">
                      <a:pos x="233" y="265"/>
                    </a:cxn>
                    <a:cxn ang="0">
                      <a:pos x="249" y="286"/>
                    </a:cxn>
                    <a:cxn ang="0">
                      <a:pos x="264" y="307"/>
                    </a:cxn>
                    <a:cxn ang="0">
                      <a:pos x="278" y="329"/>
                    </a:cxn>
                    <a:cxn ang="0">
                      <a:pos x="292" y="349"/>
                    </a:cxn>
                    <a:cxn ang="0">
                      <a:pos x="309" y="339"/>
                    </a:cxn>
                    <a:cxn ang="0">
                      <a:pos x="294" y="318"/>
                    </a:cxn>
                    <a:cxn ang="0">
                      <a:pos x="280" y="296"/>
                    </a:cxn>
                    <a:cxn ang="0">
                      <a:pos x="263" y="274"/>
                    </a:cxn>
                    <a:cxn ang="0">
                      <a:pos x="247" y="253"/>
                    </a:cxn>
                    <a:cxn ang="0">
                      <a:pos x="229" y="230"/>
                    </a:cxn>
                    <a:cxn ang="0">
                      <a:pos x="212" y="210"/>
                    </a:cxn>
                    <a:cxn ang="0">
                      <a:pos x="193" y="188"/>
                    </a:cxn>
                    <a:cxn ang="0">
                      <a:pos x="175" y="167"/>
                    </a:cxn>
                    <a:cxn ang="0">
                      <a:pos x="154" y="146"/>
                    </a:cxn>
                    <a:cxn ang="0">
                      <a:pos x="135" y="125"/>
                    </a:cxn>
                    <a:cxn ang="0">
                      <a:pos x="116" y="102"/>
                    </a:cxn>
                    <a:cxn ang="0">
                      <a:pos x="95" y="82"/>
                    </a:cxn>
                    <a:cxn ang="0">
                      <a:pos x="75" y="62"/>
                    </a:cxn>
                    <a:cxn ang="0">
                      <a:pos x="53" y="40"/>
                    </a:cxn>
                    <a:cxn ang="0">
                      <a:pos x="32" y="20"/>
                    </a:cxn>
                    <a:cxn ang="0">
                      <a:pos x="11" y="1"/>
                    </a:cxn>
                    <a:cxn ang="0">
                      <a:pos x="11" y="0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309" h="349">
                      <a:moveTo>
                        <a:pt x="1" y="16"/>
                      </a:moveTo>
                      <a:lnTo>
                        <a:pt x="0" y="15"/>
                      </a:lnTo>
                      <a:lnTo>
                        <a:pt x="19" y="36"/>
                      </a:lnTo>
                      <a:lnTo>
                        <a:pt x="40" y="56"/>
                      </a:lnTo>
                      <a:lnTo>
                        <a:pt x="60" y="76"/>
                      </a:lnTo>
                      <a:lnTo>
                        <a:pt x="82" y="97"/>
                      </a:lnTo>
                      <a:lnTo>
                        <a:pt x="102" y="116"/>
                      </a:lnTo>
                      <a:lnTo>
                        <a:pt x="121" y="137"/>
                      </a:lnTo>
                      <a:lnTo>
                        <a:pt x="140" y="159"/>
                      </a:lnTo>
                      <a:lnTo>
                        <a:pt x="160" y="179"/>
                      </a:lnTo>
                      <a:lnTo>
                        <a:pt x="179" y="201"/>
                      </a:lnTo>
                      <a:lnTo>
                        <a:pt x="198" y="223"/>
                      </a:lnTo>
                      <a:lnTo>
                        <a:pt x="215" y="244"/>
                      </a:lnTo>
                      <a:lnTo>
                        <a:pt x="233" y="265"/>
                      </a:lnTo>
                      <a:lnTo>
                        <a:pt x="249" y="286"/>
                      </a:lnTo>
                      <a:lnTo>
                        <a:pt x="264" y="307"/>
                      </a:lnTo>
                      <a:lnTo>
                        <a:pt x="278" y="329"/>
                      </a:lnTo>
                      <a:lnTo>
                        <a:pt x="292" y="349"/>
                      </a:lnTo>
                      <a:lnTo>
                        <a:pt x="309" y="339"/>
                      </a:lnTo>
                      <a:lnTo>
                        <a:pt x="294" y="318"/>
                      </a:lnTo>
                      <a:lnTo>
                        <a:pt x="280" y="296"/>
                      </a:lnTo>
                      <a:lnTo>
                        <a:pt x="263" y="274"/>
                      </a:lnTo>
                      <a:lnTo>
                        <a:pt x="247" y="253"/>
                      </a:lnTo>
                      <a:lnTo>
                        <a:pt x="229" y="230"/>
                      </a:lnTo>
                      <a:lnTo>
                        <a:pt x="212" y="210"/>
                      </a:lnTo>
                      <a:lnTo>
                        <a:pt x="193" y="188"/>
                      </a:lnTo>
                      <a:lnTo>
                        <a:pt x="175" y="167"/>
                      </a:lnTo>
                      <a:lnTo>
                        <a:pt x="154" y="146"/>
                      </a:lnTo>
                      <a:lnTo>
                        <a:pt x="135" y="125"/>
                      </a:lnTo>
                      <a:lnTo>
                        <a:pt x="116" y="102"/>
                      </a:lnTo>
                      <a:lnTo>
                        <a:pt x="95" y="82"/>
                      </a:lnTo>
                      <a:lnTo>
                        <a:pt x="75" y="62"/>
                      </a:lnTo>
                      <a:lnTo>
                        <a:pt x="53" y="40"/>
                      </a:lnTo>
                      <a:lnTo>
                        <a:pt x="32" y="2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3" name="Freeform 777"/>
                <p:cNvSpPr>
                  <a:spLocks/>
                </p:cNvSpPr>
                <p:nvPr/>
              </p:nvSpPr>
              <p:spPr bwMode="auto">
                <a:xfrm>
                  <a:off x="3096" y="2943"/>
                  <a:ext cx="82" cy="63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0" y="18"/>
                    </a:cxn>
                    <a:cxn ang="0">
                      <a:pos x="23" y="35"/>
                    </a:cxn>
                    <a:cxn ang="0">
                      <a:pos x="46" y="50"/>
                    </a:cxn>
                    <a:cxn ang="0">
                      <a:pos x="68" y="66"/>
                    </a:cxn>
                    <a:cxn ang="0">
                      <a:pos x="89" y="80"/>
                    </a:cxn>
                    <a:cxn ang="0">
                      <a:pos x="110" y="94"/>
                    </a:cxn>
                    <a:cxn ang="0">
                      <a:pos x="130" y="110"/>
                    </a:cxn>
                    <a:cxn ang="0">
                      <a:pos x="147" y="123"/>
                    </a:cxn>
                    <a:cxn ang="0">
                      <a:pos x="167" y="138"/>
                    </a:cxn>
                    <a:cxn ang="0">
                      <a:pos x="187" y="152"/>
                    </a:cxn>
                    <a:cxn ang="0">
                      <a:pos x="205" y="167"/>
                    </a:cxn>
                    <a:cxn ang="0">
                      <a:pos x="223" y="181"/>
                    </a:cxn>
                    <a:cxn ang="0">
                      <a:pos x="241" y="195"/>
                    </a:cxn>
                    <a:cxn ang="0">
                      <a:pos x="260" y="209"/>
                    </a:cxn>
                    <a:cxn ang="0">
                      <a:pos x="278" y="224"/>
                    </a:cxn>
                    <a:cxn ang="0">
                      <a:pos x="298" y="239"/>
                    </a:cxn>
                    <a:cxn ang="0">
                      <a:pos x="318" y="253"/>
                    </a:cxn>
                    <a:cxn ang="0">
                      <a:pos x="328" y="237"/>
                    </a:cxn>
                    <a:cxn ang="0">
                      <a:pos x="307" y="221"/>
                    </a:cxn>
                    <a:cxn ang="0">
                      <a:pos x="289" y="207"/>
                    </a:cxn>
                    <a:cxn ang="0">
                      <a:pos x="270" y="195"/>
                    </a:cxn>
                    <a:cxn ang="0">
                      <a:pos x="252" y="180"/>
                    </a:cxn>
                    <a:cxn ang="0">
                      <a:pos x="233" y="167"/>
                    </a:cxn>
                    <a:cxn ang="0">
                      <a:pos x="214" y="151"/>
                    </a:cxn>
                    <a:cxn ang="0">
                      <a:pos x="196" y="138"/>
                    </a:cxn>
                    <a:cxn ang="0">
                      <a:pos x="178" y="123"/>
                    </a:cxn>
                    <a:cxn ang="0">
                      <a:pos x="160" y="108"/>
                    </a:cxn>
                    <a:cxn ang="0">
                      <a:pos x="140" y="93"/>
                    </a:cxn>
                    <a:cxn ang="0">
                      <a:pos x="119" y="79"/>
                    </a:cxn>
                    <a:cxn ang="0">
                      <a:pos x="100" y="63"/>
                    </a:cxn>
                    <a:cxn ang="0">
                      <a:pos x="79" y="49"/>
                    </a:cxn>
                    <a:cxn ang="0">
                      <a:pos x="57" y="32"/>
                    </a:cxn>
                    <a:cxn ang="0">
                      <a:pos x="33" y="17"/>
                    </a:cxn>
                    <a:cxn ang="0">
                      <a:pos x="9" y="1"/>
                    </a:cxn>
                    <a:cxn ang="0">
                      <a:pos x="4" y="0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328" h="253">
                      <a:moveTo>
                        <a:pt x="3" y="19"/>
                      </a:moveTo>
                      <a:lnTo>
                        <a:pt x="0" y="18"/>
                      </a:lnTo>
                      <a:lnTo>
                        <a:pt x="23" y="35"/>
                      </a:lnTo>
                      <a:lnTo>
                        <a:pt x="46" y="50"/>
                      </a:lnTo>
                      <a:lnTo>
                        <a:pt x="68" y="66"/>
                      </a:lnTo>
                      <a:lnTo>
                        <a:pt x="89" y="80"/>
                      </a:lnTo>
                      <a:lnTo>
                        <a:pt x="110" y="94"/>
                      </a:lnTo>
                      <a:lnTo>
                        <a:pt x="130" y="110"/>
                      </a:lnTo>
                      <a:lnTo>
                        <a:pt x="147" y="123"/>
                      </a:lnTo>
                      <a:lnTo>
                        <a:pt x="167" y="138"/>
                      </a:lnTo>
                      <a:lnTo>
                        <a:pt x="187" y="152"/>
                      </a:lnTo>
                      <a:lnTo>
                        <a:pt x="205" y="167"/>
                      </a:lnTo>
                      <a:lnTo>
                        <a:pt x="223" y="181"/>
                      </a:lnTo>
                      <a:lnTo>
                        <a:pt x="241" y="195"/>
                      </a:lnTo>
                      <a:lnTo>
                        <a:pt x="260" y="209"/>
                      </a:lnTo>
                      <a:lnTo>
                        <a:pt x="278" y="224"/>
                      </a:lnTo>
                      <a:lnTo>
                        <a:pt x="298" y="239"/>
                      </a:lnTo>
                      <a:lnTo>
                        <a:pt x="318" y="253"/>
                      </a:lnTo>
                      <a:lnTo>
                        <a:pt x="328" y="237"/>
                      </a:lnTo>
                      <a:lnTo>
                        <a:pt x="307" y="221"/>
                      </a:lnTo>
                      <a:lnTo>
                        <a:pt x="289" y="207"/>
                      </a:lnTo>
                      <a:lnTo>
                        <a:pt x="270" y="195"/>
                      </a:lnTo>
                      <a:lnTo>
                        <a:pt x="252" y="180"/>
                      </a:lnTo>
                      <a:lnTo>
                        <a:pt x="233" y="167"/>
                      </a:lnTo>
                      <a:lnTo>
                        <a:pt x="214" y="151"/>
                      </a:lnTo>
                      <a:lnTo>
                        <a:pt x="196" y="138"/>
                      </a:lnTo>
                      <a:lnTo>
                        <a:pt x="178" y="123"/>
                      </a:lnTo>
                      <a:lnTo>
                        <a:pt x="160" y="108"/>
                      </a:lnTo>
                      <a:lnTo>
                        <a:pt x="140" y="93"/>
                      </a:lnTo>
                      <a:lnTo>
                        <a:pt x="119" y="79"/>
                      </a:lnTo>
                      <a:lnTo>
                        <a:pt x="100" y="63"/>
                      </a:lnTo>
                      <a:lnTo>
                        <a:pt x="79" y="49"/>
                      </a:lnTo>
                      <a:lnTo>
                        <a:pt x="57" y="32"/>
                      </a:lnTo>
                      <a:lnTo>
                        <a:pt x="33" y="17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4" name="Freeform 778"/>
                <p:cNvSpPr>
                  <a:spLocks/>
                </p:cNvSpPr>
                <p:nvPr/>
              </p:nvSpPr>
              <p:spPr bwMode="auto">
                <a:xfrm>
                  <a:off x="3085" y="2943"/>
                  <a:ext cx="12" cy="69"/>
                </a:xfrm>
                <a:custGeom>
                  <a:avLst/>
                  <a:gdLst/>
                  <a:ahLst/>
                  <a:cxnLst>
                    <a:cxn ang="0">
                      <a:pos x="19" y="276"/>
                    </a:cxn>
                    <a:cxn ang="0">
                      <a:pos x="19" y="277"/>
                    </a:cxn>
                    <a:cxn ang="0">
                      <a:pos x="23" y="229"/>
                    </a:cxn>
                    <a:cxn ang="0">
                      <a:pos x="28" y="181"/>
                    </a:cxn>
                    <a:cxn ang="0">
                      <a:pos x="33" y="136"/>
                    </a:cxn>
                    <a:cxn ang="0">
                      <a:pos x="36" y="93"/>
                    </a:cxn>
                    <a:cxn ang="0">
                      <a:pos x="41" y="61"/>
                    </a:cxn>
                    <a:cxn ang="0">
                      <a:pos x="45" y="35"/>
                    </a:cxn>
                    <a:cxn ang="0">
                      <a:pos x="49" y="18"/>
                    </a:cxn>
                    <a:cxn ang="0">
                      <a:pos x="44" y="19"/>
                    </a:cxn>
                    <a:cxn ang="0">
                      <a:pos x="45" y="0"/>
                    </a:cxn>
                    <a:cxn ang="0">
                      <a:pos x="30" y="12"/>
                    </a:cxn>
                    <a:cxn ang="0">
                      <a:pos x="27" y="31"/>
                    </a:cxn>
                    <a:cxn ang="0">
                      <a:pos x="21" y="59"/>
                    </a:cxn>
                    <a:cxn ang="0">
                      <a:pos x="19" y="93"/>
                    </a:cxn>
                    <a:cxn ang="0">
                      <a:pos x="14" y="133"/>
                    </a:cxn>
                    <a:cxn ang="0">
                      <a:pos x="9" y="181"/>
                    </a:cxn>
                    <a:cxn ang="0">
                      <a:pos x="5" y="229"/>
                    </a:cxn>
                    <a:cxn ang="0">
                      <a:pos x="0" y="275"/>
                    </a:cxn>
                    <a:cxn ang="0">
                      <a:pos x="0" y="276"/>
                    </a:cxn>
                    <a:cxn ang="0">
                      <a:pos x="19" y="276"/>
                    </a:cxn>
                  </a:cxnLst>
                  <a:rect l="0" t="0" r="r" b="b"/>
                  <a:pathLst>
                    <a:path w="49" h="277">
                      <a:moveTo>
                        <a:pt x="19" y="276"/>
                      </a:moveTo>
                      <a:lnTo>
                        <a:pt x="19" y="277"/>
                      </a:lnTo>
                      <a:lnTo>
                        <a:pt x="23" y="229"/>
                      </a:lnTo>
                      <a:lnTo>
                        <a:pt x="28" y="181"/>
                      </a:lnTo>
                      <a:lnTo>
                        <a:pt x="33" y="136"/>
                      </a:lnTo>
                      <a:lnTo>
                        <a:pt x="36" y="93"/>
                      </a:lnTo>
                      <a:lnTo>
                        <a:pt x="41" y="61"/>
                      </a:lnTo>
                      <a:lnTo>
                        <a:pt x="45" y="35"/>
                      </a:lnTo>
                      <a:lnTo>
                        <a:pt x="49" y="18"/>
                      </a:lnTo>
                      <a:lnTo>
                        <a:pt x="44" y="19"/>
                      </a:lnTo>
                      <a:lnTo>
                        <a:pt x="45" y="0"/>
                      </a:lnTo>
                      <a:lnTo>
                        <a:pt x="30" y="12"/>
                      </a:lnTo>
                      <a:lnTo>
                        <a:pt x="27" y="31"/>
                      </a:lnTo>
                      <a:lnTo>
                        <a:pt x="21" y="59"/>
                      </a:lnTo>
                      <a:lnTo>
                        <a:pt x="19" y="93"/>
                      </a:lnTo>
                      <a:lnTo>
                        <a:pt x="14" y="133"/>
                      </a:lnTo>
                      <a:lnTo>
                        <a:pt x="9" y="181"/>
                      </a:lnTo>
                      <a:lnTo>
                        <a:pt x="5" y="229"/>
                      </a:lnTo>
                      <a:lnTo>
                        <a:pt x="0" y="275"/>
                      </a:lnTo>
                      <a:lnTo>
                        <a:pt x="0" y="276"/>
                      </a:lnTo>
                      <a:lnTo>
                        <a:pt x="19" y="27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5" name="Freeform 779"/>
                <p:cNvSpPr>
                  <a:spLocks/>
                </p:cNvSpPr>
                <p:nvPr/>
              </p:nvSpPr>
              <p:spPr bwMode="auto">
                <a:xfrm>
                  <a:off x="3085" y="3012"/>
                  <a:ext cx="87" cy="198"/>
                </a:xfrm>
                <a:custGeom>
                  <a:avLst/>
                  <a:gdLst/>
                  <a:ahLst/>
                  <a:cxnLst>
                    <a:cxn ang="0">
                      <a:pos x="348" y="775"/>
                    </a:cxn>
                    <a:cxn ang="0">
                      <a:pos x="349" y="775"/>
                    </a:cxn>
                    <a:cxn ang="0">
                      <a:pos x="306" y="743"/>
                    </a:cxn>
                    <a:cxn ang="0">
                      <a:pos x="264" y="706"/>
                    </a:cxn>
                    <a:cxn ang="0">
                      <a:pos x="227" y="668"/>
                    </a:cxn>
                    <a:cxn ang="0">
                      <a:pos x="192" y="627"/>
                    </a:cxn>
                    <a:cxn ang="0">
                      <a:pos x="162" y="584"/>
                    </a:cxn>
                    <a:cxn ang="0">
                      <a:pos x="133" y="537"/>
                    </a:cxn>
                    <a:cxn ang="0">
                      <a:pos x="108" y="490"/>
                    </a:cxn>
                    <a:cxn ang="0">
                      <a:pos x="86" y="440"/>
                    </a:cxn>
                    <a:cxn ang="0">
                      <a:pos x="67" y="389"/>
                    </a:cxn>
                    <a:cxn ang="0">
                      <a:pos x="51" y="337"/>
                    </a:cxn>
                    <a:cxn ang="0">
                      <a:pos x="38" y="281"/>
                    </a:cxn>
                    <a:cxn ang="0">
                      <a:pos x="28" y="227"/>
                    </a:cxn>
                    <a:cxn ang="0">
                      <a:pos x="22" y="171"/>
                    </a:cxn>
                    <a:cxn ang="0">
                      <a:pos x="18" y="114"/>
                    </a:cxn>
                    <a:cxn ang="0">
                      <a:pos x="18" y="58"/>
                    </a:cxn>
                    <a:cxn ang="0">
                      <a:pos x="22" y="0"/>
                    </a:cxn>
                    <a:cxn ang="0">
                      <a:pos x="3" y="0"/>
                    </a:cxn>
                    <a:cxn ang="0">
                      <a:pos x="0" y="58"/>
                    </a:cxn>
                    <a:cxn ang="0">
                      <a:pos x="0" y="114"/>
                    </a:cxn>
                    <a:cxn ang="0">
                      <a:pos x="3" y="171"/>
                    </a:cxn>
                    <a:cxn ang="0">
                      <a:pos x="9" y="230"/>
                    </a:cxn>
                    <a:cxn ang="0">
                      <a:pos x="19" y="285"/>
                    </a:cxn>
                    <a:cxn ang="0">
                      <a:pos x="33" y="340"/>
                    </a:cxn>
                    <a:cxn ang="0">
                      <a:pos x="48" y="395"/>
                    </a:cxn>
                    <a:cxn ang="0">
                      <a:pos x="67" y="446"/>
                    </a:cxn>
                    <a:cxn ang="0">
                      <a:pos x="91" y="499"/>
                    </a:cxn>
                    <a:cxn ang="0">
                      <a:pos x="117" y="548"/>
                    </a:cxn>
                    <a:cxn ang="0">
                      <a:pos x="145" y="595"/>
                    </a:cxn>
                    <a:cxn ang="0">
                      <a:pos x="177" y="640"/>
                    </a:cxn>
                    <a:cxn ang="0">
                      <a:pos x="213" y="681"/>
                    </a:cxn>
                    <a:cxn ang="0">
                      <a:pos x="251" y="722"/>
                    </a:cxn>
                    <a:cxn ang="0">
                      <a:pos x="293" y="757"/>
                    </a:cxn>
                    <a:cxn ang="0">
                      <a:pos x="339" y="792"/>
                    </a:cxn>
                    <a:cxn ang="0">
                      <a:pos x="340" y="792"/>
                    </a:cxn>
                    <a:cxn ang="0">
                      <a:pos x="348" y="775"/>
                    </a:cxn>
                  </a:cxnLst>
                  <a:rect l="0" t="0" r="r" b="b"/>
                  <a:pathLst>
                    <a:path w="349" h="792">
                      <a:moveTo>
                        <a:pt x="348" y="775"/>
                      </a:moveTo>
                      <a:lnTo>
                        <a:pt x="349" y="775"/>
                      </a:lnTo>
                      <a:lnTo>
                        <a:pt x="306" y="743"/>
                      </a:lnTo>
                      <a:lnTo>
                        <a:pt x="264" y="706"/>
                      </a:lnTo>
                      <a:lnTo>
                        <a:pt x="227" y="668"/>
                      </a:lnTo>
                      <a:lnTo>
                        <a:pt x="192" y="627"/>
                      </a:lnTo>
                      <a:lnTo>
                        <a:pt x="162" y="584"/>
                      </a:lnTo>
                      <a:lnTo>
                        <a:pt x="133" y="537"/>
                      </a:lnTo>
                      <a:lnTo>
                        <a:pt x="108" y="490"/>
                      </a:lnTo>
                      <a:lnTo>
                        <a:pt x="86" y="440"/>
                      </a:lnTo>
                      <a:lnTo>
                        <a:pt x="67" y="389"/>
                      </a:lnTo>
                      <a:lnTo>
                        <a:pt x="51" y="337"/>
                      </a:lnTo>
                      <a:lnTo>
                        <a:pt x="38" y="281"/>
                      </a:lnTo>
                      <a:lnTo>
                        <a:pt x="28" y="227"/>
                      </a:lnTo>
                      <a:lnTo>
                        <a:pt x="22" y="171"/>
                      </a:lnTo>
                      <a:lnTo>
                        <a:pt x="18" y="114"/>
                      </a:lnTo>
                      <a:lnTo>
                        <a:pt x="18" y="58"/>
                      </a:lnTo>
                      <a:lnTo>
                        <a:pt x="22" y="0"/>
                      </a:lnTo>
                      <a:lnTo>
                        <a:pt x="3" y="0"/>
                      </a:lnTo>
                      <a:lnTo>
                        <a:pt x="0" y="58"/>
                      </a:lnTo>
                      <a:lnTo>
                        <a:pt x="0" y="114"/>
                      </a:lnTo>
                      <a:lnTo>
                        <a:pt x="3" y="171"/>
                      </a:lnTo>
                      <a:lnTo>
                        <a:pt x="9" y="230"/>
                      </a:lnTo>
                      <a:lnTo>
                        <a:pt x="19" y="285"/>
                      </a:lnTo>
                      <a:lnTo>
                        <a:pt x="33" y="340"/>
                      </a:lnTo>
                      <a:lnTo>
                        <a:pt x="48" y="395"/>
                      </a:lnTo>
                      <a:lnTo>
                        <a:pt x="67" y="446"/>
                      </a:lnTo>
                      <a:lnTo>
                        <a:pt x="91" y="499"/>
                      </a:lnTo>
                      <a:lnTo>
                        <a:pt x="117" y="548"/>
                      </a:lnTo>
                      <a:lnTo>
                        <a:pt x="145" y="595"/>
                      </a:lnTo>
                      <a:lnTo>
                        <a:pt x="177" y="640"/>
                      </a:lnTo>
                      <a:lnTo>
                        <a:pt x="213" y="681"/>
                      </a:lnTo>
                      <a:lnTo>
                        <a:pt x="251" y="722"/>
                      </a:lnTo>
                      <a:lnTo>
                        <a:pt x="293" y="757"/>
                      </a:lnTo>
                      <a:lnTo>
                        <a:pt x="339" y="792"/>
                      </a:lnTo>
                      <a:lnTo>
                        <a:pt x="340" y="792"/>
                      </a:lnTo>
                      <a:lnTo>
                        <a:pt x="348" y="77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6" name="Freeform 780"/>
                <p:cNvSpPr>
                  <a:spLocks/>
                </p:cNvSpPr>
                <p:nvPr/>
              </p:nvSpPr>
              <p:spPr bwMode="auto">
                <a:xfrm>
                  <a:off x="3170" y="3206"/>
                  <a:ext cx="55" cy="16"/>
                </a:xfrm>
                <a:custGeom>
                  <a:avLst/>
                  <a:gdLst/>
                  <a:ahLst/>
                  <a:cxnLst>
                    <a:cxn ang="0">
                      <a:pos x="197" y="57"/>
                    </a:cxn>
                    <a:cxn ang="0">
                      <a:pos x="206" y="47"/>
                    </a:cxn>
                    <a:cxn ang="0">
                      <a:pos x="195" y="45"/>
                    </a:cxn>
                    <a:cxn ang="0">
                      <a:pos x="182" y="45"/>
                    </a:cxn>
                    <a:cxn ang="0">
                      <a:pos x="169" y="44"/>
                    </a:cxn>
                    <a:cxn ang="0">
                      <a:pos x="156" y="44"/>
                    </a:cxn>
                    <a:cxn ang="0">
                      <a:pos x="144" y="43"/>
                    </a:cxn>
                    <a:cxn ang="0">
                      <a:pos x="132" y="41"/>
                    </a:cxn>
                    <a:cxn ang="0">
                      <a:pos x="118" y="38"/>
                    </a:cxn>
                    <a:cxn ang="0">
                      <a:pos x="106" y="36"/>
                    </a:cxn>
                    <a:cxn ang="0">
                      <a:pos x="94" y="32"/>
                    </a:cxn>
                    <a:cxn ang="0">
                      <a:pos x="80" y="29"/>
                    </a:cxn>
                    <a:cxn ang="0">
                      <a:pos x="69" y="25"/>
                    </a:cxn>
                    <a:cxn ang="0">
                      <a:pos x="55" y="20"/>
                    </a:cxn>
                    <a:cxn ang="0">
                      <a:pos x="44" y="16"/>
                    </a:cxn>
                    <a:cxn ang="0">
                      <a:pos x="32" y="10"/>
                    </a:cxn>
                    <a:cxn ang="0">
                      <a:pos x="21" y="5"/>
                    </a:cxn>
                    <a:cxn ang="0">
                      <a:pos x="8" y="0"/>
                    </a:cxn>
                    <a:cxn ang="0">
                      <a:pos x="0" y="17"/>
                    </a:cxn>
                    <a:cxn ang="0">
                      <a:pos x="11" y="24"/>
                    </a:cxn>
                    <a:cxn ang="0">
                      <a:pos x="25" y="29"/>
                    </a:cxn>
                    <a:cxn ang="0">
                      <a:pos x="38" y="35"/>
                    </a:cxn>
                    <a:cxn ang="0">
                      <a:pos x="50" y="39"/>
                    </a:cxn>
                    <a:cxn ang="0">
                      <a:pos x="63" y="44"/>
                    </a:cxn>
                    <a:cxn ang="0">
                      <a:pos x="76" y="48"/>
                    </a:cxn>
                    <a:cxn ang="0">
                      <a:pos x="90" y="50"/>
                    </a:cxn>
                    <a:cxn ang="0">
                      <a:pos x="102" y="55"/>
                    </a:cxn>
                    <a:cxn ang="0">
                      <a:pos x="117" y="57"/>
                    </a:cxn>
                    <a:cxn ang="0">
                      <a:pos x="130" y="60"/>
                    </a:cxn>
                    <a:cxn ang="0">
                      <a:pos x="142" y="61"/>
                    </a:cxn>
                    <a:cxn ang="0">
                      <a:pos x="156" y="62"/>
                    </a:cxn>
                    <a:cxn ang="0">
                      <a:pos x="169" y="63"/>
                    </a:cxn>
                    <a:cxn ang="0">
                      <a:pos x="182" y="64"/>
                    </a:cxn>
                    <a:cxn ang="0">
                      <a:pos x="195" y="67"/>
                    </a:cxn>
                    <a:cxn ang="0">
                      <a:pos x="206" y="66"/>
                    </a:cxn>
                    <a:cxn ang="0">
                      <a:pos x="215" y="55"/>
                    </a:cxn>
                    <a:cxn ang="0">
                      <a:pos x="206" y="67"/>
                    </a:cxn>
                    <a:cxn ang="0">
                      <a:pos x="218" y="67"/>
                    </a:cxn>
                    <a:cxn ang="0">
                      <a:pos x="215" y="55"/>
                    </a:cxn>
                    <a:cxn ang="0">
                      <a:pos x="197" y="57"/>
                    </a:cxn>
                  </a:cxnLst>
                  <a:rect l="0" t="0" r="r" b="b"/>
                  <a:pathLst>
                    <a:path w="218" h="67">
                      <a:moveTo>
                        <a:pt x="197" y="57"/>
                      </a:moveTo>
                      <a:lnTo>
                        <a:pt x="206" y="47"/>
                      </a:lnTo>
                      <a:lnTo>
                        <a:pt x="195" y="45"/>
                      </a:lnTo>
                      <a:lnTo>
                        <a:pt x="182" y="45"/>
                      </a:lnTo>
                      <a:lnTo>
                        <a:pt x="169" y="44"/>
                      </a:lnTo>
                      <a:lnTo>
                        <a:pt x="156" y="44"/>
                      </a:lnTo>
                      <a:lnTo>
                        <a:pt x="144" y="43"/>
                      </a:lnTo>
                      <a:lnTo>
                        <a:pt x="132" y="41"/>
                      </a:lnTo>
                      <a:lnTo>
                        <a:pt x="118" y="38"/>
                      </a:lnTo>
                      <a:lnTo>
                        <a:pt x="106" y="36"/>
                      </a:lnTo>
                      <a:lnTo>
                        <a:pt x="94" y="32"/>
                      </a:lnTo>
                      <a:lnTo>
                        <a:pt x="80" y="29"/>
                      </a:lnTo>
                      <a:lnTo>
                        <a:pt x="69" y="25"/>
                      </a:lnTo>
                      <a:lnTo>
                        <a:pt x="55" y="20"/>
                      </a:lnTo>
                      <a:lnTo>
                        <a:pt x="44" y="16"/>
                      </a:lnTo>
                      <a:lnTo>
                        <a:pt x="32" y="10"/>
                      </a:lnTo>
                      <a:lnTo>
                        <a:pt x="21" y="5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11" y="24"/>
                      </a:lnTo>
                      <a:lnTo>
                        <a:pt x="25" y="29"/>
                      </a:lnTo>
                      <a:lnTo>
                        <a:pt x="38" y="35"/>
                      </a:lnTo>
                      <a:lnTo>
                        <a:pt x="50" y="39"/>
                      </a:lnTo>
                      <a:lnTo>
                        <a:pt x="63" y="44"/>
                      </a:lnTo>
                      <a:lnTo>
                        <a:pt x="76" y="48"/>
                      </a:lnTo>
                      <a:lnTo>
                        <a:pt x="90" y="50"/>
                      </a:lnTo>
                      <a:lnTo>
                        <a:pt x="102" y="55"/>
                      </a:lnTo>
                      <a:lnTo>
                        <a:pt x="117" y="57"/>
                      </a:lnTo>
                      <a:lnTo>
                        <a:pt x="130" y="60"/>
                      </a:lnTo>
                      <a:lnTo>
                        <a:pt x="142" y="61"/>
                      </a:lnTo>
                      <a:lnTo>
                        <a:pt x="156" y="62"/>
                      </a:lnTo>
                      <a:lnTo>
                        <a:pt x="169" y="63"/>
                      </a:lnTo>
                      <a:lnTo>
                        <a:pt x="182" y="64"/>
                      </a:lnTo>
                      <a:lnTo>
                        <a:pt x="195" y="67"/>
                      </a:lnTo>
                      <a:lnTo>
                        <a:pt x="206" y="66"/>
                      </a:lnTo>
                      <a:lnTo>
                        <a:pt x="215" y="55"/>
                      </a:lnTo>
                      <a:lnTo>
                        <a:pt x="206" y="67"/>
                      </a:lnTo>
                      <a:lnTo>
                        <a:pt x="218" y="67"/>
                      </a:lnTo>
                      <a:lnTo>
                        <a:pt x="215" y="55"/>
                      </a:lnTo>
                      <a:lnTo>
                        <a:pt x="197" y="5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7" name="Freeform 781"/>
                <p:cNvSpPr>
                  <a:spLocks/>
                </p:cNvSpPr>
                <p:nvPr/>
              </p:nvSpPr>
              <p:spPr bwMode="auto">
                <a:xfrm>
                  <a:off x="3183" y="3141"/>
                  <a:ext cx="41" cy="7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8"/>
                    </a:cxn>
                    <a:cxn ang="0">
                      <a:pos x="19" y="50"/>
                    </a:cxn>
                    <a:cxn ang="0">
                      <a:pos x="39" y="88"/>
                    </a:cxn>
                    <a:cxn ang="0">
                      <a:pos x="62" y="126"/>
                    </a:cxn>
                    <a:cxn ang="0">
                      <a:pos x="84" y="163"/>
                    </a:cxn>
                    <a:cxn ang="0">
                      <a:pos x="105" y="199"/>
                    </a:cxn>
                    <a:cxn ang="0">
                      <a:pos x="123" y="236"/>
                    </a:cxn>
                    <a:cxn ang="0">
                      <a:pos x="137" y="275"/>
                    </a:cxn>
                    <a:cxn ang="0">
                      <a:pos x="146" y="314"/>
                    </a:cxn>
                    <a:cxn ang="0">
                      <a:pos x="164" y="312"/>
                    </a:cxn>
                    <a:cxn ang="0">
                      <a:pos x="155" y="270"/>
                    </a:cxn>
                    <a:cxn ang="0">
                      <a:pos x="141" y="229"/>
                    </a:cxn>
                    <a:cxn ang="0">
                      <a:pos x="122" y="191"/>
                    </a:cxn>
                    <a:cxn ang="0">
                      <a:pos x="101" y="153"/>
                    </a:cxn>
                    <a:cxn ang="0">
                      <a:pos x="79" y="116"/>
                    </a:cxn>
                    <a:cxn ang="0">
                      <a:pos x="57" y="78"/>
                    </a:cxn>
                    <a:cxn ang="0">
                      <a:pos x="36" y="41"/>
                    </a:cxn>
                    <a:cxn ang="0">
                      <a:pos x="18" y="2"/>
                    </a:cxn>
                    <a:cxn ang="0">
                      <a:pos x="17" y="0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164" h="314">
                      <a:moveTo>
                        <a:pt x="1" y="9"/>
                      </a:moveTo>
                      <a:lnTo>
                        <a:pt x="0" y="8"/>
                      </a:lnTo>
                      <a:lnTo>
                        <a:pt x="19" y="50"/>
                      </a:lnTo>
                      <a:lnTo>
                        <a:pt x="39" y="88"/>
                      </a:lnTo>
                      <a:lnTo>
                        <a:pt x="62" y="126"/>
                      </a:lnTo>
                      <a:lnTo>
                        <a:pt x="84" y="163"/>
                      </a:lnTo>
                      <a:lnTo>
                        <a:pt x="105" y="199"/>
                      </a:lnTo>
                      <a:lnTo>
                        <a:pt x="123" y="236"/>
                      </a:lnTo>
                      <a:lnTo>
                        <a:pt x="137" y="275"/>
                      </a:lnTo>
                      <a:lnTo>
                        <a:pt x="146" y="314"/>
                      </a:lnTo>
                      <a:lnTo>
                        <a:pt x="164" y="312"/>
                      </a:lnTo>
                      <a:lnTo>
                        <a:pt x="155" y="270"/>
                      </a:lnTo>
                      <a:lnTo>
                        <a:pt x="141" y="229"/>
                      </a:lnTo>
                      <a:lnTo>
                        <a:pt x="122" y="191"/>
                      </a:lnTo>
                      <a:lnTo>
                        <a:pt x="101" y="153"/>
                      </a:lnTo>
                      <a:lnTo>
                        <a:pt x="79" y="116"/>
                      </a:lnTo>
                      <a:lnTo>
                        <a:pt x="57" y="78"/>
                      </a:lnTo>
                      <a:lnTo>
                        <a:pt x="36" y="41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8" name="Freeform 782"/>
                <p:cNvSpPr>
                  <a:spLocks/>
                </p:cNvSpPr>
                <p:nvPr/>
              </p:nvSpPr>
              <p:spPr bwMode="auto">
                <a:xfrm>
                  <a:off x="3145" y="3070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20" y="45"/>
                    </a:cxn>
                    <a:cxn ang="0">
                      <a:pos x="38" y="81"/>
                    </a:cxn>
                    <a:cxn ang="0">
                      <a:pos x="57" y="116"/>
                    </a:cxn>
                    <a:cxn ang="0">
                      <a:pos x="74" y="152"/>
                    </a:cxn>
                    <a:cxn ang="0">
                      <a:pos x="95" y="188"/>
                    </a:cxn>
                    <a:cxn ang="0">
                      <a:pos x="114" y="223"/>
                    </a:cxn>
                    <a:cxn ang="0">
                      <a:pos x="132" y="258"/>
                    </a:cxn>
                    <a:cxn ang="0">
                      <a:pos x="152" y="295"/>
                    </a:cxn>
                    <a:cxn ang="0">
                      <a:pos x="168" y="286"/>
                    </a:cxn>
                    <a:cxn ang="0">
                      <a:pos x="148" y="250"/>
                    </a:cxn>
                    <a:cxn ang="0">
                      <a:pos x="129" y="214"/>
                    </a:cxn>
                    <a:cxn ang="0">
                      <a:pos x="111" y="179"/>
                    </a:cxn>
                    <a:cxn ang="0">
                      <a:pos x="92" y="144"/>
                    </a:cxn>
                    <a:cxn ang="0">
                      <a:pos x="73" y="108"/>
                    </a:cxn>
                    <a:cxn ang="0">
                      <a:pos x="54" y="74"/>
                    </a:cxn>
                    <a:cxn ang="0">
                      <a:pos x="36" y="37"/>
                    </a:cxn>
                    <a:cxn ang="0">
                      <a:pos x="18" y="0"/>
                    </a:cxn>
                    <a:cxn ang="0">
                      <a:pos x="21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68" h="295">
                      <a:moveTo>
                        <a:pt x="0" y="5"/>
                      </a:moveTo>
                      <a:lnTo>
                        <a:pt x="2" y="8"/>
                      </a:lnTo>
                      <a:lnTo>
                        <a:pt x="20" y="45"/>
                      </a:lnTo>
                      <a:lnTo>
                        <a:pt x="38" y="81"/>
                      </a:lnTo>
                      <a:lnTo>
                        <a:pt x="57" y="116"/>
                      </a:lnTo>
                      <a:lnTo>
                        <a:pt x="74" y="152"/>
                      </a:lnTo>
                      <a:lnTo>
                        <a:pt x="95" y="188"/>
                      </a:lnTo>
                      <a:lnTo>
                        <a:pt x="114" y="223"/>
                      </a:lnTo>
                      <a:lnTo>
                        <a:pt x="132" y="258"/>
                      </a:lnTo>
                      <a:lnTo>
                        <a:pt x="152" y="295"/>
                      </a:lnTo>
                      <a:lnTo>
                        <a:pt x="168" y="286"/>
                      </a:lnTo>
                      <a:lnTo>
                        <a:pt x="148" y="250"/>
                      </a:lnTo>
                      <a:lnTo>
                        <a:pt x="129" y="214"/>
                      </a:lnTo>
                      <a:lnTo>
                        <a:pt x="111" y="179"/>
                      </a:lnTo>
                      <a:lnTo>
                        <a:pt x="92" y="144"/>
                      </a:lnTo>
                      <a:lnTo>
                        <a:pt x="73" y="108"/>
                      </a:lnTo>
                      <a:lnTo>
                        <a:pt x="54" y="74"/>
                      </a:lnTo>
                      <a:lnTo>
                        <a:pt x="36" y="37"/>
                      </a:lnTo>
                      <a:lnTo>
                        <a:pt x="18" y="0"/>
                      </a:lnTo>
                      <a:lnTo>
                        <a:pt x="2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59" name="Freeform 783"/>
                <p:cNvSpPr>
                  <a:spLocks/>
                </p:cNvSpPr>
                <p:nvPr/>
              </p:nvSpPr>
              <p:spPr bwMode="auto">
                <a:xfrm>
                  <a:off x="3145" y="3066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7" y="4"/>
                    </a:cxn>
                    <a:cxn ang="0">
                      <a:pos x="3" y="10"/>
                    </a:cxn>
                    <a:cxn ang="0">
                      <a:pos x="1" y="16"/>
                    </a:cxn>
                    <a:cxn ang="0">
                      <a:pos x="0" y="21"/>
                    </a:cxn>
                    <a:cxn ang="0">
                      <a:pos x="21" y="21"/>
                    </a:cxn>
                    <a:cxn ang="0">
                      <a:pos x="20" y="18"/>
                    </a:cxn>
                    <a:cxn ang="0">
                      <a:pos x="21" y="18"/>
                    </a:cxn>
                    <a:cxn ang="0">
                      <a:pos x="22" y="17"/>
                    </a:cxn>
                    <a:cxn ang="0">
                      <a:pos x="21" y="17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2" h="21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3" y="10"/>
                      </a:lnTo>
                      <a:lnTo>
                        <a:pt x="1" y="16"/>
                      </a:lnTo>
                      <a:lnTo>
                        <a:pt x="0" y="21"/>
                      </a:lnTo>
                      <a:lnTo>
                        <a:pt x="21" y="21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2" y="17"/>
                      </a:lnTo>
                      <a:lnTo>
                        <a:pt x="21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0" name="Freeform 784"/>
                <p:cNvSpPr>
                  <a:spLocks/>
                </p:cNvSpPr>
                <p:nvPr/>
              </p:nvSpPr>
              <p:spPr bwMode="auto">
                <a:xfrm>
                  <a:off x="3148" y="3065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11" y="0"/>
                    </a:cxn>
                    <a:cxn ang="0">
                      <a:pos x="8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8" y="20"/>
                    </a:cxn>
                    <a:cxn ang="0">
                      <a:pos x="9" y="20"/>
                    </a:cxn>
                    <a:cxn ang="0">
                      <a:pos x="10" y="19"/>
                    </a:cxn>
                    <a:cxn ang="0">
                      <a:pos x="11" y="20"/>
                    </a:cxn>
                    <a:cxn ang="0">
                      <a:pos x="4" y="18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17" h="20">
                      <a:moveTo>
                        <a:pt x="17" y="2"/>
                      </a:move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1" y="20"/>
                      </a:lnTo>
                      <a:lnTo>
                        <a:pt x="4" y="18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1" name="Freeform 785"/>
                <p:cNvSpPr>
                  <a:spLocks/>
                </p:cNvSpPr>
                <p:nvPr/>
              </p:nvSpPr>
              <p:spPr bwMode="auto">
                <a:xfrm>
                  <a:off x="3150" y="3066"/>
                  <a:ext cx="171" cy="172"/>
                </a:xfrm>
                <a:custGeom>
                  <a:avLst/>
                  <a:gdLst/>
                  <a:ahLst/>
                  <a:cxnLst>
                    <a:cxn ang="0">
                      <a:pos x="683" y="661"/>
                    </a:cxn>
                    <a:cxn ang="0">
                      <a:pos x="638" y="626"/>
                    </a:cxn>
                    <a:cxn ang="0">
                      <a:pos x="596" y="588"/>
                    </a:cxn>
                    <a:cxn ang="0">
                      <a:pos x="553" y="550"/>
                    </a:cxn>
                    <a:cxn ang="0">
                      <a:pos x="510" y="508"/>
                    </a:cxn>
                    <a:cxn ang="0">
                      <a:pos x="468" y="467"/>
                    </a:cxn>
                    <a:cxn ang="0">
                      <a:pos x="427" y="426"/>
                    </a:cxn>
                    <a:cxn ang="0">
                      <a:pos x="387" y="383"/>
                    </a:cxn>
                    <a:cxn ang="0">
                      <a:pos x="346" y="340"/>
                    </a:cxn>
                    <a:cxn ang="0">
                      <a:pos x="305" y="296"/>
                    </a:cxn>
                    <a:cxn ang="0">
                      <a:pos x="265" y="253"/>
                    </a:cxn>
                    <a:cxn ang="0">
                      <a:pos x="224" y="209"/>
                    </a:cxn>
                    <a:cxn ang="0">
                      <a:pos x="182" y="167"/>
                    </a:cxn>
                    <a:cxn ang="0">
                      <a:pos x="141" y="123"/>
                    </a:cxn>
                    <a:cxn ang="0">
                      <a:pos x="99" y="81"/>
                    </a:cxn>
                    <a:cxn ang="0">
                      <a:pos x="56" y="41"/>
                    </a:cxn>
                    <a:cxn ang="0">
                      <a:pos x="13" y="0"/>
                    </a:cxn>
                    <a:cxn ang="0">
                      <a:pos x="22" y="36"/>
                    </a:cxn>
                    <a:cxn ang="0">
                      <a:pos x="65" y="75"/>
                    </a:cxn>
                    <a:cxn ang="0">
                      <a:pos x="107" y="117"/>
                    </a:cxn>
                    <a:cxn ang="0">
                      <a:pos x="148" y="158"/>
                    </a:cxn>
                    <a:cxn ang="0">
                      <a:pos x="189" y="200"/>
                    </a:cxn>
                    <a:cxn ang="0">
                      <a:pos x="230" y="244"/>
                    </a:cxn>
                    <a:cxn ang="0">
                      <a:pos x="271" y="288"/>
                    </a:cxn>
                    <a:cxn ang="0">
                      <a:pos x="311" y="331"/>
                    </a:cxn>
                    <a:cxn ang="0">
                      <a:pos x="352" y="375"/>
                    </a:cxn>
                    <a:cxn ang="0">
                      <a:pos x="392" y="418"/>
                    </a:cxn>
                    <a:cxn ang="0">
                      <a:pos x="434" y="460"/>
                    </a:cxn>
                    <a:cxn ang="0">
                      <a:pos x="476" y="503"/>
                    </a:cxn>
                    <a:cxn ang="0">
                      <a:pos x="519" y="544"/>
                    </a:cxn>
                    <a:cxn ang="0">
                      <a:pos x="562" y="584"/>
                    </a:cxn>
                    <a:cxn ang="0">
                      <a:pos x="605" y="621"/>
                    </a:cxn>
                    <a:cxn ang="0">
                      <a:pos x="649" y="659"/>
                    </a:cxn>
                    <a:cxn ang="0">
                      <a:pos x="687" y="670"/>
                    </a:cxn>
                    <a:cxn ang="0">
                      <a:pos x="687" y="690"/>
                    </a:cxn>
                    <a:cxn ang="0">
                      <a:pos x="667" y="670"/>
                    </a:cxn>
                  </a:cxnLst>
                  <a:rect l="0" t="0" r="r" b="b"/>
                  <a:pathLst>
                    <a:path w="687" h="690">
                      <a:moveTo>
                        <a:pt x="667" y="670"/>
                      </a:moveTo>
                      <a:lnTo>
                        <a:pt x="683" y="661"/>
                      </a:lnTo>
                      <a:lnTo>
                        <a:pt x="661" y="643"/>
                      </a:lnTo>
                      <a:lnTo>
                        <a:pt x="638" y="626"/>
                      </a:lnTo>
                      <a:lnTo>
                        <a:pt x="616" y="607"/>
                      </a:lnTo>
                      <a:lnTo>
                        <a:pt x="596" y="588"/>
                      </a:lnTo>
                      <a:lnTo>
                        <a:pt x="573" y="569"/>
                      </a:lnTo>
                      <a:lnTo>
                        <a:pt x="553" y="550"/>
                      </a:lnTo>
                      <a:lnTo>
                        <a:pt x="531" y="529"/>
                      </a:lnTo>
                      <a:lnTo>
                        <a:pt x="510" y="508"/>
                      </a:lnTo>
                      <a:lnTo>
                        <a:pt x="489" y="489"/>
                      </a:lnTo>
                      <a:lnTo>
                        <a:pt x="468" y="467"/>
                      </a:lnTo>
                      <a:lnTo>
                        <a:pt x="447" y="446"/>
                      </a:lnTo>
                      <a:lnTo>
                        <a:pt x="427" y="426"/>
                      </a:lnTo>
                      <a:lnTo>
                        <a:pt x="408" y="406"/>
                      </a:lnTo>
                      <a:lnTo>
                        <a:pt x="387" y="383"/>
                      </a:lnTo>
                      <a:lnTo>
                        <a:pt x="366" y="362"/>
                      </a:lnTo>
                      <a:lnTo>
                        <a:pt x="346" y="340"/>
                      </a:lnTo>
                      <a:lnTo>
                        <a:pt x="326" y="319"/>
                      </a:lnTo>
                      <a:lnTo>
                        <a:pt x="305" y="296"/>
                      </a:lnTo>
                      <a:lnTo>
                        <a:pt x="286" y="275"/>
                      </a:lnTo>
                      <a:lnTo>
                        <a:pt x="265" y="253"/>
                      </a:lnTo>
                      <a:lnTo>
                        <a:pt x="244" y="231"/>
                      </a:lnTo>
                      <a:lnTo>
                        <a:pt x="224" y="209"/>
                      </a:lnTo>
                      <a:lnTo>
                        <a:pt x="203" y="188"/>
                      </a:lnTo>
                      <a:lnTo>
                        <a:pt x="182" y="167"/>
                      </a:lnTo>
                      <a:lnTo>
                        <a:pt x="163" y="144"/>
                      </a:lnTo>
                      <a:lnTo>
                        <a:pt x="141" y="123"/>
                      </a:lnTo>
                      <a:lnTo>
                        <a:pt x="120" y="102"/>
                      </a:lnTo>
                      <a:lnTo>
                        <a:pt x="99" y="81"/>
                      </a:lnTo>
                      <a:lnTo>
                        <a:pt x="78" y="61"/>
                      </a:lnTo>
                      <a:lnTo>
                        <a:pt x="56" y="41"/>
                      </a:lnTo>
                      <a:lnTo>
                        <a:pt x="34" y="20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22" y="36"/>
                      </a:lnTo>
                      <a:lnTo>
                        <a:pt x="44" y="55"/>
                      </a:lnTo>
                      <a:lnTo>
                        <a:pt x="65" y="75"/>
                      </a:lnTo>
                      <a:lnTo>
                        <a:pt x="86" y="95"/>
                      </a:lnTo>
                      <a:lnTo>
                        <a:pt x="107" y="117"/>
                      </a:lnTo>
                      <a:lnTo>
                        <a:pt x="128" y="138"/>
                      </a:lnTo>
                      <a:lnTo>
                        <a:pt x="148" y="158"/>
                      </a:lnTo>
                      <a:lnTo>
                        <a:pt x="169" y="179"/>
                      </a:lnTo>
                      <a:lnTo>
                        <a:pt x="189" y="200"/>
                      </a:lnTo>
                      <a:lnTo>
                        <a:pt x="210" y="223"/>
                      </a:lnTo>
                      <a:lnTo>
                        <a:pt x="230" y="244"/>
                      </a:lnTo>
                      <a:lnTo>
                        <a:pt x="250" y="265"/>
                      </a:lnTo>
                      <a:lnTo>
                        <a:pt x="271" y="288"/>
                      </a:lnTo>
                      <a:lnTo>
                        <a:pt x="292" y="308"/>
                      </a:lnTo>
                      <a:lnTo>
                        <a:pt x="311" y="331"/>
                      </a:lnTo>
                      <a:lnTo>
                        <a:pt x="332" y="353"/>
                      </a:lnTo>
                      <a:lnTo>
                        <a:pt x="352" y="375"/>
                      </a:lnTo>
                      <a:lnTo>
                        <a:pt x="373" y="396"/>
                      </a:lnTo>
                      <a:lnTo>
                        <a:pt x="392" y="418"/>
                      </a:lnTo>
                      <a:lnTo>
                        <a:pt x="413" y="440"/>
                      </a:lnTo>
                      <a:lnTo>
                        <a:pt x="434" y="460"/>
                      </a:lnTo>
                      <a:lnTo>
                        <a:pt x="456" y="482"/>
                      </a:lnTo>
                      <a:lnTo>
                        <a:pt x="476" y="503"/>
                      </a:lnTo>
                      <a:lnTo>
                        <a:pt x="497" y="523"/>
                      </a:lnTo>
                      <a:lnTo>
                        <a:pt x="519" y="544"/>
                      </a:lnTo>
                      <a:lnTo>
                        <a:pt x="540" y="564"/>
                      </a:lnTo>
                      <a:lnTo>
                        <a:pt x="562" y="584"/>
                      </a:lnTo>
                      <a:lnTo>
                        <a:pt x="583" y="603"/>
                      </a:lnTo>
                      <a:lnTo>
                        <a:pt x="605" y="621"/>
                      </a:lnTo>
                      <a:lnTo>
                        <a:pt x="626" y="640"/>
                      </a:lnTo>
                      <a:lnTo>
                        <a:pt x="649" y="659"/>
                      </a:lnTo>
                      <a:lnTo>
                        <a:pt x="671" y="676"/>
                      </a:lnTo>
                      <a:lnTo>
                        <a:pt x="687" y="670"/>
                      </a:lnTo>
                      <a:lnTo>
                        <a:pt x="671" y="676"/>
                      </a:lnTo>
                      <a:lnTo>
                        <a:pt x="687" y="690"/>
                      </a:lnTo>
                      <a:lnTo>
                        <a:pt x="687" y="670"/>
                      </a:lnTo>
                      <a:lnTo>
                        <a:pt x="667" y="6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2" name="Freeform 786"/>
                <p:cNvSpPr>
                  <a:spLocks/>
                </p:cNvSpPr>
                <p:nvPr/>
              </p:nvSpPr>
              <p:spPr bwMode="auto">
                <a:xfrm>
                  <a:off x="3316" y="3231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0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20" h="8">
                      <a:moveTo>
                        <a:pt x="2" y="8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3" name="Freeform 787"/>
                <p:cNvSpPr>
                  <a:spLocks/>
                </p:cNvSpPr>
                <p:nvPr/>
              </p:nvSpPr>
              <p:spPr bwMode="auto">
                <a:xfrm>
                  <a:off x="2890" y="2933"/>
                  <a:ext cx="209" cy="298"/>
                </a:xfrm>
                <a:custGeom>
                  <a:avLst/>
                  <a:gdLst/>
                  <a:ahLst/>
                  <a:cxnLst>
                    <a:cxn ang="0">
                      <a:pos x="555" y="1192"/>
                    </a:cxn>
                    <a:cxn ang="0">
                      <a:pos x="593" y="1188"/>
                    </a:cxn>
                    <a:cxn ang="0">
                      <a:pos x="631" y="1176"/>
                    </a:cxn>
                    <a:cxn ang="0">
                      <a:pos x="666" y="1158"/>
                    </a:cxn>
                    <a:cxn ang="0">
                      <a:pos x="680" y="1146"/>
                    </a:cxn>
                    <a:cxn ang="0">
                      <a:pos x="681" y="1140"/>
                    </a:cxn>
                    <a:cxn ang="0">
                      <a:pos x="637" y="1089"/>
                    </a:cxn>
                    <a:cxn ang="0">
                      <a:pos x="553" y="990"/>
                    </a:cxn>
                    <a:cxn ang="0">
                      <a:pos x="477" y="890"/>
                    </a:cxn>
                    <a:cxn ang="0">
                      <a:pos x="408" y="785"/>
                    </a:cxn>
                    <a:cxn ang="0">
                      <a:pos x="345" y="678"/>
                    </a:cxn>
                    <a:cxn ang="0">
                      <a:pos x="284" y="564"/>
                    </a:cxn>
                    <a:cxn ang="0">
                      <a:pos x="231" y="445"/>
                    </a:cxn>
                    <a:cxn ang="0">
                      <a:pos x="180" y="322"/>
                    </a:cxn>
                    <a:cxn ang="0">
                      <a:pos x="158" y="252"/>
                    </a:cxn>
                    <a:cxn ang="0">
                      <a:pos x="164" y="248"/>
                    </a:cxn>
                    <a:cxn ang="0">
                      <a:pos x="193" y="283"/>
                    </a:cxn>
                    <a:cxn ang="0">
                      <a:pos x="248" y="355"/>
                    </a:cxn>
                    <a:cxn ang="0">
                      <a:pos x="309" y="427"/>
                    </a:cxn>
                    <a:cxn ang="0">
                      <a:pos x="376" y="498"/>
                    </a:cxn>
                    <a:cxn ang="0">
                      <a:pos x="446" y="569"/>
                    </a:cxn>
                    <a:cxn ang="0">
                      <a:pos x="516" y="640"/>
                    </a:cxn>
                    <a:cxn ang="0">
                      <a:pos x="589" y="709"/>
                    </a:cxn>
                    <a:cxn ang="0">
                      <a:pos x="660" y="776"/>
                    </a:cxn>
                    <a:cxn ang="0">
                      <a:pos x="705" y="819"/>
                    </a:cxn>
                    <a:cxn ang="0">
                      <a:pos x="727" y="841"/>
                    </a:cxn>
                    <a:cxn ang="0">
                      <a:pos x="750" y="862"/>
                    </a:cxn>
                    <a:cxn ang="0">
                      <a:pos x="774" y="877"/>
                    </a:cxn>
                    <a:cxn ang="0">
                      <a:pos x="837" y="871"/>
                    </a:cxn>
                    <a:cxn ang="0">
                      <a:pos x="810" y="798"/>
                    </a:cxn>
                    <a:cxn ang="0">
                      <a:pos x="775" y="730"/>
                    </a:cxn>
                    <a:cxn ang="0">
                      <a:pos x="737" y="663"/>
                    </a:cxn>
                    <a:cxn ang="0">
                      <a:pos x="694" y="600"/>
                    </a:cxn>
                    <a:cxn ang="0">
                      <a:pos x="649" y="539"/>
                    </a:cxn>
                    <a:cxn ang="0">
                      <a:pos x="603" y="478"/>
                    </a:cxn>
                    <a:cxn ang="0">
                      <a:pos x="557" y="416"/>
                    </a:cxn>
                    <a:cxn ang="0">
                      <a:pos x="513" y="353"/>
                    </a:cxn>
                    <a:cxn ang="0">
                      <a:pos x="466" y="304"/>
                    </a:cxn>
                    <a:cxn ang="0">
                      <a:pos x="421" y="259"/>
                    </a:cxn>
                    <a:cxn ang="0">
                      <a:pos x="372" y="216"/>
                    </a:cxn>
                    <a:cxn ang="0">
                      <a:pos x="325" y="178"/>
                    </a:cxn>
                    <a:cxn ang="0">
                      <a:pos x="276" y="141"/>
                    </a:cxn>
                    <a:cxn ang="0">
                      <a:pos x="229" y="107"/>
                    </a:cxn>
                    <a:cxn ang="0">
                      <a:pos x="180" y="74"/>
                    </a:cxn>
                    <a:cxn ang="0">
                      <a:pos x="133" y="42"/>
                    </a:cxn>
                    <a:cxn ang="0">
                      <a:pos x="104" y="27"/>
                    </a:cxn>
                    <a:cxn ang="0">
                      <a:pos x="74" y="15"/>
                    </a:cxn>
                    <a:cxn ang="0">
                      <a:pos x="45" y="5"/>
                    </a:cxn>
                    <a:cxn ang="0">
                      <a:pos x="14" y="0"/>
                    </a:cxn>
                    <a:cxn ang="0">
                      <a:pos x="0" y="44"/>
                    </a:cxn>
                    <a:cxn ang="0">
                      <a:pos x="8" y="95"/>
                    </a:cxn>
                    <a:cxn ang="0">
                      <a:pos x="35" y="231"/>
                    </a:cxn>
                    <a:cxn ang="0">
                      <a:pos x="61" y="364"/>
                    </a:cxn>
                    <a:cxn ang="0">
                      <a:pos x="92" y="496"/>
                    </a:cxn>
                    <a:cxn ang="0">
                      <a:pos x="130" y="628"/>
                    </a:cxn>
                    <a:cxn ang="0">
                      <a:pos x="166" y="711"/>
                    </a:cxn>
                    <a:cxn ang="0">
                      <a:pos x="206" y="789"/>
                    </a:cxn>
                    <a:cxn ang="0">
                      <a:pos x="249" y="864"/>
                    </a:cxn>
                    <a:cxn ang="0">
                      <a:pos x="296" y="934"/>
                    </a:cxn>
                    <a:cxn ang="0">
                      <a:pos x="348" y="1001"/>
                    </a:cxn>
                    <a:cxn ang="0">
                      <a:pos x="404" y="1066"/>
                    </a:cxn>
                    <a:cxn ang="0">
                      <a:pos x="468" y="1131"/>
                    </a:cxn>
                    <a:cxn ang="0">
                      <a:pos x="537" y="1192"/>
                    </a:cxn>
                  </a:cxnLst>
                  <a:rect l="0" t="0" r="r" b="b"/>
                  <a:pathLst>
                    <a:path w="837" h="1192">
                      <a:moveTo>
                        <a:pt x="537" y="1192"/>
                      </a:moveTo>
                      <a:lnTo>
                        <a:pt x="555" y="1192"/>
                      </a:lnTo>
                      <a:lnTo>
                        <a:pt x="574" y="1190"/>
                      </a:lnTo>
                      <a:lnTo>
                        <a:pt x="593" y="1188"/>
                      </a:lnTo>
                      <a:lnTo>
                        <a:pt x="613" y="1182"/>
                      </a:lnTo>
                      <a:lnTo>
                        <a:pt x="631" y="1176"/>
                      </a:lnTo>
                      <a:lnTo>
                        <a:pt x="649" y="1167"/>
                      </a:lnTo>
                      <a:lnTo>
                        <a:pt x="666" y="1158"/>
                      </a:lnTo>
                      <a:lnTo>
                        <a:pt x="680" y="1148"/>
                      </a:lnTo>
                      <a:lnTo>
                        <a:pt x="680" y="1146"/>
                      </a:lnTo>
                      <a:lnTo>
                        <a:pt x="681" y="1144"/>
                      </a:lnTo>
                      <a:lnTo>
                        <a:pt x="681" y="1140"/>
                      </a:lnTo>
                      <a:lnTo>
                        <a:pt x="681" y="1137"/>
                      </a:lnTo>
                      <a:lnTo>
                        <a:pt x="637" y="1089"/>
                      </a:lnTo>
                      <a:lnTo>
                        <a:pt x="594" y="1040"/>
                      </a:lnTo>
                      <a:lnTo>
                        <a:pt x="553" y="990"/>
                      </a:lnTo>
                      <a:lnTo>
                        <a:pt x="515" y="940"/>
                      </a:lnTo>
                      <a:lnTo>
                        <a:pt x="477" y="890"/>
                      </a:lnTo>
                      <a:lnTo>
                        <a:pt x="442" y="838"/>
                      </a:lnTo>
                      <a:lnTo>
                        <a:pt x="408" y="785"/>
                      </a:lnTo>
                      <a:lnTo>
                        <a:pt x="375" y="732"/>
                      </a:lnTo>
                      <a:lnTo>
                        <a:pt x="345" y="678"/>
                      </a:lnTo>
                      <a:lnTo>
                        <a:pt x="313" y="622"/>
                      </a:lnTo>
                      <a:lnTo>
                        <a:pt x="284" y="564"/>
                      </a:lnTo>
                      <a:lnTo>
                        <a:pt x="256" y="505"/>
                      </a:lnTo>
                      <a:lnTo>
                        <a:pt x="231" y="445"/>
                      </a:lnTo>
                      <a:lnTo>
                        <a:pt x="205" y="385"/>
                      </a:lnTo>
                      <a:lnTo>
                        <a:pt x="180" y="322"/>
                      </a:lnTo>
                      <a:lnTo>
                        <a:pt x="157" y="257"/>
                      </a:lnTo>
                      <a:lnTo>
                        <a:pt x="158" y="252"/>
                      </a:lnTo>
                      <a:lnTo>
                        <a:pt x="160" y="250"/>
                      </a:lnTo>
                      <a:lnTo>
                        <a:pt x="164" y="248"/>
                      </a:lnTo>
                      <a:lnTo>
                        <a:pt x="167" y="248"/>
                      </a:lnTo>
                      <a:lnTo>
                        <a:pt x="193" y="283"/>
                      </a:lnTo>
                      <a:lnTo>
                        <a:pt x="219" y="320"/>
                      </a:lnTo>
                      <a:lnTo>
                        <a:pt x="248" y="355"/>
                      </a:lnTo>
                      <a:lnTo>
                        <a:pt x="277" y="391"/>
                      </a:lnTo>
                      <a:lnTo>
                        <a:pt x="309" y="427"/>
                      </a:lnTo>
                      <a:lnTo>
                        <a:pt x="342" y="462"/>
                      </a:lnTo>
                      <a:lnTo>
                        <a:pt x="376" y="498"/>
                      </a:lnTo>
                      <a:lnTo>
                        <a:pt x="410" y="534"/>
                      </a:lnTo>
                      <a:lnTo>
                        <a:pt x="446" y="569"/>
                      </a:lnTo>
                      <a:lnTo>
                        <a:pt x="480" y="605"/>
                      </a:lnTo>
                      <a:lnTo>
                        <a:pt x="516" y="640"/>
                      </a:lnTo>
                      <a:lnTo>
                        <a:pt x="552" y="675"/>
                      </a:lnTo>
                      <a:lnTo>
                        <a:pt x="589" y="709"/>
                      </a:lnTo>
                      <a:lnTo>
                        <a:pt x="624" y="743"/>
                      </a:lnTo>
                      <a:lnTo>
                        <a:pt x="660" y="776"/>
                      </a:lnTo>
                      <a:lnTo>
                        <a:pt x="695" y="811"/>
                      </a:lnTo>
                      <a:lnTo>
                        <a:pt x="705" y="819"/>
                      </a:lnTo>
                      <a:lnTo>
                        <a:pt x="717" y="830"/>
                      </a:lnTo>
                      <a:lnTo>
                        <a:pt x="727" y="841"/>
                      </a:lnTo>
                      <a:lnTo>
                        <a:pt x="738" y="851"/>
                      </a:lnTo>
                      <a:lnTo>
                        <a:pt x="750" y="862"/>
                      </a:lnTo>
                      <a:lnTo>
                        <a:pt x="761" y="871"/>
                      </a:lnTo>
                      <a:lnTo>
                        <a:pt x="774" y="877"/>
                      </a:lnTo>
                      <a:lnTo>
                        <a:pt x="785" y="883"/>
                      </a:lnTo>
                      <a:lnTo>
                        <a:pt x="837" y="871"/>
                      </a:lnTo>
                      <a:lnTo>
                        <a:pt x="824" y="835"/>
                      </a:lnTo>
                      <a:lnTo>
                        <a:pt x="810" y="798"/>
                      </a:lnTo>
                      <a:lnTo>
                        <a:pt x="794" y="763"/>
                      </a:lnTo>
                      <a:lnTo>
                        <a:pt x="775" y="730"/>
                      </a:lnTo>
                      <a:lnTo>
                        <a:pt x="756" y="697"/>
                      </a:lnTo>
                      <a:lnTo>
                        <a:pt x="737" y="663"/>
                      </a:lnTo>
                      <a:lnTo>
                        <a:pt x="716" y="632"/>
                      </a:lnTo>
                      <a:lnTo>
                        <a:pt x="694" y="600"/>
                      </a:lnTo>
                      <a:lnTo>
                        <a:pt x="671" y="571"/>
                      </a:lnTo>
                      <a:lnTo>
                        <a:pt x="649" y="539"/>
                      </a:lnTo>
                      <a:lnTo>
                        <a:pt x="627" y="509"/>
                      </a:lnTo>
                      <a:lnTo>
                        <a:pt x="603" y="478"/>
                      </a:lnTo>
                      <a:lnTo>
                        <a:pt x="580" y="448"/>
                      </a:lnTo>
                      <a:lnTo>
                        <a:pt x="557" y="416"/>
                      </a:lnTo>
                      <a:lnTo>
                        <a:pt x="535" y="385"/>
                      </a:lnTo>
                      <a:lnTo>
                        <a:pt x="513" y="353"/>
                      </a:lnTo>
                      <a:lnTo>
                        <a:pt x="490" y="328"/>
                      </a:lnTo>
                      <a:lnTo>
                        <a:pt x="466" y="304"/>
                      </a:lnTo>
                      <a:lnTo>
                        <a:pt x="444" y="281"/>
                      </a:lnTo>
                      <a:lnTo>
                        <a:pt x="421" y="259"/>
                      </a:lnTo>
                      <a:lnTo>
                        <a:pt x="397" y="238"/>
                      </a:lnTo>
                      <a:lnTo>
                        <a:pt x="372" y="216"/>
                      </a:lnTo>
                      <a:lnTo>
                        <a:pt x="349" y="197"/>
                      </a:lnTo>
                      <a:lnTo>
                        <a:pt x="325" y="178"/>
                      </a:lnTo>
                      <a:lnTo>
                        <a:pt x="300" y="159"/>
                      </a:lnTo>
                      <a:lnTo>
                        <a:pt x="276" y="141"/>
                      </a:lnTo>
                      <a:lnTo>
                        <a:pt x="252" y="124"/>
                      </a:lnTo>
                      <a:lnTo>
                        <a:pt x="229" y="107"/>
                      </a:lnTo>
                      <a:lnTo>
                        <a:pt x="203" y="89"/>
                      </a:lnTo>
                      <a:lnTo>
                        <a:pt x="180" y="74"/>
                      </a:lnTo>
                      <a:lnTo>
                        <a:pt x="157" y="57"/>
                      </a:lnTo>
                      <a:lnTo>
                        <a:pt x="133" y="42"/>
                      </a:lnTo>
                      <a:lnTo>
                        <a:pt x="119" y="36"/>
                      </a:lnTo>
                      <a:lnTo>
                        <a:pt x="104" y="27"/>
                      </a:lnTo>
                      <a:lnTo>
                        <a:pt x="90" y="21"/>
                      </a:lnTo>
                      <a:lnTo>
                        <a:pt x="74" y="15"/>
                      </a:lnTo>
                      <a:lnTo>
                        <a:pt x="61" y="10"/>
                      </a:lnTo>
                      <a:lnTo>
                        <a:pt x="45" y="5"/>
                      </a:lnTo>
                      <a:lnTo>
                        <a:pt x="29" y="1"/>
                      </a:lnTo>
                      <a:lnTo>
                        <a:pt x="14" y="0"/>
                      </a:lnTo>
                      <a:lnTo>
                        <a:pt x="2" y="19"/>
                      </a:lnTo>
                      <a:lnTo>
                        <a:pt x="0" y="44"/>
                      </a:lnTo>
                      <a:lnTo>
                        <a:pt x="5" y="70"/>
                      </a:lnTo>
                      <a:lnTo>
                        <a:pt x="8" y="95"/>
                      </a:lnTo>
                      <a:lnTo>
                        <a:pt x="22" y="163"/>
                      </a:lnTo>
                      <a:lnTo>
                        <a:pt x="35" y="231"/>
                      </a:lnTo>
                      <a:lnTo>
                        <a:pt x="49" y="297"/>
                      </a:lnTo>
                      <a:lnTo>
                        <a:pt x="61" y="364"/>
                      </a:lnTo>
                      <a:lnTo>
                        <a:pt x="75" y="429"/>
                      </a:lnTo>
                      <a:lnTo>
                        <a:pt x="92" y="496"/>
                      </a:lnTo>
                      <a:lnTo>
                        <a:pt x="110" y="561"/>
                      </a:lnTo>
                      <a:lnTo>
                        <a:pt x="130" y="628"/>
                      </a:lnTo>
                      <a:lnTo>
                        <a:pt x="147" y="669"/>
                      </a:lnTo>
                      <a:lnTo>
                        <a:pt x="166" y="711"/>
                      </a:lnTo>
                      <a:lnTo>
                        <a:pt x="186" y="751"/>
                      </a:lnTo>
                      <a:lnTo>
                        <a:pt x="206" y="789"/>
                      </a:lnTo>
                      <a:lnTo>
                        <a:pt x="227" y="827"/>
                      </a:lnTo>
                      <a:lnTo>
                        <a:pt x="249" y="864"/>
                      </a:lnTo>
                      <a:lnTo>
                        <a:pt x="273" y="900"/>
                      </a:lnTo>
                      <a:lnTo>
                        <a:pt x="296" y="934"/>
                      </a:lnTo>
                      <a:lnTo>
                        <a:pt x="321" y="968"/>
                      </a:lnTo>
                      <a:lnTo>
                        <a:pt x="348" y="1001"/>
                      </a:lnTo>
                      <a:lnTo>
                        <a:pt x="376" y="1034"/>
                      </a:lnTo>
                      <a:lnTo>
                        <a:pt x="404" y="1066"/>
                      </a:lnTo>
                      <a:lnTo>
                        <a:pt x="435" y="1099"/>
                      </a:lnTo>
                      <a:lnTo>
                        <a:pt x="468" y="1131"/>
                      </a:lnTo>
                      <a:lnTo>
                        <a:pt x="501" y="1162"/>
                      </a:lnTo>
                      <a:lnTo>
                        <a:pt x="537" y="119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4" name="Freeform 788"/>
                <p:cNvSpPr>
                  <a:spLocks/>
                </p:cNvSpPr>
                <p:nvPr/>
              </p:nvSpPr>
              <p:spPr bwMode="auto">
                <a:xfrm>
                  <a:off x="3025" y="3218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132" y="8"/>
                    </a:cxn>
                    <a:cxn ang="0">
                      <a:pos x="137" y="0"/>
                    </a:cxn>
                    <a:cxn ang="0">
                      <a:pos x="123" y="10"/>
                    </a:cxn>
                    <a:cxn ang="0">
                      <a:pos x="108" y="19"/>
                    </a:cxn>
                    <a:cxn ang="0">
                      <a:pos x="91" y="26"/>
                    </a:cxn>
                    <a:cxn ang="0">
                      <a:pos x="73" y="32"/>
                    </a:cxn>
                    <a:cxn ang="0">
                      <a:pos x="54" y="38"/>
                    </a:cxn>
                    <a:cxn ang="0">
                      <a:pos x="36" y="41"/>
                    </a:cxn>
                    <a:cxn ang="0">
                      <a:pos x="18" y="43"/>
                    </a:cxn>
                    <a:cxn ang="0">
                      <a:pos x="0" y="43"/>
                    </a:cxn>
                    <a:cxn ang="0">
                      <a:pos x="0" y="62"/>
                    </a:cxn>
                    <a:cxn ang="0">
                      <a:pos x="18" y="62"/>
                    </a:cxn>
                    <a:cxn ang="0">
                      <a:pos x="38" y="60"/>
                    </a:cxn>
                    <a:cxn ang="0">
                      <a:pos x="58" y="56"/>
                    </a:cxn>
                    <a:cxn ang="0">
                      <a:pos x="77" y="51"/>
                    </a:cxn>
                    <a:cxn ang="0">
                      <a:pos x="96" y="45"/>
                    </a:cxn>
                    <a:cxn ang="0">
                      <a:pos x="116" y="36"/>
                    </a:cxn>
                    <a:cxn ang="0">
                      <a:pos x="134" y="26"/>
                    </a:cxn>
                    <a:cxn ang="0">
                      <a:pos x="148" y="17"/>
                    </a:cxn>
                    <a:cxn ang="0">
                      <a:pos x="152" y="8"/>
                    </a:cxn>
                    <a:cxn ang="0">
                      <a:pos x="148" y="17"/>
                    </a:cxn>
                    <a:cxn ang="0">
                      <a:pos x="152" y="13"/>
                    </a:cxn>
                    <a:cxn ang="0">
                      <a:pos x="152" y="8"/>
                    </a:cxn>
                    <a:cxn ang="0">
                      <a:pos x="132" y="8"/>
                    </a:cxn>
                  </a:cxnLst>
                  <a:rect l="0" t="0" r="r" b="b"/>
                  <a:pathLst>
                    <a:path w="152" h="62">
                      <a:moveTo>
                        <a:pt x="132" y="8"/>
                      </a:moveTo>
                      <a:lnTo>
                        <a:pt x="137" y="0"/>
                      </a:lnTo>
                      <a:lnTo>
                        <a:pt x="123" y="10"/>
                      </a:lnTo>
                      <a:lnTo>
                        <a:pt x="108" y="19"/>
                      </a:lnTo>
                      <a:lnTo>
                        <a:pt x="91" y="26"/>
                      </a:lnTo>
                      <a:lnTo>
                        <a:pt x="73" y="32"/>
                      </a:lnTo>
                      <a:lnTo>
                        <a:pt x="54" y="38"/>
                      </a:lnTo>
                      <a:lnTo>
                        <a:pt x="36" y="41"/>
                      </a:lnTo>
                      <a:lnTo>
                        <a:pt x="18" y="43"/>
                      </a:lnTo>
                      <a:lnTo>
                        <a:pt x="0" y="43"/>
                      </a:lnTo>
                      <a:lnTo>
                        <a:pt x="0" y="62"/>
                      </a:lnTo>
                      <a:lnTo>
                        <a:pt x="18" y="62"/>
                      </a:lnTo>
                      <a:lnTo>
                        <a:pt x="38" y="60"/>
                      </a:lnTo>
                      <a:lnTo>
                        <a:pt x="58" y="56"/>
                      </a:lnTo>
                      <a:lnTo>
                        <a:pt x="77" y="51"/>
                      </a:lnTo>
                      <a:lnTo>
                        <a:pt x="96" y="45"/>
                      </a:lnTo>
                      <a:lnTo>
                        <a:pt x="116" y="36"/>
                      </a:lnTo>
                      <a:lnTo>
                        <a:pt x="134" y="26"/>
                      </a:lnTo>
                      <a:lnTo>
                        <a:pt x="148" y="17"/>
                      </a:lnTo>
                      <a:lnTo>
                        <a:pt x="152" y="8"/>
                      </a:lnTo>
                      <a:lnTo>
                        <a:pt x="148" y="17"/>
                      </a:lnTo>
                      <a:lnTo>
                        <a:pt x="152" y="13"/>
                      </a:lnTo>
                      <a:lnTo>
                        <a:pt x="152" y="8"/>
                      </a:lnTo>
                      <a:lnTo>
                        <a:pt x="132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5" name="Freeform 789"/>
                <p:cNvSpPr>
                  <a:spLocks/>
                </p:cNvSpPr>
                <p:nvPr/>
              </p:nvSpPr>
              <p:spPr bwMode="auto">
                <a:xfrm>
                  <a:off x="3058" y="3216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5" y="13"/>
                    </a:cxn>
                    <a:cxn ang="0">
                      <a:pos x="2" y="6"/>
                    </a:cxn>
                    <a:cxn ang="0">
                      <a:pos x="2" y="9"/>
                    </a:cxn>
                    <a:cxn ang="0">
                      <a:pos x="2" y="12"/>
                    </a:cxn>
                    <a:cxn ang="0">
                      <a:pos x="2" y="14"/>
                    </a:cxn>
                    <a:cxn ang="0">
                      <a:pos x="0" y="17"/>
                    </a:cxn>
                    <a:cxn ang="0">
                      <a:pos x="20" y="17"/>
                    </a:cxn>
                    <a:cxn ang="0">
                      <a:pos x="20" y="16"/>
                    </a:cxn>
                    <a:cxn ang="0">
                      <a:pos x="20" y="14"/>
                    </a:cxn>
                    <a:cxn ang="0">
                      <a:pos x="21" y="9"/>
                    </a:cxn>
                    <a:cxn ang="0">
                      <a:pos x="21" y="6"/>
                    </a:cxn>
                    <a:cxn ang="0">
                      <a:pos x="19" y="0"/>
                    </a:cxn>
                    <a:cxn ang="0">
                      <a:pos x="5" y="13"/>
                    </a:cxn>
                  </a:cxnLst>
                  <a:rect l="0" t="0" r="r" b="b"/>
                  <a:pathLst>
                    <a:path w="21" h="17">
                      <a:moveTo>
                        <a:pt x="5" y="13"/>
                      </a:move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0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19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6" name="Freeform 790"/>
                <p:cNvSpPr>
                  <a:spLocks/>
                </p:cNvSpPr>
                <p:nvPr/>
              </p:nvSpPr>
              <p:spPr bwMode="auto">
                <a:xfrm>
                  <a:off x="2927" y="2996"/>
                  <a:ext cx="135" cy="2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25" y="72"/>
                    </a:cxn>
                    <a:cxn ang="0">
                      <a:pos x="49" y="135"/>
                    </a:cxn>
                    <a:cxn ang="0">
                      <a:pos x="75" y="196"/>
                    </a:cxn>
                    <a:cxn ang="0">
                      <a:pos x="101" y="257"/>
                    </a:cxn>
                    <a:cxn ang="0">
                      <a:pos x="129" y="315"/>
                    </a:cxn>
                    <a:cxn ang="0">
                      <a:pos x="158" y="372"/>
                    </a:cxn>
                    <a:cxn ang="0">
                      <a:pos x="189" y="428"/>
                    </a:cxn>
                    <a:cxn ang="0">
                      <a:pos x="220" y="484"/>
                    </a:cxn>
                    <a:cxn ang="0">
                      <a:pos x="252" y="538"/>
                    </a:cxn>
                    <a:cxn ang="0">
                      <a:pos x="286" y="591"/>
                    </a:cxn>
                    <a:cxn ang="0">
                      <a:pos x="322" y="642"/>
                    </a:cxn>
                    <a:cxn ang="0">
                      <a:pos x="361" y="693"/>
                    </a:cxn>
                    <a:cxn ang="0">
                      <a:pos x="399" y="744"/>
                    </a:cxn>
                    <a:cxn ang="0">
                      <a:pos x="440" y="793"/>
                    </a:cxn>
                    <a:cxn ang="0">
                      <a:pos x="482" y="842"/>
                    </a:cxn>
                    <a:cxn ang="0">
                      <a:pos x="527" y="891"/>
                    </a:cxn>
                    <a:cxn ang="0">
                      <a:pos x="541" y="878"/>
                    </a:cxn>
                    <a:cxn ang="0">
                      <a:pos x="497" y="829"/>
                    </a:cxn>
                    <a:cxn ang="0">
                      <a:pos x="454" y="781"/>
                    </a:cxn>
                    <a:cxn ang="0">
                      <a:pos x="413" y="731"/>
                    </a:cxn>
                    <a:cxn ang="0">
                      <a:pos x="375" y="681"/>
                    </a:cxn>
                    <a:cxn ang="0">
                      <a:pos x="338" y="632"/>
                    </a:cxn>
                    <a:cxn ang="0">
                      <a:pos x="303" y="580"/>
                    </a:cxn>
                    <a:cxn ang="0">
                      <a:pos x="268" y="527"/>
                    </a:cxn>
                    <a:cxn ang="0">
                      <a:pos x="236" y="473"/>
                    </a:cxn>
                    <a:cxn ang="0">
                      <a:pos x="206" y="420"/>
                    </a:cxn>
                    <a:cxn ang="0">
                      <a:pos x="174" y="364"/>
                    </a:cxn>
                    <a:cxn ang="0">
                      <a:pos x="145" y="307"/>
                    </a:cxn>
                    <a:cxn ang="0">
                      <a:pos x="120" y="249"/>
                    </a:cxn>
                    <a:cxn ang="0">
                      <a:pos x="93" y="188"/>
                    </a:cxn>
                    <a:cxn ang="0">
                      <a:pos x="66" y="129"/>
                    </a:cxn>
                    <a:cxn ang="0">
                      <a:pos x="43" y="66"/>
                    </a:cxn>
                    <a:cxn ang="0">
                      <a:pos x="19" y="0"/>
                    </a:cxn>
                    <a:cxn ang="0">
                      <a:pos x="19" y="5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41" h="891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25" y="72"/>
                      </a:lnTo>
                      <a:lnTo>
                        <a:pt x="49" y="135"/>
                      </a:lnTo>
                      <a:lnTo>
                        <a:pt x="75" y="196"/>
                      </a:lnTo>
                      <a:lnTo>
                        <a:pt x="101" y="257"/>
                      </a:lnTo>
                      <a:lnTo>
                        <a:pt x="129" y="315"/>
                      </a:lnTo>
                      <a:lnTo>
                        <a:pt x="158" y="372"/>
                      </a:lnTo>
                      <a:lnTo>
                        <a:pt x="189" y="428"/>
                      </a:lnTo>
                      <a:lnTo>
                        <a:pt x="220" y="484"/>
                      </a:lnTo>
                      <a:lnTo>
                        <a:pt x="252" y="538"/>
                      </a:lnTo>
                      <a:lnTo>
                        <a:pt x="286" y="591"/>
                      </a:lnTo>
                      <a:lnTo>
                        <a:pt x="322" y="642"/>
                      </a:lnTo>
                      <a:lnTo>
                        <a:pt x="361" y="693"/>
                      </a:lnTo>
                      <a:lnTo>
                        <a:pt x="399" y="744"/>
                      </a:lnTo>
                      <a:lnTo>
                        <a:pt x="440" y="793"/>
                      </a:lnTo>
                      <a:lnTo>
                        <a:pt x="482" y="842"/>
                      </a:lnTo>
                      <a:lnTo>
                        <a:pt x="527" y="891"/>
                      </a:lnTo>
                      <a:lnTo>
                        <a:pt x="541" y="878"/>
                      </a:lnTo>
                      <a:lnTo>
                        <a:pt x="497" y="829"/>
                      </a:lnTo>
                      <a:lnTo>
                        <a:pt x="454" y="781"/>
                      </a:lnTo>
                      <a:lnTo>
                        <a:pt x="413" y="731"/>
                      </a:lnTo>
                      <a:lnTo>
                        <a:pt x="375" y="681"/>
                      </a:lnTo>
                      <a:lnTo>
                        <a:pt x="338" y="632"/>
                      </a:lnTo>
                      <a:lnTo>
                        <a:pt x="303" y="580"/>
                      </a:lnTo>
                      <a:lnTo>
                        <a:pt x="268" y="527"/>
                      </a:lnTo>
                      <a:lnTo>
                        <a:pt x="236" y="473"/>
                      </a:lnTo>
                      <a:lnTo>
                        <a:pt x="206" y="420"/>
                      </a:lnTo>
                      <a:lnTo>
                        <a:pt x="174" y="364"/>
                      </a:lnTo>
                      <a:lnTo>
                        <a:pt x="145" y="307"/>
                      </a:lnTo>
                      <a:lnTo>
                        <a:pt x="120" y="249"/>
                      </a:lnTo>
                      <a:lnTo>
                        <a:pt x="93" y="188"/>
                      </a:lnTo>
                      <a:lnTo>
                        <a:pt x="66" y="129"/>
                      </a:lnTo>
                      <a:lnTo>
                        <a:pt x="43" y="66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7" name="Freeform 791"/>
                <p:cNvSpPr>
                  <a:spLocks/>
                </p:cNvSpPr>
                <p:nvPr/>
              </p:nvSpPr>
              <p:spPr bwMode="auto">
                <a:xfrm>
                  <a:off x="2927" y="2993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24" y="0"/>
                    </a:cxn>
                    <a:cxn ang="0">
                      <a:pos x="14" y="0"/>
                    </a:cxn>
                    <a:cxn ang="0">
                      <a:pos x="7" y="2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19" y="19"/>
                    </a:cxn>
                    <a:cxn ang="0">
                      <a:pos x="20" y="17"/>
                    </a:cxn>
                    <a:cxn ang="0">
                      <a:pos x="19" y="18"/>
                    </a:cxn>
                    <a:cxn ang="0">
                      <a:pos x="17" y="19"/>
                    </a:cxn>
                    <a:cxn ang="0">
                      <a:pos x="12" y="14"/>
                    </a:cxn>
                    <a:cxn ang="0">
                      <a:pos x="28" y="4"/>
                    </a:cxn>
                  </a:cxnLst>
                  <a:rect l="0" t="0" r="r" b="b"/>
                  <a:pathLst>
                    <a:path w="28" h="19">
                      <a:moveTo>
                        <a:pt x="28" y="4"/>
                      </a:move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2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9" y="19"/>
                      </a:lnTo>
                      <a:lnTo>
                        <a:pt x="20" y="17"/>
                      </a:lnTo>
                      <a:lnTo>
                        <a:pt x="19" y="18"/>
                      </a:lnTo>
                      <a:lnTo>
                        <a:pt x="17" y="19"/>
                      </a:lnTo>
                      <a:lnTo>
                        <a:pt x="12" y="1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8" name="Freeform 792"/>
                <p:cNvSpPr>
                  <a:spLocks/>
                </p:cNvSpPr>
                <p:nvPr/>
              </p:nvSpPr>
              <p:spPr bwMode="auto">
                <a:xfrm>
                  <a:off x="2930" y="2994"/>
                  <a:ext cx="135" cy="144"/>
                </a:xfrm>
                <a:custGeom>
                  <a:avLst/>
                  <a:gdLst/>
                  <a:ahLst/>
                  <a:cxnLst>
                    <a:cxn ang="0">
                      <a:pos x="542" y="561"/>
                    </a:cxn>
                    <a:cxn ang="0">
                      <a:pos x="507" y="527"/>
                    </a:cxn>
                    <a:cxn ang="0">
                      <a:pos x="472" y="493"/>
                    </a:cxn>
                    <a:cxn ang="0">
                      <a:pos x="436" y="458"/>
                    </a:cxn>
                    <a:cxn ang="0">
                      <a:pos x="400" y="425"/>
                    </a:cxn>
                    <a:cxn ang="0">
                      <a:pos x="363" y="389"/>
                    </a:cxn>
                    <a:cxn ang="0">
                      <a:pos x="327" y="355"/>
                    </a:cxn>
                    <a:cxn ang="0">
                      <a:pos x="292" y="318"/>
                    </a:cxn>
                    <a:cxn ang="0">
                      <a:pos x="258" y="282"/>
                    </a:cxn>
                    <a:cxn ang="0">
                      <a:pos x="224" y="249"/>
                    </a:cxn>
                    <a:cxn ang="0">
                      <a:pos x="190" y="212"/>
                    </a:cxn>
                    <a:cxn ang="0">
                      <a:pos x="158" y="178"/>
                    </a:cxn>
                    <a:cxn ang="0">
                      <a:pos x="125" y="142"/>
                    </a:cxn>
                    <a:cxn ang="0">
                      <a:pos x="96" y="105"/>
                    </a:cxn>
                    <a:cxn ang="0">
                      <a:pos x="68" y="70"/>
                    </a:cxn>
                    <a:cxn ang="0">
                      <a:pos x="41" y="35"/>
                    </a:cxn>
                    <a:cxn ang="0">
                      <a:pos x="16" y="0"/>
                    </a:cxn>
                    <a:cxn ang="0">
                      <a:pos x="0" y="10"/>
                    </a:cxn>
                    <a:cxn ang="0">
                      <a:pos x="27" y="46"/>
                    </a:cxn>
                    <a:cxn ang="0">
                      <a:pos x="53" y="83"/>
                    </a:cxn>
                    <a:cxn ang="0">
                      <a:pos x="81" y="118"/>
                    </a:cxn>
                    <a:cxn ang="0">
                      <a:pos x="111" y="154"/>
                    </a:cxn>
                    <a:cxn ang="0">
                      <a:pos x="144" y="190"/>
                    </a:cxn>
                    <a:cxn ang="0">
                      <a:pos x="176" y="225"/>
                    </a:cxn>
                    <a:cxn ang="0">
                      <a:pos x="210" y="261"/>
                    </a:cxn>
                    <a:cxn ang="0">
                      <a:pos x="244" y="298"/>
                    </a:cxn>
                    <a:cxn ang="0">
                      <a:pos x="281" y="334"/>
                    </a:cxn>
                    <a:cxn ang="0">
                      <a:pos x="316" y="369"/>
                    </a:cxn>
                    <a:cxn ang="0">
                      <a:pos x="350" y="404"/>
                    </a:cxn>
                    <a:cxn ang="0">
                      <a:pos x="387" y="439"/>
                    </a:cxn>
                    <a:cxn ang="0">
                      <a:pos x="423" y="474"/>
                    </a:cxn>
                    <a:cxn ang="0">
                      <a:pos x="459" y="508"/>
                    </a:cxn>
                    <a:cxn ang="0">
                      <a:pos x="495" y="542"/>
                    </a:cxn>
                    <a:cxn ang="0">
                      <a:pos x="530" y="575"/>
                    </a:cxn>
                    <a:cxn ang="0">
                      <a:pos x="542" y="561"/>
                    </a:cxn>
                  </a:cxnLst>
                  <a:rect l="0" t="0" r="r" b="b"/>
                  <a:pathLst>
                    <a:path w="542" h="575">
                      <a:moveTo>
                        <a:pt x="542" y="561"/>
                      </a:moveTo>
                      <a:lnTo>
                        <a:pt x="507" y="527"/>
                      </a:lnTo>
                      <a:lnTo>
                        <a:pt x="472" y="493"/>
                      </a:lnTo>
                      <a:lnTo>
                        <a:pt x="436" y="458"/>
                      </a:lnTo>
                      <a:lnTo>
                        <a:pt x="400" y="425"/>
                      </a:lnTo>
                      <a:lnTo>
                        <a:pt x="363" y="389"/>
                      </a:lnTo>
                      <a:lnTo>
                        <a:pt x="327" y="355"/>
                      </a:lnTo>
                      <a:lnTo>
                        <a:pt x="292" y="318"/>
                      </a:lnTo>
                      <a:lnTo>
                        <a:pt x="258" y="282"/>
                      </a:lnTo>
                      <a:lnTo>
                        <a:pt x="224" y="249"/>
                      </a:lnTo>
                      <a:lnTo>
                        <a:pt x="190" y="212"/>
                      </a:lnTo>
                      <a:lnTo>
                        <a:pt x="158" y="178"/>
                      </a:lnTo>
                      <a:lnTo>
                        <a:pt x="125" y="142"/>
                      </a:lnTo>
                      <a:lnTo>
                        <a:pt x="96" y="105"/>
                      </a:lnTo>
                      <a:lnTo>
                        <a:pt x="68" y="70"/>
                      </a:lnTo>
                      <a:lnTo>
                        <a:pt x="41" y="3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27" y="46"/>
                      </a:lnTo>
                      <a:lnTo>
                        <a:pt x="53" y="83"/>
                      </a:lnTo>
                      <a:lnTo>
                        <a:pt x="81" y="118"/>
                      </a:lnTo>
                      <a:lnTo>
                        <a:pt x="111" y="154"/>
                      </a:lnTo>
                      <a:lnTo>
                        <a:pt x="144" y="190"/>
                      </a:lnTo>
                      <a:lnTo>
                        <a:pt x="176" y="225"/>
                      </a:lnTo>
                      <a:lnTo>
                        <a:pt x="210" y="261"/>
                      </a:lnTo>
                      <a:lnTo>
                        <a:pt x="244" y="298"/>
                      </a:lnTo>
                      <a:lnTo>
                        <a:pt x="281" y="334"/>
                      </a:lnTo>
                      <a:lnTo>
                        <a:pt x="316" y="369"/>
                      </a:lnTo>
                      <a:lnTo>
                        <a:pt x="350" y="404"/>
                      </a:lnTo>
                      <a:lnTo>
                        <a:pt x="387" y="439"/>
                      </a:lnTo>
                      <a:lnTo>
                        <a:pt x="423" y="474"/>
                      </a:lnTo>
                      <a:lnTo>
                        <a:pt x="459" y="508"/>
                      </a:lnTo>
                      <a:lnTo>
                        <a:pt x="495" y="542"/>
                      </a:lnTo>
                      <a:lnTo>
                        <a:pt x="530" y="575"/>
                      </a:lnTo>
                      <a:lnTo>
                        <a:pt x="542" y="56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69" name="Freeform 793"/>
                <p:cNvSpPr>
                  <a:spLocks/>
                </p:cNvSpPr>
                <p:nvPr/>
              </p:nvSpPr>
              <p:spPr bwMode="auto">
                <a:xfrm>
                  <a:off x="3063" y="3134"/>
                  <a:ext cx="24" cy="22"/>
                </a:xfrm>
                <a:custGeom>
                  <a:avLst/>
                  <a:gdLst/>
                  <a:ahLst/>
                  <a:cxnLst>
                    <a:cxn ang="0">
                      <a:pos x="95" y="70"/>
                    </a:cxn>
                    <a:cxn ang="0">
                      <a:pos x="99" y="70"/>
                    </a:cxn>
                    <a:cxn ang="0">
                      <a:pos x="88" y="64"/>
                    </a:cxn>
                    <a:cxn ang="0">
                      <a:pos x="77" y="59"/>
                    </a:cxn>
                    <a:cxn ang="0">
                      <a:pos x="66" y="51"/>
                    </a:cxn>
                    <a:cxn ang="0">
                      <a:pos x="55" y="40"/>
                    </a:cxn>
                    <a:cxn ang="0">
                      <a:pos x="45" y="29"/>
                    </a:cxn>
                    <a:cxn ang="0">
                      <a:pos x="34" y="19"/>
                    </a:cxn>
                    <a:cxn ang="0">
                      <a:pos x="22" y="9"/>
                    </a:cxn>
                    <a:cxn ang="0">
                      <a:pos x="12" y="0"/>
                    </a:cxn>
                    <a:cxn ang="0">
                      <a:pos x="0" y="14"/>
                    </a:cxn>
                    <a:cxn ang="0">
                      <a:pos x="11" y="23"/>
                    </a:cxn>
                    <a:cxn ang="0">
                      <a:pos x="21" y="34"/>
                    </a:cxn>
                    <a:cxn ang="0">
                      <a:pos x="33" y="45"/>
                    </a:cxn>
                    <a:cxn ang="0">
                      <a:pos x="43" y="54"/>
                    </a:cxn>
                    <a:cxn ang="0">
                      <a:pos x="54" y="65"/>
                    </a:cxn>
                    <a:cxn ang="0">
                      <a:pos x="67" y="76"/>
                    </a:cxn>
                    <a:cxn ang="0">
                      <a:pos x="81" y="83"/>
                    </a:cxn>
                    <a:cxn ang="0">
                      <a:pos x="95" y="88"/>
                    </a:cxn>
                    <a:cxn ang="0">
                      <a:pos x="99" y="88"/>
                    </a:cxn>
                    <a:cxn ang="0">
                      <a:pos x="95" y="70"/>
                    </a:cxn>
                  </a:cxnLst>
                  <a:rect l="0" t="0" r="r" b="b"/>
                  <a:pathLst>
                    <a:path w="99" h="88">
                      <a:moveTo>
                        <a:pt x="95" y="70"/>
                      </a:moveTo>
                      <a:lnTo>
                        <a:pt x="99" y="70"/>
                      </a:lnTo>
                      <a:lnTo>
                        <a:pt x="88" y="64"/>
                      </a:lnTo>
                      <a:lnTo>
                        <a:pt x="77" y="59"/>
                      </a:lnTo>
                      <a:lnTo>
                        <a:pt x="66" y="51"/>
                      </a:lnTo>
                      <a:lnTo>
                        <a:pt x="55" y="40"/>
                      </a:lnTo>
                      <a:lnTo>
                        <a:pt x="45" y="29"/>
                      </a:lnTo>
                      <a:lnTo>
                        <a:pt x="34" y="19"/>
                      </a:lnTo>
                      <a:lnTo>
                        <a:pt x="22" y="9"/>
                      </a:lnTo>
                      <a:lnTo>
                        <a:pt x="12" y="0"/>
                      </a:lnTo>
                      <a:lnTo>
                        <a:pt x="0" y="14"/>
                      </a:lnTo>
                      <a:lnTo>
                        <a:pt x="11" y="23"/>
                      </a:lnTo>
                      <a:lnTo>
                        <a:pt x="21" y="34"/>
                      </a:lnTo>
                      <a:lnTo>
                        <a:pt x="33" y="45"/>
                      </a:lnTo>
                      <a:lnTo>
                        <a:pt x="43" y="54"/>
                      </a:lnTo>
                      <a:lnTo>
                        <a:pt x="54" y="65"/>
                      </a:lnTo>
                      <a:lnTo>
                        <a:pt x="67" y="76"/>
                      </a:lnTo>
                      <a:lnTo>
                        <a:pt x="81" y="83"/>
                      </a:lnTo>
                      <a:lnTo>
                        <a:pt x="95" y="88"/>
                      </a:lnTo>
                      <a:lnTo>
                        <a:pt x="99" y="88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0" name="Freeform 794"/>
                <p:cNvSpPr>
                  <a:spLocks/>
                </p:cNvSpPr>
                <p:nvPr/>
              </p:nvSpPr>
              <p:spPr bwMode="auto">
                <a:xfrm>
                  <a:off x="3085" y="3148"/>
                  <a:ext cx="17" cy="8"/>
                </a:xfrm>
                <a:custGeom>
                  <a:avLst/>
                  <a:gdLst/>
                  <a:ahLst/>
                  <a:cxnLst>
                    <a:cxn ang="0">
                      <a:pos x="44" y="12"/>
                    </a:cxn>
                    <a:cxn ang="0">
                      <a:pos x="51" y="0"/>
                    </a:cxn>
                    <a:cxn ang="0">
                      <a:pos x="0" y="12"/>
                    </a:cxn>
                    <a:cxn ang="0">
                      <a:pos x="4" y="30"/>
                    </a:cxn>
                    <a:cxn ang="0">
                      <a:pos x="55" y="19"/>
                    </a:cxn>
                    <a:cxn ang="0">
                      <a:pos x="63" y="6"/>
                    </a:cxn>
                    <a:cxn ang="0">
                      <a:pos x="55" y="19"/>
                    </a:cxn>
                    <a:cxn ang="0">
                      <a:pos x="65" y="17"/>
                    </a:cxn>
                    <a:cxn ang="0">
                      <a:pos x="63" y="6"/>
                    </a:cxn>
                    <a:cxn ang="0">
                      <a:pos x="44" y="12"/>
                    </a:cxn>
                  </a:cxnLst>
                  <a:rect l="0" t="0" r="r" b="b"/>
                  <a:pathLst>
                    <a:path w="65" h="30">
                      <a:moveTo>
                        <a:pt x="44" y="12"/>
                      </a:moveTo>
                      <a:lnTo>
                        <a:pt x="51" y="0"/>
                      </a:lnTo>
                      <a:lnTo>
                        <a:pt x="0" y="12"/>
                      </a:lnTo>
                      <a:lnTo>
                        <a:pt x="4" y="30"/>
                      </a:lnTo>
                      <a:lnTo>
                        <a:pt x="55" y="19"/>
                      </a:lnTo>
                      <a:lnTo>
                        <a:pt x="63" y="6"/>
                      </a:lnTo>
                      <a:lnTo>
                        <a:pt x="55" y="19"/>
                      </a:lnTo>
                      <a:lnTo>
                        <a:pt x="65" y="17"/>
                      </a:lnTo>
                      <a:lnTo>
                        <a:pt x="63" y="6"/>
                      </a:lnTo>
                      <a:lnTo>
                        <a:pt x="44" y="1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1" name="Freeform 795"/>
                <p:cNvSpPr>
                  <a:spLocks/>
                </p:cNvSpPr>
                <p:nvPr/>
              </p:nvSpPr>
              <p:spPr bwMode="auto">
                <a:xfrm>
                  <a:off x="3015" y="3020"/>
                  <a:ext cx="86" cy="131"/>
                </a:xfrm>
                <a:custGeom>
                  <a:avLst/>
                  <a:gdLst/>
                  <a:ahLst/>
                  <a:cxnLst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22" y="43"/>
                    </a:cxn>
                    <a:cxn ang="0">
                      <a:pos x="45" y="74"/>
                    </a:cxn>
                    <a:cxn ang="0">
                      <a:pos x="68" y="107"/>
                    </a:cxn>
                    <a:cxn ang="0">
                      <a:pos x="90" y="137"/>
                    </a:cxn>
                    <a:cxn ang="0">
                      <a:pos x="115" y="168"/>
                    </a:cxn>
                    <a:cxn ang="0">
                      <a:pos x="135" y="198"/>
                    </a:cxn>
                    <a:cxn ang="0">
                      <a:pos x="159" y="228"/>
                    </a:cxn>
                    <a:cxn ang="0">
                      <a:pos x="181" y="259"/>
                    </a:cxn>
                    <a:cxn ang="0">
                      <a:pos x="203" y="290"/>
                    </a:cxn>
                    <a:cxn ang="0">
                      <a:pos x="222" y="321"/>
                    </a:cxn>
                    <a:cxn ang="0">
                      <a:pos x="243" y="354"/>
                    </a:cxn>
                    <a:cxn ang="0">
                      <a:pos x="261" y="387"/>
                    </a:cxn>
                    <a:cxn ang="0">
                      <a:pos x="279" y="420"/>
                    </a:cxn>
                    <a:cxn ang="0">
                      <a:pos x="296" y="456"/>
                    </a:cxn>
                    <a:cxn ang="0">
                      <a:pos x="310" y="491"/>
                    </a:cxn>
                    <a:cxn ang="0">
                      <a:pos x="323" y="527"/>
                    </a:cxn>
                    <a:cxn ang="0">
                      <a:pos x="342" y="521"/>
                    </a:cxn>
                    <a:cxn ang="0">
                      <a:pos x="328" y="484"/>
                    </a:cxn>
                    <a:cxn ang="0">
                      <a:pos x="313" y="447"/>
                    </a:cxn>
                    <a:cxn ang="0">
                      <a:pos x="297" y="413"/>
                    </a:cxn>
                    <a:cxn ang="0">
                      <a:pos x="278" y="378"/>
                    </a:cxn>
                    <a:cxn ang="0">
                      <a:pos x="260" y="344"/>
                    </a:cxn>
                    <a:cxn ang="0">
                      <a:pos x="239" y="312"/>
                    </a:cxn>
                    <a:cxn ang="0">
                      <a:pos x="219" y="280"/>
                    </a:cxn>
                    <a:cxn ang="0">
                      <a:pos x="197" y="249"/>
                    </a:cxn>
                    <a:cxn ang="0">
                      <a:pos x="175" y="219"/>
                    </a:cxn>
                    <a:cxn ang="0">
                      <a:pos x="152" y="187"/>
                    </a:cxn>
                    <a:cxn ang="0">
                      <a:pos x="128" y="155"/>
                    </a:cxn>
                    <a:cxn ang="0">
                      <a:pos x="105" y="125"/>
                    </a:cxn>
                    <a:cxn ang="0">
                      <a:pos x="83" y="94"/>
                    </a:cxn>
                    <a:cxn ang="0">
                      <a:pos x="59" y="63"/>
                    </a:cxn>
                    <a:cxn ang="0">
                      <a:pos x="37" y="32"/>
                    </a:cxn>
                    <a:cxn ang="0">
                      <a:pos x="16" y="1"/>
                    </a:cxn>
                    <a:cxn ang="0">
                      <a:pos x="15" y="0"/>
                    </a:cxn>
                    <a:cxn ang="0">
                      <a:pos x="1" y="12"/>
                    </a:cxn>
                  </a:cxnLst>
                  <a:rect l="0" t="0" r="r" b="b"/>
                  <a:pathLst>
                    <a:path w="342" h="527">
                      <a:moveTo>
                        <a:pt x="1" y="12"/>
                      </a:moveTo>
                      <a:lnTo>
                        <a:pt x="0" y="11"/>
                      </a:lnTo>
                      <a:lnTo>
                        <a:pt x="22" y="43"/>
                      </a:lnTo>
                      <a:lnTo>
                        <a:pt x="45" y="74"/>
                      </a:lnTo>
                      <a:lnTo>
                        <a:pt x="68" y="107"/>
                      </a:lnTo>
                      <a:lnTo>
                        <a:pt x="90" y="137"/>
                      </a:lnTo>
                      <a:lnTo>
                        <a:pt x="115" y="168"/>
                      </a:lnTo>
                      <a:lnTo>
                        <a:pt x="135" y="198"/>
                      </a:lnTo>
                      <a:lnTo>
                        <a:pt x="159" y="228"/>
                      </a:lnTo>
                      <a:lnTo>
                        <a:pt x="181" y="259"/>
                      </a:lnTo>
                      <a:lnTo>
                        <a:pt x="203" y="290"/>
                      </a:lnTo>
                      <a:lnTo>
                        <a:pt x="222" y="321"/>
                      </a:lnTo>
                      <a:lnTo>
                        <a:pt x="243" y="354"/>
                      </a:lnTo>
                      <a:lnTo>
                        <a:pt x="261" y="387"/>
                      </a:lnTo>
                      <a:lnTo>
                        <a:pt x="279" y="420"/>
                      </a:lnTo>
                      <a:lnTo>
                        <a:pt x="296" y="456"/>
                      </a:lnTo>
                      <a:lnTo>
                        <a:pt x="310" y="491"/>
                      </a:lnTo>
                      <a:lnTo>
                        <a:pt x="323" y="527"/>
                      </a:lnTo>
                      <a:lnTo>
                        <a:pt x="342" y="521"/>
                      </a:lnTo>
                      <a:lnTo>
                        <a:pt x="328" y="484"/>
                      </a:lnTo>
                      <a:lnTo>
                        <a:pt x="313" y="447"/>
                      </a:lnTo>
                      <a:lnTo>
                        <a:pt x="297" y="413"/>
                      </a:lnTo>
                      <a:lnTo>
                        <a:pt x="278" y="378"/>
                      </a:lnTo>
                      <a:lnTo>
                        <a:pt x="260" y="344"/>
                      </a:lnTo>
                      <a:lnTo>
                        <a:pt x="239" y="312"/>
                      </a:lnTo>
                      <a:lnTo>
                        <a:pt x="219" y="280"/>
                      </a:lnTo>
                      <a:lnTo>
                        <a:pt x="197" y="249"/>
                      </a:lnTo>
                      <a:lnTo>
                        <a:pt x="175" y="219"/>
                      </a:lnTo>
                      <a:lnTo>
                        <a:pt x="152" y="187"/>
                      </a:lnTo>
                      <a:lnTo>
                        <a:pt x="128" y="155"/>
                      </a:lnTo>
                      <a:lnTo>
                        <a:pt x="105" y="125"/>
                      </a:lnTo>
                      <a:lnTo>
                        <a:pt x="83" y="94"/>
                      </a:lnTo>
                      <a:lnTo>
                        <a:pt x="59" y="63"/>
                      </a:lnTo>
                      <a:lnTo>
                        <a:pt x="37" y="3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2" name="Freeform 796"/>
                <p:cNvSpPr>
                  <a:spLocks/>
                </p:cNvSpPr>
                <p:nvPr/>
              </p:nvSpPr>
              <p:spPr bwMode="auto">
                <a:xfrm>
                  <a:off x="2922" y="2941"/>
                  <a:ext cx="98" cy="82"/>
                </a:xfrm>
                <a:custGeom>
                  <a:avLst/>
                  <a:gdLst/>
                  <a:ahLst/>
                  <a:cxnLst>
                    <a:cxn ang="0">
                      <a:pos x="1" y="19"/>
                    </a:cxn>
                    <a:cxn ang="0">
                      <a:pos x="0" y="18"/>
                    </a:cxn>
                    <a:cxn ang="0">
                      <a:pos x="24" y="33"/>
                    </a:cxn>
                    <a:cxn ang="0">
                      <a:pos x="47" y="49"/>
                    </a:cxn>
                    <a:cxn ang="0">
                      <a:pos x="70" y="67"/>
                    </a:cxn>
                    <a:cxn ang="0">
                      <a:pos x="96" y="82"/>
                    </a:cxn>
                    <a:cxn ang="0">
                      <a:pos x="119" y="100"/>
                    </a:cxn>
                    <a:cxn ang="0">
                      <a:pos x="143" y="118"/>
                    </a:cxn>
                    <a:cxn ang="0">
                      <a:pos x="167" y="136"/>
                    </a:cxn>
                    <a:cxn ang="0">
                      <a:pos x="191" y="153"/>
                    </a:cxn>
                    <a:cxn ang="0">
                      <a:pos x="215" y="173"/>
                    </a:cxn>
                    <a:cxn ang="0">
                      <a:pos x="239" y="193"/>
                    </a:cxn>
                    <a:cxn ang="0">
                      <a:pos x="262" y="213"/>
                    </a:cxn>
                    <a:cxn ang="0">
                      <a:pos x="286" y="234"/>
                    </a:cxn>
                    <a:cxn ang="0">
                      <a:pos x="309" y="257"/>
                    </a:cxn>
                    <a:cxn ang="0">
                      <a:pos x="333" y="280"/>
                    </a:cxn>
                    <a:cxn ang="0">
                      <a:pos x="356" y="302"/>
                    </a:cxn>
                    <a:cxn ang="0">
                      <a:pos x="378" y="327"/>
                    </a:cxn>
                    <a:cxn ang="0">
                      <a:pos x="392" y="315"/>
                    </a:cxn>
                    <a:cxn ang="0">
                      <a:pos x="370" y="290"/>
                    </a:cxn>
                    <a:cxn ang="0">
                      <a:pos x="347" y="264"/>
                    </a:cxn>
                    <a:cxn ang="0">
                      <a:pos x="322" y="241"/>
                    </a:cxn>
                    <a:cxn ang="0">
                      <a:pos x="299" y="219"/>
                    </a:cxn>
                    <a:cxn ang="0">
                      <a:pos x="275" y="199"/>
                    </a:cxn>
                    <a:cxn ang="0">
                      <a:pos x="251" y="177"/>
                    </a:cxn>
                    <a:cxn ang="0">
                      <a:pos x="228" y="157"/>
                    </a:cxn>
                    <a:cxn ang="0">
                      <a:pos x="201" y="138"/>
                    </a:cxn>
                    <a:cxn ang="0">
                      <a:pos x="177" y="119"/>
                    </a:cxn>
                    <a:cxn ang="0">
                      <a:pos x="154" y="100"/>
                    </a:cxn>
                    <a:cxn ang="0">
                      <a:pos x="128" y="82"/>
                    </a:cxn>
                    <a:cxn ang="0">
                      <a:pos x="105" y="67"/>
                    </a:cxn>
                    <a:cxn ang="0">
                      <a:pos x="81" y="49"/>
                    </a:cxn>
                    <a:cxn ang="0">
                      <a:pos x="58" y="33"/>
                    </a:cxn>
                    <a:cxn ang="0">
                      <a:pos x="33" y="17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1" y="19"/>
                    </a:cxn>
                  </a:cxnLst>
                  <a:rect l="0" t="0" r="r" b="b"/>
                  <a:pathLst>
                    <a:path w="392" h="327">
                      <a:moveTo>
                        <a:pt x="1" y="19"/>
                      </a:moveTo>
                      <a:lnTo>
                        <a:pt x="0" y="18"/>
                      </a:lnTo>
                      <a:lnTo>
                        <a:pt x="24" y="33"/>
                      </a:lnTo>
                      <a:lnTo>
                        <a:pt x="47" y="49"/>
                      </a:lnTo>
                      <a:lnTo>
                        <a:pt x="70" y="67"/>
                      </a:lnTo>
                      <a:lnTo>
                        <a:pt x="96" y="82"/>
                      </a:lnTo>
                      <a:lnTo>
                        <a:pt x="119" y="100"/>
                      </a:lnTo>
                      <a:lnTo>
                        <a:pt x="143" y="118"/>
                      </a:lnTo>
                      <a:lnTo>
                        <a:pt x="167" y="136"/>
                      </a:lnTo>
                      <a:lnTo>
                        <a:pt x="191" y="153"/>
                      </a:lnTo>
                      <a:lnTo>
                        <a:pt x="215" y="173"/>
                      </a:lnTo>
                      <a:lnTo>
                        <a:pt x="239" y="193"/>
                      </a:lnTo>
                      <a:lnTo>
                        <a:pt x="262" y="213"/>
                      </a:lnTo>
                      <a:lnTo>
                        <a:pt x="286" y="234"/>
                      </a:lnTo>
                      <a:lnTo>
                        <a:pt x="309" y="257"/>
                      </a:lnTo>
                      <a:lnTo>
                        <a:pt x="333" y="280"/>
                      </a:lnTo>
                      <a:lnTo>
                        <a:pt x="356" y="302"/>
                      </a:lnTo>
                      <a:lnTo>
                        <a:pt x="378" y="327"/>
                      </a:lnTo>
                      <a:lnTo>
                        <a:pt x="392" y="315"/>
                      </a:lnTo>
                      <a:lnTo>
                        <a:pt x="370" y="290"/>
                      </a:lnTo>
                      <a:lnTo>
                        <a:pt x="347" y="264"/>
                      </a:lnTo>
                      <a:lnTo>
                        <a:pt x="322" y="241"/>
                      </a:lnTo>
                      <a:lnTo>
                        <a:pt x="299" y="219"/>
                      </a:lnTo>
                      <a:lnTo>
                        <a:pt x="275" y="199"/>
                      </a:lnTo>
                      <a:lnTo>
                        <a:pt x="251" y="177"/>
                      </a:lnTo>
                      <a:lnTo>
                        <a:pt x="228" y="157"/>
                      </a:lnTo>
                      <a:lnTo>
                        <a:pt x="201" y="138"/>
                      </a:lnTo>
                      <a:lnTo>
                        <a:pt x="177" y="119"/>
                      </a:lnTo>
                      <a:lnTo>
                        <a:pt x="154" y="100"/>
                      </a:lnTo>
                      <a:lnTo>
                        <a:pt x="128" y="82"/>
                      </a:lnTo>
                      <a:lnTo>
                        <a:pt x="105" y="67"/>
                      </a:lnTo>
                      <a:lnTo>
                        <a:pt x="81" y="49"/>
                      </a:lnTo>
                      <a:lnTo>
                        <a:pt x="58" y="33"/>
                      </a:lnTo>
                      <a:lnTo>
                        <a:pt x="33" y="17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3" name="Freeform 797"/>
                <p:cNvSpPr>
                  <a:spLocks/>
                </p:cNvSpPr>
                <p:nvPr/>
              </p:nvSpPr>
              <p:spPr bwMode="auto">
                <a:xfrm>
                  <a:off x="2892" y="2931"/>
                  <a:ext cx="32" cy="16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6" y="19"/>
                    </a:cxn>
                    <a:cxn ang="0">
                      <a:pos x="20" y="21"/>
                    </a:cxn>
                    <a:cxn ang="0">
                      <a:pos x="35" y="23"/>
                    </a:cxn>
                    <a:cxn ang="0">
                      <a:pos x="50" y="27"/>
                    </a:cxn>
                    <a:cxn ang="0">
                      <a:pos x="64" y="34"/>
                    </a:cxn>
                    <a:cxn ang="0">
                      <a:pos x="79" y="40"/>
                    </a:cxn>
                    <a:cxn ang="0">
                      <a:pos x="93" y="46"/>
                    </a:cxn>
                    <a:cxn ang="0">
                      <a:pos x="107" y="54"/>
                    </a:cxn>
                    <a:cxn ang="0">
                      <a:pos x="121" y="60"/>
                    </a:cxn>
                    <a:cxn ang="0">
                      <a:pos x="129" y="41"/>
                    </a:cxn>
                    <a:cxn ang="0">
                      <a:pos x="115" y="35"/>
                    </a:cxn>
                    <a:cxn ang="0">
                      <a:pos x="101" y="27"/>
                    </a:cxn>
                    <a:cxn ang="0">
                      <a:pos x="85" y="21"/>
                    </a:cxn>
                    <a:cxn ang="0">
                      <a:pos x="71" y="15"/>
                    </a:cxn>
                    <a:cxn ang="0">
                      <a:pos x="56" y="9"/>
                    </a:cxn>
                    <a:cxn ang="0">
                      <a:pos x="40" y="4"/>
                    </a:cxn>
                    <a:cxn ang="0">
                      <a:pos x="22" y="2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129" h="60">
                      <a:moveTo>
                        <a:pt x="12" y="16"/>
                      </a:moveTo>
                      <a:lnTo>
                        <a:pt x="6" y="19"/>
                      </a:lnTo>
                      <a:lnTo>
                        <a:pt x="20" y="21"/>
                      </a:lnTo>
                      <a:lnTo>
                        <a:pt x="35" y="23"/>
                      </a:lnTo>
                      <a:lnTo>
                        <a:pt x="50" y="27"/>
                      </a:lnTo>
                      <a:lnTo>
                        <a:pt x="64" y="34"/>
                      </a:lnTo>
                      <a:lnTo>
                        <a:pt x="79" y="40"/>
                      </a:lnTo>
                      <a:lnTo>
                        <a:pt x="93" y="46"/>
                      </a:lnTo>
                      <a:lnTo>
                        <a:pt x="107" y="54"/>
                      </a:lnTo>
                      <a:lnTo>
                        <a:pt x="121" y="60"/>
                      </a:lnTo>
                      <a:lnTo>
                        <a:pt x="129" y="41"/>
                      </a:lnTo>
                      <a:lnTo>
                        <a:pt x="115" y="35"/>
                      </a:lnTo>
                      <a:lnTo>
                        <a:pt x="101" y="27"/>
                      </a:lnTo>
                      <a:lnTo>
                        <a:pt x="85" y="21"/>
                      </a:lnTo>
                      <a:lnTo>
                        <a:pt x="71" y="15"/>
                      </a:lnTo>
                      <a:lnTo>
                        <a:pt x="56" y="9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4" name="Freeform 798"/>
                <p:cNvSpPr>
                  <a:spLocks/>
                </p:cNvSpPr>
                <p:nvPr/>
              </p:nvSpPr>
              <p:spPr bwMode="auto">
                <a:xfrm>
                  <a:off x="2887" y="2931"/>
                  <a:ext cx="7" cy="26"/>
                </a:xfrm>
                <a:custGeom>
                  <a:avLst/>
                  <a:gdLst/>
                  <a:ahLst/>
                  <a:cxnLst>
                    <a:cxn ang="0">
                      <a:pos x="26" y="100"/>
                    </a:cxn>
                    <a:cxn ang="0">
                      <a:pos x="26" y="101"/>
                    </a:cxn>
                    <a:cxn ang="0">
                      <a:pos x="23" y="76"/>
                    </a:cxn>
                    <a:cxn ang="0">
                      <a:pos x="18" y="51"/>
                    </a:cxn>
                    <a:cxn ang="0">
                      <a:pos x="21" y="28"/>
                    </a:cxn>
                    <a:cxn ang="0">
                      <a:pos x="29" y="14"/>
                    </a:cxn>
                    <a:cxn ang="0">
                      <a:pos x="17" y="0"/>
                    </a:cxn>
                    <a:cxn ang="0">
                      <a:pos x="2" y="24"/>
                    </a:cxn>
                    <a:cxn ang="0">
                      <a:pos x="0" y="51"/>
                    </a:cxn>
                    <a:cxn ang="0">
                      <a:pos x="4" y="77"/>
                    </a:cxn>
                    <a:cxn ang="0">
                      <a:pos x="8" y="103"/>
                    </a:cxn>
                    <a:cxn ang="0">
                      <a:pos x="8" y="105"/>
                    </a:cxn>
                    <a:cxn ang="0">
                      <a:pos x="26" y="100"/>
                    </a:cxn>
                  </a:cxnLst>
                  <a:rect l="0" t="0" r="r" b="b"/>
                  <a:pathLst>
                    <a:path w="29" h="105">
                      <a:moveTo>
                        <a:pt x="26" y="100"/>
                      </a:moveTo>
                      <a:lnTo>
                        <a:pt x="26" y="101"/>
                      </a:lnTo>
                      <a:lnTo>
                        <a:pt x="23" y="76"/>
                      </a:lnTo>
                      <a:lnTo>
                        <a:pt x="18" y="51"/>
                      </a:lnTo>
                      <a:lnTo>
                        <a:pt x="21" y="28"/>
                      </a:lnTo>
                      <a:lnTo>
                        <a:pt x="29" y="14"/>
                      </a:lnTo>
                      <a:lnTo>
                        <a:pt x="17" y="0"/>
                      </a:lnTo>
                      <a:lnTo>
                        <a:pt x="2" y="24"/>
                      </a:lnTo>
                      <a:lnTo>
                        <a:pt x="0" y="51"/>
                      </a:lnTo>
                      <a:lnTo>
                        <a:pt x="4" y="77"/>
                      </a:lnTo>
                      <a:lnTo>
                        <a:pt x="8" y="103"/>
                      </a:lnTo>
                      <a:lnTo>
                        <a:pt x="8" y="105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5" name="Freeform 799"/>
                <p:cNvSpPr>
                  <a:spLocks/>
                </p:cNvSpPr>
                <p:nvPr/>
              </p:nvSpPr>
              <p:spPr bwMode="auto">
                <a:xfrm>
                  <a:off x="2890" y="2956"/>
                  <a:ext cx="35" cy="135"/>
                </a:xfrm>
                <a:custGeom>
                  <a:avLst/>
                  <a:gdLst/>
                  <a:ahLst/>
                  <a:cxnLst>
                    <a:cxn ang="0">
                      <a:pos x="140" y="532"/>
                    </a:cxn>
                    <a:cxn ang="0">
                      <a:pos x="120" y="467"/>
                    </a:cxn>
                    <a:cxn ang="0">
                      <a:pos x="102" y="400"/>
                    </a:cxn>
                    <a:cxn ang="0">
                      <a:pos x="86" y="335"/>
                    </a:cxn>
                    <a:cxn ang="0">
                      <a:pos x="72" y="268"/>
                    </a:cxn>
                    <a:cxn ang="0">
                      <a:pos x="59" y="203"/>
                    </a:cxn>
                    <a:cxn ang="0">
                      <a:pos x="45" y="136"/>
                    </a:cxn>
                    <a:cxn ang="0">
                      <a:pos x="32" y="69"/>
                    </a:cxn>
                    <a:cxn ang="0">
                      <a:pos x="18" y="0"/>
                    </a:cxn>
                    <a:cxn ang="0">
                      <a:pos x="0" y="5"/>
                    </a:cxn>
                    <a:cxn ang="0">
                      <a:pos x="14" y="71"/>
                    </a:cxn>
                    <a:cxn ang="0">
                      <a:pos x="28" y="139"/>
                    </a:cxn>
                    <a:cxn ang="0">
                      <a:pos x="40" y="205"/>
                    </a:cxn>
                    <a:cxn ang="0">
                      <a:pos x="53" y="273"/>
                    </a:cxn>
                    <a:cxn ang="0">
                      <a:pos x="68" y="339"/>
                    </a:cxn>
                    <a:cxn ang="0">
                      <a:pos x="83" y="405"/>
                    </a:cxn>
                    <a:cxn ang="0">
                      <a:pos x="102" y="471"/>
                    </a:cxn>
                    <a:cxn ang="0">
                      <a:pos x="123" y="538"/>
                    </a:cxn>
                    <a:cxn ang="0">
                      <a:pos x="140" y="532"/>
                    </a:cxn>
                  </a:cxnLst>
                  <a:rect l="0" t="0" r="r" b="b"/>
                  <a:pathLst>
                    <a:path w="140" h="538">
                      <a:moveTo>
                        <a:pt x="140" y="532"/>
                      </a:moveTo>
                      <a:lnTo>
                        <a:pt x="120" y="467"/>
                      </a:lnTo>
                      <a:lnTo>
                        <a:pt x="102" y="400"/>
                      </a:lnTo>
                      <a:lnTo>
                        <a:pt x="86" y="335"/>
                      </a:lnTo>
                      <a:lnTo>
                        <a:pt x="72" y="268"/>
                      </a:lnTo>
                      <a:lnTo>
                        <a:pt x="59" y="203"/>
                      </a:lnTo>
                      <a:lnTo>
                        <a:pt x="45" y="136"/>
                      </a:lnTo>
                      <a:lnTo>
                        <a:pt x="32" y="69"/>
                      </a:ln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14" y="71"/>
                      </a:lnTo>
                      <a:lnTo>
                        <a:pt x="28" y="139"/>
                      </a:lnTo>
                      <a:lnTo>
                        <a:pt x="40" y="205"/>
                      </a:lnTo>
                      <a:lnTo>
                        <a:pt x="53" y="273"/>
                      </a:lnTo>
                      <a:lnTo>
                        <a:pt x="68" y="339"/>
                      </a:lnTo>
                      <a:lnTo>
                        <a:pt x="83" y="405"/>
                      </a:lnTo>
                      <a:lnTo>
                        <a:pt x="102" y="471"/>
                      </a:lnTo>
                      <a:lnTo>
                        <a:pt x="123" y="538"/>
                      </a:lnTo>
                      <a:lnTo>
                        <a:pt x="140" y="53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6" name="Freeform 800"/>
                <p:cNvSpPr>
                  <a:spLocks/>
                </p:cNvSpPr>
                <p:nvPr/>
              </p:nvSpPr>
              <p:spPr bwMode="auto">
                <a:xfrm>
                  <a:off x="2921" y="3089"/>
                  <a:ext cx="105" cy="144"/>
                </a:xfrm>
                <a:custGeom>
                  <a:avLst/>
                  <a:gdLst/>
                  <a:ahLst/>
                  <a:cxnLst>
                    <a:cxn ang="0">
                      <a:pos x="415" y="558"/>
                    </a:cxn>
                    <a:cxn ang="0">
                      <a:pos x="420" y="560"/>
                    </a:cxn>
                    <a:cxn ang="0">
                      <a:pos x="386" y="528"/>
                    </a:cxn>
                    <a:cxn ang="0">
                      <a:pos x="353" y="499"/>
                    </a:cxn>
                    <a:cxn ang="0">
                      <a:pos x="320" y="466"/>
                    </a:cxn>
                    <a:cxn ang="0">
                      <a:pos x="290" y="435"/>
                    </a:cxn>
                    <a:cxn ang="0">
                      <a:pos x="261" y="403"/>
                    </a:cxn>
                    <a:cxn ang="0">
                      <a:pos x="234" y="370"/>
                    </a:cxn>
                    <a:cxn ang="0">
                      <a:pos x="206" y="337"/>
                    </a:cxn>
                    <a:cxn ang="0">
                      <a:pos x="182" y="305"/>
                    </a:cxn>
                    <a:cxn ang="0">
                      <a:pos x="159" y="269"/>
                    </a:cxn>
                    <a:cxn ang="0">
                      <a:pos x="134" y="233"/>
                    </a:cxn>
                    <a:cxn ang="0">
                      <a:pos x="114" y="198"/>
                    </a:cxn>
                    <a:cxn ang="0">
                      <a:pos x="91" y="160"/>
                    </a:cxn>
                    <a:cxn ang="0">
                      <a:pos x="72" y="122"/>
                    </a:cxn>
                    <a:cxn ang="0">
                      <a:pos x="52" y="81"/>
                    </a:cxn>
                    <a:cxn ang="0">
                      <a:pos x="35" y="41"/>
                    </a:cxn>
                    <a:cxn ang="0">
                      <a:pos x="17" y="0"/>
                    </a:cxn>
                    <a:cxn ang="0">
                      <a:pos x="0" y="6"/>
                    </a:cxn>
                    <a:cxn ang="0">
                      <a:pos x="16" y="49"/>
                    </a:cxn>
                    <a:cxn ang="0">
                      <a:pos x="36" y="91"/>
                    </a:cxn>
                    <a:cxn ang="0">
                      <a:pos x="55" y="130"/>
                    </a:cxn>
                    <a:cxn ang="0">
                      <a:pos x="76" y="169"/>
                    </a:cxn>
                    <a:cxn ang="0">
                      <a:pos x="97" y="208"/>
                    </a:cxn>
                    <a:cxn ang="0">
                      <a:pos x="118" y="244"/>
                    </a:cxn>
                    <a:cxn ang="0">
                      <a:pos x="143" y="280"/>
                    </a:cxn>
                    <a:cxn ang="0">
                      <a:pos x="166" y="315"/>
                    </a:cxn>
                    <a:cxn ang="0">
                      <a:pos x="192" y="350"/>
                    </a:cxn>
                    <a:cxn ang="0">
                      <a:pos x="219" y="383"/>
                    </a:cxn>
                    <a:cxn ang="0">
                      <a:pos x="247" y="416"/>
                    </a:cxn>
                    <a:cxn ang="0">
                      <a:pos x="276" y="447"/>
                    </a:cxn>
                    <a:cxn ang="0">
                      <a:pos x="307" y="482"/>
                    </a:cxn>
                    <a:cxn ang="0">
                      <a:pos x="340" y="513"/>
                    </a:cxn>
                    <a:cxn ang="0">
                      <a:pos x="373" y="544"/>
                    </a:cxn>
                    <a:cxn ang="0">
                      <a:pos x="408" y="575"/>
                    </a:cxn>
                    <a:cxn ang="0">
                      <a:pos x="415" y="577"/>
                    </a:cxn>
                    <a:cxn ang="0">
                      <a:pos x="415" y="558"/>
                    </a:cxn>
                  </a:cxnLst>
                  <a:rect l="0" t="0" r="r" b="b"/>
                  <a:pathLst>
                    <a:path w="420" h="577">
                      <a:moveTo>
                        <a:pt x="415" y="558"/>
                      </a:moveTo>
                      <a:lnTo>
                        <a:pt x="420" y="560"/>
                      </a:lnTo>
                      <a:lnTo>
                        <a:pt x="386" y="528"/>
                      </a:lnTo>
                      <a:lnTo>
                        <a:pt x="353" y="499"/>
                      </a:lnTo>
                      <a:lnTo>
                        <a:pt x="320" y="466"/>
                      </a:lnTo>
                      <a:lnTo>
                        <a:pt x="290" y="435"/>
                      </a:lnTo>
                      <a:lnTo>
                        <a:pt x="261" y="403"/>
                      </a:lnTo>
                      <a:lnTo>
                        <a:pt x="234" y="370"/>
                      </a:lnTo>
                      <a:lnTo>
                        <a:pt x="206" y="337"/>
                      </a:lnTo>
                      <a:lnTo>
                        <a:pt x="182" y="305"/>
                      </a:lnTo>
                      <a:lnTo>
                        <a:pt x="159" y="269"/>
                      </a:lnTo>
                      <a:lnTo>
                        <a:pt x="134" y="233"/>
                      </a:lnTo>
                      <a:lnTo>
                        <a:pt x="114" y="198"/>
                      </a:lnTo>
                      <a:lnTo>
                        <a:pt x="91" y="160"/>
                      </a:lnTo>
                      <a:lnTo>
                        <a:pt x="72" y="122"/>
                      </a:lnTo>
                      <a:lnTo>
                        <a:pt x="52" y="81"/>
                      </a:lnTo>
                      <a:lnTo>
                        <a:pt x="35" y="41"/>
                      </a:ln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16" y="49"/>
                      </a:lnTo>
                      <a:lnTo>
                        <a:pt x="36" y="91"/>
                      </a:lnTo>
                      <a:lnTo>
                        <a:pt x="55" y="130"/>
                      </a:lnTo>
                      <a:lnTo>
                        <a:pt x="76" y="169"/>
                      </a:lnTo>
                      <a:lnTo>
                        <a:pt x="97" y="208"/>
                      </a:lnTo>
                      <a:lnTo>
                        <a:pt x="118" y="244"/>
                      </a:lnTo>
                      <a:lnTo>
                        <a:pt x="143" y="280"/>
                      </a:lnTo>
                      <a:lnTo>
                        <a:pt x="166" y="315"/>
                      </a:lnTo>
                      <a:lnTo>
                        <a:pt x="192" y="350"/>
                      </a:lnTo>
                      <a:lnTo>
                        <a:pt x="219" y="383"/>
                      </a:lnTo>
                      <a:lnTo>
                        <a:pt x="247" y="416"/>
                      </a:lnTo>
                      <a:lnTo>
                        <a:pt x="276" y="447"/>
                      </a:lnTo>
                      <a:lnTo>
                        <a:pt x="307" y="482"/>
                      </a:lnTo>
                      <a:lnTo>
                        <a:pt x="340" y="513"/>
                      </a:lnTo>
                      <a:lnTo>
                        <a:pt x="373" y="544"/>
                      </a:lnTo>
                      <a:lnTo>
                        <a:pt x="408" y="575"/>
                      </a:lnTo>
                      <a:lnTo>
                        <a:pt x="415" y="577"/>
                      </a:lnTo>
                      <a:lnTo>
                        <a:pt x="415" y="55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7" name="Freeform 801"/>
                <p:cNvSpPr>
                  <a:spLocks/>
                </p:cNvSpPr>
                <p:nvPr/>
              </p:nvSpPr>
              <p:spPr bwMode="auto">
                <a:xfrm>
                  <a:off x="4435" y="2894"/>
                  <a:ext cx="258" cy="269"/>
                </a:xfrm>
                <a:custGeom>
                  <a:avLst/>
                  <a:gdLst/>
                  <a:ahLst/>
                  <a:cxnLst>
                    <a:cxn ang="0">
                      <a:pos x="53" y="1043"/>
                    </a:cxn>
                    <a:cxn ang="0">
                      <a:pos x="120" y="992"/>
                    </a:cxn>
                    <a:cxn ang="0">
                      <a:pos x="185" y="938"/>
                    </a:cxn>
                    <a:cxn ang="0">
                      <a:pos x="251" y="882"/>
                    </a:cxn>
                    <a:cxn ang="0">
                      <a:pos x="316" y="824"/>
                    </a:cxn>
                    <a:cxn ang="0">
                      <a:pos x="380" y="766"/>
                    </a:cxn>
                    <a:cxn ang="0">
                      <a:pos x="445" y="709"/>
                    </a:cxn>
                    <a:cxn ang="0">
                      <a:pos x="510" y="652"/>
                    </a:cxn>
                    <a:cxn ang="0">
                      <a:pos x="576" y="596"/>
                    </a:cxn>
                    <a:cxn ang="0">
                      <a:pos x="645" y="544"/>
                    </a:cxn>
                    <a:cxn ang="0">
                      <a:pos x="713" y="495"/>
                    </a:cxn>
                    <a:cxn ang="0">
                      <a:pos x="715" y="504"/>
                    </a:cxn>
                    <a:cxn ang="0">
                      <a:pos x="667" y="605"/>
                    </a:cxn>
                    <a:cxn ang="0">
                      <a:pos x="609" y="703"/>
                    </a:cxn>
                    <a:cxn ang="0">
                      <a:pos x="547" y="797"/>
                    </a:cxn>
                    <a:cxn ang="0">
                      <a:pos x="487" y="892"/>
                    </a:cxn>
                    <a:cxn ang="0">
                      <a:pos x="432" y="991"/>
                    </a:cxn>
                    <a:cxn ang="0">
                      <a:pos x="442" y="1024"/>
                    </a:cxn>
                    <a:cxn ang="0">
                      <a:pos x="482" y="1022"/>
                    </a:cxn>
                    <a:cxn ang="0">
                      <a:pos x="525" y="1014"/>
                    </a:cxn>
                    <a:cxn ang="0">
                      <a:pos x="568" y="1007"/>
                    </a:cxn>
                    <a:cxn ang="0">
                      <a:pos x="611" y="995"/>
                    </a:cxn>
                    <a:cxn ang="0">
                      <a:pos x="677" y="941"/>
                    </a:cxn>
                    <a:cxn ang="0">
                      <a:pos x="783" y="786"/>
                    </a:cxn>
                    <a:cxn ang="0">
                      <a:pos x="869" y="613"/>
                    </a:cxn>
                    <a:cxn ang="0">
                      <a:pos x="938" y="426"/>
                    </a:cxn>
                    <a:cxn ang="0">
                      <a:pos x="993" y="227"/>
                    </a:cxn>
                    <a:cxn ang="0">
                      <a:pos x="1035" y="22"/>
                    </a:cxn>
                    <a:cxn ang="0">
                      <a:pos x="1032" y="7"/>
                    </a:cxn>
                    <a:cxn ang="0">
                      <a:pos x="1011" y="1"/>
                    </a:cxn>
                    <a:cxn ang="0">
                      <a:pos x="984" y="9"/>
                    </a:cxn>
                    <a:cxn ang="0">
                      <a:pos x="957" y="17"/>
                    </a:cxn>
                    <a:cxn ang="0">
                      <a:pos x="913" y="30"/>
                    </a:cxn>
                    <a:cxn ang="0">
                      <a:pos x="871" y="44"/>
                    </a:cxn>
                    <a:cxn ang="0">
                      <a:pos x="834" y="61"/>
                    </a:cxn>
                    <a:cxn ang="0">
                      <a:pos x="797" y="79"/>
                    </a:cxn>
                    <a:cxn ang="0">
                      <a:pos x="761" y="97"/>
                    </a:cxn>
                    <a:cxn ang="0">
                      <a:pos x="682" y="132"/>
                    </a:cxn>
                    <a:cxn ang="0">
                      <a:pos x="584" y="186"/>
                    </a:cxn>
                    <a:cxn ang="0">
                      <a:pos x="493" y="249"/>
                    </a:cxn>
                    <a:cxn ang="0">
                      <a:pos x="409" y="321"/>
                    </a:cxn>
                    <a:cxn ang="0">
                      <a:pos x="331" y="401"/>
                    </a:cxn>
                    <a:cxn ang="0">
                      <a:pos x="261" y="489"/>
                    </a:cxn>
                    <a:cxn ang="0">
                      <a:pos x="198" y="584"/>
                    </a:cxn>
                    <a:cxn ang="0">
                      <a:pos x="140" y="685"/>
                    </a:cxn>
                    <a:cxn ang="0">
                      <a:pos x="90" y="790"/>
                    </a:cxn>
                    <a:cxn ang="0">
                      <a:pos x="49" y="901"/>
                    </a:cxn>
                    <a:cxn ang="0">
                      <a:pos x="15" y="1016"/>
                    </a:cxn>
                    <a:cxn ang="0">
                      <a:pos x="3" y="1050"/>
                    </a:cxn>
                    <a:cxn ang="0">
                      <a:pos x="0" y="1067"/>
                    </a:cxn>
                    <a:cxn ang="0">
                      <a:pos x="5" y="1075"/>
                    </a:cxn>
                  </a:cxnLst>
                  <a:rect l="0" t="0" r="r" b="b"/>
                  <a:pathLst>
                    <a:path w="1035" h="1075">
                      <a:moveTo>
                        <a:pt x="9" y="1075"/>
                      </a:moveTo>
                      <a:lnTo>
                        <a:pt x="31" y="1058"/>
                      </a:lnTo>
                      <a:lnTo>
                        <a:pt x="53" y="1043"/>
                      </a:lnTo>
                      <a:lnTo>
                        <a:pt x="75" y="1026"/>
                      </a:lnTo>
                      <a:lnTo>
                        <a:pt x="98" y="1010"/>
                      </a:lnTo>
                      <a:lnTo>
                        <a:pt x="120" y="992"/>
                      </a:lnTo>
                      <a:lnTo>
                        <a:pt x="142" y="975"/>
                      </a:lnTo>
                      <a:lnTo>
                        <a:pt x="164" y="957"/>
                      </a:lnTo>
                      <a:lnTo>
                        <a:pt x="185" y="938"/>
                      </a:lnTo>
                      <a:lnTo>
                        <a:pt x="207" y="920"/>
                      </a:lnTo>
                      <a:lnTo>
                        <a:pt x="230" y="901"/>
                      </a:lnTo>
                      <a:lnTo>
                        <a:pt x="251" y="882"/>
                      </a:lnTo>
                      <a:lnTo>
                        <a:pt x="273" y="862"/>
                      </a:lnTo>
                      <a:lnTo>
                        <a:pt x="294" y="843"/>
                      </a:lnTo>
                      <a:lnTo>
                        <a:pt x="316" y="824"/>
                      </a:lnTo>
                      <a:lnTo>
                        <a:pt x="337" y="805"/>
                      </a:lnTo>
                      <a:lnTo>
                        <a:pt x="359" y="786"/>
                      </a:lnTo>
                      <a:lnTo>
                        <a:pt x="380" y="766"/>
                      </a:lnTo>
                      <a:lnTo>
                        <a:pt x="402" y="747"/>
                      </a:lnTo>
                      <a:lnTo>
                        <a:pt x="423" y="728"/>
                      </a:lnTo>
                      <a:lnTo>
                        <a:pt x="445" y="709"/>
                      </a:lnTo>
                      <a:lnTo>
                        <a:pt x="467" y="690"/>
                      </a:lnTo>
                      <a:lnTo>
                        <a:pt x="489" y="671"/>
                      </a:lnTo>
                      <a:lnTo>
                        <a:pt x="510" y="652"/>
                      </a:lnTo>
                      <a:lnTo>
                        <a:pt x="532" y="633"/>
                      </a:lnTo>
                      <a:lnTo>
                        <a:pt x="554" y="615"/>
                      </a:lnTo>
                      <a:lnTo>
                        <a:pt x="576" y="596"/>
                      </a:lnTo>
                      <a:lnTo>
                        <a:pt x="599" y="578"/>
                      </a:lnTo>
                      <a:lnTo>
                        <a:pt x="621" y="561"/>
                      </a:lnTo>
                      <a:lnTo>
                        <a:pt x="645" y="544"/>
                      </a:lnTo>
                      <a:lnTo>
                        <a:pt x="667" y="528"/>
                      </a:lnTo>
                      <a:lnTo>
                        <a:pt x="690" y="511"/>
                      </a:lnTo>
                      <a:lnTo>
                        <a:pt x="713" y="495"/>
                      </a:lnTo>
                      <a:lnTo>
                        <a:pt x="714" y="497"/>
                      </a:lnTo>
                      <a:lnTo>
                        <a:pt x="715" y="500"/>
                      </a:lnTo>
                      <a:lnTo>
                        <a:pt x="715" y="504"/>
                      </a:lnTo>
                      <a:lnTo>
                        <a:pt x="700" y="539"/>
                      </a:lnTo>
                      <a:lnTo>
                        <a:pt x="684" y="572"/>
                      </a:lnTo>
                      <a:lnTo>
                        <a:pt x="667" y="605"/>
                      </a:lnTo>
                      <a:lnTo>
                        <a:pt x="648" y="639"/>
                      </a:lnTo>
                      <a:lnTo>
                        <a:pt x="630" y="670"/>
                      </a:lnTo>
                      <a:lnTo>
                        <a:pt x="609" y="703"/>
                      </a:lnTo>
                      <a:lnTo>
                        <a:pt x="588" y="734"/>
                      </a:lnTo>
                      <a:lnTo>
                        <a:pt x="567" y="766"/>
                      </a:lnTo>
                      <a:lnTo>
                        <a:pt x="547" y="797"/>
                      </a:lnTo>
                      <a:lnTo>
                        <a:pt x="526" y="828"/>
                      </a:lnTo>
                      <a:lnTo>
                        <a:pt x="507" y="861"/>
                      </a:lnTo>
                      <a:lnTo>
                        <a:pt x="487" y="892"/>
                      </a:lnTo>
                      <a:lnTo>
                        <a:pt x="467" y="924"/>
                      </a:lnTo>
                      <a:lnTo>
                        <a:pt x="449" y="957"/>
                      </a:lnTo>
                      <a:lnTo>
                        <a:pt x="432" y="991"/>
                      </a:lnTo>
                      <a:lnTo>
                        <a:pt x="415" y="1024"/>
                      </a:lnTo>
                      <a:lnTo>
                        <a:pt x="429" y="1024"/>
                      </a:lnTo>
                      <a:lnTo>
                        <a:pt x="442" y="1024"/>
                      </a:lnTo>
                      <a:lnTo>
                        <a:pt x="456" y="1024"/>
                      </a:lnTo>
                      <a:lnTo>
                        <a:pt x="469" y="1023"/>
                      </a:lnTo>
                      <a:lnTo>
                        <a:pt x="482" y="1022"/>
                      </a:lnTo>
                      <a:lnTo>
                        <a:pt x="497" y="1019"/>
                      </a:lnTo>
                      <a:lnTo>
                        <a:pt x="511" y="1018"/>
                      </a:lnTo>
                      <a:lnTo>
                        <a:pt x="525" y="1014"/>
                      </a:lnTo>
                      <a:lnTo>
                        <a:pt x="540" y="1013"/>
                      </a:lnTo>
                      <a:lnTo>
                        <a:pt x="554" y="1011"/>
                      </a:lnTo>
                      <a:lnTo>
                        <a:pt x="568" y="1007"/>
                      </a:lnTo>
                      <a:lnTo>
                        <a:pt x="583" y="1005"/>
                      </a:lnTo>
                      <a:lnTo>
                        <a:pt x="596" y="1000"/>
                      </a:lnTo>
                      <a:lnTo>
                        <a:pt x="611" y="995"/>
                      </a:lnTo>
                      <a:lnTo>
                        <a:pt x="624" y="992"/>
                      </a:lnTo>
                      <a:lnTo>
                        <a:pt x="637" y="987"/>
                      </a:lnTo>
                      <a:lnTo>
                        <a:pt x="677" y="941"/>
                      </a:lnTo>
                      <a:lnTo>
                        <a:pt x="713" y="891"/>
                      </a:lnTo>
                      <a:lnTo>
                        <a:pt x="750" y="840"/>
                      </a:lnTo>
                      <a:lnTo>
                        <a:pt x="783" y="786"/>
                      </a:lnTo>
                      <a:lnTo>
                        <a:pt x="813" y="729"/>
                      </a:lnTo>
                      <a:lnTo>
                        <a:pt x="842" y="673"/>
                      </a:lnTo>
                      <a:lnTo>
                        <a:pt x="869" y="613"/>
                      </a:lnTo>
                      <a:lnTo>
                        <a:pt x="894" y="553"/>
                      </a:lnTo>
                      <a:lnTo>
                        <a:pt x="916" y="490"/>
                      </a:lnTo>
                      <a:lnTo>
                        <a:pt x="938" y="426"/>
                      </a:lnTo>
                      <a:lnTo>
                        <a:pt x="958" y="362"/>
                      </a:lnTo>
                      <a:lnTo>
                        <a:pt x="977" y="295"/>
                      </a:lnTo>
                      <a:lnTo>
                        <a:pt x="993" y="227"/>
                      </a:lnTo>
                      <a:lnTo>
                        <a:pt x="1009" y="160"/>
                      </a:lnTo>
                      <a:lnTo>
                        <a:pt x="1023" y="92"/>
                      </a:lnTo>
                      <a:lnTo>
                        <a:pt x="1035" y="22"/>
                      </a:lnTo>
                      <a:lnTo>
                        <a:pt x="1033" y="17"/>
                      </a:lnTo>
                      <a:lnTo>
                        <a:pt x="1033" y="12"/>
                      </a:lnTo>
                      <a:lnTo>
                        <a:pt x="1032" y="7"/>
                      </a:lnTo>
                      <a:lnTo>
                        <a:pt x="1030" y="1"/>
                      </a:lnTo>
                      <a:lnTo>
                        <a:pt x="1021" y="0"/>
                      </a:lnTo>
                      <a:lnTo>
                        <a:pt x="1011" y="1"/>
                      </a:lnTo>
                      <a:lnTo>
                        <a:pt x="1002" y="4"/>
                      </a:lnTo>
                      <a:lnTo>
                        <a:pt x="993" y="6"/>
                      </a:lnTo>
                      <a:lnTo>
                        <a:pt x="984" y="9"/>
                      </a:lnTo>
                      <a:lnTo>
                        <a:pt x="975" y="12"/>
                      </a:lnTo>
                      <a:lnTo>
                        <a:pt x="966" y="16"/>
                      </a:lnTo>
                      <a:lnTo>
                        <a:pt x="957" y="17"/>
                      </a:lnTo>
                      <a:lnTo>
                        <a:pt x="942" y="22"/>
                      </a:lnTo>
                      <a:lnTo>
                        <a:pt x="927" y="24"/>
                      </a:lnTo>
                      <a:lnTo>
                        <a:pt x="913" y="30"/>
                      </a:lnTo>
                      <a:lnTo>
                        <a:pt x="900" y="34"/>
                      </a:lnTo>
                      <a:lnTo>
                        <a:pt x="885" y="40"/>
                      </a:lnTo>
                      <a:lnTo>
                        <a:pt x="871" y="44"/>
                      </a:lnTo>
                      <a:lnTo>
                        <a:pt x="858" y="50"/>
                      </a:lnTo>
                      <a:lnTo>
                        <a:pt x="847" y="55"/>
                      </a:lnTo>
                      <a:lnTo>
                        <a:pt x="834" y="61"/>
                      </a:lnTo>
                      <a:lnTo>
                        <a:pt x="820" y="66"/>
                      </a:lnTo>
                      <a:lnTo>
                        <a:pt x="809" y="73"/>
                      </a:lnTo>
                      <a:lnTo>
                        <a:pt x="797" y="79"/>
                      </a:lnTo>
                      <a:lnTo>
                        <a:pt x="784" y="83"/>
                      </a:lnTo>
                      <a:lnTo>
                        <a:pt x="773" y="91"/>
                      </a:lnTo>
                      <a:lnTo>
                        <a:pt x="761" y="97"/>
                      </a:lnTo>
                      <a:lnTo>
                        <a:pt x="750" y="103"/>
                      </a:lnTo>
                      <a:lnTo>
                        <a:pt x="714" y="118"/>
                      </a:lnTo>
                      <a:lnTo>
                        <a:pt x="682" y="132"/>
                      </a:lnTo>
                      <a:lnTo>
                        <a:pt x="648" y="149"/>
                      </a:lnTo>
                      <a:lnTo>
                        <a:pt x="616" y="168"/>
                      </a:lnTo>
                      <a:lnTo>
                        <a:pt x="584" y="186"/>
                      </a:lnTo>
                      <a:lnTo>
                        <a:pt x="553" y="206"/>
                      </a:lnTo>
                      <a:lnTo>
                        <a:pt x="523" y="226"/>
                      </a:lnTo>
                      <a:lnTo>
                        <a:pt x="493" y="249"/>
                      </a:lnTo>
                      <a:lnTo>
                        <a:pt x="465" y="273"/>
                      </a:lnTo>
                      <a:lnTo>
                        <a:pt x="437" y="296"/>
                      </a:lnTo>
                      <a:lnTo>
                        <a:pt x="409" y="321"/>
                      </a:lnTo>
                      <a:lnTo>
                        <a:pt x="382" y="346"/>
                      </a:lnTo>
                      <a:lnTo>
                        <a:pt x="357" y="374"/>
                      </a:lnTo>
                      <a:lnTo>
                        <a:pt x="331" y="401"/>
                      </a:lnTo>
                      <a:lnTo>
                        <a:pt x="307" y="429"/>
                      </a:lnTo>
                      <a:lnTo>
                        <a:pt x="284" y="459"/>
                      </a:lnTo>
                      <a:lnTo>
                        <a:pt x="261" y="489"/>
                      </a:lnTo>
                      <a:lnTo>
                        <a:pt x="237" y="520"/>
                      </a:lnTo>
                      <a:lnTo>
                        <a:pt x="218" y="551"/>
                      </a:lnTo>
                      <a:lnTo>
                        <a:pt x="198" y="584"/>
                      </a:lnTo>
                      <a:lnTo>
                        <a:pt x="177" y="616"/>
                      </a:lnTo>
                      <a:lnTo>
                        <a:pt x="159" y="649"/>
                      </a:lnTo>
                      <a:lnTo>
                        <a:pt x="140" y="685"/>
                      </a:lnTo>
                      <a:lnTo>
                        <a:pt x="123" y="718"/>
                      </a:lnTo>
                      <a:lnTo>
                        <a:pt x="106" y="754"/>
                      </a:lnTo>
                      <a:lnTo>
                        <a:pt x="90" y="790"/>
                      </a:lnTo>
                      <a:lnTo>
                        <a:pt x="76" y="827"/>
                      </a:lnTo>
                      <a:lnTo>
                        <a:pt x="62" y="863"/>
                      </a:lnTo>
                      <a:lnTo>
                        <a:pt x="49" y="901"/>
                      </a:lnTo>
                      <a:lnTo>
                        <a:pt x="37" y="939"/>
                      </a:lnTo>
                      <a:lnTo>
                        <a:pt x="25" y="976"/>
                      </a:lnTo>
                      <a:lnTo>
                        <a:pt x="15" y="1016"/>
                      </a:lnTo>
                      <a:lnTo>
                        <a:pt x="12" y="1030"/>
                      </a:lnTo>
                      <a:lnTo>
                        <a:pt x="9" y="1041"/>
                      </a:lnTo>
                      <a:lnTo>
                        <a:pt x="3" y="1050"/>
                      </a:lnTo>
                      <a:lnTo>
                        <a:pt x="0" y="1060"/>
                      </a:lnTo>
                      <a:lnTo>
                        <a:pt x="0" y="1064"/>
                      </a:lnTo>
                      <a:lnTo>
                        <a:pt x="0" y="1067"/>
                      </a:lnTo>
                      <a:lnTo>
                        <a:pt x="1" y="1070"/>
                      </a:lnTo>
                      <a:lnTo>
                        <a:pt x="3" y="1075"/>
                      </a:lnTo>
                      <a:lnTo>
                        <a:pt x="5" y="1075"/>
                      </a:lnTo>
                      <a:lnTo>
                        <a:pt x="7" y="1075"/>
                      </a:lnTo>
                      <a:lnTo>
                        <a:pt x="9" y="107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8" name="Freeform 802"/>
                <p:cNvSpPr>
                  <a:spLocks/>
                </p:cNvSpPr>
                <p:nvPr/>
              </p:nvSpPr>
              <p:spPr bwMode="auto">
                <a:xfrm>
                  <a:off x="4436" y="3015"/>
                  <a:ext cx="178" cy="150"/>
                </a:xfrm>
                <a:custGeom>
                  <a:avLst/>
                  <a:gdLst/>
                  <a:ahLst/>
                  <a:cxnLst>
                    <a:cxn ang="0">
                      <a:pos x="706" y="3"/>
                    </a:cxn>
                    <a:cxn ang="0">
                      <a:pos x="658" y="35"/>
                    </a:cxn>
                    <a:cxn ang="0">
                      <a:pos x="614" y="69"/>
                    </a:cxn>
                    <a:cxn ang="0">
                      <a:pos x="567" y="104"/>
                    </a:cxn>
                    <a:cxn ang="0">
                      <a:pos x="523" y="141"/>
                    </a:cxn>
                    <a:cxn ang="0">
                      <a:pos x="479" y="177"/>
                    </a:cxn>
                    <a:cxn ang="0">
                      <a:pos x="435" y="217"/>
                    </a:cxn>
                    <a:cxn ang="0">
                      <a:pos x="392" y="255"/>
                    </a:cxn>
                    <a:cxn ang="0">
                      <a:pos x="349" y="294"/>
                    </a:cxn>
                    <a:cxn ang="0">
                      <a:pos x="306" y="333"/>
                    </a:cxn>
                    <a:cxn ang="0">
                      <a:pos x="263" y="370"/>
                    </a:cxn>
                    <a:cxn ang="0">
                      <a:pos x="220" y="409"/>
                    </a:cxn>
                    <a:cxn ang="0">
                      <a:pos x="176" y="446"/>
                    </a:cxn>
                    <a:cxn ang="0">
                      <a:pos x="133" y="483"/>
                    </a:cxn>
                    <a:cxn ang="0">
                      <a:pos x="89" y="517"/>
                    </a:cxn>
                    <a:cxn ang="0">
                      <a:pos x="45" y="550"/>
                    </a:cxn>
                    <a:cxn ang="0">
                      <a:pos x="0" y="582"/>
                    </a:cxn>
                    <a:cxn ang="0">
                      <a:pos x="33" y="582"/>
                    </a:cxn>
                    <a:cxn ang="0">
                      <a:pos x="78" y="550"/>
                    </a:cxn>
                    <a:cxn ang="0">
                      <a:pos x="124" y="514"/>
                    </a:cxn>
                    <a:cxn ang="0">
                      <a:pos x="167" y="479"/>
                    </a:cxn>
                    <a:cxn ang="0">
                      <a:pos x="211" y="443"/>
                    </a:cxn>
                    <a:cxn ang="0">
                      <a:pos x="254" y="405"/>
                    </a:cxn>
                    <a:cxn ang="0">
                      <a:pos x="297" y="367"/>
                    </a:cxn>
                    <a:cxn ang="0">
                      <a:pos x="340" y="327"/>
                    </a:cxn>
                    <a:cxn ang="0">
                      <a:pos x="383" y="288"/>
                    </a:cxn>
                    <a:cxn ang="0">
                      <a:pos x="426" y="250"/>
                    </a:cxn>
                    <a:cxn ang="0">
                      <a:pos x="471" y="212"/>
                    </a:cxn>
                    <a:cxn ang="0">
                      <a:pos x="513" y="174"/>
                    </a:cxn>
                    <a:cxn ang="0">
                      <a:pos x="558" y="136"/>
                    </a:cxn>
                    <a:cxn ang="0">
                      <a:pos x="601" y="100"/>
                    </a:cxn>
                    <a:cxn ang="0">
                      <a:pos x="646" y="68"/>
                    </a:cxn>
                    <a:cxn ang="0">
                      <a:pos x="692" y="35"/>
                    </a:cxn>
                    <a:cxn ang="0">
                      <a:pos x="710" y="21"/>
                    </a:cxn>
                  </a:cxnLst>
                  <a:rect l="0" t="0" r="r" b="b"/>
                  <a:pathLst>
                    <a:path w="716" h="598">
                      <a:moveTo>
                        <a:pt x="710" y="0"/>
                      </a:moveTo>
                      <a:lnTo>
                        <a:pt x="706" y="3"/>
                      </a:lnTo>
                      <a:lnTo>
                        <a:pt x="681" y="18"/>
                      </a:lnTo>
                      <a:lnTo>
                        <a:pt x="658" y="35"/>
                      </a:lnTo>
                      <a:lnTo>
                        <a:pt x="636" y="50"/>
                      </a:lnTo>
                      <a:lnTo>
                        <a:pt x="614" y="69"/>
                      </a:lnTo>
                      <a:lnTo>
                        <a:pt x="592" y="86"/>
                      </a:lnTo>
                      <a:lnTo>
                        <a:pt x="567" y="104"/>
                      </a:lnTo>
                      <a:lnTo>
                        <a:pt x="545" y="122"/>
                      </a:lnTo>
                      <a:lnTo>
                        <a:pt x="523" y="141"/>
                      </a:lnTo>
                      <a:lnTo>
                        <a:pt x="501" y="160"/>
                      </a:lnTo>
                      <a:lnTo>
                        <a:pt x="479" y="177"/>
                      </a:lnTo>
                      <a:lnTo>
                        <a:pt x="458" y="196"/>
                      </a:lnTo>
                      <a:lnTo>
                        <a:pt x="435" y="217"/>
                      </a:lnTo>
                      <a:lnTo>
                        <a:pt x="414" y="235"/>
                      </a:lnTo>
                      <a:lnTo>
                        <a:pt x="392" y="255"/>
                      </a:lnTo>
                      <a:lnTo>
                        <a:pt x="371" y="274"/>
                      </a:lnTo>
                      <a:lnTo>
                        <a:pt x="349" y="294"/>
                      </a:lnTo>
                      <a:lnTo>
                        <a:pt x="328" y="313"/>
                      </a:lnTo>
                      <a:lnTo>
                        <a:pt x="306" y="333"/>
                      </a:lnTo>
                      <a:lnTo>
                        <a:pt x="285" y="351"/>
                      </a:lnTo>
                      <a:lnTo>
                        <a:pt x="263" y="370"/>
                      </a:lnTo>
                      <a:lnTo>
                        <a:pt x="243" y="390"/>
                      </a:lnTo>
                      <a:lnTo>
                        <a:pt x="220" y="409"/>
                      </a:lnTo>
                      <a:lnTo>
                        <a:pt x="198" y="428"/>
                      </a:lnTo>
                      <a:lnTo>
                        <a:pt x="176" y="446"/>
                      </a:lnTo>
                      <a:lnTo>
                        <a:pt x="156" y="465"/>
                      </a:lnTo>
                      <a:lnTo>
                        <a:pt x="133" y="483"/>
                      </a:lnTo>
                      <a:lnTo>
                        <a:pt x="111" y="500"/>
                      </a:lnTo>
                      <a:lnTo>
                        <a:pt x="89" y="517"/>
                      </a:lnTo>
                      <a:lnTo>
                        <a:pt x="67" y="533"/>
                      </a:lnTo>
                      <a:lnTo>
                        <a:pt x="45" y="550"/>
                      </a:lnTo>
                      <a:lnTo>
                        <a:pt x="22" y="565"/>
                      </a:lnTo>
                      <a:lnTo>
                        <a:pt x="0" y="582"/>
                      </a:lnTo>
                      <a:lnTo>
                        <a:pt x="10" y="598"/>
                      </a:lnTo>
                      <a:lnTo>
                        <a:pt x="33" y="582"/>
                      </a:lnTo>
                      <a:lnTo>
                        <a:pt x="55" y="566"/>
                      </a:lnTo>
                      <a:lnTo>
                        <a:pt x="78" y="550"/>
                      </a:lnTo>
                      <a:lnTo>
                        <a:pt x="100" y="532"/>
                      </a:lnTo>
                      <a:lnTo>
                        <a:pt x="124" y="514"/>
                      </a:lnTo>
                      <a:lnTo>
                        <a:pt x="145" y="497"/>
                      </a:lnTo>
                      <a:lnTo>
                        <a:pt x="167" y="479"/>
                      </a:lnTo>
                      <a:lnTo>
                        <a:pt x="189" y="460"/>
                      </a:lnTo>
                      <a:lnTo>
                        <a:pt x="211" y="443"/>
                      </a:lnTo>
                      <a:lnTo>
                        <a:pt x="233" y="424"/>
                      </a:lnTo>
                      <a:lnTo>
                        <a:pt x="254" y="405"/>
                      </a:lnTo>
                      <a:lnTo>
                        <a:pt x="276" y="386"/>
                      </a:lnTo>
                      <a:lnTo>
                        <a:pt x="297" y="367"/>
                      </a:lnTo>
                      <a:lnTo>
                        <a:pt x="319" y="347"/>
                      </a:lnTo>
                      <a:lnTo>
                        <a:pt x="340" y="327"/>
                      </a:lnTo>
                      <a:lnTo>
                        <a:pt x="362" y="308"/>
                      </a:lnTo>
                      <a:lnTo>
                        <a:pt x="383" y="288"/>
                      </a:lnTo>
                      <a:lnTo>
                        <a:pt x="405" y="269"/>
                      </a:lnTo>
                      <a:lnTo>
                        <a:pt x="426" y="250"/>
                      </a:lnTo>
                      <a:lnTo>
                        <a:pt x="448" y="231"/>
                      </a:lnTo>
                      <a:lnTo>
                        <a:pt x="471" y="212"/>
                      </a:lnTo>
                      <a:lnTo>
                        <a:pt x="492" y="193"/>
                      </a:lnTo>
                      <a:lnTo>
                        <a:pt x="513" y="174"/>
                      </a:lnTo>
                      <a:lnTo>
                        <a:pt x="536" y="155"/>
                      </a:lnTo>
                      <a:lnTo>
                        <a:pt x="558" y="136"/>
                      </a:lnTo>
                      <a:lnTo>
                        <a:pt x="580" y="119"/>
                      </a:lnTo>
                      <a:lnTo>
                        <a:pt x="601" y="100"/>
                      </a:lnTo>
                      <a:lnTo>
                        <a:pt x="624" y="84"/>
                      </a:lnTo>
                      <a:lnTo>
                        <a:pt x="646" y="68"/>
                      </a:lnTo>
                      <a:lnTo>
                        <a:pt x="668" y="51"/>
                      </a:lnTo>
                      <a:lnTo>
                        <a:pt x="692" y="35"/>
                      </a:lnTo>
                      <a:lnTo>
                        <a:pt x="716" y="19"/>
                      </a:lnTo>
                      <a:lnTo>
                        <a:pt x="710" y="21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79" name="Freeform 803"/>
                <p:cNvSpPr>
                  <a:spLocks/>
                </p:cNvSpPr>
                <p:nvPr/>
              </p:nvSpPr>
              <p:spPr bwMode="auto">
                <a:xfrm>
                  <a:off x="4611" y="301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20" y="22"/>
                    </a:cxn>
                    <a:cxn ang="0">
                      <a:pos x="21" y="19"/>
                    </a:cxn>
                    <a:cxn ang="0">
                      <a:pos x="20" y="13"/>
                    </a:cxn>
                    <a:cxn ang="0">
                      <a:pos x="19" y="7"/>
                    </a:cxn>
                    <a:cxn ang="0">
                      <a:pos x="14" y="3"/>
                    </a:cxn>
                    <a:cxn ang="0">
                      <a:pos x="8" y="0"/>
                    </a:cxn>
                    <a:cxn ang="0">
                      <a:pos x="8" y="21"/>
                    </a:cxn>
                    <a:cxn ang="0">
                      <a:pos x="5" y="19"/>
                    </a:cxn>
                    <a:cxn ang="0">
                      <a:pos x="1" y="16"/>
                    </a:cxn>
                    <a:cxn ang="0">
                      <a:pos x="0" y="19"/>
                    </a:cxn>
                    <a:cxn ang="0">
                      <a:pos x="1" y="16"/>
                    </a:cxn>
                    <a:cxn ang="0">
                      <a:pos x="20" y="22"/>
                    </a:cxn>
                  </a:cxnLst>
                  <a:rect l="0" t="0" r="r" b="b"/>
                  <a:pathLst>
                    <a:path w="21" h="22">
                      <a:moveTo>
                        <a:pt x="20" y="22"/>
                      </a:moveTo>
                      <a:lnTo>
                        <a:pt x="21" y="19"/>
                      </a:lnTo>
                      <a:lnTo>
                        <a:pt x="20" y="13"/>
                      </a:lnTo>
                      <a:lnTo>
                        <a:pt x="19" y="7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0" name="Freeform 804"/>
                <p:cNvSpPr>
                  <a:spLocks/>
                </p:cNvSpPr>
                <p:nvPr/>
              </p:nvSpPr>
              <p:spPr bwMode="auto">
                <a:xfrm>
                  <a:off x="4535" y="3019"/>
                  <a:ext cx="81" cy="134"/>
                </a:xfrm>
                <a:custGeom>
                  <a:avLst/>
                  <a:gdLst/>
                  <a:ahLst/>
                  <a:cxnLst>
                    <a:cxn ang="0">
                      <a:pos x="15" y="512"/>
                    </a:cxn>
                    <a:cxn ang="0">
                      <a:pos x="24" y="528"/>
                    </a:cxn>
                    <a:cxn ang="0">
                      <a:pos x="39" y="493"/>
                    </a:cxn>
                    <a:cxn ang="0">
                      <a:pos x="57" y="460"/>
                    </a:cxn>
                    <a:cxn ang="0">
                      <a:pos x="75" y="429"/>
                    </a:cxn>
                    <a:cxn ang="0">
                      <a:pos x="95" y="397"/>
                    </a:cxn>
                    <a:cxn ang="0">
                      <a:pos x="114" y="365"/>
                    </a:cxn>
                    <a:cxn ang="0">
                      <a:pos x="134" y="333"/>
                    </a:cxn>
                    <a:cxn ang="0">
                      <a:pos x="155" y="301"/>
                    </a:cxn>
                    <a:cxn ang="0">
                      <a:pos x="176" y="270"/>
                    </a:cxn>
                    <a:cxn ang="0">
                      <a:pos x="196" y="238"/>
                    </a:cxn>
                    <a:cxn ang="0">
                      <a:pos x="217" y="207"/>
                    </a:cxn>
                    <a:cxn ang="0">
                      <a:pos x="237" y="173"/>
                    </a:cxn>
                    <a:cxn ang="0">
                      <a:pos x="256" y="142"/>
                    </a:cxn>
                    <a:cxn ang="0">
                      <a:pos x="275" y="109"/>
                    </a:cxn>
                    <a:cxn ang="0">
                      <a:pos x="292" y="76"/>
                    </a:cxn>
                    <a:cxn ang="0">
                      <a:pos x="310" y="41"/>
                    </a:cxn>
                    <a:cxn ang="0">
                      <a:pos x="325" y="6"/>
                    </a:cxn>
                    <a:cxn ang="0">
                      <a:pos x="306" y="0"/>
                    </a:cxn>
                    <a:cxn ang="0">
                      <a:pos x="291" y="33"/>
                    </a:cxn>
                    <a:cxn ang="0">
                      <a:pos x="276" y="66"/>
                    </a:cxn>
                    <a:cxn ang="0">
                      <a:pos x="259" y="100"/>
                    </a:cxn>
                    <a:cxn ang="0">
                      <a:pos x="240" y="132"/>
                    </a:cxn>
                    <a:cxn ang="0">
                      <a:pos x="220" y="164"/>
                    </a:cxn>
                    <a:cxn ang="0">
                      <a:pos x="201" y="196"/>
                    </a:cxn>
                    <a:cxn ang="0">
                      <a:pos x="180" y="227"/>
                    </a:cxn>
                    <a:cxn ang="0">
                      <a:pos x="160" y="259"/>
                    </a:cxn>
                    <a:cxn ang="0">
                      <a:pos x="139" y="290"/>
                    </a:cxn>
                    <a:cxn ang="0">
                      <a:pos x="118" y="322"/>
                    </a:cxn>
                    <a:cxn ang="0">
                      <a:pos x="97" y="354"/>
                    </a:cxn>
                    <a:cxn ang="0">
                      <a:pos x="79" y="385"/>
                    </a:cxn>
                    <a:cxn ang="0">
                      <a:pos x="59" y="418"/>
                    </a:cxn>
                    <a:cxn ang="0">
                      <a:pos x="40" y="452"/>
                    </a:cxn>
                    <a:cxn ang="0">
                      <a:pos x="23" y="485"/>
                    </a:cxn>
                    <a:cxn ang="0">
                      <a:pos x="6" y="519"/>
                    </a:cxn>
                    <a:cxn ang="0">
                      <a:pos x="15" y="534"/>
                    </a:cxn>
                    <a:cxn ang="0">
                      <a:pos x="6" y="519"/>
                    </a:cxn>
                    <a:cxn ang="0">
                      <a:pos x="0" y="532"/>
                    </a:cxn>
                    <a:cxn ang="0">
                      <a:pos x="15" y="534"/>
                    </a:cxn>
                    <a:cxn ang="0">
                      <a:pos x="15" y="512"/>
                    </a:cxn>
                  </a:cxnLst>
                  <a:rect l="0" t="0" r="r" b="b"/>
                  <a:pathLst>
                    <a:path w="325" h="534">
                      <a:moveTo>
                        <a:pt x="15" y="512"/>
                      </a:moveTo>
                      <a:lnTo>
                        <a:pt x="24" y="528"/>
                      </a:lnTo>
                      <a:lnTo>
                        <a:pt x="39" y="493"/>
                      </a:lnTo>
                      <a:lnTo>
                        <a:pt x="57" y="460"/>
                      </a:lnTo>
                      <a:lnTo>
                        <a:pt x="75" y="429"/>
                      </a:lnTo>
                      <a:lnTo>
                        <a:pt x="95" y="397"/>
                      </a:lnTo>
                      <a:lnTo>
                        <a:pt x="114" y="365"/>
                      </a:lnTo>
                      <a:lnTo>
                        <a:pt x="134" y="333"/>
                      </a:lnTo>
                      <a:lnTo>
                        <a:pt x="155" y="301"/>
                      </a:lnTo>
                      <a:lnTo>
                        <a:pt x="176" y="270"/>
                      </a:lnTo>
                      <a:lnTo>
                        <a:pt x="196" y="238"/>
                      </a:lnTo>
                      <a:lnTo>
                        <a:pt x="217" y="207"/>
                      </a:lnTo>
                      <a:lnTo>
                        <a:pt x="237" y="173"/>
                      </a:lnTo>
                      <a:lnTo>
                        <a:pt x="256" y="142"/>
                      </a:lnTo>
                      <a:lnTo>
                        <a:pt x="275" y="109"/>
                      </a:lnTo>
                      <a:lnTo>
                        <a:pt x="292" y="76"/>
                      </a:lnTo>
                      <a:lnTo>
                        <a:pt x="310" y="41"/>
                      </a:lnTo>
                      <a:lnTo>
                        <a:pt x="325" y="6"/>
                      </a:lnTo>
                      <a:lnTo>
                        <a:pt x="306" y="0"/>
                      </a:lnTo>
                      <a:lnTo>
                        <a:pt x="291" y="33"/>
                      </a:lnTo>
                      <a:lnTo>
                        <a:pt x="276" y="66"/>
                      </a:lnTo>
                      <a:lnTo>
                        <a:pt x="259" y="100"/>
                      </a:lnTo>
                      <a:lnTo>
                        <a:pt x="240" y="132"/>
                      </a:lnTo>
                      <a:lnTo>
                        <a:pt x="220" y="164"/>
                      </a:lnTo>
                      <a:lnTo>
                        <a:pt x="201" y="196"/>
                      </a:lnTo>
                      <a:lnTo>
                        <a:pt x="180" y="227"/>
                      </a:lnTo>
                      <a:lnTo>
                        <a:pt x="160" y="259"/>
                      </a:lnTo>
                      <a:lnTo>
                        <a:pt x="139" y="290"/>
                      </a:lnTo>
                      <a:lnTo>
                        <a:pt x="118" y="322"/>
                      </a:lnTo>
                      <a:lnTo>
                        <a:pt x="97" y="354"/>
                      </a:lnTo>
                      <a:lnTo>
                        <a:pt x="79" y="385"/>
                      </a:lnTo>
                      <a:lnTo>
                        <a:pt x="59" y="418"/>
                      </a:lnTo>
                      <a:lnTo>
                        <a:pt x="40" y="452"/>
                      </a:lnTo>
                      <a:lnTo>
                        <a:pt x="23" y="485"/>
                      </a:lnTo>
                      <a:lnTo>
                        <a:pt x="6" y="519"/>
                      </a:lnTo>
                      <a:lnTo>
                        <a:pt x="15" y="534"/>
                      </a:lnTo>
                      <a:lnTo>
                        <a:pt x="6" y="519"/>
                      </a:lnTo>
                      <a:lnTo>
                        <a:pt x="0" y="532"/>
                      </a:lnTo>
                      <a:lnTo>
                        <a:pt x="15" y="534"/>
                      </a:lnTo>
                      <a:lnTo>
                        <a:pt x="15" y="51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1" name="Freeform 805"/>
                <p:cNvSpPr>
                  <a:spLocks/>
                </p:cNvSpPr>
                <p:nvPr/>
              </p:nvSpPr>
              <p:spPr bwMode="auto">
                <a:xfrm>
                  <a:off x="4539" y="3139"/>
                  <a:ext cx="58" cy="14"/>
                </a:xfrm>
                <a:custGeom>
                  <a:avLst/>
                  <a:gdLst/>
                  <a:ahLst/>
                  <a:cxnLst>
                    <a:cxn ang="0">
                      <a:pos x="215" y="2"/>
                    </a:cxn>
                    <a:cxn ang="0">
                      <a:pos x="219" y="0"/>
                    </a:cxn>
                    <a:cxn ang="0">
                      <a:pos x="206" y="3"/>
                    </a:cxn>
                    <a:cxn ang="0">
                      <a:pos x="194" y="7"/>
                    </a:cxn>
                    <a:cxn ang="0">
                      <a:pos x="180" y="12"/>
                    </a:cxn>
                    <a:cxn ang="0">
                      <a:pos x="166" y="15"/>
                    </a:cxn>
                    <a:cxn ang="0">
                      <a:pos x="151" y="19"/>
                    </a:cxn>
                    <a:cxn ang="0">
                      <a:pos x="138" y="22"/>
                    </a:cxn>
                    <a:cxn ang="0">
                      <a:pos x="124" y="25"/>
                    </a:cxn>
                    <a:cxn ang="0">
                      <a:pos x="109" y="26"/>
                    </a:cxn>
                    <a:cxn ang="0">
                      <a:pos x="95" y="29"/>
                    </a:cxn>
                    <a:cxn ang="0">
                      <a:pos x="81" y="31"/>
                    </a:cxn>
                    <a:cxn ang="0">
                      <a:pos x="67" y="33"/>
                    </a:cxn>
                    <a:cxn ang="0">
                      <a:pos x="54" y="34"/>
                    </a:cxn>
                    <a:cxn ang="0">
                      <a:pos x="41" y="34"/>
                    </a:cxn>
                    <a:cxn ang="0">
                      <a:pos x="27" y="34"/>
                    </a:cxn>
                    <a:cxn ang="0">
                      <a:pos x="14" y="34"/>
                    </a:cxn>
                    <a:cxn ang="0">
                      <a:pos x="0" y="34"/>
                    </a:cxn>
                    <a:cxn ang="0">
                      <a:pos x="0" y="56"/>
                    </a:cxn>
                    <a:cxn ang="0">
                      <a:pos x="14" y="56"/>
                    </a:cxn>
                    <a:cxn ang="0">
                      <a:pos x="27" y="54"/>
                    </a:cxn>
                    <a:cxn ang="0">
                      <a:pos x="41" y="54"/>
                    </a:cxn>
                    <a:cxn ang="0">
                      <a:pos x="54" y="53"/>
                    </a:cxn>
                    <a:cxn ang="0">
                      <a:pos x="68" y="51"/>
                    </a:cxn>
                    <a:cxn ang="0">
                      <a:pos x="82" y="50"/>
                    </a:cxn>
                    <a:cxn ang="0">
                      <a:pos x="97" y="48"/>
                    </a:cxn>
                    <a:cxn ang="0">
                      <a:pos x="111" y="45"/>
                    </a:cxn>
                    <a:cxn ang="0">
                      <a:pos x="126" y="44"/>
                    </a:cxn>
                    <a:cxn ang="0">
                      <a:pos x="140" y="41"/>
                    </a:cxn>
                    <a:cxn ang="0">
                      <a:pos x="155" y="38"/>
                    </a:cxn>
                    <a:cxn ang="0">
                      <a:pos x="169" y="34"/>
                    </a:cxn>
                    <a:cxn ang="0">
                      <a:pos x="183" y="31"/>
                    </a:cxn>
                    <a:cxn ang="0">
                      <a:pos x="198" y="26"/>
                    </a:cxn>
                    <a:cxn ang="0">
                      <a:pos x="211" y="22"/>
                    </a:cxn>
                    <a:cxn ang="0">
                      <a:pos x="225" y="18"/>
                    </a:cxn>
                    <a:cxn ang="0">
                      <a:pos x="230" y="15"/>
                    </a:cxn>
                    <a:cxn ang="0">
                      <a:pos x="215" y="2"/>
                    </a:cxn>
                  </a:cxnLst>
                  <a:rect l="0" t="0" r="r" b="b"/>
                  <a:pathLst>
                    <a:path w="230" h="56">
                      <a:moveTo>
                        <a:pt x="215" y="2"/>
                      </a:moveTo>
                      <a:lnTo>
                        <a:pt x="219" y="0"/>
                      </a:lnTo>
                      <a:lnTo>
                        <a:pt x="206" y="3"/>
                      </a:lnTo>
                      <a:lnTo>
                        <a:pt x="194" y="7"/>
                      </a:lnTo>
                      <a:lnTo>
                        <a:pt x="180" y="12"/>
                      </a:lnTo>
                      <a:lnTo>
                        <a:pt x="166" y="15"/>
                      </a:lnTo>
                      <a:lnTo>
                        <a:pt x="151" y="19"/>
                      </a:lnTo>
                      <a:lnTo>
                        <a:pt x="138" y="22"/>
                      </a:lnTo>
                      <a:lnTo>
                        <a:pt x="124" y="25"/>
                      </a:lnTo>
                      <a:lnTo>
                        <a:pt x="109" y="26"/>
                      </a:lnTo>
                      <a:lnTo>
                        <a:pt x="95" y="29"/>
                      </a:lnTo>
                      <a:lnTo>
                        <a:pt x="81" y="31"/>
                      </a:lnTo>
                      <a:lnTo>
                        <a:pt x="67" y="33"/>
                      </a:lnTo>
                      <a:lnTo>
                        <a:pt x="54" y="34"/>
                      </a:lnTo>
                      <a:lnTo>
                        <a:pt x="41" y="34"/>
                      </a:lnTo>
                      <a:lnTo>
                        <a:pt x="27" y="34"/>
                      </a:lnTo>
                      <a:lnTo>
                        <a:pt x="14" y="34"/>
                      </a:lnTo>
                      <a:lnTo>
                        <a:pt x="0" y="34"/>
                      </a:lnTo>
                      <a:lnTo>
                        <a:pt x="0" y="56"/>
                      </a:lnTo>
                      <a:lnTo>
                        <a:pt x="14" y="56"/>
                      </a:lnTo>
                      <a:lnTo>
                        <a:pt x="27" y="54"/>
                      </a:lnTo>
                      <a:lnTo>
                        <a:pt x="41" y="54"/>
                      </a:lnTo>
                      <a:lnTo>
                        <a:pt x="54" y="53"/>
                      </a:lnTo>
                      <a:lnTo>
                        <a:pt x="68" y="51"/>
                      </a:lnTo>
                      <a:lnTo>
                        <a:pt x="82" y="50"/>
                      </a:lnTo>
                      <a:lnTo>
                        <a:pt x="97" y="48"/>
                      </a:lnTo>
                      <a:lnTo>
                        <a:pt x="111" y="45"/>
                      </a:lnTo>
                      <a:lnTo>
                        <a:pt x="126" y="44"/>
                      </a:lnTo>
                      <a:lnTo>
                        <a:pt x="140" y="41"/>
                      </a:lnTo>
                      <a:lnTo>
                        <a:pt x="155" y="38"/>
                      </a:lnTo>
                      <a:lnTo>
                        <a:pt x="169" y="34"/>
                      </a:lnTo>
                      <a:lnTo>
                        <a:pt x="183" y="31"/>
                      </a:lnTo>
                      <a:lnTo>
                        <a:pt x="198" y="26"/>
                      </a:lnTo>
                      <a:lnTo>
                        <a:pt x="211" y="22"/>
                      </a:lnTo>
                      <a:lnTo>
                        <a:pt x="225" y="18"/>
                      </a:lnTo>
                      <a:lnTo>
                        <a:pt x="230" y="15"/>
                      </a:lnTo>
                      <a:lnTo>
                        <a:pt x="215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2" name="Freeform 806"/>
                <p:cNvSpPr>
                  <a:spLocks/>
                </p:cNvSpPr>
                <p:nvPr/>
              </p:nvSpPr>
              <p:spPr bwMode="auto">
                <a:xfrm>
                  <a:off x="4592" y="2899"/>
                  <a:ext cx="104" cy="244"/>
                </a:xfrm>
                <a:custGeom>
                  <a:avLst/>
                  <a:gdLst/>
                  <a:ahLst/>
                  <a:cxnLst>
                    <a:cxn ang="0">
                      <a:pos x="398" y="8"/>
                    </a:cxn>
                    <a:cxn ang="0">
                      <a:pos x="396" y="4"/>
                    </a:cxn>
                    <a:cxn ang="0">
                      <a:pos x="384" y="73"/>
                    </a:cxn>
                    <a:cxn ang="0">
                      <a:pos x="370" y="139"/>
                    </a:cxn>
                    <a:cxn ang="0">
                      <a:pos x="354" y="208"/>
                    </a:cxn>
                    <a:cxn ang="0">
                      <a:pos x="337" y="276"/>
                    </a:cxn>
                    <a:cxn ang="0">
                      <a:pos x="319" y="341"/>
                    </a:cxn>
                    <a:cxn ang="0">
                      <a:pos x="299" y="406"/>
                    </a:cxn>
                    <a:cxn ang="0">
                      <a:pos x="277" y="470"/>
                    </a:cxn>
                    <a:cxn ang="0">
                      <a:pos x="255" y="530"/>
                    </a:cxn>
                    <a:cxn ang="0">
                      <a:pos x="229" y="591"/>
                    </a:cxn>
                    <a:cxn ang="0">
                      <a:pos x="204" y="650"/>
                    </a:cxn>
                    <a:cxn ang="0">
                      <a:pos x="175" y="707"/>
                    </a:cxn>
                    <a:cxn ang="0">
                      <a:pos x="145" y="763"/>
                    </a:cxn>
                    <a:cxn ang="0">
                      <a:pos x="112" y="817"/>
                    </a:cxn>
                    <a:cxn ang="0">
                      <a:pos x="75" y="868"/>
                    </a:cxn>
                    <a:cxn ang="0">
                      <a:pos x="40" y="916"/>
                    </a:cxn>
                    <a:cxn ang="0">
                      <a:pos x="0" y="963"/>
                    </a:cxn>
                    <a:cxn ang="0">
                      <a:pos x="15" y="976"/>
                    </a:cxn>
                    <a:cxn ang="0">
                      <a:pos x="54" y="929"/>
                    </a:cxn>
                    <a:cxn ang="0">
                      <a:pos x="92" y="879"/>
                    </a:cxn>
                    <a:cxn ang="0">
                      <a:pos x="128" y="826"/>
                    </a:cxn>
                    <a:cxn ang="0">
                      <a:pos x="161" y="773"/>
                    </a:cxn>
                    <a:cxn ang="0">
                      <a:pos x="191" y="716"/>
                    </a:cxn>
                    <a:cxn ang="0">
                      <a:pos x="220" y="659"/>
                    </a:cxn>
                    <a:cxn ang="0">
                      <a:pos x="248" y="599"/>
                    </a:cxn>
                    <a:cxn ang="0">
                      <a:pos x="273" y="537"/>
                    </a:cxn>
                    <a:cxn ang="0">
                      <a:pos x="295" y="476"/>
                    </a:cxn>
                    <a:cxn ang="0">
                      <a:pos x="318" y="411"/>
                    </a:cxn>
                    <a:cxn ang="0">
                      <a:pos x="337" y="345"/>
                    </a:cxn>
                    <a:cxn ang="0">
                      <a:pos x="356" y="279"/>
                    </a:cxn>
                    <a:cxn ang="0">
                      <a:pos x="372" y="212"/>
                    </a:cxn>
                    <a:cxn ang="0">
                      <a:pos x="388" y="144"/>
                    </a:cxn>
                    <a:cxn ang="0">
                      <a:pos x="402" y="75"/>
                    </a:cxn>
                    <a:cxn ang="0">
                      <a:pos x="415" y="5"/>
                    </a:cxn>
                    <a:cxn ang="0">
                      <a:pos x="413" y="0"/>
                    </a:cxn>
                    <a:cxn ang="0">
                      <a:pos x="398" y="8"/>
                    </a:cxn>
                  </a:cxnLst>
                  <a:rect l="0" t="0" r="r" b="b"/>
                  <a:pathLst>
                    <a:path w="415" h="976">
                      <a:moveTo>
                        <a:pt x="398" y="8"/>
                      </a:moveTo>
                      <a:lnTo>
                        <a:pt x="396" y="4"/>
                      </a:lnTo>
                      <a:lnTo>
                        <a:pt x="384" y="73"/>
                      </a:lnTo>
                      <a:lnTo>
                        <a:pt x="370" y="139"/>
                      </a:lnTo>
                      <a:lnTo>
                        <a:pt x="354" y="208"/>
                      </a:lnTo>
                      <a:lnTo>
                        <a:pt x="337" y="276"/>
                      </a:lnTo>
                      <a:lnTo>
                        <a:pt x="319" y="341"/>
                      </a:lnTo>
                      <a:lnTo>
                        <a:pt x="299" y="406"/>
                      </a:lnTo>
                      <a:lnTo>
                        <a:pt x="277" y="470"/>
                      </a:lnTo>
                      <a:lnTo>
                        <a:pt x="255" y="530"/>
                      </a:lnTo>
                      <a:lnTo>
                        <a:pt x="229" y="591"/>
                      </a:lnTo>
                      <a:lnTo>
                        <a:pt x="204" y="650"/>
                      </a:lnTo>
                      <a:lnTo>
                        <a:pt x="175" y="707"/>
                      </a:lnTo>
                      <a:lnTo>
                        <a:pt x="145" y="763"/>
                      </a:lnTo>
                      <a:lnTo>
                        <a:pt x="112" y="817"/>
                      </a:lnTo>
                      <a:lnTo>
                        <a:pt x="75" y="868"/>
                      </a:lnTo>
                      <a:lnTo>
                        <a:pt x="40" y="916"/>
                      </a:lnTo>
                      <a:lnTo>
                        <a:pt x="0" y="963"/>
                      </a:lnTo>
                      <a:lnTo>
                        <a:pt x="15" y="976"/>
                      </a:lnTo>
                      <a:lnTo>
                        <a:pt x="54" y="929"/>
                      </a:lnTo>
                      <a:lnTo>
                        <a:pt x="92" y="879"/>
                      </a:lnTo>
                      <a:lnTo>
                        <a:pt x="128" y="826"/>
                      </a:lnTo>
                      <a:lnTo>
                        <a:pt x="161" y="773"/>
                      </a:lnTo>
                      <a:lnTo>
                        <a:pt x="191" y="716"/>
                      </a:lnTo>
                      <a:lnTo>
                        <a:pt x="220" y="659"/>
                      </a:lnTo>
                      <a:lnTo>
                        <a:pt x="248" y="599"/>
                      </a:lnTo>
                      <a:lnTo>
                        <a:pt x="273" y="537"/>
                      </a:lnTo>
                      <a:lnTo>
                        <a:pt x="295" y="476"/>
                      </a:lnTo>
                      <a:lnTo>
                        <a:pt x="318" y="411"/>
                      </a:lnTo>
                      <a:lnTo>
                        <a:pt x="337" y="345"/>
                      </a:lnTo>
                      <a:lnTo>
                        <a:pt x="356" y="279"/>
                      </a:lnTo>
                      <a:lnTo>
                        <a:pt x="372" y="212"/>
                      </a:lnTo>
                      <a:lnTo>
                        <a:pt x="388" y="144"/>
                      </a:lnTo>
                      <a:lnTo>
                        <a:pt x="402" y="75"/>
                      </a:lnTo>
                      <a:lnTo>
                        <a:pt x="415" y="5"/>
                      </a:lnTo>
                      <a:lnTo>
                        <a:pt x="413" y="0"/>
                      </a:lnTo>
                      <a:lnTo>
                        <a:pt x="398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3" name="Freeform 807"/>
                <p:cNvSpPr>
                  <a:spLocks/>
                </p:cNvSpPr>
                <p:nvPr/>
              </p:nvSpPr>
              <p:spPr bwMode="auto">
                <a:xfrm>
                  <a:off x="4691" y="2892"/>
                  <a:ext cx="5" cy="9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0" y="14"/>
                    </a:cxn>
                    <a:cxn ang="0">
                      <a:pos x="1" y="18"/>
                    </a:cxn>
                    <a:cxn ang="0">
                      <a:pos x="1" y="21"/>
                    </a:cxn>
                    <a:cxn ang="0">
                      <a:pos x="1" y="25"/>
                    </a:cxn>
                    <a:cxn ang="0">
                      <a:pos x="6" y="34"/>
                    </a:cxn>
                    <a:cxn ang="0">
                      <a:pos x="21" y="26"/>
                    </a:cxn>
                    <a:cxn ang="0">
                      <a:pos x="20" y="24"/>
                    </a:cxn>
                    <a:cxn ang="0">
                      <a:pos x="20" y="19"/>
                    </a:cxn>
                    <a:cxn ang="0">
                      <a:pos x="20" y="14"/>
                    </a:cxn>
                    <a:cxn ang="0">
                      <a:pos x="16" y="6"/>
                    </a:cxn>
                    <a:cxn ang="0">
                      <a:pos x="9" y="0"/>
                    </a:cxn>
                    <a:cxn ang="0">
                      <a:pos x="16" y="6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21" h="34">
                      <a:moveTo>
                        <a:pt x="7" y="19"/>
                      </a:move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6" y="34"/>
                      </a:lnTo>
                      <a:lnTo>
                        <a:pt x="21" y="26"/>
                      </a:lnTo>
                      <a:lnTo>
                        <a:pt x="20" y="24"/>
                      </a:lnTo>
                      <a:lnTo>
                        <a:pt x="20" y="19"/>
                      </a:lnTo>
                      <a:lnTo>
                        <a:pt x="20" y="14"/>
                      </a:lnTo>
                      <a:lnTo>
                        <a:pt x="16" y="6"/>
                      </a:lnTo>
                      <a:lnTo>
                        <a:pt x="9" y="0"/>
                      </a:lnTo>
                      <a:lnTo>
                        <a:pt x="16" y="6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4" name="Freeform 808"/>
                <p:cNvSpPr>
                  <a:spLocks/>
                </p:cNvSpPr>
                <p:nvPr/>
              </p:nvSpPr>
              <p:spPr bwMode="auto">
                <a:xfrm>
                  <a:off x="4673" y="2892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3" y="35"/>
                    </a:cxn>
                    <a:cxn ang="0">
                      <a:pos x="12" y="33"/>
                    </a:cxn>
                    <a:cxn ang="0">
                      <a:pos x="23" y="31"/>
                    </a:cxn>
                    <a:cxn ang="0">
                      <a:pos x="32" y="27"/>
                    </a:cxn>
                    <a:cxn ang="0">
                      <a:pos x="40" y="25"/>
                    </a:cxn>
                    <a:cxn ang="0">
                      <a:pos x="49" y="22"/>
                    </a:cxn>
                    <a:cxn ang="0">
                      <a:pos x="58" y="20"/>
                    </a:cxn>
                    <a:cxn ang="0">
                      <a:pos x="66" y="20"/>
                    </a:cxn>
                    <a:cxn ang="0">
                      <a:pos x="74" y="20"/>
                    </a:cxn>
                    <a:cxn ang="0">
                      <a:pos x="76" y="1"/>
                    </a:cxn>
                    <a:cxn ang="0">
                      <a:pos x="66" y="0"/>
                    </a:cxn>
                    <a:cxn ang="0">
                      <a:pos x="55" y="1"/>
                    </a:cxn>
                    <a:cxn ang="0">
                      <a:pos x="45" y="3"/>
                    </a:cxn>
                    <a:cxn ang="0">
                      <a:pos x="37" y="6"/>
                    </a:cxn>
                    <a:cxn ang="0">
                      <a:pos x="26" y="8"/>
                    </a:cxn>
                    <a:cxn ang="0">
                      <a:pos x="17" y="12"/>
                    </a:cxn>
                    <a:cxn ang="0">
                      <a:pos x="9" y="15"/>
                    </a:cxn>
                    <a:cxn ang="0">
                      <a:pos x="1" y="16"/>
                    </a:cxn>
                    <a:cxn ang="0">
                      <a:pos x="0" y="16"/>
                    </a:cxn>
                    <a:cxn ang="0">
                      <a:pos x="3" y="35"/>
                    </a:cxn>
                  </a:cxnLst>
                  <a:rect l="0" t="0" r="r" b="b"/>
                  <a:pathLst>
                    <a:path w="76" h="35">
                      <a:moveTo>
                        <a:pt x="3" y="35"/>
                      </a:moveTo>
                      <a:lnTo>
                        <a:pt x="12" y="33"/>
                      </a:lnTo>
                      <a:lnTo>
                        <a:pt x="23" y="31"/>
                      </a:lnTo>
                      <a:lnTo>
                        <a:pt x="32" y="27"/>
                      </a:lnTo>
                      <a:lnTo>
                        <a:pt x="40" y="25"/>
                      </a:lnTo>
                      <a:lnTo>
                        <a:pt x="49" y="22"/>
                      </a:lnTo>
                      <a:lnTo>
                        <a:pt x="58" y="20"/>
                      </a:lnTo>
                      <a:lnTo>
                        <a:pt x="66" y="20"/>
                      </a:lnTo>
                      <a:lnTo>
                        <a:pt x="74" y="20"/>
                      </a:lnTo>
                      <a:lnTo>
                        <a:pt x="76" y="1"/>
                      </a:lnTo>
                      <a:lnTo>
                        <a:pt x="66" y="0"/>
                      </a:lnTo>
                      <a:lnTo>
                        <a:pt x="55" y="1"/>
                      </a:lnTo>
                      <a:lnTo>
                        <a:pt x="45" y="3"/>
                      </a:lnTo>
                      <a:lnTo>
                        <a:pt x="37" y="6"/>
                      </a:lnTo>
                      <a:lnTo>
                        <a:pt x="26" y="8"/>
                      </a:lnTo>
                      <a:lnTo>
                        <a:pt x="17" y="12"/>
                      </a:lnTo>
                      <a:lnTo>
                        <a:pt x="9" y="15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3" y="3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5" name="Freeform 809"/>
                <p:cNvSpPr>
                  <a:spLocks/>
                </p:cNvSpPr>
                <p:nvPr/>
              </p:nvSpPr>
              <p:spPr bwMode="auto">
                <a:xfrm>
                  <a:off x="4621" y="2896"/>
                  <a:ext cx="53" cy="26"/>
                </a:xfrm>
                <a:custGeom>
                  <a:avLst/>
                  <a:gdLst/>
                  <a:ahLst/>
                  <a:cxnLst>
                    <a:cxn ang="0">
                      <a:pos x="7" y="106"/>
                    </a:cxn>
                    <a:cxn ang="0">
                      <a:pos x="8" y="105"/>
                    </a:cxn>
                    <a:cxn ang="0">
                      <a:pos x="19" y="98"/>
                    </a:cxn>
                    <a:cxn ang="0">
                      <a:pos x="31" y="92"/>
                    </a:cxn>
                    <a:cxn ang="0">
                      <a:pos x="43" y="86"/>
                    </a:cxn>
                    <a:cxn ang="0">
                      <a:pos x="54" y="81"/>
                    </a:cxn>
                    <a:cxn ang="0">
                      <a:pos x="67" y="74"/>
                    </a:cxn>
                    <a:cxn ang="0">
                      <a:pos x="79" y="69"/>
                    </a:cxn>
                    <a:cxn ang="0">
                      <a:pos x="91" y="63"/>
                    </a:cxn>
                    <a:cxn ang="0">
                      <a:pos x="104" y="57"/>
                    </a:cxn>
                    <a:cxn ang="0">
                      <a:pos x="115" y="53"/>
                    </a:cxn>
                    <a:cxn ang="0">
                      <a:pos x="128" y="47"/>
                    </a:cxn>
                    <a:cxn ang="0">
                      <a:pos x="142" y="42"/>
                    </a:cxn>
                    <a:cxn ang="0">
                      <a:pos x="156" y="36"/>
                    </a:cxn>
                    <a:cxn ang="0">
                      <a:pos x="169" y="33"/>
                    </a:cxn>
                    <a:cxn ang="0">
                      <a:pos x="183" y="27"/>
                    </a:cxn>
                    <a:cxn ang="0">
                      <a:pos x="197" y="24"/>
                    </a:cxn>
                    <a:cxn ang="0">
                      <a:pos x="212" y="19"/>
                    </a:cxn>
                    <a:cxn ang="0">
                      <a:pos x="209" y="0"/>
                    </a:cxn>
                    <a:cxn ang="0">
                      <a:pos x="193" y="5"/>
                    </a:cxn>
                    <a:cxn ang="0">
                      <a:pos x="178" y="9"/>
                    </a:cxn>
                    <a:cxn ang="0">
                      <a:pos x="163" y="13"/>
                    </a:cxn>
                    <a:cxn ang="0">
                      <a:pos x="149" y="17"/>
                    </a:cxn>
                    <a:cxn ang="0">
                      <a:pos x="135" y="23"/>
                    </a:cxn>
                    <a:cxn ang="0">
                      <a:pos x="123" y="28"/>
                    </a:cxn>
                    <a:cxn ang="0">
                      <a:pos x="109" y="34"/>
                    </a:cxn>
                    <a:cxn ang="0">
                      <a:pos x="96" y="38"/>
                    </a:cxn>
                    <a:cxn ang="0">
                      <a:pos x="83" y="44"/>
                    </a:cxn>
                    <a:cxn ang="0">
                      <a:pos x="70" y="50"/>
                    </a:cxn>
                    <a:cxn ang="0">
                      <a:pos x="59" y="57"/>
                    </a:cxn>
                    <a:cxn ang="0">
                      <a:pos x="47" y="63"/>
                    </a:cxn>
                    <a:cxn ang="0">
                      <a:pos x="34" y="69"/>
                    </a:cxn>
                    <a:cxn ang="0">
                      <a:pos x="23" y="75"/>
                    </a:cxn>
                    <a:cxn ang="0">
                      <a:pos x="11" y="81"/>
                    </a:cxn>
                    <a:cxn ang="0">
                      <a:pos x="0" y="87"/>
                    </a:cxn>
                    <a:cxn ang="0">
                      <a:pos x="1" y="87"/>
                    </a:cxn>
                    <a:cxn ang="0">
                      <a:pos x="7" y="106"/>
                    </a:cxn>
                  </a:cxnLst>
                  <a:rect l="0" t="0" r="r" b="b"/>
                  <a:pathLst>
                    <a:path w="212" h="106">
                      <a:moveTo>
                        <a:pt x="7" y="106"/>
                      </a:moveTo>
                      <a:lnTo>
                        <a:pt x="8" y="105"/>
                      </a:lnTo>
                      <a:lnTo>
                        <a:pt x="19" y="98"/>
                      </a:lnTo>
                      <a:lnTo>
                        <a:pt x="31" y="92"/>
                      </a:lnTo>
                      <a:lnTo>
                        <a:pt x="43" y="86"/>
                      </a:lnTo>
                      <a:lnTo>
                        <a:pt x="54" y="81"/>
                      </a:lnTo>
                      <a:lnTo>
                        <a:pt x="67" y="74"/>
                      </a:lnTo>
                      <a:lnTo>
                        <a:pt x="79" y="69"/>
                      </a:lnTo>
                      <a:lnTo>
                        <a:pt x="91" y="63"/>
                      </a:lnTo>
                      <a:lnTo>
                        <a:pt x="104" y="57"/>
                      </a:lnTo>
                      <a:lnTo>
                        <a:pt x="115" y="53"/>
                      </a:lnTo>
                      <a:lnTo>
                        <a:pt x="128" y="47"/>
                      </a:lnTo>
                      <a:lnTo>
                        <a:pt x="142" y="42"/>
                      </a:lnTo>
                      <a:lnTo>
                        <a:pt x="156" y="36"/>
                      </a:lnTo>
                      <a:lnTo>
                        <a:pt x="169" y="33"/>
                      </a:lnTo>
                      <a:lnTo>
                        <a:pt x="183" y="27"/>
                      </a:lnTo>
                      <a:lnTo>
                        <a:pt x="197" y="24"/>
                      </a:lnTo>
                      <a:lnTo>
                        <a:pt x="212" y="19"/>
                      </a:lnTo>
                      <a:lnTo>
                        <a:pt x="209" y="0"/>
                      </a:lnTo>
                      <a:lnTo>
                        <a:pt x="193" y="5"/>
                      </a:lnTo>
                      <a:lnTo>
                        <a:pt x="178" y="9"/>
                      </a:lnTo>
                      <a:lnTo>
                        <a:pt x="163" y="13"/>
                      </a:lnTo>
                      <a:lnTo>
                        <a:pt x="149" y="17"/>
                      </a:lnTo>
                      <a:lnTo>
                        <a:pt x="135" y="23"/>
                      </a:lnTo>
                      <a:lnTo>
                        <a:pt x="123" y="28"/>
                      </a:lnTo>
                      <a:lnTo>
                        <a:pt x="109" y="34"/>
                      </a:lnTo>
                      <a:lnTo>
                        <a:pt x="96" y="38"/>
                      </a:lnTo>
                      <a:lnTo>
                        <a:pt x="83" y="44"/>
                      </a:lnTo>
                      <a:lnTo>
                        <a:pt x="70" y="50"/>
                      </a:lnTo>
                      <a:lnTo>
                        <a:pt x="59" y="57"/>
                      </a:lnTo>
                      <a:lnTo>
                        <a:pt x="47" y="63"/>
                      </a:lnTo>
                      <a:lnTo>
                        <a:pt x="34" y="69"/>
                      </a:lnTo>
                      <a:lnTo>
                        <a:pt x="23" y="75"/>
                      </a:lnTo>
                      <a:lnTo>
                        <a:pt x="11" y="81"/>
                      </a:lnTo>
                      <a:lnTo>
                        <a:pt x="0" y="87"/>
                      </a:lnTo>
                      <a:lnTo>
                        <a:pt x="1" y="87"/>
                      </a:lnTo>
                      <a:lnTo>
                        <a:pt x="7" y="10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6" name="Freeform 810"/>
                <p:cNvSpPr>
                  <a:spLocks/>
                </p:cNvSpPr>
                <p:nvPr/>
              </p:nvSpPr>
              <p:spPr bwMode="auto">
                <a:xfrm>
                  <a:off x="4436" y="2918"/>
                  <a:ext cx="187" cy="230"/>
                </a:xfrm>
                <a:custGeom>
                  <a:avLst/>
                  <a:gdLst/>
                  <a:ahLst/>
                  <a:cxnLst>
                    <a:cxn ang="0">
                      <a:pos x="29" y="885"/>
                    </a:cxn>
                    <a:cxn ang="0">
                      <a:pos x="53" y="811"/>
                    </a:cxn>
                    <a:cxn ang="0">
                      <a:pos x="80" y="736"/>
                    </a:cxn>
                    <a:cxn ang="0">
                      <a:pos x="111" y="665"/>
                    </a:cxn>
                    <a:cxn ang="0">
                      <a:pos x="143" y="595"/>
                    </a:cxn>
                    <a:cxn ang="0">
                      <a:pos x="180" y="527"/>
                    </a:cxn>
                    <a:cxn ang="0">
                      <a:pos x="221" y="463"/>
                    </a:cxn>
                    <a:cxn ang="0">
                      <a:pos x="263" y="401"/>
                    </a:cxn>
                    <a:cxn ang="0">
                      <a:pos x="309" y="341"/>
                    </a:cxn>
                    <a:cxn ang="0">
                      <a:pos x="359" y="287"/>
                    </a:cxn>
                    <a:cxn ang="0">
                      <a:pos x="410" y="234"/>
                    </a:cxn>
                    <a:cxn ang="0">
                      <a:pos x="466" y="186"/>
                    </a:cxn>
                    <a:cxn ang="0">
                      <a:pos x="523" y="142"/>
                    </a:cxn>
                    <a:cxn ang="0">
                      <a:pos x="584" y="100"/>
                    </a:cxn>
                    <a:cxn ang="0">
                      <a:pos x="648" y="63"/>
                    </a:cxn>
                    <a:cxn ang="0">
                      <a:pos x="714" y="33"/>
                    </a:cxn>
                    <a:cxn ang="0">
                      <a:pos x="742" y="0"/>
                    </a:cxn>
                    <a:cxn ang="0">
                      <a:pos x="672" y="30"/>
                    </a:cxn>
                    <a:cxn ang="0">
                      <a:pos x="607" y="64"/>
                    </a:cxn>
                    <a:cxn ang="0">
                      <a:pos x="543" y="104"/>
                    </a:cxn>
                    <a:cxn ang="0">
                      <a:pos x="482" y="148"/>
                    </a:cxn>
                    <a:cxn ang="0">
                      <a:pos x="425" y="194"/>
                    </a:cxn>
                    <a:cxn ang="0">
                      <a:pos x="372" y="245"/>
                    </a:cxn>
                    <a:cxn ang="0">
                      <a:pos x="319" y="301"/>
                    </a:cxn>
                    <a:cxn ang="0">
                      <a:pos x="271" y="358"/>
                    </a:cxn>
                    <a:cxn ang="0">
                      <a:pos x="225" y="420"/>
                    </a:cxn>
                    <a:cxn ang="0">
                      <a:pos x="184" y="484"/>
                    </a:cxn>
                    <a:cxn ang="0">
                      <a:pos x="145" y="552"/>
                    </a:cxn>
                    <a:cxn ang="0">
                      <a:pos x="109" y="621"/>
                    </a:cxn>
                    <a:cxn ang="0">
                      <a:pos x="77" y="693"/>
                    </a:cxn>
                    <a:cxn ang="0">
                      <a:pos x="48" y="767"/>
                    </a:cxn>
                    <a:cxn ang="0">
                      <a:pos x="22" y="842"/>
                    </a:cxn>
                    <a:cxn ang="0">
                      <a:pos x="0" y="919"/>
                    </a:cxn>
                  </a:cxnLst>
                  <a:rect l="0" t="0" r="r" b="b"/>
                  <a:pathLst>
                    <a:path w="748" h="924">
                      <a:moveTo>
                        <a:pt x="19" y="924"/>
                      </a:moveTo>
                      <a:lnTo>
                        <a:pt x="29" y="885"/>
                      </a:lnTo>
                      <a:lnTo>
                        <a:pt x="41" y="848"/>
                      </a:lnTo>
                      <a:lnTo>
                        <a:pt x="53" y="811"/>
                      </a:lnTo>
                      <a:lnTo>
                        <a:pt x="66" y="773"/>
                      </a:lnTo>
                      <a:lnTo>
                        <a:pt x="80" y="736"/>
                      </a:lnTo>
                      <a:lnTo>
                        <a:pt x="95" y="699"/>
                      </a:lnTo>
                      <a:lnTo>
                        <a:pt x="111" y="665"/>
                      </a:lnTo>
                      <a:lnTo>
                        <a:pt x="126" y="629"/>
                      </a:lnTo>
                      <a:lnTo>
                        <a:pt x="143" y="595"/>
                      </a:lnTo>
                      <a:lnTo>
                        <a:pt x="162" y="560"/>
                      </a:lnTo>
                      <a:lnTo>
                        <a:pt x="180" y="527"/>
                      </a:lnTo>
                      <a:lnTo>
                        <a:pt x="200" y="495"/>
                      </a:lnTo>
                      <a:lnTo>
                        <a:pt x="221" y="463"/>
                      </a:lnTo>
                      <a:lnTo>
                        <a:pt x="242" y="431"/>
                      </a:lnTo>
                      <a:lnTo>
                        <a:pt x="263" y="401"/>
                      </a:lnTo>
                      <a:lnTo>
                        <a:pt x="285" y="371"/>
                      </a:lnTo>
                      <a:lnTo>
                        <a:pt x="309" y="341"/>
                      </a:lnTo>
                      <a:lnTo>
                        <a:pt x="333" y="313"/>
                      </a:lnTo>
                      <a:lnTo>
                        <a:pt x="359" y="287"/>
                      </a:lnTo>
                      <a:lnTo>
                        <a:pt x="383" y="259"/>
                      </a:lnTo>
                      <a:lnTo>
                        <a:pt x="410" y="234"/>
                      </a:lnTo>
                      <a:lnTo>
                        <a:pt x="438" y="209"/>
                      </a:lnTo>
                      <a:lnTo>
                        <a:pt x="466" y="186"/>
                      </a:lnTo>
                      <a:lnTo>
                        <a:pt x="495" y="162"/>
                      </a:lnTo>
                      <a:lnTo>
                        <a:pt x="523" y="142"/>
                      </a:lnTo>
                      <a:lnTo>
                        <a:pt x="554" y="120"/>
                      </a:lnTo>
                      <a:lnTo>
                        <a:pt x="584" y="100"/>
                      </a:lnTo>
                      <a:lnTo>
                        <a:pt x="614" y="81"/>
                      </a:lnTo>
                      <a:lnTo>
                        <a:pt x="648" y="63"/>
                      </a:lnTo>
                      <a:lnTo>
                        <a:pt x="680" y="48"/>
                      </a:lnTo>
                      <a:lnTo>
                        <a:pt x="714" y="33"/>
                      </a:lnTo>
                      <a:lnTo>
                        <a:pt x="748" y="19"/>
                      </a:lnTo>
                      <a:lnTo>
                        <a:pt x="742" y="0"/>
                      </a:lnTo>
                      <a:lnTo>
                        <a:pt x="707" y="14"/>
                      </a:lnTo>
                      <a:lnTo>
                        <a:pt x="672" y="30"/>
                      </a:lnTo>
                      <a:lnTo>
                        <a:pt x="640" y="47"/>
                      </a:lnTo>
                      <a:lnTo>
                        <a:pt x="607" y="64"/>
                      </a:lnTo>
                      <a:lnTo>
                        <a:pt x="574" y="83"/>
                      </a:lnTo>
                      <a:lnTo>
                        <a:pt x="543" y="104"/>
                      </a:lnTo>
                      <a:lnTo>
                        <a:pt x="513" y="125"/>
                      </a:lnTo>
                      <a:lnTo>
                        <a:pt x="482" y="148"/>
                      </a:lnTo>
                      <a:lnTo>
                        <a:pt x="453" y="170"/>
                      </a:lnTo>
                      <a:lnTo>
                        <a:pt x="425" y="194"/>
                      </a:lnTo>
                      <a:lnTo>
                        <a:pt x="398" y="220"/>
                      </a:lnTo>
                      <a:lnTo>
                        <a:pt x="372" y="245"/>
                      </a:lnTo>
                      <a:lnTo>
                        <a:pt x="345" y="274"/>
                      </a:lnTo>
                      <a:lnTo>
                        <a:pt x="319" y="301"/>
                      </a:lnTo>
                      <a:lnTo>
                        <a:pt x="295" y="330"/>
                      </a:lnTo>
                      <a:lnTo>
                        <a:pt x="271" y="358"/>
                      </a:lnTo>
                      <a:lnTo>
                        <a:pt x="249" y="389"/>
                      </a:lnTo>
                      <a:lnTo>
                        <a:pt x="225" y="420"/>
                      </a:lnTo>
                      <a:lnTo>
                        <a:pt x="205" y="452"/>
                      </a:lnTo>
                      <a:lnTo>
                        <a:pt x="184" y="484"/>
                      </a:lnTo>
                      <a:lnTo>
                        <a:pt x="164" y="517"/>
                      </a:lnTo>
                      <a:lnTo>
                        <a:pt x="145" y="552"/>
                      </a:lnTo>
                      <a:lnTo>
                        <a:pt x="127" y="586"/>
                      </a:lnTo>
                      <a:lnTo>
                        <a:pt x="109" y="621"/>
                      </a:lnTo>
                      <a:lnTo>
                        <a:pt x="92" y="656"/>
                      </a:lnTo>
                      <a:lnTo>
                        <a:pt x="77" y="693"/>
                      </a:lnTo>
                      <a:lnTo>
                        <a:pt x="62" y="730"/>
                      </a:lnTo>
                      <a:lnTo>
                        <a:pt x="48" y="767"/>
                      </a:lnTo>
                      <a:lnTo>
                        <a:pt x="35" y="804"/>
                      </a:lnTo>
                      <a:lnTo>
                        <a:pt x="22" y="842"/>
                      </a:lnTo>
                      <a:lnTo>
                        <a:pt x="11" y="881"/>
                      </a:lnTo>
                      <a:lnTo>
                        <a:pt x="0" y="919"/>
                      </a:lnTo>
                      <a:lnTo>
                        <a:pt x="19" y="9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7" name="Freeform 811"/>
                <p:cNvSpPr>
                  <a:spLocks/>
                </p:cNvSpPr>
                <p:nvPr/>
              </p:nvSpPr>
              <p:spPr bwMode="auto">
                <a:xfrm>
                  <a:off x="4432" y="3147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20" y="47"/>
                    </a:cxn>
                    <a:cxn ang="0">
                      <a:pos x="19" y="51"/>
                    </a:cxn>
                    <a:cxn ang="0">
                      <a:pos x="23" y="41"/>
                    </a:cxn>
                    <a:cxn ang="0">
                      <a:pos x="27" y="30"/>
                    </a:cxn>
                    <a:cxn ang="0">
                      <a:pos x="32" y="19"/>
                    </a:cxn>
                    <a:cxn ang="0">
                      <a:pos x="34" y="5"/>
                    </a:cxn>
                    <a:cxn ang="0">
                      <a:pos x="15" y="0"/>
                    </a:cxn>
                    <a:cxn ang="0">
                      <a:pos x="13" y="14"/>
                    </a:cxn>
                    <a:cxn ang="0">
                      <a:pos x="8" y="24"/>
                    </a:cxn>
                    <a:cxn ang="0">
                      <a:pos x="5" y="35"/>
                    </a:cxn>
                    <a:cxn ang="0">
                      <a:pos x="0" y="43"/>
                    </a:cxn>
                    <a:cxn ang="0">
                      <a:pos x="0" y="47"/>
                    </a:cxn>
                    <a:cxn ang="0">
                      <a:pos x="20" y="47"/>
                    </a:cxn>
                  </a:cxnLst>
                  <a:rect l="0" t="0" r="r" b="b"/>
                  <a:pathLst>
                    <a:path w="34" h="51">
                      <a:moveTo>
                        <a:pt x="20" y="47"/>
                      </a:moveTo>
                      <a:lnTo>
                        <a:pt x="19" y="51"/>
                      </a:lnTo>
                      <a:lnTo>
                        <a:pt x="23" y="41"/>
                      </a:lnTo>
                      <a:lnTo>
                        <a:pt x="27" y="30"/>
                      </a:lnTo>
                      <a:lnTo>
                        <a:pt x="32" y="19"/>
                      </a:lnTo>
                      <a:lnTo>
                        <a:pt x="34" y="5"/>
                      </a:lnTo>
                      <a:lnTo>
                        <a:pt x="15" y="0"/>
                      </a:lnTo>
                      <a:lnTo>
                        <a:pt x="13" y="14"/>
                      </a:lnTo>
                      <a:lnTo>
                        <a:pt x="8" y="24"/>
                      </a:lnTo>
                      <a:lnTo>
                        <a:pt x="5" y="35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0" y="4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8" name="Freeform 812"/>
                <p:cNvSpPr>
                  <a:spLocks/>
                </p:cNvSpPr>
                <p:nvPr/>
              </p:nvSpPr>
              <p:spPr bwMode="auto">
                <a:xfrm>
                  <a:off x="4432" y="315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21" y="9"/>
                    </a:cxn>
                    <a:cxn ang="0">
                      <a:pos x="20" y="7"/>
                    </a:cxn>
                    <a:cxn ang="0">
                      <a:pos x="19" y="7"/>
                    </a:cxn>
                    <a:cxn ang="0">
                      <a:pos x="20" y="4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1" y="13"/>
                    </a:cxn>
                    <a:cxn ang="0">
                      <a:pos x="5" y="20"/>
                    </a:cxn>
                    <a:cxn ang="0">
                      <a:pos x="13" y="26"/>
                    </a:cxn>
                    <a:cxn ang="0">
                      <a:pos x="5" y="20"/>
                    </a:cxn>
                    <a:cxn ang="0">
                      <a:pos x="8" y="23"/>
                    </a:cxn>
                    <a:cxn ang="0">
                      <a:pos x="13" y="26"/>
                    </a:cxn>
                    <a:cxn ang="0">
                      <a:pos x="13" y="4"/>
                    </a:cxn>
                  </a:cxnLst>
                  <a:rect l="0" t="0" r="r" b="b"/>
                  <a:pathLst>
                    <a:path w="21" h="26">
                      <a:moveTo>
                        <a:pt x="13" y="4"/>
                      </a:moveTo>
                      <a:lnTo>
                        <a:pt x="21" y="9"/>
                      </a:lnTo>
                      <a:lnTo>
                        <a:pt x="20" y="7"/>
                      </a:lnTo>
                      <a:lnTo>
                        <a:pt x="19" y="7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5" y="20"/>
                      </a:lnTo>
                      <a:lnTo>
                        <a:pt x="13" y="26"/>
                      </a:lnTo>
                      <a:lnTo>
                        <a:pt x="5" y="20"/>
                      </a:lnTo>
                      <a:lnTo>
                        <a:pt x="8" y="23"/>
                      </a:lnTo>
                      <a:lnTo>
                        <a:pt x="13" y="2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89" name="Freeform 813"/>
                <p:cNvSpPr>
                  <a:spLocks/>
                </p:cNvSpPr>
                <p:nvPr/>
              </p:nvSpPr>
              <p:spPr bwMode="auto">
                <a:xfrm>
                  <a:off x="4436" y="3160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2" y="22"/>
                    </a:cxn>
                    <a:cxn ang="0">
                      <a:pos x="4" y="22"/>
                    </a:cxn>
                    <a:cxn ang="0">
                      <a:pos x="6" y="22"/>
                    </a:cxn>
                    <a:cxn ang="0">
                      <a:pos x="10" y="1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0" h="22">
                      <a:moveTo>
                        <a:pt x="0" y="3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10" y="1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" name="Group 814"/>
              <p:cNvGrpSpPr>
                <a:grpSpLocks/>
              </p:cNvGrpSpPr>
              <p:nvPr/>
            </p:nvGrpSpPr>
            <p:grpSpPr bwMode="auto">
              <a:xfrm>
                <a:off x="2658" y="2357"/>
                <a:ext cx="2029" cy="808"/>
                <a:chOff x="2658" y="2357"/>
                <a:chExt cx="2029" cy="808"/>
              </a:xfrm>
            </p:grpSpPr>
            <p:sp>
              <p:nvSpPr>
                <p:cNvPr id="639791" name="Freeform 815"/>
                <p:cNvSpPr>
                  <a:spLocks/>
                </p:cNvSpPr>
                <p:nvPr/>
              </p:nvSpPr>
              <p:spPr bwMode="auto">
                <a:xfrm>
                  <a:off x="2661" y="2886"/>
                  <a:ext cx="268" cy="276"/>
                </a:xfrm>
                <a:custGeom>
                  <a:avLst/>
                  <a:gdLst/>
                  <a:ahLst/>
                  <a:cxnLst>
                    <a:cxn ang="0">
                      <a:pos x="811" y="1099"/>
                    </a:cxn>
                    <a:cxn ang="0">
                      <a:pos x="833" y="1105"/>
                    </a:cxn>
                    <a:cxn ang="0">
                      <a:pos x="845" y="1101"/>
                    </a:cxn>
                    <a:cxn ang="0">
                      <a:pos x="745" y="1004"/>
                    </a:cxn>
                    <a:cxn ang="0">
                      <a:pos x="667" y="920"/>
                    </a:cxn>
                    <a:cxn ang="0">
                      <a:pos x="606" y="848"/>
                    </a:cxn>
                    <a:cxn ang="0">
                      <a:pos x="555" y="781"/>
                    </a:cxn>
                    <a:cxn ang="0">
                      <a:pos x="512" y="722"/>
                    </a:cxn>
                    <a:cxn ang="0">
                      <a:pos x="454" y="639"/>
                    </a:cxn>
                    <a:cxn ang="0">
                      <a:pos x="399" y="540"/>
                    </a:cxn>
                    <a:cxn ang="0">
                      <a:pos x="378" y="492"/>
                    </a:cxn>
                    <a:cxn ang="0">
                      <a:pos x="477" y="586"/>
                    </a:cxn>
                    <a:cxn ang="0">
                      <a:pos x="597" y="693"/>
                    </a:cxn>
                    <a:cxn ang="0">
                      <a:pos x="722" y="803"/>
                    </a:cxn>
                    <a:cxn ang="0">
                      <a:pos x="844" y="907"/>
                    </a:cxn>
                    <a:cxn ang="0">
                      <a:pos x="949" y="999"/>
                    </a:cxn>
                    <a:cxn ang="0">
                      <a:pos x="1003" y="1040"/>
                    </a:cxn>
                    <a:cxn ang="0">
                      <a:pos x="1036" y="1062"/>
                    </a:cxn>
                    <a:cxn ang="0">
                      <a:pos x="1073" y="1075"/>
                    </a:cxn>
                    <a:cxn ang="0">
                      <a:pos x="1058" y="1008"/>
                    </a:cxn>
                    <a:cxn ang="0">
                      <a:pos x="1036" y="912"/>
                    </a:cxn>
                    <a:cxn ang="0">
                      <a:pos x="995" y="811"/>
                    </a:cxn>
                    <a:cxn ang="0">
                      <a:pos x="945" y="713"/>
                    </a:cxn>
                    <a:cxn ang="0">
                      <a:pos x="883" y="623"/>
                    </a:cxn>
                    <a:cxn ang="0">
                      <a:pos x="817" y="536"/>
                    </a:cxn>
                    <a:cxn ang="0">
                      <a:pos x="744" y="457"/>
                    </a:cxn>
                    <a:cxn ang="0">
                      <a:pos x="665" y="381"/>
                    </a:cxn>
                    <a:cxn ang="0">
                      <a:pos x="585" y="312"/>
                    </a:cxn>
                    <a:cxn ang="0">
                      <a:pos x="501" y="247"/>
                    </a:cxn>
                    <a:cxn ang="0">
                      <a:pos x="419" y="189"/>
                    </a:cxn>
                    <a:cxn ang="0">
                      <a:pos x="335" y="137"/>
                    </a:cxn>
                    <a:cxn ang="0">
                      <a:pos x="279" y="107"/>
                    </a:cxn>
                    <a:cxn ang="0">
                      <a:pos x="221" y="77"/>
                    </a:cxn>
                    <a:cxn ang="0">
                      <a:pos x="161" y="49"/>
                    </a:cxn>
                    <a:cxn ang="0">
                      <a:pos x="100" y="25"/>
                    </a:cxn>
                    <a:cxn ang="0">
                      <a:pos x="35" y="5"/>
                    </a:cxn>
                    <a:cxn ang="0">
                      <a:pos x="1" y="14"/>
                    </a:cxn>
                    <a:cxn ang="0">
                      <a:pos x="5" y="67"/>
                    </a:cxn>
                    <a:cxn ang="0">
                      <a:pos x="20" y="162"/>
                    </a:cxn>
                    <a:cxn ang="0">
                      <a:pos x="43" y="257"/>
                    </a:cxn>
                    <a:cxn ang="0">
                      <a:pos x="98" y="404"/>
                    </a:cxn>
                    <a:cxn ang="0">
                      <a:pos x="168" y="566"/>
                    </a:cxn>
                    <a:cxn ang="0">
                      <a:pos x="248" y="713"/>
                    </a:cxn>
                    <a:cxn ang="0">
                      <a:pos x="341" y="850"/>
                    </a:cxn>
                    <a:cxn ang="0">
                      <a:pos x="450" y="979"/>
                    </a:cxn>
                    <a:cxn ang="0">
                      <a:pos x="803" y="1098"/>
                    </a:cxn>
                  </a:cxnLst>
                  <a:rect l="0" t="0" r="r" b="b"/>
                  <a:pathLst>
                    <a:path w="1073" h="1105">
                      <a:moveTo>
                        <a:pt x="803" y="1098"/>
                      </a:moveTo>
                      <a:lnTo>
                        <a:pt x="805" y="1099"/>
                      </a:lnTo>
                      <a:lnTo>
                        <a:pt x="811" y="1099"/>
                      </a:lnTo>
                      <a:lnTo>
                        <a:pt x="818" y="1101"/>
                      </a:lnTo>
                      <a:lnTo>
                        <a:pt x="825" y="1103"/>
                      </a:lnTo>
                      <a:lnTo>
                        <a:pt x="833" y="1105"/>
                      </a:lnTo>
                      <a:lnTo>
                        <a:pt x="840" y="1105"/>
                      </a:lnTo>
                      <a:lnTo>
                        <a:pt x="844" y="1105"/>
                      </a:lnTo>
                      <a:lnTo>
                        <a:pt x="845" y="1101"/>
                      </a:lnTo>
                      <a:lnTo>
                        <a:pt x="810" y="1067"/>
                      </a:lnTo>
                      <a:lnTo>
                        <a:pt x="776" y="1036"/>
                      </a:lnTo>
                      <a:lnTo>
                        <a:pt x="745" y="1004"/>
                      </a:lnTo>
                      <a:lnTo>
                        <a:pt x="717" y="974"/>
                      </a:lnTo>
                      <a:lnTo>
                        <a:pt x="692" y="948"/>
                      </a:lnTo>
                      <a:lnTo>
                        <a:pt x="667" y="920"/>
                      </a:lnTo>
                      <a:lnTo>
                        <a:pt x="645" y="894"/>
                      </a:lnTo>
                      <a:lnTo>
                        <a:pt x="624" y="870"/>
                      </a:lnTo>
                      <a:lnTo>
                        <a:pt x="606" y="848"/>
                      </a:lnTo>
                      <a:lnTo>
                        <a:pt x="587" y="824"/>
                      </a:lnTo>
                      <a:lnTo>
                        <a:pt x="572" y="803"/>
                      </a:lnTo>
                      <a:lnTo>
                        <a:pt x="555" y="781"/>
                      </a:lnTo>
                      <a:lnTo>
                        <a:pt x="540" y="761"/>
                      </a:lnTo>
                      <a:lnTo>
                        <a:pt x="526" y="741"/>
                      </a:lnTo>
                      <a:lnTo>
                        <a:pt x="512" y="722"/>
                      </a:lnTo>
                      <a:lnTo>
                        <a:pt x="497" y="702"/>
                      </a:lnTo>
                      <a:lnTo>
                        <a:pt x="476" y="672"/>
                      </a:lnTo>
                      <a:lnTo>
                        <a:pt x="454" y="639"/>
                      </a:lnTo>
                      <a:lnTo>
                        <a:pt x="434" y="604"/>
                      </a:lnTo>
                      <a:lnTo>
                        <a:pt x="417" y="571"/>
                      </a:lnTo>
                      <a:lnTo>
                        <a:pt x="399" y="540"/>
                      </a:lnTo>
                      <a:lnTo>
                        <a:pt x="388" y="516"/>
                      </a:lnTo>
                      <a:lnTo>
                        <a:pt x="381" y="500"/>
                      </a:lnTo>
                      <a:lnTo>
                        <a:pt x="378" y="492"/>
                      </a:lnTo>
                      <a:lnTo>
                        <a:pt x="407" y="522"/>
                      </a:lnTo>
                      <a:lnTo>
                        <a:pt x="441" y="554"/>
                      </a:lnTo>
                      <a:lnTo>
                        <a:pt x="477" y="586"/>
                      </a:lnTo>
                      <a:lnTo>
                        <a:pt x="515" y="621"/>
                      </a:lnTo>
                      <a:lnTo>
                        <a:pt x="555" y="656"/>
                      </a:lnTo>
                      <a:lnTo>
                        <a:pt x="597" y="693"/>
                      </a:lnTo>
                      <a:lnTo>
                        <a:pt x="638" y="729"/>
                      </a:lnTo>
                      <a:lnTo>
                        <a:pt x="680" y="766"/>
                      </a:lnTo>
                      <a:lnTo>
                        <a:pt x="722" y="803"/>
                      </a:lnTo>
                      <a:lnTo>
                        <a:pt x="764" y="840"/>
                      </a:lnTo>
                      <a:lnTo>
                        <a:pt x="805" y="874"/>
                      </a:lnTo>
                      <a:lnTo>
                        <a:pt x="844" y="907"/>
                      </a:lnTo>
                      <a:lnTo>
                        <a:pt x="882" y="941"/>
                      </a:lnTo>
                      <a:lnTo>
                        <a:pt x="917" y="970"/>
                      </a:lnTo>
                      <a:lnTo>
                        <a:pt x="949" y="999"/>
                      </a:lnTo>
                      <a:lnTo>
                        <a:pt x="979" y="1024"/>
                      </a:lnTo>
                      <a:lnTo>
                        <a:pt x="990" y="1032"/>
                      </a:lnTo>
                      <a:lnTo>
                        <a:pt x="1003" y="1040"/>
                      </a:lnTo>
                      <a:lnTo>
                        <a:pt x="1013" y="1049"/>
                      </a:lnTo>
                      <a:lnTo>
                        <a:pt x="1025" y="1056"/>
                      </a:lnTo>
                      <a:lnTo>
                        <a:pt x="1036" y="1062"/>
                      </a:lnTo>
                      <a:lnTo>
                        <a:pt x="1048" y="1068"/>
                      </a:lnTo>
                      <a:lnTo>
                        <a:pt x="1061" y="1073"/>
                      </a:lnTo>
                      <a:lnTo>
                        <a:pt x="1073" y="1075"/>
                      </a:lnTo>
                      <a:lnTo>
                        <a:pt x="1071" y="1052"/>
                      </a:lnTo>
                      <a:lnTo>
                        <a:pt x="1064" y="1031"/>
                      </a:lnTo>
                      <a:lnTo>
                        <a:pt x="1058" y="1008"/>
                      </a:lnTo>
                      <a:lnTo>
                        <a:pt x="1057" y="983"/>
                      </a:lnTo>
                      <a:lnTo>
                        <a:pt x="1047" y="948"/>
                      </a:lnTo>
                      <a:lnTo>
                        <a:pt x="1036" y="912"/>
                      </a:lnTo>
                      <a:lnTo>
                        <a:pt x="1024" y="878"/>
                      </a:lnTo>
                      <a:lnTo>
                        <a:pt x="1010" y="844"/>
                      </a:lnTo>
                      <a:lnTo>
                        <a:pt x="995" y="811"/>
                      </a:lnTo>
                      <a:lnTo>
                        <a:pt x="979" y="779"/>
                      </a:lnTo>
                      <a:lnTo>
                        <a:pt x="961" y="746"/>
                      </a:lnTo>
                      <a:lnTo>
                        <a:pt x="945" y="713"/>
                      </a:lnTo>
                      <a:lnTo>
                        <a:pt x="925" y="683"/>
                      </a:lnTo>
                      <a:lnTo>
                        <a:pt x="904" y="652"/>
                      </a:lnTo>
                      <a:lnTo>
                        <a:pt x="883" y="623"/>
                      </a:lnTo>
                      <a:lnTo>
                        <a:pt x="862" y="593"/>
                      </a:lnTo>
                      <a:lnTo>
                        <a:pt x="840" y="566"/>
                      </a:lnTo>
                      <a:lnTo>
                        <a:pt x="817" y="536"/>
                      </a:lnTo>
                      <a:lnTo>
                        <a:pt x="793" y="510"/>
                      </a:lnTo>
                      <a:lnTo>
                        <a:pt x="769" y="482"/>
                      </a:lnTo>
                      <a:lnTo>
                        <a:pt x="744" y="457"/>
                      </a:lnTo>
                      <a:lnTo>
                        <a:pt x="717" y="431"/>
                      </a:lnTo>
                      <a:lnTo>
                        <a:pt x="693" y="406"/>
                      </a:lnTo>
                      <a:lnTo>
                        <a:pt x="665" y="381"/>
                      </a:lnTo>
                      <a:lnTo>
                        <a:pt x="639" y="358"/>
                      </a:lnTo>
                      <a:lnTo>
                        <a:pt x="612" y="334"/>
                      </a:lnTo>
                      <a:lnTo>
                        <a:pt x="585" y="312"/>
                      </a:lnTo>
                      <a:lnTo>
                        <a:pt x="558" y="289"/>
                      </a:lnTo>
                      <a:lnTo>
                        <a:pt x="530" y="269"/>
                      </a:lnTo>
                      <a:lnTo>
                        <a:pt x="501" y="247"/>
                      </a:lnTo>
                      <a:lnTo>
                        <a:pt x="475" y="227"/>
                      </a:lnTo>
                      <a:lnTo>
                        <a:pt x="447" y="208"/>
                      </a:lnTo>
                      <a:lnTo>
                        <a:pt x="419" y="189"/>
                      </a:lnTo>
                      <a:lnTo>
                        <a:pt x="391" y="171"/>
                      </a:lnTo>
                      <a:lnTo>
                        <a:pt x="364" y="154"/>
                      </a:lnTo>
                      <a:lnTo>
                        <a:pt x="335" y="137"/>
                      </a:lnTo>
                      <a:lnTo>
                        <a:pt x="317" y="126"/>
                      </a:lnTo>
                      <a:lnTo>
                        <a:pt x="298" y="117"/>
                      </a:lnTo>
                      <a:lnTo>
                        <a:pt x="279" y="107"/>
                      </a:lnTo>
                      <a:lnTo>
                        <a:pt x="259" y="96"/>
                      </a:lnTo>
                      <a:lnTo>
                        <a:pt x="240" y="87"/>
                      </a:lnTo>
                      <a:lnTo>
                        <a:pt x="221" y="77"/>
                      </a:lnTo>
                      <a:lnTo>
                        <a:pt x="201" y="68"/>
                      </a:lnTo>
                      <a:lnTo>
                        <a:pt x="182" y="58"/>
                      </a:lnTo>
                      <a:lnTo>
                        <a:pt x="161" y="49"/>
                      </a:lnTo>
                      <a:lnTo>
                        <a:pt x="141" y="41"/>
                      </a:lnTo>
                      <a:lnTo>
                        <a:pt x="120" y="32"/>
                      </a:lnTo>
                      <a:lnTo>
                        <a:pt x="100" y="25"/>
                      </a:lnTo>
                      <a:lnTo>
                        <a:pt x="78" y="19"/>
                      </a:lnTo>
                      <a:lnTo>
                        <a:pt x="57" y="11"/>
                      </a:lnTo>
                      <a:lnTo>
                        <a:pt x="35" y="5"/>
                      </a:lnTo>
                      <a:lnTo>
                        <a:pt x="14" y="0"/>
                      </a:lnTo>
                      <a:lnTo>
                        <a:pt x="6" y="5"/>
                      </a:lnTo>
                      <a:lnTo>
                        <a:pt x="1" y="14"/>
                      </a:lnTo>
                      <a:lnTo>
                        <a:pt x="0" y="24"/>
                      </a:lnTo>
                      <a:lnTo>
                        <a:pt x="1" y="35"/>
                      </a:lnTo>
                      <a:lnTo>
                        <a:pt x="5" y="67"/>
                      </a:lnTo>
                      <a:lnTo>
                        <a:pt x="9" y="100"/>
                      </a:lnTo>
                      <a:lnTo>
                        <a:pt x="14" y="131"/>
                      </a:lnTo>
                      <a:lnTo>
                        <a:pt x="20" y="162"/>
                      </a:lnTo>
                      <a:lnTo>
                        <a:pt x="26" y="194"/>
                      </a:lnTo>
                      <a:lnTo>
                        <a:pt x="34" y="225"/>
                      </a:lnTo>
                      <a:lnTo>
                        <a:pt x="43" y="257"/>
                      </a:lnTo>
                      <a:lnTo>
                        <a:pt x="55" y="288"/>
                      </a:lnTo>
                      <a:lnTo>
                        <a:pt x="77" y="349"/>
                      </a:lnTo>
                      <a:lnTo>
                        <a:pt x="98" y="404"/>
                      </a:lnTo>
                      <a:lnTo>
                        <a:pt x="120" y="460"/>
                      </a:lnTo>
                      <a:lnTo>
                        <a:pt x="144" y="515"/>
                      </a:lnTo>
                      <a:lnTo>
                        <a:pt x="168" y="566"/>
                      </a:lnTo>
                      <a:lnTo>
                        <a:pt x="194" y="617"/>
                      </a:lnTo>
                      <a:lnTo>
                        <a:pt x="221" y="666"/>
                      </a:lnTo>
                      <a:lnTo>
                        <a:pt x="248" y="713"/>
                      </a:lnTo>
                      <a:lnTo>
                        <a:pt x="277" y="760"/>
                      </a:lnTo>
                      <a:lnTo>
                        <a:pt x="310" y="805"/>
                      </a:lnTo>
                      <a:lnTo>
                        <a:pt x="341" y="850"/>
                      </a:lnTo>
                      <a:lnTo>
                        <a:pt x="376" y="894"/>
                      </a:lnTo>
                      <a:lnTo>
                        <a:pt x="412" y="937"/>
                      </a:lnTo>
                      <a:lnTo>
                        <a:pt x="450" y="979"/>
                      </a:lnTo>
                      <a:lnTo>
                        <a:pt x="491" y="1021"/>
                      </a:lnTo>
                      <a:lnTo>
                        <a:pt x="533" y="1062"/>
                      </a:lnTo>
                      <a:lnTo>
                        <a:pt x="803" y="109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2" name="Freeform 816"/>
                <p:cNvSpPr>
                  <a:spLocks/>
                </p:cNvSpPr>
                <p:nvPr/>
              </p:nvSpPr>
              <p:spPr bwMode="auto">
                <a:xfrm>
                  <a:off x="2862" y="3158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37" y="22"/>
                    </a:cxn>
                    <a:cxn ang="0">
                      <a:pos x="33" y="14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1" y="9"/>
                    </a:cxn>
                    <a:cxn ang="0">
                      <a:pos x="24" y="7"/>
                    </a:cxn>
                    <a:cxn ang="0">
                      <a:pos x="17" y="5"/>
                    </a:cxn>
                    <a:cxn ang="0">
                      <a:pos x="9" y="3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6" y="22"/>
                    </a:cxn>
                    <a:cxn ang="0">
                      <a:pos x="13" y="24"/>
                    </a:cxn>
                    <a:cxn ang="0">
                      <a:pos x="20" y="26"/>
                    </a:cxn>
                    <a:cxn ang="0">
                      <a:pos x="29" y="28"/>
                    </a:cxn>
                    <a:cxn ang="0">
                      <a:pos x="37" y="28"/>
                    </a:cxn>
                    <a:cxn ang="0">
                      <a:pos x="45" y="26"/>
                    </a:cxn>
                    <a:cxn ang="0">
                      <a:pos x="52" y="14"/>
                    </a:cxn>
                    <a:cxn ang="0">
                      <a:pos x="49" y="7"/>
                    </a:cxn>
                    <a:cxn ang="0">
                      <a:pos x="52" y="14"/>
                    </a:cxn>
                    <a:cxn ang="0">
                      <a:pos x="52" y="11"/>
                    </a:cxn>
                    <a:cxn ang="0">
                      <a:pos x="49" y="7"/>
                    </a:cxn>
                    <a:cxn ang="0">
                      <a:pos x="37" y="22"/>
                    </a:cxn>
                  </a:cxnLst>
                  <a:rect l="0" t="0" r="r" b="b"/>
                  <a:pathLst>
                    <a:path w="52" h="28">
                      <a:moveTo>
                        <a:pt x="37" y="22"/>
                      </a:moveTo>
                      <a:lnTo>
                        <a:pt x="33" y="14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1" y="9"/>
                      </a:lnTo>
                      <a:lnTo>
                        <a:pt x="24" y="7"/>
                      </a:lnTo>
                      <a:lnTo>
                        <a:pt x="17" y="5"/>
                      </a:lnTo>
                      <a:lnTo>
                        <a:pt x="9" y="3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6" y="22"/>
                      </a:lnTo>
                      <a:lnTo>
                        <a:pt x="13" y="24"/>
                      </a:lnTo>
                      <a:lnTo>
                        <a:pt x="20" y="26"/>
                      </a:lnTo>
                      <a:lnTo>
                        <a:pt x="29" y="28"/>
                      </a:lnTo>
                      <a:lnTo>
                        <a:pt x="37" y="28"/>
                      </a:lnTo>
                      <a:lnTo>
                        <a:pt x="45" y="26"/>
                      </a:lnTo>
                      <a:lnTo>
                        <a:pt x="52" y="14"/>
                      </a:lnTo>
                      <a:lnTo>
                        <a:pt x="49" y="7"/>
                      </a:lnTo>
                      <a:lnTo>
                        <a:pt x="52" y="14"/>
                      </a:ln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37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3" name="Freeform 817"/>
                <p:cNvSpPr>
                  <a:spLocks/>
                </p:cNvSpPr>
                <p:nvPr/>
              </p:nvSpPr>
              <p:spPr bwMode="auto">
                <a:xfrm>
                  <a:off x="2783" y="3060"/>
                  <a:ext cx="91" cy="103"/>
                </a:xfrm>
                <a:custGeom>
                  <a:avLst/>
                  <a:gdLst/>
                  <a:ahLst/>
                  <a:cxnLst>
                    <a:cxn ang="0">
                      <a:pos x="1" y="14"/>
                    </a:cxn>
                    <a:cxn ang="0">
                      <a:pos x="0" y="12"/>
                    </a:cxn>
                    <a:cxn ang="0">
                      <a:pos x="15" y="34"/>
                    </a:cxn>
                    <a:cxn ang="0">
                      <a:pos x="27" y="52"/>
                    </a:cxn>
                    <a:cxn ang="0">
                      <a:pos x="43" y="73"/>
                    </a:cxn>
                    <a:cxn ang="0">
                      <a:pos x="59" y="93"/>
                    </a:cxn>
                    <a:cxn ang="0">
                      <a:pos x="75" y="115"/>
                    </a:cxn>
                    <a:cxn ang="0">
                      <a:pos x="91" y="137"/>
                    </a:cxn>
                    <a:cxn ang="0">
                      <a:pos x="109" y="160"/>
                    </a:cxn>
                    <a:cxn ang="0">
                      <a:pos x="128" y="182"/>
                    </a:cxn>
                    <a:cxn ang="0">
                      <a:pos x="149" y="207"/>
                    </a:cxn>
                    <a:cxn ang="0">
                      <a:pos x="171" y="232"/>
                    </a:cxn>
                    <a:cxn ang="0">
                      <a:pos x="195" y="260"/>
                    </a:cxn>
                    <a:cxn ang="0">
                      <a:pos x="222" y="287"/>
                    </a:cxn>
                    <a:cxn ang="0">
                      <a:pos x="249" y="317"/>
                    </a:cxn>
                    <a:cxn ang="0">
                      <a:pos x="280" y="349"/>
                    </a:cxn>
                    <a:cxn ang="0">
                      <a:pos x="314" y="381"/>
                    </a:cxn>
                    <a:cxn ang="0">
                      <a:pos x="351" y="415"/>
                    </a:cxn>
                    <a:cxn ang="0">
                      <a:pos x="363" y="400"/>
                    </a:cxn>
                    <a:cxn ang="0">
                      <a:pos x="327" y="365"/>
                    </a:cxn>
                    <a:cxn ang="0">
                      <a:pos x="293" y="333"/>
                    </a:cxn>
                    <a:cxn ang="0">
                      <a:pos x="264" y="304"/>
                    </a:cxn>
                    <a:cxn ang="0">
                      <a:pos x="236" y="274"/>
                    </a:cxn>
                    <a:cxn ang="0">
                      <a:pos x="210" y="247"/>
                    </a:cxn>
                    <a:cxn ang="0">
                      <a:pos x="185" y="219"/>
                    </a:cxn>
                    <a:cxn ang="0">
                      <a:pos x="163" y="194"/>
                    </a:cxn>
                    <a:cxn ang="0">
                      <a:pos x="144" y="170"/>
                    </a:cxn>
                    <a:cxn ang="0">
                      <a:pos x="123" y="147"/>
                    </a:cxn>
                    <a:cxn ang="0">
                      <a:pos x="106" y="124"/>
                    </a:cxn>
                    <a:cxn ang="0">
                      <a:pos x="90" y="103"/>
                    </a:cxn>
                    <a:cxn ang="0">
                      <a:pos x="74" y="81"/>
                    </a:cxn>
                    <a:cxn ang="0">
                      <a:pos x="59" y="62"/>
                    </a:cxn>
                    <a:cxn ang="0">
                      <a:pos x="45" y="41"/>
                    </a:cxn>
                    <a:cxn ang="0">
                      <a:pos x="30" y="22"/>
                    </a:cxn>
                    <a:cxn ang="0">
                      <a:pos x="16" y="3"/>
                    </a:cxn>
                    <a:cxn ang="0">
                      <a:pos x="15" y="0"/>
                    </a:cxn>
                    <a:cxn ang="0">
                      <a:pos x="1" y="14"/>
                    </a:cxn>
                  </a:cxnLst>
                  <a:rect l="0" t="0" r="r" b="b"/>
                  <a:pathLst>
                    <a:path w="363" h="415">
                      <a:moveTo>
                        <a:pt x="1" y="14"/>
                      </a:moveTo>
                      <a:lnTo>
                        <a:pt x="0" y="12"/>
                      </a:lnTo>
                      <a:lnTo>
                        <a:pt x="15" y="34"/>
                      </a:lnTo>
                      <a:lnTo>
                        <a:pt x="27" y="52"/>
                      </a:lnTo>
                      <a:lnTo>
                        <a:pt x="43" y="73"/>
                      </a:lnTo>
                      <a:lnTo>
                        <a:pt x="59" y="93"/>
                      </a:lnTo>
                      <a:lnTo>
                        <a:pt x="75" y="115"/>
                      </a:lnTo>
                      <a:lnTo>
                        <a:pt x="91" y="137"/>
                      </a:lnTo>
                      <a:lnTo>
                        <a:pt x="109" y="160"/>
                      </a:lnTo>
                      <a:lnTo>
                        <a:pt x="128" y="182"/>
                      </a:lnTo>
                      <a:lnTo>
                        <a:pt x="149" y="207"/>
                      </a:lnTo>
                      <a:lnTo>
                        <a:pt x="171" y="232"/>
                      </a:lnTo>
                      <a:lnTo>
                        <a:pt x="195" y="260"/>
                      </a:lnTo>
                      <a:lnTo>
                        <a:pt x="222" y="287"/>
                      </a:lnTo>
                      <a:lnTo>
                        <a:pt x="249" y="317"/>
                      </a:lnTo>
                      <a:lnTo>
                        <a:pt x="280" y="349"/>
                      </a:lnTo>
                      <a:lnTo>
                        <a:pt x="314" y="381"/>
                      </a:lnTo>
                      <a:lnTo>
                        <a:pt x="351" y="415"/>
                      </a:lnTo>
                      <a:lnTo>
                        <a:pt x="363" y="400"/>
                      </a:lnTo>
                      <a:lnTo>
                        <a:pt x="327" y="365"/>
                      </a:lnTo>
                      <a:lnTo>
                        <a:pt x="293" y="333"/>
                      </a:lnTo>
                      <a:lnTo>
                        <a:pt x="264" y="304"/>
                      </a:lnTo>
                      <a:lnTo>
                        <a:pt x="236" y="274"/>
                      </a:lnTo>
                      <a:lnTo>
                        <a:pt x="210" y="247"/>
                      </a:lnTo>
                      <a:lnTo>
                        <a:pt x="185" y="219"/>
                      </a:lnTo>
                      <a:lnTo>
                        <a:pt x="163" y="194"/>
                      </a:lnTo>
                      <a:lnTo>
                        <a:pt x="144" y="170"/>
                      </a:lnTo>
                      <a:lnTo>
                        <a:pt x="123" y="147"/>
                      </a:lnTo>
                      <a:lnTo>
                        <a:pt x="106" y="124"/>
                      </a:lnTo>
                      <a:lnTo>
                        <a:pt x="90" y="103"/>
                      </a:lnTo>
                      <a:lnTo>
                        <a:pt x="74" y="81"/>
                      </a:lnTo>
                      <a:lnTo>
                        <a:pt x="59" y="62"/>
                      </a:lnTo>
                      <a:lnTo>
                        <a:pt x="45" y="41"/>
                      </a:lnTo>
                      <a:lnTo>
                        <a:pt x="30" y="22"/>
                      </a:lnTo>
                      <a:lnTo>
                        <a:pt x="16" y="3"/>
                      </a:lnTo>
                      <a:lnTo>
                        <a:pt x="15" y="0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4" name="Freeform 818"/>
                <p:cNvSpPr>
                  <a:spLocks/>
                </p:cNvSpPr>
                <p:nvPr/>
              </p:nvSpPr>
              <p:spPr bwMode="auto">
                <a:xfrm>
                  <a:off x="2754" y="3006"/>
                  <a:ext cx="33" cy="57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10" y="41"/>
                    </a:cxn>
                    <a:cxn ang="0">
                      <a:pos x="20" y="66"/>
                    </a:cxn>
                    <a:cxn ang="0">
                      <a:pos x="36" y="95"/>
                    </a:cxn>
                    <a:cxn ang="0">
                      <a:pos x="54" y="130"/>
                    </a:cxn>
                    <a:cxn ang="0">
                      <a:pos x="75" y="164"/>
                    </a:cxn>
                    <a:cxn ang="0">
                      <a:pos x="96" y="199"/>
                    </a:cxn>
                    <a:cxn ang="0">
                      <a:pos x="119" y="229"/>
                    </a:cxn>
                    <a:cxn ang="0">
                      <a:pos x="133" y="215"/>
                    </a:cxn>
                    <a:cxn ang="0">
                      <a:pos x="112" y="188"/>
                    </a:cxn>
                    <a:cxn ang="0">
                      <a:pos x="91" y="154"/>
                    </a:cxn>
                    <a:cxn ang="0">
                      <a:pos x="70" y="120"/>
                    </a:cxn>
                    <a:cxn ang="0">
                      <a:pos x="54" y="87"/>
                    </a:cxn>
                    <a:cxn ang="0">
                      <a:pos x="36" y="57"/>
                    </a:cxn>
                    <a:cxn ang="0">
                      <a:pos x="26" y="32"/>
                    </a:cxn>
                    <a:cxn ang="0">
                      <a:pos x="18" y="16"/>
                    </a:cxn>
                    <a:cxn ang="0">
                      <a:pos x="14" y="22"/>
                    </a:cxn>
                    <a:cxn ang="0">
                      <a:pos x="0" y="22"/>
                    </a:cxn>
                    <a:cxn ang="0">
                      <a:pos x="13" y="6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3" h="229">
                      <a:moveTo>
                        <a:pt x="13" y="6"/>
                      </a:move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10" y="41"/>
                      </a:lnTo>
                      <a:lnTo>
                        <a:pt x="20" y="66"/>
                      </a:lnTo>
                      <a:lnTo>
                        <a:pt x="36" y="95"/>
                      </a:lnTo>
                      <a:lnTo>
                        <a:pt x="54" y="130"/>
                      </a:lnTo>
                      <a:lnTo>
                        <a:pt x="75" y="164"/>
                      </a:lnTo>
                      <a:lnTo>
                        <a:pt x="96" y="199"/>
                      </a:lnTo>
                      <a:lnTo>
                        <a:pt x="119" y="229"/>
                      </a:lnTo>
                      <a:lnTo>
                        <a:pt x="133" y="215"/>
                      </a:lnTo>
                      <a:lnTo>
                        <a:pt x="112" y="188"/>
                      </a:lnTo>
                      <a:lnTo>
                        <a:pt x="91" y="154"/>
                      </a:lnTo>
                      <a:lnTo>
                        <a:pt x="70" y="120"/>
                      </a:lnTo>
                      <a:lnTo>
                        <a:pt x="54" y="87"/>
                      </a:lnTo>
                      <a:lnTo>
                        <a:pt x="36" y="57"/>
                      </a:lnTo>
                      <a:lnTo>
                        <a:pt x="26" y="32"/>
                      </a:lnTo>
                      <a:lnTo>
                        <a:pt x="18" y="16"/>
                      </a:lnTo>
                      <a:lnTo>
                        <a:pt x="14" y="22"/>
                      </a:lnTo>
                      <a:lnTo>
                        <a:pt x="0" y="22"/>
                      </a:lnTo>
                      <a:lnTo>
                        <a:pt x="13" y="6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5" name="Freeform 819"/>
                <p:cNvSpPr>
                  <a:spLocks/>
                </p:cNvSpPr>
                <p:nvPr/>
              </p:nvSpPr>
              <p:spPr bwMode="auto">
                <a:xfrm>
                  <a:off x="2754" y="3007"/>
                  <a:ext cx="153" cy="137"/>
                </a:xfrm>
                <a:custGeom>
                  <a:avLst/>
                  <a:gdLst/>
                  <a:ahLst/>
                  <a:cxnLst>
                    <a:cxn ang="0">
                      <a:pos x="613" y="530"/>
                    </a:cxn>
                    <a:cxn ang="0">
                      <a:pos x="614" y="532"/>
                    </a:cxn>
                    <a:cxn ang="0">
                      <a:pos x="584" y="507"/>
                    </a:cxn>
                    <a:cxn ang="0">
                      <a:pos x="553" y="478"/>
                    </a:cxn>
                    <a:cxn ang="0">
                      <a:pos x="517" y="447"/>
                    </a:cxn>
                    <a:cxn ang="0">
                      <a:pos x="478" y="415"/>
                    </a:cxn>
                    <a:cxn ang="0">
                      <a:pos x="440" y="382"/>
                    </a:cxn>
                    <a:cxn ang="0">
                      <a:pos x="398" y="347"/>
                    </a:cxn>
                    <a:cxn ang="0">
                      <a:pos x="357" y="309"/>
                    </a:cxn>
                    <a:cxn ang="0">
                      <a:pos x="315" y="274"/>
                    </a:cxn>
                    <a:cxn ang="0">
                      <a:pos x="273" y="237"/>
                    </a:cxn>
                    <a:cxn ang="0">
                      <a:pos x="231" y="201"/>
                    </a:cxn>
                    <a:cxn ang="0">
                      <a:pos x="191" y="164"/>
                    </a:cxn>
                    <a:cxn ang="0">
                      <a:pos x="150" y="129"/>
                    </a:cxn>
                    <a:cxn ang="0">
                      <a:pos x="112" y="94"/>
                    </a:cxn>
                    <a:cxn ang="0">
                      <a:pos x="77" y="61"/>
                    </a:cxn>
                    <a:cxn ang="0">
                      <a:pos x="43" y="30"/>
                    </a:cxn>
                    <a:cxn ang="0">
                      <a:pos x="13" y="0"/>
                    </a:cxn>
                    <a:cxn ang="0">
                      <a:pos x="0" y="16"/>
                    </a:cxn>
                    <a:cxn ang="0">
                      <a:pos x="31" y="45"/>
                    </a:cxn>
                    <a:cxn ang="0">
                      <a:pos x="64" y="76"/>
                    </a:cxn>
                    <a:cxn ang="0">
                      <a:pos x="100" y="108"/>
                    </a:cxn>
                    <a:cxn ang="0">
                      <a:pos x="139" y="143"/>
                    </a:cxn>
                    <a:cxn ang="0">
                      <a:pos x="178" y="179"/>
                    </a:cxn>
                    <a:cxn ang="0">
                      <a:pos x="219" y="215"/>
                    </a:cxn>
                    <a:cxn ang="0">
                      <a:pos x="262" y="251"/>
                    </a:cxn>
                    <a:cxn ang="0">
                      <a:pos x="303" y="288"/>
                    </a:cxn>
                    <a:cxn ang="0">
                      <a:pos x="345" y="325"/>
                    </a:cxn>
                    <a:cxn ang="0">
                      <a:pos x="387" y="362"/>
                    </a:cxn>
                    <a:cxn ang="0">
                      <a:pos x="427" y="396"/>
                    </a:cxn>
                    <a:cxn ang="0">
                      <a:pos x="467" y="429"/>
                    </a:cxn>
                    <a:cxn ang="0">
                      <a:pos x="504" y="463"/>
                    </a:cxn>
                    <a:cxn ang="0">
                      <a:pos x="540" y="492"/>
                    </a:cxn>
                    <a:cxn ang="0">
                      <a:pos x="572" y="521"/>
                    </a:cxn>
                    <a:cxn ang="0">
                      <a:pos x="601" y="546"/>
                    </a:cxn>
                    <a:cxn ang="0">
                      <a:pos x="603" y="547"/>
                    </a:cxn>
                    <a:cxn ang="0">
                      <a:pos x="613" y="530"/>
                    </a:cxn>
                  </a:cxnLst>
                  <a:rect l="0" t="0" r="r" b="b"/>
                  <a:pathLst>
                    <a:path w="614" h="547">
                      <a:moveTo>
                        <a:pt x="613" y="530"/>
                      </a:moveTo>
                      <a:lnTo>
                        <a:pt x="614" y="532"/>
                      </a:lnTo>
                      <a:lnTo>
                        <a:pt x="584" y="507"/>
                      </a:lnTo>
                      <a:lnTo>
                        <a:pt x="553" y="478"/>
                      </a:lnTo>
                      <a:lnTo>
                        <a:pt x="517" y="447"/>
                      </a:lnTo>
                      <a:lnTo>
                        <a:pt x="478" y="415"/>
                      </a:lnTo>
                      <a:lnTo>
                        <a:pt x="440" y="382"/>
                      </a:lnTo>
                      <a:lnTo>
                        <a:pt x="398" y="347"/>
                      </a:lnTo>
                      <a:lnTo>
                        <a:pt x="357" y="309"/>
                      </a:lnTo>
                      <a:lnTo>
                        <a:pt x="315" y="274"/>
                      </a:lnTo>
                      <a:lnTo>
                        <a:pt x="273" y="237"/>
                      </a:lnTo>
                      <a:lnTo>
                        <a:pt x="231" y="201"/>
                      </a:lnTo>
                      <a:lnTo>
                        <a:pt x="191" y="164"/>
                      </a:lnTo>
                      <a:lnTo>
                        <a:pt x="150" y="129"/>
                      </a:lnTo>
                      <a:lnTo>
                        <a:pt x="112" y="94"/>
                      </a:lnTo>
                      <a:lnTo>
                        <a:pt x="77" y="61"/>
                      </a:lnTo>
                      <a:lnTo>
                        <a:pt x="43" y="30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31" y="45"/>
                      </a:lnTo>
                      <a:lnTo>
                        <a:pt x="64" y="76"/>
                      </a:lnTo>
                      <a:lnTo>
                        <a:pt x="100" y="108"/>
                      </a:lnTo>
                      <a:lnTo>
                        <a:pt x="139" y="143"/>
                      </a:lnTo>
                      <a:lnTo>
                        <a:pt x="178" y="179"/>
                      </a:lnTo>
                      <a:lnTo>
                        <a:pt x="219" y="215"/>
                      </a:lnTo>
                      <a:lnTo>
                        <a:pt x="262" y="251"/>
                      </a:lnTo>
                      <a:lnTo>
                        <a:pt x="303" y="288"/>
                      </a:lnTo>
                      <a:lnTo>
                        <a:pt x="345" y="325"/>
                      </a:lnTo>
                      <a:lnTo>
                        <a:pt x="387" y="362"/>
                      </a:lnTo>
                      <a:lnTo>
                        <a:pt x="427" y="396"/>
                      </a:lnTo>
                      <a:lnTo>
                        <a:pt x="467" y="429"/>
                      </a:lnTo>
                      <a:lnTo>
                        <a:pt x="504" y="463"/>
                      </a:lnTo>
                      <a:lnTo>
                        <a:pt x="540" y="492"/>
                      </a:lnTo>
                      <a:lnTo>
                        <a:pt x="572" y="521"/>
                      </a:lnTo>
                      <a:lnTo>
                        <a:pt x="601" y="546"/>
                      </a:lnTo>
                      <a:lnTo>
                        <a:pt x="603" y="547"/>
                      </a:lnTo>
                      <a:lnTo>
                        <a:pt x="613" y="53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6" name="Freeform 820"/>
                <p:cNvSpPr>
                  <a:spLocks/>
                </p:cNvSpPr>
                <p:nvPr/>
              </p:nvSpPr>
              <p:spPr bwMode="auto">
                <a:xfrm>
                  <a:off x="2904" y="3140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90" y="60"/>
                    </a:cxn>
                    <a:cxn ang="0">
                      <a:pos x="99" y="49"/>
                    </a:cxn>
                    <a:cxn ang="0">
                      <a:pos x="89" y="47"/>
                    </a:cxn>
                    <a:cxn ang="0">
                      <a:pos x="77" y="43"/>
                    </a:cxn>
                    <a:cxn ang="0">
                      <a:pos x="66" y="40"/>
                    </a:cxn>
                    <a:cxn ang="0">
                      <a:pos x="55" y="33"/>
                    </a:cxn>
                    <a:cxn ang="0">
                      <a:pos x="45" y="25"/>
                    </a:cxn>
                    <a:cxn ang="0">
                      <a:pos x="33" y="17"/>
                    </a:cxn>
                    <a:cxn ang="0">
                      <a:pos x="21" y="9"/>
                    </a:cxn>
                    <a:cxn ang="0">
                      <a:pos x="10" y="0"/>
                    </a:cxn>
                    <a:cxn ang="0">
                      <a:pos x="0" y="17"/>
                    </a:cxn>
                    <a:cxn ang="0">
                      <a:pos x="11" y="25"/>
                    </a:cxn>
                    <a:cxn ang="0">
                      <a:pos x="24" y="34"/>
                    </a:cxn>
                    <a:cxn ang="0">
                      <a:pos x="34" y="42"/>
                    </a:cxn>
                    <a:cxn ang="0">
                      <a:pos x="46" y="49"/>
                    </a:cxn>
                    <a:cxn ang="0">
                      <a:pos x="58" y="56"/>
                    </a:cxn>
                    <a:cxn ang="0">
                      <a:pos x="70" y="62"/>
                    </a:cxn>
                    <a:cxn ang="0">
                      <a:pos x="84" y="66"/>
                    </a:cxn>
                    <a:cxn ang="0">
                      <a:pos x="99" y="68"/>
                    </a:cxn>
                    <a:cxn ang="0">
                      <a:pos x="109" y="60"/>
                    </a:cxn>
                    <a:cxn ang="0">
                      <a:pos x="99" y="68"/>
                    </a:cxn>
                    <a:cxn ang="0">
                      <a:pos x="110" y="69"/>
                    </a:cxn>
                    <a:cxn ang="0">
                      <a:pos x="110" y="60"/>
                    </a:cxn>
                    <a:cxn ang="0">
                      <a:pos x="90" y="60"/>
                    </a:cxn>
                  </a:cxnLst>
                  <a:rect l="0" t="0" r="r" b="b"/>
                  <a:pathLst>
                    <a:path w="110" h="69">
                      <a:moveTo>
                        <a:pt x="90" y="60"/>
                      </a:moveTo>
                      <a:lnTo>
                        <a:pt x="99" y="49"/>
                      </a:lnTo>
                      <a:lnTo>
                        <a:pt x="89" y="47"/>
                      </a:lnTo>
                      <a:lnTo>
                        <a:pt x="77" y="43"/>
                      </a:lnTo>
                      <a:lnTo>
                        <a:pt x="66" y="40"/>
                      </a:lnTo>
                      <a:lnTo>
                        <a:pt x="55" y="33"/>
                      </a:lnTo>
                      <a:lnTo>
                        <a:pt x="45" y="25"/>
                      </a:lnTo>
                      <a:lnTo>
                        <a:pt x="33" y="17"/>
                      </a:lnTo>
                      <a:lnTo>
                        <a:pt x="21" y="9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11" y="25"/>
                      </a:lnTo>
                      <a:lnTo>
                        <a:pt x="24" y="34"/>
                      </a:lnTo>
                      <a:lnTo>
                        <a:pt x="34" y="42"/>
                      </a:lnTo>
                      <a:lnTo>
                        <a:pt x="46" y="49"/>
                      </a:lnTo>
                      <a:lnTo>
                        <a:pt x="58" y="56"/>
                      </a:lnTo>
                      <a:lnTo>
                        <a:pt x="70" y="62"/>
                      </a:lnTo>
                      <a:lnTo>
                        <a:pt x="84" y="66"/>
                      </a:lnTo>
                      <a:lnTo>
                        <a:pt x="99" y="68"/>
                      </a:lnTo>
                      <a:lnTo>
                        <a:pt x="109" y="60"/>
                      </a:lnTo>
                      <a:lnTo>
                        <a:pt x="99" y="68"/>
                      </a:lnTo>
                      <a:lnTo>
                        <a:pt x="110" y="69"/>
                      </a:lnTo>
                      <a:lnTo>
                        <a:pt x="110" y="60"/>
                      </a:lnTo>
                      <a:lnTo>
                        <a:pt x="90" y="6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7" name="Freeform 821"/>
                <p:cNvSpPr>
                  <a:spLocks/>
                </p:cNvSpPr>
                <p:nvPr/>
              </p:nvSpPr>
              <p:spPr bwMode="auto">
                <a:xfrm>
                  <a:off x="2923" y="3131"/>
                  <a:ext cx="8" cy="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30"/>
                    </a:cxn>
                    <a:cxn ang="0">
                      <a:pos x="7" y="52"/>
                    </a:cxn>
                    <a:cxn ang="0">
                      <a:pos x="14" y="74"/>
                    </a:cxn>
                    <a:cxn ang="0">
                      <a:pos x="16" y="94"/>
                    </a:cxn>
                    <a:cxn ang="0">
                      <a:pos x="35" y="94"/>
                    </a:cxn>
                    <a:cxn ang="0">
                      <a:pos x="31" y="69"/>
                    </a:cxn>
                    <a:cxn ang="0">
                      <a:pos x="25" y="48"/>
                    </a:cxn>
                    <a:cxn ang="0">
                      <a:pos x="20" y="26"/>
                    </a:cxn>
                    <a:cxn ang="0">
                      <a:pos x="18" y="2"/>
                    </a:cxn>
                    <a:cxn ang="0">
                      <a:pos x="18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5" h="9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1" y="30"/>
                      </a:lnTo>
                      <a:lnTo>
                        <a:pt x="7" y="52"/>
                      </a:lnTo>
                      <a:lnTo>
                        <a:pt x="14" y="74"/>
                      </a:lnTo>
                      <a:lnTo>
                        <a:pt x="16" y="94"/>
                      </a:lnTo>
                      <a:lnTo>
                        <a:pt x="35" y="94"/>
                      </a:lnTo>
                      <a:lnTo>
                        <a:pt x="31" y="69"/>
                      </a:lnTo>
                      <a:lnTo>
                        <a:pt x="25" y="48"/>
                      </a:lnTo>
                      <a:lnTo>
                        <a:pt x="20" y="26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8" name="Freeform 822"/>
                <p:cNvSpPr>
                  <a:spLocks/>
                </p:cNvSpPr>
                <p:nvPr/>
              </p:nvSpPr>
              <p:spPr bwMode="auto">
                <a:xfrm>
                  <a:off x="2743" y="2918"/>
                  <a:ext cx="184" cy="21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56" y="52"/>
                    </a:cxn>
                    <a:cxn ang="0">
                      <a:pos x="110" y="88"/>
                    </a:cxn>
                    <a:cxn ang="0">
                      <a:pos x="166" y="127"/>
                    </a:cxn>
                    <a:cxn ang="0">
                      <a:pos x="221" y="167"/>
                    </a:cxn>
                    <a:cxn ang="0">
                      <a:pos x="275" y="214"/>
                    </a:cxn>
                    <a:cxn ang="0">
                      <a:pos x="328" y="259"/>
                    </a:cxn>
                    <a:cxn ang="0">
                      <a:pos x="380" y="310"/>
                    </a:cxn>
                    <a:cxn ang="0">
                      <a:pos x="431" y="360"/>
                    </a:cxn>
                    <a:cxn ang="0">
                      <a:pos x="479" y="414"/>
                    </a:cxn>
                    <a:cxn ang="0">
                      <a:pos x="524" y="470"/>
                    </a:cxn>
                    <a:cxn ang="0">
                      <a:pos x="565" y="529"/>
                    </a:cxn>
                    <a:cxn ang="0">
                      <a:pos x="604" y="590"/>
                    </a:cxn>
                    <a:cxn ang="0">
                      <a:pos x="639" y="653"/>
                    </a:cxn>
                    <a:cxn ang="0">
                      <a:pos x="669" y="719"/>
                    </a:cxn>
                    <a:cxn ang="0">
                      <a:pos x="696" y="787"/>
                    </a:cxn>
                    <a:cxn ang="0">
                      <a:pos x="717" y="856"/>
                    </a:cxn>
                    <a:cxn ang="0">
                      <a:pos x="725" y="816"/>
                    </a:cxn>
                    <a:cxn ang="0">
                      <a:pos x="702" y="746"/>
                    </a:cxn>
                    <a:cxn ang="0">
                      <a:pos x="673" y="677"/>
                    </a:cxn>
                    <a:cxn ang="0">
                      <a:pos x="638" y="612"/>
                    </a:cxn>
                    <a:cxn ang="0">
                      <a:pos x="602" y="549"/>
                    </a:cxn>
                    <a:cxn ang="0">
                      <a:pos x="561" y="488"/>
                    </a:cxn>
                    <a:cxn ang="0">
                      <a:pos x="515" y="430"/>
                    </a:cxn>
                    <a:cxn ang="0">
                      <a:pos x="469" y="374"/>
                    </a:cxn>
                    <a:cxn ang="0">
                      <a:pos x="419" y="319"/>
                    </a:cxn>
                    <a:cxn ang="0">
                      <a:pos x="368" y="269"/>
                    </a:cxn>
                    <a:cxn ang="0">
                      <a:pos x="314" y="221"/>
                    </a:cxn>
                    <a:cxn ang="0">
                      <a:pos x="260" y="176"/>
                    </a:cxn>
                    <a:cxn ang="0">
                      <a:pos x="204" y="130"/>
                    </a:cxn>
                    <a:cxn ang="0">
                      <a:pos x="148" y="90"/>
                    </a:cxn>
                    <a:cxn ang="0">
                      <a:pos x="94" y="52"/>
                    </a:cxn>
                    <a:cxn ang="0">
                      <a:pos x="38" y="16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735" h="856">
                      <a:moveTo>
                        <a:pt x="1" y="16"/>
                      </a:moveTo>
                      <a:lnTo>
                        <a:pt x="0" y="16"/>
                      </a:lnTo>
                      <a:lnTo>
                        <a:pt x="28" y="33"/>
                      </a:lnTo>
                      <a:lnTo>
                        <a:pt x="56" y="52"/>
                      </a:lnTo>
                      <a:lnTo>
                        <a:pt x="83" y="70"/>
                      </a:lnTo>
                      <a:lnTo>
                        <a:pt x="110" y="88"/>
                      </a:lnTo>
                      <a:lnTo>
                        <a:pt x="138" y="107"/>
                      </a:lnTo>
                      <a:lnTo>
                        <a:pt x="166" y="127"/>
                      </a:lnTo>
                      <a:lnTo>
                        <a:pt x="195" y="148"/>
                      </a:lnTo>
                      <a:lnTo>
                        <a:pt x="221" y="167"/>
                      </a:lnTo>
                      <a:lnTo>
                        <a:pt x="248" y="190"/>
                      </a:lnTo>
                      <a:lnTo>
                        <a:pt x="275" y="214"/>
                      </a:lnTo>
                      <a:lnTo>
                        <a:pt x="302" y="236"/>
                      </a:lnTo>
                      <a:lnTo>
                        <a:pt x="328" y="259"/>
                      </a:lnTo>
                      <a:lnTo>
                        <a:pt x="355" y="284"/>
                      </a:lnTo>
                      <a:lnTo>
                        <a:pt x="380" y="310"/>
                      </a:lnTo>
                      <a:lnTo>
                        <a:pt x="406" y="335"/>
                      </a:lnTo>
                      <a:lnTo>
                        <a:pt x="431" y="360"/>
                      </a:lnTo>
                      <a:lnTo>
                        <a:pt x="455" y="387"/>
                      </a:lnTo>
                      <a:lnTo>
                        <a:pt x="479" y="414"/>
                      </a:lnTo>
                      <a:lnTo>
                        <a:pt x="501" y="443"/>
                      </a:lnTo>
                      <a:lnTo>
                        <a:pt x="524" y="470"/>
                      </a:lnTo>
                      <a:lnTo>
                        <a:pt x="544" y="499"/>
                      </a:lnTo>
                      <a:lnTo>
                        <a:pt x="565" y="529"/>
                      </a:lnTo>
                      <a:lnTo>
                        <a:pt x="585" y="558"/>
                      </a:lnTo>
                      <a:lnTo>
                        <a:pt x="604" y="590"/>
                      </a:lnTo>
                      <a:lnTo>
                        <a:pt x="622" y="620"/>
                      </a:lnTo>
                      <a:lnTo>
                        <a:pt x="639" y="653"/>
                      </a:lnTo>
                      <a:lnTo>
                        <a:pt x="655" y="686"/>
                      </a:lnTo>
                      <a:lnTo>
                        <a:pt x="669" y="719"/>
                      </a:lnTo>
                      <a:lnTo>
                        <a:pt x="683" y="752"/>
                      </a:lnTo>
                      <a:lnTo>
                        <a:pt x="696" y="787"/>
                      </a:lnTo>
                      <a:lnTo>
                        <a:pt x="708" y="820"/>
                      </a:lnTo>
                      <a:lnTo>
                        <a:pt x="717" y="856"/>
                      </a:lnTo>
                      <a:lnTo>
                        <a:pt x="735" y="852"/>
                      </a:lnTo>
                      <a:lnTo>
                        <a:pt x="725" y="816"/>
                      </a:lnTo>
                      <a:lnTo>
                        <a:pt x="713" y="781"/>
                      </a:lnTo>
                      <a:lnTo>
                        <a:pt x="702" y="746"/>
                      </a:lnTo>
                      <a:lnTo>
                        <a:pt x="688" y="712"/>
                      </a:lnTo>
                      <a:lnTo>
                        <a:pt x="673" y="677"/>
                      </a:lnTo>
                      <a:lnTo>
                        <a:pt x="657" y="645"/>
                      </a:lnTo>
                      <a:lnTo>
                        <a:pt x="638" y="612"/>
                      </a:lnTo>
                      <a:lnTo>
                        <a:pt x="621" y="580"/>
                      </a:lnTo>
                      <a:lnTo>
                        <a:pt x="602" y="549"/>
                      </a:lnTo>
                      <a:lnTo>
                        <a:pt x="581" y="518"/>
                      </a:lnTo>
                      <a:lnTo>
                        <a:pt x="561" y="488"/>
                      </a:lnTo>
                      <a:lnTo>
                        <a:pt x="538" y="458"/>
                      </a:lnTo>
                      <a:lnTo>
                        <a:pt x="515" y="430"/>
                      </a:lnTo>
                      <a:lnTo>
                        <a:pt x="493" y="401"/>
                      </a:lnTo>
                      <a:lnTo>
                        <a:pt x="469" y="374"/>
                      </a:lnTo>
                      <a:lnTo>
                        <a:pt x="445" y="348"/>
                      </a:lnTo>
                      <a:lnTo>
                        <a:pt x="419" y="319"/>
                      </a:lnTo>
                      <a:lnTo>
                        <a:pt x="393" y="294"/>
                      </a:lnTo>
                      <a:lnTo>
                        <a:pt x="368" y="269"/>
                      </a:lnTo>
                      <a:lnTo>
                        <a:pt x="341" y="244"/>
                      </a:lnTo>
                      <a:lnTo>
                        <a:pt x="314" y="221"/>
                      </a:lnTo>
                      <a:lnTo>
                        <a:pt x="288" y="198"/>
                      </a:lnTo>
                      <a:lnTo>
                        <a:pt x="260" y="176"/>
                      </a:lnTo>
                      <a:lnTo>
                        <a:pt x="233" y="153"/>
                      </a:lnTo>
                      <a:lnTo>
                        <a:pt x="204" y="130"/>
                      </a:lnTo>
                      <a:lnTo>
                        <a:pt x="176" y="110"/>
                      </a:lnTo>
                      <a:lnTo>
                        <a:pt x="148" y="90"/>
                      </a:lnTo>
                      <a:lnTo>
                        <a:pt x="121" y="71"/>
                      </a:lnTo>
                      <a:lnTo>
                        <a:pt x="94" y="52"/>
                      </a:lnTo>
                      <a:lnTo>
                        <a:pt x="66" y="34"/>
                      </a:lnTo>
                      <a:lnTo>
                        <a:pt x="38" y="16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799" name="Freeform 823"/>
                <p:cNvSpPr>
                  <a:spLocks/>
                </p:cNvSpPr>
                <p:nvPr/>
              </p:nvSpPr>
              <p:spPr bwMode="auto">
                <a:xfrm>
                  <a:off x="2664" y="2884"/>
                  <a:ext cx="82" cy="38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0" y="19"/>
                    </a:cxn>
                    <a:cxn ang="0">
                      <a:pos x="22" y="23"/>
                    </a:cxn>
                    <a:cxn ang="0">
                      <a:pos x="43" y="29"/>
                    </a:cxn>
                    <a:cxn ang="0">
                      <a:pos x="64" y="37"/>
                    </a:cxn>
                    <a:cxn ang="0">
                      <a:pos x="84" y="44"/>
                    </a:cxn>
                    <a:cxn ang="0">
                      <a:pos x="105" y="51"/>
                    </a:cxn>
                    <a:cxn ang="0">
                      <a:pos x="126" y="59"/>
                    </a:cxn>
                    <a:cxn ang="0">
                      <a:pos x="146" y="67"/>
                    </a:cxn>
                    <a:cxn ang="0">
                      <a:pos x="166" y="77"/>
                    </a:cxn>
                    <a:cxn ang="0">
                      <a:pos x="185" y="86"/>
                    </a:cxn>
                    <a:cxn ang="0">
                      <a:pos x="205" y="96"/>
                    </a:cxn>
                    <a:cxn ang="0">
                      <a:pos x="224" y="104"/>
                    </a:cxn>
                    <a:cxn ang="0">
                      <a:pos x="243" y="115"/>
                    </a:cxn>
                    <a:cxn ang="0">
                      <a:pos x="263" y="124"/>
                    </a:cxn>
                    <a:cxn ang="0">
                      <a:pos x="282" y="135"/>
                    </a:cxn>
                    <a:cxn ang="0">
                      <a:pos x="300" y="144"/>
                    </a:cxn>
                    <a:cxn ang="0">
                      <a:pos x="320" y="154"/>
                    </a:cxn>
                    <a:cxn ang="0">
                      <a:pos x="328" y="138"/>
                    </a:cxn>
                    <a:cxn ang="0">
                      <a:pos x="308" y="128"/>
                    </a:cxn>
                    <a:cxn ang="0">
                      <a:pos x="290" y="117"/>
                    </a:cxn>
                    <a:cxn ang="0">
                      <a:pos x="270" y="107"/>
                    </a:cxn>
                    <a:cxn ang="0">
                      <a:pos x="252" y="98"/>
                    </a:cxn>
                    <a:cxn ang="0">
                      <a:pos x="232" y="88"/>
                    </a:cxn>
                    <a:cxn ang="0">
                      <a:pos x="213" y="77"/>
                    </a:cxn>
                    <a:cxn ang="0">
                      <a:pos x="194" y="67"/>
                    </a:cxn>
                    <a:cxn ang="0">
                      <a:pos x="174" y="58"/>
                    </a:cxn>
                    <a:cxn ang="0">
                      <a:pos x="152" y="48"/>
                    </a:cxn>
                    <a:cxn ang="0">
                      <a:pos x="132" y="40"/>
                    </a:cxn>
                    <a:cxn ang="0">
                      <a:pos x="111" y="33"/>
                    </a:cxn>
                    <a:cxn ang="0">
                      <a:pos x="90" y="26"/>
                    </a:cxn>
                    <a:cxn ang="0">
                      <a:pos x="69" y="19"/>
                    </a:cxn>
                    <a:cxn ang="0">
                      <a:pos x="47" y="10"/>
                    </a:cxn>
                    <a:cxn ang="0">
                      <a:pos x="25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328" h="154">
                      <a:moveTo>
                        <a:pt x="4" y="19"/>
                      </a:moveTo>
                      <a:lnTo>
                        <a:pt x="0" y="19"/>
                      </a:lnTo>
                      <a:lnTo>
                        <a:pt x="22" y="23"/>
                      </a:lnTo>
                      <a:lnTo>
                        <a:pt x="43" y="29"/>
                      </a:lnTo>
                      <a:lnTo>
                        <a:pt x="64" y="37"/>
                      </a:lnTo>
                      <a:lnTo>
                        <a:pt x="84" y="44"/>
                      </a:lnTo>
                      <a:lnTo>
                        <a:pt x="105" y="51"/>
                      </a:lnTo>
                      <a:lnTo>
                        <a:pt x="126" y="59"/>
                      </a:lnTo>
                      <a:lnTo>
                        <a:pt x="146" y="67"/>
                      </a:lnTo>
                      <a:lnTo>
                        <a:pt x="166" y="77"/>
                      </a:lnTo>
                      <a:lnTo>
                        <a:pt x="185" y="86"/>
                      </a:lnTo>
                      <a:lnTo>
                        <a:pt x="205" y="96"/>
                      </a:lnTo>
                      <a:lnTo>
                        <a:pt x="224" y="104"/>
                      </a:lnTo>
                      <a:lnTo>
                        <a:pt x="243" y="115"/>
                      </a:lnTo>
                      <a:lnTo>
                        <a:pt x="263" y="124"/>
                      </a:lnTo>
                      <a:lnTo>
                        <a:pt x="282" y="135"/>
                      </a:lnTo>
                      <a:lnTo>
                        <a:pt x="300" y="144"/>
                      </a:lnTo>
                      <a:lnTo>
                        <a:pt x="320" y="154"/>
                      </a:lnTo>
                      <a:lnTo>
                        <a:pt x="328" y="138"/>
                      </a:lnTo>
                      <a:lnTo>
                        <a:pt x="308" y="128"/>
                      </a:lnTo>
                      <a:lnTo>
                        <a:pt x="290" y="117"/>
                      </a:lnTo>
                      <a:lnTo>
                        <a:pt x="270" y="107"/>
                      </a:lnTo>
                      <a:lnTo>
                        <a:pt x="252" y="98"/>
                      </a:lnTo>
                      <a:lnTo>
                        <a:pt x="232" y="88"/>
                      </a:lnTo>
                      <a:lnTo>
                        <a:pt x="213" y="77"/>
                      </a:lnTo>
                      <a:lnTo>
                        <a:pt x="194" y="67"/>
                      </a:lnTo>
                      <a:lnTo>
                        <a:pt x="174" y="58"/>
                      </a:lnTo>
                      <a:lnTo>
                        <a:pt x="152" y="48"/>
                      </a:lnTo>
                      <a:lnTo>
                        <a:pt x="132" y="40"/>
                      </a:lnTo>
                      <a:lnTo>
                        <a:pt x="111" y="33"/>
                      </a:lnTo>
                      <a:lnTo>
                        <a:pt x="90" y="26"/>
                      </a:lnTo>
                      <a:lnTo>
                        <a:pt x="69" y="19"/>
                      </a:lnTo>
                      <a:lnTo>
                        <a:pt x="47" y="10"/>
                      </a:lnTo>
                      <a:lnTo>
                        <a:pt x="25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0" name="Freeform 824"/>
                <p:cNvSpPr>
                  <a:spLocks/>
                </p:cNvSpPr>
                <p:nvPr/>
              </p:nvSpPr>
              <p:spPr bwMode="auto">
                <a:xfrm>
                  <a:off x="2658" y="2884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19" y="42"/>
                    </a:cxn>
                    <a:cxn ang="0">
                      <a:pos x="19" y="40"/>
                    </a:cxn>
                    <a:cxn ang="0">
                      <a:pos x="19" y="33"/>
                    </a:cxn>
                    <a:cxn ang="0">
                      <a:pos x="21" y="27"/>
                    </a:cxn>
                    <a:cxn ang="0">
                      <a:pos x="24" y="20"/>
                    </a:cxn>
                    <a:cxn ang="0">
                      <a:pos x="26" y="19"/>
                    </a:cxn>
                    <a:cxn ang="0">
                      <a:pos x="22" y="0"/>
                    </a:cxn>
                    <a:cxn ang="0">
                      <a:pos x="10" y="8"/>
                    </a:cxn>
                    <a:cxn ang="0">
                      <a:pos x="2" y="20"/>
                    </a:cxn>
                    <a:cxn ang="0">
                      <a:pos x="0" y="33"/>
                    </a:cxn>
                    <a:cxn ang="0">
                      <a:pos x="1" y="47"/>
                    </a:cxn>
                    <a:cxn ang="0">
                      <a:pos x="1" y="45"/>
                    </a:cxn>
                    <a:cxn ang="0">
                      <a:pos x="19" y="42"/>
                    </a:cxn>
                  </a:cxnLst>
                  <a:rect l="0" t="0" r="r" b="b"/>
                  <a:pathLst>
                    <a:path w="26" h="47">
                      <a:moveTo>
                        <a:pt x="19" y="42"/>
                      </a:moveTo>
                      <a:lnTo>
                        <a:pt x="19" y="40"/>
                      </a:lnTo>
                      <a:lnTo>
                        <a:pt x="19" y="33"/>
                      </a:lnTo>
                      <a:lnTo>
                        <a:pt x="21" y="27"/>
                      </a:lnTo>
                      <a:lnTo>
                        <a:pt x="24" y="20"/>
                      </a:lnTo>
                      <a:lnTo>
                        <a:pt x="26" y="19"/>
                      </a:lnTo>
                      <a:lnTo>
                        <a:pt x="22" y="0"/>
                      </a:lnTo>
                      <a:lnTo>
                        <a:pt x="10" y="8"/>
                      </a:lnTo>
                      <a:lnTo>
                        <a:pt x="2" y="20"/>
                      </a:lnTo>
                      <a:lnTo>
                        <a:pt x="0" y="33"/>
                      </a:lnTo>
                      <a:lnTo>
                        <a:pt x="1" y="47"/>
                      </a:lnTo>
                      <a:lnTo>
                        <a:pt x="1" y="45"/>
                      </a:lnTo>
                      <a:lnTo>
                        <a:pt x="19" y="4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1" name="Freeform 825"/>
                <p:cNvSpPr>
                  <a:spLocks/>
                </p:cNvSpPr>
                <p:nvPr/>
              </p:nvSpPr>
              <p:spPr bwMode="auto">
                <a:xfrm>
                  <a:off x="2658" y="2894"/>
                  <a:ext cx="19" cy="65"/>
                </a:xfrm>
                <a:custGeom>
                  <a:avLst/>
                  <a:gdLst/>
                  <a:ahLst/>
                  <a:cxnLst>
                    <a:cxn ang="0">
                      <a:pos x="73" y="253"/>
                    </a:cxn>
                    <a:cxn ang="0">
                      <a:pos x="63" y="220"/>
                    </a:cxn>
                    <a:cxn ang="0">
                      <a:pos x="52" y="191"/>
                    </a:cxn>
                    <a:cxn ang="0">
                      <a:pos x="44" y="159"/>
                    </a:cxn>
                    <a:cxn ang="0">
                      <a:pos x="38" y="129"/>
                    </a:cxn>
                    <a:cxn ang="0">
                      <a:pos x="32" y="97"/>
                    </a:cxn>
                    <a:cxn ang="0">
                      <a:pos x="29" y="65"/>
                    </a:cxn>
                    <a:cxn ang="0">
                      <a:pos x="23" y="33"/>
                    </a:cxn>
                    <a:cxn ang="0">
                      <a:pos x="18" y="0"/>
                    </a:cxn>
                    <a:cxn ang="0">
                      <a:pos x="0" y="3"/>
                    </a:cxn>
                    <a:cxn ang="0">
                      <a:pos x="4" y="35"/>
                    </a:cxn>
                    <a:cxn ang="0">
                      <a:pos x="10" y="68"/>
                    </a:cxn>
                    <a:cxn ang="0">
                      <a:pos x="14" y="99"/>
                    </a:cxn>
                    <a:cxn ang="0">
                      <a:pos x="20" y="130"/>
                    </a:cxn>
                    <a:cxn ang="0">
                      <a:pos x="27" y="163"/>
                    </a:cxn>
                    <a:cxn ang="0">
                      <a:pos x="34" y="194"/>
                    </a:cxn>
                    <a:cxn ang="0">
                      <a:pos x="44" y="226"/>
                    </a:cxn>
                    <a:cxn ang="0">
                      <a:pos x="54" y="258"/>
                    </a:cxn>
                    <a:cxn ang="0">
                      <a:pos x="73" y="253"/>
                    </a:cxn>
                  </a:cxnLst>
                  <a:rect l="0" t="0" r="r" b="b"/>
                  <a:pathLst>
                    <a:path w="73" h="258">
                      <a:moveTo>
                        <a:pt x="73" y="253"/>
                      </a:moveTo>
                      <a:lnTo>
                        <a:pt x="63" y="220"/>
                      </a:lnTo>
                      <a:lnTo>
                        <a:pt x="52" y="191"/>
                      </a:lnTo>
                      <a:lnTo>
                        <a:pt x="44" y="159"/>
                      </a:lnTo>
                      <a:lnTo>
                        <a:pt x="38" y="129"/>
                      </a:lnTo>
                      <a:lnTo>
                        <a:pt x="32" y="97"/>
                      </a:lnTo>
                      <a:lnTo>
                        <a:pt x="29" y="65"/>
                      </a:lnTo>
                      <a:lnTo>
                        <a:pt x="23" y="33"/>
                      </a:lnTo>
                      <a:lnTo>
                        <a:pt x="18" y="0"/>
                      </a:lnTo>
                      <a:lnTo>
                        <a:pt x="0" y="3"/>
                      </a:lnTo>
                      <a:lnTo>
                        <a:pt x="4" y="35"/>
                      </a:lnTo>
                      <a:lnTo>
                        <a:pt x="10" y="68"/>
                      </a:lnTo>
                      <a:lnTo>
                        <a:pt x="14" y="99"/>
                      </a:lnTo>
                      <a:lnTo>
                        <a:pt x="20" y="130"/>
                      </a:lnTo>
                      <a:lnTo>
                        <a:pt x="27" y="163"/>
                      </a:lnTo>
                      <a:lnTo>
                        <a:pt x="34" y="194"/>
                      </a:lnTo>
                      <a:lnTo>
                        <a:pt x="44" y="226"/>
                      </a:lnTo>
                      <a:lnTo>
                        <a:pt x="54" y="258"/>
                      </a:lnTo>
                      <a:lnTo>
                        <a:pt x="73" y="25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2" name="Freeform 826"/>
                <p:cNvSpPr>
                  <a:spLocks/>
                </p:cNvSpPr>
                <p:nvPr/>
              </p:nvSpPr>
              <p:spPr bwMode="auto">
                <a:xfrm>
                  <a:off x="2672" y="2957"/>
                  <a:ext cx="123" cy="197"/>
                </a:xfrm>
                <a:custGeom>
                  <a:avLst/>
                  <a:gdLst/>
                  <a:ahLst/>
                  <a:cxnLst>
                    <a:cxn ang="0">
                      <a:pos x="489" y="768"/>
                    </a:cxn>
                    <a:cxn ang="0">
                      <a:pos x="494" y="770"/>
                    </a:cxn>
                    <a:cxn ang="0">
                      <a:pos x="453" y="727"/>
                    </a:cxn>
                    <a:cxn ang="0">
                      <a:pos x="413" y="687"/>
                    </a:cxn>
                    <a:cxn ang="0">
                      <a:pos x="374" y="644"/>
                    </a:cxn>
                    <a:cxn ang="0">
                      <a:pos x="338" y="601"/>
                    </a:cxn>
                    <a:cxn ang="0">
                      <a:pos x="303" y="557"/>
                    </a:cxn>
                    <a:cxn ang="0">
                      <a:pos x="273" y="514"/>
                    </a:cxn>
                    <a:cxn ang="0">
                      <a:pos x="241" y="469"/>
                    </a:cxn>
                    <a:cxn ang="0">
                      <a:pos x="213" y="422"/>
                    </a:cxn>
                    <a:cxn ang="0">
                      <a:pos x="184" y="375"/>
                    </a:cxn>
                    <a:cxn ang="0">
                      <a:pos x="157" y="326"/>
                    </a:cxn>
                    <a:cxn ang="0">
                      <a:pos x="132" y="277"/>
                    </a:cxn>
                    <a:cxn ang="0">
                      <a:pos x="108" y="225"/>
                    </a:cxn>
                    <a:cxn ang="0">
                      <a:pos x="85" y="172"/>
                    </a:cxn>
                    <a:cxn ang="0">
                      <a:pos x="62" y="116"/>
                    </a:cxn>
                    <a:cxn ang="0">
                      <a:pos x="40" y="59"/>
                    </a:cxn>
                    <a:cxn ang="0">
                      <a:pos x="19" y="0"/>
                    </a:cxn>
                    <a:cxn ang="0">
                      <a:pos x="0" y="5"/>
                    </a:cxn>
                    <a:cxn ang="0">
                      <a:pos x="22" y="65"/>
                    </a:cxn>
                    <a:cxn ang="0">
                      <a:pos x="43" y="122"/>
                    </a:cxn>
                    <a:cxn ang="0">
                      <a:pos x="67" y="178"/>
                    </a:cxn>
                    <a:cxn ang="0">
                      <a:pos x="90" y="234"/>
                    </a:cxn>
                    <a:cxn ang="0">
                      <a:pos x="115" y="285"/>
                    </a:cxn>
                    <a:cxn ang="0">
                      <a:pos x="141" y="335"/>
                    </a:cxn>
                    <a:cxn ang="0">
                      <a:pos x="167" y="385"/>
                    </a:cxn>
                    <a:cxn ang="0">
                      <a:pos x="195" y="432"/>
                    </a:cxn>
                    <a:cxn ang="0">
                      <a:pos x="224" y="480"/>
                    </a:cxn>
                    <a:cxn ang="0">
                      <a:pos x="256" y="525"/>
                    </a:cxn>
                    <a:cxn ang="0">
                      <a:pos x="289" y="570"/>
                    </a:cxn>
                    <a:cxn ang="0">
                      <a:pos x="324" y="614"/>
                    </a:cxn>
                    <a:cxn ang="0">
                      <a:pos x="360" y="657"/>
                    </a:cxn>
                    <a:cxn ang="0">
                      <a:pos x="398" y="699"/>
                    </a:cxn>
                    <a:cxn ang="0">
                      <a:pos x="438" y="741"/>
                    </a:cxn>
                    <a:cxn ang="0">
                      <a:pos x="482" y="784"/>
                    </a:cxn>
                    <a:cxn ang="0">
                      <a:pos x="487" y="787"/>
                    </a:cxn>
                    <a:cxn ang="0">
                      <a:pos x="489" y="768"/>
                    </a:cxn>
                  </a:cxnLst>
                  <a:rect l="0" t="0" r="r" b="b"/>
                  <a:pathLst>
                    <a:path w="494" h="787">
                      <a:moveTo>
                        <a:pt x="489" y="768"/>
                      </a:moveTo>
                      <a:lnTo>
                        <a:pt x="494" y="770"/>
                      </a:lnTo>
                      <a:lnTo>
                        <a:pt x="453" y="727"/>
                      </a:lnTo>
                      <a:lnTo>
                        <a:pt x="413" y="687"/>
                      </a:lnTo>
                      <a:lnTo>
                        <a:pt x="374" y="644"/>
                      </a:lnTo>
                      <a:lnTo>
                        <a:pt x="338" y="601"/>
                      </a:lnTo>
                      <a:lnTo>
                        <a:pt x="303" y="557"/>
                      </a:lnTo>
                      <a:lnTo>
                        <a:pt x="273" y="514"/>
                      </a:lnTo>
                      <a:lnTo>
                        <a:pt x="241" y="469"/>
                      </a:lnTo>
                      <a:lnTo>
                        <a:pt x="213" y="422"/>
                      </a:lnTo>
                      <a:lnTo>
                        <a:pt x="184" y="375"/>
                      </a:lnTo>
                      <a:lnTo>
                        <a:pt x="157" y="326"/>
                      </a:lnTo>
                      <a:lnTo>
                        <a:pt x="132" y="277"/>
                      </a:lnTo>
                      <a:lnTo>
                        <a:pt x="108" y="225"/>
                      </a:lnTo>
                      <a:lnTo>
                        <a:pt x="85" y="172"/>
                      </a:lnTo>
                      <a:lnTo>
                        <a:pt x="62" y="116"/>
                      </a:lnTo>
                      <a:lnTo>
                        <a:pt x="40" y="59"/>
                      </a:lnTo>
                      <a:lnTo>
                        <a:pt x="19" y="0"/>
                      </a:lnTo>
                      <a:lnTo>
                        <a:pt x="0" y="5"/>
                      </a:lnTo>
                      <a:lnTo>
                        <a:pt x="22" y="65"/>
                      </a:lnTo>
                      <a:lnTo>
                        <a:pt x="43" y="122"/>
                      </a:lnTo>
                      <a:lnTo>
                        <a:pt x="67" y="178"/>
                      </a:lnTo>
                      <a:lnTo>
                        <a:pt x="90" y="234"/>
                      </a:lnTo>
                      <a:lnTo>
                        <a:pt x="115" y="285"/>
                      </a:lnTo>
                      <a:lnTo>
                        <a:pt x="141" y="335"/>
                      </a:lnTo>
                      <a:lnTo>
                        <a:pt x="167" y="385"/>
                      </a:lnTo>
                      <a:lnTo>
                        <a:pt x="195" y="432"/>
                      </a:lnTo>
                      <a:lnTo>
                        <a:pt x="224" y="480"/>
                      </a:lnTo>
                      <a:lnTo>
                        <a:pt x="256" y="525"/>
                      </a:lnTo>
                      <a:lnTo>
                        <a:pt x="289" y="570"/>
                      </a:lnTo>
                      <a:lnTo>
                        <a:pt x="324" y="614"/>
                      </a:lnTo>
                      <a:lnTo>
                        <a:pt x="360" y="657"/>
                      </a:lnTo>
                      <a:lnTo>
                        <a:pt x="398" y="699"/>
                      </a:lnTo>
                      <a:lnTo>
                        <a:pt x="438" y="741"/>
                      </a:lnTo>
                      <a:lnTo>
                        <a:pt x="482" y="784"/>
                      </a:lnTo>
                      <a:lnTo>
                        <a:pt x="487" y="787"/>
                      </a:lnTo>
                      <a:lnTo>
                        <a:pt x="489" y="76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3" name="Freeform 827"/>
                <p:cNvSpPr>
                  <a:spLocks/>
                </p:cNvSpPr>
                <p:nvPr/>
              </p:nvSpPr>
              <p:spPr bwMode="auto">
                <a:xfrm>
                  <a:off x="2794" y="3149"/>
                  <a:ext cx="68" cy="14"/>
                </a:xfrm>
                <a:custGeom>
                  <a:avLst/>
                  <a:gdLst/>
                  <a:ahLst/>
                  <a:cxnLst>
                    <a:cxn ang="0">
                      <a:pos x="271" y="33"/>
                    </a:cxn>
                    <a:cxn ang="0">
                      <a:pos x="273" y="34"/>
                    </a:cxn>
                    <a:cxn ang="0">
                      <a:pos x="2" y="0"/>
                    </a:cxn>
                    <a:cxn ang="0">
                      <a:pos x="0" y="19"/>
                    </a:cxn>
                    <a:cxn ang="0">
                      <a:pos x="271" y="53"/>
                    </a:cxn>
                    <a:cxn ang="0">
                      <a:pos x="271" y="54"/>
                    </a:cxn>
                    <a:cxn ang="0">
                      <a:pos x="271" y="33"/>
                    </a:cxn>
                  </a:cxnLst>
                  <a:rect l="0" t="0" r="r" b="b"/>
                  <a:pathLst>
                    <a:path w="273" h="54">
                      <a:moveTo>
                        <a:pt x="271" y="33"/>
                      </a:moveTo>
                      <a:lnTo>
                        <a:pt x="273" y="34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271" y="53"/>
                      </a:lnTo>
                      <a:lnTo>
                        <a:pt x="271" y="54"/>
                      </a:lnTo>
                      <a:lnTo>
                        <a:pt x="271" y="3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4" name="Freeform 828"/>
                <p:cNvSpPr>
                  <a:spLocks/>
                </p:cNvSpPr>
                <p:nvPr/>
              </p:nvSpPr>
              <p:spPr bwMode="auto">
                <a:xfrm>
                  <a:off x="4276" y="2717"/>
                  <a:ext cx="154" cy="331"/>
                </a:xfrm>
                <a:custGeom>
                  <a:avLst/>
                  <a:gdLst/>
                  <a:ahLst/>
                  <a:cxnLst>
                    <a:cxn ang="0">
                      <a:pos x="118" y="1324"/>
                    </a:cxn>
                    <a:cxn ang="0">
                      <a:pos x="120" y="1324"/>
                    </a:cxn>
                    <a:cxn ang="0">
                      <a:pos x="132" y="1316"/>
                    </a:cxn>
                    <a:cxn ang="0">
                      <a:pos x="155" y="1297"/>
                    </a:cxn>
                    <a:cxn ang="0">
                      <a:pos x="174" y="1273"/>
                    </a:cxn>
                    <a:cxn ang="0">
                      <a:pos x="185" y="1244"/>
                    </a:cxn>
                    <a:cxn ang="0">
                      <a:pos x="192" y="1199"/>
                    </a:cxn>
                    <a:cxn ang="0">
                      <a:pos x="197" y="1145"/>
                    </a:cxn>
                    <a:cxn ang="0">
                      <a:pos x="211" y="1015"/>
                    </a:cxn>
                    <a:cxn ang="0">
                      <a:pos x="229" y="812"/>
                    </a:cxn>
                    <a:cxn ang="0">
                      <a:pos x="233" y="611"/>
                    </a:cxn>
                    <a:cxn ang="0">
                      <a:pos x="226" y="410"/>
                    </a:cxn>
                    <a:cxn ang="0">
                      <a:pos x="219" y="303"/>
                    </a:cxn>
                    <a:cxn ang="0">
                      <a:pos x="224" y="305"/>
                    </a:cxn>
                    <a:cxn ang="0">
                      <a:pos x="261" y="404"/>
                    </a:cxn>
                    <a:cxn ang="0">
                      <a:pos x="307" y="598"/>
                    </a:cxn>
                    <a:cxn ang="0">
                      <a:pos x="334" y="790"/>
                    </a:cxn>
                    <a:cxn ang="0">
                      <a:pos x="356" y="981"/>
                    </a:cxn>
                    <a:cxn ang="0">
                      <a:pos x="616" y="928"/>
                    </a:cxn>
                    <a:cxn ang="0">
                      <a:pos x="615" y="856"/>
                    </a:cxn>
                    <a:cxn ang="0">
                      <a:pos x="596" y="780"/>
                    </a:cxn>
                    <a:cxn ang="0">
                      <a:pos x="569" y="704"/>
                    </a:cxn>
                    <a:cxn ang="0">
                      <a:pos x="543" y="631"/>
                    </a:cxn>
                    <a:cxn ang="0">
                      <a:pos x="500" y="538"/>
                    </a:cxn>
                    <a:cxn ang="0">
                      <a:pos x="457" y="450"/>
                    </a:cxn>
                    <a:cxn ang="0">
                      <a:pos x="412" y="367"/>
                    </a:cxn>
                    <a:cxn ang="0">
                      <a:pos x="363" y="287"/>
                    </a:cxn>
                    <a:cxn ang="0">
                      <a:pos x="311" y="213"/>
                    </a:cxn>
                    <a:cxn ang="0">
                      <a:pos x="253" y="139"/>
                    </a:cxn>
                    <a:cxn ang="0">
                      <a:pos x="189" y="69"/>
                    </a:cxn>
                    <a:cxn ang="0">
                      <a:pos x="115" y="0"/>
                    </a:cxn>
                    <a:cxn ang="0">
                      <a:pos x="103" y="2"/>
                    </a:cxn>
                    <a:cxn ang="0">
                      <a:pos x="95" y="12"/>
                    </a:cxn>
                    <a:cxn ang="0">
                      <a:pos x="88" y="23"/>
                    </a:cxn>
                    <a:cxn ang="0">
                      <a:pos x="82" y="35"/>
                    </a:cxn>
                    <a:cxn ang="0">
                      <a:pos x="60" y="113"/>
                    </a:cxn>
                    <a:cxn ang="0">
                      <a:pos x="45" y="186"/>
                    </a:cxn>
                    <a:cxn ang="0">
                      <a:pos x="33" y="259"/>
                    </a:cxn>
                    <a:cxn ang="0">
                      <a:pos x="22" y="331"/>
                    </a:cxn>
                    <a:cxn ang="0">
                      <a:pos x="11" y="455"/>
                    </a:cxn>
                    <a:cxn ang="0">
                      <a:pos x="2" y="579"/>
                    </a:cxn>
                    <a:cxn ang="0">
                      <a:pos x="0" y="700"/>
                    </a:cxn>
                    <a:cxn ang="0">
                      <a:pos x="5" y="821"/>
                    </a:cxn>
                    <a:cxn ang="0">
                      <a:pos x="12" y="821"/>
                    </a:cxn>
                    <a:cxn ang="0">
                      <a:pos x="19" y="818"/>
                    </a:cxn>
                    <a:cxn ang="0">
                      <a:pos x="33" y="821"/>
                    </a:cxn>
                    <a:cxn ang="0">
                      <a:pos x="45" y="828"/>
                    </a:cxn>
                    <a:cxn ang="0">
                      <a:pos x="53" y="841"/>
                    </a:cxn>
                    <a:cxn ang="0">
                      <a:pos x="59" y="856"/>
                    </a:cxn>
                    <a:cxn ang="0">
                      <a:pos x="83" y="972"/>
                    </a:cxn>
                    <a:cxn ang="0">
                      <a:pos x="95" y="1090"/>
                    </a:cxn>
                    <a:cxn ang="0">
                      <a:pos x="103" y="1206"/>
                    </a:cxn>
                    <a:cxn ang="0">
                      <a:pos x="112" y="1324"/>
                    </a:cxn>
                    <a:cxn ang="0">
                      <a:pos x="115" y="1324"/>
                    </a:cxn>
                  </a:cxnLst>
                  <a:rect l="0" t="0" r="r" b="b"/>
                  <a:pathLst>
                    <a:path w="617" h="1324">
                      <a:moveTo>
                        <a:pt x="117" y="1324"/>
                      </a:moveTo>
                      <a:lnTo>
                        <a:pt x="118" y="1324"/>
                      </a:lnTo>
                      <a:lnTo>
                        <a:pt x="119" y="1324"/>
                      </a:lnTo>
                      <a:lnTo>
                        <a:pt x="120" y="1324"/>
                      </a:lnTo>
                      <a:lnTo>
                        <a:pt x="122" y="1324"/>
                      </a:lnTo>
                      <a:lnTo>
                        <a:pt x="132" y="1316"/>
                      </a:lnTo>
                      <a:lnTo>
                        <a:pt x="144" y="1307"/>
                      </a:lnTo>
                      <a:lnTo>
                        <a:pt x="155" y="1297"/>
                      </a:lnTo>
                      <a:lnTo>
                        <a:pt x="166" y="1285"/>
                      </a:lnTo>
                      <a:lnTo>
                        <a:pt x="174" y="1273"/>
                      </a:lnTo>
                      <a:lnTo>
                        <a:pt x="182" y="1259"/>
                      </a:lnTo>
                      <a:lnTo>
                        <a:pt x="185" y="1244"/>
                      </a:lnTo>
                      <a:lnTo>
                        <a:pt x="187" y="1228"/>
                      </a:lnTo>
                      <a:lnTo>
                        <a:pt x="192" y="1199"/>
                      </a:lnTo>
                      <a:lnTo>
                        <a:pt x="195" y="1172"/>
                      </a:lnTo>
                      <a:lnTo>
                        <a:pt x="197" y="1145"/>
                      </a:lnTo>
                      <a:lnTo>
                        <a:pt x="199" y="1117"/>
                      </a:lnTo>
                      <a:lnTo>
                        <a:pt x="211" y="1015"/>
                      </a:lnTo>
                      <a:lnTo>
                        <a:pt x="221" y="913"/>
                      </a:lnTo>
                      <a:lnTo>
                        <a:pt x="229" y="812"/>
                      </a:lnTo>
                      <a:lnTo>
                        <a:pt x="232" y="711"/>
                      </a:lnTo>
                      <a:lnTo>
                        <a:pt x="233" y="611"/>
                      </a:lnTo>
                      <a:lnTo>
                        <a:pt x="231" y="510"/>
                      </a:lnTo>
                      <a:lnTo>
                        <a:pt x="226" y="410"/>
                      </a:lnTo>
                      <a:lnTo>
                        <a:pt x="218" y="309"/>
                      </a:lnTo>
                      <a:lnTo>
                        <a:pt x="219" y="303"/>
                      </a:lnTo>
                      <a:lnTo>
                        <a:pt x="221" y="302"/>
                      </a:lnTo>
                      <a:lnTo>
                        <a:pt x="224" y="305"/>
                      </a:lnTo>
                      <a:lnTo>
                        <a:pt x="226" y="309"/>
                      </a:lnTo>
                      <a:lnTo>
                        <a:pt x="261" y="404"/>
                      </a:lnTo>
                      <a:lnTo>
                        <a:pt x="287" y="501"/>
                      </a:lnTo>
                      <a:lnTo>
                        <a:pt x="307" y="598"/>
                      </a:lnTo>
                      <a:lnTo>
                        <a:pt x="322" y="695"/>
                      </a:lnTo>
                      <a:lnTo>
                        <a:pt x="334" y="790"/>
                      </a:lnTo>
                      <a:lnTo>
                        <a:pt x="344" y="885"/>
                      </a:lnTo>
                      <a:lnTo>
                        <a:pt x="356" y="981"/>
                      </a:lnTo>
                      <a:lnTo>
                        <a:pt x="370" y="1072"/>
                      </a:lnTo>
                      <a:lnTo>
                        <a:pt x="616" y="928"/>
                      </a:lnTo>
                      <a:lnTo>
                        <a:pt x="617" y="891"/>
                      </a:lnTo>
                      <a:lnTo>
                        <a:pt x="615" y="856"/>
                      </a:lnTo>
                      <a:lnTo>
                        <a:pt x="605" y="818"/>
                      </a:lnTo>
                      <a:lnTo>
                        <a:pt x="596" y="780"/>
                      </a:lnTo>
                      <a:lnTo>
                        <a:pt x="582" y="740"/>
                      </a:lnTo>
                      <a:lnTo>
                        <a:pt x="569" y="704"/>
                      </a:lnTo>
                      <a:lnTo>
                        <a:pt x="555" y="667"/>
                      </a:lnTo>
                      <a:lnTo>
                        <a:pt x="543" y="631"/>
                      </a:lnTo>
                      <a:lnTo>
                        <a:pt x="521" y="583"/>
                      </a:lnTo>
                      <a:lnTo>
                        <a:pt x="500" y="538"/>
                      </a:lnTo>
                      <a:lnTo>
                        <a:pt x="478" y="493"/>
                      </a:lnTo>
                      <a:lnTo>
                        <a:pt x="457" y="450"/>
                      </a:lnTo>
                      <a:lnTo>
                        <a:pt x="435" y="409"/>
                      </a:lnTo>
                      <a:lnTo>
                        <a:pt x="412" y="367"/>
                      </a:lnTo>
                      <a:lnTo>
                        <a:pt x="388" y="325"/>
                      </a:lnTo>
                      <a:lnTo>
                        <a:pt x="363" y="287"/>
                      </a:lnTo>
                      <a:lnTo>
                        <a:pt x="339" y="249"/>
                      </a:lnTo>
                      <a:lnTo>
                        <a:pt x="311" y="213"/>
                      </a:lnTo>
                      <a:lnTo>
                        <a:pt x="283" y="174"/>
                      </a:lnTo>
                      <a:lnTo>
                        <a:pt x="253" y="139"/>
                      </a:lnTo>
                      <a:lnTo>
                        <a:pt x="221" y="103"/>
                      </a:lnTo>
                      <a:lnTo>
                        <a:pt x="189" y="69"/>
                      </a:lnTo>
                      <a:lnTo>
                        <a:pt x="153" y="34"/>
                      </a:lnTo>
                      <a:lnTo>
                        <a:pt x="115" y="0"/>
                      </a:lnTo>
                      <a:lnTo>
                        <a:pt x="108" y="0"/>
                      </a:lnTo>
                      <a:lnTo>
                        <a:pt x="103" y="2"/>
                      </a:lnTo>
                      <a:lnTo>
                        <a:pt x="98" y="7"/>
                      </a:lnTo>
                      <a:lnTo>
                        <a:pt x="95" y="12"/>
                      </a:lnTo>
                      <a:lnTo>
                        <a:pt x="91" y="18"/>
                      </a:lnTo>
                      <a:lnTo>
                        <a:pt x="88" y="23"/>
                      </a:lnTo>
                      <a:lnTo>
                        <a:pt x="86" y="29"/>
                      </a:lnTo>
                      <a:lnTo>
                        <a:pt x="82" y="35"/>
                      </a:lnTo>
                      <a:lnTo>
                        <a:pt x="70" y="75"/>
                      </a:lnTo>
                      <a:lnTo>
                        <a:pt x="60" y="113"/>
                      </a:lnTo>
                      <a:lnTo>
                        <a:pt x="52" y="150"/>
                      </a:lnTo>
                      <a:lnTo>
                        <a:pt x="45" y="186"/>
                      </a:lnTo>
                      <a:lnTo>
                        <a:pt x="39" y="223"/>
                      </a:lnTo>
                      <a:lnTo>
                        <a:pt x="33" y="259"/>
                      </a:lnTo>
                      <a:lnTo>
                        <a:pt x="29" y="296"/>
                      </a:lnTo>
                      <a:lnTo>
                        <a:pt x="22" y="331"/>
                      </a:lnTo>
                      <a:lnTo>
                        <a:pt x="16" y="393"/>
                      </a:lnTo>
                      <a:lnTo>
                        <a:pt x="11" y="455"/>
                      </a:lnTo>
                      <a:lnTo>
                        <a:pt x="5" y="517"/>
                      </a:lnTo>
                      <a:lnTo>
                        <a:pt x="2" y="579"/>
                      </a:lnTo>
                      <a:lnTo>
                        <a:pt x="1" y="639"/>
                      </a:lnTo>
                      <a:lnTo>
                        <a:pt x="0" y="700"/>
                      </a:lnTo>
                      <a:lnTo>
                        <a:pt x="1" y="759"/>
                      </a:lnTo>
                      <a:lnTo>
                        <a:pt x="5" y="821"/>
                      </a:lnTo>
                      <a:lnTo>
                        <a:pt x="10" y="821"/>
                      </a:lnTo>
                      <a:lnTo>
                        <a:pt x="12" y="821"/>
                      </a:lnTo>
                      <a:lnTo>
                        <a:pt x="16" y="819"/>
                      </a:lnTo>
                      <a:lnTo>
                        <a:pt x="19" y="818"/>
                      </a:lnTo>
                      <a:lnTo>
                        <a:pt x="28" y="819"/>
                      </a:lnTo>
                      <a:lnTo>
                        <a:pt x="33" y="821"/>
                      </a:lnTo>
                      <a:lnTo>
                        <a:pt x="39" y="824"/>
                      </a:lnTo>
                      <a:lnTo>
                        <a:pt x="45" y="828"/>
                      </a:lnTo>
                      <a:lnTo>
                        <a:pt x="48" y="835"/>
                      </a:lnTo>
                      <a:lnTo>
                        <a:pt x="53" y="841"/>
                      </a:lnTo>
                      <a:lnTo>
                        <a:pt x="55" y="849"/>
                      </a:lnTo>
                      <a:lnTo>
                        <a:pt x="59" y="856"/>
                      </a:lnTo>
                      <a:lnTo>
                        <a:pt x="73" y="914"/>
                      </a:lnTo>
                      <a:lnTo>
                        <a:pt x="83" y="972"/>
                      </a:lnTo>
                      <a:lnTo>
                        <a:pt x="90" y="1032"/>
                      </a:lnTo>
                      <a:lnTo>
                        <a:pt x="95" y="1090"/>
                      </a:lnTo>
                      <a:lnTo>
                        <a:pt x="99" y="1149"/>
                      </a:lnTo>
                      <a:lnTo>
                        <a:pt x="103" y="1206"/>
                      </a:lnTo>
                      <a:lnTo>
                        <a:pt x="106" y="1266"/>
                      </a:lnTo>
                      <a:lnTo>
                        <a:pt x="112" y="1324"/>
                      </a:lnTo>
                      <a:lnTo>
                        <a:pt x="113" y="1324"/>
                      </a:lnTo>
                      <a:lnTo>
                        <a:pt x="115" y="1324"/>
                      </a:lnTo>
                      <a:lnTo>
                        <a:pt x="117" y="13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5" name="Freeform 829"/>
                <p:cNvSpPr>
                  <a:spLocks/>
                </p:cNvSpPr>
                <p:nvPr/>
              </p:nvSpPr>
              <p:spPr bwMode="auto">
                <a:xfrm>
                  <a:off x="4305" y="3045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3" y="22"/>
                    </a:cxn>
                    <a:cxn ang="0">
                      <a:pos x="4" y="22"/>
                    </a:cxn>
                    <a:cxn ang="0">
                      <a:pos x="6" y="22"/>
                    </a:cxn>
                    <a:cxn ang="0">
                      <a:pos x="10" y="1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0" h="22">
                      <a:moveTo>
                        <a:pt x="0" y="3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10" y="1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6" name="Freeform 830"/>
                <p:cNvSpPr>
                  <a:spLocks/>
                </p:cNvSpPr>
                <p:nvPr/>
              </p:nvSpPr>
              <p:spPr bwMode="auto">
                <a:xfrm>
                  <a:off x="4305" y="3023"/>
                  <a:ext cx="20" cy="27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61" y="3"/>
                    </a:cxn>
                    <a:cxn ang="0">
                      <a:pos x="61" y="18"/>
                    </a:cxn>
                    <a:cxn ang="0">
                      <a:pos x="57" y="30"/>
                    </a:cxn>
                    <a:cxn ang="0">
                      <a:pos x="50" y="42"/>
                    </a:cxn>
                    <a:cxn ang="0">
                      <a:pos x="43" y="54"/>
                    </a:cxn>
                    <a:cxn ang="0">
                      <a:pos x="32" y="65"/>
                    </a:cxn>
                    <a:cxn ang="0">
                      <a:pos x="22" y="75"/>
                    </a:cxn>
                    <a:cxn ang="0">
                      <a:pos x="11" y="82"/>
                    </a:cxn>
                    <a:cxn ang="0">
                      <a:pos x="0" y="91"/>
                    </a:cxn>
                    <a:cxn ang="0">
                      <a:pos x="10" y="107"/>
                    </a:cxn>
                    <a:cxn ang="0">
                      <a:pos x="22" y="99"/>
                    </a:cxn>
                    <a:cxn ang="0">
                      <a:pos x="33" y="90"/>
                    </a:cxn>
                    <a:cxn ang="0">
                      <a:pos x="46" y="79"/>
                    </a:cxn>
                    <a:cxn ang="0">
                      <a:pos x="57" y="67"/>
                    </a:cxn>
                    <a:cxn ang="0">
                      <a:pos x="66" y="53"/>
                    </a:cxn>
                    <a:cxn ang="0">
                      <a:pos x="75" y="37"/>
                    </a:cxn>
                    <a:cxn ang="0">
                      <a:pos x="79" y="21"/>
                    </a:cxn>
                    <a:cxn ang="0">
                      <a:pos x="80" y="3"/>
                    </a:cxn>
                    <a:cxn ang="0">
                      <a:pos x="80" y="5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80" h="107">
                      <a:moveTo>
                        <a:pt x="61" y="0"/>
                      </a:moveTo>
                      <a:lnTo>
                        <a:pt x="61" y="3"/>
                      </a:lnTo>
                      <a:lnTo>
                        <a:pt x="61" y="18"/>
                      </a:lnTo>
                      <a:lnTo>
                        <a:pt x="57" y="30"/>
                      </a:lnTo>
                      <a:lnTo>
                        <a:pt x="50" y="42"/>
                      </a:lnTo>
                      <a:lnTo>
                        <a:pt x="43" y="54"/>
                      </a:lnTo>
                      <a:lnTo>
                        <a:pt x="32" y="65"/>
                      </a:lnTo>
                      <a:lnTo>
                        <a:pt x="22" y="75"/>
                      </a:lnTo>
                      <a:lnTo>
                        <a:pt x="11" y="82"/>
                      </a:lnTo>
                      <a:lnTo>
                        <a:pt x="0" y="91"/>
                      </a:lnTo>
                      <a:lnTo>
                        <a:pt x="10" y="107"/>
                      </a:lnTo>
                      <a:lnTo>
                        <a:pt x="22" y="99"/>
                      </a:lnTo>
                      <a:lnTo>
                        <a:pt x="33" y="90"/>
                      </a:lnTo>
                      <a:lnTo>
                        <a:pt x="46" y="79"/>
                      </a:lnTo>
                      <a:lnTo>
                        <a:pt x="57" y="67"/>
                      </a:lnTo>
                      <a:lnTo>
                        <a:pt x="66" y="53"/>
                      </a:lnTo>
                      <a:lnTo>
                        <a:pt x="75" y="37"/>
                      </a:lnTo>
                      <a:lnTo>
                        <a:pt x="79" y="21"/>
                      </a:lnTo>
                      <a:lnTo>
                        <a:pt x="80" y="3"/>
                      </a:lnTo>
                      <a:lnTo>
                        <a:pt x="80" y="5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7" name="Freeform 831"/>
                <p:cNvSpPr>
                  <a:spLocks/>
                </p:cNvSpPr>
                <p:nvPr/>
              </p:nvSpPr>
              <p:spPr bwMode="auto">
                <a:xfrm>
                  <a:off x="4320" y="2996"/>
                  <a:ext cx="8" cy="29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1" y="29"/>
                    </a:cxn>
                    <a:cxn ang="0">
                      <a:pos x="8" y="56"/>
                    </a:cxn>
                    <a:cxn ang="0">
                      <a:pos x="5" y="82"/>
                    </a:cxn>
                    <a:cxn ang="0">
                      <a:pos x="0" y="109"/>
                    </a:cxn>
                    <a:cxn ang="0">
                      <a:pos x="19" y="114"/>
                    </a:cxn>
                    <a:cxn ang="0">
                      <a:pos x="23" y="84"/>
                    </a:cxn>
                    <a:cxn ang="0">
                      <a:pos x="27" y="56"/>
                    </a:cxn>
                    <a:cxn ang="0">
                      <a:pos x="28" y="29"/>
                    </a:cxn>
                    <a:cxn ang="0">
                      <a:pos x="32" y="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32" h="114">
                      <a:moveTo>
                        <a:pt x="13" y="0"/>
                      </a:moveTo>
                      <a:lnTo>
                        <a:pt x="11" y="29"/>
                      </a:lnTo>
                      <a:lnTo>
                        <a:pt x="8" y="56"/>
                      </a:lnTo>
                      <a:lnTo>
                        <a:pt x="5" y="82"/>
                      </a:lnTo>
                      <a:lnTo>
                        <a:pt x="0" y="109"/>
                      </a:lnTo>
                      <a:lnTo>
                        <a:pt x="19" y="114"/>
                      </a:lnTo>
                      <a:lnTo>
                        <a:pt x="23" y="84"/>
                      </a:lnTo>
                      <a:lnTo>
                        <a:pt x="27" y="56"/>
                      </a:lnTo>
                      <a:lnTo>
                        <a:pt x="28" y="29"/>
                      </a:lnTo>
                      <a:lnTo>
                        <a:pt x="32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8" name="Freeform 832"/>
                <p:cNvSpPr>
                  <a:spLocks/>
                </p:cNvSpPr>
                <p:nvPr/>
              </p:nvSpPr>
              <p:spPr bwMode="auto">
                <a:xfrm>
                  <a:off x="4323" y="2794"/>
                  <a:ext cx="13" cy="203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27" y="101"/>
                    </a:cxn>
                    <a:cxn ang="0">
                      <a:pos x="31" y="201"/>
                    </a:cxn>
                    <a:cxn ang="0">
                      <a:pos x="32" y="302"/>
                    </a:cxn>
                    <a:cxn ang="0">
                      <a:pos x="32" y="402"/>
                    </a:cxn>
                    <a:cxn ang="0">
                      <a:pos x="29" y="503"/>
                    </a:cxn>
                    <a:cxn ang="0">
                      <a:pos x="22" y="604"/>
                    </a:cxn>
                    <a:cxn ang="0">
                      <a:pos x="12" y="705"/>
                    </a:cxn>
                    <a:cxn ang="0">
                      <a:pos x="0" y="807"/>
                    </a:cxn>
                    <a:cxn ang="0">
                      <a:pos x="19" y="809"/>
                    </a:cxn>
                    <a:cxn ang="0">
                      <a:pos x="30" y="706"/>
                    </a:cxn>
                    <a:cxn ang="0">
                      <a:pos x="41" y="604"/>
                    </a:cxn>
                    <a:cxn ang="0">
                      <a:pos x="48" y="503"/>
                    </a:cxn>
                    <a:cxn ang="0">
                      <a:pos x="51" y="402"/>
                    </a:cxn>
                    <a:cxn ang="0">
                      <a:pos x="52" y="302"/>
                    </a:cxn>
                    <a:cxn ang="0">
                      <a:pos x="50" y="201"/>
                    </a:cxn>
                    <a:cxn ang="0">
                      <a:pos x="44" y="101"/>
                    </a:cxn>
                    <a:cxn ang="0">
                      <a:pos x="37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52" h="809">
                      <a:moveTo>
                        <a:pt x="19" y="0"/>
                      </a:moveTo>
                      <a:lnTo>
                        <a:pt x="27" y="101"/>
                      </a:lnTo>
                      <a:lnTo>
                        <a:pt x="31" y="201"/>
                      </a:lnTo>
                      <a:lnTo>
                        <a:pt x="32" y="302"/>
                      </a:lnTo>
                      <a:lnTo>
                        <a:pt x="32" y="402"/>
                      </a:lnTo>
                      <a:lnTo>
                        <a:pt x="29" y="503"/>
                      </a:lnTo>
                      <a:lnTo>
                        <a:pt x="22" y="604"/>
                      </a:lnTo>
                      <a:lnTo>
                        <a:pt x="12" y="705"/>
                      </a:lnTo>
                      <a:lnTo>
                        <a:pt x="0" y="807"/>
                      </a:lnTo>
                      <a:lnTo>
                        <a:pt x="19" y="809"/>
                      </a:lnTo>
                      <a:lnTo>
                        <a:pt x="30" y="706"/>
                      </a:lnTo>
                      <a:lnTo>
                        <a:pt x="41" y="604"/>
                      </a:lnTo>
                      <a:lnTo>
                        <a:pt x="48" y="503"/>
                      </a:lnTo>
                      <a:lnTo>
                        <a:pt x="51" y="402"/>
                      </a:lnTo>
                      <a:lnTo>
                        <a:pt x="52" y="302"/>
                      </a:lnTo>
                      <a:lnTo>
                        <a:pt x="50" y="201"/>
                      </a:lnTo>
                      <a:lnTo>
                        <a:pt x="44" y="101"/>
                      </a:lnTo>
                      <a:lnTo>
                        <a:pt x="37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09" name="Freeform 833"/>
                <p:cNvSpPr>
                  <a:spLocks/>
                </p:cNvSpPr>
                <p:nvPr/>
              </p:nvSpPr>
              <p:spPr bwMode="auto">
                <a:xfrm>
                  <a:off x="4328" y="279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5" y="11"/>
                    </a:cxn>
                    <a:cxn ang="0">
                      <a:pos x="25" y="19"/>
                    </a:cxn>
                    <a:cxn ang="0">
                      <a:pos x="24" y="7"/>
                    </a:cxn>
                    <a:cxn ang="0">
                      <a:pos x="15" y="0"/>
                    </a:cxn>
                    <a:cxn ang="0">
                      <a:pos x="2" y="5"/>
                    </a:cxn>
                    <a:cxn ang="0">
                      <a:pos x="0" y="16"/>
                    </a:cxn>
                    <a:cxn ang="0">
                      <a:pos x="18" y="16"/>
                    </a:cxn>
                    <a:cxn ang="0">
                      <a:pos x="10" y="19"/>
                    </a:cxn>
                    <a:cxn ang="0">
                      <a:pos x="8" y="18"/>
                    </a:cxn>
                    <a:cxn ang="0">
                      <a:pos x="9" y="11"/>
                    </a:cxn>
                    <a:cxn ang="0">
                      <a:pos x="8" y="19"/>
                    </a:cxn>
                    <a:cxn ang="0">
                      <a:pos x="9" y="11"/>
                    </a:cxn>
                    <a:cxn ang="0">
                      <a:pos x="5" y="16"/>
                    </a:cxn>
                    <a:cxn ang="0">
                      <a:pos x="8" y="19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19">
                      <a:moveTo>
                        <a:pt x="25" y="11"/>
                      </a:moveTo>
                      <a:lnTo>
                        <a:pt x="25" y="19"/>
                      </a:lnTo>
                      <a:lnTo>
                        <a:pt x="24" y="7"/>
                      </a:lnTo>
                      <a:lnTo>
                        <a:pt x="15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8" y="16"/>
                      </a:lnTo>
                      <a:lnTo>
                        <a:pt x="10" y="19"/>
                      </a:lnTo>
                      <a:lnTo>
                        <a:pt x="8" y="18"/>
                      </a:lnTo>
                      <a:lnTo>
                        <a:pt x="9" y="11"/>
                      </a:lnTo>
                      <a:lnTo>
                        <a:pt x="8" y="19"/>
                      </a:lnTo>
                      <a:lnTo>
                        <a:pt x="9" y="11"/>
                      </a:lnTo>
                      <a:lnTo>
                        <a:pt x="5" y="16"/>
                      </a:lnTo>
                      <a:lnTo>
                        <a:pt x="8" y="19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0" name="Freeform 834"/>
                <p:cNvSpPr>
                  <a:spLocks/>
                </p:cNvSpPr>
                <p:nvPr/>
              </p:nvSpPr>
              <p:spPr bwMode="auto">
                <a:xfrm>
                  <a:off x="4330" y="2793"/>
                  <a:ext cx="41" cy="196"/>
                </a:xfrm>
                <a:custGeom>
                  <a:avLst/>
                  <a:gdLst/>
                  <a:ahLst/>
                  <a:cxnLst>
                    <a:cxn ang="0">
                      <a:pos x="148" y="760"/>
                    </a:cxn>
                    <a:cxn ang="0">
                      <a:pos x="162" y="767"/>
                    </a:cxn>
                    <a:cxn ang="0">
                      <a:pos x="147" y="674"/>
                    </a:cxn>
                    <a:cxn ang="0">
                      <a:pos x="137" y="580"/>
                    </a:cxn>
                    <a:cxn ang="0">
                      <a:pos x="126" y="485"/>
                    </a:cxn>
                    <a:cxn ang="0">
                      <a:pos x="115" y="390"/>
                    </a:cxn>
                    <a:cxn ang="0">
                      <a:pos x="99" y="293"/>
                    </a:cxn>
                    <a:cxn ang="0">
                      <a:pos x="80" y="195"/>
                    </a:cxn>
                    <a:cxn ang="0">
                      <a:pos x="54" y="96"/>
                    </a:cxn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36" y="103"/>
                    </a:cxn>
                    <a:cxn ang="0">
                      <a:pos x="61" y="199"/>
                    </a:cxn>
                    <a:cxn ang="0">
                      <a:pos x="81" y="294"/>
                    </a:cxn>
                    <a:cxn ang="0">
                      <a:pos x="96" y="391"/>
                    </a:cxn>
                    <a:cxn ang="0">
                      <a:pos x="108" y="487"/>
                    </a:cxn>
                    <a:cxn ang="0">
                      <a:pos x="118" y="583"/>
                    </a:cxn>
                    <a:cxn ang="0">
                      <a:pos x="130" y="678"/>
                    </a:cxn>
                    <a:cxn ang="0">
                      <a:pos x="144" y="769"/>
                    </a:cxn>
                    <a:cxn ang="0">
                      <a:pos x="156" y="776"/>
                    </a:cxn>
                    <a:cxn ang="0">
                      <a:pos x="144" y="769"/>
                    </a:cxn>
                    <a:cxn ang="0">
                      <a:pos x="146" y="785"/>
                    </a:cxn>
                    <a:cxn ang="0">
                      <a:pos x="156" y="776"/>
                    </a:cxn>
                    <a:cxn ang="0">
                      <a:pos x="148" y="760"/>
                    </a:cxn>
                  </a:cxnLst>
                  <a:rect l="0" t="0" r="r" b="b"/>
                  <a:pathLst>
                    <a:path w="162" h="785">
                      <a:moveTo>
                        <a:pt x="148" y="760"/>
                      </a:moveTo>
                      <a:lnTo>
                        <a:pt x="162" y="767"/>
                      </a:lnTo>
                      <a:lnTo>
                        <a:pt x="147" y="674"/>
                      </a:lnTo>
                      <a:lnTo>
                        <a:pt x="137" y="580"/>
                      </a:lnTo>
                      <a:lnTo>
                        <a:pt x="126" y="485"/>
                      </a:lnTo>
                      <a:lnTo>
                        <a:pt x="115" y="390"/>
                      </a:lnTo>
                      <a:lnTo>
                        <a:pt x="99" y="293"/>
                      </a:lnTo>
                      <a:lnTo>
                        <a:pt x="80" y="195"/>
                      </a:lnTo>
                      <a:lnTo>
                        <a:pt x="54" y="96"/>
                      </a:lnTo>
                      <a:lnTo>
                        <a:pt x="17" y="0"/>
                      </a:lnTo>
                      <a:lnTo>
                        <a:pt x="0" y="8"/>
                      </a:lnTo>
                      <a:lnTo>
                        <a:pt x="36" y="103"/>
                      </a:lnTo>
                      <a:lnTo>
                        <a:pt x="61" y="199"/>
                      </a:lnTo>
                      <a:lnTo>
                        <a:pt x="81" y="294"/>
                      </a:lnTo>
                      <a:lnTo>
                        <a:pt x="96" y="391"/>
                      </a:lnTo>
                      <a:lnTo>
                        <a:pt x="108" y="487"/>
                      </a:lnTo>
                      <a:lnTo>
                        <a:pt x="118" y="583"/>
                      </a:lnTo>
                      <a:lnTo>
                        <a:pt x="130" y="678"/>
                      </a:lnTo>
                      <a:lnTo>
                        <a:pt x="144" y="769"/>
                      </a:lnTo>
                      <a:lnTo>
                        <a:pt x="156" y="776"/>
                      </a:lnTo>
                      <a:lnTo>
                        <a:pt x="144" y="769"/>
                      </a:lnTo>
                      <a:lnTo>
                        <a:pt x="146" y="785"/>
                      </a:lnTo>
                      <a:lnTo>
                        <a:pt x="156" y="776"/>
                      </a:lnTo>
                      <a:lnTo>
                        <a:pt x="148" y="76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1" name="Freeform 835"/>
                <p:cNvSpPr>
                  <a:spLocks/>
                </p:cNvSpPr>
                <p:nvPr/>
              </p:nvSpPr>
              <p:spPr bwMode="auto">
                <a:xfrm>
                  <a:off x="4367" y="2947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240" y="8"/>
                    </a:cxn>
                    <a:cxn ang="0">
                      <a:pos x="246" y="0"/>
                    </a:cxn>
                    <a:cxn ang="0">
                      <a:pos x="0" y="145"/>
                    </a:cxn>
                    <a:cxn ang="0">
                      <a:pos x="8" y="161"/>
                    </a:cxn>
                    <a:cxn ang="0">
                      <a:pos x="254" y="16"/>
                    </a:cxn>
                    <a:cxn ang="0">
                      <a:pos x="259" y="10"/>
                    </a:cxn>
                    <a:cxn ang="0">
                      <a:pos x="254" y="16"/>
                    </a:cxn>
                    <a:cxn ang="0">
                      <a:pos x="259" y="15"/>
                    </a:cxn>
                    <a:cxn ang="0">
                      <a:pos x="259" y="10"/>
                    </a:cxn>
                    <a:cxn ang="0">
                      <a:pos x="240" y="8"/>
                    </a:cxn>
                  </a:cxnLst>
                  <a:rect l="0" t="0" r="r" b="b"/>
                  <a:pathLst>
                    <a:path w="259" h="161">
                      <a:moveTo>
                        <a:pt x="240" y="8"/>
                      </a:moveTo>
                      <a:lnTo>
                        <a:pt x="246" y="0"/>
                      </a:lnTo>
                      <a:lnTo>
                        <a:pt x="0" y="145"/>
                      </a:lnTo>
                      <a:lnTo>
                        <a:pt x="8" y="161"/>
                      </a:lnTo>
                      <a:lnTo>
                        <a:pt x="254" y="16"/>
                      </a:lnTo>
                      <a:lnTo>
                        <a:pt x="259" y="10"/>
                      </a:lnTo>
                      <a:lnTo>
                        <a:pt x="254" y="16"/>
                      </a:lnTo>
                      <a:lnTo>
                        <a:pt x="259" y="15"/>
                      </a:lnTo>
                      <a:lnTo>
                        <a:pt x="259" y="10"/>
                      </a:lnTo>
                      <a:lnTo>
                        <a:pt x="240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2" name="Freeform 836"/>
                <p:cNvSpPr>
                  <a:spLocks/>
                </p:cNvSpPr>
                <p:nvPr/>
              </p:nvSpPr>
              <p:spPr bwMode="auto">
                <a:xfrm>
                  <a:off x="4409" y="2874"/>
                  <a:ext cx="24" cy="7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7"/>
                    </a:cxn>
                    <a:cxn ang="0">
                      <a:pos x="12" y="44"/>
                    </a:cxn>
                    <a:cxn ang="0">
                      <a:pos x="27" y="80"/>
                    </a:cxn>
                    <a:cxn ang="0">
                      <a:pos x="41" y="118"/>
                    </a:cxn>
                    <a:cxn ang="0">
                      <a:pos x="54" y="156"/>
                    </a:cxn>
                    <a:cxn ang="0">
                      <a:pos x="64" y="194"/>
                    </a:cxn>
                    <a:cxn ang="0">
                      <a:pos x="72" y="231"/>
                    </a:cxn>
                    <a:cxn ang="0">
                      <a:pos x="74" y="265"/>
                    </a:cxn>
                    <a:cxn ang="0">
                      <a:pos x="72" y="301"/>
                    </a:cxn>
                    <a:cxn ang="0">
                      <a:pos x="91" y="303"/>
                    </a:cxn>
                    <a:cxn ang="0">
                      <a:pos x="94" y="265"/>
                    </a:cxn>
                    <a:cxn ang="0">
                      <a:pos x="91" y="229"/>
                    </a:cxn>
                    <a:cxn ang="0">
                      <a:pos x="83" y="189"/>
                    </a:cxn>
                    <a:cxn ang="0">
                      <a:pos x="72" y="152"/>
                    </a:cxn>
                    <a:cxn ang="0">
                      <a:pos x="60" y="112"/>
                    </a:cxn>
                    <a:cxn ang="0">
                      <a:pos x="46" y="74"/>
                    </a:cxn>
                    <a:cxn ang="0">
                      <a:pos x="31" y="37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94" h="303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2" y="44"/>
                      </a:lnTo>
                      <a:lnTo>
                        <a:pt x="27" y="80"/>
                      </a:lnTo>
                      <a:lnTo>
                        <a:pt x="41" y="118"/>
                      </a:lnTo>
                      <a:lnTo>
                        <a:pt x="54" y="156"/>
                      </a:lnTo>
                      <a:lnTo>
                        <a:pt x="64" y="194"/>
                      </a:lnTo>
                      <a:lnTo>
                        <a:pt x="72" y="231"/>
                      </a:lnTo>
                      <a:lnTo>
                        <a:pt x="74" y="265"/>
                      </a:lnTo>
                      <a:lnTo>
                        <a:pt x="72" y="301"/>
                      </a:lnTo>
                      <a:lnTo>
                        <a:pt x="91" y="303"/>
                      </a:lnTo>
                      <a:lnTo>
                        <a:pt x="94" y="265"/>
                      </a:lnTo>
                      <a:lnTo>
                        <a:pt x="91" y="229"/>
                      </a:lnTo>
                      <a:lnTo>
                        <a:pt x="83" y="189"/>
                      </a:lnTo>
                      <a:lnTo>
                        <a:pt x="72" y="152"/>
                      </a:lnTo>
                      <a:lnTo>
                        <a:pt x="60" y="112"/>
                      </a:lnTo>
                      <a:lnTo>
                        <a:pt x="46" y="74"/>
                      </a:lnTo>
                      <a:lnTo>
                        <a:pt x="31" y="37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3" name="Freeform 837"/>
                <p:cNvSpPr>
                  <a:spLocks/>
                </p:cNvSpPr>
                <p:nvPr/>
              </p:nvSpPr>
              <p:spPr bwMode="auto">
                <a:xfrm>
                  <a:off x="4303" y="2714"/>
                  <a:ext cx="111" cy="162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38" y="52"/>
                    </a:cxn>
                    <a:cxn ang="0">
                      <a:pos x="73" y="87"/>
                    </a:cxn>
                    <a:cxn ang="0">
                      <a:pos x="105" y="120"/>
                    </a:cxn>
                    <a:cxn ang="0">
                      <a:pos x="137" y="157"/>
                    </a:cxn>
                    <a:cxn ang="0">
                      <a:pos x="167" y="193"/>
                    </a:cxn>
                    <a:cxn ang="0">
                      <a:pos x="196" y="229"/>
                    </a:cxn>
                    <a:cxn ang="0">
                      <a:pos x="220" y="266"/>
                    </a:cxn>
                    <a:cxn ang="0">
                      <a:pos x="247" y="304"/>
                    </a:cxn>
                    <a:cxn ang="0">
                      <a:pos x="271" y="342"/>
                    </a:cxn>
                    <a:cxn ang="0">
                      <a:pos x="294" y="383"/>
                    </a:cxn>
                    <a:cxn ang="0">
                      <a:pos x="318" y="423"/>
                    </a:cxn>
                    <a:cxn ang="0">
                      <a:pos x="340" y="465"/>
                    </a:cxn>
                    <a:cxn ang="0">
                      <a:pos x="361" y="509"/>
                    </a:cxn>
                    <a:cxn ang="0">
                      <a:pos x="383" y="554"/>
                    </a:cxn>
                    <a:cxn ang="0">
                      <a:pos x="402" y="598"/>
                    </a:cxn>
                    <a:cxn ang="0">
                      <a:pos x="424" y="646"/>
                    </a:cxn>
                    <a:cxn ang="0">
                      <a:pos x="443" y="637"/>
                    </a:cxn>
                    <a:cxn ang="0">
                      <a:pos x="421" y="590"/>
                    </a:cxn>
                    <a:cxn ang="0">
                      <a:pos x="399" y="546"/>
                    </a:cxn>
                    <a:cxn ang="0">
                      <a:pos x="378" y="501"/>
                    </a:cxn>
                    <a:cxn ang="0">
                      <a:pos x="356" y="458"/>
                    </a:cxn>
                    <a:cxn ang="0">
                      <a:pos x="333" y="415"/>
                    </a:cxn>
                    <a:cxn ang="0">
                      <a:pos x="311" y="374"/>
                    </a:cxn>
                    <a:cxn ang="0">
                      <a:pos x="288" y="332"/>
                    </a:cxn>
                    <a:cxn ang="0">
                      <a:pos x="263" y="294"/>
                    </a:cxn>
                    <a:cxn ang="0">
                      <a:pos x="238" y="256"/>
                    </a:cxn>
                    <a:cxn ang="0">
                      <a:pos x="210" y="216"/>
                    </a:cxn>
                    <a:cxn ang="0">
                      <a:pos x="181" y="181"/>
                    </a:cxn>
                    <a:cxn ang="0">
                      <a:pos x="152" y="143"/>
                    </a:cxn>
                    <a:cxn ang="0">
                      <a:pos x="120" y="108"/>
                    </a:cxn>
                    <a:cxn ang="0">
                      <a:pos x="86" y="73"/>
                    </a:cxn>
                    <a:cxn ang="0">
                      <a:pos x="50" y="37"/>
                    </a:cxn>
                    <a:cxn ang="0">
                      <a:pos x="13" y="2"/>
                    </a:cxn>
                    <a:cxn ang="0">
                      <a:pos x="6" y="0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443" h="646">
                      <a:moveTo>
                        <a:pt x="6" y="20"/>
                      </a:moveTo>
                      <a:lnTo>
                        <a:pt x="0" y="18"/>
                      </a:lnTo>
                      <a:lnTo>
                        <a:pt x="38" y="52"/>
                      </a:lnTo>
                      <a:lnTo>
                        <a:pt x="73" y="87"/>
                      </a:lnTo>
                      <a:lnTo>
                        <a:pt x="105" y="120"/>
                      </a:lnTo>
                      <a:lnTo>
                        <a:pt x="137" y="157"/>
                      </a:lnTo>
                      <a:lnTo>
                        <a:pt x="167" y="193"/>
                      </a:lnTo>
                      <a:lnTo>
                        <a:pt x="196" y="229"/>
                      </a:lnTo>
                      <a:lnTo>
                        <a:pt x="220" y="266"/>
                      </a:lnTo>
                      <a:lnTo>
                        <a:pt x="247" y="304"/>
                      </a:lnTo>
                      <a:lnTo>
                        <a:pt x="271" y="342"/>
                      </a:lnTo>
                      <a:lnTo>
                        <a:pt x="294" y="383"/>
                      </a:lnTo>
                      <a:lnTo>
                        <a:pt x="318" y="423"/>
                      </a:lnTo>
                      <a:lnTo>
                        <a:pt x="340" y="465"/>
                      </a:lnTo>
                      <a:lnTo>
                        <a:pt x="361" y="509"/>
                      </a:lnTo>
                      <a:lnTo>
                        <a:pt x="383" y="554"/>
                      </a:lnTo>
                      <a:lnTo>
                        <a:pt x="402" y="598"/>
                      </a:lnTo>
                      <a:lnTo>
                        <a:pt x="424" y="646"/>
                      </a:lnTo>
                      <a:lnTo>
                        <a:pt x="443" y="637"/>
                      </a:lnTo>
                      <a:lnTo>
                        <a:pt x="421" y="590"/>
                      </a:lnTo>
                      <a:lnTo>
                        <a:pt x="399" y="546"/>
                      </a:lnTo>
                      <a:lnTo>
                        <a:pt x="378" y="501"/>
                      </a:lnTo>
                      <a:lnTo>
                        <a:pt x="356" y="458"/>
                      </a:lnTo>
                      <a:lnTo>
                        <a:pt x="333" y="415"/>
                      </a:lnTo>
                      <a:lnTo>
                        <a:pt x="311" y="374"/>
                      </a:lnTo>
                      <a:lnTo>
                        <a:pt x="288" y="332"/>
                      </a:lnTo>
                      <a:lnTo>
                        <a:pt x="263" y="294"/>
                      </a:lnTo>
                      <a:lnTo>
                        <a:pt x="238" y="256"/>
                      </a:lnTo>
                      <a:lnTo>
                        <a:pt x="210" y="216"/>
                      </a:lnTo>
                      <a:lnTo>
                        <a:pt x="181" y="181"/>
                      </a:lnTo>
                      <a:lnTo>
                        <a:pt x="152" y="143"/>
                      </a:lnTo>
                      <a:lnTo>
                        <a:pt x="120" y="108"/>
                      </a:lnTo>
                      <a:lnTo>
                        <a:pt x="86" y="73"/>
                      </a:lnTo>
                      <a:lnTo>
                        <a:pt x="50" y="37"/>
                      </a:lnTo>
                      <a:lnTo>
                        <a:pt x="13" y="2"/>
                      </a:lnTo>
                      <a:lnTo>
                        <a:pt x="6" y="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4" name="Freeform 838"/>
                <p:cNvSpPr>
                  <a:spLocks/>
                </p:cNvSpPr>
                <p:nvPr/>
              </p:nvSpPr>
              <p:spPr bwMode="auto">
                <a:xfrm>
                  <a:off x="4294" y="2714"/>
                  <a:ext cx="11" cy="13"/>
                </a:xfrm>
                <a:custGeom>
                  <a:avLst/>
                  <a:gdLst/>
                  <a:ahLst/>
                  <a:cxnLst>
                    <a:cxn ang="0">
                      <a:pos x="18" y="50"/>
                    </a:cxn>
                    <a:cxn ang="0">
                      <a:pos x="17" y="51"/>
                    </a:cxn>
                    <a:cxn ang="0">
                      <a:pos x="21" y="45"/>
                    </a:cxn>
                    <a:cxn ang="0">
                      <a:pos x="23" y="38"/>
                    </a:cxn>
                    <a:cxn ang="0">
                      <a:pos x="26" y="32"/>
                    </a:cxn>
                    <a:cxn ang="0">
                      <a:pos x="30" y="29"/>
                    </a:cxn>
                    <a:cxn ang="0">
                      <a:pos x="32" y="24"/>
                    </a:cxn>
                    <a:cxn ang="0">
                      <a:pos x="35" y="21"/>
                    </a:cxn>
                    <a:cxn ang="0">
                      <a:pos x="37" y="20"/>
                    </a:cxn>
                    <a:cxn ang="0">
                      <a:pos x="42" y="20"/>
                    </a:cxn>
                    <a:cxn ang="0">
                      <a:pos x="42" y="0"/>
                    </a:cxn>
                    <a:cxn ang="0">
                      <a:pos x="32" y="1"/>
                    </a:cxn>
                    <a:cxn ang="0">
                      <a:pos x="24" y="5"/>
                    </a:cxn>
                    <a:cxn ang="0">
                      <a:pos x="18" y="11"/>
                    </a:cxn>
                    <a:cxn ang="0">
                      <a:pos x="14" y="18"/>
                    </a:cxn>
                    <a:cxn ang="0">
                      <a:pos x="10" y="24"/>
                    </a:cxn>
                    <a:cxn ang="0">
                      <a:pos x="8" y="30"/>
                    </a:cxn>
                    <a:cxn ang="0">
                      <a:pos x="3" y="36"/>
                    </a:cxn>
                    <a:cxn ang="0">
                      <a:pos x="1" y="43"/>
                    </a:cxn>
                    <a:cxn ang="0">
                      <a:pos x="0" y="44"/>
                    </a:cxn>
                    <a:cxn ang="0">
                      <a:pos x="18" y="50"/>
                    </a:cxn>
                  </a:cxnLst>
                  <a:rect l="0" t="0" r="r" b="b"/>
                  <a:pathLst>
                    <a:path w="42" h="51">
                      <a:moveTo>
                        <a:pt x="18" y="50"/>
                      </a:moveTo>
                      <a:lnTo>
                        <a:pt x="17" y="51"/>
                      </a:lnTo>
                      <a:lnTo>
                        <a:pt x="21" y="45"/>
                      </a:lnTo>
                      <a:lnTo>
                        <a:pt x="23" y="38"/>
                      </a:lnTo>
                      <a:lnTo>
                        <a:pt x="26" y="32"/>
                      </a:lnTo>
                      <a:lnTo>
                        <a:pt x="30" y="29"/>
                      </a:lnTo>
                      <a:lnTo>
                        <a:pt x="32" y="24"/>
                      </a:lnTo>
                      <a:lnTo>
                        <a:pt x="35" y="21"/>
                      </a:lnTo>
                      <a:lnTo>
                        <a:pt x="37" y="20"/>
                      </a:lnTo>
                      <a:lnTo>
                        <a:pt x="42" y="20"/>
                      </a:lnTo>
                      <a:lnTo>
                        <a:pt x="42" y="0"/>
                      </a:lnTo>
                      <a:lnTo>
                        <a:pt x="32" y="1"/>
                      </a:lnTo>
                      <a:lnTo>
                        <a:pt x="24" y="5"/>
                      </a:lnTo>
                      <a:lnTo>
                        <a:pt x="18" y="11"/>
                      </a:lnTo>
                      <a:lnTo>
                        <a:pt x="14" y="18"/>
                      </a:lnTo>
                      <a:lnTo>
                        <a:pt x="10" y="24"/>
                      </a:lnTo>
                      <a:lnTo>
                        <a:pt x="8" y="30"/>
                      </a:lnTo>
                      <a:lnTo>
                        <a:pt x="3" y="36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18" y="5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5" name="Freeform 839"/>
                <p:cNvSpPr>
                  <a:spLocks/>
                </p:cNvSpPr>
                <p:nvPr/>
              </p:nvSpPr>
              <p:spPr bwMode="auto">
                <a:xfrm>
                  <a:off x="4279" y="2725"/>
                  <a:ext cx="21" cy="75"/>
                </a:xfrm>
                <a:custGeom>
                  <a:avLst/>
                  <a:gdLst/>
                  <a:ahLst/>
                  <a:cxnLst>
                    <a:cxn ang="0">
                      <a:pos x="19" y="298"/>
                    </a:cxn>
                    <a:cxn ang="0">
                      <a:pos x="19" y="300"/>
                    </a:cxn>
                    <a:cxn ang="0">
                      <a:pos x="25" y="263"/>
                    </a:cxn>
                    <a:cxn ang="0">
                      <a:pos x="31" y="226"/>
                    </a:cxn>
                    <a:cxn ang="0">
                      <a:pos x="36" y="190"/>
                    </a:cxn>
                    <a:cxn ang="0">
                      <a:pos x="42" y="153"/>
                    </a:cxn>
                    <a:cxn ang="0">
                      <a:pos x="49" y="118"/>
                    </a:cxn>
                    <a:cxn ang="0">
                      <a:pos x="57" y="82"/>
                    </a:cxn>
                    <a:cxn ang="0">
                      <a:pos x="67" y="44"/>
                    </a:cxn>
                    <a:cxn ang="0">
                      <a:pos x="79" y="6"/>
                    </a:cxn>
                    <a:cxn ang="0">
                      <a:pos x="61" y="0"/>
                    </a:cxn>
                    <a:cxn ang="0">
                      <a:pos x="49" y="39"/>
                    </a:cxn>
                    <a:cxn ang="0">
                      <a:pos x="39" y="77"/>
                    </a:cxn>
                    <a:cxn ang="0">
                      <a:pos x="31" y="115"/>
                    </a:cxn>
                    <a:cxn ang="0">
                      <a:pos x="24" y="152"/>
                    </a:cxn>
                    <a:cxn ang="0">
                      <a:pos x="18" y="189"/>
                    </a:cxn>
                    <a:cxn ang="0">
                      <a:pos x="12" y="225"/>
                    </a:cxn>
                    <a:cxn ang="0">
                      <a:pos x="7" y="260"/>
                    </a:cxn>
                    <a:cxn ang="0">
                      <a:pos x="0" y="298"/>
                    </a:cxn>
                    <a:cxn ang="0">
                      <a:pos x="19" y="298"/>
                    </a:cxn>
                  </a:cxnLst>
                  <a:rect l="0" t="0" r="r" b="b"/>
                  <a:pathLst>
                    <a:path w="79" h="300">
                      <a:moveTo>
                        <a:pt x="19" y="298"/>
                      </a:moveTo>
                      <a:lnTo>
                        <a:pt x="19" y="300"/>
                      </a:lnTo>
                      <a:lnTo>
                        <a:pt x="25" y="263"/>
                      </a:lnTo>
                      <a:lnTo>
                        <a:pt x="31" y="226"/>
                      </a:lnTo>
                      <a:lnTo>
                        <a:pt x="36" y="190"/>
                      </a:lnTo>
                      <a:lnTo>
                        <a:pt x="42" y="153"/>
                      </a:lnTo>
                      <a:lnTo>
                        <a:pt x="49" y="118"/>
                      </a:lnTo>
                      <a:lnTo>
                        <a:pt x="57" y="82"/>
                      </a:lnTo>
                      <a:lnTo>
                        <a:pt x="67" y="44"/>
                      </a:lnTo>
                      <a:lnTo>
                        <a:pt x="79" y="6"/>
                      </a:lnTo>
                      <a:lnTo>
                        <a:pt x="61" y="0"/>
                      </a:lnTo>
                      <a:lnTo>
                        <a:pt x="49" y="39"/>
                      </a:lnTo>
                      <a:lnTo>
                        <a:pt x="39" y="77"/>
                      </a:lnTo>
                      <a:lnTo>
                        <a:pt x="31" y="115"/>
                      </a:lnTo>
                      <a:lnTo>
                        <a:pt x="24" y="152"/>
                      </a:lnTo>
                      <a:lnTo>
                        <a:pt x="18" y="189"/>
                      </a:lnTo>
                      <a:lnTo>
                        <a:pt x="12" y="225"/>
                      </a:lnTo>
                      <a:lnTo>
                        <a:pt x="7" y="260"/>
                      </a:lnTo>
                      <a:lnTo>
                        <a:pt x="0" y="298"/>
                      </a:lnTo>
                      <a:lnTo>
                        <a:pt x="19" y="29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6" name="Freeform 840"/>
                <p:cNvSpPr>
                  <a:spLocks/>
                </p:cNvSpPr>
                <p:nvPr/>
              </p:nvSpPr>
              <p:spPr bwMode="auto">
                <a:xfrm>
                  <a:off x="4273" y="2800"/>
                  <a:ext cx="11" cy="124"/>
                </a:xfrm>
                <a:custGeom>
                  <a:avLst/>
                  <a:gdLst/>
                  <a:ahLst/>
                  <a:cxnLst>
                    <a:cxn ang="0">
                      <a:pos x="21" y="481"/>
                    </a:cxn>
                    <a:cxn ang="0">
                      <a:pos x="26" y="490"/>
                    </a:cxn>
                    <a:cxn ang="0">
                      <a:pos x="22" y="428"/>
                    </a:cxn>
                    <a:cxn ang="0">
                      <a:pos x="21" y="369"/>
                    </a:cxn>
                    <a:cxn ang="0">
                      <a:pos x="21" y="308"/>
                    </a:cxn>
                    <a:cxn ang="0">
                      <a:pos x="22" y="248"/>
                    </a:cxn>
                    <a:cxn ang="0">
                      <a:pos x="26" y="186"/>
                    </a:cxn>
                    <a:cxn ang="0">
                      <a:pos x="30" y="124"/>
                    </a:cxn>
                    <a:cxn ang="0">
                      <a:pos x="35" y="62"/>
                    </a:cxn>
                    <a:cxn ang="0">
                      <a:pos x="42" y="0"/>
                    </a:cxn>
                    <a:cxn ang="0">
                      <a:pos x="23" y="0"/>
                    </a:cxn>
                    <a:cxn ang="0">
                      <a:pos x="18" y="62"/>
                    </a:cxn>
                    <a:cxn ang="0">
                      <a:pos x="12" y="124"/>
                    </a:cxn>
                    <a:cxn ang="0">
                      <a:pos x="7" y="186"/>
                    </a:cxn>
                    <a:cxn ang="0">
                      <a:pos x="4" y="248"/>
                    </a:cxn>
                    <a:cxn ang="0">
                      <a:pos x="3" y="308"/>
                    </a:cxn>
                    <a:cxn ang="0">
                      <a:pos x="0" y="369"/>
                    </a:cxn>
                    <a:cxn ang="0">
                      <a:pos x="4" y="428"/>
                    </a:cxn>
                    <a:cxn ang="0">
                      <a:pos x="7" y="490"/>
                    </a:cxn>
                    <a:cxn ang="0">
                      <a:pos x="12" y="497"/>
                    </a:cxn>
                    <a:cxn ang="0">
                      <a:pos x="7" y="490"/>
                    </a:cxn>
                    <a:cxn ang="0">
                      <a:pos x="7" y="496"/>
                    </a:cxn>
                    <a:cxn ang="0">
                      <a:pos x="12" y="497"/>
                    </a:cxn>
                    <a:cxn ang="0">
                      <a:pos x="21" y="481"/>
                    </a:cxn>
                  </a:cxnLst>
                  <a:rect l="0" t="0" r="r" b="b"/>
                  <a:pathLst>
                    <a:path w="42" h="497">
                      <a:moveTo>
                        <a:pt x="21" y="481"/>
                      </a:moveTo>
                      <a:lnTo>
                        <a:pt x="26" y="490"/>
                      </a:lnTo>
                      <a:lnTo>
                        <a:pt x="22" y="428"/>
                      </a:lnTo>
                      <a:lnTo>
                        <a:pt x="21" y="369"/>
                      </a:lnTo>
                      <a:lnTo>
                        <a:pt x="21" y="308"/>
                      </a:lnTo>
                      <a:lnTo>
                        <a:pt x="22" y="248"/>
                      </a:lnTo>
                      <a:lnTo>
                        <a:pt x="26" y="186"/>
                      </a:lnTo>
                      <a:lnTo>
                        <a:pt x="30" y="124"/>
                      </a:lnTo>
                      <a:lnTo>
                        <a:pt x="35" y="62"/>
                      </a:lnTo>
                      <a:lnTo>
                        <a:pt x="42" y="0"/>
                      </a:lnTo>
                      <a:lnTo>
                        <a:pt x="23" y="0"/>
                      </a:lnTo>
                      <a:lnTo>
                        <a:pt x="18" y="62"/>
                      </a:lnTo>
                      <a:lnTo>
                        <a:pt x="12" y="124"/>
                      </a:lnTo>
                      <a:lnTo>
                        <a:pt x="7" y="186"/>
                      </a:lnTo>
                      <a:lnTo>
                        <a:pt x="4" y="248"/>
                      </a:lnTo>
                      <a:lnTo>
                        <a:pt x="3" y="308"/>
                      </a:lnTo>
                      <a:lnTo>
                        <a:pt x="0" y="369"/>
                      </a:lnTo>
                      <a:lnTo>
                        <a:pt x="4" y="428"/>
                      </a:lnTo>
                      <a:lnTo>
                        <a:pt x="7" y="490"/>
                      </a:lnTo>
                      <a:lnTo>
                        <a:pt x="12" y="497"/>
                      </a:lnTo>
                      <a:lnTo>
                        <a:pt x="7" y="490"/>
                      </a:lnTo>
                      <a:lnTo>
                        <a:pt x="7" y="496"/>
                      </a:lnTo>
                      <a:lnTo>
                        <a:pt x="12" y="497"/>
                      </a:lnTo>
                      <a:lnTo>
                        <a:pt x="21" y="48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7" name="Freeform 841"/>
                <p:cNvSpPr>
                  <a:spLocks/>
                </p:cNvSpPr>
                <p:nvPr/>
              </p:nvSpPr>
              <p:spPr bwMode="auto">
                <a:xfrm>
                  <a:off x="4276" y="2919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8" y="1"/>
                    </a:cxn>
                    <a:cxn ang="0">
                      <a:pos x="18" y="0"/>
                    </a:cxn>
                    <a:cxn ang="0">
                      <a:pos x="11" y="2"/>
                    </a:cxn>
                    <a:cxn ang="0">
                      <a:pos x="8" y="5"/>
                    </a:cxn>
                    <a:cxn ang="0">
                      <a:pos x="9" y="4"/>
                    </a:cxn>
                    <a:cxn ang="0">
                      <a:pos x="9" y="5"/>
                    </a:cxn>
                    <a:cxn ang="0">
                      <a:pos x="0" y="21"/>
                    </a:cxn>
                    <a:cxn ang="0">
                      <a:pos x="9" y="25"/>
                    </a:cxn>
                    <a:cxn ang="0">
                      <a:pos x="16" y="21"/>
                    </a:cxn>
                    <a:cxn ang="0">
                      <a:pos x="18" y="20"/>
                    </a:cxn>
                    <a:cxn ang="0">
                      <a:pos x="18" y="1"/>
                    </a:cxn>
                  </a:cxnLst>
                  <a:rect l="0" t="0" r="r" b="b"/>
                  <a:pathLst>
                    <a:path w="18" h="25">
                      <a:moveTo>
                        <a:pt x="18" y="1"/>
                      </a:move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0" y="21"/>
                      </a:lnTo>
                      <a:lnTo>
                        <a:pt x="9" y="25"/>
                      </a:lnTo>
                      <a:lnTo>
                        <a:pt x="16" y="21"/>
                      </a:lnTo>
                      <a:lnTo>
                        <a:pt x="18" y="20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8" name="Freeform 842"/>
                <p:cNvSpPr>
                  <a:spLocks/>
                </p:cNvSpPr>
                <p:nvPr/>
              </p:nvSpPr>
              <p:spPr bwMode="auto">
                <a:xfrm>
                  <a:off x="4281" y="2919"/>
                  <a:ext cx="12" cy="13"/>
                </a:xfrm>
                <a:custGeom>
                  <a:avLst/>
                  <a:gdLst/>
                  <a:ahLst/>
                  <a:cxnLst>
                    <a:cxn ang="0">
                      <a:pos x="49" y="45"/>
                    </a:cxn>
                    <a:cxn ang="0">
                      <a:pos x="49" y="43"/>
                    </a:cxn>
                    <a:cxn ang="0">
                      <a:pos x="46" y="37"/>
                    </a:cxn>
                    <a:cxn ang="0">
                      <a:pos x="42" y="30"/>
                    </a:cxn>
                    <a:cxn ang="0">
                      <a:pos x="38" y="22"/>
                    </a:cxn>
                    <a:cxn ang="0">
                      <a:pos x="33" y="14"/>
                    </a:cxn>
                    <a:cxn ang="0">
                      <a:pos x="26" y="7"/>
                    </a:cxn>
                    <a:cxn ang="0">
                      <a:pos x="17" y="3"/>
                    </a:cxn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5" y="19"/>
                    </a:cxn>
                    <a:cxn ang="0">
                      <a:pos x="11" y="22"/>
                    </a:cxn>
                    <a:cxn ang="0">
                      <a:pos x="16" y="24"/>
                    </a:cxn>
                    <a:cxn ang="0">
                      <a:pos x="18" y="27"/>
                    </a:cxn>
                    <a:cxn ang="0">
                      <a:pos x="21" y="32"/>
                    </a:cxn>
                    <a:cxn ang="0">
                      <a:pos x="26" y="38"/>
                    </a:cxn>
                    <a:cxn ang="0">
                      <a:pos x="27" y="45"/>
                    </a:cxn>
                    <a:cxn ang="0">
                      <a:pos x="31" y="51"/>
                    </a:cxn>
                    <a:cxn ang="0">
                      <a:pos x="31" y="49"/>
                    </a:cxn>
                    <a:cxn ang="0">
                      <a:pos x="49" y="45"/>
                    </a:cxn>
                  </a:cxnLst>
                  <a:rect l="0" t="0" r="r" b="b"/>
                  <a:pathLst>
                    <a:path w="49" h="51">
                      <a:moveTo>
                        <a:pt x="49" y="45"/>
                      </a:moveTo>
                      <a:lnTo>
                        <a:pt x="49" y="43"/>
                      </a:lnTo>
                      <a:lnTo>
                        <a:pt x="46" y="37"/>
                      </a:lnTo>
                      <a:lnTo>
                        <a:pt x="42" y="30"/>
                      </a:lnTo>
                      <a:lnTo>
                        <a:pt x="38" y="22"/>
                      </a:lnTo>
                      <a:lnTo>
                        <a:pt x="33" y="14"/>
                      </a:lnTo>
                      <a:lnTo>
                        <a:pt x="26" y="7"/>
                      </a:lnTo>
                      <a:lnTo>
                        <a:pt x="17" y="3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18" y="27"/>
                      </a:lnTo>
                      <a:lnTo>
                        <a:pt x="21" y="32"/>
                      </a:lnTo>
                      <a:lnTo>
                        <a:pt x="26" y="38"/>
                      </a:lnTo>
                      <a:lnTo>
                        <a:pt x="27" y="45"/>
                      </a:lnTo>
                      <a:lnTo>
                        <a:pt x="31" y="51"/>
                      </a:lnTo>
                      <a:lnTo>
                        <a:pt x="31" y="49"/>
                      </a:lnTo>
                      <a:lnTo>
                        <a:pt x="49" y="4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19" name="Freeform 843"/>
                <p:cNvSpPr>
                  <a:spLocks/>
                </p:cNvSpPr>
                <p:nvPr/>
              </p:nvSpPr>
              <p:spPr bwMode="auto">
                <a:xfrm>
                  <a:off x="4288" y="2930"/>
                  <a:ext cx="18" cy="121"/>
                </a:xfrm>
                <a:custGeom>
                  <a:avLst/>
                  <a:gdLst/>
                  <a:ahLst/>
                  <a:cxnLst>
                    <a:cxn ang="0">
                      <a:pos x="62" y="460"/>
                    </a:cxn>
                    <a:cxn ang="0">
                      <a:pos x="72" y="470"/>
                    </a:cxn>
                    <a:cxn ang="0">
                      <a:pos x="66" y="413"/>
                    </a:cxn>
                    <a:cxn ang="0">
                      <a:pos x="62" y="353"/>
                    </a:cxn>
                    <a:cxn ang="0">
                      <a:pos x="59" y="296"/>
                    </a:cxn>
                    <a:cxn ang="0">
                      <a:pos x="55" y="237"/>
                    </a:cxn>
                    <a:cxn ang="0">
                      <a:pos x="49" y="177"/>
                    </a:cxn>
                    <a:cxn ang="0">
                      <a:pos x="43" y="119"/>
                    </a:cxn>
                    <a:cxn ang="0">
                      <a:pos x="32" y="59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14" y="63"/>
                    </a:cxn>
                    <a:cxn ang="0">
                      <a:pos x="24" y="120"/>
                    </a:cxn>
                    <a:cxn ang="0">
                      <a:pos x="32" y="179"/>
                    </a:cxn>
                    <a:cxn ang="0">
                      <a:pos x="37" y="237"/>
                    </a:cxn>
                    <a:cxn ang="0">
                      <a:pos x="40" y="296"/>
                    </a:cxn>
                    <a:cxn ang="0">
                      <a:pos x="44" y="353"/>
                    </a:cxn>
                    <a:cxn ang="0">
                      <a:pos x="47" y="413"/>
                    </a:cxn>
                    <a:cxn ang="0">
                      <a:pos x="53" y="472"/>
                    </a:cxn>
                    <a:cxn ang="0">
                      <a:pos x="62" y="482"/>
                    </a:cxn>
                    <a:cxn ang="0">
                      <a:pos x="53" y="472"/>
                    </a:cxn>
                    <a:cxn ang="0">
                      <a:pos x="54" y="482"/>
                    </a:cxn>
                    <a:cxn ang="0">
                      <a:pos x="62" y="482"/>
                    </a:cxn>
                    <a:cxn ang="0">
                      <a:pos x="62" y="460"/>
                    </a:cxn>
                  </a:cxnLst>
                  <a:rect l="0" t="0" r="r" b="b"/>
                  <a:pathLst>
                    <a:path w="72" h="482">
                      <a:moveTo>
                        <a:pt x="62" y="460"/>
                      </a:moveTo>
                      <a:lnTo>
                        <a:pt x="72" y="470"/>
                      </a:lnTo>
                      <a:lnTo>
                        <a:pt x="66" y="413"/>
                      </a:lnTo>
                      <a:lnTo>
                        <a:pt x="62" y="353"/>
                      </a:lnTo>
                      <a:lnTo>
                        <a:pt x="59" y="296"/>
                      </a:lnTo>
                      <a:lnTo>
                        <a:pt x="55" y="237"/>
                      </a:lnTo>
                      <a:lnTo>
                        <a:pt x="49" y="177"/>
                      </a:lnTo>
                      <a:lnTo>
                        <a:pt x="43" y="119"/>
                      </a:lnTo>
                      <a:lnTo>
                        <a:pt x="32" y="59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14" y="63"/>
                      </a:lnTo>
                      <a:lnTo>
                        <a:pt x="24" y="120"/>
                      </a:lnTo>
                      <a:lnTo>
                        <a:pt x="32" y="179"/>
                      </a:lnTo>
                      <a:lnTo>
                        <a:pt x="37" y="237"/>
                      </a:lnTo>
                      <a:lnTo>
                        <a:pt x="40" y="296"/>
                      </a:lnTo>
                      <a:lnTo>
                        <a:pt x="44" y="353"/>
                      </a:lnTo>
                      <a:lnTo>
                        <a:pt x="47" y="413"/>
                      </a:lnTo>
                      <a:lnTo>
                        <a:pt x="53" y="472"/>
                      </a:lnTo>
                      <a:lnTo>
                        <a:pt x="62" y="482"/>
                      </a:lnTo>
                      <a:lnTo>
                        <a:pt x="53" y="472"/>
                      </a:lnTo>
                      <a:lnTo>
                        <a:pt x="54" y="482"/>
                      </a:lnTo>
                      <a:lnTo>
                        <a:pt x="62" y="482"/>
                      </a:lnTo>
                      <a:lnTo>
                        <a:pt x="62" y="46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0" name="Freeform 844"/>
                <p:cNvSpPr>
                  <a:spLocks/>
                </p:cNvSpPr>
                <p:nvPr/>
              </p:nvSpPr>
              <p:spPr bwMode="auto">
                <a:xfrm>
                  <a:off x="4304" y="3045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3" y="22"/>
                    </a:cxn>
                    <a:cxn ang="0">
                      <a:pos x="5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22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5" y="2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1" name="Freeform 845"/>
                <p:cNvSpPr>
                  <a:spLocks/>
                </p:cNvSpPr>
                <p:nvPr/>
              </p:nvSpPr>
              <p:spPr bwMode="auto">
                <a:xfrm>
                  <a:off x="2952" y="2713"/>
                  <a:ext cx="141" cy="359"/>
                </a:xfrm>
                <a:custGeom>
                  <a:avLst/>
                  <a:gdLst/>
                  <a:ahLst/>
                  <a:cxnLst>
                    <a:cxn ang="0">
                      <a:pos x="493" y="1435"/>
                    </a:cxn>
                    <a:cxn ang="0">
                      <a:pos x="492" y="1359"/>
                    </a:cxn>
                    <a:cxn ang="0">
                      <a:pos x="485" y="1206"/>
                    </a:cxn>
                    <a:cxn ang="0">
                      <a:pos x="489" y="1054"/>
                    </a:cxn>
                    <a:cxn ang="0">
                      <a:pos x="518" y="905"/>
                    </a:cxn>
                    <a:cxn ang="0">
                      <a:pos x="563" y="728"/>
                    </a:cxn>
                    <a:cxn ang="0">
                      <a:pos x="563" y="520"/>
                    </a:cxn>
                    <a:cxn ang="0">
                      <a:pos x="542" y="312"/>
                    </a:cxn>
                    <a:cxn ang="0">
                      <a:pos x="512" y="106"/>
                    </a:cxn>
                    <a:cxn ang="0">
                      <a:pos x="495" y="4"/>
                    </a:cxn>
                    <a:cxn ang="0">
                      <a:pos x="489" y="1"/>
                    </a:cxn>
                    <a:cxn ang="0">
                      <a:pos x="444" y="44"/>
                    </a:cxn>
                    <a:cxn ang="0">
                      <a:pos x="363" y="132"/>
                    </a:cxn>
                    <a:cxn ang="0">
                      <a:pos x="288" y="220"/>
                    </a:cxn>
                    <a:cxn ang="0">
                      <a:pos x="217" y="313"/>
                    </a:cxn>
                    <a:cxn ang="0">
                      <a:pos x="155" y="409"/>
                    </a:cxn>
                    <a:cxn ang="0">
                      <a:pos x="99" y="510"/>
                    </a:cxn>
                    <a:cxn ang="0">
                      <a:pos x="52" y="618"/>
                    </a:cxn>
                    <a:cxn ang="0">
                      <a:pos x="15" y="734"/>
                    </a:cxn>
                    <a:cxn ang="0">
                      <a:pos x="1" y="816"/>
                    </a:cxn>
                    <a:cxn ang="0">
                      <a:pos x="7" y="854"/>
                    </a:cxn>
                    <a:cxn ang="0">
                      <a:pos x="22" y="888"/>
                    </a:cxn>
                    <a:cxn ang="0">
                      <a:pos x="42" y="919"/>
                    </a:cxn>
                    <a:cxn ang="0">
                      <a:pos x="66" y="949"/>
                    </a:cxn>
                    <a:cxn ang="0">
                      <a:pos x="93" y="976"/>
                    </a:cxn>
                    <a:cxn ang="0">
                      <a:pos x="121" y="1004"/>
                    </a:cxn>
                    <a:cxn ang="0">
                      <a:pos x="150" y="1031"/>
                    </a:cxn>
                    <a:cxn ang="0">
                      <a:pos x="170" y="1050"/>
                    </a:cxn>
                    <a:cxn ang="0">
                      <a:pos x="180" y="1055"/>
                    </a:cxn>
                    <a:cxn ang="0">
                      <a:pos x="195" y="1013"/>
                    </a:cxn>
                    <a:cxn ang="0">
                      <a:pos x="210" y="931"/>
                    </a:cxn>
                    <a:cxn ang="0">
                      <a:pos x="225" y="846"/>
                    </a:cxn>
                    <a:cxn ang="0">
                      <a:pos x="240" y="759"/>
                    </a:cxn>
                    <a:cxn ang="0">
                      <a:pos x="259" y="673"/>
                    </a:cxn>
                    <a:cxn ang="0">
                      <a:pos x="281" y="590"/>
                    </a:cxn>
                    <a:cxn ang="0">
                      <a:pos x="310" y="509"/>
                    </a:cxn>
                    <a:cxn ang="0">
                      <a:pos x="346" y="435"/>
                    </a:cxn>
                    <a:cxn ang="0">
                      <a:pos x="368" y="401"/>
                    </a:cxn>
                    <a:cxn ang="0">
                      <a:pos x="373" y="402"/>
                    </a:cxn>
                    <a:cxn ang="0">
                      <a:pos x="380" y="615"/>
                    </a:cxn>
                    <a:cxn ang="0">
                      <a:pos x="377" y="1037"/>
                    </a:cxn>
                    <a:cxn ang="0">
                      <a:pos x="387" y="1277"/>
                    </a:cxn>
                    <a:cxn ang="0">
                      <a:pos x="403" y="1331"/>
                    </a:cxn>
                    <a:cxn ang="0">
                      <a:pos x="432" y="1376"/>
                    </a:cxn>
                    <a:cxn ang="0">
                      <a:pos x="470" y="1416"/>
                    </a:cxn>
                    <a:cxn ang="0">
                      <a:pos x="490" y="1436"/>
                    </a:cxn>
                  </a:cxnLst>
                  <a:rect l="0" t="0" r="r" b="b"/>
                  <a:pathLst>
                    <a:path w="565" h="1436">
                      <a:moveTo>
                        <a:pt x="491" y="1436"/>
                      </a:moveTo>
                      <a:lnTo>
                        <a:pt x="493" y="1435"/>
                      </a:lnTo>
                      <a:lnTo>
                        <a:pt x="495" y="1435"/>
                      </a:lnTo>
                      <a:lnTo>
                        <a:pt x="492" y="1359"/>
                      </a:lnTo>
                      <a:lnTo>
                        <a:pt x="489" y="1282"/>
                      </a:lnTo>
                      <a:lnTo>
                        <a:pt x="485" y="1206"/>
                      </a:lnTo>
                      <a:lnTo>
                        <a:pt x="484" y="1131"/>
                      </a:lnTo>
                      <a:lnTo>
                        <a:pt x="489" y="1054"/>
                      </a:lnTo>
                      <a:lnTo>
                        <a:pt x="498" y="980"/>
                      </a:lnTo>
                      <a:lnTo>
                        <a:pt x="518" y="905"/>
                      </a:lnTo>
                      <a:lnTo>
                        <a:pt x="550" y="831"/>
                      </a:lnTo>
                      <a:lnTo>
                        <a:pt x="563" y="728"/>
                      </a:lnTo>
                      <a:lnTo>
                        <a:pt x="565" y="623"/>
                      </a:lnTo>
                      <a:lnTo>
                        <a:pt x="563" y="520"/>
                      </a:lnTo>
                      <a:lnTo>
                        <a:pt x="555" y="415"/>
                      </a:lnTo>
                      <a:lnTo>
                        <a:pt x="542" y="312"/>
                      </a:lnTo>
                      <a:lnTo>
                        <a:pt x="527" y="209"/>
                      </a:lnTo>
                      <a:lnTo>
                        <a:pt x="512" y="106"/>
                      </a:lnTo>
                      <a:lnTo>
                        <a:pt x="496" y="5"/>
                      </a:lnTo>
                      <a:lnTo>
                        <a:pt x="495" y="4"/>
                      </a:lnTo>
                      <a:lnTo>
                        <a:pt x="492" y="3"/>
                      </a:lnTo>
                      <a:lnTo>
                        <a:pt x="489" y="1"/>
                      </a:lnTo>
                      <a:lnTo>
                        <a:pt x="486" y="0"/>
                      </a:lnTo>
                      <a:lnTo>
                        <a:pt x="444" y="44"/>
                      </a:lnTo>
                      <a:lnTo>
                        <a:pt x="403" y="88"/>
                      </a:lnTo>
                      <a:lnTo>
                        <a:pt x="363" y="132"/>
                      </a:lnTo>
                      <a:lnTo>
                        <a:pt x="324" y="175"/>
                      </a:lnTo>
                      <a:lnTo>
                        <a:pt x="288" y="220"/>
                      </a:lnTo>
                      <a:lnTo>
                        <a:pt x="252" y="267"/>
                      </a:lnTo>
                      <a:lnTo>
                        <a:pt x="217" y="313"/>
                      </a:lnTo>
                      <a:lnTo>
                        <a:pt x="185" y="360"/>
                      </a:lnTo>
                      <a:lnTo>
                        <a:pt x="155" y="409"/>
                      </a:lnTo>
                      <a:lnTo>
                        <a:pt x="126" y="459"/>
                      </a:lnTo>
                      <a:lnTo>
                        <a:pt x="99" y="510"/>
                      </a:lnTo>
                      <a:lnTo>
                        <a:pt x="75" y="564"/>
                      </a:lnTo>
                      <a:lnTo>
                        <a:pt x="52" y="618"/>
                      </a:lnTo>
                      <a:lnTo>
                        <a:pt x="33" y="676"/>
                      </a:lnTo>
                      <a:lnTo>
                        <a:pt x="15" y="734"/>
                      </a:lnTo>
                      <a:lnTo>
                        <a:pt x="0" y="794"/>
                      </a:lnTo>
                      <a:lnTo>
                        <a:pt x="1" y="816"/>
                      </a:lnTo>
                      <a:lnTo>
                        <a:pt x="3" y="836"/>
                      </a:lnTo>
                      <a:lnTo>
                        <a:pt x="7" y="854"/>
                      </a:lnTo>
                      <a:lnTo>
                        <a:pt x="14" y="872"/>
                      </a:lnTo>
                      <a:lnTo>
                        <a:pt x="22" y="888"/>
                      </a:lnTo>
                      <a:lnTo>
                        <a:pt x="32" y="905"/>
                      </a:lnTo>
                      <a:lnTo>
                        <a:pt x="42" y="919"/>
                      </a:lnTo>
                      <a:lnTo>
                        <a:pt x="55" y="935"/>
                      </a:lnTo>
                      <a:lnTo>
                        <a:pt x="66" y="949"/>
                      </a:lnTo>
                      <a:lnTo>
                        <a:pt x="79" y="962"/>
                      </a:lnTo>
                      <a:lnTo>
                        <a:pt x="93" y="976"/>
                      </a:lnTo>
                      <a:lnTo>
                        <a:pt x="108" y="989"/>
                      </a:lnTo>
                      <a:lnTo>
                        <a:pt x="121" y="1004"/>
                      </a:lnTo>
                      <a:lnTo>
                        <a:pt x="135" y="1018"/>
                      </a:lnTo>
                      <a:lnTo>
                        <a:pt x="150" y="1031"/>
                      </a:lnTo>
                      <a:lnTo>
                        <a:pt x="163" y="1045"/>
                      </a:lnTo>
                      <a:lnTo>
                        <a:pt x="170" y="1050"/>
                      </a:lnTo>
                      <a:lnTo>
                        <a:pt x="174" y="1052"/>
                      </a:lnTo>
                      <a:lnTo>
                        <a:pt x="180" y="1055"/>
                      </a:lnTo>
                      <a:lnTo>
                        <a:pt x="187" y="1054"/>
                      </a:lnTo>
                      <a:lnTo>
                        <a:pt x="195" y="1013"/>
                      </a:lnTo>
                      <a:lnTo>
                        <a:pt x="203" y="973"/>
                      </a:lnTo>
                      <a:lnTo>
                        <a:pt x="210" y="931"/>
                      </a:lnTo>
                      <a:lnTo>
                        <a:pt x="218" y="890"/>
                      </a:lnTo>
                      <a:lnTo>
                        <a:pt x="225" y="846"/>
                      </a:lnTo>
                      <a:lnTo>
                        <a:pt x="233" y="802"/>
                      </a:lnTo>
                      <a:lnTo>
                        <a:pt x="240" y="759"/>
                      </a:lnTo>
                      <a:lnTo>
                        <a:pt x="250" y="716"/>
                      </a:lnTo>
                      <a:lnTo>
                        <a:pt x="259" y="673"/>
                      </a:lnTo>
                      <a:lnTo>
                        <a:pt x="271" y="630"/>
                      </a:lnTo>
                      <a:lnTo>
                        <a:pt x="281" y="590"/>
                      </a:lnTo>
                      <a:lnTo>
                        <a:pt x="294" y="548"/>
                      </a:lnTo>
                      <a:lnTo>
                        <a:pt x="310" y="509"/>
                      </a:lnTo>
                      <a:lnTo>
                        <a:pt x="327" y="471"/>
                      </a:lnTo>
                      <a:lnTo>
                        <a:pt x="346" y="435"/>
                      </a:lnTo>
                      <a:lnTo>
                        <a:pt x="367" y="401"/>
                      </a:lnTo>
                      <a:lnTo>
                        <a:pt x="368" y="401"/>
                      </a:lnTo>
                      <a:lnTo>
                        <a:pt x="370" y="401"/>
                      </a:lnTo>
                      <a:lnTo>
                        <a:pt x="373" y="402"/>
                      </a:lnTo>
                      <a:lnTo>
                        <a:pt x="374" y="404"/>
                      </a:lnTo>
                      <a:lnTo>
                        <a:pt x="380" y="615"/>
                      </a:lnTo>
                      <a:lnTo>
                        <a:pt x="379" y="825"/>
                      </a:lnTo>
                      <a:lnTo>
                        <a:pt x="377" y="1037"/>
                      </a:lnTo>
                      <a:lnTo>
                        <a:pt x="384" y="1247"/>
                      </a:lnTo>
                      <a:lnTo>
                        <a:pt x="387" y="1277"/>
                      </a:lnTo>
                      <a:lnTo>
                        <a:pt x="392" y="1306"/>
                      </a:lnTo>
                      <a:lnTo>
                        <a:pt x="403" y="1331"/>
                      </a:lnTo>
                      <a:lnTo>
                        <a:pt x="417" y="1354"/>
                      </a:lnTo>
                      <a:lnTo>
                        <a:pt x="432" y="1376"/>
                      </a:lnTo>
                      <a:lnTo>
                        <a:pt x="450" y="1397"/>
                      </a:lnTo>
                      <a:lnTo>
                        <a:pt x="470" y="1416"/>
                      </a:lnTo>
                      <a:lnTo>
                        <a:pt x="489" y="1436"/>
                      </a:lnTo>
                      <a:lnTo>
                        <a:pt x="490" y="1436"/>
                      </a:lnTo>
                      <a:lnTo>
                        <a:pt x="491" y="143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2" name="Freeform 846"/>
                <p:cNvSpPr>
                  <a:spLocks/>
                </p:cNvSpPr>
                <p:nvPr/>
              </p:nvSpPr>
              <p:spPr bwMode="auto">
                <a:xfrm>
                  <a:off x="3073" y="306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2" y="2"/>
                    </a:cxn>
                    <a:cxn ang="0">
                      <a:pos x="5" y="1"/>
                    </a:cxn>
                    <a:cxn ang="0">
                      <a:pos x="11" y="20"/>
                    </a:cxn>
                    <a:cxn ang="0">
                      <a:pos x="12" y="20"/>
                    </a:cxn>
                    <a:cxn ang="0">
                      <a:pos x="11" y="20"/>
                    </a:cxn>
                    <a:cxn ang="0">
                      <a:pos x="13" y="20"/>
                    </a:cxn>
                    <a:cxn ang="0">
                      <a:pos x="21" y="9"/>
                    </a:cxn>
                    <a:cxn ang="0">
                      <a:pos x="13" y="20"/>
                    </a:cxn>
                    <a:cxn ang="0">
                      <a:pos x="21" y="16"/>
                    </a:cxn>
                    <a:cxn ang="0">
                      <a:pos x="21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1" h="20">
                      <a:moveTo>
                        <a:pt x="0" y="9"/>
                      </a:move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21" y="9"/>
                      </a:lnTo>
                      <a:lnTo>
                        <a:pt x="13" y="20"/>
                      </a:lnTo>
                      <a:lnTo>
                        <a:pt x="21" y="16"/>
                      </a:lnTo>
                      <a:lnTo>
                        <a:pt x="2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3" name="Freeform 847"/>
                <p:cNvSpPr>
                  <a:spLocks/>
                </p:cNvSpPr>
                <p:nvPr/>
              </p:nvSpPr>
              <p:spPr bwMode="auto">
                <a:xfrm>
                  <a:off x="3071" y="2920"/>
                  <a:ext cx="21" cy="152"/>
                </a:xfrm>
                <a:custGeom>
                  <a:avLst/>
                  <a:gdLst/>
                  <a:ahLst/>
                  <a:cxnLst>
                    <a:cxn ang="0">
                      <a:pos x="67" y="3"/>
                    </a:cxn>
                    <a:cxn ang="0">
                      <a:pos x="68" y="0"/>
                    </a:cxn>
                    <a:cxn ang="0">
                      <a:pos x="36" y="74"/>
                    </a:cxn>
                    <a:cxn ang="0">
                      <a:pos x="15" y="151"/>
                    </a:cxn>
                    <a:cxn ang="0">
                      <a:pos x="4" y="227"/>
                    </a:cxn>
                    <a:cxn ang="0">
                      <a:pos x="0" y="304"/>
                    </a:cxn>
                    <a:cxn ang="0">
                      <a:pos x="2" y="379"/>
                    </a:cxn>
                    <a:cxn ang="0">
                      <a:pos x="5" y="455"/>
                    </a:cxn>
                    <a:cxn ang="0">
                      <a:pos x="9" y="532"/>
                    </a:cxn>
                    <a:cxn ang="0">
                      <a:pos x="10" y="608"/>
                    </a:cxn>
                    <a:cxn ang="0">
                      <a:pos x="31" y="608"/>
                    </a:cxn>
                    <a:cxn ang="0">
                      <a:pos x="28" y="532"/>
                    </a:cxn>
                    <a:cxn ang="0">
                      <a:pos x="24" y="455"/>
                    </a:cxn>
                    <a:cxn ang="0">
                      <a:pos x="21" y="379"/>
                    </a:cxn>
                    <a:cxn ang="0">
                      <a:pos x="21" y="304"/>
                    </a:cxn>
                    <a:cxn ang="0">
                      <a:pos x="23" y="227"/>
                    </a:cxn>
                    <a:cxn ang="0">
                      <a:pos x="33" y="154"/>
                    </a:cxn>
                    <a:cxn ang="0">
                      <a:pos x="54" y="80"/>
                    </a:cxn>
                    <a:cxn ang="0">
                      <a:pos x="84" y="9"/>
                    </a:cxn>
                    <a:cxn ang="0">
                      <a:pos x="86" y="5"/>
                    </a:cxn>
                    <a:cxn ang="0">
                      <a:pos x="67" y="3"/>
                    </a:cxn>
                  </a:cxnLst>
                  <a:rect l="0" t="0" r="r" b="b"/>
                  <a:pathLst>
                    <a:path w="86" h="608">
                      <a:moveTo>
                        <a:pt x="67" y="3"/>
                      </a:moveTo>
                      <a:lnTo>
                        <a:pt x="68" y="0"/>
                      </a:lnTo>
                      <a:lnTo>
                        <a:pt x="36" y="74"/>
                      </a:lnTo>
                      <a:lnTo>
                        <a:pt x="15" y="151"/>
                      </a:lnTo>
                      <a:lnTo>
                        <a:pt x="4" y="227"/>
                      </a:lnTo>
                      <a:lnTo>
                        <a:pt x="0" y="304"/>
                      </a:lnTo>
                      <a:lnTo>
                        <a:pt x="2" y="379"/>
                      </a:lnTo>
                      <a:lnTo>
                        <a:pt x="5" y="455"/>
                      </a:lnTo>
                      <a:lnTo>
                        <a:pt x="9" y="532"/>
                      </a:lnTo>
                      <a:lnTo>
                        <a:pt x="10" y="608"/>
                      </a:lnTo>
                      <a:lnTo>
                        <a:pt x="31" y="608"/>
                      </a:lnTo>
                      <a:lnTo>
                        <a:pt x="28" y="532"/>
                      </a:lnTo>
                      <a:lnTo>
                        <a:pt x="24" y="455"/>
                      </a:lnTo>
                      <a:lnTo>
                        <a:pt x="21" y="379"/>
                      </a:lnTo>
                      <a:lnTo>
                        <a:pt x="21" y="304"/>
                      </a:lnTo>
                      <a:lnTo>
                        <a:pt x="23" y="227"/>
                      </a:lnTo>
                      <a:lnTo>
                        <a:pt x="33" y="154"/>
                      </a:lnTo>
                      <a:lnTo>
                        <a:pt x="54" y="80"/>
                      </a:lnTo>
                      <a:lnTo>
                        <a:pt x="84" y="9"/>
                      </a:lnTo>
                      <a:lnTo>
                        <a:pt x="86" y="5"/>
                      </a:lnTo>
                      <a:lnTo>
                        <a:pt x="67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4" name="Freeform 848"/>
                <p:cNvSpPr>
                  <a:spLocks/>
                </p:cNvSpPr>
                <p:nvPr/>
              </p:nvSpPr>
              <p:spPr bwMode="auto">
                <a:xfrm>
                  <a:off x="3074" y="2712"/>
                  <a:ext cx="22" cy="209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0" y="8"/>
                    </a:cxn>
                    <a:cxn ang="0">
                      <a:pos x="17" y="110"/>
                    </a:cxn>
                    <a:cxn ang="0">
                      <a:pos x="32" y="212"/>
                    </a:cxn>
                    <a:cxn ang="0">
                      <a:pos x="47" y="316"/>
                    </a:cxn>
                    <a:cxn ang="0">
                      <a:pos x="60" y="418"/>
                    </a:cxn>
                    <a:cxn ang="0">
                      <a:pos x="68" y="523"/>
                    </a:cxn>
                    <a:cxn ang="0">
                      <a:pos x="69" y="626"/>
                    </a:cxn>
                    <a:cxn ang="0">
                      <a:pos x="68" y="731"/>
                    </a:cxn>
                    <a:cxn ang="0">
                      <a:pos x="55" y="833"/>
                    </a:cxn>
                    <a:cxn ang="0">
                      <a:pos x="74" y="835"/>
                    </a:cxn>
                    <a:cxn ang="0">
                      <a:pos x="85" y="731"/>
                    </a:cxn>
                    <a:cxn ang="0">
                      <a:pos x="90" y="626"/>
                    </a:cxn>
                    <a:cxn ang="0">
                      <a:pos x="85" y="523"/>
                    </a:cxn>
                    <a:cxn ang="0">
                      <a:pos x="78" y="418"/>
                    </a:cxn>
                    <a:cxn ang="0">
                      <a:pos x="65" y="315"/>
                    </a:cxn>
                    <a:cxn ang="0">
                      <a:pos x="50" y="211"/>
                    </a:cxn>
                    <a:cxn ang="0">
                      <a:pos x="35" y="108"/>
                    </a:cxn>
                    <a:cxn ang="0">
                      <a:pos x="19" y="7"/>
                    </a:cxn>
                    <a:cxn ang="0">
                      <a:pos x="14" y="0"/>
                    </a:cxn>
                    <a:cxn ang="0">
                      <a:pos x="19" y="7"/>
                    </a:cxn>
                    <a:cxn ang="0">
                      <a:pos x="19" y="1"/>
                    </a:cxn>
                    <a:cxn ang="0">
                      <a:pos x="14" y="0"/>
                    </a:cxn>
                    <a:cxn ang="0">
                      <a:pos x="6" y="16"/>
                    </a:cxn>
                  </a:cxnLst>
                  <a:rect l="0" t="0" r="r" b="b"/>
                  <a:pathLst>
                    <a:path w="90" h="835">
                      <a:moveTo>
                        <a:pt x="6" y="16"/>
                      </a:moveTo>
                      <a:lnTo>
                        <a:pt x="0" y="8"/>
                      </a:lnTo>
                      <a:lnTo>
                        <a:pt x="17" y="110"/>
                      </a:lnTo>
                      <a:lnTo>
                        <a:pt x="32" y="212"/>
                      </a:lnTo>
                      <a:lnTo>
                        <a:pt x="47" y="316"/>
                      </a:lnTo>
                      <a:lnTo>
                        <a:pt x="60" y="418"/>
                      </a:lnTo>
                      <a:lnTo>
                        <a:pt x="68" y="523"/>
                      </a:lnTo>
                      <a:lnTo>
                        <a:pt x="69" y="626"/>
                      </a:lnTo>
                      <a:lnTo>
                        <a:pt x="68" y="731"/>
                      </a:lnTo>
                      <a:lnTo>
                        <a:pt x="55" y="833"/>
                      </a:lnTo>
                      <a:lnTo>
                        <a:pt x="74" y="835"/>
                      </a:lnTo>
                      <a:lnTo>
                        <a:pt x="85" y="731"/>
                      </a:lnTo>
                      <a:lnTo>
                        <a:pt x="90" y="626"/>
                      </a:lnTo>
                      <a:lnTo>
                        <a:pt x="85" y="523"/>
                      </a:lnTo>
                      <a:lnTo>
                        <a:pt x="78" y="418"/>
                      </a:lnTo>
                      <a:lnTo>
                        <a:pt x="65" y="315"/>
                      </a:lnTo>
                      <a:lnTo>
                        <a:pt x="50" y="211"/>
                      </a:lnTo>
                      <a:lnTo>
                        <a:pt x="35" y="108"/>
                      </a:lnTo>
                      <a:lnTo>
                        <a:pt x="19" y="7"/>
                      </a:lnTo>
                      <a:lnTo>
                        <a:pt x="14" y="0"/>
                      </a:lnTo>
                      <a:lnTo>
                        <a:pt x="19" y="7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5" name="Freeform 849"/>
                <p:cNvSpPr>
                  <a:spLocks/>
                </p:cNvSpPr>
                <p:nvPr/>
              </p:nvSpPr>
              <p:spPr bwMode="auto">
                <a:xfrm>
                  <a:off x="3072" y="2710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5" y="19"/>
                    </a:cxn>
                    <a:cxn ang="0">
                      <a:pos x="6" y="22"/>
                    </a:cxn>
                    <a:cxn ang="0">
                      <a:pos x="8" y="23"/>
                    </a:cxn>
                    <a:cxn ang="0">
                      <a:pos x="11" y="24"/>
                    </a:cxn>
                    <a:cxn ang="0">
                      <a:pos x="12" y="24"/>
                    </a:cxn>
                    <a:cxn ang="0">
                      <a:pos x="14" y="25"/>
                    </a:cxn>
                    <a:cxn ang="0">
                      <a:pos x="22" y="9"/>
                    </a:cxn>
                    <a:cxn ang="0">
                      <a:pos x="20" y="7"/>
                    </a:cxn>
                    <a:cxn ang="0">
                      <a:pos x="17" y="5"/>
                    </a:cxn>
                    <a:cxn ang="0">
                      <a:pos x="14" y="4"/>
                    </a:cxn>
                    <a:cxn ang="0">
                      <a:pos x="11" y="4"/>
                    </a:cxn>
                    <a:cxn ang="0">
                      <a:pos x="0" y="5"/>
                    </a:cxn>
                    <a:cxn ang="0">
                      <a:pos x="11" y="4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5" y="19"/>
                    </a:cxn>
                  </a:cxnLst>
                  <a:rect l="0" t="0" r="r" b="b"/>
                  <a:pathLst>
                    <a:path w="22" h="25">
                      <a:moveTo>
                        <a:pt x="15" y="19"/>
                      </a:moveTo>
                      <a:lnTo>
                        <a:pt x="6" y="22"/>
                      </a:lnTo>
                      <a:lnTo>
                        <a:pt x="8" y="23"/>
                      </a:lnTo>
                      <a:lnTo>
                        <a:pt x="11" y="24"/>
                      </a:lnTo>
                      <a:lnTo>
                        <a:pt x="12" y="24"/>
                      </a:lnTo>
                      <a:lnTo>
                        <a:pt x="14" y="25"/>
                      </a:lnTo>
                      <a:lnTo>
                        <a:pt x="22" y="9"/>
                      </a:lnTo>
                      <a:lnTo>
                        <a:pt x="20" y="7"/>
                      </a:lnTo>
                      <a:lnTo>
                        <a:pt x="17" y="5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0" y="5"/>
                      </a:lnTo>
                      <a:lnTo>
                        <a:pt x="11" y="4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5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6" name="Freeform 850"/>
                <p:cNvSpPr>
                  <a:spLocks/>
                </p:cNvSpPr>
                <p:nvPr/>
              </p:nvSpPr>
              <p:spPr bwMode="auto">
                <a:xfrm>
                  <a:off x="2950" y="2711"/>
                  <a:ext cx="126" cy="201"/>
                </a:xfrm>
                <a:custGeom>
                  <a:avLst/>
                  <a:gdLst/>
                  <a:ahLst/>
                  <a:cxnLst>
                    <a:cxn ang="0">
                      <a:pos x="17" y="801"/>
                    </a:cxn>
                    <a:cxn ang="0">
                      <a:pos x="17" y="804"/>
                    </a:cxn>
                    <a:cxn ang="0">
                      <a:pos x="34" y="743"/>
                    </a:cxn>
                    <a:cxn ang="0">
                      <a:pos x="51" y="685"/>
                    </a:cxn>
                    <a:cxn ang="0">
                      <a:pos x="70" y="629"/>
                    </a:cxn>
                    <a:cxn ang="0">
                      <a:pos x="93" y="576"/>
                    </a:cxn>
                    <a:cxn ang="0">
                      <a:pos x="117" y="522"/>
                    </a:cxn>
                    <a:cxn ang="0">
                      <a:pos x="143" y="470"/>
                    </a:cxn>
                    <a:cxn ang="0">
                      <a:pos x="172" y="421"/>
                    </a:cxn>
                    <a:cxn ang="0">
                      <a:pos x="203" y="373"/>
                    </a:cxn>
                    <a:cxn ang="0">
                      <a:pos x="234" y="325"/>
                    </a:cxn>
                    <a:cxn ang="0">
                      <a:pos x="268" y="281"/>
                    </a:cxn>
                    <a:cxn ang="0">
                      <a:pos x="303" y="234"/>
                    </a:cxn>
                    <a:cxn ang="0">
                      <a:pos x="340" y="189"/>
                    </a:cxn>
                    <a:cxn ang="0">
                      <a:pos x="379" y="144"/>
                    </a:cxn>
                    <a:cxn ang="0">
                      <a:pos x="419" y="101"/>
                    </a:cxn>
                    <a:cxn ang="0">
                      <a:pos x="461" y="58"/>
                    </a:cxn>
                    <a:cxn ang="0">
                      <a:pos x="502" y="14"/>
                    </a:cxn>
                    <a:cxn ang="0">
                      <a:pos x="487" y="0"/>
                    </a:cxn>
                    <a:cxn ang="0">
                      <a:pos x="446" y="45"/>
                    </a:cxn>
                    <a:cxn ang="0">
                      <a:pos x="405" y="88"/>
                    </a:cxn>
                    <a:cxn ang="0">
                      <a:pos x="364" y="132"/>
                    </a:cxn>
                    <a:cxn ang="0">
                      <a:pos x="326" y="176"/>
                    </a:cxn>
                    <a:cxn ang="0">
                      <a:pos x="289" y="222"/>
                    </a:cxn>
                    <a:cxn ang="0">
                      <a:pos x="253" y="268"/>
                    </a:cxn>
                    <a:cxn ang="0">
                      <a:pos x="217" y="315"/>
                    </a:cxn>
                    <a:cxn ang="0">
                      <a:pos x="186" y="363"/>
                    </a:cxn>
                    <a:cxn ang="0">
                      <a:pos x="155" y="410"/>
                    </a:cxn>
                    <a:cxn ang="0">
                      <a:pos x="126" y="461"/>
                    </a:cxn>
                    <a:cxn ang="0">
                      <a:pos x="100" y="514"/>
                    </a:cxn>
                    <a:cxn ang="0">
                      <a:pos x="74" y="567"/>
                    </a:cxn>
                    <a:cxn ang="0">
                      <a:pos x="52" y="622"/>
                    </a:cxn>
                    <a:cxn ang="0">
                      <a:pos x="32" y="679"/>
                    </a:cxn>
                    <a:cxn ang="0">
                      <a:pos x="15" y="738"/>
                    </a:cxn>
                    <a:cxn ang="0">
                      <a:pos x="0" y="800"/>
                    </a:cxn>
                    <a:cxn ang="0">
                      <a:pos x="0" y="801"/>
                    </a:cxn>
                    <a:cxn ang="0">
                      <a:pos x="17" y="801"/>
                    </a:cxn>
                  </a:cxnLst>
                  <a:rect l="0" t="0" r="r" b="b"/>
                  <a:pathLst>
                    <a:path w="502" h="804">
                      <a:moveTo>
                        <a:pt x="17" y="801"/>
                      </a:moveTo>
                      <a:lnTo>
                        <a:pt x="17" y="804"/>
                      </a:lnTo>
                      <a:lnTo>
                        <a:pt x="34" y="743"/>
                      </a:lnTo>
                      <a:lnTo>
                        <a:pt x="51" y="685"/>
                      </a:lnTo>
                      <a:lnTo>
                        <a:pt x="70" y="629"/>
                      </a:lnTo>
                      <a:lnTo>
                        <a:pt x="93" y="576"/>
                      </a:lnTo>
                      <a:lnTo>
                        <a:pt x="117" y="522"/>
                      </a:lnTo>
                      <a:lnTo>
                        <a:pt x="143" y="470"/>
                      </a:lnTo>
                      <a:lnTo>
                        <a:pt x="172" y="421"/>
                      </a:lnTo>
                      <a:lnTo>
                        <a:pt x="203" y="373"/>
                      </a:lnTo>
                      <a:lnTo>
                        <a:pt x="234" y="325"/>
                      </a:lnTo>
                      <a:lnTo>
                        <a:pt x="268" y="281"/>
                      </a:lnTo>
                      <a:lnTo>
                        <a:pt x="303" y="234"/>
                      </a:lnTo>
                      <a:lnTo>
                        <a:pt x="340" y="189"/>
                      </a:lnTo>
                      <a:lnTo>
                        <a:pt x="379" y="144"/>
                      </a:lnTo>
                      <a:lnTo>
                        <a:pt x="419" y="101"/>
                      </a:lnTo>
                      <a:lnTo>
                        <a:pt x="461" y="58"/>
                      </a:lnTo>
                      <a:lnTo>
                        <a:pt x="502" y="14"/>
                      </a:lnTo>
                      <a:lnTo>
                        <a:pt x="487" y="0"/>
                      </a:lnTo>
                      <a:lnTo>
                        <a:pt x="446" y="45"/>
                      </a:lnTo>
                      <a:lnTo>
                        <a:pt x="405" y="88"/>
                      </a:lnTo>
                      <a:lnTo>
                        <a:pt x="364" y="132"/>
                      </a:lnTo>
                      <a:lnTo>
                        <a:pt x="326" y="176"/>
                      </a:lnTo>
                      <a:lnTo>
                        <a:pt x="289" y="222"/>
                      </a:lnTo>
                      <a:lnTo>
                        <a:pt x="253" y="268"/>
                      </a:lnTo>
                      <a:lnTo>
                        <a:pt x="217" y="315"/>
                      </a:lnTo>
                      <a:lnTo>
                        <a:pt x="186" y="363"/>
                      </a:lnTo>
                      <a:lnTo>
                        <a:pt x="155" y="410"/>
                      </a:lnTo>
                      <a:lnTo>
                        <a:pt x="126" y="461"/>
                      </a:lnTo>
                      <a:lnTo>
                        <a:pt x="100" y="514"/>
                      </a:lnTo>
                      <a:lnTo>
                        <a:pt x="74" y="567"/>
                      </a:lnTo>
                      <a:lnTo>
                        <a:pt x="52" y="622"/>
                      </a:lnTo>
                      <a:lnTo>
                        <a:pt x="32" y="679"/>
                      </a:lnTo>
                      <a:lnTo>
                        <a:pt x="15" y="738"/>
                      </a:lnTo>
                      <a:lnTo>
                        <a:pt x="0" y="800"/>
                      </a:lnTo>
                      <a:lnTo>
                        <a:pt x="0" y="801"/>
                      </a:lnTo>
                      <a:lnTo>
                        <a:pt x="17" y="80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7" name="Freeform 851"/>
                <p:cNvSpPr>
                  <a:spLocks/>
                </p:cNvSpPr>
                <p:nvPr/>
              </p:nvSpPr>
              <p:spPr bwMode="auto">
                <a:xfrm>
                  <a:off x="2950" y="2912"/>
                  <a:ext cx="45" cy="64"/>
                </a:xfrm>
                <a:custGeom>
                  <a:avLst/>
                  <a:gdLst/>
                  <a:ahLst/>
                  <a:cxnLst>
                    <a:cxn ang="0">
                      <a:pos x="176" y="243"/>
                    </a:cxn>
                    <a:cxn ang="0">
                      <a:pos x="179" y="245"/>
                    </a:cxn>
                    <a:cxn ang="0">
                      <a:pos x="165" y="230"/>
                    </a:cxn>
                    <a:cxn ang="0">
                      <a:pos x="151" y="216"/>
                    </a:cxn>
                    <a:cxn ang="0">
                      <a:pos x="136" y="203"/>
                    </a:cxn>
                    <a:cxn ang="0">
                      <a:pos x="122" y="188"/>
                    </a:cxn>
                    <a:cxn ang="0">
                      <a:pos x="108" y="175"/>
                    </a:cxn>
                    <a:cxn ang="0">
                      <a:pos x="96" y="161"/>
                    </a:cxn>
                    <a:cxn ang="0">
                      <a:pos x="82" y="149"/>
                    </a:cxn>
                    <a:cxn ang="0">
                      <a:pos x="70" y="134"/>
                    </a:cxn>
                    <a:cxn ang="0">
                      <a:pos x="58" y="119"/>
                    </a:cxn>
                    <a:cxn ang="0">
                      <a:pos x="49" y="105"/>
                    </a:cxn>
                    <a:cxn ang="0">
                      <a:pos x="39" y="90"/>
                    </a:cxn>
                    <a:cxn ang="0">
                      <a:pos x="32" y="74"/>
                    </a:cxn>
                    <a:cxn ang="0">
                      <a:pos x="27" y="57"/>
                    </a:cxn>
                    <a:cxn ang="0">
                      <a:pos x="22" y="41"/>
                    </a:cxn>
                    <a:cxn ang="0">
                      <a:pos x="20" y="22"/>
                    </a:cxn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1" y="22"/>
                    </a:cxn>
                    <a:cxn ang="0">
                      <a:pos x="3" y="43"/>
                    </a:cxn>
                    <a:cxn ang="0">
                      <a:pos x="8" y="63"/>
                    </a:cxn>
                    <a:cxn ang="0">
                      <a:pos x="14" y="80"/>
                    </a:cxn>
                    <a:cxn ang="0">
                      <a:pos x="23" y="98"/>
                    </a:cxn>
                    <a:cxn ang="0">
                      <a:pos x="32" y="116"/>
                    </a:cxn>
                    <a:cxn ang="0">
                      <a:pos x="44" y="132"/>
                    </a:cxn>
                    <a:cxn ang="0">
                      <a:pos x="56" y="147"/>
                    </a:cxn>
                    <a:cxn ang="0">
                      <a:pos x="68" y="161"/>
                    </a:cxn>
                    <a:cxn ang="0">
                      <a:pos x="81" y="175"/>
                    </a:cxn>
                    <a:cxn ang="0">
                      <a:pos x="96" y="189"/>
                    </a:cxn>
                    <a:cxn ang="0">
                      <a:pos x="110" y="204"/>
                    </a:cxn>
                    <a:cxn ang="0">
                      <a:pos x="123" y="217"/>
                    </a:cxn>
                    <a:cxn ang="0">
                      <a:pos x="138" y="230"/>
                    </a:cxn>
                    <a:cxn ang="0">
                      <a:pos x="151" y="244"/>
                    </a:cxn>
                    <a:cxn ang="0">
                      <a:pos x="164" y="257"/>
                    </a:cxn>
                    <a:cxn ang="0">
                      <a:pos x="167" y="260"/>
                    </a:cxn>
                    <a:cxn ang="0">
                      <a:pos x="176" y="243"/>
                    </a:cxn>
                  </a:cxnLst>
                  <a:rect l="0" t="0" r="r" b="b"/>
                  <a:pathLst>
                    <a:path w="179" h="260">
                      <a:moveTo>
                        <a:pt x="176" y="243"/>
                      </a:moveTo>
                      <a:lnTo>
                        <a:pt x="179" y="245"/>
                      </a:lnTo>
                      <a:lnTo>
                        <a:pt x="165" y="230"/>
                      </a:lnTo>
                      <a:lnTo>
                        <a:pt x="151" y="216"/>
                      </a:lnTo>
                      <a:lnTo>
                        <a:pt x="136" y="203"/>
                      </a:lnTo>
                      <a:lnTo>
                        <a:pt x="122" y="188"/>
                      </a:lnTo>
                      <a:lnTo>
                        <a:pt x="108" y="175"/>
                      </a:lnTo>
                      <a:lnTo>
                        <a:pt x="96" y="161"/>
                      </a:lnTo>
                      <a:lnTo>
                        <a:pt x="82" y="149"/>
                      </a:lnTo>
                      <a:lnTo>
                        <a:pt x="70" y="134"/>
                      </a:lnTo>
                      <a:lnTo>
                        <a:pt x="58" y="119"/>
                      </a:lnTo>
                      <a:lnTo>
                        <a:pt x="49" y="105"/>
                      </a:lnTo>
                      <a:lnTo>
                        <a:pt x="39" y="90"/>
                      </a:lnTo>
                      <a:lnTo>
                        <a:pt x="32" y="74"/>
                      </a:lnTo>
                      <a:lnTo>
                        <a:pt x="27" y="57"/>
                      </a:lnTo>
                      <a:lnTo>
                        <a:pt x="22" y="41"/>
                      </a:lnTo>
                      <a:lnTo>
                        <a:pt x="20" y="22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22"/>
                      </a:lnTo>
                      <a:lnTo>
                        <a:pt x="3" y="43"/>
                      </a:lnTo>
                      <a:lnTo>
                        <a:pt x="8" y="63"/>
                      </a:lnTo>
                      <a:lnTo>
                        <a:pt x="14" y="80"/>
                      </a:lnTo>
                      <a:lnTo>
                        <a:pt x="23" y="98"/>
                      </a:lnTo>
                      <a:lnTo>
                        <a:pt x="32" y="116"/>
                      </a:lnTo>
                      <a:lnTo>
                        <a:pt x="44" y="132"/>
                      </a:lnTo>
                      <a:lnTo>
                        <a:pt x="56" y="147"/>
                      </a:lnTo>
                      <a:lnTo>
                        <a:pt x="68" y="161"/>
                      </a:lnTo>
                      <a:lnTo>
                        <a:pt x="81" y="175"/>
                      </a:lnTo>
                      <a:lnTo>
                        <a:pt x="96" y="189"/>
                      </a:lnTo>
                      <a:lnTo>
                        <a:pt x="110" y="204"/>
                      </a:lnTo>
                      <a:lnTo>
                        <a:pt x="123" y="217"/>
                      </a:lnTo>
                      <a:lnTo>
                        <a:pt x="138" y="230"/>
                      </a:lnTo>
                      <a:lnTo>
                        <a:pt x="151" y="244"/>
                      </a:lnTo>
                      <a:lnTo>
                        <a:pt x="164" y="257"/>
                      </a:lnTo>
                      <a:lnTo>
                        <a:pt x="167" y="260"/>
                      </a:lnTo>
                      <a:lnTo>
                        <a:pt x="176" y="24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8" name="Freeform 852"/>
                <p:cNvSpPr>
                  <a:spLocks/>
                </p:cNvSpPr>
                <p:nvPr/>
              </p:nvSpPr>
              <p:spPr bwMode="auto">
                <a:xfrm>
                  <a:off x="2992" y="2972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20" y="14"/>
                    </a:cxn>
                    <a:cxn ang="0">
                      <a:pos x="27" y="7"/>
                    </a:cxn>
                    <a:cxn ang="0">
                      <a:pos x="22" y="8"/>
                    </a:cxn>
                    <a:cxn ang="0">
                      <a:pos x="21" y="7"/>
                    </a:cxn>
                    <a:cxn ang="0">
                      <a:pos x="16" y="5"/>
                    </a:cxn>
                    <a:cxn ang="0">
                      <a:pos x="9" y="0"/>
                    </a:cxn>
                    <a:cxn ang="0">
                      <a:pos x="0" y="17"/>
                    </a:cxn>
                    <a:cxn ang="0">
                      <a:pos x="7" y="21"/>
                    </a:cxn>
                    <a:cxn ang="0">
                      <a:pos x="13" y="24"/>
                    </a:cxn>
                    <a:cxn ang="0">
                      <a:pos x="22" y="27"/>
                    </a:cxn>
                    <a:cxn ang="0">
                      <a:pos x="31" y="26"/>
                    </a:cxn>
                    <a:cxn ang="0">
                      <a:pos x="38" y="19"/>
                    </a:cxn>
                    <a:cxn ang="0">
                      <a:pos x="31" y="26"/>
                    </a:cxn>
                    <a:cxn ang="0">
                      <a:pos x="37" y="24"/>
                    </a:cxn>
                    <a:cxn ang="0">
                      <a:pos x="38" y="19"/>
                    </a:cxn>
                    <a:cxn ang="0">
                      <a:pos x="20" y="14"/>
                    </a:cxn>
                  </a:cxnLst>
                  <a:rect l="0" t="0" r="r" b="b"/>
                  <a:pathLst>
                    <a:path w="38" h="27">
                      <a:moveTo>
                        <a:pt x="20" y="14"/>
                      </a:moveTo>
                      <a:lnTo>
                        <a:pt x="27" y="7"/>
                      </a:ln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16" y="5"/>
                      </a:lnTo>
                      <a:lnTo>
                        <a:pt x="9" y="0"/>
                      </a:lnTo>
                      <a:lnTo>
                        <a:pt x="0" y="17"/>
                      </a:lnTo>
                      <a:lnTo>
                        <a:pt x="7" y="21"/>
                      </a:lnTo>
                      <a:lnTo>
                        <a:pt x="13" y="24"/>
                      </a:lnTo>
                      <a:lnTo>
                        <a:pt x="22" y="27"/>
                      </a:lnTo>
                      <a:lnTo>
                        <a:pt x="31" y="26"/>
                      </a:lnTo>
                      <a:lnTo>
                        <a:pt x="38" y="19"/>
                      </a:lnTo>
                      <a:lnTo>
                        <a:pt x="31" y="26"/>
                      </a:lnTo>
                      <a:lnTo>
                        <a:pt x="37" y="24"/>
                      </a:lnTo>
                      <a:lnTo>
                        <a:pt x="38" y="19"/>
                      </a:lnTo>
                      <a:lnTo>
                        <a:pt x="20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29" name="Freeform 853"/>
                <p:cNvSpPr>
                  <a:spLocks/>
                </p:cNvSpPr>
                <p:nvPr/>
              </p:nvSpPr>
              <p:spPr bwMode="auto">
                <a:xfrm>
                  <a:off x="2997" y="2811"/>
                  <a:ext cx="49" cy="166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181" y="6"/>
                    </a:cxn>
                    <a:cxn ang="0">
                      <a:pos x="159" y="41"/>
                    </a:cxn>
                    <a:cxn ang="0">
                      <a:pos x="141" y="77"/>
                    </a:cxn>
                    <a:cxn ang="0">
                      <a:pos x="123" y="117"/>
                    </a:cxn>
                    <a:cxn ang="0">
                      <a:pos x="108" y="155"/>
                    </a:cxn>
                    <a:cxn ang="0">
                      <a:pos x="94" y="196"/>
                    </a:cxn>
                    <a:cxn ang="0">
                      <a:pos x="82" y="239"/>
                    </a:cxn>
                    <a:cxn ang="0">
                      <a:pos x="72" y="281"/>
                    </a:cxn>
                    <a:cxn ang="0">
                      <a:pos x="62" y="324"/>
                    </a:cxn>
                    <a:cxn ang="0">
                      <a:pos x="53" y="368"/>
                    </a:cxn>
                    <a:cxn ang="0">
                      <a:pos x="46" y="410"/>
                    </a:cxn>
                    <a:cxn ang="0">
                      <a:pos x="38" y="454"/>
                    </a:cxn>
                    <a:cxn ang="0">
                      <a:pos x="30" y="498"/>
                    </a:cxn>
                    <a:cxn ang="0">
                      <a:pos x="24" y="540"/>
                    </a:cxn>
                    <a:cxn ang="0">
                      <a:pos x="16" y="582"/>
                    </a:cxn>
                    <a:cxn ang="0">
                      <a:pos x="8" y="622"/>
                    </a:cxn>
                    <a:cxn ang="0">
                      <a:pos x="0" y="661"/>
                    </a:cxn>
                    <a:cxn ang="0">
                      <a:pos x="18" y="666"/>
                    </a:cxn>
                    <a:cxn ang="0">
                      <a:pos x="26" y="626"/>
                    </a:cxn>
                    <a:cxn ang="0">
                      <a:pos x="35" y="584"/>
                    </a:cxn>
                    <a:cxn ang="0">
                      <a:pos x="42" y="542"/>
                    </a:cxn>
                    <a:cxn ang="0">
                      <a:pos x="49" y="501"/>
                    </a:cxn>
                    <a:cxn ang="0">
                      <a:pos x="57" y="458"/>
                    </a:cxn>
                    <a:cxn ang="0">
                      <a:pos x="64" y="413"/>
                    </a:cxn>
                    <a:cxn ang="0">
                      <a:pos x="72" y="370"/>
                    </a:cxn>
                    <a:cxn ang="0">
                      <a:pos x="81" y="327"/>
                    </a:cxn>
                    <a:cxn ang="0">
                      <a:pos x="90" y="286"/>
                    </a:cxn>
                    <a:cxn ang="0">
                      <a:pos x="101" y="243"/>
                    </a:cxn>
                    <a:cxn ang="0">
                      <a:pos x="112" y="201"/>
                    </a:cxn>
                    <a:cxn ang="0">
                      <a:pos x="126" y="162"/>
                    </a:cxn>
                    <a:cxn ang="0">
                      <a:pos x="141" y="121"/>
                    </a:cxn>
                    <a:cxn ang="0">
                      <a:pos x="158" y="86"/>
                    </a:cxn>
                    <a:cxn ang="0">
                      <a:pos x="176" y="51"/>
                    </a:cxn>
                    <a:cxn ang="0">
                      <a:pos x="198" y="17"/>
                    </a:cxn>
                    <a:cxn ang="0">
                      <a:pos x="189" y="22"/>
                    </a:cxn>
                    <a:cxn ang="0">
                      <a:pos x="189" y="0"/>
                    </a:cxn>
                    <a:cxn ang="0">
                      <a:pos x="184" y="1"/>
                    </a:cxn>
                    <a:cxn ang="0">
                      <a:pos x="181" y="6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198" h="666">
                      <a:moveTo>
                        <a:pt x="189" y="0"/>
                      </a:moveTo>
                      <a:lnTo>
                        <a:pt x="181" y="6"/>
                      </a:lnTo>
                      <a:lnTo>
                        <a:pt x="159" y="41"/>
                      </a:lnTo>
                      <a:lnTo>
                        <a:pt x="141" y="77"/>
                      </a:lnTo>
                      <a:lnTo>
                        <a:pt x="123" y="117"/>
                      </a:lnTo>
                      <a:lnTo>
                        <a:pt x="108" y="155"/>
                      </a:lnTo>
                      <a:lnTo>
                        <a:pt x="94" y="196"/>
                      </a:lnTo>
                      <a:lnTo>
                        <a:pt x="82" y="239"/>
                      </a:lnTo>
                      <a:lnTo>
                        <a:pt x="72" y="281"/>
                      </a:lnTo>
                      <a:lnTo>
                        <a:pt x="62" y="324"/>
                      </a:lnTo>
                      <a:lnTo>
                        <a:pt x="53" y="368"/>
                      </a:lnTo>
                      <a:lnTo>
                        <a:pt x="46" y="410"/>
                      </a:lnTo>
                      <a:lnTo>
                        <a:pt x="38" y="454"/>
                      </a:lnTo>
                      <a:lnTo>
                        <a:pt x="30" y="498"/>
                      </a:lnTo>
                      <a:lnTo>
                        <a:pt x="24" y="540"/>
                      </a:lnTo>
                      <a:lnTo>
                        <a:pt x="16" y="582"/>
                      </a:lnTo>
                      <a:lnTo>
                        <a:pt x="8" y="622"/>
                      </a:lnTo>
                      <a:lnTo>
                        <a:pt x="0" y="661"/>
                      </a:lnTo>
                      <a:lnTo>
                        <a:pt x="18" y="666"/>
                      </a:lnTo>
                      <a:lnTo>
                        <a:pt x="26" y="626"/>
                      </a:lnTo>
                      <a:lnTo>
                        <a:pt x="35" y="584"/>
                      </a:lnTo>
                      <a:lnTo>
                        <a:pt x="42" y="542"/>
                      </a:lnTo>
                      <a:lnTo>
                        <a:pt x="49" y="501"/>
                      </a:lnTo>
                      <a:lnTo>
                        <a:pt x="57" y="458"/>
                      </a:lnTo>
                      <a:lnTo>
                        <a:pt x="64" y="413"/>
                      </a:lnTo>
                      <a:lnTo>
                        <a:pt x="72" y="370"/>
                      </a:lnTo>
                      <a:lnTo>
                        <a:pt x="81" y="327"/>
                      </a:lnTo>
                      <a:lnTo>
                        <a:pt x="90" y="286"/>
                      </a:lnTo>
                      <a:lnTo>
                        <a:pt x="101" y="243"/>
                      </a:lnTo>
                      <a:lnTo>
                        <a:pt x="112" y="201"/>
                      </a:lnTo>
                      <a:lnTo>
                        <a:pt x="126" y="162"/>
                      </a:lnTo>
                      <a:lnTo>
                        <a:pt x="141" y="121"/>
                      </a:lnTo>
                      <a:lnTo>
                        <a:pt x="158" y="86"/>
                      </a:lnTo>
                      <a:lnTo>
                        <a:pt x="176" y="51"/>
                      </a:lnTo>
                      <a:lnTo>
                        <a:pt x="198" y="17"/>
                      </a:lnTo>
                      <a:lnTo>
                        <a:pt x="189" y="22"/>
                      </a:lnTo>
                      <a:lnTo>
                        <a:pt x="189" y="0"/>
                      </a:lnTo>
                      <a:lnTo>
                        <a:pt x="184" y="1"/>
                      </a:lnTo>
                      <a:lnTo>
                        <a:pt x="181" y="6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0" name="Freeform 854"/>
                <p:cNvSpPr>
                  <a:spLocks/>
                </p:cNvSpPr>
                <p:nvPr/>
              </p:nvSpPr>
              <p:spPr bwMode="auto">
                <a:xfrm>
                  <a:off x="3044" y="2811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7" y="14"/>
                    </a:cxn>
                    <a:cxn ang="0">
                      <a:pos x="17" y="9"/>
                    </a:cxn>
                    <a:cxn ang="0">
                      <a:pos x="11" y="5"/>
                    </a:cxn>
                    <a:cxn ang="0">
                      <a:pos x="7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2" y="20"/>
                    </a:cxn>
                    <a:cxn ang="0">
                      <a:pos x="1" y="19"/>
                    </a:cxn>
                    <a:cxn ang="0">
                      <a:pos x="0" y="19"/>
                    </a:cxn>
                    <a:cxn ang="0">
                      <a:pos x="0" y="14"/>
                    </a:cxn>
                    <a:cxn ang="0">
                      <a:pos x="17" y="14"/>
                    </a:cxn>
                  </a:cxnLst>
                  <a:rect l="0" t="0" r="r" b="b"/>
                  <a:pathLst>
                    <a:path w="17" h="22">
                      <a:moveTo>
                        <a:pt x="17" y="14"/>
                      </a:moveTo>
                      <a:lnTo>
                        <a:pt x="17" y="9"/>
                      </a:lnTo>
                      <a:lnTo>
                        <a:pt x="11" y="5"/>
                      </a:lnTo>
                      <a:lnTo>
                        <a:pt x="7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17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1" name="Freeform 855"/>
                <p:cNvSpPr>
                  <a:spLocks/>
                </p:cNvSpPr>
                <p:nvPr/>
              </p:nvSpPr>
              <p:spPr bwMode="auto">
                <a:xfrm>
                  <a:off x="3044" y="2814"/>
                  <a:ext cx="7" cy="211"/>
                </a:xfrm>
                <a:custGeom>
                  <a:avLst/>
                  <a:gdLst/>
                  <a:ahLst/>
                  <a:cxnLst>
                    <a:cxn ang="0">
                      <a:pos x="29" y="843"/>
                    </a:cxn>
                    <a:cxn ang="0">
                      <a:pos x="21" y="633"/>
                    </a:cxn>
                    <a:cxn ang="0">
                      <a:pos x="23" y="421"/>
                    </a:cxn>
                    <a:cxn ang="0">
                      <a:pos x="23" y="211"/>
                    </a:cxn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3" y="211"/>
                    </a:cxn>
                    <a:cxn ang="0">
                      <a:pos x="2" y="421"/>
                    </a:cxn>
                    <a:cxn ang="0">
                      <a:pos x="2" y="633"/>
                    </a:cxn>
                    <a:cxn ang="0">
                      <a:pos x="10" y="843"/>
                    </a:cxn>
                    <a:cxn ang="0">
                      <a:pos x="29" y="843"/>
                    </a:cxn>
                  </a:cxnLst>
                  <a:rect l="0" t="0" r="r" b="b"/>
                  <a:pathLst>
                    <a:path w="29" h="843">
                      <a:moveTo>
                        <a:pt x="29" y="843"/>
                      </a:moveTo>
                      <a:lnTo>
                        <a:pt x="21" y="633"/>
                      </a:lnTo>
                      <a:lnTo>
                        <a:pt x="23" y="421"/>
                      </a:lnTo>
                      <a:lnTo>
                        <a:pt x="23" y="211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3" y="211"/>
                      </a:lnTo>
                      <a:lnTo>
                        <a:pt x="2" y="421"/>
                      </a:lnTo>
                      <a:lnTo>
                        <a:pt x="2" y="633"/>
                      </a:lnTo>
                      <a:lnTo>
                        <a:pt x="10" y="843"/>
                      </a:lnTo>
                      <a:lnTo>
                        <a:pt x="29" y="84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2" name="Freeform 856"/>
                <p:cNvSpPr>
                  <a:spLocks/>
                </p:cNvSpPr>
                <p:nvPr/>
              </p:nvSpPr>
              <p:spPr bwMode="auto">
                <a:xfrm>
                  <a:off x="3046" y="3025"/>
                  <a:ext cx="30" cy="50"/>
                </a:xfrm>
                <a:custGeom>
                  <a:avLst/>
                  <a:gdLst/>
                  <a:ahLst/>
                  <a:cxnLst>
                    <a:cxn ang="0">
                      <a:pos x="113" y="180"/>
                    </a:cxn>
                    <a:cxn ang="0">
                      <a:pos x="119" y="182"/>
                    </a:cxn>
                    <a:cxn ang="0">
                      <a:pos x="100" y="162"/>
                    </a:cxn>
                    <a:cxn ang="0">
                      <a:pos x="81" y="143"/>
                    </a:cxn>
                    <a:cxn ang="0">
                      <a:pos x="63" y="123"/>
                    </a:cxn>
                    <a:cxn ang="0">
                      <a:pos x="49" y="101"/>
                    </a:cxn>
                    <a:cxn ang="0">
                      <a:pos x="35" y="79"/>
                    </a:cxn>
                    <a:cxn ang="0">
                      <a:pos x="26" y="56"/>
                    </a:cxn>
                    <a:cxn ang="0">
                      <a:pos x="20" y="3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1" y="31"/>
                    </a:cxn>
                    <a:cxn ang="0">
                      <a:pos x="7" y="61"/>
                    </a:cxn>
                    <a:cxn ang="0">
                      <a:pos x="19" y="88"/>
                    </a:cxn>
                    <a:cxn ang="0">
                      <a:pos x="32" y="112"/>
                    </a:cxn>
                    <a:cxn ang="0">
                      <a:pos x="49" y="135"/>
                    </a:cxn>
                    <a:cxn ang="0">
                      <a:pos x="66" y="156"/>
                    </a:cxn>
                    <a:cxn ang="0">
                      <a:pos x="86" y="178"/>
                    </a:cxn>
                    <a:cxn ang="0">
                      <a:pos x="107" y="197"/>
                    </a:cxn>
                    <a:cxn ang="0">
                      <a:pos x="113" y="200"/>
                    </a:cxn>
                    <a:cxn ang="0">
                      <a:pos x="113" y="180"/>
                    </a:cxn>
                  </a:cxnLst>
                  <a:rect l="0" t="0" r="r" b="b"/>
                  <a:pathLst>
                    <a:path w="119" h="200">
                      <a:moveTo>
                        <a:pt x="113" y="180"/>
                      </a:moveTo>
                      <a:lnTo>
                        <a:pt x="119" y="182"/>
                      </a:lnTo>
                      <a:lnTo>
                        <a:pt x="100" y="162"/>
                      </a:lnTo>
                      <a:lnTo>
                        <a:pt x="81" y="143"/>
                      </a:lnTo>
                      <a:lnTo>
                        <a:pt x="63" y="123"/>
                      </a:lnTo>
                      <a:lnTo>
                        <a:pt x="49" y="101"/>
                      </a:lnTo>
                      <a:lnTo>
                        <a:pt x="35" y="79"/>
                      </a:lnTo>
                      <a:lnTo>
                        <a:pt x="26" y="56"/>
                      </a:lnTo>
                      <a:lnTo>
                        <a:pt x="20" y="3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31"/>
                      </a:lnTo>
                      <a:lnTo>
                        <a:pt x="7" y="61"/>
                      </a:lnTo>
                      <a:lnTo>
                        <a:pt x="19" y="88"/>
                      </a:lnTo>
                      <a:lnTo>
                        <a:pt x="32" y="112"/>
                      </a:lnTo>
                      <a:lnTo>
                        <a:pt x="49" y="135"/>
                      </a:lnTo>
                      <a:lnTo>
                        <a:pt x="66" y="156"/>
                      </a:lnTo>
                      <a:lnTo>
                        <a:pt x="86" y="178"/>
                      </a:lnTo>
                      <a:lnTo>
                        <a:pt x="107" y="197"/>
                      </a:lnTo>
                      <a:lnTo>
                        <a:pt x="113" y="200"/>
                      </a:lnTo>
                      <a:lnTo>
                        <a:pt x="113" y="18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3" name="Freeform 857"/>
                <p:cNvSpPr>
                  <a:spLocks/>
                </p:cNvSpPr>
                <p:nvPr/>
              </p:nvSpPr>
              <p:spPr bwMode="auto">
                <a:xfrm>
                  <a:off x="3074" y="3070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1" y="20"/>
                    </a:cxn>
                    <a:cxn ang="0">
                      <a:pos x="2" y="20"/>
                    </a:cxn>
                    <a:cxn ang="0">
                      <a:pos x="6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6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4" name="Freeform 858"/>
                <p:cNvSpPr>
                  <a:spLocks/>
                </p:cNvSpPr>
                <p:nvPr/>
              </p:nvSpPr>
              <p:spPr bwMode="auto">
                <a:xfrm>
                  <a:off x="4490" y="2664"/>
                  <a:ext cx="195" cy="322"/>
                </a:xfrm>
                <a:custGeom>
                  <a:avLst/>
                  <a:gdLst/>
                  <a:ahLst/>
                  <a:cxnLst>
                    <a:cxn ang="0">
                      <a:pos x="58" y="1254"/>
                    </a:cxn>
                    <a:cxn ang="0">
                      <a:pos x="146" y="1176"/>
                    </a:cxn>
                    <a:cxn ang="0">
                      <a:pos x="219" y="1087"/>
                    </a:cxn>
                    <a:cxn ang="0">
                      <a:pos x="282" y="989"/>
                    </a:cxn>
                    <a:cxn ang="0">
                      <a:pos x="335" y="886"/>
                    </a:cxn>
                    <a:cxn ang="0">
                      <a:pos x="383" y="775"/>
                    </a:cxn>
                    <a:cxn ang="0">
                      <a:pos x="427" y="659"/>
                    </a:cxn>
                    <a:cxn ang="0">
                      <a:pos x="471" y="542"/>
                    </a:cxn>
                    <a:cxn ang="0">
                      <a:pos x="495" y="482"/>
                    </a:cxn>
                    <a:cxn ang="0">
                      <a:pos x="501" y="479"/>
                    </a:cxn>
                    <a:cxn ang="0">
                      <a:pos x="512" y="535"/>
                    </a:cxn>
                    <a:cxn ang="0">
                      <a:pos x="511" y="648"/>
                    </a:cxn>
                    <a:cxn ang="0">
                      <a:pos x="495" y="761"/>
                    </a:cxn>
                    <a:cxn ang="0">
                      <a:pos x="485" y="877"/>
                    </a:cxn>
                    <a:cxn ang="0">
                      <a:pos x="495" y="933"/>
                    </a:cxn>
                    <a:cxn ang="0">
                      <a:pos x="522" y="929"/>
                    </a:cxn>
                    <a:cxn ang="0">
                      <a:pos x="551" y="921"/>
                    </a:cxn>
                    <a:cxn ang="0">
                      <a:pos x="580" y="912"/>
                    </a:cxn>
                    <a:cxn ang="0">
                      <a:pos x="609" y="902"/>
                    </a:cxn>
                    <a:cxn ang="0">
                      <a:pos x="638" y="891"/>
                    </a:cxn>
                    <a:cxn ang="0">
                      <a:pos x="667" y="880"/>
                    </a:cxn>
                    <a:cxn ang="0">
                      <a:pos x="694" y="869"/>
                    </a:cxn>
                    <a:cxn ang="0">
                      <a:pos x="718" y="848"/>
                    </a:cxn>
                    <a:cxn ang="0">
                      <a:pos x="730" y="809"/>
                    </a:cxn>
                    <a:cxn ang="0">
                      <a:pos x="738" y="766"/>
                    </a:cxn>
                    <a:cxn ang="0">
                      <a:pos x="745" y="721"/>
                    </a:cxn>
                    <a:cxn ang="0">
                      <a:pos x="754" y="643"/>
                    </a:cxn>
                    <a:cxn ang="0">
                      <a:pos x="769" y="533"/>
                    </a:cxn>
                    <a:cxn ang="0">
                      <a:pos x="780" y="422"/>
                    </a:cxn>
                    <a:cxn ang="0">
                      <a:pos x="775" y="314"/>
                    </a:cxn>
                    <a:cxn ang="0">
                      <a:pos x="764" y="257"/>
                    </a:cxn>
                    <a:cxn ang="0">
                      <a:pos x="768" y="253"/>
                    </a:cxn>
                    <a:cxn ang="0">
                      <a:pos x="765" y="220"/>
                    </a:cxn>
                    <a:cxn ang="0">
                      <a:pos x="754" y="158"/>
                    </a:cxn>
                    <a:cxn ang="0">
                      <a:pos x="738" y="96"/>
                    </a:cxn>
                    <a:cxn ang="0">
                      <a:pos x="718" y="38"/>
                    </a:cxn>
                    <a:cxn ang="0">
                      <a:pos x="685" y="0"/>
                    </a:cxn>
                    <a:cxn ang="0">
                      <a:pos x="584" y="77"/>
                    </a:cxn>
                    <a:cxn ang="0">
                      <a:pos x="484" y="159"/>
                    </a:cxn>
                    <a:cxn ang="0">
                      <a:pos x="388" y="250"/>
                    </a:cxn>
                    <a:cxn ang="0">
                      <a:pos x="296" y="347"/>
                    </a:cxn>
                    <a:cxn ang="0">
                      <a:pos x="215" y="452"/>
                    </a:cxn>
                    <a:cxn ang="0">
                      <a:pos x="144" y="565"/>
                    </a:cxn>
                    <a:cxn ang="0">
                      <a:pos x="87" y="684"/>
                    </a:cxn>
                    <a:cxn ang="0">
                      <a:pos x="45" y="809"/>
                    </a:cxn>
                    <a:cxn ang="0">
                      <a:pos x="12" y="926"/>
                    </a:cxn>
                    <a:cxn ang="0">
                      <a:pos x="1" y="1047"/>
                    </a:cxn>
                    <a:cxn ang="0">
                      <a:pos x="1" y="1168"/>
                    </a:cxn>
                    <a:cxn ang="0">
                      <a:pos x="3" y="1289"/>
                    </a:cxn>
                    <a:cxn ang="0">
                      <a:pos x="6" y="1289"/>
                    </a:cxn>
                    <a:cxn ang="0">
                      <a:pos x="8" y="1289"/>
                    </a:cxn>
                  </a:cxnLst>
                  <a:rect l="0" t="0" r="r" b="b"/>
                  <a:pathLst>
                    <a:path w="780" h="1289">
                      <a:moveTo>
                        <a:pt x="8" y="1289"/>
                      </a:moveTo>
                      <a:lnTo>
                        <a:pt x="58" y="1254"/>
                      </a:lnTo>
                      <a:lnTo>
                        <a:pt x="104" y="1216"/>
                      </a:lnTo>
                      <a:lnTo>
                        <a:pt x="146" y="1176"/>
                      </a:lnTo>
                      <a:lnTo>
                        <a:pt x="185" y="1132"/>
                      </a:lnTo>
                      <a:lnTo>
                        <a:pt x="219" y="1087"/>
                      </a:lnTo>
                      <a:lnTo>
                        <a:pt x="252" y="1039"/>
                      </a:lnTo>
                      <a:lnTo>
                        <a:pt x="282" y="989"/>
                      </a:lnTo>
                      <a:lnTo>
                        <a:pt x="310" y="937"/>
                      </a:lnTo>
                      <a:lnTo>
                        <a:pt x="335" y="886"/>
                      </a:lnTo>
                      <a:lnTo>
                        <a:pt x="359" y="830"/>
                      </a:lnTo>
                      <a:lnTo>
                        <a:pt x="383" y="775"/>
                      </a:lnTo>
                      <a:lnTo>
                        <a:pt x="405" y="718"/>
                      </a:lnTo>
                      <a:lnTo>
                        <a:pt x="427" y="659"/>
                      </a:lnTo>
                      <a:lnTo>
                        <a:pt x="449" y="600"/>
                      </a:lnTo>
                      <a:lnTo>
                        <a:pt x="471" y="542"/>
                      </a:lnTo>
                      <a:lnTo>
                        <a:pt x="494" y="482"/>
                      </a:lnTo>
                      <a:lnTo>
                        <a:pt x="495" y="482"/>
                      </a:lnTo>
                      <a:lnTo>
                        <a:pt x="499" y="480"/>
                      </a:lnTo>
                      <a:lnTo>
                        <a:pt x="501" y="479"/>
                      </a:lnTo>
                      <a:lnTo>
                        <a:pt x="505" y="479"/>
                      </a:lnTo>
                      <a:lnTo>
                        <a:pt x="512" y="535"/>
                      </a:lnTo>
                      <a:lnTo>
                        <a:pt x="513" y="591"/>
                      </a:lnTo>
                      <a:lnTo>
                        <a:pt x="511" y="648"/>
                      </a:lnTo>
                      <a:lnTo>
                        <a:pt x="504" y="704"/>
                      </a:lnTo>
                      <a:lnTo>
                        <a:pt x="495" y="761"/>
                      </a:lnTo>
                      <a:lnTo>
                        <a:pt x="490" y="819"/>
                      </a:lnTo>
                      <a:lnTo>
                        <a:pt x="485" y="877"/>
                      </a:lnTo>
                      <a:lnTo>
                        <a:pt x="483" y="935"/>
                      </a:lnTo>
                      <a:lnTo>
                        <a:pt x="495" y="933"/>
                      </a:lnTo>
                      <a:lnTo>
                        <a:pt x="509" y="931"/>
                      </a:lnTo>
                      <a:lnTo>
                        <a:pt x="522" y="929"/>
                      </a:lnTo>
                      <a:lnTo>
                        <a:pt x="537" y="926"/>
                      </a:lnTo>
                      <a:lnTo>
                        <a:pt x="551" y="921"/>
                      </a:lnTo>
                      <a:lnTo>
                        <a:pt x="565" y="918"/>
                      </a:lnTo>
                      <a:lnTo>
                        <a:pt x="580" y="912"/>
                      </a:lnTo>
                      <a:lnTo>
                        <a:pt x="594" y="907"/>
                      </a:lnTo>
                      <a:lnTo>
                        <a:pt x="609" y="902"/>
                      </a:lnTo>
                      <a:lnTo>
                        <a:pt x="622" y="896"/>
                      </a:lnTo>
                      <a:lnTo>
                        <a:pt x="638" y="891"/>
                      </a:lnTo>
                      <a:lnTo>
                        <a:pt x="652" y="885"/>
                      </a:lnTo>
                      <a:lnTo>
                        <a:pt x="667" y="880"/>
                      </a:lnTo>
                      <a:lnTo>
                        <a:pt x="681" y="874"/>
                      </a:lnTo>
                      <a:lnTo>
                        <a:pt x="694" y="869"/>
                      </a:lnTo>
                      <a:lnTo>
                        <a:pt x="709" y="866"/>
                      </a:lnTo>
                      <a:lnTo>
                        <a:pt x="718" y="848"/>
                      </a:lnTo>
                      <a:lnTo>
                        <a:pt x="724" y="829"/>
                      </a:lnTo>
                      <a:lnTo>
                        <a:pt x="730" y="809"/>
                      </a:lnTo>
                      <a:lnTo>
                        <a:pt x="735" y="787"/>
                      </a:lnTo>
                      <a:lnTo>
                        <a:pt x="738" y="766"/>
                      </a:lnTo>
                      <a:lnTo>
                        <a:pt x="741" y="743"/>
                      </a:lnTo>
                      <a:lnTo>
                        <a:pt x="745" y="721"/>
                      </a:lnTo>
                      <a:lnTo>
                        <a:pt x="748" y="700"/>
                      </a:lnTo>
                      <a:lnTo>
                        <a:pt x="754" y="643"/>
                      </a:lnTo>
                      <a:lnTo>
                        <a:pt x="761" y="587"/>
                      </a:lnTo>
                      <a:lnTo>
                        <a:pt x="769" y="533"/>
                      </a:lnTo>
                      <a:lnTo>
                        <a:pt x="776" y="477"/>
                      </a:lnTo>
                      <a:lnTo>
                        <a:pt x="780" y="422"/>
                      </a:lnTo>
                      <a:lnTo>
                        <a:pt x="780" y="367"/>
                      </a:lnTo>
                      <a:lnTo>
                        <a:pt x="775" y="314"/>
                      </a:lnTo>
                      <a:lnTo>
                        <a:pt x="762" y="260"/>
                      </a:lnTo>
                      <a:lnTo>
                        <a:pt x="764" y="257"/>
                      </a:lnTo>
                      <a:lnTo>
                        <a:pt x="766" y="255"/>
                      </a:lnTo>
                      <a:lnTo>
                        <a:pt x="768" y="253"/>
                      </a:lnTo>
                      <a:lnTo>
                        <a:pt x="769" y="250"/>
                      </a:lnTo>
                      <a:lnTo>
                        <a:pt x="765" y="220"/>
                      </a:lnTo>
                      <a:lnTo>
                        <a:pt x="760" y="189"/>
                      </a:lnTo>
                      <a:lnTo>
                        <a:pt x="754" y="158"/>
                      </a:lnTo>
                      <a:lnTo>
                        <a:pt x="746" y="127"/>
                      </a:lnTo>
                      <a:lnTo>
                        <a:pt x="738" y="96"/>
                      </a:lnTo>
                      <a:lnTo>
                        <a:pt x="729" y="67"/>
                      </a:lnTo>
                      <a:lnTo>
                        <a:pt x="718" y="38"/>
                      </a:lnTo>
                      <a:lnTo>
                        <a:pt x="705" y="11"/>
                      </a:lnTo>
                      <a:lnTo>
                        <a:pt x="685" y="0"/>
                      </a:lnTo>
                      <a:lnTo>
                        <a:pt x="635" y="37"/>
                      </a:lnTo>
                      <a:lnTo>
                        <a:pt x="584" y="77"/>
                      </a:lnTo>
                      <a:lnTo>
                        <a:pt x="534" y="117"/>
                      </a:lnTo>
                      <a:lnTo>
                        <a:pt x="484" y="159"/>
                      </a:lnTo>
                      <a:lnTo>
                        <a:pt x="435" y="203"/>
                      </a:lnTo>
                      <a:lnTo>
                        <a:pt x="388" y="250"/>
                      </a:lnTo>
                      <a:lnTo>
                        <a:pt x="341" y="298"/>
                      </a:lnTo>
                      <a:lnTo>
                        <a:pt x="296" y="347"/>
                      </a:lnTo>
                      <a:lnTo>
                        <a:pt x="254" y="398"/>
                      </a:lnTo>
                      <a:lnTo>
                        <a:pt x="215" y="452"/>
                      </a:lnTo>
                      <a:lnTo>
                        <a:pt x="178" y="508"/>
                      </a:lnTo>
                      <a:lnTo>
                        <a:pt x="144" y="565"/>
                      </a:lnTo>
                      <a:lnTo>
                        <a:pt x="113" y="622"/>
                      </a:lnTo>
                      <a:lnTo>
                        <a:pt x="87" y="684"/>
                      </a:lnTo>
                      <a:lnTo>
                        <a:pt x="64" y="744"/>
                      </a:lnTo>
                      <a:lnTo>
                        <a:pt x="45" y="809"/>
                      </a:lnTo>
                      <a:lnTo>
                        <a:pt x="26" y="868"/>
                      </a:lnTo>
                      <a:lnTo>
                        <a:pt x="12" y="926"/>
                      </a:lnTo>
                      <a:lnTo>
                        <a:pt x="3" y="988"/>
                      </a:lnTo>
                      <a:lnTo>
                        <a:pt x="1" y="1047"/>
                      </a:lnTo>
                      <a:lnTo>
                        <a:pt x="0" y="1108"/>
                      </a:lnTo>
                      <a:lnTo>
                        <a:pt x="1" y="1168"/>
                      </a:lnTo>
                      <a:lnTo>
                        <a:pt x="2" y="1228"/>
                      </a:lnTo>
                      <a:lnTo>
                        <a:pt x="3" y="1289"/>
                      </a:lnTo>
                      <a:lnTo>
                        <a:pt x="5" y="1289"/>
                      </a:lnTo>
                      <a:lnTo>
                        <a:pt x="6" y="1289"/>
                      </a:lnTo>
                      <a:lnTo>
                        <a:pt x="7" y="1289"/>
                      </a:lnTo>
                      <a:lnTo>
                        <a:pt x="8" y="128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5" name="Freeform 859"/>
                <p:cNvSpPr>
                  <a:spLocks/>
                </p:cNvSpPr>
                <p:nvPr/>
              </p:nvSpPr>
              <p:spPr bwMode="auto">
                <a:xfrm>
                  <a:off x="4490" y="2782"/>
                  <a:ext cx="126" cy="206"/>
                </a:xfrm>
                <a:custGeom>
                  <a:avLst/>
                  <a:gdLst/>
                  <a:ahLst/>
                  <a:cxnLst>
                    <a:cxn ang="0">
                      <a:pos x="492" y="0"/>
                    </a:cxn>
                    <a:cxn ang="0">
                      <a:pos x="483" y="7"/>
                    </a:cxn>
                    <a:cxn ang="0">
                      <a:pos x="460" y="66"/>
                    </a:cxn>
                    <a:cxn ang="0">
                      <a:pos x="438" y="126"/>
                    </a:cxn>
                    <a:cxn ang="0">
                      <a:pos x="416" y="185"/>
                    </a:cxn>
                    <a:cxn ang="0">
                      <a:pos x="394" y="244"/>
                    </a:cxn>
                    <a:cxn ang="0">
                      <a:pos x="372" y="301"/>
                    </a:cxn>
                    <a:cxn ang="0">
                      <a:pos x="347" y="355"/>
                    </a:cxn>
                    <a:cxn ang="0">
                      <a:pos x="324" y="411"/>
                    </a:cxn>
                    <a:cxn ang="0">
                      <a:pos x="300" y="462"/>
                    </a:cxn>
                    <a:cxn ang="0">
                      <a:pos x="272" y="512"/>
                    </a:cxn>
                    <a:cxn ang="0">
                      <a:pos x="243" y="562"/>
                    </a:cxn>
                    <a:cxn ang="0">
                      <a:pos x="210" y="610"/>
                    </a:cxn>
                    <a:cxn ang="0">
                      <a:pos x="176" y="655"/>
                    </a:cxn>
                    <a:cxn ang="0">
                      <a:pos x="137" y="698"/>
                    </a:cxn>
                    <a:cxn ang="0">
                      <a:pos x="97" y="737"/>
                    </a:cxn>
                    <a:cxn ang="0">
                      <a:pos x="51" y="775"/>
                    </a:cxn>
                    <a:cxn ang="0">
                      <a:pos x="0" y="810"/>
                    </a:cxn>
                    <a:cxn ang="0">
                      <a:pos x="11" y="826"/>
                    </a:cxn>
                    <a:cxn ang="0">
                      <a:pos x="62" y="792"/>
                    </a:cxn>
                    <a:cxn ang="0">
                      <a:pos x="108" y="752"/>
                    </a:cxn>
                    <a:cxn ang="0">
                      <a:pos x="151" y="711"/>
                    </a:cxn>
                    <a:cxn ang="0">
                      <a:pos x="191" y="668"/>
                    </a:cxn>
                    <a:cxn ang="0">
                      <a:pos x="225" y="620"/>
                    </a:cxn>
                    <a:cxn ang="0">
                      <a:pos x="259" y="573"/>
                    </a:cxn>
                    <a:cxn ang="0">
                      <a:pos x="288" y="523"/>
                    </a:cxn>
                    <a:cxn ang="0">
                      <a:pos x="316" y="471"/>
                    </a:cxn>
                    <a:cxn ang="0">
                      <a:pos x="343" y="418"/>
                    </a:cxn>
                    <a:cxn ang="0">
                      <a:pos x="366" y="362"/>
                    </a:cxn>
                    <a:cxn ang="0">
                      <a:pos x="390" y="307"/>
                    </a:cxn>
                    <a:cxn ang="0">
                      <a:pos x="412" y="250"/>
                    </a:cxn>
                    <a:cxn ang="0">
                      <a:pos x="434" y="191"/>
                    </a:cxn>
                    <a:cxn ang="0">
                      <a:pos x="456" y="133"/>
                    </a:cxn>
                    <a:cxn ang="0">
                      <a:pos x="478" y="74"/>
                    </a:cxn>
                    <a:cxn ang="0">
                      <a:pos x="502" y="14"/>
                    </a:cxn>
                    <a:cxn ang="0">
                      <a:pos x="492" y="21"/>
                    </a:cxn>
                    <a:cxn ang="0">
                      <a:pos x="492" y="0"/>
                    </a:cxn>
                    <a:cxn ang="0">
                      <a:pos x="487" y="0"/>
                    </a:cxn>
                    <a:cxn ang="0">
                      <a:pos x="483" y="7"/>
                    </a:cxn>
                    <a:cxn ang="0">
                      <a:pos x="492" y="0"/>
                    </a:cxn>
                  </a:cxnLst>
                  <a:rect l="0" t="0" r="r" b="b"/>
                  <a:pathLst>
                    <a:path w="502" h="826">
                      <a:moveTo>
                        <a:pt x="492" y="0"/>
                      </a:moveTo>
                      <a:lnTo>
                        <a:pt x="483" y="7"/>
                      </a:lnTo>
                      <a:lnTo>
                        <a:pt x="460" y="66"/>
                      </a:lnTo>
                      <a:lnTo>
                        <a:pt x="438" y="126"/>
                      </a:lnTo>
                      <a:lnTo>
                        <a:pt x="416" y="185"/>
                      </a:lnTo>
                      <a:lnTo>
                        <a:pt x="394" y="244"/>
                      </a:lnTo>
                      <a:lnTo>
                        <a:pt x="372" y="301"/>
                      </a:lnTo>
                      <a:lnTo>
                        <a:pt x="347" y="355"/>
                      </a:lnTo>
                      <a:lnTo>
                        <a:pt x="324" y="411"/>
                      </a:lnTo>
                      <a:lnTo>
                        <a:pt x="300" y="462"/>
                      </a:lnTo>
                      <a:lnTo>
                        <a:pt x="272" y="512"/>
                      </a:lnTo>
                      <a:lnTo>
                        <a:pt x="243" y="562"/>
                      </a:lnTo>
                      <a:lnTo>
                        <a:pt x="210" y="610"/>
                      </a:lnTo>
                      <a:lnTo>
                        <a:pt x="176" y="655"/>
                      </a:lnTo>
                      <a:lnTo>
                        <a:pt x="137" y="698"/>
                      </a:lnTo>
                      <a:lnTo>
                        <a:pt x="97" y="737"/>
                      </a:lnTo>
                      <a:lnTo>
                        <a:pt x="51" y="775"/>
                      </a:lnTo>
                      <a:lnTo>
                        <a:pt x="0" y="810"/>
                      </a:lnTo>
                      <a:lnTo>
                        <a:pt x="11" y="826"/>
                      </a:lnTo>
                      <a:lnTo>
                        <a:pt x="62" y="792"/>
                      </a:lnTo>
                      <a:lnTo>
                        <a:pt x="108" y="752"/>
                      </a:lnTo>
                      <a:lnTo>
                        <a:pt x="151" y="711"/>
                      </a:lnTo>
                      <a:lnTo>
                        <a:pt x="191" y="668"/>
                      </a:lnTo>
                      <a:lnTo>
                        <a:pt x="225" y="620"/>
                      </a:lnTo>
                      <a:lnTo>
                        <a:pt x="259" y="573"/>
                      </a:lnTo>
                      <a:lnTo>
                        <a:pt x="288" y="523"/>
                      </a:lnTo>
                      <a:lnTo>
                        <a:pt x="316" y="471"/>
                      </a:lnTo>
                      <a:lnTo>
                        <a:pt x="343" y="418"/>
                      </a:lnTo>
                      <a:lnTo>
                        <a:pt x="366" y="362"/>
                      </a:lnTo>
                      <a:lnTo>
                        <a:pt x="390" y="307"/>
                      </a:lnTo>
                      <a:lnTo>
                        <a:pt x="412" y="250"/>
                      </a:lnTo>
                      <a:lnTo>
                        <a:pt x="434" y="191"/>
                      </a:lnTo>
                      <a:lnTo>
                        <a:pt x="456" y="133"/>
                      </a:lnTo>
                      <a:lnTo>
                        <a:pt x="478" y="74"/>
                      </a:lnTo>
                      <a:lnTo>
                        <a:pt x="502" y="14"/>
                      </a:lnTo>
                      <a:lnTo>
                        <a:pt x="492" y="21"/>
                      </a:lnTo>
                      <a:lnTo>
                        <a:pt x="492" y="0"/>
                      </a:lnTo>
                      <a:lnTo>
                        <a:pt x="487" y="0"/>
                      </a:lnTo>
                      <a:lnTo>
                        <a:pt x="483" y="7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6" name="Freeform 860"/>
                <p:cNvSpPr>
                  <a:spLocks/>
                </p:cNvSpPr>
                <p:nvPr/>
              </p:nvSpPr>
              <p:spPr bwMode="auto">
                <a:xfrm>
                  <a:off x="4613" y="2781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22"/>
                    </a:cxn>
                    <a:cxn ang="0">
                      <a:pos x="6" y="21"/>
                    </a:cxn>
                    <a:cxn ang="0">
                      <a:pos x="9" y="20"/>
                    </a:cxn>
                    <a:cxn ang="0">
                      <a:pos x="12" y="20"/>
                    </a:cxn>
                    <a:cxn ang="0">
                      <a:pos x="2" y="10"/>
                    </a:cxn>
                    <a:cxn ang="0">
                      <a:pos x="21" y="8"/>
                    </a:cxn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21" y="8"/>
                    </a:cxn>
                  </a:cxnLst>
                  <a:rect l="0" t="0" r="r" b="b"/>
                  <a:pathLst>
                    <a:path w="21" h="22">
                      <a:moveTo>
                        <a:pt x="21" y="8"/>
                      </a:move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22"/>
                      </a:lnTo>
                      <a:lnTo>
                        <a:pt x="6" y="21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2" y="10"/>
                      </a:lnTo>
                      <a:lnTo>
                        <a:pt x="21" y="8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7" name="Freeform 861"/>
                <p:cNvSpPr>
                  <a:spLocks/>
                </p:cNvSpPr>
                <p:nvPr/>
              </p:nvSpPr>
              <p:spPr bwMode="auto">
                <a:xfrm>
                  <a:off x="4608" y="2784"/>
                  <a:ext cx="13" cy="116"/>
                </a:xfrm>
                <a:custGeom>
                  <a:avLst/>
                  <a:gdLst/>
                  <a:ahLst/>
                  <a:cxnLst>
                    <a:cxn ang="0">
                      <a:pos x="11" y="447"/>
                    </a:cxn>
                    <a:cxn ang="0">
                      <a:pos x="20" y="457"/>
                    </a:cxn>
                    <a:cxn ang="0">
                      <a:pos x="21" y="399"/>
                    </a:cxn>
                    <a:cxn ang="0">
                      <a:pos x="27" y="341"/>
                    </a:cxn>
                    <a:cxn ang="0">
                      <a:pos x="33" y="284"/>
                    </a:cxn>
                    <a:cxn ang="0">
                      <a:pos x="41" y="227"/>
                    </a:cxn>
                    <a:cxn ang="0">
                      <a:pos x="48" y="170"/>
                    </a:cxn>
                    <a:cxn ang="0">
                      <a:pos x="51" y="113"/>
                    </a:cxn>
                    <a:cxn ang="0">
                      <a:pos x="50" y="57"/>
                    </a:cxn>
                    <a:cxn ang="0">
                      <a:pos x="42" y="0"/>
                    </a:cxn>
                    <a:cxn ang="0">
                      <a:pos x="23" y="2"/>
                    </a:cxn>
                    <a:cxn ang="0">
                      <a:pos x="32" y="57"/>
                    </a:cxn>
                    <a:cxn ang="0">
                      <a:pos x="32" y="113"/>
                    </a:cxn>
                    <a:cxn ang="0">
                      <a:pos x="29" y="170"/>
                    </a:cxn>
                    <a:cxn ang="0">
                      <a:pos x="22" y="225"/>
                    </a:cxn>
                    <a:cxn ang="0">
                      <a:pos x="14" y="283"/>
                    </a:cxn>
                    <a:cxn ang="0">
                      <a:pos x="8" y="341"/>
                    </a:cxn>
                    <a:cxn ang="0">
                      <a:pos x="3" y="399"/>
                    </a:cxn>
                    <a:cxn ang="0">
                      <a:pos x="1" y="457"/>
                    </a:cxn>
                    <a:cxn ang="0">
                      <a:pos x="11" y="465"/>
                    </a:cxn>
                    <a:cxn ang="0">
                      <a:pos x="0" y="457"/>
                    </a:cxn>
                    <a:cxn ang="0">
                      <a:pos x="1" y="466"/>
                    </a:cxn>
                    <a:cxn ang="0">
                      <a:pos x="11" y="466"/>
                    </a:cxn>
                    <a:cxn ang="0">
                      <a:pos x="11" y="447"/>
                    </a:cxn>
                  </a:cxnLst>
                  <a:rect l="0" t="0" r="r" b="b"/>
                  <a:pathLst>
                    <a:path w="51" h="466">
                      <a:moveTo>
                        <a:pt x="11" y="447"/>
                      </a:moveTo>
                      <a:lnTo>
                        <a:pt x="20" y="457"/>
                      </a:lnTo>
                      <a:lnTo>
                        <a:pt x="21" y="399"/>
                      </a:lnTo>
                      <a:lnTo>
                        <a:pt x="27" y="341"/>
                      </a:lnTo>
                      <a:lnTo>
                        <a:pt x="33" y="284"/>
                      </a:lnTo>
                      <a:lnTo>
                        <a:pt x="41" y="227"/>
                      </a:lnTo>
                      <a:lnTo>
                        <a:pt x="48" y="170"/>
                      </a:lnTo>
                      <a:lnTo>
                        <a:pt x="51" y="113"/>
                      </a:lnTo>
                      <a:lnTo>
                        <a:pt x="50" y="57"/>
                      </a:lnTo>
                      <a:lnTo>
                        <a:pt x="42" y="0"/>
                      </a:lnTo>
                      <a:lnTo>
                        <a:pt x="23" y="2"/>
                      </a:lnTo>
                      <a:lnTo>
                        <a:pt x="32" y="57"/>
                      </a:lnTo>
                      <a:lnTo>
                        <a:pt x="32" y="113"/>
                      </a:lnTo>
                      <a:lnTo>
                        <a:pt x="29" y="170"/>
                      </a:lnTo>
                      <a:lnTo>
                        <a:pt x="22" y="225"/>
                      </a:lnTo>
                      <a:lnTo>
                        <a:pt x="14" y="283"/>
                      </a:lnTo>
                      <a:lnTo>
                        <a:pt x="8" y="341"/>
                      </a:lnTo>
                      <a:lnTo>
                        <a:pt x="3" y="399"/>
                      </a:lnTo>
                      <a:lnTo>
                        <a:pt x="1" y="457"/>
                      </a:lnTo>
                      <a:lnTo>
                        <a:pt x="11" y="465"/>
                      </a:lnTo>
                      <a:lnTo>
                        <a:pt x="0" y="457"/>
                      </a:lnTo>
                      <a:lnTo>
                        <a:pt x="1" y="466"/>
                      </a:lnTo>
                      <a:lnTo>
                        <a:pt x="11" y="466"/>
                      </a:lnTo>
                      <a:lnTo>
                        <a:pt x="11" y="44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8" name="Freeform 862"/>
                <p:cNvSpPr>
                  <a:spLocks/>
                </p:cNvSpPr>
                <p:nvPr/>
              </p:nvSpPr>
              <p:spPr bwMode="auto">
                <a:xfrm>
                  <a:off x="4610" y="2878"/>
                  <a:ext cx="59" cy="22"/>
                </a:xfrm>
                <a:custGeom>
                  <a:avLst/>
                  <a:gdLst/>
                  <a:ahLst/>
                  <a:cxnLst>
                    <a:cxn ang="0">
                      <a:pos x="218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95" y="8"/>
                    </a:cxn>
                    <a:cxn ang="0">
                      <a:pos x="181" y="13"/>
                    </a:cxn>
                    <a:cxn ang="0">
                      <a:pos x="167" y="19"/>
                    </a:cxn>
                    <a:cxn ang="0">
                      <a:pos x="152" y="26"/>
                    </a:cxn>
                    <a:cxn ang="0">
                      <a:pos x="137" y="31"/>
                    </a:cxn>
                    <a:cxn ang="0">
                      <a:pos x="123" y="37"/>
                    </a:cxn>
                    <a:cxn ang="0">
                      <a:pos x="108" y="43"/>
                    </a:cxn>
                    <a:cxn ang="0">
                      <a:pos x="94" y="48"/>
                    </a:cxn>
                    <a:cxn ang="0">
                      <a:pos x="80" y="52"/>
                    </a:cxn>
                    <a:cxn ang="0">
                      <a:pos x="66" y="56"/>
                    </a:cxn>
                    <a:cxn ang="0">
                      <a:pos x="52" y="61"/>
                    </a:cxn>
                    <a:cxn ang="0">
                      <a:pos x="39" y="63"/>
                    </a:cxn>
                    <a:cxn ang="0">
                      <a:pos x="25" y="65"/>
                    </a:cxn>
                    <a:cxn ang="0">
                      <a:pos x="11" y="68"/>
                    </a:cxn>
                    <a:cxn ang="0">
                      <a:pos x="0" y="69"/>
                    </a:cxn>
                    <a:cxn ang="0">
                      <a:pos x="0" y="87"/>
                    </a:cxn>
                    <a:cxn ang="0">
                      <a:pos x="14" y="86"/>
                    </a:cxn>
                    <a:cxn ang="0">
                      <a:pos x="28" y="84"/>
                    </a:cxn>
                    <a:cxn ang="0">
                      <a:pos x="40" y="82"/>
                    </a:cxn>
                    <a:cxn ang="0">
                      <a:pos x="55" y="80"/>
                    </a:cxn>
                    <a:cxn ang="0">
                      <a:pos x="70" y="75"/>
                    </a:cxn>
                    <a:cxn ang="0">
                      <a:pos x="86" y="70"/>
                    </a:cxn>
                    <a:cxn ang="0">
                      <a:pos x="99" y="65"/>
                    </a:cxn>
                    <a:cxn ang="0">
                      <a:pos x="115" y="61"/>
                    </a:cxn>
                    <a:cxn ang="0">
                      <a:pos x="129" y="56"/>
                    </a:cxn>
                    <a:cxn ang="0">
                      <a:pos x="144" y="50"/>
                    </a:cxn>
                    <a:cxn ang="0">
                      <a:pos x="158" y="44"/>
                    </a:cxn>
                    <a:cxn ang="0">
                      <a:pos x="173" y="38"/>
                    </a:cxn>
                    <a:cxn ang="0">
                      <a:pos x="187" y="32"/>
                    </a:cxn>
                    <a:cxn ang="0">
                      <a:pos x="202" y="27"/>
                    </a:cxn>
                    <a:cxn ang="0">
                      <a:pos x="213" y="24"/>
                    </a:cxn>
                    <a:cxn ang="0">
                      <a:pos x="228" y="19"/>
                    </a:cxn>
                    <a:cxn ang="0">
                      <a:pos x="234" y="16"/>
                    </a:cxn>
                    <a:cxn ang="0">
                      <a:pos x="218" y="5"/>
                    </a:cxn>
                  </a:cxnLst>
                  <a:rect l="0" t="0" r="r" b="b"/>
                  <a:pathLst>
                    <a:path w="234" h="87">
                      <a:moveTo>
                        <a:pt x="218" y="5"/>
                      </a:moveTo>
                      <a:lnTo>
                        <a:pt x="224" y="0"/>
                      </a:lnTo>
                      <a:lnTo>
                        <a:pt x="210" y="5"/>
                      </a:lnTo>
                      <a:lnTo>
                        <a:pt x="195" y="8"/>
                      </a:lnTo>
                      <a:lnTo>
                        <a:pt x="181" y="13"/>
                      </a:lnTo>
                      <a:lnTo>
                        <a:pt x="167" y="19"/>
                      </a:lnTo>
                      <a:lnTo>
                        <a:pt x="152" y="26"/>
                      </a:lnTo>
                      <a:lnTo>
                        <a:pt x="137" y="31"/>
                      </a:lnTo>
                      <a:lnTo>
                        <a:pt x="123" y="37"/>
                      </a:lnTo>
                      <a:lnTo>
                        <a:pt x="108" y="43"/>
                      </a:lnTo>
                      <a:lnTo>
                        <a:pt x="94" y="48"/>
                      </a:lnTo>
                      <a:lnTo>
                        <a:pt x="80" y="52"/>
                      </a:lnTo>
                      <a:lnTo>
                        <a:pt x="66" y="56"/>
                      </a:lnTo>
                      <a:lnTo>
                        <a:pt x="52" y="61"/>
                      </a:lnTo>
                      <a:lnTo>
                        <a:pt x="39" y="63"/>
                      </a:lnTo>
                      <a:lnTo>
                        <a:pt x="25" y="65"/>
                      </a:lnTo>
                      <a:lnTo>
                        <a:pt x="11" y="68"/>
                      </a:lnTo>
                      <a:lnTo>
                        <a:pt x="0" y="69"/>
                      </a:lnTo>
                      <a:lnTo>
                        <a:pt x="0" y="87"/>
                      </a:lnTo>
                      <a:lnTo>
                        <a:pt x="14" y="86"/>
                      </a:lnTo>
                      <a:lnTo>
                        <a:pt x="28" y="84"/>
                      </a:lnTo>
                      <a:lnTo>
                        <a:pt x="40" y="82"/>
                      </a:lnTo>
                      <a:lnTo>
                        <a:pt x="55" y="80"/>
                      </a:lnTo>
                      <a:lnTo>
                        <a:pt x="70" y="75"/>
                      </a:lnTo>
                      <a:lnTo>
                        <a:pt x="86" y="70"/>
                      </a:lnTo>
                      <a:lnTo>
                        <a:pt x="99" y="65"/>
                      </a:lnTo>
                      <a:lnTo>
                        <a:pt x="115" y="61"/>
                      </a:lnTo>
                      <a:lnTo>
                        <a:pt x="129" y="56"/>
                      </a:lnTo>
                      <a:lnTo>
                        <a:pt x="144" y="50"/>
                      </a:lnTo>
                      <a:lnTo>
                        <a:pt x="158" y="44"/>
                      </a:lnTo>
                      <a:lnTo>
                        <a:pt x="173" y="38"/>
                      </a:lnTo>
                      <a:lnTo>
                        <a:pt x="187" y="32"/>
                      </a:lnTo>
                      <a:lnTo>
                        <a:pt x="202" y="27"/>
                      </a:lnTo>
                      <a:lnTo>
                        <a:pt x="213" y="24"/>
                      </a:lnTo>
                      <a:lnTo>
                        <a:pt x="228" y="19"/>
                      </a:lnTo>
                      <a:lnTo>
                        <a:pt x="234" y="16"/>
                      </a:lnTo>
                      <a:lnTo>
                        <a:pt x="218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39" name="Freeform 863"/>
                <p:cNvSpPr>
                  <a:spLocks/>
                </p:cNvSpPr>
                <p:nvPr/>
              </p:nvSpPr>
              <p:spPr bwMode="auto">
                <a:xfrm>
                  <a:off x="4665" y="2838"/>
                  <a:ext cx="14" cy="44"/>
                </a:xfrm>
                <a:custGeom>
                  <a:avLst/>
                  <a:gdLst/>
                  <a:ahLst/>
                  <a:cxnLst>
                    <a:cxn ang="0">
                      <a:pos x="38" y="2"/>
                    </a:cxn>
                    <a:cxn ang="0">
                      <a:pos x="38" y="0"/>
                    </a:cxn>
                    <a:cxn ang="0">
                      <a:pos x="35" y="21"/>
                    </a:cxn>
                    <a:cxn ang="0">
                      <a:pos x="31" y="44"/>
                    </a:cxn>
                    <a:cxn ang="0">
                      <a:pos x="27" y="67"/>
                    </a:cxn>
                    <a:cxn ang="0">
                      <a:pos x="24" y="88"/>
                    </a:cxn>
                    <a:cxn ang="0">
                      <a:pos x="21" y="108"/>
                    </a:cxn>
                    <a:cxn ang="0">
                      <a:pos x="14" y="128"/>
                    </a:cxn>
                    <a:cxn ang="0">
                      <a:pos x="8" y="147"/>
                    </a:cxn>
                    <a:cxn ang="0">
                      <a:pos x="0" y="163"/>
                    </a:cxn>
                    <a:cxn ang="0">
                      <a:pos x="16" y="174"/>
                    </a:cxn>
                    <a:cxn ang="0">
                      <a:pos x="27" y="153"/>
                    </a:cxn>
                    <a:cxn ang="0">
                      <a:pos x="32" y="134"/>
                    </a:cxn>
                    <a:cxn ang="0">
                      <a:pos x="38" y="112"/>
                    </a:cxn>
                    <a:cxn ang="0">
                      <a:pos x="43" y="90"/>
                    </a:cxn>
                    <a:cxn ang="0">
                      <a:pos x="45" y="69"/>
                    </a:cxn>
                    <a:cxn ang="0">
                      <a:pos x="50" y="46"/>
                    </a:cxn>
                    <a:cxn ang="0">
                      <a:pos x="53" y="24"/>
                    </a:cxn>
                    <a:cxn ang="0">
                      <a:pos x="57" y="5"/>
                    </a:cxn>
                    <a:cxn ang="0">
                      <a:pos x="57" y="2"/>
                    </a:cxn>
                    <a:cxn ang="0">
                      <a:pos x="38" y="2"/>
                    </a:cxn>
                  </a:cxnLst>
                  <a:rect l="0" t="0" r="r" b="b"/>
                  <a:pathLst>
                    <a:path w="57" h="174">
                      <a:moveTo>
                        <a:pt x="38" y="2"/>
                      </a:moveTo>
                      <a:lnTo>
                        <a:pt x="38" y="0"/>
                      </a:lnTo>
                      <a:lnTo>
                        <a:pt x="35" y="21"/>
                      </a:lnTo>
                      <a:lnTo>
                        <a:pt x="31" y="44"/>
                      </a:lnTo>
                      <a:lnTo>
                        <a:pt x="27" y="67"/>
                      </a:lnTo>
                      <a:lnTo>
                        <a:pt x="24" y="88"/>
                      </a:lnTo>
                      <a:lnTo>
                        <a:pt x="21" y="108"/>
                      </a:lnTo>
                      <a:lnTo>
                        <a:pt x="14" y="128"/>
                      </a:lnTo>
                      <a:lnTo>
                        <a:pt x="8" y="147"/>
                      </a:lnTo>
                      <a:lnTo>
                        <a:pt x="0" y="163"/>
                      </a:lnTo>
                      <a:lnTo>
                        <a:pt x="16" y="174"/>
                      </a:lnTo>
                      <a:lnTo>
                        <a:pt x="27" y="153"/>
                      </a:lnTo>
                      <a:lnTo>
                        <a:pt x="32" y="134"/>
                      </a:lnTo>
                      <a:lnTo>
                        <a:pt x="38" y="112"/>
                      </a:lnTo>
                      <a:lnTo>
                        <a:pt x="43" y="90"/>
                      </a:lnTo>
                      <a:lnTo>
                        <a:pt x="45" y="69"/>
                      </a:lnTo>
                      <a:lnTo>
                        <a:pt x="50" y="46"/>
                      </a:lnTo>
                      <a:lnTo>
                        <a:pt x="53" y="24"/>
                      </a:lnTo>
                      <a:lnTo>
                        <a:pt x="57" y="5"/>
                      </a:lnTo>
                      <a:lnTo>
                        <a:pt x="57" y="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0" name="Freeform 864"/>
                <p:cNvSpPr>
                  <a:spLocks/>
                </p:cNvSpPr>
                <p:nvPr/>
              </p:nvSpPr>
              <p:spPr bwMode="auto">
                <a:xfrm>
                  <a:off x="4675" y="2729"/>
                  <a:ext cx="12" cy="11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5" y="5"/>
                    </a:cxn>
                    <a:cxn ang="0">
                      <a:pos x="27" y="57"/>
                    </a:cxn>
                    <a:cxn ang="0">
                      <a:pos x="33" y="109"/>
                    </a:cxn>
                    <a:cxn ang="0">
                      <a:pos x="33" y="164"/>
                    </a:cxn>
                    <a:cxn ang="0">
                      <a:pos x="28" y="218"/>
                    </a:cxn>
                    <a:cxn ang="0">
                      <a:pos x="21" y="274"/>
                    </a:cxn>
                    <a:cxn ang="0">
                      <a:pos x="14" y="328"/>
                    </a:cxn>
                    <a:cxn ang="0">
                      <a:pos x="6" y="384"/>
                    </a:cxn>
                    <a:cxn ang="0">
                      <a:pos x="0" y="442"/>
                    </a:cxn>
                    <a:cxn ang="0">
                      <a:pos x="19" y="442"/>
                    </a:cxn>
                    <a:cxn ang="0">
                      <a:pos x="23" y="386"/>
                    </a:cxn>
                    <a:cxn ang="0">
                      <a:pos x="33" y="331"/>
                    </a:cxn>
                    <a:cxn ang="0">
                      <a:pos x="40" y="275"/>
                    </a:cxn>
                    <a:cxn ang="0">
                      <a:pos x="47" y="220"/>
                    </a:cxn>
                    <a:cxn ang="0">
                      <a:pos x="51" y="164"/>
                    </a:cxn>
                    <a:cxn ang="0">
                      <a:pos x="51" y="109"/>
                    </a:cxn>
                    <a:cxn ang="0">
                      <a:pos x="45" y="55"/>
                    </a:cxn>
                    <a:cxn ang="0">
                      <a:pos x="33" y="0"/>
                    </a:cxn>
                    <a:cxn ang="0">
                      <a:pos x="34" y="2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51" h="442">
                      <a:moveTo>
                        <a:pt x="14" y="2"/>
                      </a:moveTo>
                      <a:lnTo>
                        <a:pt x="15" y="5"/>
                      </a:lnTo>
                      <a:lnTo>
                        <a:pt x="27" y="57"/>
                      </a:lnTo>
                      <a:lnTo>
                        <a:pt x="33" y="109"/>
                      </a:lnTo>
                      <a:lnTo>
                        <a:pt x="33" y="164"/>
                      </a:lnTo>
                      <a:lnTo>
                        <a:pt x="28" y="218"/>
                      </a:lnTo>
                      <a:lnTo>
                        <a:pt x="21" y="274"/>
                      </a:lnTo>
                      <a:lnTo>
                        <a:pt x="14" y="328"/>
                      </a:lnTo>
                      <a:lnTo>
                        <a:pt x="6" y="384"/>
                      </a:lnTo>
                      <a:lnTo>
                        <a:pt x="0" y="442"/>
                      </a:lnTo>
                      <a:lnTo>
                        <a:pt x="19" y="442"/>
                      </a:lnTo>
                      <a:lnTo>
                        <a:pt x="23" y="386"/>
                      </a:lnTo>
                      <a:lnTo>
                        <a:pt x="33" y="331"/>
                      </a:lnTo>
                      <a:lnTo>
                        <a:pt x="40" y="275"/>
                      </a:lnTo>
                      <a:lnTo>
                        <a:pt x="47" y="220"/>
                      </a:lnTo>
                      <a:lnTo>
                        <a:pt x="51" y="164"/>
                      </a:lnTo>
                      <a:lnTo>
                        <a:pt x="51" y="109"/>
                      </a:lnTo>
                      <a:lnTo>
                        <a:pt x="45" y="55"/>
                      </a:lnTo>
                      <a:lnTo>
                        <a:pt x="33" y="0"/>
                      </a:lnTo>
                      <a:lnTo>
                        <a:pt x="34" y="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1" name="Freeform 865"/>
                <p:cNvSpPr>
                  <a:spLocks/>
                </p:cNvSpPr>
                <p:nvPr/>
              </p:nvSpPr>
              <p:spPr bwMode="auto">
                <a:xfrm>
                  <a:off x="4678" y="2726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7" y="4"/>
                    </a:cxn>
                    <a:cxn ang="0">
                      <a:pos x="6" y="3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5"/>
                    </a:cxn>
                    <a:cxn ang="0">
                      <a:pos x="0" y="13"/>
                    </a:cxn>
                    <a:cxn ang="0">
                      <a:pos x="20" y="13"/>
                    </a:cxn>
                    <a:cxn ang="0">
                      <a:pos x="19" y="16"/>
                    </a:cxn>
                    <a:cxn ang="0">
                      <a:pos x="20" y="16"/>
                    </a:cxn>
                    <a:cxn ang="0">
                      <a:pos x="23" y="11"/>
                    </a:cxn>
                    <a:cxn ang="0">
                      <a:pos x="27" y="3"/>
                    </a:cxn>
                    <a:cxn ang="0">
                      <a:pos x="26" y="2"/>
                    </a:cxn>
                    <a:cxn ang="0">
                      <a:pos x="7" y="4"/>
                    </a:cxn>
                  </a:cxnLst>
                  <a:rect l="0" t="0" r="r" b="b"/>
                  <a:pathLst>
                    <a:path w="27" h="16">
                      <a:moveTo>
                        <a:pt x="7" y="4"/>
                      </a:move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20" y="13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3" y="11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2" name="Freeform 866"/>
                <p:cNvSpPr>
                  <a:spLocks/>
                </p:cNvSpPr>
                <p:nvPr/>
              </p:nvSpPr>
              <p:spPr bwMode="auto">
                <a:xfrm>
                  <a:off x="4664" y="2665"/>
                  <a:ext cx="21" cy="62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0" y="14"/>
                    </a:cxn>
                    <a:cxn ang="0">
                      <a:pos x="12" y="40"/>
                    </a:cxn>
                    <a:cxn ang="0">
                      <a:pos x="22" y="68"/>
                    </a:cxn>
                    <a:cxn ang="0">
                      <a:pos x="32" y="97"/>
                    </a:cxn>
                    <a:cxn ang="0">
                      <a:pos x="41" y="126"/>
                    </a:cxn>
                    <a:cxn ang="0">
                      <a:pos x="48" y="157"/>
                    </a:cxn>
                    <a:cxn ang="0">
                      <a:pos x="54" y="188"/>
                    </a:cxn>
                    <a:cxn ang="0">
                      <a:pos x="60" y="218"/>
                    </a:cxn>
                    <a:cxn ang="0">
                      <a:pos x="63" y="249"/>
                    </a:cxn>
                    <a:cxn ang="0">
                      <a:pos x="82" y="247"/>
                    </a:cxn>
                    <a:cxn ang="0">
                      <a:pos x="77" y="217"/>
                    </a:cxn>
                    <a:cxn ang="0">
                      <a:pos x="72" y="186"/>
                    </a:cxn>
                    <a:cxn ang="0">
                      <a:pos x="65" y="154"/>
                    </a:cxn>
                    <a:cxn ang="0">
                      <a:pos x="60" y="123"/>
                    </a:cxn>
                    <a:cxn ang="0">
                      <a:pos x="50" y="93"/>
                    </a:cxn>
                    <a:cxn ang="0">
                      <a:pos x="41" y="62"/>
                    </a:cxn>
                    <a:cxn ang="0">
                      <a:pos x="31" y="33"/>
                    </a:cxn>
                    <a:cxn ang="0">
                      <a:pos x="17" y="5"/>
                    </a:cxn>
                    <a:cxn ang="0">
                      <a:pos x="12" y="0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82" h="249">
                      <a:moveTo>
                        <a:pt x="5" y="17"/>
                      </a:moveTo>
                      <a:lnTo>
                        <a:pt x="0" y="14"/>
                      </a:lnTo>
                      <a:lnTo>
                        <a:pt x="12" y="40"/>
                      </a:lnTo>
                      <a:lnTo>
                        <a:pt x="22" y="68"/>
                      </a:lnTo>
                      <a:lnTo>
                        <a:pt x="32" y="97"/>
                      </a:lnTo>
                      <a:lnTo>
                        <a:pt x="41" y="126"/>
                      </a:lnTo>
                      <a:lnTo>
                        <a:pt x="48" y="157"/>
                      </a:lnTo>
                      <a:lnTo>
                        <a:pt x="54" y="188"/>
                      </a:lnTo>
                      <a:lnTo>
                        <a:pt x="60" y="218"/>
                      </a:lnTo>
                      <a:lnTo>
                        <a:pt x="63" y="249"/>
                      </a:lnTo>
                      <a:lnTo>
                        <a:pt x="82" y="247"/>
                      </a:lnTo>
                      <a:lnTo>
                        <a:pt x="77" y="217"/>
                      </a:lnTo>
                      <a:lnTo>
                        <a:pt x="72" y="186"/>
                      </a:lnTo>
                      <a:lnTo>
                        <a:pt x="65" y="154"/>
                      </a:lnTo>
                      <a:lnTo>
                        <a:pt x="60" y="123"/>
                      </a:lnTo>
                      <a:lnTo>
                        <a:pt x="50" y="93"/>
                      </a:lnTo>
                      <a:lnTo>
                        <a:pt x="41" y="62"/>
                      </a:lnTo>
                      <a:lnTo>
                        <a:pt x="31" y="33"/>
                      </a:lnTo>
                      <a:lnTo>
                        <a:pt x="17" y="5"/>
                      </a:lnTo>
                      <a:lnTo>
                        <a:pt x="12" y="0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3" name="Freeform 867"/>
                <p:cNvSpPr>
                  <a:spLocks/>
                </p:cNvSpPr>
                <p:nvPr/>
              </p:nvSpPr>
              <p:spPr bwMode="auto">
                <a:xfrm>
                  <a:off x="4660" y="2661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1" y="20"/>
                    </a:cxn>
                    <a:cxn ang="0">
                      <a:pos x="22" y="31"/>
                    </a:cxn>
                    <a:cxn ang="0">
                      <a:pos x="29" y="14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9" y="4"/>
                    </a:cxn>
                    <a:cxn ang="0">
                      <a:pos x="5" y="0"/>
                    </a:cxn>
                    <a:cxn ang="0">
                      <a:pos x="0" y="4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29" h="31">
                      <a:moveTo>
                        <a:pt x="10" y="20"/>
                      </a:moveTo>
                      <a:lnTo>
                        <a:pt x="1" y="20"/>
                      </a:lnTo>
                      <a:lnTo>
                        <a:pt x="22" y="31"/>
                      </a:lnTo>
                      <a:lnTo>
                        <a:pt x="29" y="1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9" y="4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4" name="Freeform 868"/>
                <p:cNvSpPr>
                  <a:spLocks/>
                </p:cNvSpPr>
                <p:nvPr/>
              </p:nvSpPr>
              <p:spPr bwMode="auto">
                <a:xfrm>
                  <a:off x="4499" y="2662"/>
                  <a:ext cx="163" cy="205"/>
                </a:xfrm>
                <a:custGeom>
                  <a:avLst/>
                  <a:gdLst/>
                  <a:ahLst/>
                  <a:cxnLst>
                    <a:cxn ang="0">
                      <a:pos x="19" y="819"/>
                    </a:cxn>
                    <a:cxn ang="0">
                      <a:pos x="19" y="818"/>
                    </a:cxn>
                    <a:cxn ang="0">
                      <a:pos x="36" y="756"/>
                    </a:cxn>
                    <a:cxn ang="0">
                      <a:pos x="60" y="694"/>
                    </a:cxn>
                    <a:cxn ang="0">
                      <a:pos x="86" y="635"/>
                    </a:cxn>
                    <a:cxn ang="0">
                      <a:pos x="116" y="578"/>
                    </a:cxn>
                    <a:cxn ang="0">
                      <a:pos x="150" y="522"/>
                    </a:cxn>
                    <a:cxn ang="0">
                      <a:pos x="187" y="466"/>
                    </a:cxn>
                    <a:cxn ang="0">
                      <a:pos x="226" y="413"/>
                    </a:cxn>
                    <a:cxn ang="0">
                      <a:pos x="268" y="361"/>
                    </a:cxn>
                    <a:cxn ang="0">
                      <a:pos x="312" y="312"/>
                    </a:cxn>
                    <a:cxn ang="0">
                      <a:pos x="359" y="265"/>
                    </a:cxn>
                    <a:cxn ang="0">
                      <a:pos x="405" y="220"/>
                    </a:cxn>
                    <a:cxn ang="0">
                      <a:pos x="454" y="175"/>
                    </a:cxn>
                    <a:cxn ang="0">
                      <a:pos x="504" y="132"/>
                    </a:cxn>
                    <a:cxn ang="0">
                      <a:pos x="555" y="92"/>
                    </a:cxn>
                    <a:cxn ang="0">
                      <a:pos x="605" y="53"/>
                    </a:cxn>
                    <a:cxn ang="0">
                      <a:pos x="654" y="16"/>
                    </a:cxn>
                    <a:cxn ang="0">
                      <a:pos x="644" y="0"/>
                    </a:cxn>
                    <a:cxn ang="0">
                      <a:pos x="594" y="37"/>
                    </a:cxn>
                    <a:cxn ang="0">
                      <a:pos x="542" y="77"/>
                    </a:cxn>
                    <a:cxn ang="0">
                      <a:pos x="492" y="117"/>
                    </a:cxn>
                    <a:cxn ang="0">
                      <a:pos x="441" y="160"/>
                    </a:cxn>
                    <a:cxn ang="0">
                      <a:pos x="392" y="204"/>
                    </a:cxn>
                    <a:cxn ang="0">
                      <a:pos x="345" y="251"/>
                    </a:cxn>
                    <a:cxn ang="0">
                      <a:pos x="298" y="299"/>
                    </a:cxn>
                    <a:cxn ang="0">
                      <a:pos x="253" y="349"/>
                    </a:cxn>
                    <a:cxn ang="0">
                      <a:pos x="211" y="400"/>
                    </a:cxn>
                    <a:cxn ang="0">
                      <a:pos x="171" y="455"/>
                    </a:cxn>
                    <a:cxn ang="0">
                      <a:pos x="133" y="511"/>
                    </a:cxn>
                    <a:cxn ang="0">
                      <a:pos x="100" y="567"/>
                    </a:cxn>
                    <a:cxn ang="0">
                      <a:pos x="70" y="626"/>
                    </a:cxn>
                    <a:cxn ang="0">
                      <a:pos x="42" y="688"/>
                    </a:cxn>
                    <a:cxn ang="0">
                      <a:pos x="19" y="749"/>
                    </a:cxn>
                    <a:cxn ang="0">
                      <a:pos x="0" y="814"/>
                    </a:cxn>
                    <a:cxn ang="0">
                      <a:pos x="0" y="813"/>
                    </a:cxn>
                    <a:cxn ang="0">
                      <a:pos x="19" y="819"/>
                    </a:cxn>
                  </a:cxnLst>
                  <a:rect l="0" t="0" r="r" b="b"/>
                  <a:pathLst>
                    <a:path w="654" h="819">
                      <a:moveTo>
                        <a:pt x="19" y="819"/>
                      </a:moveTo>
                      <a:lnTo>
                        <a:pt x="19" y="818"/>
                      </a:lnTo>
                      <a:lnTo>
                        <a:pt x="36" y="756"/>
                      </a:lnTo>
                      <a:lnTo>
                        <a:pt x="60" y="694"/>
                      </a:lnTo>
                      <a:lnTo>
                        <a:pt x="86" y="635"/>
                      </a:lnTo>
                      <a:lnTo>
                        <a:pt x="116" y="578"/>
                      </a:lnTo>
                      <a:lnTo>
                        <a:pt x="150" y="522"/>
                      </a:lnTo>
                      <a:lnTo>
                        <a:pt x="187" y="466"/>
                      </a:lnTo>
                      <a:lnTo>
                        <a:pt x="226" y="413"/>
                      </a:lnTo>
                      <a:lnTo>
                        <a:pt x="268" y="361"/>
                      </a:lnTo>
                      <a:lnTo>
                        <a:pt x="312" y="312"/>
                      </a:lnTo>
                      <a:lnTo>
                        <a:pt x="359" y="265"/>
                      </a:lnTo>
                      <a:lnTo>
                        <a:pt x="405" y="220"/>
                      </a:lnTo>
                      <a:lnTo>
                        <a:pt x="454" y="175"/>
                      </a:lnTo>
                      <a:lnTo>
                        <a:pt x="504" y="132"/>
                      </a:lnTo>
                      <a:lnTo>
                        <a:pt x="555" y="92"/>
                      </a:lnTo>
                      <a:lnTo>
                        <a:pt x="605" y="53"/>
                      </a:lnTo>
                      <a:lnTo>
                        <a:pt x="654" y="16"/>
                      </a:lnTo>
                      <a:lnTo>
                        <a:pt x="644" y="0"/>
                      </a:lnTo>
                      <a:lnTo>
                        <a:pt x="594" y="37"/>
                      </a:lnTo>
                      <a:lnTo>
                        <a:pt x="542" y="77"/>
                      </a:lnTo>
                      <a:lnTo>
                        <a:pt x="492" y="117"/>
                      </a:lnTo>
                      <a:lnTo>
                        <a:pt x="441" y="160"/>
                      </a:lnTo>
                      <a:lnTo>
                        <a:pt x="392" y="204"/>
                      </a:lnTo>
                      <a:lnTo>
                        <a:pt x="345" y="251"/>
                      </a:lnTo>
                      <a:lnTo>
                        <a:pt x="298" y="299"/>
                      </a:lnTo>
                      <a:lnTo>
                        <a:pt x="253" y="349"/>
                      </a:lnTo>
                      <a:lnTo>
                        <a:pt x="211" y="400"/>
                      </a:lnTo>
                      <a:lnTo>
                        <a:pt x="171" y="455"/>
                      </a:lnTo>
                      <a:lnTo>
                        <a:pt x="133" y="511"/>
                      </a:lnTo>
                      <a:lnTo>
                        <a:pt x="100" y="567"/>
                      </a:lnTo>
                      <a:lnTo>
                        <a:pt x="70" y="626"/>
                      </a:lnTo>
                      <a:lnTo>
                        <a:pt x="42" y="688"/>
                      </a:lnTo>
                      <a:lnTo>
                        <a:pt x="19" y="749"/>
                      </a:lnTo>
                      <a:lnTo>
                        <a:pt x="0" y="814"/>
                      </a:lnTo>
                      <a:lnTo>
                        <a:pt x="0" y="813"/>
                      </a:lnTo>
                      <a:lnTo>
                        <a:pt x="19" y="8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5" name="Freeform 869"/>
                <p:cNvSpPr>
                  <a:spLocks/>
                </p:cNvSpPr>
                <p:nvPr/>
              </p:nvSpPr>
              <p:spPr bwMode="auto">
                <a:xfrm>
                  <a:off x="4487" y="2865"/>
                  <a:ext cx="16" cy="124"/>
                </a:xfrm>
                <a:custGeom>
                  <a:avLst/>
                  <a:gdLst/>
                  <a:ahLst/>
                  <a:cxnLst>
                    <a:cxn ang="0">
                      <a:pos x="13" y="473"/>
                    </a:cxn>
                    <a:cxn ang="0">
                      <a:pos x="23" y="484"/>
                    </a:cxn>
                    <a:cxn ang="0">
                      <a:pos x="22" y="423"/>
                    </a:cxn>
                    <a:cxn ang="0">
                      <a:pos x="20" y="363"/>
                    </a:cxn>
                    <a:cxn ang="0">
                      <a:pos x="20" y="303"/>
                    </a:cxn>
                    <a:cxn ang="0">
                      <a:pos x="20" y="242"/>
                    </a:cxn>
                    <a:cxn ang="0">
                      <a:pos x="23" y="183"/>
                    </a:cxn>
                    <a:cxn ang="0">
                      <a:pos x="31" y="122"/>
                    </a:cxn>
                    <a:cxn ang="0">
                      <a:pos x="45" y="64"/>
                    </a:cxn>
                    <a:cxn ang="0">
                      <a:pos x="65" y="6"/>
                    </a:cxn>
                    <a:cxn ang="0">
                      <a:pos x="46" y="0"/>
                    </a:cxn>
                    <a:cxn ang="0">
                      <a:pos x="26" y="61"/>
                    </a:cxn>
                    <a:cxn ang="0">
                      <a:pos x="12" y="121"/>
                    </a:cxn>
                    <a:cxn ang="0">
                      <a:pos x="4" y="183"/>
                    </a:cxn>
                    <a:cxn ang="0">
                      <a:pos x="2" y="242"/>
                    </a:cxn>
                    <a:cxn ang="0">
                      <a:pos x="0" y="303"/>
                    </a:cxn>
                    <a:cxn ang="0">
                      <a:pos x="2" y="363"/>
                    </a:cxn>
                    <a:cxn ang="0">
                      <a:pos x="4" y="423"/>
                    </a:cxn>
                    <a:cxn ang="0">
                      <a:pos x="4" y="484"/>
                    </a:cxn>
                    <a:cxn ang="0">
                      <a:pos x="13" y="495"/>
                    </a:cxn>
                    <a:cxn ang="0">
                      <a:pos x="4" y="484"/>
                    </a:cxn>
                    <a:cxn ang="0">
                      <a:pos x="4" y="492"/>
                    </a:cxn>
                    <a:cxn ang="0">
                      <a:pos x="13" y="495"/>
                    </a:cxn>
                    <a:cxn ang="0">
                      <a:pos x="13" y="473"/>
                    </a:cxn>
                  </a:cxnLst>
                  <a:rect l="0" t="0" r="r" b="b"/>
                  <a:pathLst>
                    <a:path w="65" h="495">
                      <a:moveTo>
                        <a:pt x="13" y="473"/>
                      </a:moveTo>
                      <a:lnTo>
                        <a:pt x="23" y="484"/>
                      </a:lnTo>
                      <a:lnTo>
                        <a:pt x="22" y="423"/>
                      </a:lnTo>
                      <a:lnTo>
                        <a:pt x="20" y="363"/>
                      </a:lnTo>
                      <a:lnTo>
                        <a:pt x="20" y="303"/>
                      </a:lnTo>
                      <a:lnTo>
                        <a:pt x="20" y="242"/>
                      </a:lnTo>
                      <a:lnTo>
                        <a:pt x="23" y="183"/>
                      </a:lnTo>
                      <a:lnTo>
                        <a:pt x="31" y="122"/>
                      </a:lnTo>
                      <a:lnTo>
                        <a:pt x="45" y="64"/>
                      </a:lnTo>
                      <a:lnTo>
                        <a:pt x="65" y="6"/>
                      </a:lnTo>
                      <a:lnTo>
                        <a:pt x="46" y="0"/>
                      </a:lnTo>
                      <a:lnTo>
                        <a:pt x="26" y="61"/>
                      </a:lnTo>
                      <a:lnTo>
                        <a:pt x="12" y="121"/>
                      </a:lnTo>
                      <a:lnTo>
                        <a:pt x="4" y="183"/>
                      </a:lnTo>
                      <a:lnTo>
                        <a:pt x="2" y="242"/>
                      </a:lnTo>
                      <a:lnTo>
                        <a:pt x="0" y="303"/>
                      </a:lnTo>
                      <a:lnTo>
                        <a:pt x="2" y="363"/>
                      </a:lnTo>
                      <a:lnTo>
                        <a:pt x="4" y="423"/>
                      </a:lnTo>
                      <a:lnTo>
                        <a:pt x="4" y="484"/>
                      </a:lnTo>
                      <a:lnTo>
                        <a:pt x="13" y="495"/>
                      </a:lnTo>
                      <a:lnTo>
                        <a:pt x="4" y="484"/>
                      </a:lnTo>
                      <a:lnTo>
                        <a:pt x="4" y="492"/>
                      </a:lnTo>
                      <a:lnTo>
                        <a:pt x="13" y="495"/>
                      </a:lnTo>
                      <a:lnTo>
                        <a:pt x="13" y="47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6" name="Freeform 870"/>
                <p:cNvSpPr>
                  <a:spLocks/>
                </p:cNvSpPr>
                <p:nvPr/>
              </p:nvSpPr>
              <p:spPr bwMode="auto">
                <a:xfrm>
                  <a:off x="4490" y="2984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22"/>
                    </a:cxn>
                    <a:cxn ang="0">
                      <a:pos x="3" y="22"/>
                    </a:cxn>
                    <a:cxn ang="0">
                      <a:pos x="4" y="22"/>
                    </a:cxn>
                    <a:cxn ang="0">
                      <a:pos x="5" y="22"/>
                    </a:cxn>
                    <a:cxn ang="0">
                      <a:pos x="6" y="22"/>
                    </a:cxn>
                    <a:cxn ang="0">
                      <a:pos x="11" y="1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1" h="22">
                      <a:moveTo>
                        <a:pt x="0" y="3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6" y="22"/>
                      </a:lnTo>
                      <a:lnTo>
                        <a:pt x="11" y="1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7" name="Freeform 871"/>
                <p:cNvSpPr>
                  <a:spLocks/>
                </p:cNvSpPr>
                <p:nvPr/>
              </p:nvSpPr>
              <p:spPr bwMode="auto">
                <a:xfrm>
                  <a:off x="2679" y="2652"/>
                  <a:ext cx="202" cy="358"/>
                </a:xfrm>
                <a:custGeom>
                  <a:avLst/>
                  <a:gdLst/>
                  <a:ahLst/>
                  <a:cxnLst>
                    <a:cxn ang="0">
                      <a:pos x="793" y="1430"/>
                    </a:cxn>
                    <a:cxn ang="0">
                      <a:pos x="799" y="1430"/>
                    </a:cxn>
                    <a:cxn ang="0">
                      <a:pos x="808" y="1368"/>
                    </a:cxn>
                    <a:cxn ang="0">
                      <a:pos x="800" y="1242"/>
                    </a:cxn>
                    <a:cxn ang="0">
                      <a:pos x="769" y="1115"/>
                    </a:cxn>
                    <a:cxn ang="0">
                      <a:pos x="726" y="990"/>
                    </a:cxn>
                    <a:cxn ang="0">
                      <a:pos x="695" y="918"/>
                    </a:cxn>
                    <a:cxn ang="0">
                      <a:pos x="683" y="889"/>
                    </a:cxn>
                    <a:cxn ang="0">
                      <a:pos x="671" y="860"/>
                    </a:cxn>
                    <a:cxn ang="0">
                      <a:pos x="659" y="833"/>
                    </a:cxn>
                    <a:cxn ang="0">
                      <a:pos x="650" y="819"/>
                    </a:cxn>
                    <a:cxn ang="0">
                      <a:pos x="642" y="821"/>
                    </a:cxn>
                    <a:cxn ang="0">
                      <a:pos x="642" y="800"/>
                    </a:cxn>
                    <a:cxn ang="0">
                      <a:pos x="636" y="782"/>
                    </a:cxn>
                    <a:cxn ang="0">
                      <a:pos x="627" y="764"/>
                    </a:cxn>
                    <a:cxn ang="0">
                      <a:pos x="617" y="749"/>
                    </a:cxn>
                    <a:cxn ang="0">
                      <a:pos x="607" y="731"/>
                    </a:cxn>
                    <a:cxn ang="0">
                      <a:pos x="552" y="629"/>
                    </a:cxn>
                    <a:cxn ang="0">
                      <a:pos x="496" y="524"/>
                    </a:cxn>
                    <a:cxn ang="0">
                      <a:pos x="439" y="423"/>
                    </a:cxn>
                    <a:cxn ang="0">
                      <a:pos x="379" y="324"/>
                    </a:cxn>
                    <a:cxn ang="0">
                      <a:pos x="313" y="230"/>
                    </a:cxn>
                    <a:cxn ang="0">
                      <a:pos x="237" y="145"/>
                    </a:cxn>
                    <a:cxn ang="0">
                      <a:pos x="152" y="66"/>
                    </a:cxn>
                    <a:cxn ang="0">
                      <a:pos x="56" y="0"/>
                    </a:cxn>
                    <a:cxn ang="0">
                      <a:pos x="51" y="1"/>
                    </a:cxn>
                    <a:cxn ang="0">
                      <a:pos x="46" y="3"/>
                    </a:cxn>
                    <a:cxn ang="0">
                      <a:pos x="14" y="179"/>
                    </a:cxn>
                    <a:cxn ang="0">
                      <a:pos x="0" y="360"/>
                    </a:cxn>
                    <a:cxn ang="0">
                      <a:pos x="5" y="543"/>
                    </a:cxn>
                    <a:cxn ang="0">
                      <a:pos x="28" y="721"/>
                    </a:cxn>
                    <a:cxn ang="0">
                      <a:pos x="39" y="770"/>
                    </a:cxn>
                    <a:cxn ang="0">
                      <a:pos x="49" y="818"/>
                    </a:cxn>
                    <a:cxn ang="0">
                      <a:pos x="61" y="864"/>
                    </a:cxn>
                    <a:cxn ang="0">
                      <a:pos x="75" y="908"/>
                    </a:cxn>
                    <a:cxn ang="0">
                      <a:pos x="318" y="1030"/>
                    </a:cxn>
                    <a:cxn ang="0">
                      <a:pos x="322" y="1027"/>
                    </a:cxn>
                    <a:cxn ang="0">
                      <a:pos x="311" y="990"/>
                    </a:cxn>
                    <a:cxn ang="0">
                      <a:pos x="285" y="921"/>
                    </a:cxn>
                    <a:cxn ang="0">
                      <a:pos x="257" y="849"/>
                    </a:cxn>
                    <a:cxn ang="0">
                      <a:pos x="232" y="775"/>
                    </a:cxn>
                    <a:cxn ang="0">
                      <a:pos x="208" y="701"/>
                    </a:cxn>
                    <a:cxn ang="0">
                      <a:pos x="186" y="626"/>
                    </a:cxn>
                    <a:cxn ang="0">
                      <a:pos x="171" y="551"/>
                    </a:cxn>
                    <a:cxn ang="0">
                      <a:pos x="162" y="478"/>
                    </a:cxn>
                    <a:cxn ang="0">
                      <a:pos x="159" y="441"/>
                    </a:cxn>
                    <a:cxn ang="0">
                      <a:pos x="164" y="443"/>
                    </a:cxn>
                    <a:cxn ang="0">
                      <a:pos x="202" y="501"/>
                    </a:cxn>
                    <a:cxn ang="0">
                      <a:pos x="272" y="618"/>
                    </a:cxn>
                    <a:cxn ang="0">
                      <a:pos x="337" y="738"/>
                    </a:cxn>
                    <a:cxn ang="0">
                      <a:pos x="401" y="859"/>
                    </a:cxn>
                    <a:cxn ang="0">
                      <a:pos x="465" y="981"/>
                    </a:cxn>
                    <a:cxn ang="0">
                      <a:pos x="533" y="1101"/>
                    </a:cxn>
                    <a:cxn ang="0">
                      <a:pos x="608" y="1220"/>
                    </a:cxn>
                    <a:cxn ang="0">
                      <a:pos x="693" y="1332"/>
                    </a:cxn>
                    <a:cxn ang="0">
                      <a:pos x="746" y="1394"/>
                    </a:cxn>
                    <a:cxn ang="0">
                      <a:pos x="758" y="1407"/>
                    </a:cxn>
                    <a:cxn ang="0">
                      <a:pos x="771" y="1418"/>
                    </a:cxn>
                    <a:cxn ang="0">
                      <a:pos x="785" y="1426"/>
                    </a:cxn>
                  </a:cxnLst>
                  <a:rect l="0" t="0" r="r" b="b"/>
                  <a:pathLst>
                    <a:path w="808" h="1430">
                      <a:moveTo>
                        <a:pt x="792" y="1430"/>
                      </a:moveTo>
                      <a:lnTo>
                        <a:pt x="793" y="1430"/>
                      </a:lnTo>
                      <a:lnTo>
                        <a:pt x="795" y="1430"/>
                      </a:lnTo>
                      <a:lnTo>
                        <a:pt x="799" y="1430"/>
                      </a:lnTo>
                      <a:lnTo>
                        <a:pt x="800" y="1429"/>
                      </a:lnTo>
                      <a:lnTo>
                        <a:pt x="808" y="1368"/>
                      </a:lnTo>
                      <a:lnTo>
                        <a:pt x="808" y="1305"/>
                      </a:lnTo>
                      <a:lnTo>
                        <a:pt x="800" y="1242"/>
                      </a:lnTo>
                      <a:lnTo>
                        <a:pt x="787" y="1179"/>
                      </a:lnTo>
                      <a:lnTo>
                        <a:pt x="769" y="1115"/>
                      </a:lnTo>
                      <a:lnTo>
                        <a:pt x="748" y="1053"/>
                      </a:lnTo>
                      <a:lnTo>
                        <a:pt x="726" y="990"/>
                      </a:lnTo>
                      <a:lnTo>
                        <a:pt x="702" y="931"/>
                      </a:lnTo>
                      <a:lnTo>
                        <a:pt x="695" y="918"/>
                      </a:lnTo>
                      <a:lnTo>
                        <a:pt x="690" y="903"/>
                      </a:lnTo>
                      <a:lnTo>
                        <a:pt x="683" y="889"/>
                      </a:lnTo>
                      <a:lnTo>
                        <a:pt x="677" y="875"/>
                      </a:lnTo>
                      <a:lnTo>
                        <a:pt x="671" y="860"/>
                      </a:lnTo>
                      <a:lnTo>
                        <a:pt x="664" y="846"/>
                      </a:lnTo>
                      <a:lnTo>
                        <a:pt x="659" y="833"/>
                      </a:lnTo>
                      <a:lnTo>
                        <a:pt x="653" y="821"/>
                      </a:lnTo>
                      <a:lnTo>
                        <a:pt x="650" y="819"/>
                      </a:lnTo>
                      <a:lnTo>
                        <a:pt x="647" y="821"/>
                      </a:lnTo>
                      <a:lnTo>
                        <a:pt x="642" y="821"/>
                      </a:lnTo>
                      <a:lnTo>
                        <a:pt x="637" y="819"/>
                      </a:lnTo>
                      <a:lnTo>
                        <a:pt x="642" y="800"/>
                      </a:lnTo>
                      <a:lnTo>
                        <a:pt x="639" y="790"/>
                      </a:lnTo>
                      <a:lnTo>
                        <a:pt x="636" y="782"/>
                      </a:lnTo>
                      <a:lnTo>
                        <a:pt x="630" y="774"/>
                      </a:lnTo>
                      <a:lnTo>
                        <a:pt x="627" y="764"/>
                      </a:lnTo>
                      <a:lnTo>
                        <a:pt x="621" y="758"/>
                      </a:lnTo>
                      <a:lnTo>
                        <a:pt x="617" y="749"/>
                      </a:lnTo>
                      <a:lnTo>
                        <a:pt x="611" y="740"/>
                      </a:lnTo>
                      <a:lnTo>
                        <a:pt x="607" y="731"/>
                      </a:lnTo>
                      <a:lnTo>
                        <a:pt x="579" y="680"/>
                      </a:lnTo>
                      <a:lnTo>
                        <a:pt x="552" y="629"/>
                      </a:lnTo>
                      <a:lnTo>
                        <a:pt x="524" y="576"/>
                      </a:lnTo>
                      <a:lnTo>
                        <a:pt x="496" y="524"/>
                      </a:lnTo>
                      <a:lnTo>
                        <a:pt x="468" y="473"/>
                      </a:lnTo>
                      <a:lnTo>
                        <a:pt x="439" y="423"/>
                      </a:lnTo>
                      <a:lnTo>
                        <a:pt x="409" y="373"/>
                      </a:lnTo>
                      <a:lnTo>
                        <a:pt x="379" y="324"/>
                      </a:lnTo>
                      <a:lnTo>
                        <a:pt x="346" y="277"/>
                      </a:lnTo>
                      <a:lnTo>
                        <a:pt x="313" y="230"/>
                      </a:lnTo>
                      <a:lnTo>
                        <a:pt x="275" y="186"/>
                      </a:lnTo>
                      <a:lnTo>
                        <a:pt x="237" y="145"/>
                      </a:lnTo>
                      <a:lnTo>
                        <a:pt x="196" y="104"/>
                      </a:lnTo>
                      <a:lnTo>
                        <a:pt x="152" y="66"/>
                      </a:lnTo>
                      <a:lnTo>
                        <a:pt x="107" y="32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6" y="3"/>
                      </a:lnTo>
                      <a:lnTo>
                        <a:pt x="27" y="90"/>
                      </a:lnTo>
                      <a:lnTo>
                        <a:pt x="14" y="179"/>
                      </a:lnTo>
                      <a:lnTo>
                        <a:pt x="4" y="268"/>
                      </a:lnTo>
                      <a:lnTo>
                        <a:pt x="0" y="360"/>
                      </a:lnTo>
                      <a:lnTo>
                        <a:pt x="0" y="451"/>
                      </a:lnTo>
                      <a:lnTo>
                        <a:pt x="5" y="543"/>
                      </a:lnTo>
                      <a:lnTo>
                        <a:pt x="14" y="632"/>
                      </a:lnTo>
                      <a:lnTo>
                        <a:pt x="28" y="721"/>
                      </a:lnTo>
                      <a:lnTo>
                        <a:pt x="34" y="746"/>
                      </a:lnTo>
                      <a:lnTo>
                        <a:pt x="39" y="770"/>
                      </a:lnTo>
                      <a:lnTo>
                        <a:pt x="44" y="794"/>
                      </a:lnTo>
                      <a:lnTo>
                        <a:pt x="49" y="818"/>
                      </a:lnTo>
                      <a:lnTo>
                        <a:pt x="55" y="840"/>
                      </a:lnTo>
                      <a:lnTo>
                        <a:pt x="61" y="864"/>
                      </a:lnTo>
                      <a:lnTo>
                        <a:pt x="67" y="885"/>
                      </a:lnTo>
                      <a:lnTo>
                        <a:pt x="75" y="908"/>
                      </a:lnTo>
                      <a:lnTo>
                        <a:pt x="315" y="1030"/>
                      </a:lnTo>
                      <a:lnTo>
                        <a:pt x="318" y="1030"/>
                      </a:lnTo>
                      <a:lnTo>
                        <a:pt x="319" y="1029"/>
                      </a:lnTo>
                      <a:lnTo>
                        <a:pt x="322" y="1027"/>
                      </a:lnTo>
                      <a:lnTo>
                        <a:pt x="324" y="1026"/>
                      </a:lnTo>
                      <a:lnTo>
                        <a:pt x="311" y="990"/>
                      </a:lnTo>
                      <a:lnTo>
                        <a:pt x="297" y="957"/>
                      </a:lnTo>
                      <a:lnTo>
                        <a:pt x="285" y="921"/>
                      </a:lnTo>
                      <a:lnTo>
                        <a:pt x="272" y="885"/>
                      </a:lnTo>
                      <a:lnTo>
                        <a:pt x="257" y="849"/>
                      </a:lnTo>
                      <a:lnTo>
                        <a:pt x="245" y="813"/>
                      </a:lnTo>
                      <a:lnTo>
                        <a:pt x="232" y="775"/>
                      </a:lnTo>
                      <a:lnTo>
                        <a:pt x="219" y="739"/>
                      </a:lnTo>
                      <a:lnTo>
                        <a:pt x="208" y="701"/>
                      </a:lnTo>
                      <a:lnTo>
                        <a:pt x="196" y="664"/>
                      </a:lnTo>
                      <a:lnTo>
                        <a:pt x="186" y="626"/>
                      </a:lnTo>
                      <a:lnTo>
                        <a:pt x="179" y="589"/>
                      </a:lnTo>
                      <a:lnTo>
                        <a:pt x="171" y="551"/>
                      </a:lnTo>
                      <a:lnTo>
                        <a:pt x="165" y="514"/>
                      </a:lnTo>
                      <a:lnTo>
                        <a:pt x="162" y="478"/>
                      </a:lnTo>
                      <a:lnTo>
                        <a:pt x="158" y="441"/>
                      </a:lnTo>
                      <a:lnTo>
                        <a:pt x="159" y="441"/>
                      </a:lnTo>
                      <a:lnTo>
                        <a:pt x="162" y="441"/>
                      </a:lnTo>
                      <a:lnTo>
                        <a:pt x="164" y="443"/>
                      </a:lnTo>
                      <a:lnTo>
                        <a:pt x="165" y="444"/>
                      </a:lnTo>
                      <a:lnTo>
                        <a:pt x="202" y="501"/>
                      </a:lnTo>
                      <a:lnTo>
                        <a:pt x="237" y="560"/>
                      </a:lnTo>
                      <a:lnTo>
                        <a:pt x="272" y="618"/>
                      </a:lnTo>
                      <a:lnTo>
                        <a:pt x="306" y="677"/>
                      </a:lnTo>
                      <a:lnTo>
                        <a:pt x="337" y="738"/>
                      </a:lnTo>
                      <a:lnTo>
                        <a:pt x="368" y="799"/>
                      </a:lnTo>
                      <a:lnTo>
                        <a:pt x="401" y="859"/>
                      </a:lnTo>
                      <a:lnTo>
                        <a:pt x="432" y="920"/>
                      </a:lnTo>
                      <a:lnTo>
                        <a:pt x="465" y="981"/>
                      </a:lnTo>
                      <a:lnTo>
                        <a:pt x="498" y="1041"/>
                      </a:lnTo>
                      <a:lnTo>
                        <a:pt x="533" y="1101"/>
                      </a:lnTo>
                      <a:lnTo>
                        <a:pt x="570" y="1160"/>
                      </a:lnTo>
                      <a:lnTo>
                        <a:pt x="608" y="1220"/>
                      </a:lnTo>
                      <a:lnTo>
                        <a:pt x="649" y="1277"/>
                      </a:lnTo>
                      <a:lnTo>
                        <a:pt x="693" y="1332"/>
                      </a:lnTo>
                      <a:lnTo>
                        <a:pt x="740" y="1388"/>
                      </a:lnTo>
                      <a:lnTo>
                        <a:pt x="746" y="1394"/>
                      </a:lnTo>
                      <a:lnTo>
                        <a:pt x="752" y="1400"/>
                      </a:lnTo>
                      <a:lnTo>
                        <a:pt x="758" y="1407"/>
                      </a:lnTo>
                      <a:lnTo>
                        <a:pt x="765" y="1413"/>
                      </a:lnTo>
                      <a:lnTo>
                        <a:pt x="771" y="1418"/>
                      </a:lnTo>
                      <a:lnTo>
                        <a:pt x="778" y="1424"/>
                      </a:lnTo>
                      <a:lnTo>
                        <a:pt x="785" y="1426"/>
                      </a:lnTo>
                      <a:lnTo>
                        <a:pt x="792" y="143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8" name="Freeform 872"/>
                <p:cNvSpPr>
                  <a:spLocks/>
                </p:cNvSpPr>
                <p:nvPr/>
              </p:nvSpPr>
              <p:spPr bwMode="auto">
                <a:xfrm>
                  <a:off x="2878" y="3007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4" y="22"/>
                    </a:cxn>
                    <a:cxn ang="0">
                      <a:pos x="9" y="20"/>
                    </a:cxn>
                    <a:cxn ang="0">
                      <a:pos x="12" y="19"/>
                    </a:cxn>
                    <a:cxn ang="0">
                      <a:pos x="18" y="12"/>
                    </a:cxn>
                    <a:cxn ang="0">
                      <a:pos x="12" y="19"/>
                    </a:cxn>
                    <a:cxn ang="0">
                      <a:pos x="17" y="17"/>
                    </a:cxn>
                    <a:cxn ang="0">
                      <a:pos x="18" y="12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8" h="22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9" y="20"/>
                      </a:lnTo>
                      <a:lnTo>
                        <a:pt x="12" y="19"/>
                      </a:lnTo>
                      <a:lnTo>
                        <a:pt x="18" y="12"/>
                      </a:lnTo>
                      <a:lnTo>
                        <a:pt x="12" y="19"/>
                      </a:lnTo>
                      <a:lnTo>
                        <a:pt x="17" y="17"/>
                      </a:lnTo>
                      <a:lnTo>
                        <a:pt x="18" y="1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49" name="Freeform 873"/>
                <p:cNvSpPr>
                  <a:spLocks/>
                </p:cNvSpPr>
                <p:nvPr/>
              </p:nvSpPr>
              <p:spPr bwMode="auto">
                <a:xfrm>
                  <a:off x="2853" y="2884"/>
                  <a:ext cx="30" cy="126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23" y="68"/>
                    </a:cxn>
                    <a:cxn ang="0">
                      <a:pos x="45" y="129"/>
                    </a:cxn>
                    <a:cxn ang="0">
                      <a:pos x="66" y="191"/>
                    </a:cxn>
                    <a:cxn ang="0">
                      <a:pos x="85" y="255"/>
                    </a:cxn>
                    <a:cxn ang="0">
                      <a:pos x="98" y="317"/>
                    </a:cxn>
                    <a:cxn ang="0">
                      <a:pos x="106" y="379"/>
                    </a:cxn>
                    <a:cxn ang="0">
                      <a:pos x="107" y="442"/>
                    </a:cxn>
                    <a:cxn ang="0">
                      <a:pos x="98" y="500"/>
                    </a:cxn>
                    <a:cxn ang="0">
                      <a:pos x="116" y="505"/>
                    </a:cxn>
                    <a:cxn ang="0">
                      <a:pos x="125" y="442"/>
                    </a:cxn>
                    <a:cxn ang="0">
                      <a:pos x="124" y="379"/>
                    </a:cxn>
                    <a:cxn ang="0">
                      <a:pos x="116" y="315"/>
                    </a:cxn>
                    <a:cxn ang="0">
                      <a:pos x="103" y="251"/>
                    </a:cxn>
                    <a:cxn ang="0">
                      <a:pos x="85" y="188"/>
                    </a:cxn>
                    <a:cxn ang="0">
                      <a:pos x="64" y="123"/>
                    </a:cxn>
                    <a:cxn ang="0">
                      <a:pos x="42" y="62"/>
                    </a:cxn>
                    <a:cxn ang="0">
                      <a:pos x="19" y="2"/>
                    </a:cxn>
                    <a:cxn ang="0">
                      <a:pos x="18" y="0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125" h="505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23" y="68"/>
                      </a:lnTo>
                      <a:lnTo>
                        <a:pt x="45" y="129"/>
                      </a:lnTo>
                      <a:lnTo>
                        <a:pt x="66" y="191"/>
                      </a:lnTo>
                      <a:lnTo>
                        <a:pt x="85" y="255"/>
                      </a:lnTo>
                      <a:lnTo>
                        <a:pt x="98" y="317"/>
                      </a:lnTo>
                      <a:lnTo>
                        <a:pt x="106" y="379"/>
                      </a:lnTo>
                      <a:lnTo>
                        <a:pt x="107" y="442"/>
                      </a:lnTo>
                      <a:lnTo>
                        <a:pt x="98" y="500"/>
                      </a:lnTo>
                      <a:lnTo>
                        <a:pt x="116" y="505"/>
                      </a:lnTo>
                      <a:lnTo>
                        <a:pt x="125" y="442"/>
                      </a:lnTo>
                      <a:lnTo>
                        <a:pt x="124" y="379"/>
                      </a:lnTo>
                      <a:lnTo>
                        <a:pt x="116" y="315"/>
                      </a:lnTo>
                      <a:lnTo>
                        <a:pt x="103" y="251"/>
                      </a:lnTo>
                      <a:lnTo>
                        <a:pt x="85" y="188"/>
                      </a:lnTo>
                      <a:lnTo>
                        <a:pt x="64" y="123"/>
                      </a:lnTo>
                      <a:lnTo>
                        <a:pt x="42" y="62"/>
                      </a:lnTo>
                      <a:lnTo>
                        <a:pt x="19" y="2"/>
                      </a:lnTo>
                      <a:lnTo>
                        <a:pt x="18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0" name="Freeform 874"/>
                <p:cNvSpPr>
                  <a:spLocks/>
                </p:cNvSpPr>
                <p:nvPr/>
              </p:nvSpPr>
              <p:spPr bwMode="auto">
                <a:xfrm>
                  <a:off x="2840" y="2856"/>
                  <a:ext cx="17" cy="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0" y="12"/>
                    </a:cxn>
                    <a:cxn ang="0">
                      <a:pos x="6" y="24"/>
                    </a:cxn>
                    <a:cxn ang="0">
                      <a:pos x="11" y="37"/>
                    </a:cxn>
                    <a:cxn ang="0">
                      <a:pos x="17" y="51"/>
                    </a:cxn>
                    <a:cxn ang="0">
                      <a:pos x="24" y="65"/>
                    </a:cxn>
                    <a:cxn ang="0">
                      <a:pos x="29" y="78"/>
                    </a:cxn>
                    <a:cxn ang="0">
                      <a:pos x="35" y="95"/>
                    </a:cxn>
                    <a:cxn ang="0">
                      <a:pos x="43" y="108"/>
                    </a:cxn>
                    <a:cxn ang="0">
                      <a:pos x="50" y="121"/>
                    </a:cxn>
                    <a:cxn ang="0">
                      <a:pos x="67" y="113"/>
                    </a:cxn>
                    <a:cxn ang="0">
                      <a:pos x="58" y="100"/>
                    </a:cxn>
                    <a:cxn ang="0">
                      <a:pos x="54" y="86"/>
                    </a:cxn>
                    <a:cxn ang="0">
                      <a:pos x="48" y="72"/>
                    </a:cxn>
                    <a:cxn ang="0">
                      <a:pos x="42" y="57"/>
                    </a:cxn>
                    <a:cxn ang="0">
                      <a:pos x="35" y="43"/>
                    </a:cxn>
                    <a:cxn ang="0">
                      <a:pos x="29" y="31"/>
                    </a:cxn>
                    <a:cxn ang="0">
                      <a:pos x="25" y="15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67" h="121">
                      <a:moveTo>
                        <a:pt x="2" y="14"/>
                      </a:moveTo>
                      <a:lnTo>
                        <a:pt x="0" y="12"/>
                      </a:lnTo>
                      <a:lnTo>
                        <a:pt x="6" y="24"/>
                      </a:lnTo>
                      <a:lnTo>
                        <a:pt x="11" y="37"/>
                      </a:lnTo>
                      <a:lnTo>
                        <a:pt x="17" y="51"/>
                      </a:lnTo>
                      <a:lnTo>
                        <a:pt x="24" y="65"/>
                      </a:lnTo>
                      <a:lnTo>
                        <a:pt x="29" y="78"/>
                      </a:lnTo>
                      <a:lnTo>
                        <a:pt x="35" y="95"/>
                      </a:lnTo>
                      <a:lnTo>
                        <a:pt x="43" y="108"/>
                      </a:lnTo>
                      <a:lnTo>
                        <a:pt x="50" y="121"/>
                      </a:lnTo>
                      <a:lnTo>
                        <a:pt x="67" y="113"/>
                      </a:lnTo>
                      <a:lnTo>
                        <a:pt x="58" y="100"/>
                      </a:lnTo>
                      <a:lnTo>
                        <a:pt x="54" y="86"/>
                      </a:lnTo>
                      <a:lnTo>
                        <a:pt x="48" y="72"/>
                      </a:lnTo>
                      <a:lnTo>
                        <a:pt x="42" y="57"/>
                      </a:lnTo>
                      <a:lnTo>
                        <a:pt x="35" y="43"/>
                      </a:lnTo>
                      <a:lnTo>
                        <a:pt x="29" y="31"/>
                      </a:lnTo>
                      <a:lnTo>
                        <a:pt x="25" y="15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1" name="Freeform 875"/>
                <p:cNvSpPr>
                  <a:spLocks/>
                </p:cNvSpPr>
                <p:nvPr/>
              </p:nvSpPr>
              <p:spPr bwMode="auto">
                <a:xfrm>
                  <a:off x="2836" y="2855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1" y="10"/>
                    </a:cxn>
                    <a:cxn ang="0">
                      <a:pos x="6" y="19"/>
                    </a:cxn>
                    <a:cxn ang="0">
                      <a:pos x="16" y="24"/>
                    </a:cxn>
                    <a:cxn ang="0">
                      <a:pos x="23" y="22"/>
                    </a:cxn>
                    <a:cxn ang="0">
                      <a:pos x="24" y="22"/>
                    </a:cxn>
                    <a:cxn ang="0">
                      <a:pos x="20" y="19"/>
                    </a:cxn>
                    <a:cxn ang="0">
                      <a:pos x="35" y="5"/>
                    </a:cxn>
                    <a:cxn ang="0">
                      <a:pos x="24" y="0"/>
                    </a:cxn>
                    <a:cxn ang="0">
                      <a:pos x="18" y="4"/>
                    </a:cxn>
                    <a:cxn ang="0">
                      <a:pos x="16" y="5"/>
                    </a:cxn>
                    <a:cxn ang="0">
                      <a:pos x="16" y="4"/>
                    </a:cxn>
                    <a:cxn ang="0">
                      <a:pos x="20" y="13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6" y="19"/>
                    </a:cxn>
                    <a:cxn ang="0">
                      <a:pos x="1" y="10"/>
                    </a:cxn>
                  </a:cxnLst>
                  <a:rect l="0" t="0" r="r" b="b"/>
                  <a:pathLst>
                    <a:path w="35" h="24">
                      <a:moveTo>
                        <a:pt x="1" y="10"/>
                      </a:moveTo>
                      <a:lnTo>
                        <a:pt x="6" y="19"/>
                      </a:lnTo>
                      <a:lnTo>
                        <a:pt x="16" y="24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0" y="19"/>
                      </a:lnTo>
                      <a:lnTo>
                        <a:pt x="35" y="5"/>
                      </a:lnTo>
                      <a:lnTo>
                        <a:pt x="24" y="0"/>
                      </a:lnTo>
                      <a:lnTo>
                        <a:pt x="18" y="4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20" y="13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6" y="19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2" name="Freeform 876"/>
                <p:cNvSpPr>
                  <a:spLocks/>
                </p:cNvSpPr>
                <p:nvPr/>
              </p:nvSpPr>
              <p:spPr bwMode="auto">
                <a:xfrm>
                  <a:off x="2836" y="285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0"/>
                    </a:cxn>
                    <a:cxn ang="0">
                      <a:pos x="0" y="21"/>
                    </a:cxn>
                    <a:cxn ang="0">
                      <a:pos x="19" y="24"/>
                    </a:cxn>
                    <a:cxn ang="0">
                      <a:pos x="24" y="5"/>
                    </a:cxn>
                    <a:cxn ang="0">
                      <a:pos x="24" y="0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24" h="24">
                      <a:moveTo>
                        <a:pt x="6" y="5"/>
                      </a:move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19" y="24"/>
                      </a:ln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3" name="Freeform 877"/>
                <p:cNvSpPr>
                  <a:spLocks/>
                </p:cNvSpPr>
                <p:nvPr/>
              </p:nvSpPr>
              <p:spPr bwMode="auto">
                <a:xfrm>
                  <a:off x="2829" y="2834"/>
                  <a:ext cx="13" cy="1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5" y="18"/>
                    </a:cxn>
                    <a:cxn ang="0">
                      <a:pos x="10" y="26"/>
                    </a:cxn>
                    <a:cxn ang="0">
                      <a:pos x="15" y="36"/>
                    </a:cxn>
                    <a:cxn ang="0">
                      <a:pos x="21" y="43"/>
                    </a:cxn>
                    <a:cxn ang="0">
                      <a:pos x="24" y="50"/>
                    </a:cxn>
                    <a:cxn ang="0">
                      <a:pos x="29" y="59"/>
                    </a:cxn>
                    <a:cxn ang="0">
                      <a:pos x="31" y="67"/>
                    </a:cxn>
                    <a:cxn ang="0">
                      <a:pos x="35" y="75"/>
                    </a:cxn>
                    <a:cxn ang="0">
                      <a:pos x="53" y="70"/>
                    </a:cxn>
                    <a:cxn ang="0">
                      <a:pos x="50" y="60"/>
                    </a:cxn>
                    <a:cxn ang="0">
                      <a:pos x="45" y="50"/>
                    </a:cxn>
                    <a:cxn ang="0">
                      <a:pos x="41" y="42"/>
                    </a:cxn>
                    <a:cxn ang="0">
                      <a:pos x="37" y="32"/>
                    </a:cxn>
                    <a:cxn ang="0">
                      <a:pos x="31" y="25"/>
                    </a:cxn>
                    <a:cxn ang="0">
                      <a:pos x="27" y="17"/>
                    </a:cxn>
                    <a:cxn ang="0">
                      <a:pos x="21" y="10"/>
                    </a:cxn>
                    <a:cxn ang="0">
                      <a:pos x="19" y="1"/>
                    </a:cxn>
                    <a:cxn ang="0">
                      <a:pos x="17" y="0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53" h="75">
                      <a:moveTo>
                        <a:pt x="1" y="9"/>
                      </a:moveTo>
                      <a:lnTo>
                        <a:pt x="0" y="7"/>
                      </a:lnTo>
                      <a:lnTo>
                        <a:pt x="5" y="18"/>
                      </a:lnTo>
                      <a:lnTo>
                        <a:pt x="10" y="26"/>
                      </a:lnTo>
                      <a:lnTo>
                        <a:pt x="15" y="36"/>
                      </a:lnTo>
                      <a:lnTo>
                        <a:pt x="21" y="43"/>
                      </a:lnTo>
                      <a:lnTo>
                        <a:pt x="24" y="50"/>
                      </a:lnTo>
                      <a:lnTo>
                        <a:pt x="29" y="59"/>
                      </a:lnTo>
                      <a:lnTo>
                        <a:pt x="31" y="67"/>
                      </a:lnTo>
                      <a:lnTo>
                        <a:pt x="35" y="75"/>
                      </a:lnTo>
                      <a:lnTo>
                        <a:pt x="53" y="70"/>
                      </a:lnTo>
                      <a:lnTo>
                        <a:pt x="50" y="60"/>
                      </a:lnTo>
                      <a:lnTo>
                        <a:pt x="45" y="50"/>
                      </a:lnTo>
                      <a:lnTo>
                        <a:pt x="41" y="42"/>
                      </a:lnTo>
                      <a:lnTo>
                        <a:pt x="37" y="32"/>
                      </a:lnTo>
                      <a:lnTo>
                        <a:pt x="31" y="25"/>
                      </a:lnTo>
                      <a:lnTo>
                        <a:pt x="27" y="17"/>
                      </a:lnTo>
                      <a:lnTo>
                        <a:pt x="21" y="10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4" name="Freeform 878"/>
                <p:cNvSpPr>
                  <a:spLocks/>
                </p:cNvSpPr>
                <p:nvPr/>
              </p:nvSpPr>
              <p:spPr bwMode="auto">
                <a:xfrm>
                  <a:off x="2692" y="2650"/>
                  <a:ext cx="141" cy="186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0" y="18"/>
                    </a:cxn>
                    <a:cxn ang="0">
                      <a:pos x="50" y="51"/>
                    </a:cxn>
                    <a:cxn ang="0">
                      <a:pos x="96" y="84"/>
                    </a:cxn>
                    <a:cxn ang="0">
                      <a:pos x="140" y="122"/>
                    </a:cxn>
                    <a:cxn ang="0">
                      <a:pos x="179" y="162"/>
                    </a:cxn>
                    <a:cxn ang="0">
                      <a:pos x="217" y="205"/>
                    </a:cxn>
                    <a:cxn ang="0">
                      <a:pos x="255" y="248"/>
                    </a:cxn>
                    <a:cxn ang="0">
                      <a:pos x="287" y="294"/>
                    </a:cxn>
                    <a:cxn ang="0">
                      <a:pos x="320" y="341"/>
                    </a:cxn>
                    <a:cxn ang="0">
                      <a:pos x="351" y="389"/>
                    </a:cxn>
                    <a:cxn ang="0">
                      <a:pos x="380" y="439"/>
                    </a:cxn>
                    <a:cxn ang="0">
                      <a:pos x="409" y="490"/>
                    </a:cxn>
                    <a:cxn ang="0">
                      <a:pos x="438" y="540"/>
                    </a:cxn>
                    <a:cxn ang="0">
                      <a:pos x="465" y="591"/>
                    </a:cxn>
                    <a:cxn ang="0">
                      <a:pos x="492" y="643"/>
                    </a:cxn>
                    <a:cxn ang="0">
                      <a:pos x="520" y="696"/>
                    </a:cxn>
                    <a:cxn ang="0">
                      <a:pos x="548" y="747"/>
                    </a:cxn>
                    <a:cxn ang="0">
                      <a:pos x="564" y="738"/>
                    </a:cxn>
                    <a:cxn ang="0">
                      <a:pos x="537" y="686"/>
                    </a:cxn>
                    <a:cxn ang="0">
                      <a:pos x="509" y="635"/>
                    </a:cxn>
                    <a:cxn ang="0">
                      <a:pos x="481" y="583"/>
                    </a:cxn>
                    <a:cxn ang="0">
                      <a:pos x="454" y="531"/>
                    </a:cxn>
                    <a:cxn ang="0">
                      <a:pos x="425" y="479"/>
                    </a:cxn>
                    <a:cxn ang="0">
                      <a:pos x="396" y="428"/>
                    </a:cxn>
                    <a:cxn ang="0">
                      <a:pos x="367" y="378"/>
                    </a:cxn>
                    <a:cxn ang="0">
                      <a:pos x="336" y="331"/>
                    </a:cxn>
                    <a:cxn ang="0">
                      <a:pos x="303" y="283"/>
                    </a:cxn>
                    <a:cxn ang="0">
                      <a:pos x="268" y="235"/>
                    </a:cxn>
                    <a:cxn ang="0">
                      <a:pos x="231" y="191"/>
                    </a:cxn>
                    <a:cxn ang="0">
                      <a:pos x="194" y="150"/>
                    </a:cxn>
                    <a:cxn ang="0">
                      <a:pos x="152" y="107"/>
                    </a:cxn>
                    <a:cxn ang="0">
                      <a:pos x="108" y="70"/>
                    </a:cxn>
                    <a:cxn ang="0">
                      <a:pos x="61" y="34"/>
                    </a:cxn>
                    <a:cxn ang="0">
                      <a:pos x="11" y="2"/>
                    </a:cxn>
                    <a:cxn ang="0">
                      <a:pos x="3" y="0"/>
                    </a:cxn>
                    <a:cxn ang="0">
                      <a:pos x="11" y="2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64" h="747">
                      <a:moveTo>
                        <a:pt x="9" y="19"/>
                      </a:moveTo>
                      <a:lnTo>
                        <a:pt x="0" y="18"/>
                      </a:lnTo>
                      <a:lnTo>
                        <a:pt x="50" y="51"/>
                      </a:lnTo>
                      <a:lnTo>
                        <a:pt x="96" y="84"/>
                      </a:lnTo>
                      <a:lnTo>
                        <a:pt x="140" y="122"/>
                      </a:lnTo>
                      <a:lnTo>
                        <a:pt x="179" y="162"/>
                      </a:lnTo>
                      <a:lnTo>
                        <a:pt x="217" y="205"/>
                      </a:lnTo>
                      <a:lnTo>
                        <a:pt x="255" y="248"/>
                      </a:lnTo>
                      <a:lnTo>
                        <a:pt x="287" y="294"/>
                      </a:lnTo>
                      <a:lnTo>
                        <a:pt x="320" y="341"/>
                      </a:lnTo>
                      <a:lnTo>
                        <a:pt x="351" y="389"/>
                      </a:lnTo>
                      <a:lnTo>
                        <a:pt x="380" y="439"/>
                      </a:lnTo>
                      <a:lnTo>
                        <a:pt x="409" y="490"/>
                      </a:lnTo>
                      <a:lnTo>
                        <a:pt x="438" y="540"/>
                      </a:lnTo>
                      <a:lnTo>
                        <a:pt x="465" y="591"/>
                      </a:lnTo>
                      <a:lnTo>
                        <a:pt x="492" y="643"/>
                      </a:lnTo>
                      <a:lnTo>
                        <a:pt x="520" y="696"/>
                      </a:lnTo>
                      <a:lnTo>
                        <a:pt x="548" y="747"/>
                      </a:lnTo>
                      <a:lnTo>
                        <a:pt x="564" y="738"/>
                      </a:lnTo>
                      <a:lnTo>
                        <a:pt x="537" y="686"/>
                      </a:lnTo>
                      <a:lnTo>
                        <a:pt x="509" y="635"/>
                      </a:lnTo>
                      <a:lnTo>
                        <a:pt x="481" y="583"/>
                      </a:lnTo>
                      <a:lnTo>
                        <a:pt x="454" y="531"/>
                      </a:lnTo>
                      <a:lnTo>
                        <a:pt x="425" y="479"/>
                      </a:lnTo>
                      <a:lnTo>
                        <a:pt x="396" y="428"/>
                      </a:lnTo>
                      <a:lnTo>
                        <a:pt x="367" y="378"/>
                      </a:lnTo>
                      <a:lnTo>
                        <a:pt x="336" y="331"/>
                      </a:lnTo>
                      <a:lnTo>
                        <a:pt x="303" y="283"/>
                      </a:lnTo>
                      <a:lnTo>
                        <a:pt x="268" y="235"/>
                      </a:lnTo>
                      <a:lnTo>
                        <a:pt x="231" y="191"/>
                      </a:lnTo>
                      <a:lnTo>
                        <a:pt x="194" y="150"/>
                      </a:lnTo>
                      <a:lnTo>
                        <a:pt x="152" y="107"/>
                      </a:lnTo>
                      <a:lnTo>
                        <a:pt x="108" y="70"/>
                      </a:lnTo>
                      <a:lnTo>
                        <a:pt x="61" y="34"/>
                      </a:lnTo>
                      <a:lnTo>
                        <a:pt x="11" y="2"/>
                      </a:lnTo>
                      <a:lnTo>
                        <a:pt x="3" y="0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5" name="Freeform 879"/>
                <p:cNvSpPr>
                  <a:spLocks/>
                </p:cNvSpPr>
                <p:nvPr/>
              </p:nvSpPr>
              <p:spPr bwMode="auto">
                <a:xfrm>
                  <a:off x="2689" y="265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8" y="15"/>
                    </a:cxn>
                    <a:cxn ang="0">
                      <a:pos x="12" y="23"/>
                    </a:cxn>
                    <a:cxn ang="0">
                      <a:pos x="15" y="23"/>
                    </a:cxn>
                    <a:cxn ang="0">
                      <a:pos x="17" y="21"/>
                    </a:cxn>
                    <a:cxn ang="0">
                      <a:pos x="19" y="21"/>
                    </a:cxn>
                    <a:cxn ang="0">
                      <a:pos x="22" y="19"/>
                    </a:cxn>
                    <a:cxn ang="0">
                      <a:pos x="16" y="0"/>
                    </a:cxn>
                    <a:cxn ang="0">
                      <a:pos x="13" y="2"/>
                    </a:cxn>
                    <a:cxn ang="0">
                      <a:pos x="10" y="2"/>
                    </a:cxn>
                    <a:cxn ang="0">
                      <a:pos x="8" y="4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4" y="6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18" y="15"/>
                    </a:cxn>
                  </a:cxnLst>
                  <a:rect l="0" t="0" r="r" b="b"/>
                  <a:pathLst>
                    <a:path w="22" h="23">
                      <a:moveTo>
                        <a:pt x="18" y="15"/>
                      </a:moveTo>
                      <a:lnTo>
                        <a:pt x="12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2" y="19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6" name="Freeform 880"/>
                <p:cNvSpPr>
                  <a:spLocks/>
                </p:cNvSpPr>
                <p:nvPr/>
              </p:nvSpPr>
              <p:spPr bwMode="auto">
                <a:xfrm>
                  <a:off x="2677" y="2653"/>
                  <a:ext cx="16" cy="180"/>
                </a:xfrm>
                <a:custGeom>
                  <a:avLst/>
                  <a:gdLst/>
                  <a:ahLst/>
                  <a:cxnLst>
                    <a:cxn ang="0">
                      <a:pos x="47" y="719"/>
                    </a:cxn>
                    <a:cxn ang="0">
                      <a:pos x="47" y="720"/>
                    </a:cxn>
                    <a:cxn ang="0">
                      <a:pos x="33" y="631"/>
                    </a:cxn>
                    <a:cxn ang="0">
                      <a:pos x="23" y="542"/>
                    </a:cxn>
                    <a:cxn ang="0">
                      <a:pos x="19" y="450"/>
                    </a:cxn>
                    <a:cxn ang="0">
                      <a:pos x="19" y="359"/>
                    </a:cxn>
                    <a:cxn ang="0">
                      <a:pos x="23" y="267"/>
                    </a:cxn>
                    <a:cxn ang="0">
                      <a:pos x="31" y="178"/>
                    </a:cxn>
                    <a:cxn ang="0">
                      <a:pos x="47" y="90"/>
                    </a:cxn>
                    <a:cxn ang="0">
                      <a:pos x="65" y="3"/>
                    </a:cxn>
                    <a:cxn ang="0">
                      <a:pos x="47" y="0"/>
                    </a:cxn>
                    <a:cxn ang="0">
                      <a:pos x="28" y="88"/>
                    </a:cxn>
                    <a:cxn ang="0">
                      <a:pos x="13" y="176"/>
                    </a:cxn>
                    <a:cxn ang="0">
                      <a:pos x="5" y="267"/>
                    </a:cxn>
                    <a:cxn ang="0">
                      <a:pos x="0" y="359"/>
                    </a:cxn>
                    <a:cxn ang="0">
                      <a:pos x="0" y="450"/>
                    </a:cxn>
                    <a:cxn ang="0">
                      <a:pos x="5" y="542"/>
                    </a:cxn>
                    <a:cxn ang="0">
                      <a:pos x="14" y="632"/>
                    </a:cxn>
                    <a:cxn ang="0">
                      <a:pos x="29" y="722"/>
                    </a:cxn>
                    <a:cxn ang="0">
                      <a:pos x="29" y="723"/>
                    </a:cxn>
                    <a:cxn ang="0">
                      <a:pos x="47" y="719"/>
                    </a:cxn>
                  </a:cxnLst>
                  <a:rect l="0" t="0" r="r" b="b"/>
                  <a:pathLst>
                    <a:path w="65" h="723">
                      <a:moveTo>
                        <a:pt x="47" y="719"/>
                      </a:moveTo>
                      <a:lnTo>
                        <a:pt x="47" y="720"/>
                      </a:lnTo>
                      <a:lnTo>
                        <a:pt x="33" y="631"/>
                      </a:lnTo>
                      <a:lnTo>
                        <a:pt x="23" y="542"/>
                      </a:lnTo>
                      <a:lnTo>
                        <a:pt x="19" y="450"/>
                      </a:lnTo>
                      <a:lnTo>
                        <a:pt x="19" y="359"/>
                      </a:lnTo>
                      <a:lnTo>
                        <a:pt x="23" y="267"/>
                      </a:lnTo>
                      <a:lnTo>
                        <a:pt x="31" y="178"/>
                      </a:lnTo>
                      <a:lnTo>
                        <a:pt x="47" y="90"/>
                      </a:lnTo>
                      <a:lnTo>
                        <a:pt x="65" y="3"/>
                      </a:lnTo>
                      <a:lnTo>
                        <a:pt x="47" y="0"/>
                      </a:lnTo>
                      <a:lnTo>
                        <a:pt x="28" y="88"/>
                      </a:lnTo>
                      <a:lnTo>
                        <a:pt x="13" y="176"/>
                      </a:lnTo>
                      <a:lnTo>
                        <a:pt x="5" y="267"/>
                      </a:lnTo>
                      <a:lnTo>
                        <a:pt x="0" y="359"/>
                      </a:lnTo>
                      <a:lnTo>
                        <a:pt x="0" y="450"/>
                      </a:lnTo>
                      <a:lnTo>
                        <a:pt x="5" y="542"/>
                      </a:lnTo>
                      <a:lnTo>
                        <a:pt x="14" y="632"/>
                      </a:lnTo>
                      <a:lnTo>
                        <a:pt x="29" y="722"/>
                      </a:lnTo>
                      <a:lnTo>
                        <a:pt x="29" y="723"/>
                      </a:lnTo>
                      <a:lnTo>
                        <a:pt x="47" y="7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7" name="Freeform 881"/>
                <p:cNvSpPr>
                  <a:spLocks/>
                </p:cNvSpPr>
                <p:nvPr/>
              </p:nvSpPr>
              <p:spPr bwMode="auto">
                <a:xfrm>
                  <a:off x="2684" y="2833"/>
                  <a:ext cx="16" cy="48"/>
                </a:xfrm>
                <a:custGeom>
                  <a:avLst/>
                  <a:gdLst/>
                  <a:ahLst/>
                  <a:cxnLst>
                    <a:cxn ang="0">
                      <a:pos x="59" y="179"/>
                    </a:cxn>
                    <a:cxn ang="0">
                      <a:pos x="64" y="184"/>
                    </a:cxn>
                    <a:cxn ang="0">
                      <a:pos x="56" y="162"/>
                    </a:cxn>
                    <a:cxn ang="0">
                      <a:pos x="50" y="142"/>
                    </a:cxn>
                    <a:cxn ang="0">
                      <a:pos x="44" y="118"/>
                    </a:cxn>
                    <a:cxn ang="0">
                      <a:pos x="38" y="95"/>
                    </a:cxn>
                    <a:cxn ang="0">
                      <a:pos x="34" y="72"/>
                    </a:cxn>
                    <a:cxn ang="0">
                      <a:pos x="28" y="48"/>
                    </a:cxn>
                    <a:cxn ang="0">
                      <a:pos x="23" y="24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5" y="29"/>
                    </a:cxn>
                    <a:cxn ang="0">
                      <a:pos x="9" y="52"/>
                    </a:cxn>
                    <a:cxn ang="0">
                      <a:pos x="15" y="75"/>
                    </a:cxn>
                    <a:cxn ang="0">
                      <a:pos x="20" y="99"/>
                    </a:cxn>
                    <a:cxn ang="0">
                      <a:pos x="26" y="123"/>
                    </a:cxn>
                    <a:cxn ang="0">
                      <a:pos x="31" y="145"/>
                    </a:cxn>
                    <a:cxn ang="0">
                      <a:pos x="37" y="169"/>
                    </a:cxn>
                    <a:cxn ang="0">
                      <a:pos x="45" y="190"/>
                    </a:cxn>
                    <a:cxn ang="0">
                      <a:pos x="51" y="195"/>
                    </a:cxn>
                    <a:cxn ang="0">
                      <a:pos x="59" y="179"/>
                    </a:cxn>
                  </a:cxnLst>
                  <a:rect l="0" t="0" r="r" b="b"/>
                  <a:pathLst>
                    <a:path w="64" h="195">
                      <a:moveTo>
                        <a:pt x="59" y="179"/>
                      </a:moveTo>
                      <a:lnTo>
                        <a:pt x="64" y="184"/>
                      </a:lnTo>
                      <a:lnTo>
                        <a:pt x="56" y="162"/>
                      </a:lnTo>
                      <a:lnTo>
                        <a:pt x="50" y="142"/>
                      </a:lnTo>
                      <a:lnTo>
                        <a:pt x="44" y="118"/>
                      </a:lnTo>
                      <a:lnTo>
                        <a:pt x="38" y="95"/>
                      </a:lnTo>
                      <a:lnTo>
                        <a:pt x="34" y="72"/>
                      </a:lnTo>
                      <a:lnTo>
                        <a:pt x="28" y="48"/>
                      </a:lnTo>
                      <a:lnTo>
                        <a:pt x="23" y="24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5" y="29"/>
                      </a:lnTo>
                      <a:lnTo>
                        <a:pt x="9" y="52"/>
                      </a:lnTo>
                      <a:lnTo>
                        <a:pt x="15" y="75"/>
                      </a:lnTo>
                      <a:lnTo>
                        <a:pt x="20" y="99"/>
                      </a:lnTo>
                      <a:lnTo>
                        <a:pt x="26" y="123"/>
                      </a:lnTo>
                      <a:lnTo>
                        <a:pt x="31" y="145"/>
                      </a:lnTo>
                      <a:lnTo>
                        <a:pt x="37" y="169"/>
                      </a:lnTo>
                      <a:lnTo>
                        <a:pt x="45" y="190"/>
                      </a:lnTo>
                      <a:lnTo>
                        <a:pt x="51" y="195"/>
                      </a:lnTo>
                      <a:lnTo>
                        <a:pt x="59" y="17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8" name="Freeform 882"/>
                <p:cNvSpPr>
                  <a:spLocks/>
                </p:cNvSpPr>
                <p:nvPr/>
              </p:nvSpPr>
              <p:spPr bwMode="auto">
                <a:xfrm>
                  <a:off x="2697" y="2877"/>
                  <a:ext cx="62" cy="36"/>
                </a:xfrm>
                <a:custGeom>
                  <a:avLst/>
                  <a:gdLst/>
                  <a:ahLst/>
                  <a:cxnLst>
                    <a:cxn ang="0">
                      <a:pos x="244" y="122"/>
                    </a:cxn>
                    <a:cxn ang="0">
                      <a:pos x="248" y="124"/>
                    </a:cxn>
                    <a:cxn ang="0">
                      <a:pos x="8" y="0"/>
                    </a:cxn>
                    <a:cxn ang="0">
                      <a:pos x="0" y="16"/>
                    </a:cxn>
                    <a:cxn ang="0">
                      <a:pos x="240" y="141"/>
                    </a:cxn>
                    <a:cxn ang="0">
                      <a:pos x="244" y="143"/>
                    </a:cxn>
                    <a:cxn ang="0">
                      <a:pos x="244" y="122"/>
                    </a:cxn>
                  </a:cxnLst>
                  <a:rect l="0" t="0" r="r" b="b"/>
                  <a:pathLst>
                    <a:path w="248" h="143">
                      <a:moveTo>
                        <a:pt x="244" y="122"/>
                      </a:moveTo>
                      <a:lnTo>
                        <a:pt x="248" y="124"/>
                      </a:lnTo>
                      <a:lnTo>
                        <a:pt x="8" y="0"/>
                      </a:lnTo>
                      <a:lnTo>
                        <a:pt x="0" y="16"/>
                      </a:lnTo>
                      <a:lnTo>
                        <a:pt x="240" y="141"/>
                      </a:lnTo>
                      <a:lnTo>
                        <a:pt x="244" y="143"/>
                      </a:lnTo>
                      <a:lnTo>
                        <a:pt x="244" y="1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59" name="Freeform 883"/>
                <p:cNvSpPr>
                  <a:spLocks/>
                </p:cNvSpPr>
                <p:nvPr/>
              </p:nvSpPr>
              <p:spPr bwMode="auto">
                <a:xfrm>
                  <a:off x="2757" y="290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" y="11"/>
                    </a:cxn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2" y="4"/>
                    </a:cxn>
                    <a:cxn ang="0">
                      <a:pos x="2" y="25"/>
                    </a:cxn>
                    <a:cxn ang="0">
                      <a:pos x="10" y="22"/>
                    </a:cxn>
                    <a:cxn ang="0">
                      <a:pos x="13" y="19"/>
                    </a:cxn>
                    <a:cxn ang="0">
                      <a:pos x="16" y="18"/>
                    </a:cxn>
                    <a:cxn ang="0">
                      <a:pos x="18" y="15"/>
                    </a:cxn>
                    <a:cxn ang="0">
                      <a:pos x="19" y="5"/>
                    </a:cxn>
                    <a:cxn ang="0">
                      <a:pos x="18" y="15"/>
                    </a:cxn>
                    <a:cxn ang="0">
                      <a:pos x="22" y="10"/>
                    </a:cxn>
                    <a:cxn ang="0">
                      <a:pos x="19" y="5"/>
                    </a:cxn>
                    <a:cxn ang="0">
                      <a:pos x="1" y="11"/>
                    </a:cxn>
                  </a:cxnLst>
                  <a:rect l="0" t="0" r="r" b="b"/>
                  <a:pathLst>
                    <a:path w="22" h="25">
                      <a:moveTo>
                        <a:pt x="1" y="11"/>
                      </a:move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25"/>
                      </a:lnTo>
                      <a:lnTo>
                        <a:pt x="10" y="22"/>
                      </a:lnTo>
                      <a:lnTo>
                        <a:pt x="13" y="19"/>
                      </a:lnTo>
                      <a:lnTo>
                        <a:pt x="16" y="18"/>
                      </a:lnTo>
                      <a:lnTo>
                        <a:pt x="18" y="15"/>
                      </a:lnTo>
                      <a:lnTo>
                        <a:pt x="19" y="5"/>
                      </a:lnTo>
                      <a:lnTo>
                        <a:pt x="18" y="15"/>
                      </a:lnTo>
                      <a:lnTo>
                        <a:pt x="22" y="10"/>
                      </a:lnTo>
                      <a:lnTo>
                        <a:pt x="19" y="5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0" name="Freeform 884"/>
                <p:cNvSpPr>
                  <a:spLocks/>
                </p:cNvSpPr>
                <p:nvPr/>
              </p:nvSpPr>
              <p:spPr bwMode="auto">
                <a:xfrm>
                  <a:off x="2716" y="2760"/>
                  <a:ext cx="46" cy="1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" y="11"/>
                    </a:cxn>
                    <a:cxn ang="0">
                      <a:pos x="3" y="48"/>
                    </a:cxn>
                    <a:cxn ang="0">
                      <a:pos x="8" y="86"/>
                    </a:cxn>
                    <a:cxn ang="0">
                      <a:pos x="14" y="124"/>
                    </a:cxn>
                    <a:cxn ang="0">
                      <a:pos x="21" y="161"/>
                    </a:cxn>
                    <a:cxn ang="0">
                      <a:pos x="29" y="199"/>
                    </a:cxn>
                    <a:cxn ang="0">
                      <a:pos x="39" y="237"/>
                    </a:cxn>
                    <a:cxn ang="0">
                      <a:pos x="51" y="274"/>
                    </a:cxn>
                    <a:cxn ang="0">
                      <a:pos x="62" y="312"/>
                    </a:cxn>
                    <a:cxn ang="0">
                      <a:pos x="74" y="348"/>
                    </a:cxn>
                    <a:cxn ang="0">
                      <a:pos x="88" y="385"/>
                    </a:cxn>
                    <a:cxn ang="0">
                      <a:pos x="100" y="422"/>
                    </a:cxn>
                    <a:cxn ang="0">
                      <a:pos x="113" y="459"/>
                    </a:cxn>
                    <a:cxn ang="0">
                      <a:pos x="127" y="495"/>
                    </a:cxn>
                    <a:cxn ang="0">
                      <a:pos x="141" y="529"/>
                    </a:cxn>
                    <a:cxn ang="0">
                      <a:pos x="154" y="564"/>
                    </a:cxn>
                    <a:cxn ang="0">
                      <a:pos x="166" y="598"/>
                    </a:cxn>
                    <a:cxn ang="0">
                      <a:pos x="184" y="592"/>
                    </a:cxn>
                    <a:cxn ang="0">
                      <a:pos x="173" y="558"/>
                    </a:cxn>
                    <a:cxn ang="0">
                      <a:pos x="160" y="523"/>
                    </a:cxn>
                    <a:cxn ang="0">
                      <a:pos x="146" y="488"/>
                    </a:cxn>
                    <a:cxn ang="0">
                      <a:pos x="132" y="452"/>
                    </a:cxn>
                    <a:cxn ang="0">
                      <a:pos x="118" y="415"/>
                    </a:cxn>
                    <a:cxn ang="0">
                      <a:pos x="107" y="378"/>
                    </a:cxn>
                    <a:cxn ang="0">
                      <a:pos x="93" y="342"/>
                    </a:cxn>
                    <a:cxn ang="0">
                      <a:pos x="80" y="306"/>
                    </a:cxn>
                    <a:cxn ang="0">
                      <a:pos x="69" y="269"/>
                    </a:cxn>
                    <a:cxn ang="0">
                      <a:pos x="58" y="232"/>
                    </a:cxn>
                    <a:cxn ang="0">
                      <a:pos x="47" y="194"/>
                    </a:cxn>
                    <a:cxn ang="0">
                      <a:pos x="39" y="157"/>
                    </a:cxn>
                    <a:cxn ang="0">
                      <a:pos x="32" y="121"/>
                    </a:cxn>
                    <a:cxn ang="0">
                      <a:pos x="26" y="83"/>
                    </a:cxn>
                    <a:cxn ang="0">
                      <a:pos x="22" y="48"/>
                    </a:cxn>
                    <a:cxn ang="0">
                      <a:pos x="18" y="11"/>
                    </a:cxn>
                    <a:cxn ang="0">
                      <a:pos x="10" y="21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1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84" h="598">
                      <a:moveTo>
                        <a:pt x="10" y="0"/>
                      </a:moveTo>
                      <a:lnTo>
                        <a:pt x="1" y="11"/>
                      </a:lnTo>
                      <a:lnTo>
                        <a:pt x="3" y="48"/>
                      </a:lnTo>
                      <a:lnTo>
                        <a:pt x="8" y="86"/>
                      </a:lnTo>
                      <a:lnTo>
                        <a:pt x="14" y="124"/>
                      </a:lnTo>
                      <a:lnTo>
                        <a:pt x="21" y="161"/>
                      </a:lnTo>
                      <a:lnTo>
                        <a:pt x="29" y="199"/>
                      </a:lnTo>
                      <a:lnTo>
                        <a:pt x="39" y="237"/>
                      </a:lnTo>
                      <a:lnTo>
                        <a:pt x="51" y="274"/>
                      </a:lnTo>
                      <a:lnTo>
                        <a:pt x="62" y="312"/>
                      </a:lnTo>
                      <a:lnTo>
                        <a:pt x="74" y="348"/>
                      </a:lnTo>
                      <a:lnTo>
                        <a:pt x="88" y="385"/>
                      </a:lnTo>
                      <a:lnTo>
                        <a:pt x="100" y="422"/>
                      </a:lnTo>
                      <a:lnTo>
                        <a:pt x="113" y="459"/>
                      </a:lnTo>
                      <a:lnTo>
                        <a:pt x="127" y="495"/>
                      </a:lnTo>
                      <a:lnTo>
                        <a:pt x="141" y="529"/>
                      </a:lnTo>
                      <a:lnTo>
                        <a:pt x="154" y="564"/>
                      </a:lnTo>
                      <a:lnTo>
                        <a:pt x="166" y="598"/>
                      </a:lnTo>
                      <a:lnTo>
                        <a:pt x="184" y="592"/>
                      </a:lnTo>
                      <a:lnTo>
                        <a:pt x="173" y="558"/>
                      </a:lnTo>
                      <a:lnTo>
                        <a:pt x="160" y="523"/>
                      </a:lnTo>
                      <a:lnTo>
                        <a:pt x="146" y="488"/>
                      </a:lnTo>
                      <a:lnTo>
                        <a:pt x="132" y="452"/>
                      </a:lnTo>
                      <a:lnTo>
                        <a:pt x="118" y="415"/>
                      </a:lnTo>
                      <a:lnTo>
                        <a:pt x="107" y="378"/>
                      </a:lnTo>
                      <a:lnTo>
                        <a:pt x="93" y="342"/>
                      </a:lnTo>
                      <a:lnTo>
                        <a:pt x="80" y="306"/>
                      </a:lnTo>
                      <a:lnTo>
                        <a:pt x="69" y="269"/>
                      </a:lnTo>
                      <a:lnTo>
                        <a:pt x="58" y="232"/>
                      </a:lnTo>
                      <a:lnTo>
                        <a:pt x="47" y="194"/>
                      </a:lnTo>
                      <a:lnTo>
                        <a:pt x="39" y="157"/>
                      </a:lnTo>
                      <a:lnTo>
                        <a:pt x="32" y="121"/>
                      </a:lnTo>
                      <a:lnTo>
                        <a:pt x="26" y="83"/>
                      </a:lnTo>
                      <a:lnTo>
                        <a:pt x="22" y="48"/>
                      </a:lnTo>
                      <a:lnTo>
                        <a:pt x="18" y="11"/>
                      </a:lnTo>
                      <a:lnTo>
                        <a:pt x="10" y="21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1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1" name="Freeform 885"/>
                <p:cNvSpPr>
                  <a:spLocks/>
                </p:cNvSpPr>
                <p:nvPr/>
              </p:nvSpPr>
              <p:spPr bwMode="auto">
                <a:xfrm>
                  <a:off x="2718" y="276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7" y="10"/>
                    </a:cxn>
                    <a:cxn ang="0">
                      <a:pos x="18" y="13"/>
                    </a:cxn>
                    <a:cxn ang="0">
                      <a:pos x="15" y="8"/>
                    </a:cxn>
                    <a:cxn ang="0">
                      <a:pos x="9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3" y="21"/>
                    </a:cxn>
                    <a:cxn ang="0">
                      <a:pos x="3" y="20"/>
                    </a:cxn>
                    <a:cxn ang="0">
                      <a:pos x="1" y="18"/>
                    </a:cxn>
                    <a:cxn ang="0">
                      <a:pos x="0" y="17"/>
                    </a:cxn>
                    <a:cxn ang="0">
                      <a:pos x="1" y="20"/>
                    </a:cxn>
                    <a:cxn ang="0">
                      <a:pos x="17" y="10"/>
                    </a:cxn>
                  </a:cxnLst>
                  <a:rect l="0" t="0" r="r" b="b"/>
                  <a:pathLst>
                    <a:path w="18" h="21">
                      <a:moveTo>
                        <a:pt x="17" y="10"/>
                      </a:moveTo>
                      <a:lnTo>
                        <a:pt x="18" y="13"/>
                      </a:lnTo>
                      <a:lnTo>
                        <a:pt x="15" y="8"/>
                      </a:lnTo>
                      <a:lnTo>
                        <a:pt x="9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3" y="20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2" name="Freeform 886"/>
                <p:cNvSpPr>
                  <a:spLocks/>
                </p:cNvSpPr>
                <p:nvPr/>
              </p:nvSpPr>
              <p:spPr bwMode="auto">
                <a:xfrm>
                  <a:off x="2719" y="2762"/>
                  <a:ext cx="147" cy="239"/>
                </a:xfrm>
                <a:custGeom>
                  <a:avLst/>
                  <a:gdLst/>
                  <a:ahLst/>
                  <a:cxnLst>
                    <a:cxn ang="0">
                      <a:pos x="589" y="941"/>
                    </a:cxn>
                    <a:cxn ang="0">
                      <a:pos x="591" y="941"/>
                    </a:cxn>
                    <a:cxn ang="0">
                      <a:pos x="543" y="887"/>
                    </a:cxn>
                    <a:cxn ang="0">
                      <a:pos x="499" y="829"/>
                    </a:cxn>
                    <a:cxn ang="0">
                      <a:pos x="460" y="774"/>
                    </a:cxn>
                    <a:cxn ang="0">
                      <a:pos x="421" y="715"/>
                    </a:cxn>
                    <a:cxn ang="0">
                      <a:pos x="385" y="656"/>
                    </a:cxn>
                    <a:cxn ang="0">
                      <a:pos x="349" y="596"/>
                    </a:cxn>
                    <a:cxn ang="0">
                      <a:pos x="316" y="536"/>
                    </a:cxn>
                    <a:cxn ang="0">
                      <a:pos x="283" y="475"/>
                    </a:cxn>
                    <a:cxn ang="0">
                      <a:pos x="252" y="416"/>
                    </a:cxn>
                    <a:cxn ang="0">
                      <a:pos x="219" y="354"/>
                    </a:cxn>
                    <a:cxn ang="0">
                      <a:pos x="188" y="293"/>
                    </a:cxn>
                    <a:cxn ang="0">
                      <a:pos x="157" y="234"/>
                    </a:cxn>
                    <a:cxn ang="0">
                      <a:pos x="123" y="173"/>
                    </a:cxn>
                    <a:cxn ang="0">
                      <a:pos x="88" y="114"/>
                    </a:cxn>
                    <a:cxn ang="0">
                      <a:pos x="53" y="57"/>
                    </a:cxn>
                    <a:cxn ang="0">
                      <a:pos x="16" y="0"/>
                    </a:cxn>
                    <a:cxn ang="0">
                      <a:pos x="0" y="10"/>
                    </a:cxn>
                    <a:cxn ang="0">
                      <a:pos x="36" y="66"/>
                    </a:cxn>
                    <a:cxn ang="0">
                      <a:pos x="72" y="124"/>
                    </a:cxn>
                    <a:cxn ang="0">
                      <a:pos x="107" y="183"/>
                    </a:cxn>
                    <a:cxn ang="0">
                      <a:pos x="140" y="242"/>
                    </a:cxn>
                    <a:cxn ang="0">
                      <a:pos x="172" y="302"/>
                    </a:cxn>
                    <a:cxn ang="0">
                      <a:pos x="204" y="362"/>
                    </a:cxn>
                    <a:cxn ang="0">
                      <a:pos x="236" y="424"/>
                    </a:cxn>
                    <a:cxn ang="0">
                      <a:pos x="267" y="485"/>
                    </a:cxn>
                    <a:cxn ang="0">
                      <a:pos x="299" y="544"/>
                    </a:cxn>
                    <a:cxn ang="0">
                      <a:pos x="333" y="606"/>
                    </a:cxn>
                    <a:cxn ang="0">
                      <a:pos x="368" y="665"/>
                    </a:cxn>
                    <a:cxn ang="0">
                      <a:pos x="405" y="726"/>
                    </a:cxn>
                    <a:cxn ang="0">
                      <a:pos x="443" y="784"/>
                    </a:cxn>
                    <a:cxn ang="0">
                      <a:pos x="485" y="843"/>
                    </a:cxn>
                    <a:cxn ang="0">
                      <a:pos x="529" y="898"/>
                    </a:cxn>
                    <a:cxn ang="0">
                      <a:pos x="576" y="954"/>
                    </a:cxn>
                    <a:cxn ang="0">
                      <a:pos x="577" y="955"/>
                    </a:cxn>
                    <a:cxn ang="0">
                      <a:pos x="589" y="941"/>
                    </a:cxn>
                  </a:cxnLst>
                  <a:rect l="0" t="0" r="r" b="b"/>
                  <a:pathLst>
                    <a:path w="591" h="955">
                      <a:moveTo>
                        <a:pt x="589" y="941"/>
                      </a:moveTo>
                      <a:lnTo>
                        <a:pt x="591" y="941"/>
                      </a:lnTo>
                      <a:lnTo>
                        <a:pt x="543" y="887"/>
                      </a:lnTo>
                      <a:lnTo>
                        <a:pt x="499" y="829"/>
                      </a:lnTo>
                      <a:lnTo>
                        <a:pt x="460" y="774"/>
                      </a:lnTo>
                      <a:lnTo>
                        <a:pt x="421" y="715"/>
                      </a:lnTo>
                      <a:lnTo>
                        <a:pt x="385" y="656"/>
                      </a:lnTo>
                      <a:lnTo>
                        <a:pt x="349" y="596"/>
                      </a:lnTo>
                      <a:lnTo>
                        <a:pt x="316" y="536"/>
                      </a:lnTo>
                      <a:lnTo>
                        <a:pt x="283" y="475"/>
                      </a:lnTo>
                      <a:lnTo>
                        <a:pt x="252" y="416"/>
                      </a:lnTo>
                      <a:lnTo>
                        <a:pt x="219" y="354"/>
                      </a:lnTo>
                      <a:lnTo>
                        <a:pt x="188" y="293"/>
                      </a:lnTo>
                      <a:lnTo>
                        <a:pt x="157" y="234"/>
                      </a:lnTo>
                      <a:lnTo>
                        <a:pt x="123" y="173"/>
                      </a:lnTo>
                      <a:lnTo>
                        <a:pt x="88" y="114"/>
                      </a:lnTo>
                      <a:lnTo>
                        <a:pt x="53" y="57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36" y="66"/>
                      </a:lnTo>
                      <a:lnTo>
                        <a:pt x="72" y="124"/>
                      </a:lnTo>
                      <a:lnTo>
                        <a:pt x="107" y="183"/>
                      </a:lnTo>
                      <a:lnTo>
                        <a:pt x="140" y="242"/>
                      </a:lnTo>
                      <a:lnTo>
                        <a:pt x="172" y="302"/>
                      </a:lnTo>
                      <a:lnTo>
                        <a:pt x="204" y="362"/>
                      </a:lnTo>
                      <a:lnTo>
                        <a:pt x="236" y="424"/>
                      </a:lnTo>
                      <a:lnTo>
                        <a:pt x="267" y="485"/>
                      </a:lnTo>
                      <a:lnTo>
                        <a:pt x="299" y="544"/>
                      </a:lnTo>
                      <a:lnTo>
                        <a:pt x="333" y="606"/>
                      </a:lnTo>
                      <a:lnTo>
                        <a:pt x="368" y="665"/>
                      </a:lnTo>
                      <a:lnTo>
                        <a:pt x="405" y="726"/>
                      </a:lnTo>
                      <a:lnTo>
                        <a:pt x="443" y="784"/>
                      </a:lnTo>
                      <a:lnTo>
                        <a:pt x="485" y="843"/>
                      </a:lnTo>
                      <a:lnTo>
                        <a:pt x="529" y="898"/>
                      </a:lnTo>
                      <a:lnTo>
                        <a:pt x="576" y="954"/>
                      </a:lnTo>
                      <a:lnTo>
                        <a:pt x="577" y="955"/>
                      </a:lnTo>
                      <a:lnTo>
                        <a:pt x="589" y="94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3" name="Freeform 887"/>
                <p:cNvSpPr>
                  <a:spLocks/>
                </p:cNvSpPr>
                <p:nvPr/>
              </p:nvSpPr>
              <p:spPr bwMode="auto">
                <a:xfrm>
                  <a:off x="2863" y="2998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61" y="39"/>
                    </a:cxn>
                    <a:cxn ang="0">
                      <a:pos x="54" y="36"/>
                    </a:cxn>
                    <a:cxn ang="0">
                      <a:pos x="47" y="35"/>
                    </a:cxn>
                    <a:cxn ang="0">
                      <a:pos x="43" y="30"/>
                    </a:cxn>
                    <a:cxn ang="0">
                      <a:pos x="37" y="24"/>
                    </a:cxn>
                    <a:cxn ang="0">
                      <a:pos x="32" y="19"/>
                    </a:cxn>
                    <a:cxn ang="0">
                      <a:pos x="25" y="12"/>
                    </a:cxn>
                    <a:cxn ang="0">
                      <a:pos x="19" y="6"/>
                    </a:cxn>
                    <a:cxn ang="0">
                      <a:pos x="12" y="0"/>
                    </a:cxn>
                    <a:cxn ang="0">
                      <a:pos x="0" y="14"/>
                    </a:cxn>
                    <a:cxn ang="0">
                      <a:pos x="4" y="20"/>
                    </a:cxn>
                    <a:cxn ang="0">
                      <a:pos x="11" y="28"/>
                    </a:cxn>
                    <a:cxn ang="0">
                      <a:pos x="17" y="33"/>
                    </a:cxn>
                    <a:cxn ang="0">
                      <a:pos x="24" y="39"/>
                    </a:cxn>
                    <a:cxn ang="0">
                      <a:pos x="31" y="45"/>
                    </a:cxn>
                    <a:cxn ang="0">
                      <a:pos x="40" y="51"/>
                    </a:cxn>
                    <a:cxn ang="0">
                      <a:pos x="47" y="55"/>
                    </a:cxn>
                    <a:cxn ang="0">
                      <a:pos x="55" y="58"/>
                    </a:cxn>
                    <a:cxn ang="0">
                      <a:pos x="58" y="60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61" h="60">
                      <a:moveTo>
                        <a:pt x="58" y="38"/>
                      </a:moveTo>
                      <a:lnTo>
                        <a:pt x="61" y="39"/>
                      </a:lnTo>
                      <a:lnTo>
                        <a:pt x="54" y="36"/>
                      </a:lnTo>
                      <a:lnTo>
                        <a:pt x="47" y="35"/>
                      </a:lnTo>
                      <a:lnTo>
                        <a:pt x="43" y="30"/>
                      </a:lnTo>
                      <a:lnTo>
                        <a:pt x="37" y="24"/>
                      </a:lnTo>
                      <a:lnTo>
                        <a:pt x="32" y="19"/>
                      </a:lnTo>
                      <a:lnTo>
                        <a:pt x="25" y="12"/>
                      </a:lnTo>
                      <a:lnTo>
                        <a:pt x="19" y="6"/>
                      </a:lnTo>
                      <a:lnTo>
                        <a:pt x="12" y="0"/>
                      </a:lnTo>
                      <a:lnTo>
                        <a:pt x="0" y="14"/>
                      </a:lnTo>
                      <a:lnTo>
                        <a:pt x="4" y="20"/>
                      </a:lnTo>
                      <a:lnTo>
                        <a:pt x="11" y="28"/>
                      </a:lnTo>
                      <a:lnTo>
                        <a:pt x="17" y="33"/>
                      </a:lnTo>
                      <a:lnTo>
                        <a:pt x="24" y="39"/>
                      </a:lnTo>
                      <a:lnTo>
                        <a:pt x="31" y="45"/>
                      </a:lnTo>
                      <a:lnTo>
                        <a:pt x="40" y="51"/>
                      </a:lnTo>
                      <a:lnTo>
                        <a:pt x="47" y="55"/>
                      </a:lnTo>
                      <a:lnTo>
                        <a:pt x="55" y="58"/>
                      </a:lnTo>
                      <a:lnTo>
                        <a:pt x="58" y="60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4" name="Freeform 888"/>
                <p:cNvSpPr>
                  <a:spLocks/>
                </p:cNvSpPr>
                <p:nvPr/>
              </p:nvSpPr>
              <p:spPr bwMode="auto">
                <a:xfrm>
                  <a:off x="4449" y="2893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30" y="112"/>
                    </a:cxn>
                    <a:cxn ang="0">
                      <a:pos x="37" y="105"/>
                    </a:cxn>
                    <a:cxn ang="0">
                      <a:pos x="43" y="96"/>
                    </a:cxn>
                    <a:cxn ang="0">
                      <a:pos x="48" y="85"/>
                    </a:cxn>
                    <a:cxn ang="0">
                      <a:pos x="52" y="75"/>
                    </a:cxn>
                    <a:cxn ang="0">
                      <a:pos x="55" y="63"/>
                    </a:cxn>
                    <a:cxn ang="0">
                      <a:pos x="56" y="52"/>
                    </a:cxn>
                    <a:cxn ang="0">
                      <a:pos x="56" y="39"/>
                    </a:cxn>
                    <a:cxn ang="0">
                      <a:pos x="54" y="26"/>
                    </a:cxn>
                    <a:cxn ang="0">
                      <a:pos x="52" y="20"/>
                    </a:cxn>
                    <a:cxn ang="0">
                      <a:pos x="50" y="15"/>
                    </a:cxn>
                    <a:cxn ang="0">
                      <a:pos x="48" y="12"/>
                    </a:cxn>
                    <a:cxn ang="0">
                      <a:pos x="45" y="8"/>
                    </a:cxn>
                    <a:cxn ang="0">
                      <a:pos x="27" y="0"/>
                    </a:cxn>
                    <a:cxn ang="0">
                      <a:pos x="8" y="8"/>
                    </a:cxn>
                    <a:cxn ang="0">
                      <a:pos x="0" y="30"/>
                    </a:cxn>
                    <a:cxn ang="0">
                      <a:pos x="1" y="53"/>
                    </a:cxn>
                    <a:cxn ang="0">
                      <a:pos x="10" y="78"/>
                    </a:cxn>
                    <a:cxn ang="0">
                      <a:pos x="16" y="103"/>
                    </a:cxn>
                    <a:cxn ang="0">
                      <a:pos x="19" y="107"/>
                    </a:cxn>
                    <a:cxn ang="0">
                      <a:pos x="21" y="109"/>
                    </a:cxn>
                    <a:cxn ang="0">
                      <a:pos x="22" y="112"/>
                    </a:cxn>
                    <a:cxn ang="0">
                      <a:pos x="25" y="112"/>
                    </a:cxn>
                    <a:cxn ang="0">
                      <a:pos x="27" y="112"/>
                    </a:cxn>
                    <a:cxn ang="0">
                      <a:pos x="28" y="112"/>
                    </a:cxn>
                    <a:cxn ang="0">
                      <a:pos x="30" y="112"/>
                    </a:cxn>
                  </a:cxnLst>
                  <a:rect l="0" t="0" r="r" b="b"/>
                  <a:pathLst>
                    <a:path w="56" h="112">
                      <a:moveTo>
                        <a:pt x="30" y="112"/>
                      </a:moveTo>
                      <a:lnTo>
                        <a:pt x="37" y="105"/>
                      </a:lnTo>
                      <a:lnTo>
                        <a:pt x="43" y="96"/>
                      </a:lnTo>
                      <a:lnTo>
                        <a:pt x="48" y="85"/>
                      </a:lnTo>
                      <a:lnTo>
                        <a:pt x="52" y="75"/>
                      </a:lnTo>
                      <a:lnTo>
                        <a:pt x="55" y="63"/>
                      </a:lnTo>
                      <a:lnTo>
                        <a:pt x="56" y="52"/>
                      </a:lnTo>
                      <a:lnTo>
                        <a:pt x="56" y="39"/>
                      </a:lnTo>
                      <a:lnTo>
                        <a:pt x="54" y="26"/>
                      </a:lnTo>
                      <a:lnTo>
                        <a:pt x="52" y="20"/>
                      </a:lnTo>
                      <a:lnTo>
                        <a:pt x="50" y="15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27" y="0"/>
                      </a:lnTo>
                      <a:lnTo>
                        <a:pt x="8" y="8"/>
                      </a:lnTo>
                      <a:lnTo>
                        <a:pt x="0" y="30"/>
                      </a:lnTo>
                      <a:lnTo>
                        <a:pt x="1" y="53"/>
                      </a:lnTo>
                      <a:lnTo>
                        <a:pt x="10" y="78"/>
                      </a:lnTo>
                      <a:lnTo>
                        <a:pt x="16" y="103"/>
                      </a:lnTo>
                      <a:lnTo>
                        <a:pt x="19" y="107"/>
                      </a:lnTo>
                      <a:lnTo>
                        <a:pt x="21" y="109"/>
                      </a:lnTo>
                      <a:lnTo>
                        <a:pt x="22" y="112"/>
                      </a:lnTo>
                      <a:lnTo>
                        <a:pt x="25" y="112"/>
                      </a:lnTo>
                      <a:lnTo>
                        <a:pt x="27" y="112"/>
                      </a:lnTo>
                      <a:lnTo>
                        <a:pt x="28" y="112"/>
                      </a:lnTo>
                      <a:lnTo>
                        <a:pt x="30" y="11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5" name="Freeform 889"/>
                <p:cNvSpPr>
                  <a:spLocks/>
                </p:cNvSpPr>
                <p:nvPr/>
              </p:nvSpPr>
              <p:spPr bwMode="auto">
                <a:xfrm>
                  <a:off x="4454" y="2900"/>
                  <a:ext cx="11" cy="22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25" y="14"/>
                    </a:cxn>
                    <a:cxn ang="0">
                      <a:pos x="22" y="27"/>
                    </a:cxn>
                    <a:cxn ang="0">
                      <a:pos x="22" y="37"/>
                    </a:cxn>
                    <a:cxn ang="0">
                      <a:pos x="20" y="47"/>
                    </a:cxn>
                    <a:cxn ang="0">
                      <a:pos x="16" y="56"/>
                    </a:cxn>
                    <a:cxn ang="0">
                      <a:pos x="12" y="65"/>
                    </a:cxn>
                    <a:cxn ang="0">
                      <a:pos x="7" y="72"/>
                    </a:cxn>
                    <a:cxn ang="0">
                      <a:pos x="0" y="80"/>
                    </a:cxn>
                    <a:cxn ang="0">
                      <a:pos x="12" y="94"/>
                    </a:cxn>
                    <a:cxn ang="0">
                      <a:pos x="21" y="85"/>
                    </a:cxn>
                    <a:cxn ang="0">
                      <a:pos x="28" y="76"/>
                    </a:cxn>
                    <a:cxn ang="0">
                      <a:pos x="34" y="64"/>
                    </a:cxn>
                    <a:cxn ang="0">
                      <a:pos x="39" y="53"/>
                    </a:cxn>
                    <a:cxn ang="0">
                      <a:pos x="41" y="39"/>
                    </a:cxn>
                    <a:cxn ang="0">
                      <a:pos x="43" y="27"/>
                    </a:cxn>
                    <a:cxn ang="0">
                      <a:pos x="42" y="14"/>
                    </a:cxn>
                    <a:cxn ang="0">
                      <a:pos x="41" y="0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43" h="94">
                      <a:moveTo>
                        <a:pt x="22" y="2"/>
                      </a:moveTo>
                      <a:lnTo>
                        <a:pt x="25" y="14"/>
                      </a:lnTo>
                      <a:lnTo>
                        <a:pt x="22" y="27"/>
                      </a:lnTo>
                      <a:lnTo>
                        <a:pt x="22" y="37"/>
                      </a:lnTo>
                      <a:lnTo>
                        <a:pt x="20" y="47"/>
                      </a:lnTo>
                      <a:lnTo>
                        <a:pt x="16" y="56"/>
                      </a:lnTo>
                      <a:lnTo>
                        <a:pt x="12" y="65"/>
                      </a:lnTo>
                      <a:lnTo>
                        <a:pt x="7" y="72"/>
                      </a:lnTo>
                      <a:lnTo>
                        <a:pt x="0" y="80"/>
                      </a:lnTo>
                      <a:lnTo>
                        <a:pt x="12" y="94"/>
                      </a:lnTo>
                      <a:lnTo>
                        <a:pt x="21" y="85"/>
                      </a:lnTo>
                      <a:lnTo>
                        <a:pt x="28" y="76"/>
                      </a:lnTo>
                      <a:lnTo>
                        <a:pt x="34" y="64"/>
                      </a:lnTo>
                      <a:lnTo>
                        <a:pt x="39" y="53"/>
                      </a:lnTo>
                      <a:lnTo>
                        <a:pt x="41" y="39"/>
                      </a:lnTo>
                      <a:lnTo>
                        <a:pt x="43" y="27"/>
                      </a:lnTo>
                      <a:lnTo>
                        <a:pt x="42" y="14"/>
                      </a:lnTo>
                      <a:lnTo>
                        <a:pt x="41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6" name="Freeform 890"/>
                <p:cNvSpPr>
                  <a:spLocks/>
                </p:cNvSpPr>
                <p:nvPr/>
              </p:nvSpPr>
              <p:spPr bwMode="auto">
                <a:xfrm>
                  <a:off x="4458" y="2893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6" y="19"/>
                    </a:cxn>
                    <a:cxn ang="0">
                      <a:pos x="0" y="13"/>
                    </a:cxn>
                    <a:cxn ang="0">
                      <a:pos x="3" y="18"/>
                    </a:cxn>
                    <a:cxn ang="0">
                      <a:pos x="5" y="20"/>
                    </a:cxn>
                    <a:cxn ang="0">
                      <a:pos x="6" y="25"/>
                    </a:cxn>
                    <a:cxn ang="0">
                      <a:pos x="8" y="28"/>
                    </a:cxn>
                    <a:cxn ang="0">
                      <a:pos x="27" y="26"/>
                    </a:cxn>
                    <a:cxn ang="0">
                      <a:pos x="25" y="19"/>
                    </a:cxn>
                    <a:cxn ang="0">
                      <a:pos x="21" y="12"/>
                    </a:cxn>
                    <a:cxn ang="0">
                      <a:pos x="19" y="9"/>
                    </a:cxn>
                    <a:cxn ang="0">
                      <a:pos x="17" y="4"/>
                    </a:cxn>
                    <a:cxn ang="0">
                      <a:pos x="12" y="0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27" h="28">
                      <a:moveTo>
                        <a:pt x="6" y="19"/>
                      </a:move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0"/>
                      </a:lnTo>
                      <a:lnTo>
                        <a:pt x="6" y="25"/>
                      </a:lnTo>
                      <a:lnTo>
                        <a:pt x="8" y="28"/>
                      </a:lnTo>
                      <a:lnTo>
                        <a:pt x="27" y="26"/>
                      </a:lnTo>
                      <a:lnTo>
                        <a:pt x="25" y="19"/>
                      </a:lnTo>
                      <a:lnTo>
                        <a:pt x="21" y="12"/>
                      </a:lnTo>
                      <a:lnTo>
                        <a:pt x="19" y="9"/>
                      </a:lnTo>
                      <a:lnTo>
                        <a:pt x="17" y="4"/>
                      </a:lnTo>
                      <a:lnTo>
                        <a:pt x="12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7" name="Freeform 891"/>
                <p:cNvSpPr>
                  <a:spLocks/>
                </p:cNvSpPr>
                <p:nvPr/>
              </p:nvSpPr>
              <p:spPr bwMode="auto">
                <a:xfrm>
                  <a:off x="4454" y="289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7" y="17"/>
                    </a:cxn>
                    <a:cxn ang="0">
                      <a:pos x="0" y="17"/>
                    </a:cxn>
                    <a:cxn ang="0">
                      <a:pos x="20" y="26"/>
                    </a:cxn>
                    <a:cxn ang="0">
                      <a:pos x="26" y="7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7" y="17"/>
                    </a:cxn>
                  </a:cxnLst>
                  <a:rect l="0" t="0" r="r" b="b"/>
                  <a:pathLst>
                    <a:path w="26" h="26">
                      <a:moveTo>
                        <a:pt x="7" y="17"/>
                      </a:moveTo>
                      <a:lnTo>
                        <a:pt x="0" y="17"/>
                      </a:lnTo>
                      <a:lnTo>
                        <a:pt x="20" y="26"/>
                      </a:lnTo>
                      <a:lnTo>
                        <a:pt x="26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8" name="Freeform 892"/>
                <p:cNvSpPr>
                  <a:spLocks/>
                </p:cNvSpPr>
                <p:nvPr/>
              </p:nvSpPr>
              <p:spPr bwMode="auto">
                <a:xfrm>
                  <a:off x="4449" y="289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" y="22"/>
                    </a:cxn>
                    <a:cxn ang="0">
                      <a:pos x="11" y="26"/>
                    </a:cxn>
                    <a:cxn ang="0">
                      <a:pos x="29" y="17"/>
                    </a:cxn>
                    <a:cxn ang="0">
                      <a:pos x="22" y="0"/>
                    </a:cxn>
                    <a:cxn ang="0">
                      <a:pos x="4" y="7"/>
                    </a:cxn>
                    <a:cxn ang="0">
                      <a:pos x="0" y="9"/>
                    </a:cxn>
                    <a:cxn ang="0">
                      <a:pos x="14" y="22"/>
                    </a:cxn>
                  </a:cxnLst>
                  <a:rect l="0" t="0" r="r" b="b"/>
                  <a:pathLst>
                    <a:path w="29" h="26">
                      <a:moveTo>
                        <a:pt x="14" y="22"/>
                      </a:moveTo>
                      <a:lnTo>
                        <a:pt x="11" y="26"/>
                      </a:lnTo>
                      <a:lnTo>
                        <a:pt x="29" y="17"/>
                      </a:lnTo>
                      <a:lnTo>
                        <a:pt x="22" y="0"/>
                      </a:lnTo>
                      <a:lnTo>
                        <a:pt x="4" y="7"/>
                      </a:lnTo>
                      <a:lnTo>
                        <a:pt x="0" y="9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69" name="Freeform 893"/>
                <p:cNvSpPr>
                  <a:spLocks/>
                </p:cNvSpPr>
                <p:nvPr/>
              </p:nvSpPr>
              <p:spPr bwMode="auto">
                <a:xfrm>
                  <a:off x="4446" y="2894"/>
                  <a:ext cx="9" cy="27"/>
                </a:xfrm>
                <a:custGeom>
                  <a:avLst/>
                  <a:gdLst/>
                  <a:ahLst/>
                  <a:cxnLst>
                    <a:cxn ang="0">
                      <a:pos x="34" y="96"/>
                    </a:cxn>
                    <a:cxn ang="0">
                      <a:pos x="35" y="100"/>
                    </a:cxn>
                    <a:cxn ang="0">
                      <a:pos x="28" y="76"/>
                    </a:cxn>
                    <a:cxn ang="0">
                      <a:pos x="21" y="52"/>
                    </a:cxn>
                    <a:cxn ang="0">
                      <a:pos x="19" y="30"/>
                    </a:cxn>
                    <a:cxn ang="0">
                      <a:pos x="24" y="13"/>
                    </a:cxn>
                    <a:cxn ang="0">
                      <a:pos x="10" y="0"/>
                    </a:cxn>
                    <a:cxn ang="0">
                      <a:pos x="0" y="27"/>
                    </a:cxn>
                    <a:cxn ang="0">
                      <a:pos x="2" y="54"/>
                    </a:cxn>
                    <a:cxn ang="0">
                      <a:pos x="9" y="80"/>
                    </a:cxn>
                    <a:cxn ang="0">
                      <a:pos x="16" y="104"/>
                    </a:cxn>
                    <a:cxn ang="0">
                      <a:pos x="17" y="107"/>
                    </a:cxn>
                    <a:cxn ang="0">
                      <a:pos x="34" y="96"/>
                    </a:cxn>
                  </a:cxnLst>
                  <a:rect l="0" t="0" r="r" b="b"/>
                  <a:pathLst>
                    <a:path w="35" h="107">
                      <a:moveTo>
                        <a:pt x="34" y="96"/>
                      </a:moveTo>
                      <a:lnTo>
                        <a:pt x="35" y="100"/>
                      </a:lnTo>
                      <a:lnTo>
                        <a:pt x="28" y="76"/>
                      </a:lnTo>
                      <a:lnTo>
                        <a:pt x="21" y="52"/>
                      </a:lnTo>
                      <a:lnTo>
                        <a:pt x="19" y="30"/>
                      </a:lnTo>
                      <a:lnTo>
                        <a:pt x="24" y="13"/>
                      </a:lnTo>
                      <a:lnTo>
                        <a:pt x="10" y="0"/>
                      </a:lnTo>
                      <a:lnTo>
                        <a:pt x="0" y="27"/>
                      </a:lnTo>
                      <a:lnTo>
                        <a:pt x="2" y="54"/>
                      </a:lnTo>
                      <a:lnTo>
                        <a:pt x="9" y="80"/>
                      </a:lnTo>
                      <a:lnTo>
                        <a:pt x="16" y="104"/>
                      </a:lnTo>
                      <a:lnTo>
                        <a:pt x="17" y="107"/>
                      </a:lnTo>
                      <a:lnTo>
                        <a:pt x="34" y="9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0" name="Freeform 894"/>
                <p:cNvSpPr>
                  <a:spLocks/>
                </p:cNvSpPr>
                <p:nvPr/>
              </p:nvSpPr>
              <p:spPr bwMode="auto">
                <a:xfrm>
                  <a:off x="4451" y="2918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22" y="8"/>
                    </a:cxn>
                    <a:cxn ang="0">
                      <a:pos x="22" y="10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7" y="0"/>
                    </a:cxn>
                    <a:cxn ang="0">
                      <a:pos x="0" y="11"/>
                    </a:cxn>
                    <a:cxn ang="0">
                      <a:pos x="4" y="17"/>
                    </a:cxn>
                    <a:cxn ang="0">
                      <a:pos x="6" y="18"/>
                    </a:cxn>
                    <a:cxn ang="0">
                      <a:pos x="7" y="22"/>
                    </a:cxn>
                    <a:cxn ang="0">
                      <a:pos x="14" y="24"/>
                    </a:cxn>
                    <a:cxn ang="0">
                      <a:pos x="7" y="22"/>
                    </a:cxn>
                    <a:cxn ang="0">
                      <a:pos x="11" y="24"/>
                    </a:cxn>
                    <a:cxn ang="0">
                      <a:pos x="14" y="24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22" h="24">
                      <a:moveTo>
                        <a:pt x="14" y="4"/>
                      </a:moveTo>
                      <a:lnTo>
                        <a:pt x="22" y="8"/>
                      </a:lnTo>
                      <a:lnTo>
                        <a:pt x="22" y="10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7" y="0"/>
                      </a:lnTo>
                      <a:lnTo>
                        <a:pt x="0" y="11"/>
                      </a:lnTo>
                      <a:lnTo>
                        <a:pt x="4" y="17"/>
                      </a:lnTo>
                      <a:lnTo>
                        <a:pt x="6" y="18"/>
                      </a:lnTo>
                      <a:lnTo>
                        <a:pt x="7" y="22"/>
                      </a:lnTo>
                      <a:lnTo>
                        <a:pt x="14" y="24"/>
                      </a:lnTo>
                      <a:lnTo>
                        <a:pt x="7" y="22"/>
                      </a:lnTo>
                      <a:lnTo>
                        <a:pt x="11" y="24"/>
                      </a:lnTo>
                      <a:lnTo>
                        <a:pt x="14" y="2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1" name="Freeform 895"/>
                <p:cNvSpPr>
                  <a:spLocks/>
                </p:cNvSpPr>
                <p:nvPr/>
              </p:nvSpPr>
              <p:spPr bwMode="auto">
                <a:xfrm>
                  <a:off x="4454" y="2919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3" y="20"/>
                    </a:cxn>
                    <a:cxn ang="0">
                      <a:pos x="5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13" y="18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3" h="20">
                      <a:moveTo>
                        <a:pt x="1" y="4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3" y="18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2" name="Freeform 896"/>
                <p:cNvSpPr>
                  <a:spLocks/>
                </p:cNvSpPr>
                <p:nvPr/>
              </p:nvSpPr>
              <p:spPr bwMode="auto">
                <a:xfrm>
                  <a:off x="2916" y="2906"/>
                  <a:ext cx="20" cy="27"/>
                </a:xfrm>
                <a:custGeom>
                  <a:avLst/>
                  <a:gdLst/>
                  <a:ahLst/>
                  <a:cxnLst>
                    <a:cxn ang="0">
                      <a:pos x="75" y="107"/>
                    </a:cxn>
                    <a:cxn ang="0">
                      <a:pos x="77" y="107"/>
                    </a:cxn>
                    <a:cxn ang="0">
                      <a:pos x="78" y="107"/>
                    </a:cxn>
                    <a:cxn ang="0">
                      <a:pos x="80" y="107"/>
                    </a:cxn>
                    <a:cxn ang="0">
                      <a:pos x="82" y="106"/>
                    </a:cxn>
                    <a:cxn ang="0">
                      <a:pos x="69" y="3"/>
                    </a:cxn>
                    <a:cxn ang="0">
                      <a:pos x="59" y="0"/>
                    </a:cxn>
                    <a:cxn ang="0">
                      <a:pos x="51" y="0"/>
                    </a:cxn>
                    <a:cxn ang="0">
                      <a:pos x="43" y="2"/>
                    </a:cxn>
                    <a:cxn ang="0">
                      <a:pos x="35" y="5"/>
                    </a:cxn>
                    <a:cxn ang="0">
                      <a:pos x="26" y="11"/>
                    </a:cxn>
                    <a:cxn ang="0">
                      <a:pos x="20" y="15"/>
                    </a:cxn>
                    <a:cxn ang="0">
                      <a:pos x="12" y="21"/>
                    </a:cxn>
                    <a:cxn ang="0">
                      <a:pos x="5" y="25"/>
                    </a:cxn>
                    <a:cxn ang="0">
                      <a:pos x="0" y="32"/>
                    </a:cxn>
                    <a:cxn ang="0">
                      <a:pos x="0" y="40"/>
                    </a:cxn>
                    <a:cxn ang="0">
                      <a:pos x="1" y="50"/>
                    </a:cxn>
                    <a:cxn ang="0">
                      <a:pos x="2" y="59"/>
                    </a:cxn>
                    <a:cxn ang="0">
                      <a:pos x="75" y="107"/>
                    </a:cxn>
                  </a:cxnLst>
                  <a:rect l="0" t="0" r="r" b="b"/>
                  <a:pathLst>
                    <a:path w="82" h="107">
                      <a:moveTo>
                        <a:pt x="75" y="107"/>
                      </a:moveTo>
                      <a:lnTo>
                        <a:pt x="77" y="107"/>
                      </a:lnTo>
                      <a:lnTo>
                        <a:pt x="78" y="107"/>
                      </a:lnTo>
                      <a:lnTo>
                        <a:pt x="80" y="107"/>
                      </a:lnTo>
                      <a:lnTo>
                        <a:pt x="82" y="106"/>
                      </a:lnTo>
                      <a:lnTo>
                        <a:pt x="69" y="3"/>
                      </a:lnTo>
                      <a:lnTo>
                        <a:pt x="59" y="0"/>
                      </a:lnTo>
                      <a:lnTo>
                        <a:pt x="51" y="0"/>
                      </a:lnTo>
                      <a:lnTo>
                        <a:pt x="43" y="2"/>
                      </a:lnTo>
                      <a:lnTo>
                        <a:pt x="35" y="5"/>
                      </a:lnTo>
                      <a:lnTo>
                        <a:pt x="26" y="11"/>
                      </a:lnTo>
                      <a:lnTo>
                        <a:pt x="20" y="15"/>
                      </a:lnTo>
                      <a:lnTo>
                        <a:pt x="12" y="21"/>
                      </a:lnTo>
                      <a:lnTo>
                        <a:pt x="5" y="25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1" y="50"/>
                      </a:lnTo>
                      <a:lnTo>
                        <a:pt x="2" y="59"/>
                      </a:lnTo>
                      <a:lnTo>
                        <a:pt x="75" y="10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3" name="Freeform 897"/>
                <p:cNvSpPr>
                  <a:spLocks/>
                </p:cNvSpPr>
                <p:nvPr/>
              </p:nvSpPr>
              <p:spPr bwMode="auto">
                <a:xfrm>
                  <a:off x="2934" y="293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2"/>
                    </a:cxn>
                    <a:cxn ang="0">
                      <a:pos x="4" y="22"/>
                    </a:cxn>
                    <a:cxn ang="0">
                      <a:pos x="5" y="22"/>
                    </a:cxn>
                    <a:cxn ang="0">
                      <a:pos x="9" y="20"/>
                    </a:cxn>
                    <a:cxn ang="0">
                      <a:pos x="14" y="18"/>
                    </a:cxn>
                    <a:cxn ang="0">
                      <a:pos x="19" y="8"/>
                    </a:cxn>
                    <a:cxn ang="0">
                      <a:pos x="14" y="18"/>
                    </a:cxn>
                    <a:cxn ang="0">
                      <a:pos x="20" y="14"/>
                    </a:cxn>
                    <a:cxn ang="0">
                      <a:pos x="19" y="8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0" h="22">
                      <a:moveTo>
                        <a:pt x="0" y="11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9" y="20"/>
                      </a:lnTo>
                      <a:lnTo>
                        <a:pt x="14" y="18"/>
                      </a:lnTo>
                      <a:lnTo>
                        <a:pt x="19" y="8"/>
                      </a:lnTo>
                      <a:lnTo>
                        <a:pt x="14" y="18"/>
                      </a:lnTo>
                      <a:lnTo>
                        <a:pt x="20" y="14"/>
                      </a:lnTo>
                      <a:lnTo>
                        <a:pt x="19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4" name="Freeform 898"/>
                <p:cNvSpPr>
                  <a:spLocks/>
                </p:cNvSpPr>
                <p:nvPr/>
              </p:nvSpPr>
              <p:spPr bwMode="auto">
                <a:xfrm>
                  <a:off x="2931" y="2904"/>
                  <a:ext cx="8" cy="29"/>
                </a:xfrm>
                <a:custGeom>
                  <a:avLst/>
                  <a:gdLst/>
                  <a:ahLst/>
                  <a:cxnLst>
                    <a:cxn ang="0">
                      <a:pos x="4" y="18"/>
                    </a:cxn>
                    <a:cxn ang="0">
                      <a:pos x="0" y="9"/>
                    </a:cxn>
                    <a:cxn ang="0">
                      <a:pos x="14" y="113"/>
                    </a:cxn>
                    <a:cxn ang="0">
                      <a:pos x="33" y="110"/>
                    </a:cxn>
                    <a:cxn ang="0">
                      <a:pos x="19" y="8"/>
                    </a:cxn>
                    <a:cxn ang="0">
                      <a:pos x="14" y="0"/>
                    </a:cxn>
                    <a:cxn ang="0">
                      <a:pos x="19" y="8"/>
                    </a:cxn>
                    <a:cxn ang="0">
                      <a:pos x="19" y="2"/>
                    </a:cxn>
                    <a:cxn ang="0">
                      <a:pos x="14" y="0"/>
                    </a:cxn>
                    <a:cxn ang="0">
                      <a:pos x="4" y="18"/>
                    </a:cxn>
                  </a:cxnLst>
                  <a:rect l="0" t="0" r="r" b="b"/>
                  <a:pathLst>
                    <a:path w="33" h="113">
                      <a:moveTo>
                        <a:pt x="4" y="18"/>
                      </a:moveTo>
                      <a:lnTo>
                        <a:pt x="0" y="9"/>
                      </a:lnTo>
                      <a:lnTo>
                        <a:pt x="14" y="113"/>
                      </a:lnTo>
                      <a:lnTo>
                        <a:pt x="33" y="110"/>
                      </a:lnTo>
                      <a:lnTo>
                        <a:pt x="19" y="8"/>
                      </a:lnTo>
                      <a:lnTo>
                        <a:pt x="14" y="0"/>
                      </a:lnTo>
                      <a:lnTo>
                        <a:pt x="19" y="8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5" name="Freeform 899"/>
                <p:cNvSpPr>
                  <a:spLocks/>
                </p:cNvSpPr>
                <p:nvPr/>
              </p:nvSpPr>
              <p:spPr bwMode="auto">
                <a:xfrm>
                  <a:off x="2915" y="2904"/>
                  <a:ext cx="19" cy="10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0" y="43"/>
                    </a:cxn>
                    <a:cxn ang="0">
                      <a:pos x="18" y="38"/>
                    </a:cxn>
                    <a:cxn ang="0">
                      <a:pos x="25" y="34"/>
                    </a:cxn>
                    <a:cxn ang="0">
                      <a:pos x="32" y="28"/>
                    </a:cxn>
                    <a:cxn ang="0">
                      <a:pos x="39" y="23"/>
                    </a:cxn>
                    <a:cxn ang="0">
                      <a:pos x="45" y="22"/>
                    </a:cxn>
                    <a:cxn ang="0">
                      <a:pos x="53" y="19"/>
                    </a:cxn>
                    <a:cxn ang="0">
                      <a:pos x="60" y="19"/>
                    </a:cxn>
                    <a:cxn ang="0">
                      <a:pos x="64" y="22"/>
                    </a:cxn>
                    <a:cxn ang="0">
                      <a:pos x="74" y="4"/>
                    </a:cxn>
                    <a:cxn ang="0">
                      <a:pos x="63" y="0"/>
                    </a:cxn>
                    <a:cxn ang="0">
                      <a:pos x="51" y="0"/>
                    </a:cxn>
                    <a:cxn ang="0">
                      <a:pos x="42" y="3"/>
                    </a:cxn>
                    <a:cxn ang="0">
                      <a:pos x="31" y="6"/>
                    </a:cxn>
                    <a:cxn ang="0">
                      <a:pos x="22" y="12"/>
                    </a:cxn>
                    <a:cxn ang="0">
                      <a:pos x="15" y="17"/>
                    </a:cxn>
                    <a:cxn ang="0">
                      <a:pos x="8" y="22"/>
                    </a:cxn>
                    <a:cxn ang="0">
                      <a:pos x="2" y="26"/>
                    </a:cxn>
                    <a:cxn ang="0">
                      <a:pos x="0" y="26"/>
                    </a:cxn>
                    <a:cxn ang="0">
                      <a:pos x="12" y="42"/>
                    </a:cxn>
                  </a:cxnLst>
                  <a:rect l="0" t="0" r="r" b="b"/>
                  <a:pathLst>
                    <a:path w="74" h="43">
                      <a:moveTo>
                        <a:pt x="12" y="42"/>
                      </a:moveTo>
                      <a:lnTo>
                        <a:pt x="10" y="43"/>
                      </a:lnTo>
                      <a:lnTo>
                        <a:pt x="18" y="38"/>
                      </a:lnTo>
                      <a:lnTo>
                        <a:pt x="25" y="34"/>
                      </a:lnTo>
                      <a:lnTo>
                        <a:pt x="32" y="28"/>
                      </a:lnTo>
                      <a:lnTo>
                        <a:pt x="39" y="23"/>
                      </a:lnTo>
                      <a:lnTo>
                        <a:pt x="45" y="22"/>
                      </a:lnTo>
                      <a:lnTo>
                        <a:pt x="53" y="19"/>
                      </a:lnTo>
                      <a:lnTo>
                        <a:pt x="60" y="19"/>
                      </a:lnTo>
                      <a:lnTo>
                        <a:pt x="64" y="22"/>
                      </a:lnTo>
                      <a:lnTo>
                        <a:pt x="74" y="4"/>
                      </a:lnTo>
                      <a:lnTo>
                        <a:pt x="63" y="0"/>
                      </a:lnTo>
                      <a:lnTo>
                        <a:pt x="51" y="0"/>
                      </a:lnTo>
                      <a:lnTo>
                        <a:pt x="42" y="3"/>
                      </a:lnTo>
                      <a:lnTo>
                        <a:pt x="31" y="6"/>
                      </a:lnTo>
                      <a:lnTo>
                        <a:pt x="22" y="12"/>
                      </a:lnTo>
                      <a:lnTo>
                        <a:pt x="15" y="17"/>
                      </a:lnTo>
                      <a:lnTo>
                        <a:pt x="8" y="22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6" name="Freeform 900"/>
                <p:cNvSpPr>
                  <a:spLocks/>
                </p:cNvSpPr>
                <p:nvPr/>
              </p:nvSpPr>
              <p:spPr bwMode="auto">
                <a:xfrm>
                  <a:off x="2913" y="2910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18" y="35"/>
                    </a:cxn>
                    <a:cxn ang="0">
                      <a:pos x="22" y="41"/>
                    </a:cxn>
                    <a:cxn ang="0">
                      <a:pos x="19" y="33"/>
                    </a:cxn>
                    <a:cxn ang="0">
                      <a:pos x="19" y="24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9" y="0"/>
                    </a:cxn>
                    <a:cxn ang="0">
                      <a:pos x="1" y="12"/>
                    </a:cxn>
                    <a:cxn ang="0">
                      <a:pos x="0" y="24"/>
                    </a:cxn>
                    <a:cxn ang="0">
                      <a:pos x="1" y="35"/>
                    </a:cxn>
                    <a:cxn ang="0">
                      <a:pos x="3" y="46"/>
                    </a:cxn>
                    <a:cxn ang="0">
                      <a:pos x="8" y="52"/>
                    </a:cxn>
                    <a:cxn ang="0">
                      <a:pos x="18" y="35"/>
                    </a:cxn>
                  </a:cxnLst>
                  <a:rect l="0" t="0" r="r" b="b"/>
                  <a:pathLst>
                    <a:path w="22" h="52">
                      <a:moveTo>
                        <a:pt x="18" y="35"/>
                      </a:moveTo>
                      <a:lnTo>
                        <a:pt x="22" y="41"/>
                      </a:lnTo>
                      <a:lnTo>
                        <a:pt x="19" y="33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9" y="0"/>
                      </a:lnTo>
                      <a:lnTo>
                        <a:pt x="1" y="12"/>
                      </a:lnTo>
                      <a:lnTo>
                        <a:pt x="0" y="24"/>
                      </a:lnTo>
                      <a:lnTo>
                        <a:pt x="1" y="35"/>
                      </a:lnTo>
                      <a:lnTo>
                        <a:pt x="3" y="46"/>
                      </a:lnTo>
                      <a:lnTo>
                        <a:pt x="8" y="52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7" name="Freeform 901"/>
                <p:cNvSpPr>
                  <a:spLocks/>
                </p:cNvSpPr>
                <p:nvPr/>
              </p:nvSpPr>
              <p:spPr bwMode="auto">
                <a:xfrm>
                  <a:off x="2915" y="2919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77" y="45"/>
                    </a:cxn>
                    <a:cxn ang="0">
                      <a:pos x="82" y="48"/>
                    </a:cxn>
                    <a:cxn ang="0">
                      <a:pos x="10" y="0"/>
                    </a:cxn>
                    <a:cxn ang="0">
                      <a:pos x="0" y="17"/>
                    </a:cxn>
                    <a:cxn ang="0">
                      <a:pos x="72" y="64"/>
                    </a:cxn>
                    <a:cxn ang="0">
                      <a:pos x="77" y="67"/>
                    </a:cxn>
                    <a:cxn ang="0">
                      <a:pos x="77" y="45"/>
                    </a:cxn>
                  </a:cxnLst>
                  <a:rect l="0" t="0" r="r" b="b"/>
                  <a:pathLst>
                    <a:path w="82" h="67">
                      <a:moveTo>
                        <a:pt x="77" y="45"/>
                      </a:moveTo>
                      <a:lnTo>
                        <a:pt x="82" y="48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72" y="64"/>
                      </a:lnTo>
                      <a:lnTo>
                        <a:pt x="77" y="67"/>
                      </a:lnTo>
                      <a:lnTo>
                        <a:pt x="77" y="4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8" name="Freeform 902"/>
                <p:cNvSpPr>
                  <a:spLocks/>
                </p:cNvSpPr>
                <p:nvPr/>
              </p:nvSpPr>
              <p:spPr bwMode="auto">
                <a:xfrm>
                  <a:off x="2890" y="2915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32" y="20"/>
                    </a:cxn>
                    <a:cxn ang="0">
                      <a:pos x="33" y="20"/>
                    </a:cxn>
                    <a:cxn ang="0">
                      <a:pos x="35" y="20"/>
                    </a:cxn>
                    <a:cxn ang="0">
                      <a:pos x="38" y="20"/>
                    </a:cxn>
                    <a:cxn ang="0">
                      <a:pos x="40" y="19"/>
                    </a:cxn>
                    <a:cxn ang="0">
                      <a:pos x="41" y="16"/>
                    </a:cxn>
                    <a:cxn ang="0">
                      <a:pos x="42" y="16"/>
                    </a:cxn>
                    <a:cxn ang="0">
                      <a:pos x="43" y="15"/>
                    </a:cxn>
                    <a:cxn ang="0">
                      <a:pos x="40" y="10"/>
                    </a:cxn>
                    <a:cxn ang="0">
                      <a:pos x="36" y="9"/>
                    </a:cxn>
                    <a:cxn ang="0">
                      <a:pos x="32" y="7"/>
                    </a:cxn>
                    <a:cxn ang="0">
                      <a:pos x="28" y="4"/>
                    </a:cxn>
                    <a:cxn ang="0">
                      <a:pos x="23" y="3"/>
                    </a:cxn>
                    <a:cxn ang="0">
                      <a:pos x="18" y="2"/>
                    </a:cxn>
                    <a:cxn ang="0">
                      <a:pos x="12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5" y="9"/>
                    </a:cxn>
                    <a:cxn ang="0">
                      <a:pos x="10" y="12"/>
                    </a:cxn>
                    <a:cxn ang="0">
                      <a:pos x="14" y="14"/>
                    </a:cxn>
                    <a:cxn ang="0">
                      <a:pos x="20" y="16"/>
                    </a:cxn>
                    <a:cxn ang="0">
                      <a:pos x="26" y="18"/>
                    </a:cxn>
                    <a:cxn ang="0">
                      <a:pos x="32" y="20"/>
                    </a:cxn>
                  </a:cxnLst>
                  <a:rect l="0" t="0" r="r" b="b"/>
                  <a:pathLst>
                    <a:path w="43" h="20">
                      <a:moveTo>
                        <a:pt x="32" y="20"/>
                      </a:moveTo>
                      <a:lnTo>
                        <a:pt x="33" y="20"/>
                      </a:lnTo>
                      <a:lnTo>
                        <a:pt x="35" y="20"/>
                      </a:lnTo>
                      <a:lnTo>
                        <a:pt x="38" y="20"/>
                      </a:lnTo>
                      <a:lnTo>
                        <a:pt x="40" y="19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5"/>
                      </a:lnTo>
                      <a:lnTo>
                        <a:pt x="40" y="10"/>
                      </a:lnTo>
                      <a:lnTo>
                        <a:pt x="36" y="9"/>
                      </a:lnTo>
                      <a:lnTo>
                        <a:pt x="32" y="7"/>
                      </a:lnTo>
                      <a:lnTo>
                        <a:pt x="28" y="4"/>
                      </a:lnTo>
                      <a:lnTo>
                        <a:pt x="23" y="3"/>
                      </a:lnTo>
                      <a:lnTo>
                        <a:pt x="18" y="2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0" y="12"/>
                      </a:lnTo>
                      <a:lnTo>
                        <a:pt x="14" y="14"/>
                      </a:lnTo>
                      <a:lnTo>
                        <a:pt x="20" y="16"/>
                      </a:lnTo>
                      <a:lnTo>
                        <a:pt x="26" y="18"/>
                      </a:lnTo>
                      <a:lnTo>
                        <a:pt x="32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79" name="Freeform 903"/>
                <p:cNvSpPr>
                  <a:spLocks/>
                </p:cNvSpPr>
                <p:nvPr/>
              </p:nvSpPr>
              <p:spPr bwMode="auto">
                <a:xfrm>
                  <a:off x="2897" y="2918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4" y="22"/>
                    </a:cxn>
                    <a:cxn ang="0">
                      <a:pos x="8" y="20"/>
                    </a:cxn>
                    <a:cxn ang="0">
                      <a:pos x="12" y="19"/>
                    </a:cxn>
                    <a:cxn ang="0">
                      <a:pos x="19" y="10"/>
                    </a:cxn>
                    <a:cxn ang="0">
                      <a:pos x="12" y="19"/>
                    </a:cxn>
                    <a:cxn ang="0">
                      <a:pos x="19" y="18"/>
                    </a:cxn>
                    <a:cxn ang="0">
                      <a:pos x="1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9" h="22">
                      <a:moveTo>
                        <a:pt x="0" y="1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8" y="20"/>
                      </a:lnTo>
                      <a:lnTo>
                        <a:pt x="12" y="19"/>
                      </a:lnTo>
                      <a:lnTo>
                        <a:pt x="19" y="10"/>
                      </a:lnTo>
                      <a:lnTo>
                        <a:pt x="12" y="19"/>
                      </a:lnTo>
                      <a:lnTo>
                        <a:pt x="19" y="18"/>
                      </a:lnTo>
                      <a:lnTo>
                        <a:pt x="1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0" name="Freeform 904"/>
                <p:cNvSpPr>
                  <a:spLocks/>
                </p:cNvSpPr>
                <p:nvPr/>
              </p:nvSpPr>
              <p:spPr bwMode="auto">
                <a:xfrm>
                  <a:off x="2897" y="291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2" y="14"/>
                    </a:cxn>
                    <a:cxn ang="0">
                      <a:pos x="3" y="16"/>
                    </a:cxn>
                    <a:cxn ang="0">
                      <a:pos x="7" y="6"/>
                    </a:cxn>
                    <a:cxn ang="0">
                      <a:pos x="2" y="8"/>
                    </a:cxn>
                    <a:cxn ang="0">
                      <a:pos x="0" y="17"/>
                    </a:cxn>
                    <a:cxn ang="0">
                      <a:pos x="19" y="17"/>
                    </a:cxn>
                    <a:cxn ang="0">
                      <a:pos x="18" y="19"/>
                    </a:cxn>
                    <a:cxn ang="0">
                      <a:pos x="16" y="23"/>
                    </a:cxn>
                    <a:cxn ang="0">
                      <a:pos x="22" y="10"/>
                    </a:cxn>
                    <a:cxn ang="0">
                      <a:pos x="16" y="4"/>
                    </a:cxn>
                    <a:cxn ang="0">
                      <a:pos x="15" y="0"/>
                    </a:cxn>
                    <a:cxn ang="0">
                      <a:pos x="4" y="17"/>
                    </a:cxn>
                  </a:cxnLst>
                  <a:rect l="0" t="0" r="r" b="b"/>
                  <a:pathLst>
                    <a:path w="22" h="23">
                      <a:moveTo>
                        <a:pt x="4" y="17"/>
                      </a:move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7" y="6"/>
                      </a:lnTo>
                      <a:lnTo>
                        <a:pt x="2" y="8"/>
                      </a:lnTo>
                      <a:lnTo>
                        <a:pt x="0" y="17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6" y="23"/>
                      </a:lnTo>
                      <a:lnTo>
                        <a:pt x="22" y="10"/>
                      </a:lnTo>
                      <a:lnTo>
                        <a:pt x="16" y="4"/>
                      </a:lnTo>
                      <a:lnTo>
                        <a:pt x="15" y="0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1" name="Freeform 905"/>
                <p:cNvSpPr>
                  <a:spLocks/>
                </p:cNvSpPr>
                <p:nvPr/>
              </p:nvSpPr>
              <p:spPr bwMode="auto">
                <a:xfrm>
                  <a:off x="2888" y="2913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8" y="20"/>
                    </a:cxn>
                    <a:cxn ang="0">
                      <a:pos x="12" y="19"/>
                    </a:cxn>
                    <a:cxn ang="0">
                      <a:pos x="18" y="20"/>
                    </a:cxn>
                    <a:cxn ang="0">
                      <a:pos x="23" y="22"/>
                    </a:cxn>
                    <a:cxn ang="0">
                      <a:pos x="27" y="23"/>
                    </a:cxn>
                    <a:cxn ang="0">
                      <a:pos x="31" y="24"/>
                    </a:cxn>
                    <a:cxn ang="0">
                      <a:pos x="34" y="25"/>
                    </a:cxn>
                    <a:cxn ang="0">
                      <a:pos x="38" y="28"/>
                    </a:cxn>
                    <a:cxn ang="0">
                      <a:pos x="41" y="29"/>
                    </a:cxn>
                    <a:cxn ang="0">
                      <a:pos x="52" y="12"/>
                    </a:cxn>
                    <a:cxn ang="0">
                      <a:pos x="46" y="10"/>
                    </a:cxn>
                    <a:cxn ang="0">
                      <a:pos x="42" y="8"/>
                    </a:cxn>
                    <a:cxn ang="0">
                      <a:pos x="37" y="5"/>
                    </a:cxn>
                    <a:cxn ang="0">
                      <a:pos x="30" y="4"/>
                    </a:cxn>
                    <a:cxn ang="0">
                      <a:pos x="25" y="3"/>
                    </a:cxn>
                    <a:cxn ang="0">
                      <a:pos x="19" y="1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8" y="0"/>
                    </a:cxn>
                    <a:cxn ang="0">
                      <a:pos x="2" y="1"/>
                    </a:cxn>
                    <a:cxn ang="0">
                      <a:pos x="0" y="5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52" h="29">
                      <a:moveTo>
                        <a:pt x="16" y="16"/>
                      </a:moveTo>
                      <a:lnTo>
                        <a:pt x="8" y="20"/>
                      </a:lnTo>
                      <a:lnTo>
                        <a:pt x="12" y="19"/>
                      </a:lnTo>
                      <a:lnTo>
                        <a:pt x="18" y="20"/>
                      </a:lnTo>
                      <a:lnTo>
                        <a:pt x="23" y="22"/>
                      </a:lnTo>
                      <a:lnTo>
                        <a:pt x="27" y="23"/>
                      </a:lnTo>
                      <a:lnTo>
                        <a:pt x="31" y="24"/>
                      </a:lnTo>
                      <a:lnTo>
                        <a:pt x="34" y="25"/>
                      </a:lnTo>
                      <a:lnTo>
                        <a:pt x="38" y="28"/>
                      </a:lnTo>
                      <a:lnTo>
                        <a:pt x="41" y="29"/>
                      </a:lnTo>
                      <a:lnTo>
                        <a:pt x="52" y="12"/>
                      </a:lnTo>
                      <a:lnTo>
                        <a:pt x="46" y="10"/>
                      </a:lnTo>
                      <a:lnTo>
                        <a:pt x="42" y="8"/>
                      </a:lnTo>
                      <a:lnTo>
                        <a:pt x="37" y="5"/>
                      </a:lnTo>
                      <a:lnTo>
                        <a:pt x="30" y="4"/>
                      </a:lnTo>
                      <a:lnTo>
                        <a:pt x="25" y="3"/>
                      </a:lnTo>
                      <a:lnTo>
                        <a:pt x="19" y="1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2" name="Freeform 906"/>
                <p:cNvSpPr>
                  <a:spLocks/>
                </p:cNvSpPr>
                <p:nvPr/>
              </p:nvSpPr>
              <p:spPr bwMode="auto">
                <a:xfrm>
                  <a:off x="2887" y="2914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41" y="14"/>
                    </a:cxn>
                    <a:cxn ang="0">
                      <a:pos x="44" y="15"/>
                    </a:cxn>
                    <a:cxn ang="0">
                      <a:pos x="40" y="14"/>
                    </a:cxn>
                    <a:cxn ang="0">
                      <a:pos x="33" y="12"/>
                    </a:cxn>
                    <a:cxn ang="0">
                      <a:pos x="27" y="9"/>
                    </a:cxn>
                    <a:cxn ang="0">
                      <a:pos x="22" y="8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9" y="7"/>
                    </a:cxn>
                    <a:cxn ang="0">
                      <a:pos x="19" y="11"/>
                    </a:cxn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4" y="19"/>
                    </a:cxn>
                    <a:cxn ang="0">
                      <a:pos x="9" y="23"/>
                    </a:cxn>
                    <a:cxn ang="0">
                      <a:pos x="14" y="25"/>
                    </a:cxn>
                    <a:cxn ang="0">
                      <a:pos x="21" y="28"/>
                    </a:cxn>
                    <a:cxn ang="0">
                      <a:pos x="27" y="31"/>
                    </a:cxn>
                    <a:cxn ang="0">
                      <a:pos x="33" y="33"/>
                    </a:cxn>
                    <a:cxn ang="0">
                      <a:pos x="38" y="34"/>
                    </a:cxn>
                    <a:cxn ang="0">
                      <a:pos x="41" y="36"/>
                    </a:cxn>
                    <a:cxn ang="0">
                      <a:pos x="41" y="14"/>
                    </a:cxn>
                  </a:cxnLst>
                  <a:rect l="0" t="0" r="r" b="b"/>
                  <a:pathLst>
                    <a:path w="44" h="36">
                      <a:moveTo>
                        <a:pt x="41" y="14"/>
                      </a:moveTo>
                      <a:lnTo>
                        <a:pt x="44" y="15"/>
                      </a:lnTo>
                      <a:lnTo>
                        <a:pt x="40" y="14"/>
                      </a:lnTo>
                      <a:lnTo>
                        <a:pt x="33" y="12"/>
                      </a:lnTo>
                      <a:lnTo>
                        <a:pt x="27" y="9"/>
                      </a:lnTo>
                      <a:lnTo>
                        <a:pt x="22" y="8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9" y="7"/>
                      </a:lnTo>
                      <a:lnTo>
                        <a:pt x="19" y="11"/>
                      </a:lnTo>
                      <a:lnTo>
                        <a:pt x="3" y="0"/>
                      </a:lnTo>
                      <a:lnTo>
                        <a:pt x="0" y="9"/>
                      </a:lnTo>
                      <a:lnTo>
                        <a:pt x="4" y="19"/>
                      </a:lnTo>
                      <a:lnTo>
                        <a:pt x="9" y="23"/>
                      </a:lnTo>
                      <a:lnTo>
                        <a:pt x="14" y="25"/>
                      </a:lnTo>
                      <a:lnTo>
                        <a:pt x="21" y="28"/>
                      </a:lnTo>
                      <a:lnTo>
                        <a:pt x="27" y="31"/>
                      </a:lnTo>
                      <a:lnTo>
                        <a:pt x="33" y="33"/>
                      </a:lnTo>
                      <a:lnTo>
                        <a:pt x="38" y="34"/>
                      </a:lnTo>
                      <a:lnTo>
                        <a:pt x="41" y="36"/>
                      </a:lnTo>
                      <a:lnTo>
                        <a:pt x="41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3" name="Freeform 907"/>
                <p:cNvSpPr>
                  <a:spLocks/>
                </p:cNvSpPr>
                <p:nvPr/>
              </p:nvSpPr>
              <p:spPr bwMode="auto">
                <a:xfrm>
                  <a:off x="2949" y="2501"/>
                  <a:ext cx="220" cy="375"/>
                </a:xfrm>
                <a:custGeom>
                  <a:avLst/>
                  <a:gdLst/>
                  <a:ahLst/>
                  <a:cxnLst>
                    <a:cxn ang="0">
                      <a:pos x="21" y="1440"/>
                    </a:cxn>
                    <a:cxn ang="0">
                      <a:pos x="66" y="1330"/>
                    </a:cxn>
                    <a:cxn ang="0">
                      <a:pos x="125" y="1225"/>
                    </a:cxn>
                    <a:cxn ang="0">
                      <a:pos x="195" y="1125"/>
                    </a:cxn>
                    <a:cxn ang="0">
                      <a:pos x="269" y="1029"/>
                    </a:cxn>
                    <a:cxn ang="0">
                      <a:pos x="347" y="935"/>
                    </a:cxn>
                    <a:cxn ang="0">
                      <a:pos x="423" y="839"/>
                    </a:cxn>
                    <a:cxn ang="0">
                      <a:pos x="493" y="743"/>
                    </a:cxn>
                    <a:cxn ang="0">
                      <a:pos x="549" y="653"/>
                    </a:cxn>
                    <a:cxn ang="0">
                      <a:pos x="599" y="571"/>
                    </a:cxn>
                    <a:cxn ang="0">
                      <a:pos x="650" y="491"/>
                    </a:cxn>
                    <a:cxn ang="0">
                      <a:pos x="701" y="413"/>
                    </a:cxn>
                    <a:cxn ang="0">
                      <a:pos x="751" y="332"/>
                    </a:cxn>
                    <a:cxn ang="0">
                      <a:pos x="796" y="248"/>
                    </a:cxn>
                    <a:cxn ang="0">
                      <a:pos x="836" y="161"/>
                    </a:cxn>
                    <a:cxn ang="0">
                      <a:pos x="869" y="69"/>
                    </a:cxn>
                    <a:cxn ang="0">
                      <a:pos x="880" y="16"/>
                    </a:cxn>
                    <a:cxn ang="0">
                      <a:pos x="868" y="5"/>
                    </a:cxn>
                    <a:cxn ang="0">
                      <a:pos x="818" y="4"/>
                    </a:cxn>
                    <a:cxn ang="0">
                      <a:pos x="732" y="16"/>
                    </a:cxn>
                    <a:cxn ang="0">
                      <a:pos x="645" y="35"/>
                    </a:cxn>
                    <a:cxn ang="0">
                      <a:pos x="559" y="60"/>
                    </a:cxn>
                    <a:cxn ang="0">
                      <a:pos x="475" y="90"/>
                    </a:cxn>
                    <a:cxn ang="0">
                      <a:pos x="392" y="125"/>
                    </a:cxn>
                    <a:cxn ang="0">
                      <a:pos x="315" y="164"/>
                    </a:cxn>
                    <a:cxn ang="0">
                      <a:pos x="242" y="207"/>
                    </a:cxn>
                    <a:cxn ang="0">
                      <a:pos x="196" y="287"/>
                    </a:cxn>
                    <a:cxn ang="0">
                      <a:pos x="178" y="406"/>
                    </a:cxn>
                    <a:cxn ang="0">
                      <a:pos x="165" y="526"/>
                    </a:cxn>
                    <a:cxn ang="0">
                      <a:pos x="159" y="644"/>
                    </a:cxn>
                    <a:cxn ang="0">
                      <a:pos x="160" y="702"/>
                    </a:cxn>
                    <a:cxn ang="0">
                      <a:pos x="165" y="703"/>
                    </a:cxn>
                    <a:cxn ang="0">
                      <a:pos x="192" y="679"/>
                    </a:cxn>
                    <a:cxn ang="0">
                      <a:pos x="237" y="628"/>
                    </a:cxn>
                    <a:cxn ang="0">
                      <a:pos x="282" y="572"/>
                    </a:cxn>
                    <a:cxn ang="0">
                      <a:pos x="327" y="516"/>
                    </a:cxn>
                    <a:cxn ang="0">
                      <a:pos x="373" y="462"/>
                    </a:cxn>
                    <a:cxn ang="0">
                      <a:pos x="419" y="412"/>
                    </a:cxn>
                    <a:cxn ang="0">
                      <a:pos x="467" y="364"/>
                    </a:cxn>
                    <a:cxn ang="0">
                      <a:pos x="518" y="329"/>
                    </a:cxn>
                    <a:cxn ang="0">
                      <a:pos x="546" y="314"/>
                    </a:cxn>
                    <a:cxn ang="0">
                      <a:pos x="549" y="320"/>
                    </a:cxn>
                    <a:cxn ang="0">
                      <a:pos x="521" y="400"/>
                    </a:cxn>
                    <a:cxn ang="0">
                      <a:pos x="450" y="544"/>
                    </a:cxn>
                    <a:cxn ang="0">
                      <a:pos x="367" y="679"/>
                    </a:cxn>
                    <a:cxn ang="0">
                      <a:pos x="279" y="811"/>
                    </a:cxn>
                    <a:cxn ang="0">
                      <a:pos x="194" y="944"/>
                    </a:cxn>
                    <a:cxn ang="0">
                      <a:pos x="117" y="1086"/>
                    </a:cxn>
                    <a:cxn ang="0">
                      <a:pos x="54" y="1239"/>
                    </a:cxn>
                    <a:cxn ang="0">
                      <a:pos x="12" y="1408"/>
                    </a:cxn>
                    <a:cxn ang="0">
                      <a:pos x="1" y="1500"/>
                    </a:cxn>
                    <a:cxn ang="0">
                      <a:pos x="4" y="1498"/>
                    </a:cxn>
                  </a:cxnLst>
                  <a:rect l="0" t="0" r="r" b="b"/>
                  <a:pathLst>
                    <a:path w="883" h="1500">
                      <a:moveTo>
                        <a:pt x="5" y="1498"/>
                      </a:moveTo>
                      <a:lnTo>
                        <a:pt x="21" y="1440"/>
                      </a:lnTo>
                      <a:lnTo>
                        <a:pt x="41" y="1383"/>
                      </a:lnTo>
                      <a:lnTo>
                        <a:pt x="66" y="1330"/>
                      </a:lnTo>
                      <a:lnTo>
                        <a:pt x="94" y="1276"/>
                      </a:lnTo>
                      <a:lnTo>
                        <a:pt x="125" y="1225"/>
                      </a:lnTo>
                      <a:lnTo>
                        <a:pt x="159" y="1175"/>
                      </a:lnTo>
                      <a:lnTo>
                        <a:pt x="195" y="1125"/>
                      </a:lnTo>
                      <a:lnTo>
                        <a:pt x="232" y="1078"/>
                      </a:lnTo>
                      <a:lnTo>
                        <a:pt x="269" y="1029"/>
                      </a:lnTo>
                      <a:lnTo>
                        <a:pt x="309" y="981"/>
                      </a:lnTo>
                      <a:lnTo>
                        <a:pt x="347" y="935"/>
                      </a:lnTo>
                      <a:lnTo>
                        <a:pt x="387" y="887"/>
                      </a:lnTo>
                      <a:lnTo>
                        <a:pt x="423" y="839"/>
                      </a:lnTo>
                      <a:lnTo>
                        <a:pt x="459" y="792"/>
                      </a:lnTo>
                      <a:lnTo>
                        <a:pt x="493" y="743"/>
                      </a:lnTo>
                      <a:lnTo>
                        <a:pt x="526" y="695"/>
                      </a:lnTo>
                      <a:lnTo>
                        <a:pt x="549" y="653"/>
                      </a:lnTo>
                      <a:lnTo>
                        <a:pt x="575" y="611"/>
                      </a:lnTo>
                      <a:lnTo>
                        <a:pt x="599" y="571"/>
                      </a:lnTo>
                      <a:lnTo>
                        <a:pt x="624" y="532"/>
                      </a:lnTo>
                      <a:lnTo>
                        <a:pt x="650" y="491"/>
                      </a:lnTo>
                      <a:lnTo>
                        <a:pt x="675" y="453"/>
                      </a:lnTo>
                      <a:lnTo>
                        <a:pt x="701" y="413"/>
                      </a:lnTo>
                      <a:lnTo>
                        <a:pt x="727" y="373"/>
                      </a:lnTo>
                      <a:lnTo>
                        <a:pt x="751" y="332"/>
                      </a:lnTo>
                      <a:lnTo>
                        <a:pt x="773" y="292"/>
                      </a:lnTo>
                      <a:lnTo>
                        <a:pt x="796" y="248"/>
                      </a:lnTo>
                      <a:lnTo>
                        <a:pt x="816" y="207"/>
                      </a:lnTo>
                      <a:lnTo>
                        <a:pt x="836" y="161"/>
                      </a:lnTo>
                      <a:lnTo>
                        <a:pt x="854" y="116"/>
                      </a:lnTo>
                      <a:lnTo>
                        <a:pt x="869" y="69"/>
                      </a:lnTo>
                      <a:lnTo>
                        <a:pt x="883" y="21"/>
                      </a:lnTo>
                      <a:lnTo>
                        <a:pt x="880" y="16"/>
                      </a:lnTo>
                      <a:lnTo>
                        <a:pt x="874" y="10"/>
                      </a:lnTo>
                      <a:lnTo>
                        <a:pt x="868" y="5"/>
                      </a:lnTo>
                      <a:lnTo>
                        <a:pt x="860" y="0"/>
                      </a:lnTo>
                      <a:lnTo>
                        <a:pt x="818" y="4"/>
                      </a:lnTo>
                      <a:lnTo>
                        <a:pt x="775" y="9"/>
                      </a:lnTo>
                      <a:lnTo>
                        <a:pt x="732" y="16"/>
                      </a:lnTo>
                      <a:lnTo>
                        <a:pt x="688" y="25"/>
                      </a:lnTo>
                      <a:lnTo>
                        <a:pt x="645" y="35"/>
                      </a:lnTo>
                      <a:lnTo>
                        <a:pt x="602" y="47"/>
                      </a:lnTo>
                      <a:lnTo>
                        <a:pt x="559" y="60"/>
                      </a:lnTo>
                      <a:lnTo>
                        <a:pt x="517" y="74"/>
                      </a:lnTo>
                      <a:lnTo>
                        <a:pt x="475" y="90"/>
                      </a:lnTo>
                      <a:lnTo>
                        <a:pt x="433" y="106"/>
                      </a:lnTo>
                      <a:lnTo>
                        <a:pt x="392" y="125"/>
                      </a:lnTo>
                      <a:lnTo>
                        <a:pt x="352" y="144"/>
                      </a:lnTo>
                      <a:lnTo>
                        <a:pt x="315" y="164"/>
                      </a:lnTo>
                      <a:lnTo>
                        <a:pt x="276" y="186"/>
                      </a:lnTo>
                      <a:lnTo>
                        <a:pt x="242" y="207"/>
                      </a:lnTo>
                      <a:lnTo>
                        <a:pt x="207" y="231"/>
                      </a:lnTo>
                      <a:lnTo>
                        <a:pt x="196" y="287"/>
                      </a:lnTo>
                      <a:lnTo>
                        <a:pt x="186" y="346"/>
                      </a:lnTo>
                      <a:lnTo>
                        <a:pt x="178" y="406"/>
                      </a:lnTo>
                      <a:lnTo>
                        <a:pt x="170" y="465"/>
                      </a:lnTo>
                      <a:lnTo>
                        <a:pt x="165" y="526"/>
                      </a:lnTo>
                      <a:lnTo>
                        <a:pt x="161" y="585"/>
                      </a:lnTo>
                      <a:lnTo>
                        <a:pt x="159" y="644"/>
                      </a:lnTo>
                      <a:lnTo>
                        <a:pt x="158" y="702"/>
                      </a:lnTo>
                      <a:lnTo>
                        <a:pt x="160" y="702"/>
                      </a:lnTo>
                      <a:lnTo>
                        <a:pt x="163" y="703"/>
                      </a:lnTo>
                      <a:lnTo>
                        <a:pt x="165" y="703"/>
                      </a:lnTo>
                      <a:lnTo>
                        <a:pt x="168" y="703"/>
                      </a:lnTo>
                      <a:lnTo>
                        <a:pt x="192" y="679"/>
                      </a:lnTo>
                      <a:lnTo>
                        <a:pt x="215" y="654"/>
                      </a:lnTo>
                      <a:lnTo>
                        <a:pt x="237" y="628"/>
                      </a:lnTo>
                      <a:lnTo>
                        <a:pt x="259" y="601"/>
                      </a:lnTo>
                      <a:lnTo>
                        <a:pt x="282" y="572"/>
                      </a:lnTo>
                      <a:lnTo>
                        <a:pt x="304" y="545"/>
                      </a:lnTo>
                      <a:lnTo>
                        <a:pt x="327" y="516"/>
                      </a:lnTo>
                      <a:lnTo>
                        <a:pt x="351" y="489"/>
                      </a:lnTo>
                      <a:lnTo>
                        <a:pt x="373" y="462"/>
                      </a:lnTo>
                      <a:lnTo>
                        <a:pt x="396" y="437"/>
                      </a:lnTo>
                      <a:lnTo>
                        <a:pt x="419" y="412"/>
                      </a:lnTo>
                      <a:lnTo>
                        <a:pt x="443" y="387"/>
                      </a:lnTo>
                      <a:lnTo>
                        <a:pt x="467" y="364"/>
                      </a:lnTo>
                      <a:lnTo>
                        <a:pt x="493" y="345"/>
                      </a:lnTo>
                      <a:lnTo>
                        <a:pt x="518" y="329"/>
                      </a:lnTo>
                      <a:lnTo>
                        <a:pt x="543" y="313"/>
                      </a:lnTo>
                      <a:lnTo>
                        <a:pt x="546" y="314"/>
                      </a:lnTo>
                      <a:lnTo>
                        <a:pt x="548" y="317"/>
                      </a:lnTo>
                      <a:lnTo>
                        <a:pt x="549" y="320"/>
                      </a:lnTo>
                      <a:lnTo>
                        <a:pt x="551" y="324"/>
                      </a:lnTo>
                      <a:lnTo>
                        <a:pt x="521" y="400"/>
                      </a:lnTo>
                      <a:lnTo>
                        <a:pt x="488" y="472"/>
                      </a:lnTo>
                      <a:lnTo>
                        <a:pt x="450" y="544"/>
                      </a:lnTo>
                      <a:lnTo>
                        <a:pt x="410" y="611"/>
                      </a:lnTo>
                      <a:lnTo>
                        <a:pt x="367" y="679"/>
                      </a:lnTo>
                      <a:lnTo>
                        <a:pt x="323" y="745"/>
                      </a:lnTo>
                      <a:lnTo>
                        <a:pt x="279" y="811"/>
                      </a:lnTo>
                      <a:lnTo>
                        <a:pt x="236" y="877"/>
                      </a:lnTo>
                      <a:lnTo>
                        <a:pt x="194" y="944"/>
                      </a:lnTo>
                      <a:lnTo>
                        <a:pt x="155" y="1015"/>
                      </a:lnTo>
                      <a:lnTo>
                        <a:pt x="117" y="1086"/>
                      </a:lnTo>
                      <a:lnTo>
                        <a:pt x="84" y="1161"/>
                      </a:lnTo>
                      <a:lnTo>
                        <a:pt x="54" y="1239"/>
                      </a:lnTo>
                      <a:lnTo>
                        <a:pt x="30" y="1320"/>
                      </a:lnTo>
                      <a:lnTo>
                        <a:pt x="12" y="1408"/>
                      </a:lnTo>
                      <a:lnTo>
                        <a:pt x="0" y="1500"/>
                      </a:lnTo>
                      <a:lnTo>
                        <a:pt x="1" y="1500"/>
                      </a:lnTo>
                      <a:lnTo>
                        <a:pt x="3" y="1498"/>
                      </a:lnTo>
                      <a:lnTo>
                        <a:pt x="4" y="1498"/>
                      </a:lnTo>
                      <a:lnTo>
                        <a:pt x="5" y="149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4" name="Freeform 908"/>
                <p:cNvSpPr>
                  <a:spLocks/>
                </p:cNvSpPr>
                <p:nvPr/>
              </p:nvSpPr>
              <p:spPr bwMode="auto">
                <a:xfrm>
                  <a:off x="2948" y="2673"/>
                  <a:ext cx="134" cy="203"/>
                </a:xfrm>
                <a:custGeom>
                  <a:avLst/>
                  <a:gdLst/>
                  <a:ahLst/>
                  <a:cxnLst>
                    <a:cxn ang="0">
                      <a:pos x="522" y="1"/>
                    </a:cxn>
                    <a:cxn ang="0">
                      <a:pos x="522" y="0"/>
                    </a:cxn>
                    <a:cxn ang="0">
                      <a:pos x="489" y="49"/>
                    </a:cxn>
                    <a:cxn ang="0">
                      <a:pos x="456" y="96"/>
                    </a:cxn>
                    <a:cxn ang="0">
                      <a:pos x="420" y="143"/>
                    </a:cxn>
                    <a:cxn ang="0">
                      <a:pos x="384" y="191"/>
                    </a:cxn>
                    <a:cxn ang="0">
                      <a:pos x="344" y="238"/>
                    </a:cxn>
                    <a:cxn ang="0">
                      <a:pos x="306" y="285"/>
                    </a:cxn>
                    <a:cxn ang="0">
                      <a:pos x="266" y="333"/>
                    </a:cxn>
                    <a:cxn ang="0">
                      <a:pos x="228" y="380"/>
                    </a:cxn>
                    <a:cxn ang="0">
                      <a:pos x="192" y="429"/>
                    </a:cxn>
                    <a:cxn ang="0">
                      <a:pos x="155" y="479"/>
                    </a:cxn>
                    <a:cxn ang="0">
                      <a:pos x="121" y="530"/>
                    </a:cxn>
                    <a:cxn ang="0">
                      <a:pos x="90" y="581"/>
                    </a:cxn>
                    <a:cxn ang="0">
                      <a:pos x="62" y="636"/>
                    </a:cxn>
                    <a:cxn ang="0">
                      <a:pos x="37" y="691"/>
                    </a:cxn>
                    <a:cxn ang="0">
                      <a:pos x="16" y="747"/>
                    </a:cxn>
                    <a:cxn ang="0">
                      <a:pos x="0" y="806"/>
                    </a:cxn>
                    <a:cxn ang="0">
                      <a:pos x="18" y="810"/>
                    </a:cxn>
                    <a:cxn ang="0">
                      <a:pos x="34" y="754"/>
                    </a:cxn>
                    <a:cxn ang="0">
                      <a:pos x="55" y="697"/>
                    </a:cxn>
                    <a:cxn ang="0">
                      <a:pos x="78" y="644"/>
                    </a:cxn>
                    <a:cxn ang="0">
                      <a:pos x="107" y="592"/>
                    </a:cxn>
                    <a:cxn ang="0">
                      <a:pos x="138" y="540"/>
                    </a:cxn>
                    <a:cxn ang="0">
                      <a:pos x="171" y="490"/>
                    </a:cxn>
                    <a:cxn ang="0">
                      <a:pos x="206" y="441"/>
                    </a:cxn>
                    <a:cxn ang="0">
                      <a:pos x="243" y="393"/>
                    </a:cxn>
                    <a:cxn ang="0">
                      <a:pos x="280" y="345"/>
                    </a:cxn>
                    <a:cxn ang="0">
                      <a:pos x="320" y="297"/>
                    </a:cxn>
                    <a:cxn ang="0">
                      <a:pos x="359" y="251"/>
                    </a:cxn>
                    <a:cxn ang="0">
                      <a:pos x="398" y="203"/>
                    </a:cxn>
                    <a:cxn ang="0">
                      <a:pos x="435" y="156"/>
                    </a:cxn>
                    <a:cxn ang="0">
                      <a:pos x="471" y="108"/>
                    </a:cxn>
                    <a:cxn ang="0">
                      <a:pos x="505" y="59"/>
                    </a:cxn>
                    <a:cxn ang="0">
                      <a:pos x="537" y="11"/>
                    </a:cxn>
                    <a:cxn ang="0">
                      <a:pos x="537" y="9"/>
                    </a:cxn>
                    <a:cxn ang="0">
                      <a:pos x="522" y="1"/>
                    </a:cxn>
                  </a:cxnLst>
                  <a:rect l="0" t="0" r="r" b="b"/>
                  <a:pathLst>
                    <a:path w="537" h="810">
                      <a:moveTo>
                        <a:pt x="522" y="1"/>
                      </a:moveTo>
                      <a:lnTo>
                        <a:pt x="522" y="0"/>
                      </a:lnTo>
                      <a:lnTo>
                        <a:pt x="489" y="49"/>
                      </a:lnTo>
                      <a:lnTo>
                        <a:pt x="456" y="96"/>
                      </a:lnTo>
                      <a:lnTo>
                        <a:pt x="420" y="143"/>
                      </a:lnTo>
                      <a:lnTo>
                        <a:pt x="384" y="191"/>
                      </a:lnTo>
                      <a:lnTo>
                        <a:pt x="344" y="238"/>
                      </a:lnTo>
                      <a:lnTo>
                        <a:pt x="306" y="285"/>
                      </a:lnTo>
                      <a:lnTo>
                        <a:pt x="266" y="333"/>
                      </a:lnTo>
                      <a:lnTo>
                        <a:pt x="228" y="380"/>
                      </a:lnTo>
                      <a:lnTo>
                        <a:pt x="192" y="429"/>
                      </a:lnTo>
                      <a:lnTo>
                        <a:pt x="155" y="479"/>
                      </a:lnTo>
                      <a:lnTo>
                        <a:pt x="121" y="530"/>
                      </a:lnTo>
                      <a:lnTo>
                        <a:pt x="90" y="581"/>
                      </a:lnTo>
                      <a:lnTo>
                        <a:pt x="62" y="636"/>
                      </a:lnTo>
                      <a:lnTo>
                        <a:pt x="37" y="691"/>
                      </a:lnTo>
                      <a:lnTo>
                        <a:pt x="16" y="747"/>
                      </a:lnTo>
                      <a:lnTo>
                        <a:pt x="0" y="806"/>
                      </a:lnTo>
                      <a:lnTo>
                        <a:pt x="18" y="810"/>
                      </a:lnTo>
                      <a:lnTo>
                        <a:pt x="34" y="754"/>
                      </a:lnTo>
                      <a:lnTo>
                        <a:pt x="55" y="697"/>
                      </a:lnTo>
                      <a:lnTo>
                        <a:pt x="78" y="644"/>
                      </a:lnTo>
                      <a:lnTo>
                        <a:pt x="107" y="592"/>
                      </a:lnTo>
                      <a:lnTo>
                        <a:pt x="138" y="540"/>
                      </a:lnTo>
                      <a:lnTo>
                        <a:pt x="171" y="490"/>
                      </a:lnTo>
                      <a:lnTo>
                        <a:pt x="206" y="441"/>
                      </a:lnTo>
                      <a:lnTo>
                        <a:pt x="243" y="393"/>
                      </a:lnTo>
                      <a:lnTo>
                        <a:pt x="280" y="345"/>
                      </a:lnTo>
                      <a:lnTo>
                        <a:pt x="320" y="297"/>
                      </a:lnTo>
                      <a:lnTo>
                        <a:pt x="359" y="251"/>
                      </a:lnTo>
                      <a:lnTo>
                        <a:pt x="398" y="203"/>
                      </a:lnTo>
                      <a:lnTo>
                        <a:pt x="435" y="156"/>
                      </a:lnTo>
                      <a:lnTo>
                        <a:pt x="471" y="108"/>
                      </a:lnTo>
                      <a:lnTo>
                        <a:pt x="505" y="59"/>
                      </a:lnTo>
                      <a:lnTo>
                        <a:pt x="537" y="11"/>
                      </a:lnTo>
                      <a:lnTo>
                        <a:pt x="537" y="9"/>
                      </a:lnTo>
                      <a:lnTo>
                        <a:pt x="522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5" name="Freeform 909"/>
                <p:cNvSpPr>
                  <a:spLocks/>
                </p:cNvSpPr>
                <p:nvPr/>
              </p:nvSpPr>
              <p:spPr bwMode="auto">
                <a:xfrm>
                  <a:off x="3078" y="2504"/>
                  <a:ext cx="94" cy="172"/>
                </a:xfrm>
                <a:custGeom>
                  <a:avLst/>
                  <a:gdLst/>
                  <a:ahLst/>
                  <a:cxnLst>
                    <a:cxn ang="0">
                      <a:pos x="358" y="15"/>
                    </a:cxn>
                    <a:cxn ang="0">
                      <a:pos x="356" y="5"/>
                    </a:cxn>
                    <a:cxn ang="0">
                      <a:pos x="342" y="53"/>
                    </a:cxn>
                    <a:cxn ang="0">
                      <a:pos x="327" y="100"/>
                    </a:cxn>
                    <a:cxn ang="0">
                      <a:pos x="308" y="146"/>
                    </a:cxn>
                    <a:cxn ang="0">
                      <a:pos x="289" y="189"/>
                    </a:cxn>
                    <a:cxn ang="0">
                      <a:pos x="269" y="231"/>
                    </a:cxn>
                    <a:cxn ang="0">
                      <a:pos x="247" y="274"/>
                    </a:cxn>
                    <a:cxn ang="0">
                      <a:pos x="225" y="314"/>
                    </a:cxn>
                    <a:cxn ang="0">
                      <a:pos x="200" y="354"/>
                    </a:cxn>
                    <a:cxn ang="0">
                      <a:pos x="175" y="394"/>
                    </a:cxn>
                    <a:cxn ang="0">
                      <a:pos x="149" y="434"/>
                    </a:cxn>
                    <a:cxn ang="0">
                      <a:pos x="124" y="474"/>
                    </a:cxn>
                    <a:cxn ang="0">
                      <a:pos x="98" y="513"/>
                    </a:cxn>
                    <a:cxn ang="0">
                      <a:pos x="73" y="553"/>
                    </a:cxn>
                    <a:cxn ang="0">
                      <a:pos x="48" y="594"/>
                    </a:cxn>
                    <a:cxn ang="0">
                      <a:pos x="23" y="635"/>
                    </a:cxn>
                    <a:cxn ang="0">
                      <a:pos x="0" y="678"/>
                    </a:cxn>
                    <a:cxn ang="0">
                      <a:pos x="15" y="686"/>
                    </a:cxn>
                    <a:cxn ang="0">
                      <a:pos x="39" y="646"/>
                    </a:cxn>
                    <a:cxn ang="0">
                      <a:pos x="65" y="604"/>
                    </a:cxn>
                    <a:cxn ang="0">
                      <a:pos x="89" y="564"/>
                    </a:cxn>
                    <a:cxn ang="0">
                      <a:pos x="115" y="524"/>
                    </a:cxn>
                    <a:cxn ang="0">
                      <a:pos x="140" y="484"/>
                    </a:cxn>
                    <a:cxn ang="0">
                      <a:pos x="167" y="445"/>
                    </a:cxn>
                    <a:cxn ang="0">
                      <a:pos x="191" y="405"/>
                    </a:cxn>
                    <a:cxn ang="0">
                      <a:pos x="216" y="364"/>
                    </a:cxn>
                    <a:cxn ang="0">
                      <a:pos x="241" y="325"/>
                    </a:cxn>
                    <a:cxn ang="0">
                      <a:pos x="263" y="282"/>
                    </a:cxn>
                    <a:cxn ang="0">
                      <a:pos x="285" y="239"/>
                    </a:cxn>
                    <a:cxn ang="0">
                      <a:pos x="307" y="198"/>
                    </a:cxn>
                    <a:cxn ang="0">
                      <a:pos x="327" y="151"/>
                    </a:cxn>
                    <a:cxn ang="0">
                      <a:pos x="345" y="106"/>
                    </a:cxn>
                    <a:cxn ang="0">
                      <a:pos x="361" y="59"/>
                    </a:cxn>
                    <a:cxn ang="0">
                      <a:pos x="374" y="10"/>
                    </a:cxn>
                    <a:cxn ang="0">
                      <a:pos x="372" y="0"/>
                    </a:cxn>
                    <a:cxn ang="0">
                      <a:pos x="374" y="10"/>
                    </a:cxn>
                    <a:cxn ang="0">
                      <a:pos x="377" y="4"/>
                    </a:cxn>
                    <a:cxn ang="0">
                      <a:pos x="372" y="0"/>
                    </a:cxn>
                    <a:cxn ang="0">
                      <a:pos x="358" y="15"/>
                    </a:cxn>
                  </a:cxnLst>
                  <a:rect l="0" t="0" r="r" b="b"/>
                  <a:pathLst>
                    <a:path w="377" h="686">
                      <a:moveTo>
                        <a:pt x="358" y="15"/>
                      </a:moveTo>
                      <a:lnTo>
                        <a:pt x="356" y="5"/>
                      </a:lnTo>
                      <a:lnTo>
                        <a:pt x="342" y="53"/>
                      </a:lnTo>
                      <a:lnTo>
                        <a:pt x="327" y="100"/>
                      </a:lnTo>
                      <a:lnTo>
                        <a:pt x="308" y="146"/>
                      </a:lnTo>
                      <a:lnTo>
                        <a:pt x="289" y="189"/>
                      </a:lnTo>
                      <a:lnTo>
                        <a:pt x="269" y="231"/>
                      </a:lnTo>
                      <a:lnTo>
                        <a:pt x="247" y="274"/>
                      </a:lnTo>
                      <a:lnTo>
                        <a:pt x="225" y="314"/>
                      </a:lnTo>
                      <a:lnTo>
                        <a:pt x="200" y="354"/>
                      </a:lnTo>
                      <a:lnTo>
                        <a:pt x="175" y="394"/>
                      </a:lnTo>
                      <a:lnTo>
                        <a:pt x="149" y="434"/>
                      </a:lnTo>
                      <a:lnTo>
                        <a:pt x="124" y="474"/>
                      </a:lnTo>
                      <a:lnTo>
                        <a:pt x="98" y="513"/>
                      </a:lnTo>
                      <a:lnTo>
                        <a:pt x="73" y="553"/>
                      </a:lnTo>
                      <a:lnTo>
                        <a:pt x="48" y="594"/>
                      </a:lnTo>
                      <a:lnTo>
                        <a:pt x="23" y="635"/>
                      </a:lnTo>
                      <a:lnTo>
                        <a:pt x="0" y="678"/>
                      </a:lnTo>
                      <a:lnTo>
                        <a:pt x="15" y="686"/>
                      </a:lnTo>
                      <a:lnTo>
                        <a:pt x="39" y="646"/>
                      </a:lnTo>
                      <a:lnTo>
                        <a:pt x="65" y="604"/>
                      </a:lnTo>
                      <a:lnTo>
                        <a:pt x="89" y="564"/>
                      </a:lnTo>
                      <a:lnTo>
                        <a:pt x="115" y="524"/>
                      </a:lnTo>
                      <a:lnTo>
                        <a:pt x="140" y="484"/>
                      </a:lnTo>
                      <a:lnTo>
                        <a:pt x="167" y="445"/>
                      </a:lnTo>
                      <a:lnTo>
                        <a:pt x="191" y="405"/>
                      </a:lnTo>
                      <a:lnTo>
                        <a:pt x="216" y="364"/>
                      </a:lnTo>
                      <a:lnTo>
                        <a:pt x="241" y="325"/>
                      </a:lnTo>
                      <a:lnTo>
                        <a:pt x="263" y="282"/>
                      </a:lnTo>
                      <a:lnTo>
                        <a:pt x="285" y="239"/>
                      </a:lnTo>
                      <a:lnTo>
                        <a:pt x="307" y="198"/>
                      </a:lnTo>
                      <a:lnTo>
                        <a:pt x="327" y="151"/>
                      </a:lnTo>
                      <a:lnTo>
                        <a:pt x="345" y="106"/>
                      </a:lnTo>
                      <a:lnTo>
                        <a:pt x="361" y="59"/>
                      </a:lnTo>
                      <a:lnTo>
                        <a:pt x="374" y="10"/>
                      </a:lnTo>
                      <a:lnTo>
                        <a:pt x="372" y="0"/>
                      </a:lnTo>
                      <a:lnTo>
                        <a:pt x="374" y="10"/>
                      </a:lnTo>
                      <a:lnTo>
                        <a:pt x="377" y="4"/>
                      </a:lnTo>
                      <a:lnTo>
                        <a:pt x="372" y="0"/>
                      </a:lnTo>
                      <a:lnTo>
                        <a:pt x="358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6" name="Freeform 910"/>
                <p:cNvSpPr>
                  <a:spLocks/>
                </p:cNvSpPr>
                <p:nvPr/>
              </p:nvSpPr>
              <p:spPr bwMode="auto">
                <a:xfrm>
                  <a:off x="3163" y="2498"/>
                  <a:ext cx="8" cy="10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0" y="19"/>
                    </a:cxn>
                    <a:cxn ang="0">
                      <a:pos x="6" y="22"/>
                    </a:cxn>
                    <a:cxn ang="0">
                      <a:pos x="11" y="26"/>
                    </a:cxn>
                    <a:cxn ang="0">
                      <a:pos x="15" y="31"/>
                    </a:cxn>
                    <a:cxn ang="0">
                      <a:pos x="19" y="37"/>
                    </a:cxn>
                    <a:cxn ang="0">
                      <a:pos x="33" y="22"/>
                    </a:cxn>
                    <a:cxn ang="0">
                      <a:pos x="30" y="18"/>
                    </a:cxn>
                    <a:cxn ang="0">
                      <a:pos x="23" y="12"/>
                    </a:cxn>
                    <a:cxn ang="0">
                      <a:pos x="16" y="6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33" h="37">
                      <a:moveTo>
                        <a:pt x="3" y="19"/>
                      </a:moveTo>
                      <a:lnTo>
                        <a:pt x="0" y="19"/>
                      </a:lnTo>
                      <a:lnTo>
                        <a:pt x="6" y="22"/>
                      </a:lnTo>
                      <a:lnTo>
                        <a:pt x="11" y="26"/>
                      </a:lnTo>
                      <a:lnTo>
                        <a:pt x="15" y="31"/>
                      </a:lnTo>
                      <a:lnTo>
                        <a:pt x="19" y="37"/>
                      </a:lnTo>
                      <a:lnTo>
                        <a:pt x="33" y="22"/>
                      </a:lnTo>
                      <a:lnTo>
                        <a:pt x="30" y="18"/>
                      </a:lnTo>
                      <a:lnTo>
                        <a:pt x="23" y="12"/>
                      </a:lnTo>
                      <a:lnTo>
                        <a:pt x="16" y="6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7" name="Freeform 911"/>
                <p:cNvSpPr>
                  <a:spLocks/>
                </p:cNvSpPr>
                <p:nvPr/>
              </p:nvSpPr>
              <p:spPr bwMode="auto">
                <a:xfrm>
                  <a:off x="2998" y="2498"/>
                  <a:ext cx="165" cy="63"/>
                </a:xfrm>
                <a:custGeom>
                  <a:avLst/>
                  <a:gdLst/>
                  <a:ahLst/>
                  <a:cxnLst>
                    <a:cxn ang="0">
                      <a:pos x="18" y="241"/>
                    </a:cxn>
                    <a:cxn ang="0">
                      <a:pos x="14" y="248"/>
                    </a:cxn>
                    <a:cxn ang="0">
                      <a:pos x="47" y="225"/>
                    </a:cxn>
                    <a:cxn ang="0">
                      <a:pos x="82" y="203"/>
                    </a:cxn>
                    <a:cxn ang="0">
                      <a:pos x="120" y="182"/>
                    </a:cxn>
                    <a:cxn ang="0">
                      <a:pos x="157" y="163"/>
                    </a:cxn>
                    <a:cxn ang="0">
                      <a:pos x="197" y="144"/>
                    </a:cxn>
                    <a:cxn ang="0">
                      <a:pos x="237" y="125"/>
                    </a:cxn>
                    <a:cxn ang="0">
                      <a:pos x="278" y="108"/>
                    </a:cxn>
                    <a:cxn ang="0">
                      <a:pos x="321" y="93"/>
                    </a:cxn>
                    <a:cxn ang="0">
                      <a:pos x="363" y="78"/>
                    </a:cxn>
                    <a:cxn ang="0">
                      <a:pos x="405" y="65"/>
                    </a:cxn>
                    <a:cxn ang="0">
                      <a:pos x="449" y="53"/>
                    </a:cxn>
                    <a:cxn ang="0">
                      <a:pos x="492" y="43"/>
                    </a:cxn>
                    <a:cxn ang="0">
                      <a:pos x="533" y="36"/>
                    </a:cxn>
                    <a:cxn ang="0">
                      <a:pos x="577" y="27"/>
                    </a:cxn>
                    <a:cxn ang="0">
                      <a:pos x="619" y="22"/>
                    </a:cxn>
                    <a:cxn ang="0">
                      <a:pos x="661" y="19"/>
                    </a:cxn>
                    <a:cxn ang="0">
                      <a:pos x="661" y="0"/>
                    </a:cxn>
                    <a:cxn ang="0">
                      <a:pos x="619" y="3"/>
                    </a:cxn>
                    <a:cxn ang="0">
                      <a:pos x="575" y="8"/>
                    </a:cxn>
                    <a:cxn ang="0">
                      <a:pos x="532" y="17"/>
                    </a:cxn>
                    <a:cxn ang="0">
                      <a:pos x="487" y="25"/>
                    </a:cxn>
                    <a:cxn ang="0">
                      <a:pos x="444" y="36"/>
                    </a:cxn>
                    <a:cxn ang="0">
                      <a:pos x="401" y="46"/>
                    </a:cxn>
                    <a:cxn ang="0">
                      <a:pos x="358" y="59"/>
                    </a:cxn>
                    <a:cxn ang="0">
                      <a:pos x="314" y="74"/>
                    </a:cxn>
                    <a:cxn ang="0">
                      <a:pos x="272" y="90"/>
                    </a:cxn>
                    <a:cxn ang="0">
                      <a:pos x="232" y="106"/>
                    </a:cxn>
                    <a:cxn ang="0">
                      <a:pos x="189" y="125"/>
                    </a:cxn>
                    <a:cxn ang="0">
                      <a:pos x="149" y="145"/>
                    </a:cxn>
                    <a:cxn ang="0">
                      <a:pos x="111" y="165"/>
                    </a:cxn>
                    <a:cxn ang="0">
                      <a:pos x="74" y="187"/>
                    </a:cxn>
                    <a:cxn ang="0">
                      <a:pos x="37" y="208"/>
                    </a:cxn>
                    <a:cxn ang="0">
                      <a:pos x="3" y="231"/>
                    </a:cxn>
                    <a:cxn ang="0">
                      <a:pos x="0" y="238"/>
                    </a:cxn>
                    <a:cxn ang="0">
                      <a:pos x="18" y="241"/>
                    </a:cxn>
                  </a:cxnLst>
                  <a:rect l="0" t="0" r="r" b="b"/>
                  <a:pathLst>
                    <a:path w="661" h="248">
                      <a:moveTo>
                        <a:pt x="18" y="241"/>
                      </a:moveTo>
                      <a:lnTo>
                        <a:pt x="14" y="248"/>
                      </a:lnTo>
                      <a:lnTo>
                        <a:pt x="47" y="225"/>
                      </a:lnTo>
                      <a:lnTo>
                        <a:pt x="82" y="203"/>
                      </a:lnTo>
                      <a:lnTo>
                        <a:pt x="120" y="182"/>
                      </a:lnTo>
                      <a:lnTo>
                        <a:pt x="157" y="163"/>
                      </a:lnTo>
                      <a:lnTo>
                        <a:pt x="197" y="144"/>
                      </a:lnTo>
                      <a:lnTo>
                        <a:pt x="237" y="125"/>
                      </a:lnTo>
                      <a:lnTo>
                        <a:pt x="278" y="108"/>
                      </a:lnTo>
                      <a:lnTo>
                        <a:pt x="321" y="93"/>
                      </a:lnTo>
                      <a:lnTo>
                        <a:pt x="363" y="78"/>
                      </a:lnTo>
                      <a:lnTo>
                        <a:pt x="405" y="65"/>
                      </a:lnTo>
                      <a:lnTo>
                        <a:pt x="449" y="53"/>
                      </a:lnTo>
                      <a:lnTo>
                        <a:pt x="492" y="43"/>
                      </a:lnTo>
                      <a:lnTo>
                        <a:pt x="533" y="36"/>
                      </a:lnTo>
                      <a:lnTo>
                        <a:pt x="577" y="27"/>
                      </a:lnTo>
                      <a:lnTo>
                        <a:pt x="619" y="22"/>
                      </a:lnTo>
                      <a:lnTo>
                        <a:pt x="661" y="19"/>
                      </a:lnTo>
                      <a:lnTo>
                        <a:pt x="661" y="0"/>
                      </a:lnTo>
                      <a:lnTo>
                        <a:pt x="619" y="3"/>
                      </a:lnTo>
                      <a:lnTo>
                        <a:pt x="575" y="8"/>
                      </a:lnTo>
                      <a:lnTo>
                        <a:pt x="532" y="17"/>
                      </a:lnTo>
                      <a:lnTo>
                        <a:pt x="487" y="25"/>
                      </a:lnTo>
                      <a:lnTo>
                        <a:pt x="444" y="36"/>
                      </a:lnTo>
                      <a:lnTo>
                        <a:pt x="401" y="46"/>
                      </a:lnTo>
                      <a:lnTo>
                        <a:pt x="358" y="59"/>
                      </a:lnTo>
                      <a:lnTo>
                        <a:pt x="314" y="74"/>
                      </a:lnTo>
                      <a:lnTo>
                        <a:pt x="272" y="90"/>
                      </a:lnTo>
                      <a:lnTo>
                        <a:pt x="232" y="106"/>
                      </a:lnTo>
                      <a:lnTo>
                        <a:pt x="189" y="125"/>
                      </a:lnTo>
                      <a:lnTo>
                        <a:pt x="149" y="145"/>
                      </a:lnTo>
                      <a:lnTo>
                        <a:pt x="111" y="165"/>
                      </a:lnTo>
                      <a:lnTo>
                        <a:pt x="74" y="187"/>
                      </a:lnTo>
                      <a:lnTo>
                        <a:pt x="37" y="208"/>
                      </a:lnTo>
                      <a:lnTo>
                        <a:pt x="3" y="231"/>
                      </a:lnTo>
                      <a:lnTo>
                        <a:pt x="0" y="238"/>
                      </a:lnTo>
                      <a:lnTo>
                        <a:pt x="18" y="24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8" name="Freeform 912"/>
                <p:cNvSpPr>
                  <a:spLocks/>
                </p:cNvSpPr>
                <p:nvPr/>
              </p:nvSpPr>
              <p:spPr bwMode="auto">
                <a:xfrm>
                  <a:off x="2985" y="2558"/>
                  <a:ext cx="18" cy="121"/>
                </a:xfrm>
                <a:custGeom>
                  <a:avLst/>
                  <a:gdLst/>
                  <a:ahLst/>
                  <a:cxnLst>
                    <a:cxn ang="0">
                      <a:pos x="10" y="462"/>
                    </a:cxn>
                    <a:cxn ang="0">
                      <a:pos x="20" y="473"/>
                    </a:cxn>
                    <a:cxn ang="0">
                      <a:pos x="20" y="415"/>
                    </a:cxn>
                    <a:cxn ang="0">
                      <a:pos x="22" y="356"/>
                    </a:cxn>
                    <a:cxn ang="0">
                      <a:pos x="27" y="297"/>
                    </a:cxn>
                    <a:cxn ang="0">
                      <a:pos x="32" y="237"/>
                    </a:cxn>
                    <a:cxn ang="0">
                      <a:pos x="39" y="178"/>
                    </a:cxn>
                    <a:cxn ang="0">
                      <a:pos x="47" y="119"/>
                    </a:cxn>
                    <a:cxn ang="0">
                      <a:pos x="56" y="59"/>
                    </a:cxn>
                    <a:cxn ang="0">
                      <a:pos x="69" y="3"/>
                    </a:cxn>
                    <a:cxn ang="0">
                      <a:pos x="51" y="0"/>
                    </a:cxn>
                    <a:cxn ang="0">
                      <a:pos x="39" y="57"/>
                    </a:cxn>
                    <a:cxn ang="0">
                      <a:pos x="29" y="116"/>
                    </a:cxn>
                    <a:cxn ang="0">
                      <a:pos x="20" y="176"/>
                    </a:cxn>
                    <a:cxn ang="0">
                      <a:pos x="13" y="235"/>
                    </a:cxn>
                    <a:cxn ang="0">
                      <a:pos x="9" y="297"/>
                    </a:cxn>
                    <a:cxn ang="0">
                      <a:pos x="3" y="356"/>
                    </a:cxn>
                    <a:cxn ang="0">
                      <a:pos x="2" y="415"/>
                    </a:cxn>
                    <a:cxn ang="0">
                      <a:pos x="0" y="473"/>
                    </a:cxn>
                    <a:cxn ang="0">
                      <a:pos x="10" y="484"/>
                    </a:cxn>
                    <a:cxn ang="0">
                      <a:pos x="0" y="473"/>
                    </a:cxn>
                    <a:cxn ang="0">
                      <a:pos x="0" y="484"/>
                    </a:cxn>
                    <a:cxn ang="0">
                      <a:pos x="10" y="484"/>
                    </a:cxn>
                    <a:cxn ang="0">
                      <a:pos x="10" y="462"/>
                    </a:cxn>
                  </a:cxnLst>
                  <a:rect l="0" t="0" r="r" b="b"/>
                  <a:pathLst>
                    <a:path w="69" h="484">
                      <a:moveTo>
                        <a:pt x="10" y="462"/>
                      </a:moveTo>
                      <a:lnTo>
                        <a:pt x="20" y="473"/>
                      </a:lnTo>
                      <a:lnTo>
                        <a:pt x="20" y="415"/>
                      </a:lnTo>
                      <a:lnTo>
                        <a:pt x="22" y="356"/>
                      </a:lnTo>
                      <a:lnTo>
                        <a:pt x="27" y="297"/>
                      </a:lnTo>
                      <a:lnTo>
                        <a:pt x="32" y="237"/>
                      </a:lnTo>
                      <a:lnTo>
                        <a:pt x="39" y="178"/>
                      </a:lnTo>
                      <a:lnTo>
                        <a:pt x="47" y="119"/>
                      </a:lnTo>
                      <a:lnTo>
                        <a:pt x="56" y="59"/>
                      </a:lnTo>
                      <a:lnTo>
                        <a:pt x="69" y="3"/>
                      </a:lnTo>
                      <a:lnTo>
                        <a:pt x="51" y="0"/>
                      </a:lnTo>
                      <a:lnTo>
                        <a:pt x="39" y="57"/>
                      </a:lnTo>
                      <a:lnTo>
                        <a:pt x="29" y="116"/>
                      </a:lnTo>
                      <a:lnTo>
                        <a:pt x="20" y="176"/>
                      </a:lnTo>
                      <a:lnTo>
                        <a:pt x="13" y="235"/>
                      </a:lnTo>
                      <a:lnTo>
                        <a:pt x="9" y="297"/>
                      </a:lnTo>
                      <a:lnTo>
                        <a:pt x="3" y="356"/>
                      </a:lnTo>
                      <a:lnTo>
                        <a:pt x="2" y="415"/>
                      </a:lnTo>
                      <a:lnTo>
                        <a:pt x="0" y="473"/>
                      </a:lnTo>
                      <a:lnTo>
                        <a:pt x="10" y="484"/>
                      </a:lnTo>
                      <a:lnTo>
                        <a:pt x="0" y="473"/>
                      </a:lnTo>
                      <a:lnTo>
                        <a:pt x="0" y="484"/>
                      </a:lnTo>
                      <a:lnTo>
                        <a:pt x="10" y="484"/>
                      </a:lnTo>
                      <a:lnTo>
                        <a:pt x="10" y="46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89" name="Freeform 913"/>
                <p:cNvSpPr>
                  <a:spLocks/>
                </p:cNvSpPr>
                <p:nvPr/>
              </p:nvSpPr>
              <p:spPr bwMode="auto">
                <a:xfrm>
                  <a:off x="2988" y="267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9" y="3"/>
                    </a:cxn>
                    <a:cxn ang="0">
                      <a:pos x="7" y="1"/>
                    </a:cxn>
                    <a:cxn ang="0">
                      <a:pos x="6" y="3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0" y="20"/>
                    </a:cxn>
                    <a:cxn ang="0">
                      <a:pos x="3" y="22"/>
                    </a:cxn>
                    <a:cxn ang="0">
                      <a:pos x="7" y="23"/>
                    </a:cxn>
                    <a:cxn ang="0">
                      <a:pos x="12" y="22"/>
                    </a:cxn>
                    <a:cxn ang="0">
                      <a:pos x="17" y="19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17" h="23">
                      <a:moveTo>
                        <a:pt x="5" y="4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3" y="22"/>
                      </a:lnTo>
                      <a:lnTo>
                        <a:pt x="7" y="23"/>
                      </a:lnTo>
                      <a:lnTo>
                        <a:pt x="12" y="22"/>
                      </a:lnTo>
                      <a:lnTo>
                        <a:pt x="17" y="19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0" name="Freeform 914"/>
                <p:cNvSpPr>
                  <a:spLocks/>
                </p:cNvSpPr>
                <p:nvPr/>
              </p:nvSpPr>
              <p:spPr bwMode="auto">
                <a:xfrm>
                  <a:off x="2989" y="2577"/>
                  <a:ext cx="96" cy="101"/>
                </a:xfrm>
                <a:custGeom>
                  <a:avLst/>
                  <a:gdLst/>
                  <a:ahLst/>
                  <a:cxnLst>
                    <a:cxn ang="0">
                      <a:pos x="384" y="0"/>
                    </a:cxn>
                    <a:cxn ang="0">
                      <a:pos x="377" y="0"/>
                    </a:cxn>
                    <a:cxn ang="0">
                      <a:pos x="349" y="15"/>
                    </a:cxn>
                    <a:cxn ang="0">
                      <a:pos x="325" y="32"/>
                    </a:cxn>
                    <a:cxn ang="0">
                      <a:pos x="298" y="53"/>
                    </a:cxn>
                    <a:cxn ang="0">
                      <a:pos x="275" y="75"/>
                    </a:cxn>
                    <a:cxn ang="0">
                      <a:pos x="249" y="98"/>
                    </a:cxn>
                    <a:cxn ang="0">
                      <a:pos x="225" y="125"/>
                    </a:cxn>
                    <a:cxn ang="0">
                      <a:pos x="203" y="151"/>
                    </a:cxn>
                    <a:cxn ang="0">
                      <a:pos x="181" y="177"/>
                    </a:cxn>
                    <a:cxn ang="0">
                      <a:pos x="156" y="205"/>
                    </a:cxn>
                    <a:cxn ang="0">
                      <a:pos x="134" y="234"/>
                    </a:cxn>
                    <a:cxn ang="0">
                      <a:pos x="112" y="261"/>
                    </a:cxn>
                    <a:cxn ang="0">
                      <a:pos x="89" y="290"/>
                    </a:cxn>
                    <a:cxn ang="0">
                      <a:pos x="67" y="317"/>
                    </a:cxn>
                    <a:cxn ang="0">
                      <a:pos x="44" y="343"/>
                    </a:cxn>
                    <a:cxn ang="0">
                      <a:pos x="22" y="368"/>
                    </a:cxn>
                    <a:cxn ang="0">
                      <a:pos x="0" y="390"/>
                    </a:cxn>
                    <a:cxn ang="0">
                      <a:pos x="12" y="405"/>
                    </a:cxn>
                    <a:cxn ang="0">
                      <a:pos x="36" y="380"/>
                    </a:cxn>
                    <a:cxn ang="0">
                      <a:pos x="59" y="355"/>
                    </a:cxn>
                    <a:cxn ang="0">
                      <a:pos x="81" y="329"/>
                    </a:cxn>
                    <a:cxn ang="0">
                      <a:pos x="104" y="302"/>
                    </a:cxn>
                    <a:cxn ang="0">
                      <a:pos x="126" y="274"/>
                    </a:cxn>
                    <a:cxn ang="0">
                      <a:pos x="148" y="247"/>
                    </a:cxn>
                    <a:cxn ang="0">
                      <a:pos x="171" y="218"/>
                    </a:cxn>
                    <a:cxn ang="0">
                      <a:pos x="195" y="190"/>
                    </a:cxn>
                    <a:cxn ang="0">
                      <a:pos x="218" y="164"/>
                    </a:cxn>
                    <a:cxn ang="0">
                      <a:pos x="240" y="138"/>
                    </a:cxn>
                    <a:cxn ang="0">
                      <a:pos x="263" y="113"/>
                    </a:cxn>
                    <a:cxn ang="0">
                      <a:pos x="287" y="89"/>
                    </a:cxn>
                    <a:cxn ang="0">
                      <a:pos x="311" y="68"/>
                    </a:cxn>
                    <a:cxn ang="0">
                      <a:pos x="335" y="48"/>
                    </a:cxn>
                    <a:cxn ang="0">
                      <a:pos x="359" y="32"/>
                    </a:cxn>
                    <a:cxn ang="0">
                      <a:pos x="385" y="16"/>
                    </a:cxn>
                    <a:cxn ang="0">
                      <a:pos x="378" y="18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5" h="405">
                      <a:moveTo>
                        <a:pt x="384" y="0"/>
                      </a:moveTo>
                      <a:lnTo>
                        <a:pt x="377" y="0"/>
                      </a:lnTo>
                      <a:lnTo>
                        <a:pt x="349" y="15"/>
                      </a:lnTo>
                      <a:lnTo>
                        <a:pt x="325" y="32"/>
                      </a:lnTo>
                      <a:lnTo>
                        <a:pt x="298" y="53"/>
                      </a:lnTo>
                      <a:lnTo>
                        <a:pt x="275" y="75"/>
                      </a:lnTo>
                      <a:lnTo>
                        <a:pt x="249" y="98"/>
                      </a:lnTo>
                      <a:lnTo>
                        <a:pt x="225" y="125"/>
                      </a:lnTo>
                      <a:lnTo>
                        <a:pt x="203" y="151"/>
                      </a:lnTo>
                      <a:lnTo>
                        <a:pt x="181" y="177"/>
                      </a:lnTo>
                      <a:lnTo>
                        <a:pt x="156" y="205"/>
                      </a:lnTo>
                      <a:lnTo>
                        <a:pt x="134" y="234"/>
                      </a:lnTo>
                      <a:lnTo>
                        <a:pt x="112" y="261"/>
                      </a:lnTo>
                      <a:lnTo>
                        <a:pt x="89" y="290"/>
                      </a:lnTo>
                      <a:lnTo>
                        <a:pt x="67" y="317"/>
                      </a:lnTo>
                      <a:lnTo>
                        <a:pt x="44" y="343"/>
                      </a:lnTo>
                      <a:lnTo>
                        <a:pt x="22" y="368"/>
                      </a:lnTo>
                      <a:lnTo>
                        <a:pt x="0" y="390"/>
                      </a:lnTo>
                      <a:lnTo>
                        <a:pt x="12" y="405"/>
                      </a:lnTo>
                      <a:lnTo>
                        <a:pt x="36" y="380"/>
                      </a:lnTo>
                      <a:lnTo>
                        <a:pt x="59" y="355"/>
                      </a:lnTo>
                      <a:lnTo>
                        <a:pt x="81" y="329"/>
                      </a:lnTo>
                      <a:lnTo>
                        <a:pt x="104" y="302"/>
                      </a:lnTo>
                      <a:lnTo>
                        <a:pt x="126" y="274"/>
                      </a:lnTo>
                      <a:lnTo>
                        <a:pt x="148" y="247"/>
                      </a:lnTo>
                      <a:lnTo>
                        <a:pt x="171" y="218"/>
                      </a:lnTo>
                      <a:lnTo>
                        <a:pt x="195" y="190"/>
                      </a:lnTo>
                      <a:lnTo>
                        <a:pt x="218" y="164"/>
                      </a:lnTo>
                      <a:lnTo>
                        <a:pt x="240" y="138"/>
                      </a:lnTo>
                      <a:lnTo>
                        <a:pt x="263" y="113"/>
                      </a:lnTo>
                      <a:lnTo>
                        <a:pt x="287" y="89"/>
                      </a:lnTo>
                      <a:lnTo>
                        <a:pt x="311" y="68"/>
                      </a:lnTo>
                      <a:lnTo>
                        <a:pt x="335" y="48"/>
                      </a:lnTo>
                      <a:lnTo>
                        <a:pt x="359" y="32"/>
                      </a:lnTo>
                      <a:lnTo>
                        <a:pt x="385" y="16"/>
                      </a:lnTo>
                      <a:lnTo>
                        <a:pt x="378" y="1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1" name="Freeform 915"/>
                <p:cNvSpPr>
                  <a:spLocks/>
                </p:cNvSpPr>
                <p:nvPr/>
              </p:nvSpPr>
              <p:spPr bwMode="auto">
                <a:xfrm>
                  <a:off x="3083" y="257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22" y="22"/>
                    </a:cxn>
                    <a:cxn ang="0">
                      <a:pos x="21" y="15"/>
                    </a:cxn>
                    <a:cxn ang="0">
                      <a:pos x="17" y="10"/>
                    </a:cxn>
                    <a:cxn ang="0">
                      <a:pos x="16" y="6"/>
                    </a:cxn>
                    <a:cxn ang="0">
                      <a:pos x="11" y="2"/>
                    </a:cxn>
                    <a:cxn ang="0">
                      <a:pos x="7" y="0"/>
                    </a:cxn>
                    <a:cxn ang="0">
                      <a:pos x="1" y="18"/>
                    </a:cxn>
                    <a:cxn ang="0">
                      <a:pos x="1" y="16"/>
                    </a:cxn>
                    <a:cxn ang="0">
                      <a:pos x="0" y="16"/>
                    </a:cxn>
                    <a:cxn ang="0">
                      <a:pos x="1" y="19"/>
                    </a:cxn>
                    <a:cxn ang="0">
                      <a:pos x="3" y="24"/>
                    </a:cxn>
                    <a:cxn ang="0">
                      <a:pos x="3" y="16"/>
                    </a:cxn>
                    <a:cxn ang="0">
                      <a:pos x="22" y="22"/>
                    </a:cxn>
                    <a:cxn ang="0">
                      <a:pos x="22" y="19"/>
                    </a:cxn>
                    <a:cxn ang="0">
                      <a:pos x="21" y="15"/>
                    </a:cxn>
                    <a:cxn ang="0">
                      <a:pos x="22" y="22"/>
                    </a:cxn>
                  </a:cxnLst>
                  <a:rect l="0" t="0" r="r" b="b"/>
                  <a:pathLst>
                    <a:path w="22" h="24">
                      <a:moveTo>
                        <a:pt x="22" y="22"/>
                      </a:moveTo>
                      <a:lnTo>
                        <a:pt x="21" y="15"/>
                      </a:lnTo>
                      <a:lnTo>
                        <a:pt x="17" y="10"/>
                      </a:lnTo>
                      <a:lnTo>
                        <a:pt x="16" y="6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3" y="24"/>
                      </a:lnTo>
                      <a:lnTo>
                        <a:pt x="3" y="16"/>
                      </a:lnTo>
                      <a:lnTo>
                        <a:pt x="22" y="22"/>
                      </a:lnTo>
                      <a:lnTo>
                        <a:pt x="22" y="19"/>
                      </a:lnTo>
                      <a:lnTo>
                        <a:pt x="21" y="15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2" name="Freeform 916"/>
                <p:cNvSpPr>
                  <a:spLocks/>
                </p:cNvSpPr>
                <p:nvPr/>
              </p:nvSpPr>
              <p:spPr bwMode="auto">
                <a:xfrm>
                  <a:off x="2946" y="2581"/>
                  <a:ext cx="143" cy="299"/>
                </a:xfrm>
                <a:custGeom>
                  <a:avLst/>
                  <a:gdLst/>
                  <a:ahLst/>
                  <a:cxnLst>
                    <a:cxn ang="0">
                      <a:pos x="8" y="1170"/>
                    </a:cxn>
                    <a:cxn ang="0">
                      <a:pos x="20" y="1179"/>
                    </a:cxn>
                    <a:cxn ang="0">
                      <a:pos x="32" y="1088"/>
                    </a:cxn>
                    <a:cxn ang="0">
                      <a:pos x="51" y="1001"/>
                    </a:cxn>
                    <a:cxn ang="0">
                      <a:pos x="74" y="921"/>
                    </a:cxn>
                    <a:cxn ang="0">
                      <a:pos x="104" y="842"/>
                    </a:cxn>
                    <a:cxn ang="0">
                      <a:pos x="136" y="768"/>
                    </a:cxn>
                    <a:cxn ang="0">
                      <a:pos x="174" y="697"/>
                    </a:cxn>
                    <a:cxn ang="0">
                      <a:pos x="213" y="629"/>
                    </a:cxn>
                    <a:cxn ang="0">
                      <a:pos x="255" y="562"/>
                    </a:cxn>
                    <a:cxn ang="0">
                      <a:pos x="298" y="495"/>
                    </a:cxn>
                    <a:cxn ang="0">
                      <a:pos x="342" y="428"/>
                    </a:cxn>
                    <a:cxn ang="0">
                      <a:pos x="386" y="363"/>
                    </a:cxn>
                    <a:cxn ang="0">
                      <a:pos x="428" y="296"/>
                    </a:cxn>
                    <a:cxn ang="0">
                      <a:pos x="468" y="227"/>
                    </a:cxn>
                    <a:cxn ang="0">
                      <a:pos x="507" y="156"/>
                    </a:cxn>
                    <a:cxn ang="0">
                      <a:pos x="541" y="82"/>
                    </a:cxn>
                    <a:cxn ang="0">
                      <a:pos x="573" y="6"/>
                    </a:cxn>
                    <a:cxn ang="0">
                      <a:pos x="554" y="0"/>
                    </a:cxn>
                    <a:cxn ang="0">
                      <a:pos x="523" y="74"/>
                    </a:cxn>
                    <a:cxn ang="0">
                      <a:pos x="490" y="148"/>
                    </a:cxn>
                    <a:cxn ang="0">
                      <a:pos x="452" y="217"/>
                    </a:cxn>
                    <a:cxn ang="0">
                      <a:pos x="411" y="286"/>
                    </a:cxn>
                    <a:cxn ang="0">
                      <a:pos x="370" y="352"/>
                    </a:cxn>
                    <a:cxn ang="0">
                      <a:pos x="326" y="418"/>
                    </a:cxn>
                    <a:cxn ang="0">
                      <a:pos x="282" y="484"/>
                    </a:cxn>
                    <a:cxn ang="0">
                      <a:pos x="239" y="551"/>
                    </a:cxn>
                    <a:cxn ang="0">
                      <a:pos x="197" y="619"/>
                    </a:cxn>
                    <a:cxn ang="0">
                      <a:pos x="157" y="690"/>
                    </a:cxn>
                    <a:cxn ang="0">
                      <a:pos x="120" y="760"/>
                    </a:cxn>
                    <a:cxn ang="0">
                      <a:pos x="85" y="836"/>
                    </a:cxn>
                    <a:cxn ang="0">
                      <a:pos x="55" y="915"/>
                    </a:cxn>
                    <a:cxn ang="0">
                      <a:pos x="32" y="997"/>
                    </a:cxn>
                    <a:cxn ang="0">
                      <a:pos x="14" y="1086"/>
                    </a:cxn>
                    <a:cxn ang="0">
                      <a:pos x="2" y="1179"/>
                    </a:cxn>
                    <a:cxn ang="0">
                      <a:pos x="16" y="1187"/>
                    </a:cxn>
                    <a:cxn ang="0">
                      <a:pos x="2" y="1179"/>
                    </a:cxn>
                    <a:cxn ang="0">
                      <a:pos x="0" y="1195"/>
                    </a:cxn>
                    <a:cxn ang="0">
                      <a:pos x="16" y="1187"/>
                    </a:cxn>
                    <a:cxn ang="0">
                      <a:pos x="8" y="1170"/>
                    </a:cxn>
                  </a:cxnLst>
                  <a:rect l="0" t="0" r="r" b="b"/>
                  <a:pathLst>
                    <a:path w="573" h="1195">
                      <a:moveTo>
                        <a:pt x="8" y="1170"/>
                      </a:moveTo>
                      <a:lnTo>
                        <a:pt x="20" y="1179"/>
                      </a:lnTo>
                      <a:lnTo>
                        <a:pt x="32" y="1088"/>
                      </a:lnTo>
                      <a:lnTo>
                        <a:pt x="51" y="1001"/>
                      </a:lnTo>
                      <a:lnTo>
                        <a:pt x="74" y="921"/>
                      </a:lnTo>
                      <a:lnTo>
                        <a:pt x="104" y="842"/>
                      </a:lnTo>
                      <a:lnTo>
                        <a:pt x="136" y="768"/>
                      </a:lnTo>
                      <a:lnTo>
                        <a:pt x="174" y="697"/>
                      </a:lnTo>
                      <a:lnTo>
                        <a:pt x="213" y="629"/>
                      </a:lnTo>
                      <a:lnTo>
                        <a:pt x="255" y="562"/>
                      </a:lnTo>
                      <a:lnTo>
                        <a:pt x="298" y="495"/>
                      </a:lnTo>
                      <a:lnTo>
                        <a:pt x="342" y="428"/>
                      </a:lnTo>
                      <a:lnTo>
                        <a:pt x="386" y="363"/>
                      </a:lnTo>
                      <a:lnTo>
                        <a:pt x="428" y="296"/>
                      </a:lnTo>
                      <a:lnTo>
                        <a:pt x="468" y="227"/>
                      </a:lnTo>
                      <a:lnTo>
                        <a:pt x="507" y="156"/>
                      </a:lnTo>
                      <a:lnTo>
                        <a:pt x="541" y="82"/>
                      </a:lnTo>
                      <a:lnTo>
                        <a:pt x="573" y="6"/>
                      </a:lnTo>
                      <a:lnTo>
                        <a:pt x="554" y="0"/>
                      </a:lnTo>
                      <a:lnTo>
                        <a:pt x="523" y="74"/>
                      </a:lnTo>
                      <a:lnTo>
                        <a:pt x="490" y="148"/>
                      </a:lnTo>
                      <a:lnTo>
                        <a:pt x="452" y="217"/>
                      </a:lnTo>
                      <a:lnTo>
                        <a:pt x="411" y="286"/>
                      </a:lnTo>
                      <a:lnTo>
                        <a:pt x="370" y="352"/>
                      </a:lnTo>
                      <a:lnTo>
                        <a:pt x="326" y="418"/>
                      </a:lnTo>
                      <a:lnTo>
                        <a:pt x="282" y="484"/>
                      </a:lnTo>
                      <a:lnTo>
                        <a:pt x="239" y="551"/>
                      </a:lnTo>
                      <a:lnTo>
                        <a:pt x="197" y="619"/>
                      </a:lnTo>
                      <a:lnTo>
                        <a:pt x="157" y="690"/>
                      </a:lnTo>
                      <a:lnTo>
                        <a:pt x="120" y="760"/>
                      </a:lnTo>
                      <a:lnTo>
                        <a:pt x="85" y="836"/>
                      </a:lnTo>
                      <a:lnTo>
                        <a:pt x="55" y="915"/>
                      </a:lnTo>
                      <a:lnTo>
                        <a:pt x="32" y="997"/>
                      </a:lnTo>
                      <a:lnTo>
                        <a:pt x="14" y="1086"/>
                      </a:lnTo>
                      <a:lnTo>
                        <a:pt x="2" y="1179"/>
                      </a:lnTo>
                      <a:lnTo>
                        <a:pt x="16" y="1187"/>
                      </a:lnTo>
                      <a:lnTo>
                        <a:pt x="2" y="1179"/>
                      </a:lnTo>
                      <a:lnTo>
                        <a:pt x="0" y="1195"/>
                      </a:lnTo>
                      <a:lnTo>
                        <a:pt x="16" y="1187"/>
                      </a:lnTo>
                      <a:lnTo>
                        <a:pt x="8" y="117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3" name="Freeform 917"/>
                <p:cNvSpPr>
                  <a:spLocks/>
                </p:cNvSpPr>
                <p:nvPr/>
              </p:nvSpPr>
              <p:spPr bwMode="auto">
                <a:xfrm>
                  <a:off x="2948" y="2873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9" y="19"/>
                    </a:cxn>
                    <a:cxn ang="0">
                      <a:pos x="10" y="19"/>
                    </a:cxn>
                    <a:cxn ang="0">
                      <a:pos x="13" y="17"/>
                    </a:cxn>
                    <a:cxn ang="0">
                      <a:pos x="11" y="17"/>
                    </a:cxn>
                    <a:cxn ang="0">
                      <a:pos x="13" y="17"/>
                    </a:cxn>
                    <a:cxn ang="0">
                      <a:pos x="18" y="11"/>
                    </a:cxn>
                    <a:cxn ang="0">
                      <a:pos x="13" y="17"/>
                    </a:cxn>
                    <a:cxn ang="0">
                      <a:pos x="17" y="15"/>
                    </a:cxn>
                    <a:cxn ang="0">
                      <a:pos x="18" y="1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8" h="19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8" y="11"/>
                      </a:lnTo>
                      <a:lnTo>
                        <a:pt x="13" y="17"/>
                      </a:lnTo>
                      <a:lnTo>
                        <a:pt x="17" y="15"/>
                      </a:lnTo>
                      <a:lnTo>
                        <a:pt x="18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4" name="Freeform 918"/>
                <p:cNvSpPr>
                  <a:spLocks/>
                </p:cNvSpPr>
                <p:nvPr/>
              </p:nvSpPr>
              <p:spPr bwMode="auto">
                <a:xfrm>
                  <a:off x="4380" y="2568"/>
                  <a:ext cx="175" cy="259"/>
                </a:xfrm>
                <a:custGeom>
                  <a:avLst/>
                  <a:gdLst/>
                  <a:ahLst/>
                  <a:cxnLst>
                    <a:cxn ang="0">
                      <a:pos x="224" y="1003"/>
                    </a:cxn>
                    <a:cxn ang="0">
                      <a:pos x="280" y="966"/>
                    </a:cxn>
                    <a:cxn ang="0">
                      <a:pos x="349" y="965"/>
                    </a:cxn>
                    <a:cxn ang="0">
                      <a:pos x="371" y="981"/>
                    </a:cxn>
                    <a:cxn ang="0">
                      <a:pos x="392" y="995"/>
                    </a:cxn>
                    <a:cxn ang="0">
                      <a:pos x="408" y="991"/>
                    </a:cxn>
                    <a:cxn ang="0">
                      <a:pos x="409" y="980"/>
                    </a:cxn>
                    <a:cxn ang="0">
                      <a:pos x="402" y="974"/>
                    </a:cxn>
                    <a:cxn ang="0">
                      <a:pos x="388" y="899"/>
                    </a:cxn>
                    <a:cxn ang="0">
                      <a:pos x="363" y="789"/>
                    </a:cxn>
                    <a:cxn ang="0">
                      <a:pos x="326" y="681"/>
                    </a:cxn>
                    <a:cxn ang="0">
                      <a:pos x="286" y="575"/>
                    </a:cxn>
                    <a:cxn ang="0">
                      <a:pos x="244" y="471"/>
                    </a:cxn>
                    <a:cxn ang="0">
                      <a:pos x="224" y="383"/>
                    </a:cxn>
                    <a:cxn ang="0">
                      <a:pos x="261" y="409"/>
                    </a:cxn>
                    <a:cxn ang="0">
                      <a:pos x="286" y="450"/>
                    </a:cxn>
                    <a:cxn ang="0">
                      <a:pos x="320" y="502"/>
                    </a:cxn>
                    <a:cxn ang="0">
                      <a:pos x="360" y="578"/>
                    </a:cxn>
                    <a:cxn ang="0">
                      <a:pos x="401" y="656"/>
                    </a:cxn>
                    <a:cxn ang="0">
                      <a:pos x="438" y="737"/>
                    </a:cxn>
                    <a:cxn ang="0">
                      <a:pos x="475" y="821"/>
                    </a:cxn>
                    <a:cxn ang="0">
                      <a:pos x="514" y="907"/>
                    </a:cxn>
                    <a:cxn ang="0">
                      <a:pos x="519" y="909"/>
                    </a:cxn>
                    <a:cxn ang="0">
                      <a:pos x="528" y="909"/>
                    </a:cxn>
                    <a:cxn ang="0">
                      <a:pos x="699" y="681"/>
                    </a:cxn>
                    <a:cxn ang="0">
                      <a:pos x="653" y="590"/>
                    </a:cxn>
                    <a:cxn ang="0">
                      <a:pos x="594" y="505"/>
                    </a:cxn>
                    <a:cxn ang="0">
                      <a:pos x="525" y="422"/>
                    </a:cxn>
                    <a:cxn ang="0">
                      <a:pos x="449" y="340"/>
                    </a:cxn>
                    <a:cxn ang="0">
                      <a:pos x="366" y="258"/>
                    </a:cxn>
                    <a:cxn ang="0">
                      <a:pos x="328" y="227"/>
                    </a:cxn>
                    <a:cxn ang="0">
                      <a:pos x="302" y="206"/>
                    </a:cxn>
                    <a:cxn ang="0">
                      <a:pos x="249" y="156"/>
                    </a:cxn>
                    <a:cxn ang="0">
                      <a:pos x="192" y="112"/>
                    </a:cxn>
                    <a:cxn ang="0">
                      <a:pos x="133" y="71"/>
                    </a:cxn>
                    <a:cxn ang="0">
                      <a:pos x="72" y="36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17" y="133"/>
                    </a:cxn>
                    <a:cxn ang="0">
                      <a:pos x="48" y="324"/>
                    </a:cxn>
                    <a:cxn ang="0">
                      <a:pos x="82" y="518"/>
                    </a:cxn>
                    <a:cxn ang="0">
                      <a:pos x="118" y="713"/>
                    </a:cxn>
                    <a:cxn ang="0">
                      <a:pos x="156" y="907"/>
                    </a:cxn>
                    <a:cxn ang="0">
                      <a:pos x="183" y="1034"/>
                    </a:cxn>
                    <a:cxn ang="0">
                      <a:pos x="190" y="1037"/>
                    </a:cxn>
                  </a:cxnLst>
                  <a:rect l="0" t="0" r="r" b="b"/>
                  <a:pathLst>
                    <a:path w="699" h="1037">
                      <a:moveTo>
                        <a:pt x="190" y="1037"/>
                      </a:moveTo>
                      <a:lnTo>
                        <a:pt x="207" y="1020"/>
                      </a:lnTo>
                      <a:lnTo>
                        <a:pt x="224" y="1003"/>
                      </a:lnTo>
                      <a:lnTo>
                        <a:pt x="241" y="989"/>
                      </a:lnTo>
                      <a:lnTo>
                        <a:pt x="259" y="976"/>
                      </a:lnTo>
                      <a:lnTo>
                        <a:pt x="280" y="966"/>
                      </a:lnTo>
                      <a:lnTo>
                        <a:pt x="302" y="960"/>
                      </a:lnTo>
                      <a:lnTo>
                        <a:pt x="324" y="960"/>
                      </a:lnTo>
                      <a:lnTo>
                        <a:pt x="349" y="965"/>
                      </a:lnTo>
                      <a:lnTo>
                        <a:pt x="357" y="970"/>
                      </a:lnTo>
                      <a:lnTo>
                        <a:pt x="364" y="975"/>
                      </a:lnTo>
                      <a:lnTo>
                        <a:pt x="371" y="981"/>
                      </a:lnTo>
                      <a:lnTo>
                        <a:pt x="378" y="987"/>
                      </a:lnTo>
                      <a:lnTo>
                        <a:pt x="385" y="991"/>
                      </a:lnTo>
                      <a:lnTo>
                        <a:pt x="392" y="995"/>
                      </a:lnTo>
                      <a:lnTo>
                        <a:pt x="399" y="996"/>
                      </a:lnTo>
                      <a:lnTo>
                        <a:pt x="407" y="996"/>
                      </a:lnTo>
                      <a:lnTo>
                        <a:pt x="408" y="991"/>
                      </a:lnTo>
                      <a:lnTo>
                        <a:pt x="408" y="989"/>
                      </a:lnTo>
                      <a:lnTo>
                        <a:pt x="408" y="984"/>
                      </a:lnTo>
                      <a:lnTo>
                        <a:pt x="409" y="980"/>
                      </a:lnTo>
                      <a:lnTo>
                        <a:pt x="408" y="977"/>
                      </a:lnTo>
                      <a:lnTo>
                        <a:pt x="405" y="976"/>
                      </a:lnTo>
                      <a:lnTo>
                        <a:pt x="402" y="974"/>
                      </a:lnTo>
                      <a:lnTo>
                        <a:pt x="400" y="971"/>
                      </a:lnTo>
                      <a:lnTo>
                        <a:pt x="395" y="933"/>
                      </a:lnTo>
                      <a:lnTo>
                        <a:pt x="388" y="899"/>
                      </a:lnTo>
                      <a:lnTo>
                        <a:pt x="381" y="862"/>
                      </a:lnTo>
                      <a:lnTo>
                        <a:pt x="373" y="825"/>
                      </a:lnTo>
                      <a:lnTo>
                        <a:pt x="363" y="789"/>
                      </a:lnTo>
                      <a:lnTo>
                        <a:pt x="351" y="752"/>
                      </a:lnTo>
                      <a:lnTo>
                        <a:pt x="340" y="717"/>
                      </a:lnTo>
                      <a:lnTo>
                        <a:pt x="326" y="681"/>
                      </a:lnTo>
                      <a:lnTo>
                        <a:pt x="313" y="645"/>
                      </a:lnTo>
                      <a:lnTo>
                        <a:pt x="300" y="610"/>
                      </a:lnTo>
                      <a:lnTo>
                        <a:pt x="286" y="575"/>
                      </a:lnTo>
                      <a:lnTo>
                        <a:pt x="272" y="540"/>
                      </a:lnTo>
                      <a:lnTo>
                        <a:pt x="257" y="505"/>
                      </a:lnTo>
                      <a:lnTo>
                        <a:pt x="244" y="471"/>
                      </a:lnTo>
                      <a:lnTo>
                        <a:pt x="230" y="436"/>
                      </a:lnTo>
                      <a:lnTo>
                        <a:pt x="218" y="403"/>
                      </a:lnTo>
                      <a:lnTo>
                        <a:pt x="224" y="383"/>
                      </a:lnTo>
                      <a:lnTo>
                        <a:pt x="239" y="390"/>
                      </a:lnTo>
                      <a:lnTo>
                        <a:pt x="250" y="398"/>
                      </a:lnTo>
                      <a:lnTo>
                        <a:pt x="261" y="409"/>
                      </a:lnTo>
                      <a:lnTo>
                        <a:pt x="270" y="422"/>
                      </a:lnTo>
                      <a:lnTo>
                        <a:pt x="278" y="436"/>
                      </a:lnTo>
                      <a:lnTo>
                        <a:pt x="286" y="450"/>
                      </a:lnTo>
                      <a:lnTo>
                        <a:pt x="294" y="465"/>
                      </a:lnTo>
                      <a:lnTo>
                        <a:pt x="304" y="478"/>
                      </a:lnTo>
                      <a:lnTo>
                        <a:pt x="320" y="502"/>
                      </a:lnTo>
                      <a:lnTo>
                        <a:pt x="334" y="527"/>
                      </a:lnTo>
                      <a:lnTo>
                        <a:pt x="348" y="552"/>
                      </a:lnTo>
                      <a:lnTo>
                        <a:pt x="360" y="578"/>
                      </a:lnTo>
                      <a:lnTo>
                        <a:pt x="374" y="604"/>
                      </a:lnTo>
                      <a:lnTo>
                        <a:pt x="387" y="630"/>
                      </a:lnTo>
                      <a:lnTo>
                        <a:pt x="401" y="656"/>
                      </a:lnTo>
                      <a:lnTo>
                        <a:pt x="413" y="683"/>
                      </a:lnTo>
                      <a:lnTo>
                        <a:pt x="425" y="711"/>
                      </a:lnTo>
                      <a:lnTo>
                        <a:pt x="438" y="737"/>
                      </a:lnTo>
                      <a:lnTo>
                        <a:pt x="451" y="766"/>
                      </a:lnTo>
                      <a:lnTo>
                        <a:pt x="464" y="793"/>
                      </a:lnTo>
                      <a:lnTo>
                        <a:pt x="475" y="821"/>
                      </a:lnTo>
                      <a:lnTo>
                        <a:pt x="488" y="850"/>
                      </a:lnTo>
                      <a:lnTo>
                        <a:pt x="502" y="878"/>
                      </a:lnTo>
                      <a:lnTo>
                        <a:pt x="514" y="907"/>
                      </a:lnTo>
                      <a:lnTo>
                        <a:pt x="516" y="907"/>
                      </a:lnTo>
                      <a:lnTo>
                        <a:pt x="517" y="908"/>
                      </a:lnTo>
                      <a:lnTo>
                        <a:pt x="519" y="909"/>
                      </a:lnTo>
                      <a:lnTo>
                        <a:pt x="524" y="911"/>
                      </a:lnTo>
                      <a:lnTo>
                        <a:pt x="525" y="911"/>
                      </a:lnTo>
                      <a:lnTo>
                        <a:pt x="528" y="909"/>
                      </a:lnTo>
                      <a:lnTo>
                        <a:pt x="531" y="908"/>
                      </a:lnTo>
                      <a:lnTo>
                        <a:pt x="534" y="907"/>
                      </a:lnTo>
                      <a:lnTo>
                        <a:pt x="699" y="681"/>
                      </a:lnTo>
                      <a:lnTo>
                        <a:pt x="685" y="651"/>
                      </a:lnTo>
                      <a:lnTo>
                        <a:pt x="670" y="620"/>
                      </a:lnTo>
                      <a:lnTo>
                        <a:pt x="653" y="590"/>
                      </a:lnTo>
                      <a:lnTo>
                        <a:pt x="634" y="562"/>
                      </a:lnTo>
                      <a:lnTo>
                        <a:pt x="615" y="533"/>
                      </a:lnTo>
                      <a:lnTo>
                        <a:pt x="594" y="505"/>
                      </a:lnTo>
                      <a:lnTo>
                        <a:pt x="573" y="477"/>
                      </a:lnTo>
                      <a:lnTo>
                        <a:pt x="550" y="449"/>
                      </a:lnTo>
                      <a:lnTo>
                        <a:pt x="525" y="422"/>
                      </a:lnTo>
                      <a:lnTo>
                        <a:pt x="502" y="395"/>
                      </a:lnTo>
                      <a:lnTo>
                        <a:pt x="475" y="368"/>
                      </a:lnTo>
                      <a:lnTo>
                        <a:pt x="449" y="340"/>
                      </a:lnTo>
                      <a:lnTo>
                        <a:pt x="422" y="313"/>
                      </a:lnTo>
                      <a:lnTo>
                        <a:pt x="395" y="285"/>
                      </a:lnTo>
                      <a:lnTo>
                        <a:pt x="366" y="258"/>
                      </a:lnTo>
                      <a:lnTo>
                        <a:pt x="337" y="231"/>
                      </a:lnTo>
                      <a:lnTo>
                        <a:pt x="333" y="229"/>
                      </a:lnTo>
                      <a:lnTo>
                        <a:pt x="328" y="227"/>
                      </a:lnTo>
                      <a:lnTo>
                        <a:pt x="324" y="226"/>
                      </a:lnTo>
                      <a:lnTo>
                        <a:pt x="320" y="223"/>
                      </a:lnTo>
                      <a:lnTo>
                        <a:pt x="302" y="206"/>
                      </a:lnTo>
                      <a:lnTo>
                        <a:pt x="285" y="188"/>
                      </a:lnTo>
                      <a:lnTo>
                        <a:pt x="268" y="171"/>
                      </a:lnTo>
                      <a:lnTo>
                        <a:pt x="249" y="156"/>
                      </a:lnTo>
                      <a:lnTo>
                        <a:pt x="230" y="139"/>
                      </a:lnTo>
                      <a:lnTo>
                        <a:pt x="212" y="126"/>
                      </a:lnTo>
                      <a:lnTo>
                        <a:pt x="192" y="112"/>
                      </a:lnTo>
                      <a:lnTo>
                        <a:pt x="174" y="97"/>
                      </a:lnTo>
                      <a:lnTo>
                        <a:pt x="153" y="84"/>
                      </a:lnTo>
                      <a:lnTo>
                        <a:pt x="133" y="71"/>
                      </a:lnTo>
                      <a:lnTo>
                        <a:pt x="112" y="59"/>
                      </a:lnTo>
                      <a:lnTo>
                        <a:pt x="91" y="46"/>
                      </a:lnTo>
                      <a:lnTo>
                        <a:pt x="72" y="36"/>
                      </a:lnTo>
                      <a:lnTo>
                        <a:pt x="51" y="24"/>
                      </a:lnTo>
                      <a:lnTo>
                        <a:pt x="30" y="1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9" y="69"/>
                      </a:lnTo>
                      <a:lnTo>
                        <a:pt x="17" y="133"/>
                      </a:lnTo>
                      <a:lnTo>
                        <a:pt x="27" y="195"/>
                      </a:lnTo>
                      <a:lnTo>
                        <a:pt x="38" y="260"/>
                      </a:lnTo>
                      <a:lnTo>
                        <a:pt x="48" y="324"/>
                      </a:lnTo>
                      <a:lnTo>
                        <a:pt x="59" y="390"/>
                      </a:lnTo>
                      <a:lnTo>
                        <a:pt x="70" y="454"/>
                      </a:lnTo>
                      <a:lnTo>
                        <a:pt x="82" y="518"/>
                      </a:lnTo>
                      <a:lnTo>
                        <a:pt x="94" y="584"/>
                      </a:lnTo>
                      <a:lnTo>
                        <a:pt x="105" y="649"/>
                      </a:lnTo>
                      <a:lnTo>
                        <a:pt x="118" y="713"/>
                      </a:lnTo>
                      <a:lnTo>
                        <a:pt x="131" y="779"/>
                      </a:lnTo>
                      <a:lnTo>
                        <a:pt x="143" y="843"/>
                      </a:lnTo>
                      <a:lnTo>
                        <a:pt x="156" y="907"/>
                      </a:lnTo>
                      <a:lnTo>
                        <a:pt x="168" y="971"/>
                      </a:lnTo>
                      <a:lnTo>
                        <a:pt x="182" y="1034"/>
                      </a:lnTo>
                      <a:lnTo>
                        <a:pt x="183" y="1034"/>
                      </a:lnTo>
                      <a:lnTo>
                        <a:pt x="185" y="1034"/>
                      </a:lnTo>
                      <a:lnTo>
                        <a:pt x="186" y="1035"/>
                      </a:lnTo>
                      <a:lnTo>
                        <a:pt x="190" y="103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5" name="Freeform 919"/>
                <p:cNvSpPr>
                  <a:spLocks/>
                </p:cNvSpPr>
                <p:nvPr/>
              </p:nvSpPr>
              <p:spPr bwMode="auto">
                <a:xfrm>
                  <a:off x="4426" y="2805"/>
                  <a:ext cx="43" cy="24"/>
                </a:xfrm>
                <a:custGeom>
                  <a:avLst/>
                  <a:gdLst/>
                  <a:ahLst/>
                  <a:cxnLst>
                    <a:cxn ang="0">
                      <a:pos x="172" y="5"/>
                    </a:cxn>
                    <a:cxn ang="0">
                      <a:pos x="169" y="5"/>
                    </a:cxn>
                    <a:cxn ang="0">
                      <a:pos x="141" y="0"/>
                    </a:cxn>
                    <a:cxn ang="0">
                      <a:pos x="118" y="1"/>
                    </a:cxn>
                    <a:cxn ang="0">
                      <a:pos x="94" y="6"/>
                    </a:cxn>
                    <a:cxn ang="0">
                      <a:pos x="73" y="17"/>
                    </a:cxn>
                    <a:cxn ang="0">
                      <a:pos x="53" y="29"/>
                    </a:cxn>
                    <a:cxn ang="0">
                      <a:pos x="35" y="45"/>
                    </a:cxn>
                    <a:cxn ang="0">
                      <a:pos x="17" y="62"/>
                    </a:cxn>
                    <a:cxn ang="0">
                      <a:pos x="0" y="80"/>
                    </a:cxn>
                    <a:cxn ang="0">
                      <a:pos x="14" y="93"/>
                    </a:cxn>
                    <a:cxn ang="0">
                      <a:pos x="30" y="76"/>
                    </a:cxn>
                    <a:cxn ang="0">
                      <a:pos x="47" y="59"/>
                    </a:cxn>
                    <a:cxn ang="0">
                      <a:pos x="64" y="45"/>
                    </a:cxn>
                    <a:cxn ang="0">
                      <a:pos x="81" y="33"/>
                    </a:cxn>
                    <a:cxn ang="0">
                      <a:pos x="101" y="25"/>
                    </a:cxn>
                    <a:cxn ang="0">
                      <a:pos x="119" y="20"/>
                    </a:cxn>
                    <a:cxn ang="0">
                      <a:pos x="141" y="19"/>
                    </a:cxn>
                    <a:cxn ang="0">
                      <a:pos x="165" y="24"/>
                    </a:cxn>
                    <a:cxn ang="0">
                      <a:pos x="162" y="24"/>
                    </a:cxn>
                    <a:cxn ang="0">
                      <a:pos x="172" y="5"/>
                    </a:cxn>
                  </a:cxnLst>
                  <a:rect l="0" t="0" r="r" b="b"/>
                  <a:pathLst>
                    <a:path w="172" h="93">
                      <a:moveTo>
                        <a:pt x="172" y="5"/>
                      </a:moveTo>
                      <a:lnTo>
                        <a:pt x="169" y="5"/>
                      </a:lnTo>
                      <a:lnTo>
                        <a:pt x="141" y="0"/>
                      </a:lnTo>
                      <a:lnTo>
                        <a:pt x="118" y="1"/>
                      </a:lnTo>
                      <a:lnTo>
                        <a:pt x="94" y="6"/>
                      </a:lnTo>
                      <a:lnTo>
                        <a:pt x="73" y="17"/>
                      </a:lnTo>
                      <a:lnTo>
                        <a:pt x="53" y="29"/>
                      </a:lnTo>
                      <a:lnTo>
                        <a:pt x="35" y="45"/>
                      </a:lnTo>
                      <a:lnTo>
                        <a:pt x="17" y="62"/>
                      </a:lnTo>
                      <a:lnTo>
                        <a:pt x="0" y="80"/>
                      </a:lnTo>
                      <a:lnTo>
                        <a:pt x="14" y="93"/>
                      </a:lnTo>
                      <a:lnTo>
                        <a:pt x="30" y="76"/>
                      </a:lnTo>
                      <a:lnTo>
                        <a:pt x="47" y="59"/>
                      </a:lnTo>
                      <a:lnTo>
                        <a:pt x="64" y="45"/>
                      </a:lnTo>
                      <a:lnTo>
                        <a:pt x="81" y="33"/>
                      </a:lnTo>
                      <a:lnTo>
                        <a:pt x="101" y="25"/>
                      </a:lnTo>
                      <a:lnTo>
                        <a:pt x="119" y="20"/>
                      </a:lnTo>
                      <a:lnTo>
                        <a:pt x="141" y="19"/>
                      </a:lnTo>
                      <a:lnTo>
                        <a:pt x="165" y="24"/>
                      </a:lnTo>
                      <a:lnTo>
                        <a:pt x="162" y="24"/>
                      </a:lnTo>
                      <a:lnTo>
                        <a:pt x="172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6" name="Freeform 920"/>
                <p:cNvSpPr>
                  <a:spLocks/>
                </p:cNvSpPr>
                <p:nvPr/>
              </p:nvSpPr>
              <p:spPr bwMode="auto">
                <a:xfrm>
                  <a:off x="4467" y="2807"/>
                  <a:ext cx="18" cy="12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60" y="31"/>
                    </a:cxn>
                    <a:cxn ang="0">
                      <a:pos x="54" y="32"/>
                    </a:cxn>
                    <a:cxn ang="0">
                      <a:pos x="50" y="29"/>
                    </a:cxn>
                    <a:cxn ang="0">
                      <a:pos x="43" y="27"/>
                    </a:cxn>
                    <a:cxn ang="0">
                      <a:pos x="39" y="24"/>
                    </a:cxn>
                    <a:cxn ang="0">
                      <a:pos x="33" y="18"/>
                    </a:cxn>
                    <a:cxn ang="0">
                      <a:pos x="25" y="12"/>
                    </a:cxn>
                    <a:cxn ang="0">
                      <a:pos x="18" y="4"/>
                    </a:cxn>
                    <a:cxn ang="0">
                      <a:pos x="10" y="0"/>
                    </a:cxn>
                    <a:cxn ang="0">
                      <a:pos x="0" y="19"/>
                    </a:cxn>
                    <a:cxn ang="0">
                      <a:pos x="7" y="22"/>
                    </a:cxn>
                    <a:cxn ang="0">
                      <a:pos x="13" y="26"/>
                    </a:cxn>
                    <a:cxn ang="0">
                      <a:pos x="20" y="33"/>
                    </a:cxn>
                    <a:cxn ang="0">
                      <a:pos x="26" y="38"/>
                    </a:cxn>
                    <a:cxn ang="0">
                      <a:pos x="35" y="44"/>
                    </a:cxn>
                    <a:cxn ang="0">
                      <a:pos x="43" y="48"/>
                    </a:cxn>
                    <a:cxn ang="0">
                      <a:pos x="54" y="51"/>
                    </a:cxn>
                    <a:cxn ang="0">
                      <a:pos x="64" y="50"/>
                    </a:cxn>
                    <a:cxn ang="0">
                      <a:pos x="71" y="43"/>
                    </a:cxn>
                    <a:cxn ang="0">
                      <a:pos x="64" y="50"/>
                    </a:cxn>
                    <a:cxn ang="0">
                      <a:pos x="70" y="48"/>
                    </a:cxn>
                    <a:cxn ang="0">
                      <a:pos x="71" y="43"/>
                    </a:cxn>
                    <a:cxn ang="0">
                      <a:pos x="53" y="37"/>
                    </a:cxn>
                  </a:cxnLst>
                  <a:rect l="0" t="0" r="r" b="b"/>
                  <a:pathLst>
                    <a:path w="71" h="51">
                      <a:moveTo>
                        <a:pt x="53" y="37"/>
                      </a:moveTo>
                      <a:lnTo>
                        <a:pt x="60" y="31"/>
                      </a:lnTo>
                      <a:lnTo>
                        <a:pt x="54" y="32"/>
                      </a:lnTo>
                      <a:lnTo>
                        <a:pt x="50" y="29"/>
                      </a:lnTo>
                      <a:lnTo>
                        <a:pt x="43" y="27"/>
                      </a:lnTo>
                      <a:lnTo>
                        <a:pt x="39" y="24"/>
                      </a:lnTo>
                      <a:lnTo>
                        <a:pt x="33" y="18"/>
                      </a:lnTo>
                      <a:lnTo>
                        <a:pt x="25" y="12"/>
                      </a:lnTo>
                      <a:lnTo>
                        <a:pt x="18" y="4"/>
                      </a:lnTo>
                      <a:lnTo>
                        <a:pt x="10" y="0"/>
                      </a:lnTo>
                      <a:lnTo>
                        <a:pt x="0" y="19"/>
                      </a:lnTo>
                      <a:lnTo>
                        <a:pt x="7" y="22"/>
                      </a:lnTo>
                      <a:lnTo>
                        <a:pt x="13" y="26"/>
                      </a:lnTo>
                      <a:lnTo>
                        <a:pt x="20" y="33"/>
                      </a:lnTo>
                      <a:lnTo>
                        <a:pt x="26" y="38"/>
                      </a:lnTo>
                      <a:lnTo>
                        <a:pt x="35" y="44"/>
                      </a:lnTo>
                      <a:lnTo>
                        <a:pt x="43" y="48"/>
                      </a:lnTo>
                      <a:lnTo>
                        <a:pt x="54" y="51"/>
                      </a:lnTo>
                      <a:lnTo>
                        <a:pt x="64" y="50"/>
                      </a:lnTo>
                      <a:lnTo>
                        <a:pt x="71" y="43"/>
                      </a:lnTo>
                      <a:lnTo>
                        <a:pt x="64" y="50"/>
                      </a:lnTo>
                      <a:lnTo>
                        <a:pt x="70" y="48"/>
                      </a:lnTo>
                      <a:lnTo>
                        <a:pt x="71" y="43"/>
                      </a:lnTo>
                      <a:lnTo>
                        <a:pt x="53" y="3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7" name="Freeform 921"/>
                <p:cNvSpPr>
                  <a:spLocks/>
                </p:cNvSpPr>
                <p:nvPr/>
              </p:nvSpPr>
              <p:spPr bwMode="auto">
                <a:xfrm>
                  <a:off x="4480" y="2812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2" y="0"/>
                    </a:cxn>
                    <a:cxn ang="0">
                      <a:pos x="1" y="7"/>
                    </a:cxn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0" y="17"/>
                    </a:cxn>
                    <a:cxn ang="0">
                      <a:pos x="18" y="23"/>
                    </a:cxn>
                    <a:cxn ang="0">
                      <a:pos x="19" y="17"/>
                    </a:cxn>
                    <a:cxn ang="0">
                      <a:pos x="20" y="13"/>
                    </a:cxn>
                    <a:cxn ang="0">
                      <a:pos x="19" y="9"/>
                    </a:cxn>
                    <a:cxn ang="0">
                      <a:pos x="20" y="6"/>
                    </a:cxn>
                    <a:cxn ang="0">
                      <a:pos x="22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22" h="23">
                      <a:moveTo>
                        <a:pt x="1" y="4"/>
                      </a:moveTo>
                      <a:lnTo>
                        <a:pt x="2" y="0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8" y="23"/>
                      </a:lnTo>
                      <a:lnTo>
                        <a:pt x="19" y="17"/>
                      </a:lnTo>
                      <a:lnTo>
                        <a:pt x="20" y="13"/>
                      </a:lnTo>
                      <a:lnTo>
                        <a:pt x="19" y="9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8" name="Freeform 922"/>
                <p:cNvSpPr>
                  <a:spLocks/>
                </p:cNvSpPr>
                <p:nvPr/>
              </p:nvSpPr>
              <p:spPr bwMode="auto">
                <a:xfrm>
                  <a:off x="4478" y="280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4" y="15"/>
                    </a:cxn>
                    <a:cxn ang="0">
                      <a:pos x="10" y="18"/>
                    </a:cxn>
                    <a:cxn ang="0">
                      <a:pos x="11" y="18"/>
                    </a:cxn>
                    <a:cxn ang="0">
                      <a:pos x="8" y="14"/>
                    </a:cxn>
                    <a:cxn ang="0">
                      <a:pos x="29" y="1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8" y="0"/>
                    </a:cxn>
                    <a:cxn ang="0">
                      <a:pos x="18" y="3"/>
                    </a:cxn>
                    <a:cxn ang="0">
                      <a:pos x="18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9" h="18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4" y="15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8" y="14"/>
                      </a:lnTo>
                      <a:lnTo>
                        <a:pt x="29" y="1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899" name="Freeform 923"/>
                <p:cNvSpPr>
                  <a:spLocks/>
                </p:cNvSpPr>
                <p:nvPr/>
              </p:nvSpPr>
              <p:spPr bwMode="auto">
                <a:xfrm>
                  <a:off x="4433" y="2668"/>
                  <a:ext cx="50" cy="1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3" y="39"/>
                    </a:cxn>
                    <a:cxn ang="0">
                      <a:pos x="27" y="72"/>
                    </a:cxn>
                    <a:cxn ang="0">
                      <a:pos x="41" y="107"/>
                    </a:cxn>
                    <a:cxn ang="0">
                      <a:pos x="55" y="142"/>
                    </a:cxn>
                    <a:cxn ang="0">
                      <a:pos x="69" y="177"/>
                    </a:cxn>
                    <a:cxn ang="0">
                      <a:pos x="83" y="212"/>
                    </a:cxn>
                    <a:cxn ang="0">
                      <a:pos x="96" y="248"/>
                    </a:cxn>
                    <a:cxn ang="0">
                      <a:pos x="109" y="284"/>
                    </a:cxn>
                    <a:cxn ang="0">
                      <a:pos x="122" y="318"/>
                    </a:cxn>
                    <a:cxn ang="0">
                      <a:pos x="134" y="355"/>
                    </a:cxn>
                    <a:cxn ang="0">
                      <a:pos x="145" y="389"/>
                    </a:cxn>
                    <a:cxn ang="0">
                      <a:pos x="155" y="425"/>
                    </a:cxn>
                    <a:cxn ang="0">
                      <a:pos x="165" y="462"/>
                    </a:cxn>
                    <a:cxn ang="0">
                      <a:pos x="171" y="498"/>
                    </a:cxn>
                    <a:cxn ang="0">
                      <a:pos x="178" y="535"/>
                    </a:cxn>
                    <a:cxn ang="0">
                      <a:pos x="183" y="570"/>
                    </a:cxn>
                    <a:cxn ang="0">
                      <a:pos x="201" y="569"/>
                    </a:cxn>
                    <a:cxn ang="0">
                      <a:pos x="197" y="532"/>
                    </a:cxn>
                    <a:cxn ang="0">
                      <a:pos x="190" y="496"/>
                    </a:cxn>
                    <a:cxn ang="0">
                      <a:pos x="183" y="458"/>
                    </a:cxn>
                    <a:cxn ang="0">
                      <a:pos x="173" y="422"/>
                    </a:cxn>
                    <a:cxn ang="0">
                      <a:pos x="163" y="386"/>
                    </a:cxn>
                    <a:cxn ang="0">
                      <a:pos x="151" y="348"/>
                    </a:cxn>
                    <a:cxn ang="0">
                      <a:pos x="141" y="312"/>
                    </a:cxn>
                    <a:cxn ang="0">
                      <a:pos x="128" y="277"/>
                    </a:cxn>
                    <a:cxn ang="0">
                      <a:pos x="114" y="241"/>
                    </a:cxn>
                    <a:cxn ang="0">
                      <a:pos x="101" y="205"/>
                    </a:cxn>
                    <a:cxn ang="0">
                      <a:pos x="87" y="172"/>
                    </a:cxn>
                    <a:cxn ang="0">
                      <a:pos x="74" y="135"/>
                    </a:cxn>
                    <a:cxn ang="0">
                      <a:pos x="60" y="101"/>
                    </a:cxn>
                    <a:cxn ang="0">
                      <a:pos x="46" y="66"/>
                    </a:cxn>
                    <a:cxn ang="0">
                      <a:pos x="32" y="33"/>
                    </a:cxn>
                    <a:cxn ang="0">
                      <a:pos x="19" y="0"/>
                    </a:cxn>
                    <a:cxn ang="0">
                      <a:pos x="19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1" h="57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3" y="39"/>
                      </a:lnTo>
                      <a:lnTo>
                        <a:pt x="27" y="72"/>
                      </a:lnTo>
                      <a:lnTo>
                        <a:pt x="41" y="107"/>
                      </a:lnTo>
                      <a:lnTo>
                        <a:pt x="55" y="142"/>
                      </a:lnTo>
                      <a:lnTo>
                        <a:pt x="69" y="177"/>
                      </a:lnTo>
                      <a:lnTo>
                        <a:pt x="83" y="212"/>
                      </a:lnTo>
                      <a:lnTo>
                        <a:pt x="96" y="248"/>
                      </a:lnTo>
                      <a:lnTo>
                        <a:pt x="109" y="284"/>
                      </a:lnTo>
                      <a:lnTo>
                        <a:pt x="122" y="318"/>
                      </a:lnTo>
                      <a:lnTo>
                        <a:pt x="134" y="355"/>
                      </a:lnTo>
                      <a:lnTo>
                        <a:pt x="145" y="389"/>
                      </a:lnTo>
                      <a:lnTo>
                        <a:pt x="155" y="425"/>
                      </a:lnTo>
                      <a:lnTo>
                        <a:pt x="165" y="462"/>
                      </a:lnTo>
                      <a:lnTo>
                        <a:pt x="171" y="498"/>
                      </a:lnTo>
                      <a:lnTo>
                        <a:pt x="178" y="535"/>
                      </a:lnTo>
                      <a:lnTo>
                        <a:pt x="183" y="570"/>
                      </a:lnTo>
                      <a:lnTo>
                        <a:pt x="201" y="569"/>
                      </a:lnTo>
                      <a:lnTo>
                        <a:pt x="197" y="532"/>
                      </a:lnTo>
                      <a:lnTo>
                        <a:pt x="190" y="496"/>
                      </a:lnTo>
                      <a:lnTo>
                        <a:pt x="183" y="458"/>
                      </a:lnTo>
                      <a:lnTo>
                        <a:pt x="173" y="422"/>
                      </a:lnTo>
                      <a:lnTo>
                        <a:pt x="163" y="386"/>
                      </a:lnTo>
                      <a:lnTo>
                        <a:pt x="151" y="348"/>
                      </a:lnTo>
                      <a:lnTo>
                        <a:pt x="141" y="312"/>
                      </a:lnTo>
                      <a:lnTo>
                        <a:pt x="128" y="277"/>
                      </a:lnTo>
                      <a:lnTo>
                        <a:pt x="114" y="241"/>
                      </a:lnTo>
                      <a:lnTo>
                        <a:pt x="101" y="205"/>
                      </a:lnTo>
                      <a:lnTo>
                        <a:pt x="87" y="172"/>
                      </a:lnTo>
                      <a:lnTo>
                        <a:pt x="74" y="135"/>
                      </a:lnTo>
                      <a:lnTo>
                        <a:pt x="60" y="101"/>
                      </a:lnTo>
                      <a:lnTo>
                        <a:pt x="46" y="66"/>
                      </a:lnTo>
                      <a:lnTo>
                        <a:pt x="32" y="33"/>
                      </a:ln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0" name="Freeform 924"/>
                <p:cNvSpPr>
                  <a:spLocks/>
                </p:cNvSpPr>
                <p:nvPr/>
              </p:nvSpPr>
              <p:spPr bwMode="auto">
                <a:xfrm>
                  <a:off x="4433" y="2660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7" y="9"/>
                    </a:cxn>
                    <a:cxn ang="0">
                      <a:pos x="0" y="30"/>
                    </a:cxn>
                    <a:cxn ang="0">
                      <a:pos x="19" y="35"/>
                    </a:cxn>
                    <a:cxn ang="0">
                      <a:pos x="25" y="15"/>
                    </a:cxn>
                    <a:cxn ang="0">
                      <a:pos x="13" y="21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7" y="9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5" h="35">
                      <a:moveTo>
                        <a:pt x="18" y="2"/>
                      </a:moveTo>
                      <a:lnTo>
                        <a:pt x="7" y="9"/>
                      </a:lnTo>
                      <a:lnTo>
                        <a:pt x="0" y="30"/>
                      </a:lnTo>
                      <a:lnTo>
                        <a:pt x="19" y="35"/>
                      </a:lnTo>
                      <a:lnTo>
                        <a:pt x="25" y="15"/>
                      </a:lnTo>
                      <a:lnTo>
                        <a:pt x="13" y="21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7" y="9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1" name="Freeform 925"/>
                <p:cNvSpPr>
                  <a:spLocks/>
                </p:cNvSpPr>
                <p:nvPr/>
              </p:nvSpPr>
              <p:spPr bwMode="auto">
                <a:xfrm>
                  <a:off x="4436" y="2661"/>
                  <a:ext cx="22" cy="28"/>
                </a:xfrm>
                <a:custGeom>
                  <a:avLst/>
                  <a:gdLst/>
                  <a:ahLst/>
                  <a:cxnLst>
                    <a:cxn ang="0">
                      <a:pos x="91" y="99"/>
                    </a:cxn>
                    <a:cxn ang="0">
                      <a:pos x="90" y="98"/>
                    </a:cxn>
                    <a:cxn ang="0">
                      <a:pos x="81" y="87"/>
                    </a:cxn>
                    <a:cxn ang="0">
                      <a:pos x="73" y="73"/>
                    </a:cxn>
                    <a:cxn ang="0">
                      <a:pos x="65" y="58"/>
                    </a:cxn>
                    <a:cxn ang="0">
                      <a:pos x="57" y="43"/>
                    </a:cxn>
                    <a:cxn ang="0">
                      <a:pos x="47" y="30"/>
                    </a:cxn>
                    <a:cxn ang="0">
                      <a:pos x="36" y="18"/>
                    </a:cxn>
                    <a:cxn ang="0">
                      <a:pos x="21" y="9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13" y="25"/>
                    </a:cxn>
                    <a:cxn ang="0">
                      <a:pos x="23" y="32"/>
                    </a:cxn>
                    <a:cxn ang="0">
                      <a:pos x="33" y="43"/>
                    </a:cxn>
                    <a:cxn ang="0">
                      <a:pos x="41" y="54"/>
                    </a:cxn>
                    <a:cxn ang="0">
                      <a:pos x="49" y="69"/>
                    </a:cxn>
                    <a:cxn ang="0">
                      <a:pos x="57" y="82"/>
                    </a:cxn>
                    <a:cxn ang="0">
                      <a:pos x="65" y="98"/>
                    </a:cxn>
                    <a:cxn ang="0">
                      <a:pos x="76" y="111"/>
                    </a:cxn>
                    <a:cxn ang="0">
                      <a:pos x="74" y="110"/>
                    </a:cxn>
                    <a:cxn ang="0">
                      <a:pos x="91" y="99"/>
                    </a:cxn>
                  </a:cxnLst>
                  <a:rect l="0" t="0" r="r" b="b"/>
                  <a:pathLst>
                    <a:path w="91" h="111">
                      <a:moveTo>
                        <a:pt x="91" y="99"/>
                      </a:moveTo>
                      <a:lnTo>
                        <a:pt x="90" y="98"/>
                      </a:lnTo>
                      <a:lnTo>
                        <a:pt x="81" y="87"/>
                      </a:lnTo>
                      <a:lnTo>
                        <a:pt x="73" y="73"/>
                      </a:lnTo>
                      <a:lnTo>
                        <a:pt x="65" y="58"/>
                      </a:lnTo>
                      <a:lnTo>
                        <a:pt x="57" y="43"/>
                      </a:lnTo>
                      <a:lnTo>
                        <a:pt x="47" y="30"/>
                      </a:lnTo>
                      <a:lnTo>
                        <a:pt x="36" y="18"/>
                      </a:lnTo>
                      <a:lnTo>
                        <a:pt x="21" y="9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13" y="25"/>
                      </a:lnTo>
                      <a:lnTo>
                        <a:pt x="23" y="32"/>
                      </a:lnTo>
                      <a:lnTo>
                        <a:pt x="33" y="43"/>
                      </a:lnTo>
                      <a:lnTo>
                        <a:pt x="41" y="54"/>
                      </a:lnTo>
                      <a:lnTo>
                        <a:pt x="49" y="69"/>
                      </a:lnTo>
                      <a:lnTo>
                        <a:pt x="57" y="82"/>
                      </a:lnTo>
                      <a:lnTo>
                        <a:pt x="65" y="98"/>
                      </a:lnTo>
                      <a:lnTo>
                        <a:pt x="76" y="111"/>
                      </a:lnTo>
                      <a:lnTo>
                        <a:pt x="74" y="110"/>
                      </a:lnTo>
                      <a:lnTo>
                        <a:pt x="91" y="9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2" name="Freeform 926"/>
                <p:cNvSpPr>
                  <a:spLocks/>
                </p:cNvSpPr>
                <p:nvPr/>
              </p:nvSpPr>
              <p:spPr bwMode="auto">
                <a:xfrm>
                  <a:off x="4454" y="2686"/>
                  <a:ext cx="57" cy="111"/>
                </a:xfrm>
                <a:custGeom>
                  <a:avLst/>
                  <a:gdLst/>
                  <a:ahLst/>
                  <a:cxnLst>
                    <a:cxn ang="0">
                      <a:pos x="219" y="424"/>
                    </a:cxn>
                    <a:cxn ang="0">
                      <a:pos x="228" y="430"/>
                    </a:cxn>
                    <a:cxn ang="0">
                      <a:pos x="215" y="403"/>
                    </a:cxn>
                    <a:cxn ang="0">
                      <a:pos x="201" y="373"/>
                    </a:cxn>
                    <a:cxn ang="0">
                      <a:pos x="190" y="346"/>
                    </a:cxn>
                    <a:cxn ang="0">
                      <a:pos x="178" y="317"/>
                    </a:cxn>
                    <a:cxn ang="0">
                      <a:pos x="165" y="289"/>
                    </a:cxn>
                    <a:cxn ang="0">
                      <a:pos x="152" y="261"/>
                    </a:cxn>
                    <a:cxn ang="0">
                      <a:pos x="139" y="234"/>
                    </a:cxn>
                    <a:cxn ang="0">
                      <a:pos x="127" y="207"/>
                    </a:cxn>
                    <a:cxn ang="0">
                      <a:pos x="114" y="179"/>
                    </a:cxn>
                    <a:cxn ang="0">
                      <a:pos x="101" y="153"/>
                    </a:cxn>
                    <a:cxn ang="0">
                      <a:pos x="87" y="127"/>
                    </a:cxn>
                    <a:cxn ang="0">
                      <a:pos x="74" y="101"/>
                    </a:cxn>
                    <a:cxn ang="0">
                      <a:pos x="61" y="76"/>
                    </a:cxn>
                    <a:cxn ang="0">
                      <a:pos x="47" y="50"/>
                    </a:cxn>
                    <a:cxn ang="0">
                      <a:pos x="32" y="25"/>
                    </a:cxn>
                    <a:cxn ang="0">
                      <a:pos x="17" y="0"/>
                    </a:cxn>
                    <a:cxn ang="0">
                      <a:pos x="0" y="11"/>
                    </a:cxn>
                    <a:cxn ang="0">
                      <a:pos x="16" y="36"/>
                    </a:cxn>
                    <a:cxn ang="0">
                      <a:pos x="31" y="61"/>
                    </a:cxn>
                    <a:cxn ang="0">
                      <a:pos x="45" y="84"/>
                    </a:cxn>
                    <a:cxn ang="0">
                      <a:pos x="58" y="109"/>
                    </a:cxn>
                    <a:cxn ang="0">
                      <a:pos x="71" y="135"/>
                    </a:cxn>
                    <a:cxn ang="0">
                      <a:pos x="84" y="162"/>
                    </a:cxn>
                    <a:cxn ang="0">
                      <a:pos x="98" y="188"/>
                    </a:cxn>
                    <a:cxn ang="0">
                      <a:pos x="110" y="215"/>
                    </a:cxn>
                    <a:cxn ang="0">
                      <a:pos x="122" y="242"/>
                    </a:cxn>
                    <a:cxn ang="0">
                      <a:pos x="136" y="271"/>
                    </a:cxn>
                    <a:cxn ang="0">
                      <a:pos x="147" y="297"/>
                    </a:cxn>
                    <a:cxn ang="0">
                      <a:pos x="159" y="326"/>
                    </a:cxn>
                    <a:cxn ang="0">
                      <a:pos x="171" y="354"/>
                    </a:cxn>
                    <a:cxn ang="0">
                      <a:pos x="184" y="383"/>
                    </a:cxn>
                    <a:cxn ang="0">
                      <a:pos x="197" y="410"/>
                    </a:cxn>
                    <a:cxn ang="0">
                      <a:pos x="209" y="439"/>
                    </a:cxn>
                    <a:cxn ang="0">
                      <a:pos x="219" y="446"/>
                    </a:cxn>
                    <a:cxn ang="0">
                      <a:pos x="209" y="439"/>
                    </a:cxn>
                    <a:cxn ang="0">
                      <a:pos x="212" y="446"/>
                    </a:cxn>
                    <a:cxn ang="0">
                      <a:pos x="219" y="446"/>
                    </a:cxn>
                    <a:cxn ang="0">
                      <a:pos x="219" y="424"/>
                    </a:cxn>
                  </a:cxnLst>
                  <a:rect l="0" t="0" r="r" b="b"/>
                  <a:pathLst>
                    <a:path w="228" h="446">
                      <a:moveTo>
                        <a:pt x="219" y="424"/>
                      </a:moveTo>
                      <a:lnTo>
                        <a:pt x="228" y="430"/>
                      </a:lnTo>
                      <a:lnTo>
                        <a:pt x="215" y="403"/>
                      </a:lnTo>
                      <a:lnTo>
                        <a:pt x="201" y="373"/>
                      </a:lnTo>
                      <a:lnTo>
                        <a:pt x="190" y="346"/>
                      </a:lnTo>
                      <a:lnTo>
                        <a:pt x="178" y="317"/>
                      </a:lnTo>
                      <a:lnTo>
                        <a:pt x="165" y="289"/>
                      </a:lnTo>
                      <a:lnTo>
                        <a:pt x="152" y="261"/>
                      </a:lnTo>
                      <a:lnTo>
                        <a:pt x="139" y="234"/>
                      </a:lnTo>
                      <a:lnTo>
                        <a:pt x="127" y="207"/>
                      </a:lnTo>
                      <a:lnTo>
                        <a:pt x="114" y="179"/>
                      </a:lnTo>
                      <a:lnTo>
                        <a:pt x="101" y="153"/>
                      </a:lnTo>
                      <a:lnTo>
                        <a:pt x="87" y="127"/>
                      </a:lnTo>
                      <a:lnTo>
                        <a:pt x="74" y="101"/>
                      </a:lnTo>
                      <a:lnTo>
                        <a:pt x="61" y="76"/>
                      </a:lnTo>
                      <a:lnTo>
                        <a:pt x="47" y="50"/>
                      </a:lnTo>
                      <a:lnTo>
                        <a:pt x="32" y="25"/>
                      </a:lnTo>
                      <a:lnTo>
                        <a:pt x="17" y="0"/>
                      </a:lnTo>
                      <a:lnTo>
                        <a:pt x="0" y="11"/>
                      </a:lnTo>
                      <a:lnTo>
                        <a:pt x="16" y="36"/>
                      </a:lnTo>
                      <a:lnTo>
                        <a:pt x="31" y="61"/>
                      </a:lnTo>
                      <a:lnTo>
                        <a:pt x="45" y="84"/>
                      </a:lnTo>
                      <a:lnTo>
                        <a:pt x="58" y="109"/>
                      </a:lnTo>
                      <a:lnTo>
                        <a:pt x="71" y="135"/>
                      </a:lnTo>
                      <a:lnTo>
                        <a:pt x="84" y="162"/>
                      </a:lnTo>
                      <a:lnTo>
                        <a:pt x="98" y="188"/>
                      </a:lnTo>
                      <a:lnTo>
                        <a:pt x="110" y="215"/>
                      </a:lnTo>
                      <a:lnTo>
                        <a:pt x="122" y="242"/>
                      </a:lnTo>
                      <a:lnTo>
                        <a:pt x="136" y="271"/>
                      </a:lnTo>
                      <a:lnTo>
                        <a:pt x="147" y="297"/>
                      </a:lnTo>
                      <a:lnTo>
                        <a:pt x="159" y="326"/>
                      </a:lnTo>
                      <a:lnTo>
                        <a:pt x="171" y="354"/>
                      </a:lnTo>
                      <a:lnTo>
                        <a:pt x="184" y="383"/>
                      </a:lnTo>
                      <a:lnTo>
                        <a:pt x="197" y="410"/>
                      </a:lnTo>
                      <a:lnTo>
                        <a:pt x="209" y="439"/>
                      </a:lnTo>
                      <a:lnTo>
                        <a:pt x="219" y="446"/>
                      </a:lnTo>
                      <a:lnTo>
                        <a:pt x="209" y="439"/>
                      </a:lnTo>
                      <a:lnTo>
                        <a:pt x="212" y="446"/>
                      </a:lnTo>
                      <a:lnTo>
                        <a:pt x="219" y="446"/>
                      </a:lnTo>
                      <a:lnTo>
                        <a:pt x="219" y="4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3" name="Freeform 927"/>
                <p:cNvSpPr>
                  <a:spLocks/>
                </p:cNvSpPr>
                <p:nvPr/>
              </p:nvSpPr>
              <p:spPr bwMode="auto">
                <a:xfrm>
                  <a:off x="4509" y="2792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4" y="5"/>
                    </a:cxn>
                    <a:cxn ang="0">
                      <a:pos x="12" y="5"/>
                    </a:cxn>
                    <a:cxn ang="0">
                      <a:pos x="11" y="4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2" y="22"/>
                    </a:cxn>
                    <a:cxn ang="0">
                      <a:pos x="2" y="21"/>
                    </a:cxn>
                    <a:cxn ang="0">
                      <a:pos x="0" y="19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14" h="25">
                      <a:moveTo>
                        <a:pt x="12" y="4"/>
                      </a:move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4" name="Freeform 928"/>
                <p:cNvSpPr>
                  <a:spLocks/>
                </p:cNvSpPr>
                <p:nvPr/>
              </p:nvSpPr>
              <p:spPr bwMode="auto">
                <a:xfrm>
                  <a:off x="4511" y="2792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4"/>
                    </a:cxn>
                    <a:cxn ang="0">
                      <a:pos x="5" y="23"/>
                    </a:cxn>
                    <a:cxn ang="0">
                      <a:pos x="10" y="21"/>
                    </a:cxn>
                    <a:cxn ang="0">
                      <a:pos x="13" y="20"/>
                    </a:cxn>
                    <a:cxn ang="0">
                      <a:pos x="14" y="20"/>
                    </a:cxn>
                    <a:cxn ang="0">
                      <a:pos x="18" y="16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8" h="24">
                      <a:moveTo>
                        <a:pt x="3" y="3"/>
                      </a:move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4"/>
                      </a:lnTo>
                      <a:lnTo>
                        <a:pt x="5" y="23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8" y="1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5" name="Freeform 929"/>
                <p:cNvSpPr>
                  <a:spLocks/>
                </p:cNvSpPr>
                <p:nvPr/>
              </p:nvSpPr>
              <p:spPr bwMode="auto">
                <a:xfrm>
                  <a:off x="4512" y="2737"/>
                  <a:ext cx="46" cy="59"/>
                </a:xfrm>
                <a:custGeom>
                  <a:avLst/>
                  <a:gdLst/>
                  <a:ahLst/>
                  <a:cxnLst>
                    <a:cxn ang="0">
                      <a:pos x="165" y="11"/>
                    </a:cxn>
                    <a:cxn ang="0">
                      <a:pos x="166" y="0"/>
                    </a:cxn>
                    <a:cxn ang="0">
                      <a:pos x="0" y="225"/>
                    </a:cxn>
                    <a:cxn ang="0">
                      <a:pos x="15" y="238"/>
                    </a:cxn>
                    <a:cxn ang="0">
                      <a:pos x="180" y="12"/>
                    </a:cxn>
                    <a:cxn ang="0">
                      <a:pos x="183" y="1"/>
                    </a:cxn>
                    <a:cxn ang="0">
                      <a:pos x="180" y="12"/>
                    </a:cxn>
                    <a:cxn ang="0">
                      <a:pos x="185" y="7"/>
                    </a:cxn>
                    <a:cxn ang="0">
                      <a:pos x="183" y="1"/>
                    </a:cxn>
                    <a:cxn ang="0">
                      <a:pos x="165" y="11"/>
                    </a:cxn>
                  </a:cxnLst>
                  <a:rect l="0" t="0" r="r" b="b"/>
                  <a:pathLst>
                    <a:path w="185" h="238">
                      <a:moveTo>
                        <a:pt x="165" y="11"/>
                      </a:moveTo>
                      <a:lnTo>
                        <a:pt x="166" y="0"/>
                      </a:lnTo>
                      <a:lnTo>
                        <a:pt x="0" y="225"/>
                      </a:lnTo>
                      <a:lnTo>
                        <a:pt x="15" y="238"/>
                      </a:lnTo>
                      <a:lnTo>
                        <a:pt x="180" y="12"/>
                      </a:lnTo>
                      <a:lnTo>
                        <a:pt x="183" y="1"/>
                      </a:lnTo>
                      <a:lnTo>
                        <a:pt x="180" y="12"/>
                      </a:lnTo>
                      <a:lnTo>
                        <a:pt x="185" y="7"/>
                      </a:lnTo>
                      <a:lnTo>
                        <a:pt x="183" y="1"/>
                      </a:lnTo>
                      <a:lnTo>
                        <a:pt x="165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6" name="Freeform 930"/>
                <p:cNvSpPr>
                  <a:spLocks/>
                </p:cNvSpPr>
                <p:nvPr/>
              </p:nvSpPr>
              <p:spPr bwMode="auto">
                <a:xfrm>
                  <a:off x="4463" y="2623"/>
                  <a:ext cx="96" cy="116"/>
                </a:xfrm>
                <a:custGeom>
                  <a:avLst/>
                  <a:gdLst/>
                  <a:ahLst/>
                  <a:cxnLst>
                    <a:cxn ang="0">
                      <a:pos x="3" y="18"/>
                    </a:cxn>
                    <a:cxn ang="0">
                      <a:pos x="0" y="17"/>
                    </a:cxn>
                    <a:cxn ang="0">
                      <a:pos x="28" y="44"/>
                    </a:cxn>
                    <a:cxn ang="0">
                      <a:pos x="57" y="72"/>
                    </a:cxn>
                    <a:cxn ang="0">
                      <a:pos x="85" y="98"/>
                    </a:cxn>
                    <a:cxn ang="0">
                      <a:pos x="111" y="125"/>
                    </a:cxn>
                    <a:cxn ang="0">
                      <a:pos x="137" y="151"/>
                    </a:cxn>
                    <a:cxn ang="0">
                      <a:pos x="163" y="179"/>
                    </a:cxn>
                    <a:cxn ang="0">
                      <a:pos x="187" y="206"/>
                    </a:cxn>
                    <a:cxn ang="0">
                      <a:pos x="212" y="233"/>
                    </a:cxn>
                    <a:cxn ang="0">
                      <a:pos x="235" y="261"/>
                    </a:cxn>
                    <a:cxn ang="0">
                      <a:pos x="256" y="289"/>
                    </a:cxn>
                    <a:cxn ang="0">
                      <a:pos x="275" y="315"/>
                    </a:cxn>
                    <a:cxn ang="0">
                      <a:pos x="295" y="345"/>
                    </a:cxn>
                    <a:cxn ang="0">
                      <a:pos x="314" y="374"/>
                    </a:cxn>
                    <a:cxn ang="0">
                      <a:pos x="331" y="402"/>
                    </a:cxn>
                    <a:cxn ang="0">
                      <a:pos x="346" y="433"/>
                    </a:cxn>
                    <a:cxn ang="0">
                      <a:pos x="360" y="464"/>
                    </a:cxn>
                    <a:cxn ang="0">
                      <a:pos x="378" y="454"/>
                    </a:cxn>
                    <a:cxn ang="0">
                      <a:pos x="362" y="425"/>
                    </a:cxn>
                    <a:cxn ang="0">
                      <a:pos x="347" y="394"/>
                    </a:cxn>
                    <a:cxn ang="0">
                      <a:pos x="330" y="363"/>
                    </a:cxn>
                    <a:cxn ang="0">
                      <a:pos x="311" y="334"/>
                    </a:cxn>
                    <a:cxn ang="0">
                      <a:pos x="292" y="305"/>
                    </a:cxn>
                    <a:cxn ang="0">
                      <a:pos x="271" y="277"/>
                    </a:cxn>
                    <a:cxn ang="0">
                      <a:pos x="249" y="249"/>
                    </a:cxn>
                    <a:cxn ang="0">
                      <a:pos x="226" y="221"/>
                    </a:cxn>
                    <a:cxn ang="0">
                      <a:pos x="202" y="194"/>
                    </a:cxn>
                    <a:cxn ang="0">
                      <a:pos x="177" y="167"/>
                    </a:cxn>
                    <a:cxn ang="0">
                      <a:pos x="152" y="139"/>
                    </a:cxn>
                    <a:cxn ang="0">
                      <a:pos x="125" y="111"/>
                    </a:cxn>
                    <a:cxn ang="0">
                      <a:pos x="98" y="83"/>
                    </a:cxn>
                    <a:cxn ang="0">
                      <a:pos x="70" y="56"/>
                    </a:cxn>
                    <a:cxn ang="0">
                      <a:pos x="42" y="29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3" y="18"/>
                    </a:cxn>
                  </a:cxnLst>
                  <a:rect l="0" t="0" r="r" b="b"/>
                  <a:pathLst>
                    <a:path w="378" h="464">
                      <a:moveTo>
                        <a:pt x="3" y="18"/>
                      </a:moveTo>
                      <a:lnTo>
                        <a:pt x="0" y="17"/>
                      </a:lnTo>
                      <a:lnTo>
                        <a:pt x="28" y="44"/>
                      </a:lnTo>
                      <a:lnTo>
                        <a:pt x="57" y="72"/>
                      </a:lnTo>
                      <a:lnTo>
                        <a:pt x="85" y="98"/>
                      </a:lnTo>
                      <a:lnTo>
                        <a:pt x="111" y="125"/>
                      </a:lnTo>
                      <a:lnTo>
                        <a:pt x="137" y="151"/>
                      </a:lnTo>
                      <a:lnTo>
                        <a:pt x="163" y="179"/>
                      </a:lnTo>
                      <a:lnTo>
                        <a:pt x="187" y="206"/>
                      </a:lnTo>
                      <a:lnTo>
                        <a:pt x="212" y="233"/>
                      </a:lnTo>
                      <a:lnTo>
                        <a:pt x="235" y="261"/>
                      </a:lnTo>
                      <a:lnTo>
                        <a:pt x="256" y="289"/>
                      </a:lnTo>
                      <a:lnTo>
                        <a:pt x="275" y="315"/>
                      </a:lnTo>
                      <a:lnTo>
                        <a:pt x="295" y="345"/>
                      </a:lnTo>
                      <a:lnTo>
                        <a:pt x="314" y="374"/>
                      </a:lnTo>
                      <a:lnTo>
                        <a:pt x="331" y="402"/>
                      </a:lnTo>
                      <a:lnTo>
                        <a:pt x="346" y="433"/>
                      </a:lnTo>
                      <a:lnTo>
                        <a:pt x="360" y="464"/>
                      </a:lnTo>
                      <a:lnTo>
                        <a:pt x="378" y="454"/>
                      </a:lnTo>
                      <a:lnTo>
                        <a:pt x="362" y="425"/>
                      </a:lnTo>
                      <a:lnTo>
                        <a:pt x="347" y="394"/>
                      </a:lnTo>
                      <a:lnTo>
                        <a:pt x="330" y="363"/>
                      </a:lnTo>
                      <a:lnTo>
                        <a:pt x="311" y="334"/>
                      </a:lnTo>
                      <a:lnTo>
                        <a:pt x="292" y="305"/>
                      </a:lnTo>
                      <a:lnTo>
                        <a:pt x="271" y="277"/>
                      </a:lnTo>
                      <a:lnTo>
                        <a:pt x="249" y="249"/>
                      </a:lnTo>
                      <a:lnTo>
                        <a:pt x="226" y="221"/>
                      </a:lnTo>
                      <a:lnTo>
                        <a:pt x="202" y="194"/>
                      </a:lnTo>
                      <a:lnTo>
                        <a:pt x="177" y="167"/>
                      </a:lnTo>
                      <a:lnTo>
                        <a:pt x="152" y="139"/>
                      </a:lnTo>
                      <a:lnTo>
                        <a:pt x="125" y="111"/>
                      </a:lnTo>
                      <a:lnTo>
                        <a:pt x="98" y="83"/>
                      </a:lnTo>
                      <a:lnTo>
                        <a:pt x="70" y="56"/>
                      </a:lnTo>
                      <a:lnTo>
                        <a:pt x="42" y="29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7" name="Freeform 931"/>
                <p:cNvSpPr>
                  <a:spLocks/>
                </p:cNvSpPr>
                <p:nvPr/>
              </p:nvSpPr>
              <p:spPr bwMode="auto">
                <a:xfrm>
                  <a:off x="4458" y="2621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4" y="19"/>
                    </a:cxn>
                    <a:cxn ang="0">
                      <a:pos x="9" y="21"/>
                    </a:cxn>
                    <a:cxn ang="0">
                      <a:pos x="14" y="22"/>
                    </a:cxn>
                    <a:cxn ang="0">
                      <a:pos x="16" y="25"/>
                    </a:cxn>
                    <a:cxn ang="0">
                      <a:pos x="22" y="26"/>
                    </a:cxn>
                    <a:cxn ang="0">
                      <a:pos x="30" y="8"/>
                    </a:cxn>
                    <a:cxn ang="0">
                      <a:pos x="24" y="6"/>
                    </a:cxn>
                    <a:cxn ang="0">
                      <a:pos x="19" y="3"/>
                    </a:cxn>
                    <a:cxn ang="0">
                      <a:pos x="15" y="2"/>
                    </a:cxn>
                    <a:cxn ang="0">
                      <a:pos x="10" y="0"/>
                    </a:cxn>
                    <a:cxn ang="0">
                      <a:pos x="14" y="3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0" h="26">
                      <a:moveTo>
                        <a:pt x="0" y="17"/>
                      </a:move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2"/>
                      </a:lnTo>
                      <a:lnTo>
                        <a:pt x="16" y="25"/>
                      </a:lnTo>
                      <a:lnTo>
                        <a:pt x="22" y="26"/>
                      </a:lnTo>
                      <a:lnTo>
                        <a:pt x="30" y="8"/>
                      </a:lnTo>
                      <a:lnTo>
                        <a:pt x="24" y="6"/>
                      </a:lnTo>
                      <a:lnTo>
                        <a:pt x="19" y="3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8" name="Freeform 932"/>
                <p:cNvSpPr>
                  <a:spLocks/>
                </p:cNvSpPr>
                <p:nvPr/>
              </p:nvSpPr>
              <p:spPr bwMode="auto">
                <a:xfrm>
                  <a:off x="4382" y="2565"/>
                  <a:ext cx="80" cy="60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0" y="19"/>
                    </a:cxn>
                    <a:cxn ang="0">
                      <a:pos x="21" y="31"/>
                    </a:cxn>
                    <a:cxn ang="0">
                      <a:pos x="42" y="43"/>
                    </a:cxn>
                    <a:cxn ang="0">
                      <a:pos x="63" y="54"/>
                    </a:cxn>
                    <a:cxn ang="0">
                      <a:pos x="83" y="66"/>
                    </a:cxn>
                    <a:cxn ang="0">
                      <a:pos x="102" y="79"/>
                    </a:cxn>
                    <a:cxn ang="0">
                      <a:pos x="123" y="91"/>
                    </a:cxn>
                    <a:cxn ang="0">
                      <a:pos x="142" y="104"/>
                    </a:cxn>
                    <a:cxn ang="0">
                      <a:pos x="163" y="118"/>
                    </a:cxn>
                    <a:cxn ang="0">
                      <a:pos x="181" y="131"/>
                    </a:cxn>
                    <a:cxn ang="0">
                      <a:pos x="202" y="144"/>
                    </a:cxn>
                    <a:cxn ang="0">
                      <a:pos x="219" y="158"/>
                    </a:cxn>
                    <a:cxn ang="0">
                      <a:pos x="238" y="174"/>
                    </a:cxn>
                    <a:cxn ang="0">
                      <a:pos x="256" y="189"/>
                    </a:cxn>
                    <a:cxn ang="0">
                      <a:pos x="274" y="206"/>
                    </a:cxn>
                    <a:cxn ang="0">
                      <a:pos x="290" y="223"/>
                    </a:cxn>
                    <a:cxn ang="0">
                      <a:pos x="307" y="242"/>
                    </a:cxn>
                    <a:cxn ang="0">
                      <a:pos x="321" y="228"/>
                    </a:cxn>
                    <a:cxn ang="0">
                      <a:pos x="304" y="211"/>
                    </a:cxn>
                    <a:cxn ang="0">
                      <a:pos x="286" y="192"/>
                    </a:cxn>
                    <a:cxn ang="0">
                      <a:pos x="268" y="175"/>
                    </a:cxn>
                    <a:cxn ang="0">
                      <a:pos x="251" y="159"/>
                    </a:cxn>
                    <a:cxn ang="0">
                      <a:pos x="231" y="144"/>
                    </a:cxn>
                    <a:cxn ang="0">
                      <a:pos x="212" y="127"/>
                    </a:cxn>
                    <a:cxn ang="0">
                      <a:pos x="192" y="114"/>
                    </a:cxn>
                    <a:cxn ang="0">
                      <a:pos x="173" y="101"/>
                    </a:cxn>
                    <a:cxn ang="0">
                      <a:pos x="152" y="87"/>
                    </a:cxn>
                    <a:cxn ang="0">
                      <a:pos x="134" y="74"/>
                    </a:cxn>
                    <a:cxn ang="0">
                      <a:pos x="113" y="62"/>
                    </a:cxn>
                    <a:cxn ang="0">
                      <a:pos x="91" y="49"/>
                    </a:cxn>
                    <a:cxn ang="0">
                      <a:pos x="71" y="37"/>
                    </a:cxn>
                    <a:cxn ang="0">
                      <a:pos x="50" y="26"/>
                    </a:cxn>
                    <a:cxn ang="0">
                      <a:pos x="28" y="14"/>
                    </a:cxn>
                    <a:cxn ang="0">
                      <a:pos x="8" y="3"/>
                    </a:cxn>
                    <a:cxn ang="0">
                      <a:pos x="4" y="0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21" h="242">
                      <a:moveTo>
                        <a:pt x="4" y="22"/>
                      </a:moveTo>
                      <a:lnTo>
                        <a:pt x="0" y="19"/>
                      </a:lnTo>
                      <a:lnTo>
                        <a:pt x="21" y="31"/>
                      </a:lnTo>
                      <a:lnTo>
                        <a:pt x="42" y="43"/>
                      </a:lnTo>
                      <a:lnTo>
                        <a:pt x="63" y="54"/>
                      </a:lnTo>
                      <a:lnTo>
                        <a:pt x="83" y="66"/>
                      </a:lnTo>
                      <a:lnTo>
                        <a:pt x="102" y="79"/>
                      </a:lnTo>
                      <a:lnTo>
                        <a:pt x="123" y="91"/>
                      </a:lnTo>
                      <a:lnTo>
                        <a:pt x="142" y="104"/>
                      </a:lnTo>
                      <a:lnTo>
                        <a:pt x="163" y="118"/>
                      </a:lnTo>
                      <a:lnTo>
                        <a:pt x="181" y="131"/>
                      </a:lnTo>
                      <a:lnTo>
                        <a:pt x="202" y="144"/>
                      </a:lnTo>
                      <a:lnTo>
                        <a:pt x="219" y="158"/>
                      </a:lnTo>
                      <a:lnTo>
                        <a:pt x="238" y="174"/>
                      </a:lnTo>
                      <a:lnTo>
                        <a:pt x="256" y="189"/>
                      </a:lnTo>
                      <a:lnTo>
                        <a:pt x="274" y="206"/>
                      </a:lnTo>
                      <a:lnTo>
                        <a:pt x="290" y="223"/>
                      </a:lnTo>
                      <a:lnTo>
                        <a:pt x="307" y="242"/>
                      </a:lnTo>
                      <a:lnTo>
                        <a:pt x="321" y="228"/>
                      </a:lnTo>
                      <a:lnTo>
                        <a:pt x="304" y="211"/>
                      </a:lnTo>
                      <a:lnTo>
                        <a:pt x="286" y="192"/>
                      </a:lnTo>
                      <a:lnTo>
                        <a:pt x="268" y="175"/>
                      </a:lnTo>
                      <a:lnTo>
                        <a:pt x="251" y="159"/>
                      </a:lnTo>
                      <a:lnTo>
                        <a:pt x="231" y="144"/>
                      </a:lnTo>
                      <a:lnTo>
                        <a:pt x="212" y="127"/>
                      </a:lnTo>
                      <a:lnTo>
                        <a:pt x="192" y="114"/>
                      </a:lnTo>
                      <a:lnTo>
                        <a:pt x="173" y="101"/>
                      </a:lnTo>
                      <a:lnTo>
                        <a:pt x="152" y="87"/>
                      </a:lnTo>
                      <a:lnTo>
                        <a:pt x="134" y="74"/>
                      </a:lnTo>
                      <a:lnTo>
                        <a:pt x="113" y="62"/>
                      </a:lnTo>
                      <a:lnTo>
                        <a:pt x="91" y="49"/>
                      </a:lnTo>
                      <a:lnTo>
                        <a:pt x="71" y="37"/>
                      </a:lnTo>
                      <a:lnTo>
                        <a:pt x="50" y="26"/>
                      </a:lnTo>
                      <a:lnTo>
                        <a:pt x="28" y="14"/>
                      </a:lnTo>
                      <a:lnTo>
                        <a:pt x="8" y="3"/>
                      </a:lnTo>
                      <a:lnTo>
                        <a:pt x="4" y="0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09" name="Freeform 933"/>
                <p:cNvSpPr>
                  <a:spLocks/>
                </p:cNvSpPr>
                <p:nvPr/>
              </p:nvSpPr>
              <p:spPr bwMode="auto">
                <a:xfrm>
                  <a:off x="4378" y="256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9" y="16"/>
                    </a:cxn>
                    <a:cxn ang="0">
                      <a:pos x="18" y="24"/>
                    </a:cxn>
                    <a:cxn ang="0">
                      <a:pos x="18" y="22"/>
                    </a:cxn>
                    <a:cxn ang="0">
                      <a:pos x="19" y="22"/>
                    </a:cxn>
                    <a:cxn ang="0">
                      <a:pos x="20" y="20"/>
                    </a:cxn>
                    <a:cxn ang="0">
                      <a:pos x="19" y="22"/>
                    </a:cxn>
                    <a:cxn ang="0">
                      <a:pos x="19" y="0"/>
                    </a:cxn>
                    <a:cxn ang="0">
                      <a:pos x="14" y="1"/>
                    </a:cxn>
                    <a:cxn ang="0">
                      <a:pos x="8" y="5"/>
                    </a:cxn>
                    <a:cxn ang="0">
                      <a:pos x="7" y="7"/>
                    </a:cxn>
                    <a:cxn ang="0">
                      <a:pos x="3" y="10"/>
                    </a:cxn>
                    <a:cxn ang="0">
                      <a:pos x="1" y="18"/>
                    </a:cxn>
                    <a:cxn ang="0">
                      <a:pos x="3" y="10"/>
                    </a:cxn>
                    <a:cxn ang="0">
                      <a:pos x="0" y="13"/>
                    </a:cxn>
                    <a:cxn ang="0">
                      <a:pos x="1" y="18"/>
                    </a:cxn>
                    <a:cxn ang="0">
                      <a:pos x="19" y="16"/>
                    </a:cxn>
                  </a:cxnLst>
                  <a:rect l="0" t="0" r="r" b="b"/>
                  <a:pathLst>
                    <a:path w="20" h="24">
                      <a:moveTo>
                        <a:pt x="19" y="16"/>
                      </a:moveTo>
                      <a:lnTo>
                        <a:pt x="18" y="24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19" y="22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8" y="5"/>
                      </a:lnTo>
                      <a:lnTo>
                        <a:pt x="7" y="7"/>
                      </a:lnTo>
                      <a:lnTo>
                        <a:pt x="3" y="10"/>
                      </a:lnTo>
                      <a:lnTo>
                        <a:pt x="1" y="18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0" name="Freeform 934"/>
                <p:cNvSpPr>
                  <a:spLocks/>
                </p:cNvSpPr>
                <p:nvPr/>
              </p:nvSpPr>
              <p:spPr bwMode="auto">
                <a:xfrm>
                  <a:off x="4378" y="2569"/>
                  <a:ext cx="50" cy="260"/>
                </a:xfrm>
                <a:custGeom>
                  <a:avLst/>
                  <a:gdLst/>
                  <a:ahLst/>
                  <a:cxnLst>
                    <a:cxn ang="0">
                      <a:pos x="191" y="1020"/>
                    </a:cxn>
                    <a:cxn ang="0">
                      <a:pos x="200" y="1028"/>
                    </a:cxn>
                    <a:cxn ang="0">
                      <a:pos x="187" y="965"/>
                    </a:cxn>
                    <a:cxn ang="0">
                      <a:pos x="174" y="901"/>
                    </a:cxn>
                    <a:cxn ang="0">
                      <a:pos x="162" y="837"/>
                    </a:cxn>
                    <a:cxn ang="0">
                      <a:pos x="149" y="772"/>
                    </a:cxn>
                    <a:cxn ang="0">
                      <a:pos x="135" y="708"/>
                    </a:cxn>
                    <a:cxn ang="0">
                      <a:pos x="123" y="643"/>
                    </a:cxn>
                    <a:cxn ang="0">
                      <a:pos x="112" y="577"/>
                    </a:cxn>
                    <a:cxn ang="0">
                      <a:pos x="100" y="513"/>
                    </a:cxn>
                    <a:cxn ang="0">
                      <a:pos x="89" y="447"/>
                    </a:cxn>
                    <a:cxn ang="0">
                      <a:pos x="77" y="384"/>
                    </a:cxn>
                    <a:cxn ang="0">
                      <a:pos x="67" y="318"/>
                    </a:cxn>
                    <a:cxn ang="0">
                      <a:pos x="56" y="254"/>
                    </a:cxn>
                    <a:cxn ang="0">
                      <a:pos x="46" y="189"/>
                    </a:cxn>
                    <a:cxn ang="0">
                      <a:pos x="35" y="127"/>
                    </a:cxn>
                    <a:cxn ang="0">
                      <a:pos x="27" y="63"/>
                    </a:cxn>
                    <a:cxn ang="0">
                      <a:pos x="18" y="0"/>
                    </a:cxn>
                    <a:cxn ang="0">
                      <a:pos x="0" y="2"/>
                    </a:cxn>
                    <a:cxn ang="0">
                      <a:pos x="9" y="65"/>
                    </a:cxn>
                    <a:cxn ang="0">
                      <a:pos x="17" y="128"/>
                    </a:cxn>
                    <a:cxn ang="0">
                      <a:pos x="27" y="191"/>
                    </a:cxn>
                    <a:cxn ang="0">
                      <a:pos x="38" y="256"/>
                    </a:cxn>
                    <a:cxn ang="0">
                      <a:pos x="48" y="321"/>
                    </a:cxn>
                    <a:cxn ang="0">
                      <a:pos x="58" y="386"/>
                    </a:cxn>
                    <a:cxn ang="0">
                      <a:pos x="70" y="449"/>
                    </a:cxn>
                    <a:cxn ang="0">
                      <a:pos x="82" y="514"/>
                    </a:cxn>
                    <a:cxn ang="0">
                      <a:pos x="93" y="580"/>
                    </a:cxn>
                    <a:cxn ang="0">
                      <a:pos x="105" y="645"/>
                    </a:cxn>
                    <a:cxn ang="0">
                      <a:pos x="118" y="709"/>
                    </a:cxn>
                    <a:cxn ang="0">
                      <a:pos x="130" y="775"/>
                    </a:cxn>
                    <a:cxn ang="0">
                      <a:pos x="143" y="839"/>
                    </a:cxn>
                    <a:cxn ang="0">
                      <a:pos x="156" y="903"/>
                    </a:cxn>
                    <a:cxn ang="0">
                      <a:pos x="169" y="966"/>
                    </a:cxn>
                    <a:cxn ang="0">
                      <a:pos x="183" y="1032"/>
                    </a:cxn>
                    <a:cxn ang="0">
                      <a:pos x="191" y="1040"/>
                    </a:cxn>
                    <a:cxn ang="0">
                      <a:pos x="183" y="1032"/>
                    </a:cxn>
                    <a:cxn ang="0">
                      <a:pos x="183" y="1039"/>
                    </a:cxn>
                    <a:cxn ang="0">
                      <a:pos x="191" y="1040"/>
                    </a:cxn>
                    <a:cxn ang="0">
                      <a:pos x="191" y="1020"/>
                    </a:cxn>
                  </a:cxnLst>
                  <a:rect l="0" t="0" r="r" b="b"/>
                  <a:pathLst>
                    <a:path w="200" h="1040">
                      <a:moveTo>
                        <a:pt x="191" y="1020"/>
                      </a:moveTo>
                      <a:lnTo>
                        <a:pt x="200" y="1028"/>
                      </a:lnTo>
                      <a:lnTo>
                        <a:pt x="187" y="965"/>
                      </a:lnTo>
                      <a:lnTo>
                        <a:pt x="174" y="901"/>
                      </a:lnTo>
                      <a:lnTo>
                        <a:pt x="162" y="837"/>
                      </a:lnTo>
                      <a:lnTo>
                        <a:pt x="149" y="772"/>
                      </a:lnTo>
                      <a:lnTo>
                        <a:pt x="135" y="708"/>
                      </a:lnTo>
                      <a:lnTo>
                        <a:pt x="123" y="643"/>
                      </a:lnTo>
                      <a:lnTo>
                        <a:pt x="112" y="577"/>
                      </a:lnTo>
                      <a:lnTo>
                        <a:pt x="100" y="513"/>
                      </a:lnTo>
                      <a:lnTo>
                        <a:pt x="89" y="447"/>
                      </a:lnTo>
                      <a:lnTo>
                        <a:pt x="77" y="384"/>
                      </a:lnTo>
                      <a:lnTo>
                        <a:pt x="67" y="318"/>
                      </a:lnTo>
                      <a:lnTo>
                        <a:pt x="56" y="254"/>
                      </a:lnTo>
                      <a:lnTo>
                        <a:pt x="46" y="189"/>
                      </a:lnTo>
                      <a:lnTo>
                        <a:pt x="35" y="127"/>
                      </a:lnTo>
                      <a:lnTo>
                        <a:pt x="27" y="63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9" y="65"/>
                      </a:lnTo>
                      <a:lnTo>
                        <a:pt x="17" y="128"/>
                      </a:lnTo>
                      <a:lnTo>
                        <a:pt x="27" y="191"/>
                      </a:lnTo>
                      <a:lnTo>
                        <a:pt x="38" y="256"/>
                      </a:lnTo>
                      <a:lnTo>
                        <a:pt x="48" y="321"/>
                      </a:lnTo>
                      <a:lnTo>
                        <a:pt x="58" y="386"/>
                      </a:lnTo>
                      <a:lnTo>
                        <a:pt x="70" y="449"/>
                      </a:lnTo>
                      <a:lnTo>
                        <a:pt x="82" y="514"/>
                      </a:lnTo>
                      <a:lnTo>
                        <a:pt x="93" y="580"/>
                      </a:lnTo>
                      <a:lnTo>
                        <a:pt x="105" y="645"/>
                      </a:lnTo>
                      <a:lnTo>
                        <a:pt x="118" y="709"/>
                      </a:lnTo>
                      <a:lnTo>
                        <a:pt x="130" y="775"/>
                      </a:lnTo>
                      <a:lnTo>
                        <a:pt x="143" y="839"/>
                      </a:lnTo>
                      <a:lnTo>
                        <a:pt x="156" y="903"/>
                      </a:lnTo>
                      <a:lnTo>
                        <a:pt x="169" y="966"/>
                      </a:lnTo>
                      <a:lnTo>
                        <a:pt x="183" y="1032"/>
                      </a:lnTo>
                      <a:lnTo>
                        <a:pt x="191" y="1040"/>
                      </a:lnTo>
                      <a:lnTo>
                        <a:pt x="183" y="1032"/>
                      </a:lnTo>
                      <a:lnTo>
                        <a:pt x="183" y="1039"/>
                      </a:lnTo>
                      <a:lnTo>
                        <a:pt x="191" y="1040"/>
                      </a:lnTo>
                      <a:lnTo>
                        <a:pt x="191" y="10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1" name="Freeform 935"/>
                <p:cNvSpPr>
                  <a:spLocks/>
                </p:cNvSpPr>
                <p:nvPr/>
              </p:nvSpPr>
              <p:spPr bwMode="auto">
                <a:xfrm>
                  <a:off x="4426" y="2824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1" y="2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1" y="20"/>
                    </a:cxn>
                    <a:cxn ang="0">
                      <a:pos x="1" y="19"/>
                    </a:cxn>
                    <a:cxn ang="0">
                      <a:pos x="2" y="20"/>
                    </a:cxn>
                    <a:cxn ang="0">
                      <a:pos x="4" y="21"/>
                    </a:cxn>
                    <a:cxn ang="0">
                      <a:pos x="15" y="19"/>
                    </a:cxn>
                    <a:cxn ang="0">
                      <a:pos x="4" y="21"/>
                    </a:cxn>
                    <a:cxn ang="0">
                      <a:pos x="10" y="23"/>
                    </a:cxn>
                    <a:cxn ang="0">
                      <a:pos x="15" y="19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15" h="23">
                      <a:moveTo>
                        <a:pt x="1" y="6"/>
                      </a:move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19"/>
                      </a:lnTo>
                      <a:lnTo>
                        <a:pt x="2" y="20"/>
                      </a:lnTo>
                      <a:lnTo>
                        <a:pt x="4" y="21"/>
                      </a:lnTo>
                      <a:lnTo>
                        <a:pt x="15" y="19"/>
                      </a:lnTo>
                      <a:lnTo>
                        <a:pt x="4" y="21"/>
                      </a:lnTo>
                      <a:lnTo>
                        <a:pt x="10" y="23"/>
                      </a:lnTo>
                      <a:lnTo>
                        <a:pt x="15" y="19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2" name="Freeform 936"/>
                <p:cNvSpPr>
                  <a:spLocks/>
                </p:cNvSpPr>
                <p:nvPr/>
              </p:nvSpPr>
              <p:spPr bwMode="auto">
                <a:xfrm>
                  <a:off x="4212" y="2508"/>
                  <a:ext cx="191" cy="304"/>
                </a:xfrm>
                <a:custGeom>
                  <a:avLst/>
                  <a:gdLst/>
                  <a:ahLst/>
                  <a:cxnLst>
                    <a:cxn ang="0">
                      <a:pos x="763" y="1214"/>
                    </a:cxn>
                    <a:cxn ang="0">
                      <a:pos x="766" y="1211"/>
                    </a:cxn>
                    <a:cxn ang="0">
                      <a:pos x="758" y="1154"/>
                    </a:cxn>
                    <a:cxn ang="0">
                      <a:pos x="730" y="1046"/>
                    </a:cxn>
                    <a:cxn ang="0">
                      <a:pos x="691" y="944"/>
                    </a:cxn>
                    <a:cxn ang="0">
                      <a:pos x="640" y="848"/>
                    </a:cxn>
                    <a:cxn ang="0">
                      <a:pos x="583" y="757"/>
                    </a:cxn>
                    <a:cxn ang="0">
                      <a:pos x="521" y="667"/>
                    </a:cxn>
                    <a:cxn ang="0">
                      <a:pos x="459" y="580"/>
                    </a:cxn>
                    <a:cxn ang="0">
                      <a:pos x="398" y="496"/>
                    </a:cxn>
                    <a:cxn ang="0">
                      <a:pos x="353" y="428"/>
                    </a:cxn>
                    <a:cxn ang="0">
                      <a:pos x="316" y="384"/>
                    </a:cxn>
                    <a:cxn ang="0">
                      <a:pos x="281" y="339"/>
                    </a:cxn>
                    <a:cxn ang="0">
                      <a:pos x="266" y="289"/>
                    </a:cxn>
                    <a:cxn ang="0">
                      <a:pos x="269" y="259"/>
                    </a:cxn>
                    <a:cxn ang="0">
                      <a:pos x="275" y="257"/>
                    </a:cxn>
                    <a:cxn ang="0">
                      <a:pos x="457" y="441"/>
                    </a:cxn>
                    <a:cxn ang="0">
                      <a:pos x="470" y="451"/>
                    </a:cxn>
                    <a:cxn ang="0">
                      <a:pos x="491" y="470"/>
                    </a:cxn>
                    <a:cxn ang="0">
                      <a:pos x="511" y="489"/>
                    </a:cxn>
                    <a:cxn ang="0">
                      <a:pos x="524" y="498"/>
                    </a:cxn>
                    <a:cxn ang="0">
                      <a:pos x="676" y="642"/>
                    </a:cxn>
                    <a:cxn ang="0">
                      <a:pos x="667" y="579"/>
                    </a:cxn>
                    <a:cxn ang="0">
                      <a:pos x="652" y="516"/>
                    </a:cxn>
                    <a:cxn ang="0">
                      <a:pos x="635" y="454"/>
                    </a:cxn>
                    <a:cxn ang="0">
                      <a:pos x="613" y="395"/>
                    </a:cxn>
                    <a:cxn ang="0">
                      <a:pos x="586" y="336"/>
                    </a:cxn>
                    <a:cxn ang="0">
                      <a:pos x="554" y="284"/>
                    </a:cxn>
                    <a:cxn ang="0">
                      <a:pos x="518" y="237"/>
                    </a:cxn>
                    <a:cxn ang="0">
                      <a:pos x="471" y="195"/>
                    </a:cxn>
                    <a:cxn ang="0">
                      <a:pos x="419" y="157"/>
                    </a:cxn>
                    <a:cxn ang="0">
                      <a:pos x="362" y="122"/>
                    </a:cxn>
                    <a:cxn ang="0">
                      <a:pos x="305" y="91"/>
                    </a:cxn>
                    <a:cxn ang="0">
                      <a:pos x="244" y="63"/>
                    </a:cxn>
                    <a:cxn ang="0">
                      <a:pos x="181" y="40"/>
                    </a:cxn>
                    <a:cxn ang="0">
                      <a:pos x="115" y="20"/>
                    </a:cxn>
                    <a:cxn ang="0">
                      <a:pos x="47" y="5"/>
                    </a:cxn>
                    <a:cxn ang="0">
                      <a:pos x="5" y="2"/>
                    </a:cxn>
                    <a:cxn ang="0">
                      <a:pos x="0" y="14"/>
                    </a:cxn>
                    <a:cxn ang="0">
                      <a:pos x="17" y="65"/>
                    </a:cxn>
                    <a:cxn ang="0">
                      <a:pos x="48" y="151"/>
                    </a:cxn>
                    <a:cxn ang="0">
                      <a:pos x="83" y="235"/>
                    </a:cxn>
                    <a:cxn ang="0">
                      <a:pos x="121" y="317"/>
                    </a:cxn>
                    <a:cxn ang="0">
                      <a:pos x="163" y="396"/>
                    </a:cxn>
                    <a:cxn ang="0">
                      <a:pos x="207" y="473"/>
                    </a:cxn>
                    <a:cxn ang="0">
                      <a:pos x="254" y="548"/>
                    </a:cxn>
                    <a:cxn ang="0">
                      <a:pos x="302" y="621"/>
                    </a:cxn>
                    <a:cxn ang="0">
                      <a:pos x="352" y="693"/>
                    </a:cxn>
                    <a:cxn ang="0">
                      <a:pos x="404" y="763"/>
                    </a:cxn>
                    <a:cxn ang="0">
                      <a:pos x="456" y="833"/>
                    </a:cxn>
                    <a:cxn ang="0">
                      <a:pos x="510" y="901"/>
                    </a:cxn>
                    <a:cxn ang="0">
                      <a:pos x="563" y="968"/>
                    </a:cxn>
                    <a:cxn ang="0">
                      <a:pos x="615" y="1035"/>
                    </a:cxn>
                    <a:cxn ang="0">
                      <a:pos x="667" y="1102"/>
                    </a:cxn>
                    <a:cxn ang="0">
                      <a:pos x="717" y="1167"/>
                    </a:cxn>
                    <a:cxn ang="0">
                      <a:pos x="749" y="1207"/>
                    </a:cxn>
                    <a:cxn ang="0">
                      <a:pos x="757" y="1214"/>
                    </a:cxn>
                    <a:cxn ang="0">
                      <a:pos x="763" y="1215"/>
                    </a:cxn>
                  </a:cxnLst>
                  <a:rect l="0" t="0" r="r" b="b"/>
                  <a:pathLst>
                    <a:path w="766" h="1216">
                      <a:moveTo>
                        <a:pt x="763" y="1215"/>
                      </a:moveTo>
                      <a:lnTo>
                        <a:pt x="763" y="1214"/>
                      </a:lnTo>
                      <a:lnTo>
                        <a:pt x="765" y="1213"/>
                      </a:lnTo>
                      <a:lnTo>
                        <a:pt x="766" y="1211"/>
                      </a:lnTo>
                      <a:lnTo>
                        <a:pt x="766" y="1210"/>
                      </a:lnTo>
                      <a:lnTo>
                        <a:pt x="758" y="1154"/>
                      </a:lnTo>
                      <a:lnTo>
                        <a:pt x="745" y="1098"/>
                      </a:lnTo>
                      <a:lnTo>
                        <a:pt x="730" y="1046"/>
                      </a:lnTo>
                      <a:lnTo>
                        <a:pt x="712" y="995"/>
                      </a:lnTo>
                      <a:lnTo>
                        <a:pt x="691" y="944"/>
                      </a:lnTo>
                      <a:lnTo>
                        <a:pt x="666" y="896"/>
                      </a:lnTo>
                      <a:lnTo>
                        <a:pt x="640" y="848"/>
                      </a:lnTo>
                      <a:lnTo>
                        <a:pt x="613" y="801"/>
                      </a:lnTo>
                      <a:lnTo>
                        <a:pt x="583" y="757"/>
                      </a:lnTo>
                      <a:lnTo>
                        <a:pt x="553" y="711"/>
                      </a:lnTo>
                      <a:lnTo>
                        <a:pt x="521" y="667"/>
                      </a:lnTo>
                      <a:lnTo>
                        <a:pt x="491" y="624"/>
                      </a:lnTo>
                      <a:lnTo>
                        <a:pt x="459" y="580"/>
                      </a:lnTo>
                      <a:lnTo>
                        <a:pt x="428" y="538"/>
                      </a:lnTo>
                      <a:lnTo>
                        <a:pt x="398" y="496"/>
                      </a:lnTo>
                      <a:lnTo>
                        <a:pt x="370" y="452"/>
                      </a:lnTo>
                      <a:lnTo>
                        <a:pt x="353" y="428"/>
                      </a:lnTo>
                      <a:lnTo>
                        <a:pt x="334" y="407"/>
                      </a:lnTo>
                      <a:lnTo>
                        <a:pt x="316" y="384"/>
                      </a:lnTo>
                      <a:lnTo>
                        <a:pt x="297" y="361"/>
                      </a:lnTo>
                      <a:lnTo>
                        <a:pt x="281" y="339"/>
                      </a:lnTo>
                      <a:lnTo>
                        <a:pt x="271" y="315"/>
                      </a:lnTo>
                      <a:lnTo>
                        <a:pt x="266" y="289"/>
                      </a:lnTo>
                      <a:lnTo>
                        <a:pt x="268" y="260"/>
                      </a:lnTo>
                      <a:lnTo>
                        <a:pt x="269" y="259"/>
                      </a:lnTo>
                      <a:lnTo>
                        <a:pt x="272" y="258"/>
                      </a:lnTo>
                      <a:lnTo>
                        <a:pt x="275" y="257"/>
                      </a:lnTo>
                      <a:lnTo>
                        <a:pt x="276" y="257"/>
                      </a:lnTo>
                      <a:lnTo>
                        <a:pt x="457" y="441"/>
                      </a:lnTo>
                      <a:lnTo>
                        <a:pt x="462" y="443"/>
                      </a:lnTo>
                      <a:lnTo>
                        <a:pt x="470" y="451"/>
                      </a:lnTo>
                      <a:lnTo>
                        <a:pt x="479" y="460"/>
                      </a:lnTo>
                      <a:lnTo>
                        <a:pt x="491" y="470"/>
                      </a:lnTo>
                      <a:lnTo>
                        <a:pt x="502" y="480"/>
                      </a:lnTo>
                      <a:lnTo>
                        <a:pt x="511" y="489"/>
                      </a:lnTo>
                      <a:lnTo>
                        <a:pt x="520" y="496"/>
                      </a:lnTo>
                      <a:lnTo>
                        <a:pt x="524" y="498"/>
                      </a:lnTo>
                      <a:lnTo>
                        <a:pt x="680" y="673"/>
                      </a:lnTo>
                      <a:lnTo>
                        <a:pt x="676" y="642"/>
                      </a:lnTo>
                      <a:lnTo>
                        <a:pt x="672" y="611"/>
                      </a:lnTo>
                      <a:lnTo>
                        <a:pt x="667" y="579"/>
                      </a:lnTo>
                      <a:lnTo>
                        <a:pt x="659" y="548"/>
                      </a:lnTo>
                      <a:lnTo>
                        <a:pt x="652" y="516"/>
                      </a:lnTo>
                      <a:lnTo>
                        <a:pt x="644" y="486"/>
                      </a:lnTo>
                      <a:lnTo>
                        <a:pt x="635" y="454"/>
                      </a:lnTo>
                      <a:lnTo>
                        <a:pt x="625" y="424"/>
                      </a:lnTo>
                      <a:lnTo>
                        <a:pt x="613" y="395"/>
                      </a:lnTo>
                      <a:lnTo>
                        <a:pt x="600" y="365"/>
                      </a:lnTo>
                      <a:lnTo>
                        <a:pt x="586" y="336"/>
                      </a:lnTo>
                      <a:lnTo>
                        <a:pt x="570" y="310"/>
                      </a:lnTo>
                      <a:lnTo>
                        <a:pt x="554" y="284"/>
                      </a:lnTo>
                      <a:lnTo>
                        <a:pt x="536" y="260"/>
                      </a:lnTo>
                      <a:lnTo>
                        <a:pt x="518" y="237"/>
                      </a:lnTo>
                      <a:lnTo>
                        <a:pt x="497" y="215"/>
                      </a:lnTo>
                      <a:lnTo>
                        <a:pt x="471" y="195"/>
                      </a:lnTo>
                      <a:lnTo>
                        <a:pt x="446" y="175"/>
                      </a:lnTo>
                      <a:lnTo>
                        <a:pt x="419" y="157"/>
                      </a:lnTo>
                      <a:lnTo>
                        <a:pt x="391" y="140"/>
                      </a:lnTo>
                      <a:lnTo>
                        <a:pt x="362" y="122"/>
                      </a:lnTo>
                      <a:lnTo>
                        <a:pt x="333" y="106"/>
                      </a:lnTo>
                      <a:lnTo>
                        <a:pt x="305" y="91"/>
                      </a:lnTo>
                      <a:lnTo>
                        <a:pt x="275" y="76"/>
                      </a:lnTo>
                      <a:lnTo>
                        <a:pt x="244" y="63"/>
                      </a:lnTo>
                      <a:lnTo>
                        <a:pt x="213" y="51"/>
                      </a:lnTo>
                      <a:lnTo>
                        <a:pt x="181" y="40"/>
                      </a:lnTo>
                      <a:lnTo>
                        <a:pt x="148" y="30"/>
                      </a:lnTo>
                      <a:lnTo>
                        <a:pt x="115" y="20"/>
                      </a:lnTo>
                      <a:lnTo>
                        <a:pt x="81" y="13"/>
                      </a:lnTo>
                      <a:lnTo>
                        <a:pt x="47" y="5"/>
                      </a:lnTo>
                      <a:lnTo>
                        <a:pt x="12" y="0"/>
                      </a:lnTo>
                      <a:lnTo>
                        <a:pt x="5" y="2"/>
                      </a:lnTo>
                      <a:lnTo>
                        <a:pt x="3" y="7"/>
                      </a:lnTo>
                      <a:lnTo>
                        <a:pt x="0" y="14"/>
                      </a:lnTo>
                      <a:lnTo>
                        <a:pt x="3" y="21"/>
                      </a:lnTo>
                      <a:lnTo>
                        <a:pt x="17" y="65"/>
                      </a:lnTo>
                      <a:lnTo>
                        <a:pt x="33" y="109"/>
                      </a:lnTo>
                      <a:lnTo>
                        <a:pt x="48" y="151"/>
                      </a:lnTo>
                      <a:lnTo>
                        <a:pt x="65" y="194"/>
                      </a:lnTo>
                      <a:lnTo>
                        <a:pt x="83" y="235"/>
                      </a:lnTo>
                      <a:lnTo>
                        <a:pt x="102" y="276"/>
                      </a:lnTo>
                      <a:lnTo>
                        <a:pt x="121" y="317"/>
                      </a:lnTo>
                      <a:lnTo>
                        <a:pt x="142" y="357"/>
                      </a:lnTo>
                      <a:lnTo>
                        <a:pt x="163" y="396"/>
                      </a:lnTo>
                      <a:lnTo>
                        <a:pt x="185" y="434"/>
                      </a:lnTo>
                      <a:lnTo>
                        <a:pt x="207" y="473"/>
                      </a:lnTo>
                      <a:lnTo>
                        <a:pt x="230" y="511"/>
                      </a:lnTo>
                      <a:lnTo>
                        <a:pt x="254" y="548"/>
                      </a:lnTo>
                      <a:lnTo>
                        <a:pt x="278" y="584"/>
                      </a:lnTo>
                      <a:lnTo>
                        <a:pt x="302" y="621"/>
                      </a:lnTo>
                      <a:lnTo>
                        <a:pt x="327" y="657"/>
                      </a:lnTo>
                      <a:lnTo>
                        <a:pt x="352" y="693"/>
                      </a:lnTo>
                      <a:lnTo>
                        <a:pt x="379" y="729"/>
                      </a:lnTo>
                      <a:lnTo>
                        <a:pt x="404" y="763"/>
                      </a:lnTo>
                      <a:lnTo>
                        <a:pt x="431" y="798"/>
                      </a:lnTo>
                      <a:lnTo>
                        <a:pt x="456" y="833"/>
                      </a:lnTo>
                      <a:lnTo>
                        <a:pt x="483" y="868"/>
                      </a:lnTo>
                      <a:lnTo>
                        <a:pt x="510" y="901"/>
                      </a:lnTo>
                      <a:lnTo>
                        <a:pt x="535" y="934"/>
                      </a:lnTo>
                      <a:lnTo>
                        <a:pt x="563" y="968"/>
                      </a:lnTo>
                      <a:lnTo>
                        <a:pt x="589" y="1002"/>
                      </a:lnTo>
                      <a:lnTo>
                        <a:pt x="615" y="1035"/>
                      </a:lnTo>
                      <a:lnTo>
                        <a:pt x="641" y="1068"/>
                      </a:lnTo>
                      <a:lnTo>
                        <a:pt x="667" y="1102"/>
                      </a:lnTo>
                      <a:lnTo>
                        <a:pt x="693" y="1134"/>
                      </a:lnTo>
                      <a:lnTo>
                        <a:pt x="717" y="1167"/>
                      </a:lnTo>
                      <a:lnTo>
                        <a:pt x="744" y="1199"/>
                      </a:lnTo>
                      <a:lnTo>
                        <a:pt x="749" y="1207"/>
                      </a:lnTo>
                      <a:lnTo>
                        <a:pt x="753" y="1210"/>
                      </a:lnTo>
                      <a:lnTo>
                        <a:pt x="757" y="1214"/>
                      </a:lnTo>
                      <a:lnTo>
                        <a:pt x="763" y="1216"/>
                      </a:lnTo>
                      <a:lnTo>
                        <a:pt x="763" y="12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3" name="Freeform 937"/>
                <p:cNvSpPr>
                  <a:spLocks/>
                </p:cNvSpPr>
                <p:nvPr/>
              </p:nvSpPr>
              <p:spPr bwMode="auto">
                <a:xfrm>
                  <a:off x="4400" y="2809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3" y="1"/>
                    </a:cxn>
                    <a:cxn ang="0">
                      <a:pos x="2" y="4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14" y="16"/>
                    </a:cxn>
                    <a:cxn ang="0">
                      <a:pos x="14" y="17"/>
                    </a:cxn>
                    <a:cxn ang="0">
                      <a:pos x="18" y="12"/>
                    </a:cxn>
                    <a:cxn ang="0">
                      <a:pos x="17" y="12"/>
                    </a:cxn>
                    <a:cxn ang="0">
                      <a:pos x="19" y="6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9" h="17">
                      <a:moveTo>
                        <a:pt x="1" y="7"/>
                      </a:move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4" y="16"/>
                      </a:lnTo>
                      <a:lnTo>
                        <a:pt x="14" y="17"/>
                      </a:lnTo>
                      <a:lnTo>
                        <a:pt x="18" y="12"/>
                      </a:lnTo>
                      <a:lnTo>
                        <a:pt x="17" y="12"/>
                      </a:lnTo>
                      <a:lnTo>
                        <a:pt x="19" y="6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4" name="Freeform 938"/>
                <p:cNvSpPr>
                  <a:spLocks/>
                </p:cNvSpPr>
                <p:nvPr/>
              </p:nvSpPr>
              <p:spPr bwMode="auto">
                <a:xfrm>
                  <a:off x="4302" y="2620"/>
                  <a:ext cx="103" cy="19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8" y="53"/>
                    </a:cxn>
                    <a:cxn ang="0">
                      <a:pos x="58" y="96"/>
                    </a:cxn>
                    <a:cxn ang="0">
                      <a:pos x="88" y="138"/>
                    </a:cxn>
                    <a:cxn ang="0">
                      <a:pos x="121" y="183"/>
                    </a:cxn>
                    <a:cxn ang="0">
                      <a:pos x="151" y="226"/>
                    </a:cxn>
                    <a:cxn ang="0">
                      <a:pos x="182" y="270"/>
                    </a:cxn>
                    <a:cxn ang="0">
                      <a:pos x="213" y="315"/>
                    </a:cxn>
                    <a:cxn ang="0">
                      <a:pos x="243" y="359"/>
                    </a:cxn>
                    <a:cxn ang="0">
                      <a:pos x="269" y="407"/>
                    </a:cxn>
                    <a:cxn ang="0">
                      <a:pos x="295" y="453"/>
                    </a:cxn>
                    <a:cxn ang="0">
                      <a:pos x="319" y="502"/>
                    </a:cxn>
                    <a:cxn ang="0">
                      <a:pos x="340" y="550"/>
                    </a:cxn>
                    <a:cxn ang="0">
                      <a:pos x="359" y="602"/>
                    </a:cxn>
                    <a:cxn ang="0">
                      <a:pos x="374" y="654"/>
                    </a:cxn>
                    <a:cxn ang="0">
                      <a:pos x="387" y="709"/>
                    </a:cxn>
                    <a:cxn ang="0">
                      <a:pos x="395" y="764"/>
                    </a:cxn>
                    <a:cxn ang="0">
                      <a:pos x="413" y="763"/>
                    </a:cxn>
                    <a:cxn ang="0">
                      <a:pos x="405" y="706"/>
                    </a:cxn>
                    <a:cxn ang="0">
                      <a:pos x="392" y="649"/>
                    </a:cxn>
                    <a:cxn ang="0">
                      <a:pos x="377" y="596"/>
                    </a:cxn>
                    <a:cxn ang="0">
                      <a:pos x="359" y="544"/>
                    </a:cxn>
                    <a:cxn ang="0">
                      <a:pos x="337" y="493"/>
                    </a:cxn>
                    <a:cxn ang="0">
                      <a:pos x="311" y="445"/>
                    </a:cxn>
                    <a:cxn ang="0">
                      <a:pos x="287" y="396"/>
                    </a:cxn>
                    <a:cxn ang="0">
                      <a:pos x="258" y="349"/>
                    </a:cxn>
                    <a:cxn ang="0">
                      <a:pos x="229" y="304"/>
                    </a:cxn>
                    <a:cxn ang="0">
                      <a:pos x="199" y="259"/>
                    </a:cxn>
                    <a:cxn ang="0">
                      <a:pos x="167" y="215"/>
                    </a:cxn>
                    <a:cxn ang="0">
                      <a:pos x="137" y="172"/>
                    </a:cxn>
                    <a:cxn ang="0">
                      <a:pos x="106" y="128"/>
                    </a:cxn>
                    <a:cxn ang="0">
                      <a:pos x="75" y="87"/>
                    </a:cxn>
                    <a:cxn ang="0">
                      <a:pos x="44" y="43"/>
                    </a:cxn>
                    <a:cxn ang="0">
                      <a:pos x="17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13" h="764">
                      <a:moveTo>
                        <a:pt x="0" y="11"/>
                      </a:moveTo>
                      <a:lnTo>
                        <a:pt x="28" y="53"/>
                      </a:lnTo>
                      <a:lnTo>
                        <a:pt x="58" y="96"/>
                      </a:lnTo>
                      <a:lnTo>
                        <a:pt x="88" y="138"/>
                      </a:lnTo>
                      <a:lnTo>
                        <a:pt x="121" y="183"/>
                      </a:lnTo>
                      <a:lnTo>
                        <a:pt x="151" y="226"/>
                      </a:lnTo>
                      <a:lnTo>
                        <a:pt x="182" y="270"/>
                      </a:lnTo>
                      <a:lnTo>
                        <a:pt x="213" y="315"/>
                      </a:lnTo>
                      <a:lnTo>
                        <a:pt x="243" y="359"/>
                      </a:lnTo>
                      <a:lnTo>
                        <a:pt x="269" y="407"/>
                      </a:lnTo>
                      <a:lnTo>
                        <a:pt x="295" y="453"/>
                      </a:lnTo>
                      <a:lnTo>
                        <a:pt x="319" y="502"/>
                      </a:lnTo>
                      <a:lnTo>
                        <a:pt x="340" y="550"/>
                      </a:lnTo>
                      <a:lnTo>
                        <a:pt x="359" y="602"/>
                      </a:lnTo>
                      <a:lnTo>
                        <a:pt x="374" y="654"/>
                      </a:lnTo>
                      <a:lnTo>
                        <a:pt x="387" y="709"/>
                      </a:lnTo>
                      <a:lnTo>
                        <a:pt x="395" y="764"/>
                      </a:lnTo>
                      <a:lnTo>
                        <a:pt x="413" y="763"/>
                      </a:lnTo>
                      <a:lnTo>
                        <a:pt x="405" y="706"/>
                      </a:lnTo>
                      <a:lnTo>
                        <a:pt x="392" y="649"/>
                      </a:lnTo>
                      <a:lnTo>
                        <a:pt x="377" y="596"/>
                      </a:lnTo>
                      <a:lnTo>
                        <a:pt x="359" y="544"/>
                      </a:lnTo>
                      <a:lnTo>
                        <a:pt x="337" y="493"/>
                      </a:lnTo>
                      <a:lnTo>
                        <a:pt x="311" y="445"/>
                      </a:lnTo>
                      <a:lnTo>
                        <a:pt x="287" y="396"/>
                      </a:lnTo>
                      <a:lnTo>
                        <a:pt x="258" y="349"/>
                      </a:lnTo>
                      <a:lnTo>
                        <a:pt x="229" y="304"/>
                      </a:lnTo>
                      <a:lnTo>
                        <a:pt x="199" y="259"/>
                      </a:lnTo>
                      <a:lnTo>
                        <a:pt x="167" y="215"/>
                      </a:lnTo>
                      <a:lnTo>
                        <a:pt x="137" y="172"/>
                      </a:lnTo>
                      <a:lnTo>
                        <a:pt x="106" y="128"/>
                      </a:lnTo>
                      <a:lnTo>
                        <a:pt x="75" y="87"/>
                      </a:lnTo>
                      <a:lnTo>
                        <a:pt x="44" y="43"/>
                      </a:lnTo>
                      <a:lnTo>
                        <a:pt x="1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5" name="Freeform 939"/>
                <p:cNvSpPr>
                  <a:spLocks/>
                </p:cNvSpPr>
                <p:nvPr/>
              </p:nvSpPr>
              <p:spPr bwMode="auto">
                <a:xfrm>
                  <a:off x="4276" y="2571"/>
                  <a:ext cx="30" cy="5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6"/>
                    </a:cxn>
                    <a:cxn ang="0">
                      <a:pos x="0" y="37"/>
                    </a:cxn>
                    <a:cxn ang="0">
                      <a:pos x="4" y="67"/>
                    </a:cxn>
                    <a:cxn ang="0">
                      <a:pos x="17" y="92"/>
                    </a:cxn>
                    <a:cxn ang="0">
                      <a:pos x="33" y="116"/>
                    </a:cxn>
                    <a:cxn ang="0">
                      <a:pos x="52" y="138"/>
                    </a:cxn>
                    <a:cxn ang="0">
                      <a:pos x="72" y="160"/>
                    </a:cxn>
                    <a:cxn ang="0">
                      <a:pos x="89" y="182"/>
                    </a:cxn>
                    <a:cxn ang="0">
                      <a:pos x="105" y="206"/>
                    </a:cxn>
                    <a:cxn ang="0">
                      <a:pos x="122" y="195"/>
                    </a:cxn>
                    <a:cxn ang="0">
                      <a:pos x="104" y="170"/>
                    </a:cxn>
                    <a:cxn ang="0">
                      <a:pos x="86" y="147"/>
                    </a:cxn>
                    <a:cxn ang="0">
                      <a:pos x="66" y="126"/>
                    </a:cxn>
                    <a:cxn ang="0">
                      <a:pos x="48" y="103"/>
                    </a:cxn>
                    <a:cxn ang="0">
                      <a:pos x="33" y="82"/>
                    </a:cxn>
                    <a:cxn ang="0">
                      <a:pos x="23" y="59"/>
                    </a:cxn>
                    <a:cxn ang="0">
                      <a:pos x="18" y="37"/>
                    </a:cxn>
                    <a:cxn ang="0">
                      <a:pos x="19" y="11"/>
                    </a:cxn>
                    <a:cxn ang="0">
                      <a:pos x="15" y="17"/>
                    </a:cxn>
                    <a:cxn ang="0">
                      <a:pos x="7" y="0"/>
                    </a:cxn>
                    <a:cxn ang="0">
                      <a:pos x="2" y="2"/>
                    </a:cxn>
                    <a:cxn ang="0">
                      <a:pos x="1" y="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22" h="206">
                      <a:moveTo>
                        <a:pt x="7" y="0"/>
                      </a:moveTo>
                      <a:lnTo>
                        <a:pt x="1" y="6"/>
                      </a:lnTo>
                      <a:lnTo>
                        <a:pt x="0" y="37"/>
                      </a:lnTo>
                      <a:lnTo>
                        <a:pt x="4" y="67"/>
                      </a:lnTo>
                      <a:lnTo>
                        <a:pt x="17" y="92"/>
                      </a:lnTo>
                      <a:lnTo>
                        <a:pt x="33" y="116"/>
                      </a:lnTo>
                      <a:lnTo>
                        <a:pt x="52" y="138"/>
                      </a:lnTo>
                      <a:lnTo>
                        <a:pt x="72" y="160"/>
                      </a:lnTo>
                      <a:lnTo>
                        <a:pt x="89" y="182"/>
                      </a:lnTo>
                      <a:lnTo>
                        <a:pt x="105" y="206"/>
                      </a:lnTo>
                      <a:lnTo>
                        <a:pt x="122" y="195"/>
                      </a:lnTo>
                      <a:lnTo>
                        <a:pt x="104" y="170"/>
                      </a:lnTo>
                      <a:lnTo>
                        <a:pt x="86" y="147"/>
                      </a:lnTo>
                      <a:lnTo>
                        <a:pt x="66" y="126"/>
                      </a:lnTo>
                      <a:lnTo>
                        <a:pt x="48" y="103"/>
                      </a:lnTo>
                      <a:lnTo>
                        <a:pt x="33" y="82"/>
                      </a:lnTo>
                      <a:lnTo>
                        <a:pt x="23" y="59"/>
                      </a:lnTo>
                      <a:lnTo>
                        <a:pt x="18" y="37"/>
                      </a:lnTo>
                      <a:lnTo>
                        <a:pt x="19" y="11"/>
                      </a:lnTo>
                      <a:lnTo>
                        <a:pt x="15" y="1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1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6" name="Freeform 940"/>
                <p:cNvSpPr>
                  <a:spLocks/>
                </p:cNvSpPr>
                <p:nvPr/>
              </p:nvSpPr>
              <p:spPr bwMode="auto">
                <a:xfrm>
                  <a:off x="4277" y="257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6"/>
                    </a:cxn>
                    <a:cxn ang="0">
                      <a:pos x="8" y="23"/>
                    </a:cxn>
                    <a:cxn ang="0">
                      <a:pos x="10" y="21"/>
                    </a:cxn>
                    <a:cxn ang="0">
                      <a:pos x="11" y="21"/>
                    </a:cxn>
                    <a:cxn ang="0">
                      <a:pos x="12" y="20"/>
                    </a:cxn>
                    <a:cxn ang="0">
                      <a:pos x="12" y="21"/>
                    </a:cxn>
                    <a:cxn ang="0">
                      <a:pos x="5" y="19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21" h="23">
                      <a:moveTo>
                        <a:pt x="21" y="4"/>
                      </a:move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7" name="Freeform 941"/>
                <p:cNvSpPr>
                  <a:spLocks/>
                </p:cNvSpPr>
                <p:nvPr/>
              </p:nvSpPr>
              <p:spPr bwMode="auto">
                <a:xfrm>
                  <a:off x="4279" y="2570"/>
                  <a:ext cx="50" cy="51"/>
                </a:xfrm>
                <a:custGeom>
                  <a:avLst/>
                  <a:gdLst/>
                  <a:ahLst/>
                  <a:cxnLst>
                    <a:cxn ang="0">
                      <a:pos x="190" y="181"/>
                    </a:cxn>
                    <a:cxn ang="0">
                      <a:pos x="197" y="183"/>
                    </a:cxn>
                    <a:cxn ang="0">
                      <a:pos x="16" y="0"/>
                    </a:cxn>
                    <a:cxn ang="0">
                      <a:pos x="0" y="15"/>
                    </a:cxn>
                    <a:cxn ang="0">
                      <a:pos x="181" y="198"/>
                    </a:cxn>
                    <a:cxn ang="0">
                      <a:pos x="188" y="201"/>
                    </a:cxn>
                    <a:cxn ang="0">
                      <a:pos x="190" y="181"/>
                    </a:cxn>
                  </a:cxnLst>
                  <a:rect l="0" t="0" r="r" b="b"/>
                  <a:pathLst>
                    <a:path w="197" h="201">
                      <a:moveTo>
                        <a:pt x="190" y="181"/>
                      </a:moveTo>
                      <a:lnTo>
                        <a:pt x="197" y="183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181" y="198"/>
                      </a:lnTo>
                      <a:lnTo>
                        <a:pt x="188" y="201"/>
                      </a:lnTo>
                      <a:lnTo>
                        <a:pt x="190" y="18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8" name="Freeform 942"/>
                <p:cNvSpPr>
                  <a:spLocks/>
                </p:cNvSpPr>
                <p:nvPr/>
              </p:nvSpPr>
              <p:spPr bwMode="auto">
                <a:xfrm>
                  <a:off x="4326" y="2616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74" y="61"/>
                    </a:cxn>
                    <a:cxn ang="0">
                      <a:pos x="68" y="58"/>
                    </a:cxn>
                    <a:cxn ang="0">
                      <a:pos x="68" y="56"/>
                    </a:cxn>
                    <a:cxn ang="0">
                      <a:pos x="61" y="50"/>
                    </a:cxn>
                    <a:cxn ang="0">
                      <a:pos x="51" y="41"/>
                    </a:cxn>
                    <a:cxn ang="0">
                      <a:pos x="40" y="30"/>
                    </a:cxn>
                    <a:cxn ang="0">
                      <a:pos x="29" y="21"/>
                    </a:cxn>
                    <a:cxn ang="0">
                      <a:pos x="19" y="11"/>
                    </a:cxn>
                    <a:cxn ang="0">
                      <a:pos x="11" y="5"/>
                    </a:cxn>
                    <a:cxn ang="0">
                      <a:pos x="2" y="0"/>
                    </a:cxn>
                    <a:cxn ang="0">
                      <a:pos x="0" y="20"/>
                    </a:cxn>
                    <a:cxn ang="0">
                      <a:pos x="7" y="27"/>
                    </a:cxn>
                    <a:cxn ang="0">
                      <a:pos x="17" y="36"/>
                    </a:cxn>
                    <a:cxn ang="0">
                      <a:pos x="27" y="46"/>
                    </a:cxn>
                    <a:cxn ang="0">
                      <a:pos x="39" y="55"/>
                    </a:cxn>
                    <a:cxn ang="0">
                      <a:pos x="48" y="66"/>
                    </a:cxn>
                    <a:cxn ang="0">
                      <a:pos x="57" y="72"/>
                    </a:cxn>
                    <a:cxn ang="0">
                      <a:pos x="65" y="77"/>
                    </a:cxn>
                    <a:cxn ang="0">
                      <a:pos x="58" y="74"/>
                    </a:cxn>
                    <a:cxn ang="0">
                      <a:pos x="74" y="61"/>
                    </a:cxn>
                  </a:cxnLst>
                  <a:rect l="0" t="0" r="r" b="b"/>
                  <a:pathLst>
                    <a:path w="74" h="77">
                      <a:moveTo>
                        <a:pt x="74" y="61"/>
                      </a:moveTo>
                      <a:lnTo>
                        <a:pt x="68" y="58"/>
                      </a:lnTo>
                      <a:lnTo>
                        <a:pt x="68" y="56"/>
                      </a:lnTo>
                      <a:lnTo>
                        <a:pt x="61" y="50"/>
                      </a:lnTo>
                      <a:lnTo>
                        <a:pt x="51" y="41"/>
                      </a:lnTo>
                      <a:lnTo>
                        <a:pt x="40" y="30"/>
                      </a:lnTo>
                      <a:lnTo>
                        <a:pt x="29" y="21"/>
                      </a:lnTo>
                      <a:lnTo>
                        <a:pt x="19" y="11"/>
                      </a:lnTo>
                      <a:lnTo>
                        <a:pt x="11" y="5"/>
                      </a:lnTo>
                      <a:lnTo>
                        <a:pt x="2" y="0"/>
                      </a:lnTo>
                      <a:lnTo>
                        <a:pt x="0" y="20"/>
                      </a:lnTo>
                      <a:lnTo>
                        <a:pt x="7" y="27"/>
                      </a:lnTo>
                      <a:lnTo>
                        <a:pt x="17" y="36"/>
                      </a:lnTo>
                      <a:lnTo>
                        <a:pt x="27" y="46"/>
                      </a:lnTo>
                      <a:lnTo>
                        <a:pt x="39" y="55"/>
                      </a:lnTo>
                      <a:lnTo>
                        <a:pt x="48" y="66"/>
                      </a:lnTo>
                      <a:lnTo>
                        <a:pt x="57" y="72"/>
                      </a:lnTo>
                      <a:lnTo>
                        <a:pt x="65" y="77"/>
                      </a:lnTo>
                      <a:lnTo>
                        <a:pt x="58" y="74"/>
                      </a:lnTo>
                      <a:lnTo>
                        <a:pt x="74" y="6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19" name="Freeform 943"/>
                <p:cNvSpPr>
                  <a:spLocks/>
                </p:cNvSpPr>
                <p:nvPr/>
              </p:nvSpPr>
              <p:spPr bwMode="auto">
                <a:xfrm>
                  <a:off x="4340" y="2631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156" y="182"/>
                    </a:cxn>
                    <a:cxn ang="0">
                      <a:pos x="172" y="174"/>
                    </a:cxn>
                    <a:cxn ang="0">
                      <a:pos x="16" y="0"/>
                    </a:cxn>
                    <a:cxn ang="0">
                      <a:pos x="0" y="13"/>
                    </a:cxn>
                    <a:cxn ang="0">
                      <a:pos x="158" y="187"/>
                    </a:cxn>
                    <a:cxn ang="0">
                      <a:pos x="174" y="180"/>
                    </a:cxn>
                    <a:cxn ang="0">
                      <a:pos x="156" y="182"/>
                    </a:cxn>
                  </a:cxnLst>
                  <a:rect l="0" t="0" r="r" b="b"/>
                  <a:pathLst>
                    <a:path w="174" h="187">
                      <a:moveTo>
                        <a:pt x="156" y="182"/>
                      </a:moveTo>
                      <a:lnTo>
                        <a:pt x="172" y="174"/>
                      </a:lnTo>
                      <a:lnTo>
                        <a:pt x="16" y="0"/>
                      </a:lnTo>
                      <a:lnTo>
                        <a:pt x="0" y="13"/>
                      </a:lnTo>
                      <a:lnTo>
                        <a:pt x="158" y="187"/>
                      </a:lnTo>
                      <a:lnTo>
                        <a:pt x="174" y="180"/>
                      </a:lnTo>
                      <a:lnTo>
                        <a:pt x="156" y="18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0" name="Freeform 944"/>
                <p:cNvSpPr>
                  <a:spLocks/>
                </p:cNvSpPr>
                <p:nvPr/>
              </p:nvSpPr>
              <p:spPr bwMode="auto">
                <a:xfrm>
                  <a:off x="4334" y="2560"/>
                  <a:ext cx="50" cy="11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9" y="34"/>
                    </a:cxn>
                    <a:cxn ang="0">
                      <a:pos x="38" y="58"/>
                    </a:cxn>
                    <a:cxn ang="0">
                      <a:pos x="55" y="82"/>
                    </a:cxn>
                    <a:cxn ang="0">
                      <a:pos x="72" y="108"/>
                    </a:cxn>
                    <a:cxn ang="0">
                      <a:pos x="87" y="133"/>
                    </a:cxn>
                    <a:cxn ang="0">
                      <a:pos x="100" y="162"/>
                    </a:cxn>
                    <a:cxn ang="0">
                      <a:pos x="113" y="189"/>
                    </a:cxn>
                    <a:cxn ang="0">
                      <a:pos x="124" y="219"/>
                    </a:cxn>
                    <a:cxn ang="0">
                      <a:pos x="135" y="250"/>
                    </a:cxn>
                    <a:cxn ang="0">
                      <a:pos x="144" y="279"/>
                    </a:cxn>
                    <a:cxn ang="0">
                      <a:pos x="152" y="310"/>
                    </a:cxn>
                    <a:cxn ang="0">
                      <a:pos x="159" y="342"/>
                    </a:cxn>
                    <a:cxn ang="0">
                      <a:pos x="166" y="372"/>
                    </a:cxn>
                    <a:cxn ang="0">
                      <a:pos x="172" y="404"/>
                    </a:cxn>
                    <a:cxn ang="0">
                      <a:pos x="176" y="435"/>
                    </a:cxn>
                    <a:cxn ang="0">
                      <a:pos x="180" y="466"/>
                    </a:cxn>
                    <a:cxn ang="0">
                      <a:pos x="198" y="464"/>
                    </a:cxn>
                    <a:cxn ang="0">
                      <a:pos x="194" y="433"/>
                    </a:cxn>
                    <a:cxn ang="0">
                      <a:pos x="190" y="402"/>
                    </a:cxn>
                    <a:cxn ang="0">
                      <a:pos x="185" y="370"/>
                    </a:cxn>
                    <a:cxn ang="0">
                      <a:pos x="178" y="338"/>
                    </a:cxn>
                    <a:cxn ang="0">
                      <a:pos x="171" y="307"/>
                    </a:cxn>
                    <a:cxn ang="0">
                      <a:pos x="163" y="276"/>
                    </a:cxn>
                    <a:cxn ang="0">
                      <a:pos x="153" y="243"/>
                    </a:cxn>
                    <a:cxn ang="0">
                      <a:pos x="143" y="213"/>
                    </a:cxn>
                    <a:cxn ang="0">
                      <a:pos x="130" y="183"/>
                    </a:cxn>
                    <a:cxn ang="0">
                      <a:pos x="118" y="153"/>
                    </a:cxn>
                    <a:cxn ang="0">
                      <a:pos x="103" y="125"/>
                    </a:cxn>
                    <a:cxn ang="0">
                      <a:pos x="87" y="97"/>
                    </a:cxn>
                    <a:cxn ang="0">
                      <a:pos x="72" y="71"/>
                    </a:cxn>
                    <a:cxn ang="0">
                      <a:pos x="53" y="46"/>
                    </a:cxn>
                    <a:cxn ang="0">
                      <a:pos x="34" y="21"/>
                    </a:cxn>
                    <a:cxn ang="0">
                      <a:pos x="12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98" h="466">
                      <a:moveTo>
                        <a:pt x="0" y="14"/>
                      </a:moveTo>
                      <a:lnTo>
                        <a:pt x="19" y="34"/>
                      </a:lnTo>
                      <a:lnTo>
                        <a:pt x="38" y="58"/>
                      </a:lnTo>
                      <a:lnTo>
                        <a:pt x="55" y="82"/>
                      </a:lnTo>
                      <a:lnTo>
                        <a:pt x="72" y="108"/>
                      </a:lnTo>
                      <a:lnTo>
                        <a:pt x="87" y="133"/>
                      </a:lnTo>
                      <a:lnTo>
                        <a:pt x="100" y="162"/>
                      </a:lnTo>
                      <a:lnTo>
                        <a:pt x="113" y="189"/>
                      </a:lnTo>
                      <a:lnTo>
                        <a:pt x="124" y="219"/>
                      </a:lnTo>
                      <a:lnTo>
                        <a:pt x="135" y="250"/>
                      </a:lnTo>
                      <a:lnTo>
                        <a:pt x="144" y="279"/>
                      </a:lnTo>
                      <a:lnTo>
                        <a:pt x="152" y="310"/>
                      </a:lnTo>
                      <a:lnTo>
                        <a:pt x="159" y="342"/>
                      </a:lnTo>
                      <a:lnTo>
                        <a:pt x="166" y="372"/>
                      </a:lnTo>
                      <a:lnTo>
                        <a:pt x="172" y="404"/>
                      </a:lnTo>
                      <a:lnTo>
                        <a:pt x="176" y="435"/>
                      </a:lnTo>
                      <a:lnTo>
                        <a:pt x="180" y="466"/>
                      </a:lnTo>
                      <a:lnTo>
                        <a:pt x="198" y="464"/>
                      </a:lnTo>
                      <a:lnTo>
                        <a:pt x="194" y="433"/>
                      </a:lnTo>
                      <a:lnTo>
                        <a:pt x="190" y="402"/>
                      </a:lnTo>
                      <a:lnTo>
                        <a:pt x="185" y="370"/>
                      </a:lnTo>
                      <a:lnTo>
                        <a:pt x="178" y="338"/>
                      </a:lnTo>
                      <a:lnTo>
                        <a:pt x="171" y="307"/>
                      </a:lnTo>
                      <a:lnTo>
                        <a:pt x="163" y="276"/>
                      </a:lnTo>
                      <a:lnTo>
                        <a:pt x="153" y="243"/>
                      </a:lnTo>
                      <a:lnTo>
                        <a:pt x="143" y="213"/>
                      </a:lnTo>
                      <a:lnTo>
                        <a:pt x="130" y="183"/>
                      </a:lnTo>
                      <a:lnTo>
                        <a:pt x="118" y="153"/>
                      </a:lnTo>
                      <a:lnTo>
                        <a:pt x="103" y="125"/>
                      </a:lnTo>
                      <a:lnTo>
                        <a:pt x="87" y="97"/>
                      </a:lnTo>
                      <a:lnTo>
                        <a:pt x="72" y="71"/>
                      </a:lnTo>
                      <a:lnTo>
                        <a:pt x="53" y="46"/>
                      </a:lnTo>
                      <a:lnTo>
                        <a:pt x="34" y="21"/>
                      </a:lnTo>
                      <a:lnTo>
                        <a:pt x="1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1" name="Freeform 945"/>
                <p:cNvSpPr>
                  <a:spLocks/>
                </p:cNvSpPr>
                <p:nvPr/>
              </p:nvSpPr>
              <p:spPr bwMode="auto">
                <a:xfrm>
                  <a:off x="4214" y="2505"/>
                  <a:ext cx="123" cy="59"/>
                </a:xfrm>
                <a:custGeom>
                  <a:avLst/>
                  <a:gdLst/>
                  <a:ahLst/>
                  <a:cxnLst>
                    <a:cxn ang="0">
                      <a:pos x="1" y="22"/>
                    </a:cxn>
                    <a:cxn ang="0">
                      <a:pos x="0" y="20"/>
                    </a:cxn>
                    <a:cxn ang="0">
                      <a:pos x="35" y="25"/>
                    </a:cxn>
                    <a:cxn ang="0">
                      <a:pos x="68" y="34"/>
                    </a:cxn>
                    <a:cxn ang="0">
                      <a:pos x="102" y="41"/>
                    </a:cxn>
                    <a:cxn ang="0">
                      <a:pos x="135" y="50"/>
                    </a:cxn>
                    <a:cxn ang="0">
                      <a:pos x="167" y="61"/>
                    </a:cxn>
                    <a:cxn ang="0">
                      <a:pos x="198" y="70"/>
                    </a:cxn>
                    <a:cxn ang="0">
                      <a:pos x="231" y="83"/>
                    </a:cxn>
                    <a:cxn ang="0">
                      <a:pos x="260" y="98"/>
                    </a:cxn>
                    <a:cxn ang="0">
                      <a:pos x="289" y="111"/>
                    </a:cxn>
                    <a:cxn ang="0">
                      <a:pos x="319" y="125"/>
                    </a:cxn>
                    <a:cxn ang="0">
                      <a:pos x="348" y="142"/>
                    </a:cxn>
                    <a:cxn ang="0">
                      <a:pos x="376" y="160"/>
                    </a:cxn>
                    <a:cxn ang="0">
                      <a:pos x="403" y="176"/>
                    </a:cxn>
                    <a:cxn ang="0">
                      <a:pos x="429" y="195"/>
                    </a:cxn>
                    <a:cxn ang="0">
                      <a:pos x="455" y="214"/>
                    </a:cxn>
                    <a:cxn ang="0">
                      <a:pos x="480" y="233"/>
                    </a:cxn>
                    <a:cxn ang="0">
                      <a:pos x="492" y="219"/>
                    </a:cxn>
                    <a:cxn ang="0">
                      <a:pos x="466" y="199"/>
                    </a:cxn>
                    <a:cxn ang="0">
                      <a:pos x="439" y="179"/>
                    </a:cxn>
                    <a:cxn ang="0">
                      <a:pos x="413" y="160"/>
                    </a:cxn>
                    <a:cxn ang="0">
                      <a:pos x="386" y="142"/>
                    </a:cxn>
                    <a:cxn ang="0">
                      <a:pos x="356" y="124"/>
                    </a:cxn>
                    <a:cxn ang="0">
                      <a:pos x="328" y="108"/>
                    </a:cxn>
                    <a:cxn ang="0">
                      <a:pos x="298" y="94"/>
                    </a:cxn>
                    <a:cxn ang="0">
                      <a:pos x="268" y="79"/>
                    </a:cxn>
                    <a:cxn ang="0">
                      <a:pos x="236" y="64"/>
                    </a:cxn>
                    <a:cxn ang="0">
                      <a:pos x="204" y="53"/>
                    </a:cxn>
                    <a:cxn ang="0">
                      <a:pos x="173" y="42"/>
                    </a:cxn>
                    <a:cxn ang="0">
                      <a:pos x="139" y="31"/>
                    </a:cxn>
                    <a:cxn ang="0">
                      <a:pos x="106" y="22"/>
                    </a:cxn>
                    <a:cxn ang="0">
                      <a:pos x="73" y="14"/>
                    </a:cxn>
                    <a:cxn ang="0">
                      <a:pos x="37" y="7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22"/>
                    </a:cxn>
                  </a:cxnLst>
                  <a:rect l="0" t="0" r="r" b="b"/>
                  <a:pathLst>
                    <a:path w="492" h="233">
                      <a:moveTo>
                        <a:pt x="1" y="22"/>
                      </a:moveTo>
                      <a:lnTo>
                        <a:pt x="0" y="20"/>
                      </a:lnTo>
                      <a:lnTo>
                        <a:pt x="35" y="25"/>
                      </a:lnTo>
                      <a:lnTo>
                        <a:pt x="68" y="34"/>
                      </a:lnTo>
                      <a:lnTo>
                        <a:pt x="102" y="41"/>
                      </a:lnTo>
                      <a:lnTo>
                        <a:pt x="135" y="50"/>
                      </a:lnTo>
                      <a:lnTo>
                        <a:pt x="167" y="61"/>
                      </a:lnTo>
                      <a:lnTo>
                        <a:pt x="198" y="70"/>
                      </a:lnTo>
                      <a:lnTo>
                        <a:pt x="231" y="83"/>
                      </a:lnTo>
                      <a:lnTo>
                        <a:pt x="260" y="98"/>
                      </a:lnTo>
                      <a:lnTo>
                        <a:pt x="289" y="111"/>
                      </a:lnTo>
                      <a:lnTo>
                        <a:pt x="319" y="125"/>
                      </a:lnTo>
                      <a:lnTo>
                        <a:pt x="348" y="142"/>
                      </a:lnTo>
                      <a:lnTo>
                        <a:pt x="376" y="160"/>
                      </a:lnTo>
                      <a:lnTo>
                        <a:pt x="403" y="176"/>
                      </a:lnTo>
                      <a:lnTo>
                        <a:pt x="429" y="195"/>
                      </a:lnTo>
                      <a:lnTo>
                        <a:pt x="455" y="214"/>
                      </a:lnTo>
                      <a:lnTo>
                        <a:pt x="480" y="233"/>
                      </a:lnTo>
                      <a:lnTo>
                        <a:pt x="492" y="219"/>
                      </a:lnTo>
                      <a:lnTo>
                        <a:pt x="466" y="199"/>
                      </a:lnTo>
                      <a:lnTo>
                        <a:pt x="439" y="179"/>
                      </a:lnTo>
                      <a:lnTo>
                        <a:pt x="413" y="160"/>
                      </a:lnTo>
                      <a:lnTo>
                        <a:pt x="386" y="142"/>
                      </a:lnTo>
                      <a:lnTo>
                        <a:pt x="356" y="124"/>
                      </a:lnTo>
                      <a:lnTo>
                        <a:pt x="328" y="108"/>
                      </a:lnTo>
                      <a:lnTo>
                        <a:pt x="298" y="94"/>
                      </a:lnTo>
                      <a:lnTo>
                        <a:pt x="268" y="79"/>
                      </a:lnTo>
                      <a:lnTo>
                        <a:pt x="236" y="64"/>
                      </a:lnTo>
                      <a:lnTo>
                        <a:pt x="204" y="53"/>
                      </a:lnTo>
                      <a:lnTo>
                        <a:pt x="173" y="42"/>
                      </a:lnTo>
                      <a:lnTo>
                        <a:pt x="139" y="31"/>
                      </a:lnTo>
                      <a:lnTo>
                        <a:pt x="106" y="22"/>
                      </a:lnTo>
                      <a:lnTo>
                        <a:pt x="73" y="14"/>
                      </a:lnTo>
                      <a:lnTo>
                        <a:pt x="37" y="7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2" name="Freeform 946"/>
                <p:cNvSpPr>
                  <a:spLocks/>
                </p:cNvSpPr>
                <p:nvPr/>
              </p:nvSpPr>
              <p:spPr bwMode="auto">
                <a:xfrm>
                  <a:off x="4209" y="2505"/>
                  <a:ext cx="5" cy="9"/>
                </a:xfrm>
                <a:custGeom>
                  <a:avLst/>
                  <a:gdLst/>
                  <a:ahLst/>
                  <a:cxnLst>
                    <a:cxn ang="0">
                      <a:pos x="22" y="30"/>
                    </a:cxn>
                    <a:cxn ang="0">
                      <a:pos x="21" y="28"/>
                    </a:cxn>
                    <a:cxn ang="0">
                      <a:pos x="21" y="25"/>
                    </a:cxn>
                    <a:cxn ang="0">
                      <a:pos x="22" y="22"/>
                    </a:cxn>
                    <a:cxn ang="0">
                      <a:pos x="22" y="20"/>
                    </a:cxn>
                    <a:cxn ang="0">
                      <a:pos x="22" y="22"/>
                    </a:cxn>
                    <a:cxn ang="0">
                      <a:pos x="22" y="0"/>
                    </a:cxn>
                    <a:cxn ang="0">
                      <a:pos x="10" y="6"/>
                    </a:cxn>
                    <a:cxn ang="0">
                      <a:pos x="3" y="14"/>
                    </a:cxn>
                    <a:cxn ang="0">
                      <a:pos x="0" y="25"/>
                    </a:cxn>
                    <a:cxn ang="0">
                      <a:pos x="4" y="36"/>
                    </a:cxn>
                    <a:cxn ang="0">
                      <a:pos x="3" y="34"/>
                    </a:cxn>
                    <a:cxn ang="0">
                      <a:pos x="22" y="30"/>
                    </a:cxn>
                  </a:cxnLst>
                  <a:rect l="0" t="0" r="r" b="b"/>
                  <a:pathLst>
                    <a:path w="22" h="36">
                      <a:moveTo>
                        <a:pt x="22" y="30"/>
                      </a:moveTo>
                      <a:lnTo>
                        <a:pt x="21" y="28"/>
                      </a:lnTo>
                      <a:lnTo>
                        <a:pt x="21" y="25"/>
                      </a:lnTo>
                      <a:lnTo>
                        <a:pt x="22" y="22"/>
                      </a:lnTo>
                      <a:lnTo>
                        <a:pt x="22" y="20"/>
                      </a:lnTo>
                      <a:lnTo>
                        <a:pt x="22" y="22"/>
                      </a:lnTo>
                      <a:lnTo>
                        <a:pt x="22" y="0"/>
                      </a:lnTo>
                      <a:lnTo>
                        <a:pt x="10" y="6"/>
                      </a:lnTo>
                      <a:lnTo>
                        <a:pt x="3" y="14"/>
                      </a:lnTo>
                      <a:lnTo>
                        <a:pt x="0" y="25"/>
                      </a:lnTo>
                      <a:lnTo>
                        <a:pt x="4" y="36"/>
                      </a:lnTo>
                      <a:lnTo>
                        <a:pt x="3" y="34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3" name="Freeform 947"/>
                <p:cNvSpPr>
                  <a:spLocks/>
                </p:cNvSpPr>
                <p:nvPr/>
              </p:nvSpPr>
              <p:spPr bwMode="auto">
                <a:xfrm>
                  <a:off x="4210" y="2513"/>
                  <a:ext cx="189" cy="297"/>
                </a:xfrm>
                <a:custGeom>
                  <a:avLst/>
                  <a:gdLst/>
                  <a:ahLst/>
                  <a:cxnLst>
                    <a:cxn ang="0">
                      <a:pos x="758" y="1175"/>
                    </a:cxn>
                    <a:cxn ang="0">
                      <a:pos x="707" y="1109"/>
                    </a:cxn>
                    <a:cxn ang="0">
                      <a:pos x="656" y="1043"/>
                    </a:cxn>
                    <a:cxn ang="0">
                      <a:pos x="604" y="976"/>
                    </a:cxn>
                    <a:cxn ang="0">
                      <a:pos x="550" y="909"/>
                    </a:cxn>
                    <a:cxn ang="0">
                      <a:pos x="497" y="842"/>
                    </a:cxn>
                    <a:cxn ang="0">
                      <a:pos x="445" y="774"/>
                    </a:cxn>
                    <a:cxn ang="0">
                      <a:pos x="394" y="704"/>
                    </a:cxn>
                    <a:cxn ang="0">
                      <a:pos x="341" y="634"/>
                    </a:cxn>
                    <a:cxn ang="0">
                      <a:pos x="294" y="560"/>
                    </a:cxn>
                    <a:cxn ang="0">
                      <a:pos x="245" y="486"/>
                    </a:cxn>
                    <a:cxn ang="0">
                      <a:pos x="200" y="410"/>
                    </a:cxn>
                    <a:cxn ang="0">
                      <a:pos x="157" y="334"/>
                    </a:cxn>
                    <a:cxn ang="0">
                      <a:pos x="117" y="253"/>
                    </a:cxn>
                    <a:cxn ang="0">
                      <a:pos x="82" y="172"/>
                    </a:cxn>
                    <a:cxn ang="0">
                      <a:pos x="49" y="87"/>
                    </a:cxn>
                    <a:cxn ang="0">
                      <a:pos x="19" y="0"/>
                    </a:cxn>
                    <a:cxn ang="0">
                      <a:pos x="15" y="49"/>
                    </a:cxn>
                    <a:cxn ang="0">
                      <a:pos x="46" y="135"/>
                    </a:cxn>
                    <a:cxn ang="0">
                      <a:pos x="80" y="220"/>
                    </a:cxn>
                    <a:cxn ang="0">
                      <a:pos x="120" y="302"/>
                    </a:cxn>
                    <a:cxn ang="0">
                      <a:pos x="162" y="380"/>
                    </a:cxn>
                    <a:cxn ang="0">
                      <a:pos x="207" y="460"/>
                    </a:cxn>
                    <a:cxn ang="0">
                      <a:pos x="253" y="534"/>
                    </a:cxn>
                    <a:cxn ang="0">
                      <a:pos x="301" y="607"/>
                    </a:cxn>
                    <a:cxn ang="0">
                      <a:pos x="352" y="680"/>
                    </a:cxn>
                    <a:cxn ang="0">
                      <a:pos x="404" y="751"/>
                    </a:cxn>
                    <a:cxn ang="0">
                      <a:pos x="456" y="820"/>
                    </a:cxn>
                    <a:cxn ang="0">
                      <a:pos x="509" y="889"/>
                    </a:cxn>
                    <a:cxn ang="0">
                      <a:pos x="562" y="956"/>
                    </a:cxn>
                    <a:cxn ang="0">
                      <a:pos x="614" y="1022"/>
                    </a:cxn>
                    <a:cxn ang="0">
                      <a:pos x="666" y="1089"/>
                    </a:cxn>
                    <a:cxn ang="0">
                      <a:pos x="717" y="1156"/>
                    </a:cxn>
                    <a:cxn ang="0">
                      <a:pos x="744" y="1189"/>
                    </a:cxn>
                  </a:cxnLst>
                  <a:rect l="0" t="0" r="r" b="b"/>
                  <a:pathLst>
                    <a:path w="758" h="1189">
                      <a:moveTo>
                        <a:pt x="756" y="1173"/>
                      </a:moveTo>
                      <a:lnTo>
                        <a:pt x="758" y="1175"/>
                      </a:lnTo>
                      <a:lnTo>
                        <a:pt x="732" y="1142"/>
                      </a:lnTo>
                      <a:lnTo>
                        <a:pt x="707" y="1109"/>
                      </a:lnTo>
                      <a:lnTo>
                        <a:pt x="680" y="1076"/>
                      </a:lnTo>
                      <a:lnTo>
                        <a:pt x="656" y="1043"/>
                      </a:lnTo>
                      <a:lnTo>
                        <a:pt x="628" y="1010"/>
                      </a:lnTo>
                      <a:lnTo>
                        <a:pt x="604" y="976"/>
                      </a:lnTo>
                      <a:lnTo>
                        <a:pt x="576" y="944"/>
                      </a:lnTo>
                      <a:lnTo>
                        <a:pt x="550" y="909"/>
                      </a:lnTo>
                      <a:lnTo>
                        <a:pt x="522" y="876"/>
                      </a:lnTo>
                      <a:lnTo>
                        <a:pt x="497" y="842"/>
                      </a:lnTo>
                      <a:lnTo>
                        <a:pt x="469" y="807"/>
                      </a:lnTo>
                      <a:lnTo>
                        <a:pt x="445" y="774"/>
                      </a:lnTo>
                      <a:lnTo>
                        <a:pt x="418" y="738"/>
                      </a:lnTo>
                      <a:lnTo>
                        <a:pt x="394" y="704"/>
                      </a:lnTo>
                      <a:lnTo>
                        <a:pt x="368" y="669"/>
                      </a:lnTo>
                      <a:lnTo>
                        <a:pt x="341" y="634"/>
                      </a:lnTo>
                      <a:lnTo>
                        <a:pt x="317" y="597"/>
                      </a:lnTo>
                      <a:lnTo>
                        <a:pt x="294" y="560"/>
                      </a:lnTo>
                      <a:lnTo>
                        <a:pt x="269" y="523"/>
                      </a:lnTo>
                      <a:lnTo>
                        <a:pt x="245" y="486"/>
                      </a:lnTo>
                      <a:lnTo>
                        <a:pt x="222" y="449"/>
                      </a:lnTo>
                      <a:lnTo>
                        <a:pt x="200" y="410"/>
                      </a:lnTo>
                      <a:lnTo>
                        <a:pt x="178" y="372"/>
                      </a:lnTo>
                      <a:lnTo>
                        <a:pt x="157" y="334"/>
                      </a:lnTo>
                      <a:lnTo>
                        <a:pt x="136" y="294"/>
                      </a:lnTo>
                      <a:lnTo>
                        <a:pt x="117" y="253"/>
                      </a:lnTo>
                      <a:lnTo>
                        <a:pt x="99" y="212"/>
                      </a:lnTo>
                      <a:lnTo>
                        <a:pt x="82" y="172"/>
                      </a:lnTo>
                      <a:lnTo>
                        <a:pt x="64" y="130"/>
                      </a:lnTo>
                      <a:lnTo>
                        <a:pt x="49" y="87"/>
                      </a:lnTo>
                      <a:lnTo>
                        <a:pt x="33" y="43"/>
                      </a:lnTo>
                      <a:lnTo>
                        <a:pt x="19" y="0"/>
                      </a:lnTo>
                      <a:lnTo>
                        <a:pt x="0" y="4"/>
                      </a:lnTo>
                      <a:lnTo>
                        <a:pt x="15" y="49"/>
                      </a:lnTo>
                      <a:lnTo>
                        <a:pt x="30" y="93"/>
                      </a:lnTo>
                      <a:lnTo>
                        <a:pt x="46" y="135"/>
                      </a:lnTo>
                      <a:lnTo>
                        <a:pt x="63" y="178"/>
                      </a:lnTo>
                      <a:lnTo>
                        <a:pt x="80" y="220"/>
                      </a:lnTo>
                      <a:lnTo>
                        <a:pt x="101" y="261"/>
                      </a:lnTo>
                      <a:lnTo>
                        <a:pt x="120" y="302"/>
                      </a:lnTo>
                      <a:lnTo>
                        <a:pt x="141" y="342"/>
                      </a:lnTo>
                      <a:lnTo>
                        <a:pt x="162" y="380"/>
                      </a:lnTo>
                      <a:lnTo>
                        <a:pt x="184" y="421"/>
                      </a:lnTo>
                      <a:lnTo>
                        <a:pt x="207" y="460"/>
                      </a:lnTo>
                      <a:lnTo>
                        <a:pt x="229" y="497"/>
                      </a:lnTo>
                      <a:lnTo>
                        <a:pt x="253" y="534"/>
                      </a:lnTo>
                      <a:lnTo>
                        <a:pt x="276" y="571"/>
                      </a:lnTo>
                      <a:lnTo>
                        <a:pt x="301" y="607"/>
                      </a:lnTo>
                      <a:lnTo>
                        <a:pt x="326" y="644"/>
                      </a:lnTo>
                      <a:lnTo>
                        <a:pt x="352" y="680"/>
                      </a:lnTo>
                      <a:lnTo>
                        <a:pt x="377" y="714"/>
                      </a:lnTo>
                      <a:lnTo>
                        <a:pt x="404" y="751"/>
                      </a:lnTo>
                      <a:lnTo>
                        <a:pt x="430" y="786"/>
                      </a:lnTo>
                      <a:lnTo>
                        <a:pt x="456" y="820"/>
                      </a:lnTo>
                      <a:lnTo>
                        <a:pt x="483" y="855"/>
                      </a:lnTo>
                      <a:lnTo>
                        <a:pt x="509" y="889"/>
                      </a:lnTo>
                      <a:lnTo>
                        <a:pt x="535" y="923"/>
                      </a:lnTo>
                      <a:lnTo>
                        <a:pt x="562" y="956"/>
                      </a:lnTo>
                      <a:lnTo>
                        <a:pt x="589" y="989"/>
                      </a:lnTo>
                      <a:lnTo>
                        <a:pt x="614" y="1022"/>
                      </a:lnTo>
                      <a:lnTo>
                        <a:pt x="641" y="1056"/>
                      </a:lnTo>
                      <a:lnTo>
                        <a:pt x="666" y="1089"/>
                      </a:lnTo>
                      <a:lnTo>
                        <a:pt x="693" y="1121"/>
                      </a:lnTo>
                      <a:lnTo>
                        <a:pt x="717" y="1156"/>
                      </a:lnTo>
                      <a:lnTo>
                        <a:pt x="743" y="1188"/>
                      </a:lnTo>
                      <a:lnTo>
                        <a:pt x="744" y="1189"/>
                      </a:lnTo>
                      <a:lnTo>
                        <a:pt x="756" y="117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4" name="Freeform 948"/>
                <p:cNvSpPr>
                  <a:spLocks/>
                </p:cNvSpPr>
                <p:nvPr/>
              </p:nvSpPr>
              <p:spPr bwMode="auto">
                <a:xfrm>
                  <a:off x="4396" y="2806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7" y="17"/>
                    </a:cxn>
                    <a:cxn ang="0">
                      <a:pos x="27" y="15"/>
                    </a:cxn>
                    <a:cxn ang="0">
                      <a:pos x="26" y="13"/>
                    </a:cxn>
                    <a:cxn ang="0">
                      <a:pos x="23" y="11"/>
                    </a:cxn>
                    <a:cxn ang="0">
                      <a:pos x="20" y="7"/>
                    </a:cxn>
                    <a:cxn ang="0">
                      <a:pos x="12" y="0"/>
                    </a:cxn>
                    <a:cxn ang="0">
                      <a:pos x="0" y="16"/>
                    </a:cxn>
                    <a:cxn ang="0">
                      <a:pos x="6" y="22"/>
                    </a:cxn>
                    <a:cxn ang="0">
                      <a:pos x="9" y="27"/>
                    </a:cxn>
                    <a:cxn ang="0">
                      <a:pos x="15" y="30"/>
                    </a:cxn>
                    <a:cxn ang="0">
                      <a:pos x="22" y="34"/>
                    </a:cxn>
                    <a:cxn ang="0">
                      <a:pos x="31" y="31"/>
                    </a:cxn>
                    <a:cxn ang="0">
                      <a:pos x="22" y="34"/>
                    </a:cxn>
                    <a:cxn ang="0">
                      <a:pos x="28" y="36"/>
                    </a:cxn>
                    <a:cxn ang="0">
                      <a:pos x="30" y="30"/>
                    </a:cxn>
                    <a:cxn ang="0">
                      <a:pos x="17" y="17"/>
                    </a:cxn>
                  </a:cxnLst>
                  <a:rect l="0" t="0" r="r" b="b"/>
                  <a:pathLst>
                    <a:path w="31" h="36">
                      <a:moveTo>
                        <a:pt x="17" y="17"/>
                      </a:moveTo>
                      <a:lnTo>
                        <a:pt x="27" y="15"/>
                      </a:lnTo>
                      <a:lnTo>
                        <a:pt x="26" y="13"/>
                      </a:lnTo>
                      <a:lnTo>
                        <a:pt x="23" y="11"/>
                      </a:lnTo>
                      <a:lnTo>
                        <a:pt x="20" y="7"/>
                      </a:ln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5" y="30"/>
                      </a:lnTo>
                      <a:lnTo>
                        <a:pt x="22" y="34"/>
                      </a:lnTo>
                      <a:lnTo>
                        <a:pt x="31" y="31"/>
                      </a:lnTo>
                      <a:lnTo>
                        <a:pt x="22" y="34"/>
                      </a:lnTo>
                      <a:lnTo>
                        <a:pt x="28" y="36"/>
                      </a:lnTo>
                      <a:lnTo>
                        <a:pt x="30" y="30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5" name="Freeform 949"/>
                <p:cNvSpPr>
                  <a:spLocks/>
                </p:cNvSpPr>
                <p:nvPr/>
              </p:nvSpPr>
              <p:spPr bwMode="auto">
                <a:xfrm>
                  <a:off x="4400" y="2810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0" y="1"/>
                    </a:cxn>
                    <a:cxn ang="0">
                      <a:pos x="14" y="15"/>
                    </a:cxn>
                    <a:cxn ang="0">
                      <a:pos x="13" y="14"/>
                    </a:cxn>
                    <a:cxn ang="0">
                      <a:pos x="14" y="13"/>
                    </a:cxn>
                    <a:cxn ang="0">
                      <a:pos x="16" y="14"/>
                    </a:cxn>
                    <a:cxn ang="0">
                      <a:pos x="16" y="1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16" h="1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4" y="15"/>
                      </a:lnTo>
                      <a:lnTo>
                        <a:pt x="13" y="14"/>
                      </a:lnTo>
                      <a:lnTo>
                        <a:pt x="14" y="13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6" name="Freeform 950"/>
                <p:cNvSpPr>
                  <a:spLocks/>
                </p:cNvSpPr>
                <p:nvPr/>
              </p:nvSpPr>
              <p:spPr bwMode="auto">
                <a:xfrm>
                  <a:off x="2809" y="2557"/>
                  <a:ext cx="171" cy="286"/>
                </a:xfrm>
                <a:custGeom>
                  <a:avLst/>
                  <a:gdLst/>
                  <a:ahLst/>
                  <a:cxnLst>
                    <a:cxn ang="0">
                      <a:pos x="518" y="1144"/>
                    </a:cxn>
                    <a:cxn ang="0">
                      <a:pos x="535" y="1077"/>
                    </a:cxn>
                    <a:cxn ang="0">
                      <a:pos x="564" y="945"/>
                    </a:cxn>
                    <a:cxn ang="0">
                      <a:pos x="592" y="811"/>
                    </a:cxn>
                    <a:cxn ang="0">
                      <a:pos x="617" y="678"/>
                    </a:cxn>
                    <a:cxn ang="0">
                      <a:pos x="642" y="534"/>
                    </a:cxn>
                    <a:cxn ang="0">
                      <a:pos x="663" y="380"/>
                    </a:cxn>
                    <a:cxn ang="0">
                      <a:pos x="678" y="228"/>
                    </a:cxn>
                    <a:cxn ang="0">
                      <a:pos x="683" y="76"/>
                    </a:cxn>
                    <a:cxn ang="0">
                      <a:pos x="658" y="13"/>
                    </a:cxn>
                    <a:cxn ang="0">
                      <a:pos x="610" y="44"/>
                    </a:cxn>
                    <a:cxn ang="0">
                      <a:pos x="564" y="78"/>
                    </a:cxn>
                    <a:cxn ang="0">
                      <a:pos x="518" y="115"/>
                    </a:cxn>
                    <a:cxn ang="0">
                      <a:pos x="470" y="153"/>
                    </a:cxn>
                    <a:cxn ang="0">
                      <a:pos x="426" y="194"/>
                    </a:cxn>
                    <a:cxn ang="0">
                      <a:pos x="379" y="236"/>
                    </a:cxn>
                    <a:cxn ang="0">
                      <a:pos x="335" y="283"/>
                    </a:cxn>
                    <a:cxn ang="0">
                      <a:pos x="292" y="328"/>
                    </a:cxn>
                    <a:cxn ang="0">
                      <a:pos x="251" y="376"/>
                    </a:cxn>
                    <a:cxn ang="0">
                      <a:pos x="210" y="424"/>
                    </a:cxn>
                    <a:cxn ang="0">
                      <a:pos x="171" y="473"/>
                    </a:cxn>
                    <a:cxn ang="0">
                      <a:pos x="134" y="522"/>
                    </a:cxn>
                    <a:cxn ang="0">
                      <a:pos x="98" y="571"/>
                    </a:cxn>
                    <a:cxn ang="0">
                      <a:pos x="64" y="620"/>
                    </a:cxn>
                    <a:cxn ang="0">
                      <a:pos x="31" y="667"/>
                    </a:cxn>
                    <a:cxn ang="0">
                      <a:pos x="5" y="729"/>
                    </a:cxn>
                    <a:cxn ang="0">
                      <a:pos x="4" y="800"/>
                    </a:cxn>
                    <a:cxn ang="0">
                      <a:pos x="23" y="870"/>
                    </a:cxn>
                    <a:cxn ang="0">
                      <a:pos x="53" y="934"/>
                    </a:cxn>
                    <a:cxn ang="0">
                      <a:pos x="78" y="976"/>
                    </a:cxn>
                    <a:cxn ang="0">
                      <a:pos x="91" y="1003"/>
                    </a:cxn>
                    <a:cxn ang="0">
                      <a:pos x="106" y="1029"/>
                    </a:cxn>
                    <a:cxn ang="0">
                      <a:pos x="125" y="1051"/>
                    </a:cxn>
                    <a:cxn ang="0">
                      <a:pos x="142" y="1059"/>
                    </a:cxn>
                    <a:cxn ang="0">
                      <a:pos x="150" y="1058"/>
                    </a:cxn>
                    <a:cxn ang="0">
                      <a:pos x="429" y="493"/>
                    </a:cxn>
                    <a:cxn ang="0">
                      <a:pos x="433" y="494"/>
                    </a:cxn>
                    <a:cxn ang="0">
                      <a:pos x="436" y="498"/>
                    </a:cxn>
                    <a:cxn ang="0">
                      <a:pos x="420" y="643"/>
                    </a:cxn>
                    <a:cxn ang="0">
                      <a:pos x="388" y="791"/>
                    </a:cxn>
                    <a:cxn ang="0">
                      <a:pos x="357" y="937"/>
                    </a:cxn>
                    <a:cxn ang="0">
                      <a:pos x="345" y="1082"/>
                    </a:cxn>
                    <a:cxn ang="0">
                      <a:pos x="366" y="1088"/>
                    </a:cxn>
                    <a:cxn ang="0">
                      <a:pos x="386" y="1092"/>
                    </a:cxn>
                    <a:cxn ang="0">
                      <a:pos x="410" y="1095"/>
                    </a:cxn>
                    <a:cxn ang="0">
                      <a:pos x="433" y="1098"/>
                    </a:cxn>
                    <a:cxn ang="0">
                      <a:pos x="454" y="1104"/>
                    </a:cxn>
                    <a:cxn ang="0">
                      <a:pos x="476" y="1113"/>
                    </a:cxn>
                    <a:cxn ang="0">
                      <a:pos x="496" y="1126"/>
                    </a:cxn>
                    <a:cxn ang="0">
                      <a:pos x="512" y="1145"/>
                    </a:cxn>
                    <a:cxn ang="0">
                      <a:pos x="514" y="1145"/>
                    </a:cxn>
                  </a:cxnLst>
                  <a:rect l="0" t="0" r="r" b="b"/>
                  <a:pathLst>
                    <a:path w="683" h="1145">
                      <a:moveTo>
                        <a:pt x="515" y="1145"/>
                      </a:moveTo>
                      <a:lnTo>
                        <a:pt x="518" y="1144"/>
                      </a:lnTo>
                      <a:lnTo>
                        <a:pt x="519" y="1142"/>
                      </a:lnTo>
                      <a:lnTo>
                        <a:pt x="535" y="1077"/>
                      </a:lnTo>
                      <a:lnTo>
                        <a:pt x="550" y="1012"/>
                      </a:lnTo>
                      <a:lnTo>
                        <a:pt x="564" y="945"/>
                      </a:lnTo>
                      <a:lnTo>
                        <a:pt x="578" y="878"/>
                      </a:lnTo>
                      <a:lnTo>
                        <a:pt x="592" y="811"/>
                      </a:lnTo>
                      <a:lnTo>
                        <a:pt x="603" y="744"/>
                      </a:lnTo>
                      <a:lnTo>
                        <a:pt x="617" y="678"/>
                      </a:lnTo>
                      <a:lnTo>
                        <a:pt x="631" y="611"/>
                      </a:lnTo>
                      <a:lnTo>
                        <a:pt x="642" y="534"/>
                      </a:lnTo>
                      <a:lnTo>
                        <a:pt x="652" y="456"/>
                      </a:lnTo>
                      <a:lnTo>
                        <a:pt x="663" y="380"/>
                      </a:lnTo>
                      <a:lnTo>
                        <a:pt x="670" y="303"/>
                      </a:lnTo>
                      <a:lnTo>
                        <a:pt x="678" y="228"/>
                      </a:lnTo>
                      <a:lnTo>
                        <a:pt x="682" y="152"/>
                      </a:lnTo>
                      <a:lnTo>
                        <a:pt x="683" y="76"/>
                      </a:lnTo>
                      <a:lnTo>
                        <a:pt x="681" y="0"/>
                      </a:lnTo>
                      <a:lnTo>
                        <a:pt x="658" y="13"/>
                      </a:lnTo>
                      <a:lnTo>
                        <a:pt x="634" y="28"/>
                      </a:lnTo>
                      <a:lnTo>
                        <a:pt x="610" y="44"/>
                      </a:lnTo>
                      <a:lnTo>
                        <a:pt x="587" y="62"/>
                      </a:lnTo>
                      <a:lnTo>
                        <a:pt x="564" y="78"/>
                      </a:lnTo>
                      <a:lnTo>
                        <a:pt x="541" y="96"/>
                      </a:lnTo>
                      <a:lnTo>
                        <a:pt x="518" y="115"/>
                      </a:lnTo>
                      <a:lnTo>
                        <a:pt x="494" y="134"/>
                      </a:lnTo>
                      <a:lnTo>
                        <a:pt x="470" y="153"/>
                      </a:lnTo>
                      <a:lnTo>
                        <a:pt x="448" y="173"/>
                      </a:lnTo>
                      <a:lnTo>
                        <a:pt x="426" y="194"/>
                      </a:lnTo>
                      <a:lnTo>
                        <a:pt x="402" y="215"/>
                      </a:lnTo>
                      <a:lnTo>
                        <a:pt x="379" y="236"/>
                      </a:lnTo>
                      <a:lnTo>
                        <a:pt x="357" y="259"/>
                      </a:lnTo>
                      <a:lnTo>
                        <a:pt x="335" y="283"/>
                      </a:lnTo>
                      <a:lnTo>
                        <a:pt x="315" y="305"/>
                      </a:lnTo>
                      <a:lnTo>
                        <a:pt x="292" y="328"/>
                      </a:lnTo>
                      <a:lnTo>
                        <a:pt x="270" y="353"/>
                      </a:lnTo>
                      <a:lnTo>
                        <a:pt x="251" y="376"/>
                      </a:lnTo>
                      <a:lnTo>
                        <a:pt x="230" y="399"/>
                      </a:lnTo>
                      <a:lnTo>
                        <a:pt x="210" y="424"/>
                      </a:lnTo>
                      <a:lnTo>
                        <a:pt x="189" y="448"/>
                      </a:lnTo>
                      <a:lnTo>
                        <a:pt x="171" y="473"/>
                      </a:lnTo>
                      <a:lnTo>
                        <a:pt x="152" y="498"/>
                      </a:lnTo>
                      <a:lnTo>
                        <a:pt x="134" y="522"/>
                      </a:lnTo>
                      <a:lnTo>
                        <a:pt x="115" y="547"/>
                      </a:lnTo>
                      <a:lnTo>
                        <a:pt x="98" y="571"/>
                      </a:lnTo>
                      <a:lnTo>
                        <a:pt x="80" y="596"/>
                      </a:lnTo>
                      <a:lnTo>
                        <a:pt x="64" y="620"/>
                      </a:lnTo>
                      <a:lnTo>
                        <a:pt x="48" y="644"/>
                      </a:lnTo>
                      <a:lnTo>
                        <a:pt x="31" y="667"/>
                      </a:lnTo>
                      <a:lnTo>
                        <a:pt x="16" y="692"/>
                      </a:lnTo>
                      <a:lnTo>
                        <a:pt x="5" y="729"/>
                      </a:lnTo>
                      <a:lnTo>
                        <a:pt x="0" y="763"/>
                      </a:lnTo>
                      <a:lnTo>
                        <a:pt x="4" y="800"/>
                      </a:lnTo>
                      <a:lnTo>
                        <a:pt x="12" y="834"/>
                      </a:lnTo>
                      <a:lnTo>
                        <a:pt x="23" y="870"/>
                      </a:lnTo>
                      <a:lnTo>
                        <a:pt x="37" y="902"/>
                      </a:lnTo>
                      <a:lnTo>
                        <a:pt x="53" y="934"/>
                      </a:lnTo>
                      <a:lnTo>
                        <a:pt x="69" y="962"/>
                      </a:lnTo>
                      <a:lnTo>
                        <a:pt x="78" y="976"/>
                      </a:lnTo>
                      <a:lnTo>
                        <a:pt x="85" y="990"/>
                      </a:lnTo>
                      <a:lnTo>
                        <a:pt x="91" y="1003"/>
                      </a:lnTo>
                      <a:lnTo>
                        <a:pt x="99" y="1016"/>
                      </a:lnTo>
                      <a:lnTo>
                        <a:pt x="106" y="1029"/>
                      </a:lnTo>
                      <a:lnTo>
                        <a:pt x="115" y="1040"/>
                      </a:lnTo>
                      <a:lnTo>
                        <a:pt x="125" y="1051"/>
                      </a:lnTo>
                      <a:lnTo>
                        <a:pt x="139" y="1059"/>
                      </a:lnTo>
                      <a:lnTo>
                        <a:pt x="142" y="1059"/>
                      </a:lnTo>
                      <a:lnTo>
                        <a:pt x="145" y="1059"/>
                      </a:lnTo>
                      <a:lnTo>
                        <a:pt x="150" y="1058"/>
                      </a:lnTo>
                      <a:lnTo>
                        <a:pt x="154" y="1058"/>
                      </a:lnTo>
                      <a:lnTo>
                        <a:pt x="429" y="493"/>
                      </a:lnTo>
                      <a:lnTo>
                        <a:pt x="431" y="493"/>
                      </a:lnTo>
                      <a:lnTo>
                        <a:pt x="433" y="494"/>
                      </a:lnTo>
                      <a:lnTo>
                        <a:pt x="435" y="496"/>
                      </a:lnTo>
                      <a:lnTo>
                        <a:pt x="436" y="498"/>
                      </a:lnTo>
                      <a:lnTo>
                        <a:pt x="432" y="571"/>
                      </a:lnTo>
                      <a:lnTo>
                        <a:pt x="420" y="643"/>
                      </a:lnTo>
                      <a:lnTo>
                        <a:pt x="405" y="717"/>
                      </a:lnTo>
                      <a:lnTo>
                        <a:pt x="388" y="791"/>
                      </a:lnTo>
                      <a:lnTo>
                        <a:pt x="371" y="864"/>
                      </a:lnTo>
                      <a:lnTo>
                        <a:pt x="357" y="937"/>
                      </a:lnTo>
                      <a:lnTo>
                        <a:pt x="347" y="1009"/>
                      </a:lnTo>
                      <a:lnTo>
                        <a:pt x="345" y="1082"/>
                      </a:lnTo>
                      <a:lnTo>
                        <a:pt x="355" y="1085"/>
                      </a:lnTo>
                      <a:lnTo>
                        <a:pt x="366" y="1088"/>
                      </a:lnTo>
                      <a:lnTo>
                        <a:pt x="376" y="1090"/>
                      </a:lnTo>
                      <a:lnTo>
                        <a:pt x="386" y="1092"/>
                      </a:lnTo>
                      <a:lnTo>
                        <a:pt x="398" y="1094"/>
                      </a:lnTo>
                      <a:lnTo>
                        <a:pt x="410" y="1095"/>
                      </a:lnTo>
                      <a:lnTo>
                        <a:pt x="420" y="1097"/>
                      </a:lnTo>
                      <a:lnTo>
                        <a:pt x="433" y="1098"/>
                      </a:lnTo>
                      <a:lnTo>
                        <a:pt x="444" y="1102"/>
                      </a:lnTo>
                      <a:lnTo>
                        <a:pt x="454" y="1104"/>
                      </a:lnTo>
                      <a:lnTo>
                        <a:pt x="465" y="1109"/>
                      </a:lnTo>
                      <a:lnTo>
                        <a:pt x="476" y="1113"/>
                      </a:lnTo>
                      <a:lnTo>
                        <a:pt x="486" y="1120"/>
                      </a:lnTo>
                      <a:lnTo>
                        <a:pt x="496" y="1126"/>
                      </a:lnTo>
                      <a:lnTo>
                        <a:pt x="504" y="1134"/>
                      </a:lnTo>
                      <a:lnTo>
                        <a:pt x="512" y="1145"/>
                      </a:lnTo>
                      <a:lnTo>
                        <a:pt x="513" y="1145"/>
                      </a:lnTo>
                      <a:lnTo>
                        <a:pt x="514" y="1145"/>
                      </a:lnTo>
                      <a:lnTo>
                        <a:pt x="515" y="114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7" name="Freeform 951"/>
                <p:cNvSpPr>
                  <a:spLocks/>
                </p:cNvSpPr>
                <p:nvPr/>
              </p:nvSpPr>
              <p:spPr bwMode="auto">
                <a:xfrm>
                  <a:off x="2936" y="284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12" y="19"/>
                    </a:cxn>
                    <a:cxn ang="0">
                      <a:pos x="11" y="19"/>
                    </a:cxn>
                    <a:cxn ang="0">
                      <a:pos x="14" y="18"/>
                    </a:cxn>
                    <a:cxn ang="0">
                      <a:pos x="16" y="14"/>
                    </a:cxn>
                    <a:cxn ang="0">
                      <a:pos x="14" y="17"/>
                    </a:cxn>
                    <a:cxn ang="0">
                      <a:pos x="19" y="1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9" h="19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2" y="19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8" name="Freeform 952"/>
                <p:cNvSpPr>
                  <a:spLocks/>
                </p:cNvSpPr>
                <p:nvPr/>
              </p:nvSpPr>
              <p:spPr bwMode="auto">
                <a:xfrm>
                  <a:off x="2936" y="2709"/>
                  <a:ext cx="33" cy="134"/>
                </a:xfrm>
                <a:custGeom>
                  <a:avLst/>
                  <a:gdLst/>
                  <a:ahLst/>
                  <a:cxnLst>
                    <a:cxn ang="0">
                      <a:pos x="113" y="1"/>
                    </a:cxn>
                    <a:cxn ang="0">
                      <a:pos x="113" y="0"/>
                    </a:cxn>
                    <a:cxn ang="0">
                      <a:pos x="99" y="67"/>
                    </a:cxn>
                    <a:cxn ang="0">
                      <a:pos x="85" y="134"/>
                    </a:cxn>
                    <a:cxn ang="0">
                      <a:pos x="72" y="202"/>
                    </a:cxn>
                    <a:cxn ang="0">
                      <a:pos x="60" y="267"/>
                    </a:cxn>
                    <a:cxn ang="0">
                      <a:pos x="46" y="334"/>
                    </a:cxn>
                    <a:cxn ang="0">
                      <a:pos x="32" y="400"/>
                    </a:cxn>
                    <a:cxn ang="0">
                      <a:pos x="17" y="467"/>
                    </a:cxn>
                    <a:cxn ang="0">
                      <a:pos x="0" y="532"/>
                    </a:cxn>
                    <a:cxn ang="0">
                      <a:pos x="19" y="536"/>
                    </a:cxn>
                    <a:cxn ang="0">
                      <a:pos x="35" y="470"/>
                    </a:cxn>
                    <a:cxn ang="0">
                      <a:pos x="50" y="405"/>
                    </a:cxn>
                    <a:cxn ang="0">
                      <a:pos x="64" y="338"/>
                    </a:cxn>
                    <a:cxn ang="0">
                      <a:pos x="78" y="272"/>
                    </a:cxn>
                    <a:cxn ang="0">
                      <a:pos x="91" y="203"/>
                    </a:cxn>
                    <a:cxn ang="0">
                      <a:pos x="104" y="136"/>
                    </a:cxn>
                    <a:cxn ang="0">
                      <a:pos x="118" y="71"/>
                    </a:cxn>
                    <a:cxn ang="0">
                      <a:pos x="132" y="3"/>
                    </a:cxn>
                    <a:cxn ang="0">
                      <a:pos x="132" y="2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32" h="536">
                      <a:moveTo>
                        <a:pt x="113" y="1"/>
                      </a:moveTo>
                      <a:lnTo>
                        <a:pt x="113" y="0"/>
                      </a:lnTo>
                      <a:lnTo>
                        <a:pt x="99" y="67"/>
                      </a:lnTo>
                      <a:lnTo>
                        <a:pt x="85" y="134"/>
                      </a:lnTo>
                      <a:lnTo>
                        <a:pt x="72" y="202"/>
                      </a:lnTo>
                      <a:lnTo>
                        <a:pt x="60" y="267"/>
                      </a:lnTo>
                      <a:lnTo>
                        <a:pt x="46" y="334"/>
                      </a:lnTo>
                      <a:lnTo>
                        <a:pt x="32" y="400"/>
                      </a:lnTo>
                      <a:lnTo>
                        <a:pt x="17" y="467"/>
                      </a:lnTo>
                      <a:lnTo>
                        <a:pt x="0" y="532"/>
                      </a:lnTo>
                      <a:lnTo>
                        <a:pt x="19" y="536"/>
                      </a:lnTo>
                      <a:lnTo>
                        <a:pt x="35" y="470"/>
                      </a:lnTo>
                      <a:lnTo>
                        <a:pt x="50" y="405"/>
                      </a:lnTo>
                      <a:lnTo>
                        <a:pt x="64" y="338"/>
                      </a:lnTo>
                      <a:lnTo>
                        <a:pt x="78" y="272"/>
                      </a:lnTo>
                      <a:lnTo>
                        <a:pt x="91" y="203"/>
                      </a:lnTo>
                      <a:lnTo>
                        <a:pt x="104" y="136"/>
                      </a:lnTo>
                      <a:lnTo>
                        <a:pt x="118" y="71"/>
                      </a:lnTo>
                      <a:lnTo>
                        <a:pt x="132" y="3"/>
                      </a:lnTo>
                      <a:lnTo>
                        <a:pt x="132" y="2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29" name="Freeform 953"/>
                <p:cNvSpPr>
                  <a:spLocks/>
                </p:cNvSpPr>
                <p:nvPr/>
              </p:nvSpPr>
              <p:spPr bwMode="auto">
                <a:xfrm>
                  <a:off x="2965" y="2553"/>
                  <a:ext cx="17" cy="156"/>
                </a:xfrm>
                <a:custGeom>
                  <a:avLst/>
                  <a:gdLst/>
                  <a:ahLst/>
                  <a:cxnLst>
                    <a:cxn ang="0">
                      <a:pos x="64" y="25"/>
                    </a:cxn>
                    <a:cxn ang="0">
                      <a:pos x="50" y="17"/>
                    </a:cxn>
                    <a:cxn ang="0">
                      <a:pos x="51" y="93"/>
                    </a:cxn>
                    <a:cxn ang="0">
                      <a:pos x="51" y="169"/>
                    </a:cxn>
                    <a:cxn ang="0">
                      <a:pos x="46" y="245"/>
                    </a:cxn>
                    <a:cxn ang="0">
                      <a:pos x="39" y="319"/>
                    </a:cxn>
                    <a:cxn ang="0">
                      <a:pos x="30" y="396"/>
                    </a:cxn>
                    <a:cxn ang="0">
                      <a:pos x="21" y="472"/>
                    </a:cxn>
                    <a:cxn ang="0">
                      <a:pos x="10" y="550"/>
                    </a:cxn>
                    <a:cxn ang="0">
                      <a:pos x="0" y="627"/>
                    </a:cxn>
                    <a:cxn ang="0">
                      <a:pos x="19" y="628"/>
                    </a:cxn>
                    <a:cxn ang="0">
                      <a:pos x="29" y="551"/>
                    </a:cxn>
                    <a:cxn ang="0">
                      <a:pos x="39" y="475"/>
                    </a:cxn>
                    <a:cxn ang="0">
                      <a:pos x="49" y="399"/>
                    </a:cxn>
                    <a:cxn ang="0">
                      <a:pos x="58" y="321"/>
                    </a:cxn>
                    <a:cxn ang="0">
                      <a:pos x="64" y="245"/>
                    </a:cxn>
                    <a:cxn ang="0">
                      <a:pos x="70" y="169"/>
                    </a:cxn>
                    <a:cxn ang="0">
                      <a:pos x="72" y="93"/>
                    </a:cxn>
                    <a:cxn ang="0">
                      <a:pos x="68" y="17"/>
                    </a:cxn>
                    <a:cxn ang="0">
                      <a:pos x="56" y="9"/>
                    </a:cxn>
                    <a:cxn ang="0">
                      <a:pos x="68" y="17"/>
                    </a:cxn>
                    <a:cxn ang="0">
                      <a:pos x="67" y="0"/>
                    </a:cxn>
                    <a:cxn ang="0">
                      <a:pos x="56" y="9"/>
                    </a:cxn>
                    <a:cxn ang="0">
                      <a:pos x="64" y="25"/>
                    </a:cxn>
                  </a:cxnLst>
                  <a:rect l="0" t="0" r="r" b="b"/>
                  <a:pathLst>
                    <a:path w="72" h="628">
                      <a:moveTo>
                        <a:pt x="64" y="25"/>
                      </a:moveTo>
                      <a:lnTo>
                        <a:pt x="50" y="17"/>
                      </a:lnTo>
                      <a:lnTo>
                        <a:pt x="51" y="93"/>
                      </a:lnTo>
                      <a:lnTo>
                        <a:pt x="51" y="169"/>
                      </a:lnTo>
                      <a:lnTo>
                        <a:pt x="46" y="245"/>
                      </a:lnTo>
                      <a:lnTo>
                        <a:pt x="39" y="319"/>
                      </a:lnTo>
                      <a:lnTo>
                        <a:pt x="30" y="396"/>
                      </a:lnTo>
                      <a:lnTo>
                        <a:pt x="21" y="472"/>
                      </a:lnTo>
                      <a:lnTo>
                        <a:pt x="10" y="550"/>
                      </a:lnTo>
                      <a:lnTo>
                        <a:pt x="0" y="627"/>
                      </a:lnTo>
                      <a:lnTo>
                        <a:pt x="19" y="628"/>
                      </a:lnTo>
                      <a:lnTo>
                        <a:pt x="29" y="551"/>
                      </a:lnTo>
                      <a:lnTo>
                        <a:pt x="39" y="475"/>
                      </a:lnTo>
                      <a:lnTo>
                        <a:pt x="49" y="399"/>
                      </a:lnTo>
                      <a:lnTo>
                        <a:pt x="58" y="321"/>
                      </a:lnTo>
                      <a:lnTo>
                        <a:pt x="64" y="245"/>
                      </a:lnTo>
                      <a:lnTo>
                        <a:pt x="70" y="169"/>
                      </a:lnTo>
                      <a:lnTo>
                        <a:pt x="72" y="93"/>
                      </a:lnTo>
                      <a:lnTo>
                        <a:pt x="68" y="17"/>
                      </a:lnTo>
                      <a:lnTo>
                        <a:pt x="56" y="9"/>
                      </a:lnTo>
                      <a:lnTo>
                        <a:pt x="68" y="17"/>
                      </a:lnTo>
                      <a:lnTo>
                        <a:pt x="67" y="0"/>
                      </a:lnTo>
                      <a:lnTo>
                        <a:pt x="56" y="9"/>
                      </a:lnTo>
                      <a:lnTo>
                        <a:pt x="64" y="2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0" name="Freeform 954"/>
                <p:cNvSpPr>
                  <a:spLocks/>
                </p:cNvSpPr>
                <p:nvPr/>
              </p:nvSpPr>
              <p:spPr bwMode="auto">
                <a:xfrm>
                  <a:off x="2811" y="2555"/>
                  <a:ext cx="169" cy="176"/>
                </a:xfrm>
                <a:custGeom>
                  <a:avLst/>
                  <a:gdLst/>
                  <a:ahLst/>
                  <a:cxnLst>
                    <a:cxn ang="0">
                      <a:pos x="17" y="705"/>
                    </a:cxn>
                    <a:cxn ang="0">
                      <a:pos x="48" y="657"/>
                    </a:cxn>
                    <a:cxn ang="0">
                      <a:pos x="81" y="608"/>
                    </a:cxn>
                    <a:cxn ang="0">
                      <a:pos x="116" y="560"/>
                    </a:cxn>
                    <a:cxn ang="0">
                      <a:pos x="152" y="512"/>
                    </a:cxn>
                    <a:cxn ang="0">
                      <a:pos x="189" y="463"/>
                    </a:cxn>
                    <a:cxn ang="0">
                      <a:pos x="230" y="414"/>
                    </a:cxn>
                    <a:cxn ang="0">
                      <a:pos x="272" y="367"/>
                    </a:cxn>
                    <a:cxn ang="0">
                      <a:pos x="314" y="319"/>
                    </a:cxn>
                    <a:cxn ang="0">
                      <a:pos x="359" y="274"/>
                    </a:cxn>
                    <a:cxn ang="0">
                      <a:pos x="402" y="230"/>
                    </a:cxn>
                    <a:cxn ang="0">
                      <a:pos x="447" y="189"/>
                    </a:cxn>
                    <a:cxn ang="0">
                      <a:pos x="493" y="148"/>
                    </a:cxn>
                    <a:cxn ang="0">
                      <a:pos x="540" y="111"/>
                    </a:cxn>
                    <a:cxn ang="0">
                      <a:pos x="585" y="78"/>
                    </a:cxn>
                    <a:cxn ang="0">
                      <a:pos x="632" y="45"/>
                    </a:cxn>
                    <a:cxn ang="0">
                      <a:pos x="679" y="16"/>
                    </a:cxn>
                    <a:cxn ang="0">
                      <a:pos x="645" y="14"/>
                    </a:cxn>
                    <a:cxn ang="0">
                      <a:pos x="599" y="44"/>
                    </a:cxn>
                    <a:cxn ang="0">
                      <a:pos x="551" y="78"/>
                    </a:cxn>
                    <a:cxn ang="0">
                      <a:pos x="505" y="115"/>
                    </a:cxn>
                    <a:cxn ang="0">
                      <a:pos x="457" y="154"/>
                    </a:cxn>
                    <a:cxn ang="0">
                      <a:pos x="412" y="196"/>
                    </a:cxn>
                    <a:cxn ang="0">
                      <a:pos x="367" y="239"/>
                    </a:cxn>
                    <a:cxn ang="0">
                      <a:pos x="321" y="284"/>
                    </a:cxn>
                    <a:cxn ang="0">
                      <a:pos x="279" y="330"/>
                    </a:cxn>
                    <a:cxn ang="0">
                      <a:pos x="237" y="378"/>
                    </a:cxn>
                    <a:cxn ang="0">
                      <a:pos x="196" y="425"/>
                    </a:cxn>
                    <a:cxn ang="0">
                      <a:pos x="156" y="475"/>
                    </a:cxn>
                    <a:cxn ang="0">
                      <a:pos x="118" y="523"/>
                    </a:cxn>
                    <a:cxn ang="0">
                      <a:pos x="82" y="574"/>
                    </a:cxn>
                    <a:cxn ang="0">
                      <a:pos x="48" y="623"/>
                    </a:cxn>
                    <a:cxn ang="0">
                      <a:pos x="16" y="670"/>
                    </a:cxn>
                    <a:cxn ang="0">
                      <a:pos x="0" y="695"/>
                    </a:cxn>
                  </a:cxnLst>
                  <a:rect l="0" t="0" r="r" b="b"/>
                  <a:pathLst>
                    <a:path w="679" h="705">
                      <a:moveTo>
                        <a:pt x="19" y="703"/>
                      </a:moveTo>
                      <a:lnTo>
                        <a:pt x="17" y="705"/>
                      </a:lnTo>
                      <a:lnTo>
                        <a:pt x="33" y="681"/>
                      </a:lnTo>
                      <a:lnTo>
                        <a:pt x="48" y="657"/>
                      </a:lnTo>
                      <a:lnTo>
                        <a:pt x="64" y="633"/>
                      </a:lnTo>
                      <a:lnTo>
                        <a:pt x="81" y="608"/>
                      </a:lnTo>
                      <a:lnTo>
                        <a:pt x="99" y="585"/>
                      </a:lnTo>
                      <a:lnTo>
                        <a:pt x="116" y="560"/>
                      </a:lnTo>
                      <a:lnTo>
                        <a:pt x="133" y="536"/>
                      </a:lnTo>
                      <a:lnTo>
                        <a:pt x="152" y="512"/>
                      </a:lnTo>
                      <a:lnTo>
                        <a:pt x="169" y="487"/>
                      </a:lnTo>
                      <a:lnTo>
                        <a:pt x="189" y="463"/>
                      </a:lnTo>
                      <a:lnTo>
                        <a:pt x="210" y="438"/>
                      </a:lnTo>
                      <a:lnTo>
                        <a:pt x="230" y="414"/>
                      </a:lnTo>
                      <a:lnTo>
                        <a:pt x="251" y="391"/>
                      </a:lnTo>
                      <a:lnTo>
                        <a:pt x="272" y="367"/>
                      </a:lnTo>
                      <a:lnTo>
                        <a:pt x="292" y="342"/>
                      </a:lnTo>
                      <a:lnTo>
                        <a:pt x="314" y="319"/>
                      </a:lnTo>
                      <a:lnTo>
                        <a:pt x="335" y="297"/>
                      </a:lnTo>
                      <a:lnTo>
                        <a:pt x="359" y="274"/>
                      </a:lnTo>
                      <a:lnTo>
                        <a:pt x="379" y="253"/>
                      </a:lnTo>
                      <a:lnTo>
                        <a:pt x="402" y="230"/>
                      </a:lnTo>
                      <a:lnTo>
                        <a:pt x="425" y="210"/>
                      </a:lnTo>
                      <a:lnTo>
                        <a:pt x="447" y="189"/>
                      </a:lnTo>
                      <a:lnTo>
                        <a:pt x="470" y="168"/>
                      </a:lnTo>
                      <a:lnTo>
                        <a:pt x="493" y="148"/>
                      </a:lnTo>
                      <a:lnTo>
                        <a:pt x="516" y="130"/>
                      </a:lnTo>
                      <a:lnTo>
                        <a:pt x="540" y="111"/>
                      </a:lnTo>
                      <a:lnTo>
                        <a:pt x="562" y="93"/>
                      </a:lnTo>
                      <a:lnTo>
                        <a:pt x="585" y="78"/>
                      </a:lnTo>
                      <a:lnTo>
                        <a:pt x="609" y="60"/>
                      </a:lnTo>
                      <a:lnTo>
                        <a:pt x="632" y="45"/>
                      </a:lnTo>
                      <a:lnTo>
                        <a:pt x="656" y="30"/>
                      </a:lnTo>
                      <a:lnTo>
                        <a:pt x="679" y="16"/>
                      </a:lnTo>
                      <a:lnTo>
                        <a:pt x="671" y="0"/>
                      </a:lnTo>
                      <a:lnTo>
                        <a:pt x="645" y="14"/>
                      </a:lnTo>
                      <a:lnTo>
                        <a:pt x="622" y="28"/>
                      </a:lnTo>
                      <a:lnTo>
                        <a:pt x="599" y="44"/>
                      </a:lnTo>
                      <a:lnTo>
                        <a:pt x="574" y="60"/>
                      </a:lnTo>
                      <a:lnTo>
                        <a:pt x="551" y="78"/>
                      </a:lnTo>
                      <a:lnTo>
                        <a:pt x="528" y="96"/>
                      </a:lnTo>
                      <a:lnTo>
                        <a:pt x="505" y="115"/>
                      </a:lnTo>
                      <a:lnTo>
                        <a:pt x="482" y="134"/>
                      </a:lnTo>
                      <a:lnTo>
                        <a:pt x="457" y="154"/>
                      </a:lnTo>
                      <a:lnTo>
                        <a:pt x="435" y="174"/>
                      </a:lnTo>
                      <a:lnTo>
                        <a:pt x="412" y="196"/>
                      </a:lnTo>
                      <a:lnTo>
                        <a:pt x="389" y="216"/>
                      </a:lnTo>
                      <a:lnTo>
                        <a:pt x="367" y="239"/>
                      </a:lnTo>
                      <a:lnTo>
                        <a:pt x="345" y="260"/>
                      </a:lnTo>
                      <a:lnTo>
                        <a:pt x="321" y="284"/>
                      </a:lnTo>
                      <a:lnTo>
                        <a:pt x="301" y="307"/>
                      </a:lnTo>
                      <a:lnTo>
                        <a:pt x="279" y="330"/>
                      </a:lnTo>
                      <a:lnTo>
                        <a:pt x="256" y="354"/>
                      </a:lnTo>
                      <a:lnTo>
                        <a:pt x="237" y="378"/>
                      </a:lnTo>
                      <a:lnTo>
                        <a:pt x="216" y="401"/>
                      </a:lnTo>
                      <a:lnTo>
                        <a:pt x="196" y="425"/>
                      </a:lnTo>
                      <a:lnTo>
                        <a:pt x="175" y="450"/>
                      </a:lnTo>
                      <a:lnTo>
                        <a:pt x="156" y="475"/>
                      </a:lnTo>
                      <a:lnTo>
                        <a:pt x="137" y="499"/>
                      </a:lnTo>
                      <a:lnTo>
                        <a:pt x="118" y="523"/>
                      </a:lnTo>
                      <a:lnTo>
                        <a:pt x="100" y="550"/>
                      </a:lnTo>
                      <a:lnTo>
                        <a:pt x="82" y="574"/>
                      </a:lnTo>
                      <a:lnTo>
                        <a:pt x="64" y="598"/>
                      </a:lnTo>
                      <a:lnTo>
                        <a:pt x="48" y="623"/>
                      </a:lnTo>
                      <a:lnTo>
                        <a:pt x="33" y="648"/>
                      </a:lnTo>
                      <a:lnTo>
                        <a:pt x="16" y="670"/>
                      </a:lnTo>
                      <a:lnTo>
                        <a:pt x="1" y="694"/>
                      </a:lnTo>
                      <a:lnTo>
                        <a:pt x="0" y="695"/>
                      </a:lnTo>
                      <a:lnTo>
                        <a:pt x="19" y="70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1" name="Freeform 955"/>
                <p:cNvSpPr>
                  <a:spLocks/>
                </p:cNvSpPr>
                <p:nvPr/>
              </p:nvSpPr>
              <p:spPr bwMode="auto">
                <a:xfrm>
                  <a:off x="2806" y="2729"/>
                  <a:ext cx="22" cy="70"/>
                </a:xfrm>
                <a:custGeom>
                  <a:avLst/>
                  <a:gdLst/>
                  <a:ahLst/>
                  <a:cxnLst>
                    <a:cxn ang="0">
                      <a:pos x="85" y="269"/>
                    </a:cxn>
                    <a:cxn ang="0">
                      <a:pos x="87" y="271"/>
                    </a:cxn>
                    <a:cxn ang="0">
                      <a:pos x="72" y="243"/>
                    </a:cxn>
                    <a:cxn ang="0">
                      <a:pos x="56" y="212"/>
                    </a:cxn>
                    <a:cxn ang="0">
                      <a:pos x="41" y="180"/>
                    </a:cxn>
                    <a:cxn ang="0">
                      <a:pos x="31" y="146"/>
                    </a:cxn>
                    <a:cxn ang="0">
                      <a:pos x="23" y="113"/>
                    </a:cxn>
                    <a:cxn ang="0">
                      <a:pos x="21" y="76"/>
                    </a:cxn>
                    <a:cxn ang="0">
                      <a:pos x="23" y="43"/>
                    </a:cxn>
                    <a:cxn ang="0">
                      <a:pos x="36" y="8"/>
                    </a:cxn>
                    <a:cxn ang="0">
                      <a:pos x="17" y="0"/>
                    </a:cxn>
                    <a:cxn ang="0">
                      <a:pos x="4" y="39"/>
                    </a:cxn>
                    <a:cxn ang="0">
                      <a:pos x="0" y="76"/>
                    </a:cxn>
                    <a:cxn ang="0">
                      <a:pos x="4" y="114"/>
                    </a:cxn>
                    <a:cxn ang="0">
                      <a:pos x="12" y="150"/>
                    </a:cxn>
                    <a:cxn ang="0">
                      <a:pos x="23" y="186"/>
                    </a:cxn>
                    <a:cxn ang="0">
                      <a:pos x="39" y="220"/>
                    </a:cxn>
                    <a:cxn ang="0">
                      <a:pos x="55" y="251"/>
                    </a:cxn>
                    <a:cxn ang="0">
                      <a:pos x="70" y="279"/>
                    </a:cxn>
                    <a:cxn ang="0">
                      <a:pos x="72" y="282"/>
                    </a:cxn>
                    <a:cxn ang="0">
                      <a:pos x="85" y="269"/>
                    </a:cxn>
                  </a:cxnLst>
                  <a:rect l="0" t="0" r="r" b="b"/>
                  <a:pathLst>
                    <a:path w="87" h="282">
                      <a:moveTo>
                        <a:pt x="85" y="269"/>
                      </a:moveTo>
                      <a:lnTo>
                        <a:pt x="87" y="271"/>
                      </a:lnTo>
                      <a:lnTo>
                        <a:pt x="72" y="243"/>
                      </a:lnTo>
                      <a:lnTo>
                        <a:pt x="56" y="212"/>
                      </a:lnTo>
                      <a:lnTo>
                        <a:pt x="41" y="180"/>
                      </a:lnTo>
                      <a:lnTo>
                        <a:pt x="31" y="146"/>
                      </a:lnTo>
                      <a:lnTo>
                        <a:pt x="23" y="113"/>
                      </a:lnTo>
                      <a:lnTo>
                        <a:pt x="21" y="76"/>
                      </a:lnTo>
                      <a:lnTo>
                        <a:pt x="23" y="43"/>
                      </a:lnTo>
                      <a:lnTo>
                        <a:pt x="36" y="8"/>
                      </a:lnTo>
                      <a:lnTo>
                        <a:pt x="17" y="0"/>
                      </a:lnTo>
                      <a:lnTo>
                        <a:pt x="4" y="39"/>
                      </a:lnTo>
                      <a:lnTo>
                        <a:pt x="0" y="76"/>
                      </a:lnTo>
                      <a:lnTo>
                        <a:pt x="4" y="114"/>
                      </a:lnTo>
                      <a:lnTo>
                        <a:pt x="12" y="150"/>
                      </a:lnTo>
                      <a:lnTo>
                        <a:pt x="23" y="186"/>
                      </a:lnTo>
                      <a:lnTo>
                        <a:pt x="39" y="220"/>
                      </a:lnTo>
                      <a:lnTo>
                        <a:pt x="55" y="251"/>
                      </a:lnTo>
                      <a:lnTo>
                        <a:pt x="70" y="279"/>
                      </a:lnTo>
                      <a:lnTo>
                        <a:pt x="72" y="282"/>
                      </a:lnTo>
                      <a:lnTo>
                        <a:pt x="85" y="26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2" name="Freeform 956"/>
                <p:cNvSpPr>
                  <a:spLocks/>
                </p:cNvSpPr>
                <p:nvPr/>
              </p:nvSpPr>
              <p:spPr bwMode="auto">
                <a:xfrm>
                  <a:off x="2824" y="2796"/>
                  <a:ext cx="21" cy="28"/>
                </a:xfrm>
                <a:custGeom>
                  <a:avLst/>
                  <a:gdLst/>
                  <a:ahLst/>
                  <a:cxnLst>
                    <a:cxn ang="0">
                      <a:pos x="77" y="94"/>
                    </a:cxn>
                    <a:cxn ang="0">
                      <a:pos x="81" y="95"/>
                    </a:cxn>
                    <a:cxn ang="0">
                      <a:pos x="69" y="88"/>
                    </a:cxn>
                    <a:cxn ang="0">
                      <a:pos x="60" y="78"/>
                    </a:cxn>
                    <a:cxn ang="0">
                      <a:pos x="52" y="68"/>
                    </a:cxn>
                    <a:cxn ang="0">
                      <a:pos x="45" y="57"/>
                    </a:cxn>
                    <a:cxn ang="0">
                      <a:pos x="38" y="43"/>
                    </a:cxn>
                    <a:cxn ang="0">
                      <a:pos x="31" y="29"/>
                    </a:cxn>
                    <a:cxn ang="0">
                      <a:pos x="24" y="15"/>
                    </a:cxn>
                    <a:cxn ang="0">
                      <a:pos x="13" y="0"/>
                    </a:cxn>
                    <a:cxn ang="0">
                      <a:pos x="0" y="13"/>
                    </a:cxn>
                    <a:cxn ang="0">
                      <a:pos x="8" y="25"/>
                    </a:cxn>
                    <a:cxn ang="0">
                      <a:pos x="15" y="38"/>
                    </a:cxn>
                    <a:cxn ang="0">
                      <a:pos x="20" y="51"/>
                    </a:cxn>
                    <a:cxn ang="0">
                      <a:pos x="27" y="65"/>
                    </a:cxn>
                    <a:cxn ang="0">
                      <a:pos x="36" y="78"/>
                    </a:cxn>
                    <a:cxn ang="0">
                      <a:pos x="46" y="91"/>
                    </a:cxn>
                    <a:cxn ang="0">
                      <a:pos x="59" y="102"/>
                    </a:cxn>
                    <a:cxn ang="0">
                      <a:pos x="73" y="113"/>
                    </a:cxn>
                    <a:cxn ang="0">
                      <a:pos x="77" y="114"/>
                    </a:cxn>
                    <a:cxn ang="0">
                      <a:pos x="77" y="94"/>
                    </a:cxn>
                  </a:cxnLst>
                  <a:rect l="0" t="0" r="r" b="b"/>
                  <a:pathLst>
                    <a:path w="81" h="114">
                      <a:moveTo>
                        <a:pt x="77" y="94"/>
                      </a:moveTo>
                      <a:lnTo>
                        <a:pt x="81" y="95"/>
                      </a:lnTo>
                      <a:lnTo>
                        <a:pt x="69" y="88"/>
                      </a:lnTo>
                      <a:lnTo>
                        <a:pt x="60" y="78"/>
                      </a:lnTo>
                      <a:lnTo>
                        <a:pt x="52" y="68"/>
                      </a:lnTo>
                      <a:lnTo>
                        <a:pt x="45" y="57"/>
                      </a:lnTo>
                      <a:lnTo>
                        <a:pt x="38" y="43"/>
                      </a:lnTo>
                      <a:lnTo>
                        <a:pt x="31" y="29"/>
                      </a:lnTo>
                      <a:lnTo>
                        <a:pt x="24" y="15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8" y="25"/>
                      </a:lnTo>
                      <a:lnTo>
                        <a:pt x="15" y="38"/>
                      </a:lnTo>
                      <a:lnTo>
                        <a:pt x="20" y="51"/>
                      </a:lnTo>
                      <a:lnTo>
                        <a:pt x="27" y="65"/>
                      </a:lnTo>
                      <a:lnTo>
                        <a:pt x="36" y="78"/>
                      </a:lnTo>
                      <a:lnTo>
                        <a:pt x="46" y="91"/>
                      </a:lnTo>
                      <a:lnTo>
                        <a:pt x="59" y="102"/>
                      </a:lnTo>
                      <a:lnTo>
                        <a:pt x="73" y="113"/>
                      </a:lnTo>
                      <a:lnTo>
                        <a:pt x="77" y="114"/>
                      </a:lnTo>
                      <a:lnTo>
                        <a:pt x="77" y="9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3" name="Freeform 957"/>
                <p:cNvSpPr>
                  <a:spLocks/>
                </p:cNvSpPr>
                <p:nvPr/>
              </p:nvSpPr>
              <p:spPr bwMode="auto">
                <a:xfrm>
                  <a:off x="2844" y="281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5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22"/>
                    </a:cxn>
                    <a:cxn ang="0">
                      <a:pos x="3" y="22"/>
                    </a:cxn>
                    <a:cxn ang="0">
                      <a:pos x="7" y="21"/>
                    </a:cxn>
                    <a:cxn ang="0">
                      <a:pos x="13" y="21"/>
                    </a:cxn>
                    <a:cxn ang="0">
                      <a:pos x="18" y="20"/>
                    </a:cxn>
                    <a:cxn ang="0">
                      <a:pos x="24" y="14"/>
                    </a:cxn>
                    <a:cxn ang="0">
                      <a:pos x="18" y="20"/>
                    </a:cxn>
                    <a:cxn ang="0">
                      <a:pos x="21" y="18"/>
                    </a:cxn>
                    <a:cxn ang="0">
                      <a:pos x="24" y="14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24" h="22">
                      <a:moveTo>
                        <a:pt x="7" y="5"/>
                      </a:move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22"/>
                      </a:lnTo>
                      <a:lnTo>
                        <a:pt x="3" y="22"/>
                      </a:lnTo>
                      <a:lnTo>
                        <a:pt x="7" y="21"/>
                      </a:lnTo>
                      <a:lnTo>
                        <a:pt x="13" y="21"/>
                      </a:lnTo>
                      <a:lnTo>
                        <a:pt x="18" y="20"/>
                      </a:lnTo>
                      <a:lnTo>
                        <a:pt x="24" y="14"/>
                      </a:lnTo>
                      <a:lnTo>
                        <a:pt x="18" y="20"/>
                      </a:lnTo>
                      <a:lnTo>
                        <a:pt x="21" y="18"/>
                      </a:lnTo>
                      <a:lnTo>
                        <a:pt x="24" y="14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4" name="Freeform 958"/>
                <p:cNvSpPr>
                  <a:spLocks/>
                </p:cNvSpPr>
                <p:nvPr/>
              </p:nvSpPr>
              <p:spPr bwMode="auto">
                <a:xfrm>
                  <a:off x="2846" y="2677"/>
                  <a:ext cx="72" cy="145"/>
                </a:xfrm>
                <a:custGeom>
                  <a:avLst/>
                  <a:gdLst/>
                  <a:ahLst/>
                  <a:cxnLst>
                    <a:cxn ang="0">
                      <a:pos x="283" y="0"/>
                    </a:cxn>
                    <a:cxn ang="0">
                      <a:pos x="275" y="7"/>
                    </a:cxn>
                    <a:cxn ang="0">
                      <a:pos x="0" y="570"/>
                    </a:cxn>
                    <a:cxn ang="0">
                      <a:pos x="17" y="579"/>
                    </a:cxn>
                    <a:cxn ang="0">
                      <a:pos x="292" y="15"/>
                    </a:cxn>
                    <a:cxn ang="0">
                      <a:pos x="283" y="21"/>
                    </a:cxn>
                    <a:cxn ang="0">
                      <a:pos x="283" y="0"/>
                    </a:cxn>
                    <a:cxn ang="0">
                      <a:pos x="278" y="0"/>
                    </a:cxn>
                    <a:cxn ang="0">
                      <a:pos x="275" y="7"/>
                    </a:cxn>
                    <a:cxn ang="0">
                      <a:pos x="283" y="0"/>
                    </a:cxn>
                  </a:cxnLst>
                  <a:rect l="0" t="0" r="r" b="b"/>
                  <a:pathLst>
                    <a:path w="292" h="579">
                      <a:moveTo>
                        <a:pt x="283" y="0"/>
                      </a:moveTo>
                      <a:lnTo>
                        <a:pt x="275" y="7"/>
                      </a:lnTo>
                      <a:lnTo>
                        <a:pt x="0" y="570"/>
                      </a:lnTo>
                      <a:lnTo>
                        <a:pt x="17" y="579"/>
                      </a:lnTo>
                      <a:lnTo>
                        <a:pt x="292" y="15"/>
                      </a:lnTo>
                      <a:lnTo>
                        <a:pt x="283" y="21"/>
                      </a:lnTo>
                      <a:lnTo>
                        <a:pt x="283" y="0"/>
                      </a:lnTo>
                      <a:lnTo>
                        <a:pt x="278" y="0"/>
                      </a:lnTo>
                      <a:lnTo>
                        <a:pt x="275" y="7"/>
                      </a:lnTo>
                      <a:lnTo>
                        <a:pt x="28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5" name="Freeform 959"/>
                <p:cNvSpPr>
                  <a:spLocks/>
                </p:cNvSpPr>
                <p:nvPr/>
              </p:nvSpPr>
              <p:spPr bwMode="auto">
                <a:xfrm>
                  <a:off x="2916" y="2677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9" y="15"/>
                    </a:cxn>
                    <a:cxn ang="0">
                      <a:pos x="19" y="13"/>
                    </a:cxn>
                    <a:cxn ang="0">
                      <a:pos x="14" y="6"/>
                    </a:cxn>
                    <a:cxn ang="0">
                      <a:pos x="8" y="3"/>
                    </a:cxn>
                    <a:cxn ang="0">
                      <a:pos x="6" y="1"/>
                    </a:cxn>
                    <a:cxn ang="0">
                      <a:pos x="1" y="0"/>
                    </a:cxn>
                    <a:cxn ang="0">
                      <a:pos x="1" y="21"/>
                    </a:cxn>
                    <a:cxn ang="0">
                      <a:pos x="0" y="20"/>
                    </a:cxn>
                    <a:cxn ang="0">
                      <a:pos x="0" y="19"/>
                    </a:cxn>
                    <a:cxn ang="0">
                      <a:pos x="0" y="15"/>
                    </a:cxn>
                    <a:cxn ang="0">
                      <a:pos x="19" y="15"/>
                    </a:cxn>
                  </a:cxnLst>
                  <a:rect l="0" t="0" r="r" b="b"/>
                  <a:pathLst>
                    <a:path w="19" h="21">
                      <a:moveTo>
                        <a:pt x="19" y="15"/>
                      </a:moveTo>
                      <a:lnTo>
                        <a:pt x="19" y="13"/>
                      </a:lnTo>
                      <a:lnTo>
                        <a:pt x="14" y="6"/>
                      </a:lnTo>
                      <a:lnTo>
                        <a:pt x="8" y="3"/>
                      </a:lnTo>
                      <a:lnTo>
                        <a:pt x="6" y="1"/>
                      </a:lnTo>
                      <a:lnTo>
                        <a:pt x="1" y="0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6" name="Freeform 960"/>
                <p:cNvSpPr>
                  <a:spLocks/>
                </p:cNvSpPr>
                <p:nvPr/>
              </p:nvSpPr>
              <p:spPr bwMode="auto">
                <a:xfrm>
                  <a:off x="2893" y="2681"/>
                  <a:ext cx="28" cy="149"/>
                </a:xfrm>
                <a:custGeom>
                  <a:avLst/>
                  <a:gdLst/>
                  <a:ahLst/>
                  <a:cxnLst>
                    <a:cxn ang="0">
                      <a:pos x="13" y="574"/>
                    </a:cxn>
                    <a:cxn ang="0">
                      <a:pos x="21" y="584"/>
                    </a:cxn>
                    <a:cxn ang="0">
                      <a:pos x="23" y="511"/>
                    </a:cxn>
                    <a:cxn ang="0">
                      <a:pos x="34" y="440"/>
                    </a:cxn>
                    <a:cxn ang="0">
                      <a:pos x="47" y="366"/>
                    </a:cxn>
                    <a:cxn ang="0">
                      <a:pos x="63" y="294"/>
                    </a:cxn>
                    <a:cxn ang="0">
                      <a:pos x="80" y="221"/>
                    </a:cxn>
                    <a:cxn ang="0">
                      <a:pos x="95" y="146"/>
                    </a:cxn>
                    <a:cxn ang="0">
                      <a:pos x="107" y="74"/>
                    </a:cxn>
                    <a:cxn ang="0">
                      <a:pos x="113" y="0"/>
                    </a:cxn>
                    <a:cxn ang="0">
                      <a:pos x="94" y="0"/>
                    </a:cxn>
                    <a:cxn ang="0">
                      <a:pos x="88" y="71"/>
                    </a:cxn>
                    <a:cxn ang="0">
                      <a:pos x="77" y="144"/>
                    </a:cxn>
                    <a:cxn ang="0">
                      <a:pos x="62" y="216"/>
                    </a:cxn>
                    <a:cxn ang="0">
                      <a:pos x="44" y="290"/>
                    </a:cxn>
                    <a:cxn ang="0">
                      <a:pos x="28" y="365"/>
                    </a:cxn>
                    <a:cxn ang="0">
                      <a:pos x="15" y="439"/>
                    </a:cxn>
                    <a:cxn ang="0">
                      <a:pos x="5" y="511"/>
                    </a:cxn>
                    <a:cxn ang="0">
                      <a:pos x="0" y="584"/>
                    </a:cxn>
                    <a:cxn ang="0">
                      <a:pos x="7" y="593"/>
                    </a:cxn>
                    <a:cxn ang="0">
                      <a:pos x="0" y="584"/>
                    </a:cxn>
                    <a:cxn ang="0">
                      <a:pos x="1" y="590"/>
                    </a:cxn>
                    <a:cxn ang="0">
                      <a:pos x="7" y="593"/>
                    </a:cxn>
                    <a:cxn ang="0">
                      <a:pos x="13" y="574"/>
                    </a:cxn>
                  </a:cxnLst>
                  <a:rect l="0" t="0" r="r" b="b"/>
                  <a:pathLst>
                    <a:path w="113" h="593">
                      <a:moveTo>
                        <a:pt x="13" y="574"/>
                      </a:moveTo>
                      <a:lnTo>
                        <a:pt x="21" y="584"/>
                      </a:lnTo>
                      <a:lnTo>
                        <a:pt x="23" y="511"/>
                      </a:lnTo>
                      <a:lnTo>
                        <a:pt x="34" y="440"/>
                      </a:lnTo>
                      <a:lnTo>
                        <a:pt x="47" y="366"/>
                      </a:lnTo>
                      <a:lnTo>
                        <a:pt x="63" y="294"/>
                      </a:lnTo>
                      <a:lnTo>
                        <a:pt x="80" y="221"/>
                      </a:lnTo>
                      <a:lnTo>
                        <a:pt x="95" y="146"/>
                      </a:lnTo>
                      <a:lnTo>
                        <a:pt x="107" y="74"/>
                      </a:lnTo>
                      <a:lnTo>
                        <a:pt x="113" y="0"/>
                      </a:lnTo>
                      <a:lnTo>
                        <a:pt x="94" y="0"/>
                      </a:lnTo>
                      <a:lnTo>
                        <a:pt x="88" y="71"/>
                      </a:lnTo>
                      <a:lnTo>
                        <a:pt x="77" y="144"/>
                      </a:lnTo>
                      <a:lnTo>
                        <a:pt x="62" y="216"/>
                      </a:lnTo>
                      <a:lnTo>
                        <a:pt x="44" y="290"/>
                      </a:lnTo>
                      <a:lnTo>
                        <a:pt x="28" y="365"/>
                      </a:lnTo>
                      <a:lnTo>
                        <a:pt x="15" y="439"/>
                      </a:lnTo>
                      <a:lnTo>
                        <a:pt x="5" y="511"/>
                      </a:lnTo>
                      <a:lnTo>
                        <a:pt x="0" y="584"/>
                      </a:lnTo>
                      <a:lnTo>
                        <a:pt x="7" y="593"/>
                      </a:lnTo>
                      <a:lnTo>
                        <a:pt x="0" y="584"/>
                      </a:lnTo>
                      <a:lnTo>
                        <a:pt x="1" y="590"/>
                      </a:lnTo>
                      <a:lnTo>
                        <a:pt x="7" y="593"/>
                      </a:lnTo>
                      <a:lnTo>
                        <a:pt x="13" y="57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7" name="Freeform 961"/>
                <p:cNvSpPr>
                  <a:spLocks/>
                </p:cNvSpPr>
                <p:nvPr/>
              </p:nvSpPr>
              <p:spPr bwMode="auto">
                <a:xfrm>
                  <a:off x="2894" y="2825"/>
                  <a:ext cx="45" cy="21"/>
                </a:xfrm>
                <a:custGeom>
                  <a:avLst/>
                  <a:gdLst/>
                  <a:ahLst/>
                  <a:cxnLst>
                    <a:cxn ang="0">
                      <a:pos x="171" y="62"/>
                    </a:cxn>
                    <a:cxn ang="0">
                      <a:pos x="179" y="68"/>
                    </a:cxn>
                    <a:cxn ang="0">
                      <a:pos x="170" y="56"/>
                    </a:cxn>
                    <a:cxn ang="0">
                      <a:pos x="160" y="47"/>
                    </a:cxn>
                    <a:cxn ang="0">
                      <a:pos x="150" y="39"/>
                    </a:cxn>
                    <a:cxn ang="0">
                      <a:pos x="139" y="32"/>
                    </a:cxn>
                    <a:cxn ang="0">
                      <a:pos x="128" y="28"/>
                    </a:cxn>
                    <a:cxn ang="0">
                      <a:pos x="116" y="23"/>
                    </a:cxn>
                    <a:cxn ang="0">
                      <a:pos x="106" y="20"/>
                    </a:cxn>
                    <a:cxn ang="0">
                      <a:pos x="93" y="17"/>
                    </a:cxn>
                    <a:cxn ang="0">
                      <a:pos x="80" y="16"/>
                    </a:cxn>
                    <a:cxn ang="0">
                      <a:pos x="69" y="15"/>
                    </a:cxn>
                    <a:cxn ang="0">
                      <a:pos x="58" y="12"/>
                    </a:cxn>
                    <a:cxn ang="0">
                      <a:pos x="47" y="11"/>
                    </a:cxn>
                    <a:cxn ang="0">
                      <a:pos x="35" y="9"/>
                    </a:cxn>
                    <a:cxn ang="0">
                      <a:pos x="27" y="6"/>
                    </a:cxn>
                    <a:cxn ang="0">
                      <a:pos x="16" y="4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12" y="22"/>
                    </a:cxn>
                    <a:cxn ang="0">
                      <a:pos x="22" y="25"/>
                    </a:cxn>
                    <a:cxn ang="0">
                      <a:pos x="34" y="28"/>
                    </a:cxn>
                    <a:cxn ang="0">
                      <a:pos x="45" y="30"/>
                    </a:cxn>
                    <a:cxn ang="0">
                      <a:pos x="56" y="31"/>
                    </a:cxn>
                    <a:cxn ang="0">
                      <a:pos x="68" y="32"/>
                    </a:cxn>
                    <a:cxn ang="0">
                      <a:pos x="78" y="35"/>
                    </a:cxn>
                    <a:cxn ang="0">
                      <a:pos x="91" y="36"/>
                    </a:cxn>
                    <a:cxn ang="0">
                      <a:pos x="101" y="39"/>
                    </a:cxn>
                    <a:cxn ang="0">
                      <a:pos x="110" y="42"/>
                    </a:cxn>
                    <a:cxn ang="0">
                      <a:pos x="121" y="47"/>
                    </a:cxn>
                    <a:cxn ang="0">
                      <a:pos x="130" y="50"/>
                    </a:cxn>
                    <a:cxn ang="0">
                      <a:pos x="139" y="56"/>
                    </a:cxn>
                    <a:cxn ang="0">
                      <a:pos x="148" y="61"/>
                    </a:cxn>
                    <a:cxn ang="0">
                      <a:pos x="156" y="69"/>
                    </a:cxn>
                    <a:cxn ang="0">
                      <a:pos x="163" y="78"/>
                    </a:cxn>
                    <a:cxn ang="0">
                      <a:pos x="171" y="83"/>
                    </a:cxn>
                    <a:cxn ang="0">
                      <a:pos x="163" y="78"/>
                    </a:cxn>
                    <a:cxn ang="0">
                      <a:pos x="165" y="82"/>
                    </a:cxn>
                    <a:cxn ang="0">
                      <a:pos x="171" y="83"/>
                    </a:cxn>
                    <a:cxn ang="0">
                      <a:pos x="171" y="62"/>
                    </a:cxn>
                  </a:cxnLst>
                  <a:rect l="0" t="0" r="r" b="b"/>
                  <a:pathLst>
                    <a:path w="179" h="83">
                      <a:moveTo>
                        <a:pt x="171" y="62"/>
                      </a:moveTo>
                      <a:lnTo>
                        <a:pt x="179" y="68"/>
                      </a:lnTo>
                      <a:lnTo>
                        <a:pt x="170" y="56"/>
                      </a:lnTo>
                      <a:lnTo>
                        <a:pt x="160" y="47"/>
                      </a:lnTo>
                      <a:lnTo>
                        <a:pt x="150" y="39"/>
                      </a:lnTo>
                      <a:lnTo>
                        <a:pt x="139" y="32"/>
                      </a:lnTo>
                      <a:lnTo>
                        <a:pt x="128" y="28"/>
                      </a:lnTo>
                      <a:lnTo>
                        <a:pt x="116" y="23"/>
                      </a:lnTo>
                      <a:lnTo>
                        <a:pt x="106" y="20"/>
                      </a:lnTo>
                      <a:lnTo>
                        <a:pt x="93" y="17"/>
                      </a:lnTo>
                      <a:lnTo>
                        <a:pt x="80" y="16"/>
                      </a:lnTo>
                      <a:lnTo>
                        <a:pt x="69" y="15"/>
                      </a:lnTo>
                      <a:lnTo>
                        <a:pt x="58" y="12"/>
                      </a:lnTo>
                      <a:lnTo>
                        <a:pt x="47" y="11"/>
                      </a:lnTo>
                      <a:lnTo>
                        <a:pt x="35" y="9"/>
                      </a:lnTo>
                      <a:lnTo>
                        <a:pt x="27" y="6"/>
                      </a:lnTo>
                      <a:lnTo>
                        <a:pt x="16" y="4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12" y="22"/>
                      </a:lnTo>
                      <a:lnTo>
                        <a:pt x="22" y="25"/>
                      </a:lnTo>
                      <a:lnTo>
                        <a:pt x="34" y="28"/>
                      </a:lnTo>
                      <a:lnTo>
                        <a:pt x="45" y="30"/>
                      </a:lnTo>
                      <a:lnTo>
                        <a:pt x="56" y="31"/>
                      </a:lnTo>
                      <a:lnTo>
                        <a:pt x="68" y="32"/>
                      </a:lnTo>
                      <a:lnTo>
                        <a:pt x="78" y="35"/>
                      </a:lnTo>
                      <a:lnTo>
                        <a:pt x="91" y="36"/>
                      </a:lnTo>
                      <a:lnTo>
                        <a:pt x="101" y="39"/>
                      </a:lnTo>
                      <a:lnTo>
                        <a:pt x="110" y="42"/>
                      </a:lnTo>
                      <a:lnTo>
                        <a:pt x="121" y="47"/>
                      </a:lnTo>
                      <a:lnTo>
                        <a:pt x="130" y="50"/>
                      </a:lnTo>
                      <a:lnTo>
                        <a:pt x="139" y="56"/>
                      </a:lnTo>
                      <a:lnTo>
                        <a:pt x="148" y="61"/>
                      </a:lnTo>
                      <a:lnTo>
                        <a:pt x="156" y="69"/>
                      </a:lnTo>
                      <a:lnTo>
                        <a:pt x="163" y="78"/>
                      </a:lnTo>
                      <a:lnTo>
                        <a:pt x="171" y="83"/>
                      </a:lnTo>
                      <a:lnTo>
                        <a:pt x="163" y="78"/>
                      </a:lnTo>
                      <a:lnTo>
                        <a:pt x="165" y="82"/>
                      </a:lnTo>
                      <a:lnTo>
                        <a:pt x="171" y="83"/>
                      </a:lnTo>
                      <a:lnTo>
                        <a:pt x="171" y="6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8" name="Freeform 962"/>
                <p:cNvSpPr>
                  <a:spLocks/>
                </p:cNvSpPr>
                <p:nvPr/>
              </p:nvSpPr>
              <p:spPr bwMode="auto">
                <a:xfrm>
                  <a:off x="2937" y="2840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1"/>
                    </a:cxn>
                    <a:cxn ang="0">
                      <a:pos x="2" y="21"/>
                    </a:cxn>
                    <a:cxn ang="0">
                      <a:pos x="3" y="21"/>
                    </a:cxn>
                    <a:cxn ang="0">
                      <a:pos x="4" y="21"/>
                    </a:cxn>
                    <a:cxn ang="0">
                      <a:pos x="10" y="1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21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10" y="1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39" name="Freeform 963"/>
                <p:cNvSpPr>
                  <a:spLocks/>
                </p:cNvSpPr>
                <p:nvPr/>
              </p:nvSpPr>
              <p:spPr bwMode="auto">
                <a:xfrm>
                  <a:off x="4389" y="2361"/>
                  <a:ext cx="239" cy="337"/>
                </a:xfrm>
                <a:custGeom>
                  <a:avLst/>
                  <a:gdLst/>
                  <a:ahLst/>
                  <a:cxnLst>
                    <a:cxn ang="0">
                      <a:pos x="638" y="1276"/>
                    </a:cxn>
                    <a:cxn ang="0">
                      <a:pos x="595" y="1144"/>
                    </a:cxn>
                    <a:cxn ang="0">
                      <a:pos x="546" y="1016"/>
                    </a:cxn>
                    <a:cxn ang="0">
                      <a:pos x="492" y="890"/>
                    </a:cxn>
                    <a:cxn ang="0">
                      <a:pos x="435" y="768"/>
                    </a:cxn>
                    <a:cxn ang="0">
                      <a:pos x="375" y="649"/>
                    </a:cxn>
                    <a:cxn ang="0">
                      <a:pos x="314" y="534"/>
                    </a:cxn>
                    <a:cxn ang="0">
                      <a:pos x="252" y="419"/>
                    </a:cxn>
                    <a:cxn ang="0">
                      <a:pos x="224" y="360"/>
                    </a:cxn>
                    <a:cxn ang="0">
                      <a:pos x="229" y="355"/>
                    </a:cxn>
                    <a:cxn ang="0">
                      <a:pos x="279" y="408"/>
                    </a:cxn>
                    <a:cxn ang="0">
                      <a:pos x="365" y="521"/>
                    </a:cxn>
                    <a:cxn ang="0">
                      <a:pos x="446" y="637"/>
                    </a:cxn>
                    <a:cxn ang="0">
                      <a:pos x="522" y="758"/>
                    </a:cxn>
                    <a:cxn ang="0">
                      <a:pos x="595" y="880"/>
                    </a:cxn>
                    <a:cxn ang="0">
                      <a:pos x="666" y="1006"/>
                    </a:cxn>
                    <a:cxn ang="0">
                      <a:pos x="735" y="1133"/>
                    </a:cxn>
                    <a:cxn ang="0">
                      <a:pos x="805" y="1264"/>
                    </a:cxn>
                    <a:cxn ang="0">
                      <a:pos x="898" y="1289"/>
                    </a:cxn>
                    <a:cxn ang="0">
                      <a:pos x="919" y="1275"/>
                    </a:cxn>
                    <a:cxn ang="0">
                      <a:pos x="937" y="1256"/>
                    </a:cxn>
                    <a:cxn ang="0">
                      <a:pos x="949" y="1232"/>
                    </a:cxn>
                    <a:cxn ang="0">
                      <a:pos x="955" y="1206"/>
                    </a:cxn>
                    <a:cxn ang="0">
                      <a:pos x="935" y="1084"/>
                    </a:cxn>
                    <a:cxn ang="0">
                      <a:pos x="904" y="973"/>
                    </a:cxn>
                    <a:cxn ang="0">
                      <a:pos x="864" y="866"/>
                    </a:cxn>
                    <a:cxn ang="0">
                      <a:pos x="814" y="766"/>
                    </a:cxn>
                    <a:cxn ang="0">
                      <a:pos x="758" y="672"/>
                    </a:cxn>
                    <a:cxn ang="0">
                      <a:pos x="696" y="582"/>
                    </a:cxn>
                    <a:cxn ang="0">
                      <a:pos x="633" y="495"/>
                    </a:cxn>
                    <a:cxn ang="0">
                      <a:pos x="569" y="409"/>
                    </a:cxn>
                    <a:cxn ang="0">
                      <a:pos x="536" y="376"/>
                    </a:cxn>
                    <a:cxn ang="0">
                      <a:pos x="505" y="343"/>
                    </a:cxn>
                    <a:cxn ang="0">
                      <a:pos x="474" y="312"/>
                    </a:cxn>
                    <a:cxn ang="0">
                      <a:pos x="446" y="284"/>
                    </a:cxn>
                    <a:cxn ang="0">
                      <a:pos x="407" y="251"/>
                    </a:cxn>
                    <a:cxn ang="0">
                      <a:pos x="369" y="220"/>
                    </a:cxn>
                    <a:cxn ang="0">
                      <a:pos x="331" y="194"/>
                    </a:cxn>
                    <a:cxn ang="0">
                      <a:pos x="293" y="167"/>
                    </a:cxn>
                    <a:cxn ang="0">
                      <a:pos x="253" y="142"/>
                    </a:cxn>
                    <a:cxn ang="0">
                      <a:pos x="214" y="119"/>
                    </a:cxn>
                    <a:cxn ang="0">
                      <a:pos x="174" y="98"/>
                    </a:cxn>
                    <a:cxn ang="0">
                      <a:pos x="135" y="75"/>
                    </a:cxn>
                    <a:cxn ang="0">
                      <a:pos x="119" y="63"/>
                    </a:cxn>
                    <a:cxn ang="0">
                      <a:pos x="102" y="53"/>
                    </a:cxn>
                    <a:cxn ang="0">
                      <a:pos x="87" y="41"/>
                    </a:cxn>
                    <a:cxn ang="0">
                      <a:pos x="76" y="25"/>
                    </a:cxn>
                    <a:cxn ang="0">
                      <a:pos x="8" y="99"/>
                    </a:cxn>
                    <a:cxn ang="0">
                      <a:pos x="0" y="302"/>
                    </a:cxn>
                    <a:cxn ang="0">
                      <a:pos x="16" y="507"/>
                    </a:cxn>
                    <a:cxn ang="0">
                      <a:pos x="58" y="711"/>
                    </a:cxn>
                    <a:cxn ang="0">
                      <a:pos x="129" y="837"/>
                    </a:cxn>
                    <a:cxn ang="0">
                      <a:pos x="206" y="892"/>
                    </a:cxn>
                    <a:cxn ang="0">
                      <a:pos x="281" y="954"/>
                    </a:cxn>
                    <a:cxn ang="0">
                      <a:pos x="355" y="1019"/>
                    </a:cxn>
                    <a:cxn ang="0">
                      <a:pos x="427" y="1087"/>
                    </a:cxn>
                    <a:cxn ang="0">
                      <a:pos x="497" y="1159"/>
                    </a:cxn>
                    <a:cxn ang="0">
                      <a:pos x="561" y="1232"/>
                    </a:cxn>
                    <a:cxn ang="0">
                      <a:pos x="620" y="1306"/>
                    </a:cxn>
                    <a:cxn ang="0">
                      <a:pos x="651" y="1344"/>
                    </a:cxn>
                    <a:cxn ang="0">
                      <a:pos x="656" y="1345"/>
                    </a:cxn>
                    <a:cxn ang="0">
                      <a:pos x="656" y="1342"/>
                    </a:cxn>
                  </a:cxnLst>
                  <a:rect l="0" t="0" r="r" b="b"/>
                  <a:pathLst>
                    <a:path w="955" h="1345">
                      <a:moveTo>
                        <a:pt x="656" y="1342"/>
                      </a:moveTo>
                      <a:lnTo>
                        <a:pt x="638" y="1276"/>
                      </a:lnTo>
                      <a:lnTo>
                        <a:pt x="618" y="1209"/>
                      </a:lnTo>
                      <a:lnTo>
                        <a:pt x="595" y="1144"/>
                      </a:lnTo>
                      <a:lnTo>
                        <a:pt x="571" y="1079"/>
                      </a:lnTo>
                      <a:lnTo>
                        <a:pt x="546" y="1016"/>
                      </a:lnTo>
                      <a:lnTo>
                        <a:pt x="521" y="951"/>
                      </a:lnTo>
                      <a:lnTo>
                        <a:pt x="492" y="890"/>
                      </a:lnTo>
                      <a:lnTo>
                        <a:pt x="463" y="829"/>
                      </a:lnTo>
                      <a:lnTo>
                        <a:pt x="435" y="768"/>
                      </a:lnTo>
                      <a:lnTo>
                        <a:pt x="405" y="709"/>
                      </a:lnTo>
                      <a:lnTo>
                        <a:pt x="375" y="649"/>
                      </a:lnTo>
                      <a:lnTo>
                        <a:pt x="345" y="591"/>
                      </a:lnTo>
                      <a:lnTo>
                        <a:pt x="314" y="534"/>
                      </a:lnTo>
                      <a:lnTo>
                        <a:pt x="283" y="476"/>
                      </a:lnTo>
                      <a:lnTo>
                        <a:pt x="252" y="419"/>
                      </a:lnTo>
                      <a:lnTo>
                        <a:pt x="223" y="364"/>
                      </a:lnTo>
                      <a:lnTo>
                        <a:pt x="224" y="360"/>
                      </a:lnTo>
                      <a:lnTo>
                        <a:pt x="225" y="358"/>
                      </a:lnTo>
                      <a:lnTo>
                        <a:pt x="229" y="355"/>
                      </a:lnTo>
                      <a:lnTo>
                        <a:pt x="233" y="353"/>
                      </a:lnTo>
                      <a:lnTo>
                        <a:pt x="279" y="408"/>
                      </a:lnTo>
                      <a:lnTo>
                        <a:pt x="323" y="464"/>
                      </a:lnTo>
                      <a:lnTo>
                        <a:pt x="365" y="521"/>
                      </a:lnTo>
                      <a:lnTo>
                        <a:pt x="405" y="578"/>
                      </a:lnTo>
                      <a:lnTo>
                        <a:pt x="446" y="637"/>
                      </a:lnTo>
                      <a:lnTo>
                        <a:pt x="484" y="696"/>
                      </a:lnTo>
                      <a:lnTo>
                        <a:pt x="522" y="758"/>
                      </a:lnTo>
                      <a:lnTo>
                        <a:pt x="559" y="817"/>
                      </a:lnTo>
                      <a:lnTo>
                        <a:pt x="595" y="880"/>
                      </a:lnTo>
                      <a:lnTo>
                        <a:pt x="631" y="943"/>
                      </a:lnTo>
                      <a:lnTo>
                        <a:pt x="666" y="1006"/>
                      </a:lnTo>
                      <a:lnTo>
                        <a:pt x="700" y="1069"/>
                      </a:lnTo>
                      <a:lnTo>
                        <a:pt x="735" y="1133"/>
                      </a:lnTo>
                      <a:lnTo>
                        <a:pt x="771" y="1197"/>
                      </a:lnTo>
                      <a:lnTo>
                        <a:pt x="805" y="1264"/>
                      </a:lnTo>
                      <a:lnTo>
                        <a:pt x="841" y="1329"/>
                      </a:lnTo>
                      <a:lnTo>
                        <a:pt x="898" y="1289"/>
                      </a:lnTo>
                      <a:lnTo>
                        <a:pt x="909" y="1283"/>
                      </a:lnTo>
                      <a:lnTo>
                        <a:pt x="919" y="1275"/>
                      </a:lnTo>
                      <a:lnTo>
                        <a:pt x="928" y="1266"/>
                      </a:lnTo>
                      <a:lnTo>
                        <a:pt x="937" y="1256"/>
                      </a:lnTo>
                      <a:lnTo>
                        <a:pt x="944" y="1245"/>
                      </a:lnTo>
                      <a:lnTo>
                        <a:pt x="949" y="1232"/>
                      </a:lnTo>
                      <a:lnTo>
                        <a:pt x="953" y="1220"/>
                      </a:lnTo>
                      <a:lnTo>
                        <a:pt x="955" y="1206"/>
                      </a:lnTo>
                      <a:lnTo>
                        <a:pt x="947" y="1144"/>
                      </a:lnTo>
                      <a:lnTo>
                        <a:pt x="935" y="1084"/>
                      </a:lnTo>
                      <a:lnTo>
                        <a:pt x="922" y="1027"/>
                      </a:lnTo>
                      <a:lnTo>
                        <a:pt x="904" y="973"/>
                      </a:lnTo>
                      <a:lnTo>
                        <a:pt x="884" y="918"/>
                      </a:lnTo>
                      <a:lnTo>
                        <a:pt x="864" y="866"/>
                      </a:lnTo>
                      <a:lnTo>
                        <a:pt x="839" y="816"/>
                      </a:lnTo>
                      <a:lnTo>
                        <a:pt x="814" y="766"/>
                      </a:lnTo>
                      <a:lnTo>
                        <a:pt x="787" y="720"/>
                      </a:lnTo>
                      <a:lnTo>
                        <a:pt x="758" y="672"/>
                      </a:lnTo>
                      <a:lnTo>
                        <a:pt x="728" y="627"/>
                      </a:lnTo>
                      <a:lnTo>
                        <a:pt x="696" y="582"/>
                      </a:lnTo>
                      <a:lnTo>
                        <a:pt x="666" y="538"/>
                      </a:lnTo>
                      <a:lnTo>
                        <a:pt x="633" y="495"/>
                      </a:lnTo>
                      <a:lnTo>
                        <a:pt x="601" y="452"/>
                      </a:lnTo>
                      <a:lnTo>
                        <a:pt x="569" y="409"/>
                      </a:lnTo>
                      <a:lnTo>
                        <a:pt x="553" y="393"/>
                      </a:lnTo>
                      <a:lnTo>
                        <a:pt x="536" y="376"/>
                      </a:lnTo>
                      <a:lnTo>
                        <a:pt x="521" y="358"/>
                      </a:lnTo>
                      <a:lnTo>
                        <a:pt x="505" y="343"/>
                      </a:lnTo>
                      <a:lnTo>
                        <a:pt x="490" y="327"/>
                      </a:lnTo>
                      <a:lnTo>
                        <a:pt x="474" y="312"/>
                      </a:lnTo>
                      <a:lnTo>
                        <a:pt x="460" y="297"/>
                      </a:lnTo>
                      <a:lnTo>
                        <a:pt x="446" y="284"/>
                      </a:lnTo>
                      <a:lnTo>
                        <a:pt x="426" y="268"/>
                      </a:lnTo>
                      <a:lnTo>
                        <a:pt x="407" y="251"/>
                      </a:lnTo>
                      <a:lnTo>
                        <a:pt x="388" y="237"/>
                      </a:lnTo>
                      <a:lnTo>
                        <a:pt x="369" y="220"/>
                      </a:lnTo>
                      <a:lnTo>
                        <a:pt x="349" y="207"/>
                      </a:lnTo>
                      <a:lnTo>
                        <a:pt x="331" y="194"/>
                      </a:lnTo>
                      <a:lnTo>
                        <a:pt x="311" y="180"/>
                      </a:lnTo>
                      <a:lnTo>
                        <a:pt x="293" y="167"/>
                      </a:lnTo>
                      <a:lnTo>
                        <a:pt x="273" y="155"/>
                      </a:lnTo>
                      <a:lnTo>
                        <a:pt x="253" y="142"/>
                      </a:lnTo>
                      <a:lnTo>
                        <a:pt x="235" y="130"/>
                      </a:lnTo>
                      <a:lnTo>
                        <a:pt x="214" y="119"/>
                      </a:lnTo>
                      <a:lnTo>
                        <a:pt x="194" y="107"/>
                      </a:lnTo>
                      <a:lnTo>
                        <a:pt x="174" y="98"/>
                      </a:lnTo>
                      <a:lnTo>
                        <a:pt x="155" y="86"/>
                      </a:lnTo>
                      <a:lnTo>
                        <a:pt x="135" y="75"/>
                      </a:lnTo>
                      <a:lnTo>
                        <a:pt x="127" y="68"/>
                      </a:lnTo>
                      <a:lnTo>
                        <a:pt x="119" y="63"/>
                      </a:lnTo>
                      <a:lnTo>
                        <a:pt x="109" y="58"/>
                      </a:lnTo>
                      <a:lnTo>
                        <a:pt x="102" y="53"/>
                      </a:lnTo>
                      <a:lnTo>
                        <a:pt x="93" y="47"/>
                      </a:lnTo>
                      <a:lnTo>
                        <a:pt x="87" y="41"/>
                      </a:lnTo>
                      <a:lnTo>
                        <a:pt x="81" y="34"/>
                      </a:lnTo>
                      <a:lnTo>
                        <a:pt x="76" y="25"/>
                      </a:lnTo>
                      <a:lnTo>
                        <a:pt x="20" y="0"/>
                      </a:lnTo>
                      <a:lnTo>
                        <a:pt x="8" y="99"/>
                      </a:lnTo>
                      <a:lnTo>
                        <a:pt x="1" y="200"/>
                      </a:lnTo>
                      <a:lnTo>
                        <a:pt x="0" y="302"/>
                      </a:lnTo>
                      <a:lnTo>
                        <a:pt x="6" y="403"/>
                      </a:lnTo>
                      <a:lnTo>
                        <a:pt x="16" y="507"/>
                      </a:lnTo>
                      <a:lnTo>
                        <a:pt x="35" y="609"/>
                      </a:lnTo>
                      <a:lnTo>
                        <a:pt x="58" y="711"/>
                      </a:lnTo>
                      <a:lnTo>
                        <a:pt x="91" y="812"/>
                      </a:lnTo>
                      <a:lnTo>
                        <a:pt x="129" y="837"/>
                      </a:lnTo>
                      <a:lnTo>
                        <a:pt x="166" y="865"/>
                      </a:lnTo>
                      <a:lnTo>
                        <a:pt x="206" y="892"/>
                      </a:lnTo>
                      <a:lnTo>
                        <a:pt x="243" y="923"/>
                      </a:lnTo>
                      <a:lnTo>
                        <a:pt x="281" y="954"/>
                      </a:lnTo>
                      <a:lnTo>
                        <a:pt x="319" y="986"/>
                      </a:lnTo>
                      <a:lnTo>
                        <a:pt x="355" y="1019"/>
                      </a:lnTo>
                      <a:lnTo>
                        <a:pt x="392" y="1052"/>
                      </a:lnTo>
                      <a:lnTo>
                        <a:pt x="427" y="1087"/>
                      </a:lnTo>
                      <a:lnTo>
                        <a:pt x="463" y="1124"/>
                      </a:lnTo>
                      <a:lnTo>
                        <a:pt x="497" y="1159"/>
                      </a:lnTo>
                      <a:lnTo>
                        <a:pt x="529" y="1195"/>
                      </a:lnTo>
                      <a:lnTo>
                        <a:pt x="561" y="1232"/>
                      </a:lnTo>
                      <a:lnTo>
                        <a:pt x="591" y="1269"/>
                      </a:lnTo>
                      <a:lnTo>
                        <a:pt x="620" y="1306"/>
                      </a:lnTo>
                      <a:lnTo>
                        <a:pt x="648" y="1342"/>
                      </a:lnTo>
                      <a:lnTo>
                        <a:pt x="651" y="1344"/>
                      </a:lnTo>
                      <a:lnTo>
                        <a:pt x="655" y="1345"/>
                      </a:lnTo>
                      <a:lnTo>
                        <a:pt x="656" y="1345"/>
                      </a:lnTo>
                      <a:lnTo>
                        <a:pt x="656" y="1344"/>
                      </a:lnTo>
                      <a:lnTo>
                        <a:pt x="656" y="134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0" name="Freeform 964"/>
                <p:cNvSpPr>
                  <a:spLocks/>
                </p:cNvSpPr>
                <p:nvPr/>
              </p:nvSpPr>
              <p:spPr bwMode="auto">
                <a:xfrm>
                  <a:off x="4442" y="2450"/>
                  <a:ext cx="112" cy="247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9"/>
                    </a:cxn>
                    <a:cxn ang="0">
                      <a:pos x="31" y="64"/>
                    </a:cxn>
                    <a:cxn ang="0">
                      <a:pos x="61" y="122"/>
                    </a:cxn>
                    <a:cxn ang="0">
                      <a:pos x="92" y="179"/>
                    </a:cxn>
                    <a:cxn ang="0">
                      <a:pos x="123" y="236"/>
                    </a:cxn>
                    <a:cxn ang="0">
                      <a:pos x="154" y="295"/>
                    </a:cxn>
                    <a:cxn ang="0">
                      <a:pos x="184" y="353"/>
                    </a:cxn>
                    <a:cxn ang="0">
                      <a:pos x="214" y="414"/>
                    </a:cxn>
                    <a:cxn ang="0">
                      <a:pos x="243" y="475"/>
                    </a:cxn>
                    <a:cxn ang="0">
                      <a:pos x="271" y="535"/>
                    </a:cxn>
                    <a:cxn ang="0">
                      <a:pos x="298" y="596"/>
                    </a:cxn>
                    <a:cxn ang="0">
                      <a:pos x="323" y="659"/>
                    </a:cxn>
                    <a:cxn ang="0">
                      <a:pos x="350" y="723"/>
                    </a:cxn>
                    <a:cxn ang="0">
                      <a:pos x="373" y="789"/>
                    </a:cxn>
                    <a:cxn ang="0">
                      <a:pos x="395" y="853"/>
                    </a:cxn>
                    <a:cxn ang="0">
                      <a:pos x="416" y="919"/>
                    </a:cxn>
                    <a:cxn ang="0">
                      <a:pos x="435" y="986"/>
                    </a:cxn>
                    <a:cxn ang="0">
                      <a:pos x="453" y="982"/>
                    </a:cxn>
                    <a:cxn ang="0">
                      <a:pos x="435" y="916"/>
                    </a:cxn>
                    <a:cxn ang="0">
                      <a:pos x="414" y="847"/>
                    </a:cxn>
                    <a:cxn ang="0">
                      <a:pos x="391" y="781"/>
                    </a:cxn>
                    <a:cxn ang="0">
                      <a:pos x="367" y="717"/>
                    </a:cxn>
                    <a:cxn ang="0">
                      <a:pos x="343" y="653"/>
                    </a:cxn>
                    <a:cxn ang="0">
                      <a:pos x="316" y="590"/>
                    </a:cxn>
                    <a:cxn ang="0">
                      <a:pos x="290" y="527"/>
                    </a:cxn>
                    <a:cxn ang="0">
                      <a:pos x="259" y="466"/>
                    </a:cxn>
                    <a:cxn ang="0">
                      <a:pos x="230" y="404"/>
                    </a:cxn>
                    <a:cxn ang="0">
                      <a:pos x="200" y="345"/>
                    </a:cxn>
                    <a:cxn ang="0">
                      <a:pos x="170" y="287"/>
                    </a:cxn>
                    <a:cxn ang="0">
                      <a:pos x="140" y="229"/>
                    </a:cxn>
                    <a:cxn ang="0">
                      <a:pos x="109" y="170"/>
                    </a:cxn>
                    <a:cxn ang="0">
                      <a:pos x="78" y="113"/>
                    </a:cxn>
                    <a:cxn ang="0">
                      <a:pos x="47" y="56"/>
                    </a:cxn>
                    <a:cxn ang="0">
                      <a:pos x="18" y="0"/>
                    </a:cxn>
                    <a:cxn ang="0">
                      <a:pos x="2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53" h="986">
                      <a:moveTo>
                        <a:pt x="0" y="5"/>
                      </a:moveTo>
                      <a:lnTo>
                        <a:pt x="2" y="9"/>
                      </a:lnTo>
                      <a:lnTo>
                        <a:pt x="31" y="64"/>
                      </a:lnTo>
                      <a:lnTo>
                        <a:pt x="61" y="122"/>
                      </a:lnTo>
                      <a:lnTo>
                        <a:pt x="92" y="179"/>
                      </a:lnTo>
                      <a:lnTo>
                        <a:pt x="123" y="236"/>
                      </a:lnTo>
                      <a:lnTo>
                        <a:pt x="154" y="295"/>
                      </a:lnTo>
                      <a:lnTo>
                        <a:pt x="184" y="353"/>
                      </a:lnTo>
                      <a:lnTo>
                        <a:pt x="214" y="414"/>
                      </a:lnTo>
                      <a:lnTo>
                        <a:pt x="243" y="475"/>
                      </a:lnTo>
                      <a:lnTo>
                        <a:pt x="271" y="535"/>
                      </a:lnTo>
                      <a:lnTo>
                        <a:pt x="298" y="596"/>
                      </a:lnTo>
                      <a:lnTo>
                        <a:pt x="323" y="659"/>
                      </a:lnTo>
                      <a:lnTo>
                        <a:pt x="350" y="723"/>
                      </a:lnTo>
                      <a:lnTo>
                        <a:pt x="373" y="789"/>
                      </a:lnTo>
                      <a:lnTo>
                        <a:pt x="395" y="853"/>
                      </a:lnTo>
                      <a:lnTo>
                        <a:pt x="416" y="919"/>
                      </a:lnTo>
                      <a:lnTo>
                        <a:pt x="435" y="986"/>
                      </a:lnTo>
                      <a:lnTo>
                        <a:pt x="453" y="982"/>
                      </a:lnTo>
                      <a:lnTo>
                        <a:pt x="435" y="916"/>
                      </a:lnTo>
                      <a:lnTo>
                        <a:pt x="414" y="847"/>
                      </a:lnTo>
                      <a:lnTo>
                        <a:pt x="391" y="781"/>
                      </a:lnTo>
                      <a:lnTo>
                        <a:pt x="367" y="717"/>
                      </a:lnTo>
                      <a:lnTo>
                        <a:pt x="343" y="653"/>
                      </a:lnTo>
                      <a:lnTo>
                        <a:pt x="316" y="590"/>
                      </a:lnTo>
                      <a:lnTo>
                        <a:pt x="290" y="527"/>
                      </a:lnTo>
                      <a:lnTo>
                        <a:pt x="259" y="466"/>
                      </a:lnTo>
                      <a:lnTo>
                        <a:pt x="230" y="404"/>
                      </a:lnTo>
                      <a:lnTo>
                        <a:pt x="200" y="345"/>
                      </a:lnTo>
                      <a:lnTo>
                        <a:pt x="170" y="287"/>
                      </a:lnTo>
                      <a:lnTo>
                        <a:pt x="140" y="229"/>
                      </a:lnTo>
                      <a:lnTo>
                        <a:pt x="109" y="170"/>
                      </a:lnTo>
                      <a:lnTo>
                        <a:pt x="78" y="113"/>
                      </a:lnTo>
                      <a:lnTo>
                        <a:pt x="47" y="56"/>
                      </a:lnTo>
                      <a:lnTo>
                        <a:pt x="18" y="0"/>
                      </a:lnTo>
                      <a:lnTo>
                        <a:pt x="2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1" name="Freeform 965"/>
                <p:cNvSpPr>
                  <a:spLocks/>
                </p:cNvSpPr>
                <p:nvPr/>
              </p:nvSpPr>
              <p:spPr bwMode="auto">
                <a:xfrm>
                  <a:off x="4442" y="2446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27" y="3"/>
                    </a:cxn>
                    <a:cxn ang="0">
                      <a:pos x="19" y="1"/>
                    </a:cxn>
                    <a:cxn ang="0">
                      <a:pos x="11" y="2"/>
                    </a:cxn>
                    <a:cxn ang="0">
                      <a:pos x="5" y="7"/>
                    </a:cxn>
                    <a:cxn ang="0">
                      <a:pos x="3" y="11"/>
                    </a:cxn>
                    <a:cxn ang="0">
                      <a:pos x="0" y="20"/>
                    </a:cxn>
                    <a:cxn ang="0">
                      <a:pos x="20" y="20"/>
                    </a:cxn>
                    <a:cxn ang="0">
                      <a:pos x="19" y="21"/>
                    </a:cxn>
                    <a:cxn ang="0">
                      <a:pos x="20" y="21"/>
                    </a:cxn>
                    <a:cxn ang="0">
                      <a:pos x="20" y="20"/>
                    </a:cxn>
                    <a:cxn ang="0">
                      <a:pos x="22" y="20"/>
                    </a:cxn>
                    <a:cxn ang="0">
                      <a:pos x="12" y="16"/>
                    </a:cxn>
                    <a:cxn ang="0">
                      <a:pos x="27" y="3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27" y="3"/>
                    </a:cxn>
                  </a:cxnLst>
                  <a:rect l="0" t="0" r="r" b="b"/>
                  <a:pathLst>
                    <a:path w="27" h="21">
                      <a:moveTo>
                        <a:pt x="27" y="3"/>
                      </a:moveTo>
                      <a:lnTo>
                        <a:pt x="19" y="1"/>
                      </a:lnTo>
                      <a:lnTo>
                        <a:pt x="11" y="2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0" y="20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12" y="16"/>
                      </a:lnTo>
                      <a:lnTo>
                        <a:pt x="27" y="3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27" y="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2" name="Freeform 966"/>
                <p:cNvSpPr>
                  <a:spLocks/>
                </p:cNvSpPr>
                <p:nvPr/>
              </p:nvSpPr>
              <p:spPr bwMode="auto">
                <a:xfrm>
                  <a:off x="4445" y="2447"/>
                  <a:ext cx="156" cy="249"/>
                </a:xfrm>
                <a:custGeom>
                  <a:avLst/>
                  <a:gdLst/>
                  <a:ahLst/>
                  <a:cxnLst>
                    <a:cxn ang="0">
                      <a:pos x="612" y="973"/>
                    </a:cxn>
                    <a:cxn ang="0">
                      <a:pos x="625" y="976"/>
                    </a:cxn>
                    <a:cxn ang="0">
                      <a:pos x="589" y="912"/>
                    </a:cxn>
                    <a:cxn ang="0">
                      <a:pos x="554" y="846"/>
                    </a:cxn>
                    <a:cxn ang="0">
                      <a:pos x="519" y="783"/>
                    </a:cxn>
                    <a:cxn ang="0">
                      <a:pos x="483" y="717"/>
                    </a:cxn>
                    <a:cxn ang="0">
                      <a:pos x="448" y="654"/>
                    </a:cxn>
                    <a:cxn ang="0">
                      <a:pos x="415" y="591"/>
                    </a:cxn>
                    <a:cxn ang="0">
                      <a:pos x="377" y="527"/>
                    </a:cxn>
                    <a:cxn ang="0">
                      <a:pos x="343" y="465"/>
                    </a:cxn>
                    <a:cxn ang="0">
                      <a:pos x="305" y="405"/>
                    </a:cxn>
                    <a:cxn ang="0">
                      <a:pos x="267" y="344"/>
                    </a:cxn>
                    <a:cxn ang="0">
                      <a:pos x="229" y="285"/>
                    </a:cxn>
                    <a:cxn ang="0">
                      <a:pos x="189" y="226"/>
                    </a:cxn>
                    <a:cxn ang="0">
                      <a:pos x="148" y="168"/>
                    </a:cxn>
                    <a:cxn ang="0">
                      <a:pos x="105" y="111"/>
                    </a:cxn>
                    <a:cxn ang="0">
                      <a:pos x="62" y="55"/>
                    </a:cxn>
                    <a:cxn ang="0">
                      <a:pos x="15" y="0"/>
                    </a:cxn>
                    <a:cxn ang="0">
                      <a:pos x="0" y="13"/>
                    </a:cxn>
                    <a:cxn ang="0">
                      <a:pos x="47" y="68"/>
                    </a:cxn>
                    <a:cxn ang="0">
                      <a:pos x="91" y="124"/>
                    </a:cxn>
                    <a:cxn ang="0">
                      <a:pos x="131" y="179"/>
                    </a:cxn>
                    <a:cxn ang="0">
                      <a:pos x="173" y="237"/>
                    </a:cxn>
                    <a:cxn ang="0">
                      <a:pos x="213" y="295"/>
                    </a:cxn>
                    <a:cxn ang="0">
                      <a:pos x="251" y="355"/>
                    </a:cxn>
                    <a:cxn ang="0">
                      <a:pos x="289" y="415"/>
                    </a:cxn>
                    <a:cxn ang="0">
                      <a:pos x="325" y="476"/>
                    </a:cxn>
                    <a:cxn ang="0">
                      <a:pos x="362" y="538"/>
                    </a:cxn>
                    <a:cxn ang="0">
                      <a:pos x="397" y="600"/>
                    </a:cxn>
                    <a:cxn ang="0">
                      <a:pos x="433" y="663"/>
                    </a:cxn>
                    <a:cxn ang="0">
                      <a:pos x="467" y="726"/>
                    </a:cxn>
                    <a:cxn ang="0">
                      <a:pos x="502" y="791"/>
                    </a:cxn>
                    <a:cxn ang="0">
                      <a:pos x="538" y="855"/>
                    </a:cxn>
                    <a:cxn ang="0">
                      <a:pos x="572" y="921"/>
                    </a:cxn>
                    <a:cxn ang="0">
                      <a:pos x="608" y="986"/>
                    </a:cxn>
                    <a:cxn ang="0">
                      <a:pos x="622" y="990"/>
                    </a:cxn>
                    <a:cxn ang="0">
                      <a:pos x="608" y="986"/>
                    </a:cxn>
                    <a:cxn ang="0">
                      <a:pos x="614" y="995"/>
                    </a:cxn>
                    <a:cxn ang="0">
                      <a:pos x="622" y="990"/>
                    </a:cxn>
                    <a:cxn ang="0">
                      <a:pos x="612" y="973"/>
                    </a:cxn>
                  </a:cxnLst>
                  <a:rect l="0" t="0" r="r" b="b"/>
                  <a:pathLst>
                    <a:path w="625" h="995">
                      <a:moveTo>
                        <a:pt x="612" y="973"/>
                      </a:moveTo>
                      <a:lnTo>
                        <a:pt x="625" y="976"/>
                      </a:lnTo>
                      <a:lnTo>
                        <a:pt x="589" y="912"/>
                      </a:lnTo>
                      <a:lnTo>
                        <a:pt x="554" y="846"/>
                      </a:lnTo>
                      <a:lnTo>
                        <a:pt x="519" y="783"/>
                      </a:lnTo>
                      <a:lnTo>
                        <a:pt x="483" y="717"/>
                      </a:lnTo>
                      <a:lnTo>
                        <a:pt x="448" y="654"/>
                      </a:lnTo>
                      <a:lnTo>
                        <a:pt x="415" y="591"/>
                      </a:lnTo>
                      <a:lnTo>
                        <a:pt x="377" y="527"/>
                      </a:lnTo>
                      <a:lnTo>
                        <a:pt x="343" y="465"/>
                      </a:lnTo>
                      <a:lnTo>
                        <a:pt x="305" y="405"/>
                      </a:lnTo>
                      <a:lnTo>
                        <a:pt x="267" y="344"/>
                      </a:lnTo>
                      <a:lnTo>
                        <a:pt x="229" y="285"/>
                      </a:lnTo>
                      <a:lnTo>
                        <a:pt x="189" y="226"/>
                      </a:lnTo>
                      <a:lnTo>
                        <a:pt x="148" y="168"/>
                      </a:lnTo>
                      <a:lnTo>
                        <a:pt x="105" y="111"/>
                      </a:lnTo>
                      <a:lnTo>
                        <a:pt x="62" y="55"/>
                      </a:lnTo>
                      <a:lnTo>
                        <a:pt x="15" y="0"/>
                      </a:lnTo>
                      <a:lnTo>
                        <a:pt x="0" y="13"/>
                      </a:lnTo>
                      <a:lnTo>
                        <a:pt x="47" y="68"/>
                      </a:lnTo>
                      <a:lnTo>
                        <a:pt x="91" y="124"/>
                      </a:lnTo>
                      <a:lnTo>
                        <a:pt x="131" y="179"/>
                      </a:lnTo>
                      <a:lnTo>
                        <a:pt x="173" y="237"/>
                      </a:lnTo>
                      <a:lnTo>
                        <a:pt x="213" y="295"/>
                      </a:lnTo>
                      <a:lnTo>
                        <a:pt x="251" y="355"/>
                      </a:lnTo>
                      <a:lnTo>
                        <a:pt x="289" y="415"/>
                      </a:lnTo>
                      <a:lnTo>
                        <a:pt x="325" y="476"/>
                      </a:lnTo>
                      <a:lnTo>
                        <a:pt x="362" y="538"/>
                      </a:lnTo>
                      <a:lnTo>
                        <a:pt x="397" y="600"/>
                      </a:lnTo>
                      <a:lnTo>
                        <a:pt x="433" y="663"/>
                      </a:lnTo>
                      <a:lnTo>
                        <a:pt x="467" y="726"/>
                      </a:lnTo>
                      <a:lnTo>
                        <a:pt x="502" y="791"/>
                      </a:lnTo>
                      <a:lnTo>
                        <a:pt x="538" y="855"/>
                      </a:lnTo>
                      <a:lnTo>
                        <a:pt x="572" y="921"/>
                      </a:lnTo>
                      <a:lnTo>
                        <a:pt x="608" y="986"/>
                      </a:lnTo>
                      <a:lnTo>
                        <a:pt x="622" y="990"/>
                      </a:lnTo>
                      <a:lnTo>
                        <a:pt x="608" y="986"/>
                      </a:lnTo>
                      <a:lnTo>
                        <a:pt x="614" y="995"/>
                      </a:lnTo>
                      <a:lnTo>
                        <a:pt x="622" y="990"/>
                      </a:lnTo>
                      <a:lnTo>
                        <a:pt x="612" y="97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3" name="Freeform 967"/>
                <p:cNvSpPr>
                  <a:spLocks/>
                </p:cNvSpPr>
                <p:nvPr/>
              </p:nvSpPr>
              <p:spPr bwMode="auto">
                <a:xfrm>
                  <a:off x="4598" y="2681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7" y="0"/>
                    </a:cxn>
                    <a:cxn ang="0">
                      <a:pos x="0" y="39"/>
                    </a:cxn>
                    <a:cxn ang="0">
                      <a:pos x="10" y="56"/>
                    </a:cxn>
                    <a:cxn ang="0">
                      <a:pos x="67" y="16"/>
                    </a:cxn>
                    <a:cxn ang="0">
                      <a:pos x="66" y="16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56">
                      <a:moveTo>
                        <a:pt x="58" y="0"/>
                      </a:moveTo>
                      <a:lnTo>
                        <a:pt x="57" y="0"/>
                      </a:lnTo>
                      <a:lnTo>
                        <a:pt x="0" y="39"/>
                      </a:lnTo>
                      <a:lnTo>
                        <a:pt x="10" y="56"/>
                      </a:lnTo>
                      <a:lnTo>
                        <a:pt x="67" y="16"/>
                      </a:lnTo>
                      <a:lnTo>
                        <a:pt x="66" y="16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4" name="Freeform 968"/>
                <p:cNvSpPr>
                  <a:spLocks/>
                </p:cNvSpPr>
                <p:nvPr/>
              </p:nvSpPr>
              <p:spPr bwMode="auto">
                <a:xfrm>
                  <a:off x="4612" y="2662"/>
                  <a:ext cx="18" cy="23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1"/>
                    </a:cxn>
                    <a:cxn ang="0">
                      <a:pos x="49" y="13"/>
                    </a:cxn>
                    <a:cxn ang="0">
                      <a:pos x="45" y="25"/>
                    </a:cxn>
                    <a:cxn ang="0">
                      <a:pos x="40" y="35"/>
                    </a:cxn>
                    <a:cxn ang="0">
                      <a:pos x="33" y="46"/>
                    </a:cxn>
                    <a:cxn ang="0">
                      <a:pos x="27" y="55"/>
                    </a:cxn>
                    <a:cxn ang="0">
                      <a:pos x="18" y="63"/>
                    </a:cxn>
                    <a:cxn ang="0">
                      <a:pos x="9" y="70"/>
                    </a:cxn>
                    <a:cxn ang="0">
                      <a:pos x="0" y="76"/>
                    </a:cxn>
                    <a:cxn ang="0">
                      <a:pos x="8" y="92"/>
                    </a:cxn>
                    <a:cxn ang="0">
                      <a:pos x="20" y="86"/>
                    </a:cxn>
                    <a:cxn ang="0">
                      <a:pos x="31" y="78"/>
                    </a:cxn>
                    <a:cxn ang="0">
                      <a:pos x="40" y="69"/>
                    </a:cxn>
                    <a:cxn ang="0">
                      <a:pos x="50" y="57"/>
                    </a:cxn>
                    <a:cxn ang="0">
                      <a:pos x="57" y="44"/>
                    </a:cxn>
                    <a:cxn ang="0">
                      <a:pos x="64" y="30"/>
                    </a:cxn>
                    <a:cxn ang="0">
                      <a:pos x="67" y="16"/>
                    </a:cxn>
                    <a:cxn ang="0">
                      <a:pos x="69" y="1"/>
                    </a:cxn>
                    <a:cxn ang="0">
                      <a:pos x="69" y="0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9" h="92">
                      <a:moveTo>
                        <a:pt x="51" y="2"/>
                      </a:moveTo>
                      <a:lnTo>
                        <a:pt x="51" y="1"/>
                      </a:lnTo>
                      <a:lnTo>
                        <a:pt x="49" y="13"/>
                      </a:lnTo>
                      <a:lnTo>
                        <a:pt x="45" y="25"/>
                      </a:lnTo>
                      <a:lnTo>
                        <a:pt x="40" y="35"/>
                      </a:lnTo>
                      <a:lnTo>
                        <a:pt x="33" y="46"/>
                      </a:lnTo>
                      <a:lnTo>
                        <a:pt x="27" y="55"/>
                      </a:lnTo>
                      <a:lnTo>
                        <a:pt x="18" y="63"/>
                      </a:lnTo>
                      <a:lnTo>
                        <a:pt x="9" y="70"/>
                      </a:lnTo>
                      <a:lnTo>
                        <a:pt x="0" y="76"/>
                      </a:lnTo>
                      <a:lnTo>
                        <a:pt x="8" y="92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0" y="69"/>
                      </a:lnTo>
                      <a:lnTo>
                        <a:pt x="50" y="57"/>
                      </a:lnTo>
                      <a:lnTo>
                        <a:pt x="57" y="44"/>
                      </a:lnTo>
                      <a:lnTo>
                        <a:pt x="64" y="30"/>
                      </a:lnTo>
                      <a:lnTo>
                        <a:pt x="67" y="16"/>
                      </a:lnTo>
                      <a:lnTo>
                        <a:pt x="69" y="1"/>
                      </a:lnTo>
                      <a:lnTo>
                        <a:pt x="69" y="0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5" name="Freeform 969"/>
                <p:cNvSpPr>
                  <a:spLocks/>
                </p:cNvSpPr>
                <p:nvPr/>
              </p:nvSpPr>
              <p:spPr bwMode="auto">
                <a:xfrm>
                  <a:off x="4529" y="2461"/>
                  <a:ext cx="100" cy="200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3" y="55"/>
                    </a:cxn>
                    <a:cxn ang="0">
                      <a:pos x="65" y="98"/>
                    </a:cxn>
                    <a:cxn ang="0">
                      <a:pos x="97" y="141"/>
                    </a:cxn>
                    <a:cxn ang="0">
                      <a:pos x="127" y="185"/>
                    </a:cxn>
                    <a:cxn ang="0">
                      <a:pos x="159" y="229"/>
                    </a:cxn>
                    <a:cxn ang="0">
                      <a:pos x="189" y="274"/>
                    </a:cxn>
                    <a:cxn ang="0">
                      <a:pos x="218" y="321"/>
                    </a:cxn>
                    <a:cxn ang="0">
                      <a:pos x="243" y="368"/>
                    </a:cxn>
                    <a:cxn ang="0">
                      <a:pos x="270" y="416"/>
                    </a:cxn>
                    <a:cxn ang="0">
                      <a:pos x="293" y="467"/>
                    </a:cxn>
                    <a:cxn ang="0">
                      <a:pos x="314" y="517"/>
                    </a:cxn>
                    <a:cxn ang="0">
                      <a:pos x="334" y="572"/>
                    </a:cxn>
                    <a:cxn ang="0">
                      <a:pos x="351" y="627"/>
                    </a:cxn>
                    <a:cxn ang="0">
                      <a:pos x="365" y="684"/>
                    </a:cxn>
                    <a:cxn ang="0">
                      <a:pos x="377" y="742"/>
                    </a:cxn>
                    <a:cxn ang="0">
                      <a:pos x="385" y="804"/>
                    </a:cxn>
                    <a:cxn ang="0">
                      <a:pos x="403" y="802"/>
                    </a:cxn>
                    <a:cxn ang="0">
                      <a:pos x="395" y="740"/>
                    </a:cxn>
                    <a:cxn ang="0">
                      <a:pos x="384" y="679"/>
                    </a:cxn>
                    <a:cxn ang="0">
                      <a:pos x="370" y="622"/>
                    </a:cxn>
                    <a:cxn ang="0">
                      <a:pos x="352" y="565"/>
                    </a:cxn>
                    <a:cxn ang="0">
                      <a:pos x="333" y="511"/>
                    </a:cxn>
                    <a:cxn ang="0">
                      <a:pos x="312" y="459"/>
                    </a:cxn>
                    <a:cxn ang="0">
                      <a:pos x="286" y="409"/>
                    </a:cxn>
                    <a:cxn ang="0">
                      <a:pos x="260" y="359"/>
                    </a:cxn>
                    <a:cxn ang="0">
                      <a:pos x="234" y="312"/>
                    </a:cxn>
                    <a:cxn ang="0">
                      <a:pos x="205" y="263"/>
                    </a:cxn>
                    <a:cxn ang="0">
                      <a:pos x="175" y="219"/>
                    </a:cxn>
                    <a:cxn ang="0">
                      <a:pos x="144" y="174"/>
                    </a:cxn>
                    <a:cxn ang="0">
                      <a:pos x="112" y="130"/>
                    </a:cxn>
                    <a:cxn ang="0">
                      <a:pos x="79" y="86"/>
                    </a:cxn>
                    <a:cxn ang="0">
                      <a:pos x="47" y="42"/>
                    </a:cxn>
                    <a:cxn ang="0">
                      <a:pos x="15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403" h="804">
                      <a:moveTo>
                        <a:pt x="0" y="13"/>
                      </a:moveTo>
                      <a:lnTo>
                        <a:pt x="33" y="55"/>
                      </a:lnTo>
                      <a:lnTo>
                        <a:pt x="65" y="98"/>
                      </a:lnTo>
                      <a:lnTo>
                        <a:pt x="97" y="141"/>
                      </a:lnTo>
                      <a:lnTo>
                        <a:pt x="127" y="185"/>
                      </a:lnTo>
                      <a:lnTo>
                        <a:pt x="159" y="229"/>
                      </a:lnTo>
                      <a:lnTo>
                        <a:pt x="189" y="274"/>
                      </a:lnTo>
                      <a:lnTo>
                        <a:pt x="218" y="321"/>
                      </a:lnTo>
                      <a:lnTo>
                        <a:pt x="243" y="368"/>
                      </a:lnTo>
                      <a:lnTo>
                        <a:pt x="270" y="416"/>
                      </a:lnTo>
                      <a:lnTo>
                        <a:pt x="293" y="467"/>
                      </a:lnTo>
                      <a:lnTo>
                        <a:pt x="314" y="517"/>
                      </a:lnTo>
                      <a:lnTo>
                        <a:pt x="334" y="572"/>
                      </a:lnTo>
                      <a:lnTo>
                        <a:pt x="351" y="627"/>
                      </a:lnTo>
                      <a:lnTo>
                        <a:pt x="365" y="684"/>
                      </a:lnTo>
                      <a:lnTo>
                        <a:pt x="377" y="742"/>
                      </a:lnTo>
                      <a:lnTo>
                        <a:pt x="385" y="804"/>
                      </a:lnTo>
                      <a:lnTo>
                        <a:pt x="403" y="802"/>
                      </a:lnTo>
                      <a:lnTo>
                        <a:pt x="395" y="740"/>
                      </a:lnTo>
                      <a:lnTo>
                        <a:pt x="384" y="679"/>
                      </a:lnTo>
                      <a:lnTo>
                        <a:pt x="370" y="622"/>
                      </a:lnTo>
                      <a:lnTo>
                        <a:pt x="352" y="565"/>
                      </a:lnTo>
                      <a:lnTo>
                        <a:pt x="333" y="511"/>
                      </a:lnTo>
                      <a:lnTo>
                        <a:pt x="312" y="459"/>
                      </a:lnTo>
                      <a:lnTo>
                        <a:pt x="286" y="409"/>
                      </a:lnTo>
                      <a:lnTo>
                        <a:pt x="260" y="359"/>
                      </a:lnTo>
                      <a:lnTo>
                        <a:pt x="234" y="312"/>
                      </a:lnTo>
                      <a:lnTo>
                        <a:pt x="205" y="263"/>
                      </a:lnTo>
                      <a:lnTo>
                        <a:pt x="175" y="219"/>
                      </a:lnTo>
                      <a:lnTo>
                        <a:pt x="144" y="174"/>
                      </a:lnTo>
                      <a:lnTo>
                        <a:pt x="112" y="130"/>
                      </a:lnTo>
                      <a:lnTo>
                        <a:pt x="79" y="86"/>
                      </a:lnTo>
                      <a:lnTo>
                        <a:pt x="47" y="42"/>
                      </a:lnTo>
                      <a:lnTo>
                        <a:pt x="1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6" name="Freeform 970"/>
                <p:cNvSpPr>
                  <a:spLocks/>
                </p:cNvSpPr>
                <p:nvPr/>
              </p:nvSpPr>
              <p:spPr bwMode="auto">
                <a:xfrm>
                  <a:off x="4499" y="2430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4" y="28"/>
                    </a:cxn>
                    <a:cxn ang="0">
                      <a:pos x="29" y="43"/>
                    </a:cxn>
                    <a:cxn ang="0">
                      <a:pos x="44" y="57"/>
                    </a:cxn>
                    <a:cxn ang="0">
                      <a:pos x="58" y="73"/>
                    </a:cxn>
                    <a:cxn ang="0">
                      <a:pos x="73" y="88"/>
                    </a:cxn>
                    <a:cxn ang="0">
                      <a:pos x="89" y="104"/>
                    </a:cxn>
                    <a:cxn ang="0">
                      <a:pos x="104" y="123"/>
                    </a:cxn>
                    <a:cxn ang="0">
                      <a:pos x="121" y="139"/>
                    </a:cxn>
                    <a:cxn ang="0">
                      <a:pos x="136" y="126"/>
                    </a:cxn>
                    <a:cxn ang="0">
                      <a:pos x="119" y="110"/>
                    </a:cxn>
                    <a:cxn ang="0">
                      <a:pos x="104" y="92"/>
                    </a:cxn>
                    <a:cxn ang="0">
                      <a:pos x="87" y="74"/>
                    </a:cxn>
                    <a:cxn ang="0">
                      <a:pos x="72" y="59"/>
                    </a:cxn>
                    <a:cxn ang="0">
                      <a:pos x="56" y="43"/>
                    </a:cxn>
                    <a:cxn ang="0">
                      <a:pos x="41" y="28"/>
                    </a:cxn>
                    <a:cxn ang="0">
                      <a:pos x="27" y="13"/>
                    </a:cxn>
                    <a:cxn ang="0">
                      <a:pos x="12" y="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36" h="139">
                      <a:moveTo>
                        <a:pt x="0" y="15"/>
                      </a:moveTo>
                      <a:lnTo>
                        <a:pt x="14" y="28"/>
                      </a:lnTo>
                      <a:lnTo>
                        <a:pt x="29" y="43"/>
                      </a:lnTo>
                      <a:lnTo>
                        <a:pt x="44" y="57"/>
                      </a:lnTo>
                      <a:lnTo>
                        <a:pt x="58" y="73"/>
                      </a:lnTo>
                      <a:lnTo>
                        <a:pt x="73" y="88"/>
                      </a:lnTo>
                      <a:lnTo>
                        <a:pt x="89" y="104"/>
                      </a:lnTo>
                      <a:lnTo>
                        <a:pt x="104" y="123"/>
                      </a:lnTo>
                      <a:lnTo>
                        <a:pt x="121" y="139"/>
                      </a:lnTo>
                      <a:lnTo>
                        <a:pt x="136" y="126"/>
                      </a:lnTo>
                      <a:lnTo>
                        <a:pt x="119" y="110"/>
                      </a:lnTo>
                      <a:lnTo>
                        <a:pt x="104" y="92"/>
                      </a:lnTo>
                      <a:lnTo>
                        <a:pt x="87" y="74"/>
                      </a:lnTo>
                      <a:lnTo>
                        <a:pt x="72" y="59"/>
                      </a:lnTo>
                      <a:lnTo>
                        <a:pt x="56" y="43"/>
                      </a:lnTo>
                      <a:lnTo>
                        <a:pt x="41" y="28"/>
                      </a:lnTo>
                      <a:lnTo>
                        <a:pt x="27" y="13"/>
                      </a:lnTo>
                      <a:lnTo>
                        <a:pt x="1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7" name="Freeform 971"/>
                <p:cNvSpPr>
                  <a:spLocks/>
                </p:cNvSpPr>
                <p:nvPr/>
              </p:nvSpPr>
              <p:spPr bwMode="auto">
                <a:xfrm>
                  <a:off x="4421" y="2377"/>
                  <a:ext cx="81" cy="5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16"/>
                    </a:cxn>
                    <a:cxn ang="0">
                      <a:pos x="21" y="27"/>
                    </a:cxn>
                    <a:cxn ang="0">
                      <a:pos x="41" y="39"/>
                    </a:cxn>
                    <a:cxn ang="0">
                      <a:pos x="59" y="50"/>
                    </a:cxn>
                    <a:cxn ang="0">
                      <a:pos x="79" y="60"/>
                    </a:cxn>
                    <a:cxn ang="0">
                      <a:pos x="100" y="72"/>
                    </a:cxn>
                    <a:cxn ang="0">
                      <a:pos x="119" y="83"/>
                    </a:cxn>
                    <a:cxn ang="0">
                      <a:pos x="138" y="96"/>
                    </a:cxn>
                    <a:cxn ang="0">
                      <a:pos x="157" y="109"/>
                    </a:cxn>
                    <a:cxn ang="0">
                      <a:pos x="177" y="121"/>
                    </a:cxn>
                    <a:cxn ang="0">
                      <a:pos x="196" y="135"/>
                    </a:cxn>
                    <a:cxn ang="0">
                      <a:pos x="215" y="148"/>
                    </a:cxn>
                    <a:cxn ang="0">
                      <a:pos x="233" y="163"/>
                    </a:cxn>
                    <a:cxn ang="0">
                      <a:pos x="252" y="177"/>
                    </a:cxn>
                    <a:cxn ang="0">
                      <a:pos x="272" y="191"/>
                    </a:cxn>
                    <a:cxn ang="0">
                      <a:pos x="290" y="209"/>
                    </a:cxn>
                    <a:cxn ang="0">
                      <a:pos x="310" y="225"/>
                    </a:cxn>
                    <a:cxn ang="0">
                      <a:pos x="322" y="210"/>
                    </a:cxn>
                    <a:cxn ang="0">
                      <a:pos x="302" y="194"/>
                    </a:cxn>
                    <a:cxn ang="0">
                      <a:pos x="284" y="177"/>
                    </a:cxn>
                    <a:cxn ang="0">
                      <a:pos x="265" y="163"/>
                    </a:cxn>
                    <a:cxn ang="0">
                      <a:pos x="244" y="146"/>
                    </a:cxn>
                    <a:cxn ang="0">
                      <a:pos x="224" y="132"/>
                    </a:cxn>
                    <a:cxn ang="0">
                      <a:pos x="206" y="118"/>
                    </a:cxn>
                    <a:cxn ang="0">
                      <a:pos x="186" y="104"/>
                    </a:cxn>
                    <a:cxn ang="0">
                      <a:pos x="167" y="93"/>
                    </a:cxn>
                    <a:cxn ang="0">
                      <a:pos x="148" y="79"/>
                    </a:cxn>
                    <a:cxn ang="0">
                      <a:pos x="128" y="66"/>
                    </a:cxn>
                    <a:cxn ang="0">
                      <a:pos x="108" y="56"/>
                    </a:cxn>
                    <a:cxn ang="0">
                      <a:pos x="87" y="44"/>
                    </a:cxn>
                    <a:cxn ang="0">
                      <a:pos x="67" y="32"/>
                    </a:cxn>
                    <a:cxn ang="0">
                      <a:pos x="49" y="21"/>
                    </a:cxn>
                    <a:cxn ang="0">
                      <a:pos x="29" y="11"/>
                    </a:cxn>
                    <a:cxn ang="0">
                      <a:pos x="11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2" h="225">
                      <a:moveTo>
                        <a:pt x="0" y="16"/>
                      </a:moveTo>
                      <a:lnTo>
                        <a:pt x="1" y="16"/>
                      </a:lnTo>
                      <a:lnTo>
                        <a:pt x="21" y="27"/>
                      </a:lnTo>
                      <a:lnTo>
                        <a:pt x="41" y="39"/>
                      </a:lnTo>
                      <a:lnTo>
                        <a:pt x="59" y="50"/>
                      </a:lnTo>
                      <a:lnTo>
                        <a:pt x="79" y="60"/>
                      </a:lnTo>
                      <a:lnTo>
                        <a:pt x="100" y="72"/>
                      </a:lnTo>
                      <a:lnTo>
                        <a:pt x="119" y="83"/>
                      </a:lnTo>
                      <a:lnTo>
                        <a:pt x="138" y="96"/>
                      </a:lnTo>
                      <a:lnTo>
                        <a:pt x="157" y="109"/>
                      </a:lnTo>
                      <a:lnTo>
                        <a:pt x="177" y="121"/>
                      </a:lnTo>
                      <a:lnTo>
                        <a:pt x="196" y="135"/>
                      </a:lnTo>
                      <a:lnTo>
                        <a:pt x="215" y="148"/>
                      </a:lnTo>
                      <a:lnTo>
                        <a:pt x="233" y="163"/>
                      </a:lnTo>
                      <a:lnTo>
                        <a:pt x="252" y="177"/>
                      </a:lnTo>
                      <a:lnTo>
                        <a:pt x="272" y="191"/>
                      </a:lnTo>
                      <a:lnTo>
                        <a:pt x="290" y="209"/>
                      </a:lnTo>
                      <a:lnTo>
                        <a:pt x="310" y="225"/>
                      </a:lnTo>
                      <a:lnTo>
                        <a:pt x="322" y="210"/>
                      </a:lnTo>
                      <a:lnTo>
                        <a:pt x="302" y="194"/>
                      </a:lnTo>
                      <a:lnTo>
                        <a:pt x="284" y="177"/>
                      </a:lnTo>
                      <a:lnTo>
                        <a:pt x="265" y="163"/>
                      </a:lnTo>
                      <a:lnTo>
                        <a:pt x="244" y="146"/>
                      </a:lnTo>
                      <a:lnTo>
                        <a:pt x="224" y="132"/>
                      </a:lnTo>
                      <a:lnTo>
                        <a:pt x="206" y="118"/>
                      </a:lnTo>
                      <a:lnTo>
                        <a:pt x="186" y="104"/>
                      </a:lnTo>
                      <a:lnTo>
                        <a:pt x="167" y="93"/>
                      </a:lnTo>
                      <a:lnTo>
                        <a:pt x="148" y="79"/>
                      </a:lnTo>
                      <a:lnTo>
                        <a:pt x="128" y="66"/>
                      </a:lnTo>
                      <a:lnTo>
                        <a:pt x="108" y="56"/>
                      </a:lnTo>
                      <a:lnTo>
                        <a:pt x="87" y="44"/>
                      </a:lnTo>
                      <a:lnTo>
                        <a:pt x="67" y="32"/>
                      </a:lnTo>
                      <a:lnTo>
                        <a:pt x="49" y="21"/>
                      </a:lnTo>
                      <a:lnTo>
                        <a:pt x="29" y="11"/>
                      </a:lnTo>
                      <a:lnTo>
                        <a:pt x="11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8" name="Freeform 972"/>
                <p:cNvSpPr>
                  <a:spLocks/>
                </p:cNvSpPr>
                <p:nvPr/>
              </p:nvSpPr>
              <p:spPr bwMode="auto">
                <a:xfrm>
                  <a:off x="4406" y="2364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0" y="15"/>
                    </a:cxn>
                    <a:cxn ang="0">
                      <a:pos x="6" y="23"/>
                    </a:cxn>
                    <a:cxn ang="0">
                      <a:pos x="12" y="32"/>
                    </a:cxn>
                    <a:cxn ang="0">
                      <a:pos x="19" y="39"/>
                    </a:cxn>
                    <a:cxn ang="0">
                      <a:pos x="29" y="47"/>
                    </a:cxn>
                    <a:cxn ang="0">
                      <a:pos x="35" y="52"/>
                    </a:cxn>
                    <a:cxn ang="0">
                      <a:pos x="45" y="57"/>
                    </a:cxn>
                    <a:cxn ang="0">
                      <a:pos x="54" y="63"/>
                    </a:cxn>
                    <a:cxn ang="0">
                      <a:pos x="62" y="68"/>
                    </a:cxn>
                    <a:cxn ang="0">
                      <a:pos x="73" y="52"/>
                    </a:cxn>
                    <a:cxn ang="0">
                      <a:pos x="63" y="45"/>
                    </a:cxn>
                    <a:cxn ang="0">
                      <a:pos x="55" y="40"/>
                    </a:cxn>
                    <a:cxn ang="0">
                      <a:pos x="46" y="34"/>
                    </a:cxn>
                    <a:cxn ang="0">
                      <a:pos x="39" y="29"/>
                    </a:cxn>
                    <a:cxn ang="0">
                      <a:pos x="32" y="23"/>
                    </a:cxn>
                    <a:cxn ang="0">
                      <a:pos x="27" y="19"/>
                    </a:cxn>
                    <a:cxn ang="0">
                      <a:pos x="20" y="11"/>
                    </a:cxn>
                    <a:cxn ang="0">
                      <a:pos x="16" y="4"/>
                    </a:cxn>
                    <a:cxn ang="0">
                      <a:pos x="10" y="0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73" h="68">
                      <a:moveTo>
                        <a:pt x="4" y="19"/>
                      </a:moveTo>
                      <a:lnTo>
                        <a:pt x="0" y="15"/>
                      </a:lnTo>
                      <a:lnTo>
                        <a:pt x="6" y="23"/>
                      </a:lnTo>
                      <a:lnTo>
                        <a:pt x="12" y="32"/>
                      </a:lnTo>
                      <a:lnTo>
                        <a:pt x="19" y="39"/>
                      </a:lnTo>
                      <a:lnTo>
                        <a:pt x="29" y="47"/>
                      </a:lnTo>
                      <a:lnTo>
                        <a:pt x="35" y="52"/>
                      </a:lnTo>
                      <a:lnTo>
                        <a:pt x="45" y="57"/>
                      </a:lnTo>
                      <a:lnTo>
                        <a:pt x="54" y="63"/>
                      </a:lnTo>
                      <a:lnTo>
                        <a:pt x="62" y="68"/>
                      </a:lnTo>
                      <a:lnTo>
                        <a:pt x="73" y="52"/>
                      </a:lnTo>
                      <a:lnTo>
                        <a:pt x="63" y="45"/>
                      </a:lnTo>
                      <a:lnTo>
                        <a:pt x="55" y="40"/>
                      </a:lnTo>
                      <a:lnTo>
                        <a:pt x="46" y="34"/>
                      </a:lnTo>
                      <a:lnTo>
                        <a:pt x="39" y="29"/>
                      </a:lnTo>
                      <a:lnTo>
                        <a:pt x="32" y="23"/>
                      </a:lnTo>
                      <a:lnTo>
                        <a:pt x="27" y="19"/>
                      </a:lnTo>
                      <a:lnTo>
                        <a:pt x="20" y="11"/>
                      </a:ln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49" name="Freeform 973"/>
                <p:cNvSpPr>
                  <a:spLocks/>
                </p:cNvSpPr>
                <p:nvPr/>
              </p:nvSpPr>
              <p:spPr bwMode="auto">
                <a:xfrm>
                  <a:off x="4392" y="2357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17" y="15"/>
                    </a:cxn>
                    <a:cxn ang="0">
                      <a:pos x="4" y="24"/>
                    </a:cxn>
                    <a:cxn ang="0">
                      <a:pos x="60" y="48"/>
                    </a:cxn>
                    <a:cxn ang="0">
                      <a:pos x="66" y="29"/>
                    </a:cxn>
                    <a:cxn ang="0">
                      <a:pos x="11" y="5"/>
                    </a:cxn>
                    <a:cxn ang="0">
                      <a:pos x="0" y="13"/>
                    </a:cxn>
                    <a:cxn ang="0">
                      <a:pos x="11" y="5"/>
                    </a:cxn>
                    <a:cxn ang="0">
                      <a:pos x="1" y="0"/>
                    </a:cxn>
                    <a:cxn ang="0">
                      <a:pos x="0" y="13"/>
                    </a:cxn>
                    <a:cxn ang="0">
                      <a:pos x="17" y="15"/>
                    </a:cxn>
                  </a:cxnLst>
                  <a:rect l="0" t="0" r="r" b="b"/>
                  <a:pathLst>
                    <a:path w="66" h="48">
                      <a:moveTo>
                        <a:pt x="17" y="15"/>
                      </a:moveTo>
                      <a:lnTo>
                        <a:pt x="4" y="24"/>
                      </a:lnTo>
                      <a:lnTo>
                        <a:pt x="60" y="48"/>
                      </a:lnTo>
                      <a:lnTo>
                        <a:pt x="66" y="29"/>
                      </a:lnTo>
                      <a:lnTo>
                        <a:pt x="11" y="5"/>
                      </a:lnTo>
                      <a:lnTo>
                        <a:pt x="0" y="13"/>
                      </a:lnTo>
                      <a:lnTo>
                        <a:pt x="11" y="5"/>
                      </a:lnTo>
                      <a:lnTo>
                        <a:pt x="1" y="0"/>
                      </a:lnTo>
                      <a:lnTo>
                        <a:pt x="0" y="13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0" name="Freeform 974"/>
                <p:cNvSpPr>
                  <a:spLocks/>
                </p:cNvSpPr>
                <p:nvPr/>
              </p:nvSpPr>
              <p:spPr bwMode="auto">
                <a:xfrm>
                  <a:off x="4386" y="2360"/>
                  <a:ext cx="28" cy="206"/>
                </a:xfrm>
                <a:custGeom>
                  <a:avLst/>
                  <a:gdLst/>
                  <a:ahLst/>
                  <a:cxnLst>
                    <a:cxn ang="0">
                      <a:pos x="104" y="805"/>
                    </a:cxn>
                    <a:cxn ang="0">
                      <a:pos x="109" y="810"/>
                    </a:cxn>
                    <a:cxn ang="0">
                      <a:pos x="78" y="710"/>
                    </a:cxn>
                    <a:cxn ang="0">
                      <a:pos x="52" y="608"/>
                    </a:cxn>
                    <a:cxn ang="0">
                      <a:pos x="35" y="505"/>
                    </a:cxn>
                    <a:cxn ang="0">
                      <a:pos x="24" y="404"/>
                    </a:cxn>
                    <a:cxn ang="0">
                      <a:pos x="20" y="303"/>
                    </a:cxn>
                    <a:cxn ang="0">
                      <a:pos x="21" y="201"/>
                    </a:cxn>
                    <a:cxn ang="0">
                      <a:pos x="27" y="100"/>
                    </a:cxn>
                    <a:cxn ang="0">
                      <a:pos x="38" y="2"/>
                    </a:cxn>
                    <a:cxn ang="0">
                      <a:pos x="21" y="0"/>
                    </a:cxn>
                    <a:cxn ang="0">
                      <a:pos x="9" y="100"/>
                    </a:cxn>
                    <a:cxn ang="0">
                      <a:pos x="2" y="201"/>
                    </a:cxn>
                    <a:cxn ang="0">
                      <a:pos x="0" y="303"/>
                    </a:cxn>
                    <a:cxn ang="0">
                      <a:pos x="6" y="404"/>
                    </a:cxn>
                    <a:cxn ang="0">
                      <a:pos x="16" y="509"/>
                    </a:cxn>
                    <a:cxn ang="0">
                      <a:pos x="34" y="612"/>
                    </a:cxn>
                    <a:cxn ang="0">
                      <a:pos x="59" y="713"/>
                    </a:cxn>
                    <a:cxn ang="0">
                      <a:pos x="90" y="817"/>
                    </a:cxn>
                    <a:cxn ang="0">
                      <a:pos x="95" y="822"/>
                    </a:cxn>
                    <a:cxn ang="0">
                      <a:pos x="104" y="805"/>
                    </a:cxn>
                  </a:cxnLst>
                  <a:rect l="0" t="0" r="r" b="b"/>
                  <a:pathLst>
                    <a:path w="109" h="822">
                      <a:moveTo>
                        <a:pt x="104" y="805"/>
                      </a:moveTo>
                      <a:lnTo>
                        <a:pt x="109" y="810"/>
                      </a:lnTo>
                      <a:lnTo>
                        <a:pt x="78" y="710"/>
                      </a:lnTo>
                      <a:lnTo>
                        <a:pt x="52" y="608"/>
                      </a:lnTo>
                      <a:lnTo>
                        <a:pt x="35" y="505"/>
                      </a:lnTo>
                      <a:lnTo>
                        <a:pt x="24" y="404"/>
                      </a:lnTo>
                      <a:lnTo>
                        <a:pt x="20" y="303"/>
                      </a:lnTo>
                      <a:lnTo>
                        <a:pt x="21" y="201"/>
                      </a:lnTo>
                      <a:lnTo>
                        <a:pt x="27" y="100"/>
                      </a:lnTo>
                      <a:lnTo>
                        <a:pt x="38" y="2"/>
                      </a:lnTo>
                      <a:lnTo>
                        <a:pt x="21" y="0"/>
                      </a:lnTo>
                      <a:lnTo>
                        <a:pt x="9" y="100"/>
                      </a:lnTo>
                      <a:lnTo>
                        <a:pt x="2" y="201"/>
                      </a:lnTo>
                      <a:lnTo>
                        <a:pt x="0" y="303"/>
                      </a:lnTo>
                      <a:lnTo>
                        <a:pt x="6" y="404"/>
                      </a:lnTo>
                      <a:lnTo>
                        <a:pt x="16" y="509"/>
                      </a:lnTo>
                      <a:lnTo>
                        <a:pt x="34" y="612"/>
                      </a:lnTo>
                      <a:lnTo>
                        <a:pt x="59" y="713"/>
                      </a:lnTo>
                      <a:lnTo>
                        <a:pt x="90" y="817"/>
                      </a:lnTo>
                      <a:lnTo>
                        <a:pt x="95" y="822"/>
                      </a:lnTo>
                      <a:lnTo>
                        <a:pt x="104" y="80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1" name="Freeform 975"/>
                <p:cNvSpPr>
                  <a:spLocks/>
                </p:cNvSpPr>
                <p:nvPr/>
              </p:nvSpPr>
              <p:spPr bwMode="auto">
                <a:xfrm>
                  <a:off x="4410" y="2561"/>
                  <a:ext cx="144" cy="137"/>
                </a:xfrm>
                <a:custGeom>
                  <a:avLst/>
                  <a:gdLst/>
                  <a:ahLst/>
                  <a:cxnLst>
                    <a:cxn ang="0">
                      <a:pos x="565" y="530"/>
                    </a:cxn>
                    <a:cxn ang="0">
                      <a:pos x="570" y="533"/>
                    </a:cxn>
                    <a:cxn ang="0">
                      <a:pos x="541" y="496"/>
                    </a:cxn>
                    <a:cxn ang="0">
                      <a:pos x="512" y="459"/>
                    </a:cxn>
                    <a:cxn ang="0">
                      <a:pos x="483" y="422"/>
                    </a:cxn>
                    <a:cxn ang="0">
                      <a:pos x="450" y="385"/>
                    </a:cxn>
                    <a:cxn ang="0">
                      <a:pos x="418" y="349"/>
                    </a:cxn>
                    <a:cxn ang="0">
                      <a:pos x="384" y="313"/>
                    </a:cxn>
                    <a:cxn ang="0">
                      <a:pos x="347" y="276"/>
                    </a:cxn>
                    <a:cxn ang="0">
                      <a:pos x="312" y="241"/>
                    </a:cxn>
                    <a:cxn ang="0">
                      <a:pos x="276" y="208"/>
                    </a:cxn>
                    <a:cxn ang="0">
                      <a:pos x="239" y="175"/>
                    </a:cxn>
                    <a:cxn ang="0">
                      <a:pos x="201" y="141"/>
                    </a:cxn>
                    <a:cxn ang="0">
                      <a:pos x="164" y="110"/>
                    </a:cxn>
                    <a:cxn ang="0">
                      <a:pos x="124" y="80"/>
                    </a:cxn>
                    <a:cxn ang="0">
                      <a:pos x="86" y="51"/>
                    </a:cxn>
                    <a:cxn ang="0">
                      <a:pos x="48" y="25"/>
                    </a:cxn>
                    <a:cxn ang="0">
                      <a:pos x="9" y="0"/>
                    </a:cxn>
                    <a:cxn ang="0">
                      <a:pos x="0" y="17"/>
                    </a:cxn>
                    <a:cxn ang="0">
                      <a:pos x="37" y="43"/>
                    </a:cxn>
                    <a:cxn ang="0">
                      <a:pos x="76" y="68"/>
                    </a:cxn>
                    <a:cxn ang="0">
                      <a:pos x="114" y="96"/>
                    </a:cxn>
                    <a:cxn ang="0">
                      <a:pos x="151" y="126"/>
                    </a:cxn>
                    <a:cxn ang="0">
                      <a:pos x="188" y="157"/>
                    </a:cxn>
                    <a:cxn ang="0">
                      <a:pos x="226" y="189"/>
                    </a:cxn>
                    <a:cxn ang="0">
                      <a:pos x="263" y="222"/>
                    </a:cxn>
                    <a:cxn ang="0">
                      <a:pos x="301" y="256"/>
                    </a:cxn>
                    <a:cxn ang="0">
                      <a:pos x="335" y="291"/>
                    </a:cxn>
                    <a:cxn ang="0">
                      <a:pos x="370" y="326"/>
                    </a:cxn>
                    <a:cxn ang="0">
                      <a:pos x="404" y="363"/>
                    </a:cxn>
                    <a:cxn ang="0">
                      <a:pos x="436" y="398"/>
                    </a:cxn>
                    <a:cxn ang="0">
                      <a:pos x="468" y="434"/>
                    </a:cxn>
                    <a:cxn ang="0">
                      <a:pos x="498" y="471"/>
                    </a:cxn>
                    <a:cxn ang="0">
                      <a:pos x="527" y="508"/>
                    </a:cxn>
                    <a:cxn ang="0">
                      <a:pos x="554" y="543"/>
                    </a:cxn>
                    <a:cxn ang="0">
                      <a:pos x="557" y="547"/>
                    </a:cxn>
                    <a:cxn ang="0">
                      <a:pos x="565" y="530"/>
                    </a:cxn>
                  </a:cxnLst>
                  <a:rect l="0" t="0" r="r" b="b"/>
                  <a:pathLst>
                    <a:path w="570" h="547">
                      <a:moveTo>
                        <a:pt x="565" y="530"/>
                      </a:moveTo>
                      <a:lnTo>
                        <a:pt x="570" y="533"/>
                      </a:lnTo>
                      <a:lnTo>
                        <a:pt x="541" y="496"/>
                      </a:lnTo>
                      <a:lnTo>
                        <a:pt x="512" y="459"/>
                      </a:lnTo>
                      <a:lnTo>
                        <a:pt x="483" y="422"/>
                      </a:lnTo>
                      <a:lnTo>
                        <a:pt x="450" y="385"/>
                      </a:lnTo>
                      <a:lnTo>
                        <a:pt x="418" y="349"/>
                      </a:lnTo>
                      <a:lnTo>
                        <a:pt x="384" y="313"/>
                      </a:lnTo>
                      <a:lnTo>
                        <a:pt x="347" y="276"/>
                      </a:lnTo>
                      <a:lnTo>
                        <a:pt x="312" y="241"/>
                      </a:lnTo>
                      <a:lnTo>
                        <a:pt x="276" y="208"/>
                      </a:lnTo>
                      <a:lnTo>
                        <a:pt x="239" y="175"/>
                      </a:lnTo>
                      <a:lnTo>
                        <a:pt x="201" y="141"/>
                      </a:lnTo>
                      <a:lnTo>
                        <a:pt x="164" y="110"/>
                      </a:lnTo>
                      <a:lnTo>
                        <a:pt x="124" y="80"/>
                      </a:lnTo>
                      <a:lnTo>
                        <a:pt x="86" y="51"/>
                      </a:lnTo>
                      <a:lnTo>
                        <a:pt x="48" y="25"/>
                      </a:lnTo>
                      <a:lnTo>
                        <a:pt x="9" y="0"/>
                      </a:lnTo>
                      <a:lnTo>
                        <a:pt x="0" y="17"/>
                      </a:lnTo>
                      <a:lnTo>
                        <a:pt x="37" y="43"/>
                      </a:lnTo>
                      <a:lnTo>
                        <a:pt x="76" y="68"/>
                      </a:lnTo>
                      <a:lnTo>
                        <a:pt x="114" y="96"/>
                      </a:lnTo>
                      <a:lnTo>
                        <a:pt x="151" y="126"/>
                      </a:lnTo>
                      <a:lnTo>
                        <a:pt x="188" y="157"/>
                      </a:lnTo>
                      <a:lnTo>
                        <a:pt x="226" y="189"/>
                      </a:lnTo>
                      <a:lnTo>
                        <a:pt x="263" y="222"/>
                      </a:lnTo>
                      <a:lnTo>
                        <a:pt x="301" y="256"/>
                      </a:lnTo>
                      <a:lnTo>
                        <a:pt x="335" y="291"/>
                      </a:lnTo>
                      <a:lnTo>
                        <a:pt x="370" y="326"/>
                      </a:lnTo>
                      <a:lnTo>
                        <a:pt x="404" y="363"/>
                      </a:lnTo>
                      <a:lnTo>
                        <a:pt x="436" y="398"/>
                      </a:lnTo>
                      <a:lnTo>
                        <a:pt x="468" y="434"/>
                      </a:lnTo>
                      <a:lnTo>
                        <a:pt x="498" y="471"/>
                      </a:lnTo>
                      <a:lnTo>
                        <a:pt x="527" y="508"/>
                      </a:lnTo>
                      <a:lnTo>
                        <a:pt x="554" y="543"/>
                      </a:lnTo>
                      <a:lnTo>
                        <a:pt x="557" y="547"/>
                      </a:lnTo>
                      <a:lnTo>
                        <a:pt x="565" y="53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2" name="Freeform 976"/>
                <p:cNvSpPr>
                  <a:spLocks/>
                </p:cNvSpPr>
                <p:nvPr/>
              </p:nvSpPr>
              <p:spPr bwMode="auto">
                <a:xfrm>
                  <a:off x="4550" y="2694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4" y="11"/>
                    </a:cxn>
                    <a:cxn ang="0">
                      <a:pos x="13" y="0"/>
                    </a:cxn>
                    <a:cxn ang="0">
                      <a:pos x="13" y="3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0" y="17"/>
                    </a:cxn>
                    <a:cxn ang="0">
                      <a:pos x="6" y="19"/>
                    </a:cxn>
                    <a:cxn ang="0">
                      <a:pos x="9" y="20"/>
                    </a:cxn>
                    <a:cxn ang="0">
                      <a:pos x="13" y="22"/>
                    </a:cxn>
                    <a:cxn ang="0">
                      <a:pos x="23" y="11"/>
                    </a:cxn>
                    <a:cxn ang="0">
                      <a:pos x="13" y="22"/>
                    </a:cxn>
                    <a:cxn ang="0">
                      <a:pos x="23" y="22"/>
                    </a:cxn>
                    <a:cxn ang="0">
                      <a:pos x="23" y="11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23" h="22">
                      <a:moveTo>
                        <a:pt x="4" y="11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6" y="19"/>
                      </a:lnTo>
                      <a:lnTo>
                        <a:pt x="9" y="20"/>
                      </a:lnTo>
                      <a:lnTo>
                        <a:pt x="13" y="22"/>
                      </a:lnTo>
                      <a:lnTo>
                        <a:pt x="23" y="11"/>
                      </a:lnTo>
                      <a:lnTo>
                        <a:pt x="13" y="22"/>
                      </a:lnTo>
                      <a:lnTo>
                        <a:pt x="23" y="22"/>
                      </a:lnTo>
                      <a:lnTo>
                        <a:pt x="23" y="1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3" name="Freeform 977"/>
                <p:cNvSpPr>
                  <a:spLocks/>
                </p:cNvSpPr>
                <p:nvPr/>
              </p:nvSpPr>
              <p:spPr bwMode="auto">
                <a:xfrm>
                  <a:off x="4550" y="2696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9" y="4"/>
                    </a:cxn>
                    <a:cxn ang="0">
                      <a:pos x="19" y="3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9" h="4">
                      <a:moveTo>
                        <a:pt x="1" y="4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4" name="Freeform 978"/>
                <p:cNvSpPr>
                  <a:spLocks/>
                </p:cNvSpPr>
                <p:nvPr/>
              </p:nvSpPr>
              <p:spPr bwMode="auto">
                <a:xfrm>
                  <a:off x="2721" y="2371"/>
                  <a:ext cx="261" cy="319"/>
                </a:xfrm>
                <a:custGeom>
                  <a:avLst/>
                  <a:gdLst/>
                  <a:ahLst/>
                  <a:cxnLst>
                    <a:cxn ang="0">
                      <a:pos x="222" y="1146"/>
                    </a:cxn>
                    <a:cxn ang="0">
                      <a:pos x="318" y="958"/>
                    </a:cxn>
                    <a:cxn ang="0">
                      <a:pos x="416" y="774"/>
                    </a:cxn>
                    <a:cxn ang="0">
                      <a:pos x="525" y="596"/>
                    </a:cxn>
                    <a:cxn ang="0">
                      <a:pos x="651" y="423"/>
                    </a:cxn>
                    <a:cxn ang="0">
                      <a:pos x="749" y="313"/>
                    </a:cxn>
                    <a:cxn ang="0">
                      <a:pos x="755" y="320"/>
                    </a:cxn>
                    <a:cxn ang="0">
                      <a:pos x="709" y="472"/>
                    </a:cxn>
                    <a:cxn ang="0">
                      <a:pos x="653" y="623"/>
                    </a:cxn>
                    <a:cxn ang="0">
                      <a:pos x="594" y="773"/>
                    </a:cxn>
                    <a:cxn ang="0">
                      <a:pos x="538" y="924"/>
                    </a:cxn>
                    <a:cxn ang="0">
                      <a:pos x="492" y="1081"/>
                    </a:cxn>
                    <a:cxn ang="0">
                      <a:pos x="489" y="1139"/>
                    </a:cxn>
                    <a:cxn ang="0">
                      <a:pos x="504" y="1129"/>
                    </a:cxn>
                    <a:cxn ang="0">
                      <a:pos x="521" y="1116"/>
                    </a:cxn>
                    <a:cxn ang="0">
                      <a:pos x="608" y="1014"/>
                    </a:cxn>
                    <a:cxn ang="0">
                      <a:pos x="704" y="927"/>
                    </a:cxn>
                    <a:cxn ang="0">
                      <a:pos x="801" y="849"/>
                    </a:cxn>
                    <a:cxn ang="0">
                      <a:pos x="886" y="764"/>
                    </a:cxn>
                    <a:cxn ang="0">
                      <a:pos x="950" y="663"/>
                    </a:cxn>
                    <a:cxn ang="0">
                      <a:pos x="948" y="575"/>
                    </a:cxn>
                    <a:cxn ang="0">
                      <a:pos x="942" y="501"/>
                    </a:cxn>
                    <a:cxn ang="0">
                      <a:pos x="962" y="429"/>
                    </a:cxn>
                    <a:cxn ang="0">
                      <a:pos x="980" y="409"/>
                    </a:cxn>
                    <a:cxn ang="0">
                      <a:pos x="1000" y="396"/>
                    </a:cxn>
                    <a:cxn ang="0">
                      <a:pos x="1020" y="340"/>
                    </a:cxn>
                    <a:cxn ang="0">
                      <a:pos x="1039" y="191"/>
                    </a:cxn>
                    <a:cxn ang="0">
                      <a:pos x="1039" y="45"/>
                    </a:cxn>
                    <a:cxn ang="0">
                      <a:pos x="1000" y="6"/>
                    </a:cxn>
                    <a:cxn ang="0">
                      <a:pos x="949" y="24"/>
                    </a:cxn>
                    <a:cxn ang="0">
                      <a:pos x="897" y="48"/>
                    </a:cxn>
                    <a:cxn ang="0">
                      <a:pos x="846" y="75"/>
                    </a:cxn>
                    <a:cxn ang="0">
                      <a:pos x="797" y="102"/>
                    </a:cxn>
                    <a:cxn ang="0">
                      <a:pos x="733" y="142"/>
                    </a:cxn>
                    <a:cxn ang="0">
                      <a:pos x="639" y="213"/>
                    </a:cxn>
                    <a:cxn ang="0">
                      <a:pos x="547" y="290"/>
                    </a:cxn>
                    <a:cxn ang="0">
                      <a:pos x="460" y="373"/>
                    </a:cxn>
                    <a:cxn ang="0">
                      <a:pos x="379" y="461"/>
                    </a:cxn>
                    <a:cxn ang="0">
                      <a:pos x="302" y="554"/>
                    </a:cxn>
                    <a:cxn ang="0">
                      <a:pos x="232" y="653"/>
                    </a:cxn>
                    <a:cxn ang="0">
                      <a:pos x="166" y="753"/>
                    </a:cxn>
                    <a:cxn ang="0">
                      <a:pos x="108" y="856"/>
                    </a:cxn>
                    <a:cxn ang="0">
                      <a:pos x="57" y="962"/>
                    </a:cxn>
                    <a:cxn ang="0">
                      <a:pos x="14" y="1069"/>
                    </a:cxn>
                    <a:cxn ang="0">
                      <a:pos x="21" y="1152"/>
                    </a:cxn>
                    <a:cxn ang="0">
                      <a:pos x="80" y="1213"/>
                    </a:cxn>
                    <a:cxn ang="0">
                      <a:pos x="141" y="1271"/>
                    </a:cxn>
                    <a:cxn ang="0">
                      <a:pos x="152" y="1275"/>
                    </a:cxn>
                    <a:cxn ang="0">
                      <a:pos x="156" y="1273"/>
                    </a:cxn>
                  </a:cxnLst>
                  <a:rect l="0" t="0" r="r" b="b"/>
                  <a:pathLst>
                    <a:path w="1043" h="1276">
                      <a:moveTo>
                        <a:pt x="156" y="1273"/>
                      </a:moveTo>
                      <a:lnTo>
                        <a:pt x="190" y="1210"/>
                      </a:lnTo>
                      <a:lnTo>
                        <a:pt x="222" y="1146"/>
                      </a:lnTo>
                      <a:lnTo>
                        <a:pt x="254" y="1083"/>
                      </a:lnTo>
                      <a:lnTo>
                        <a:pt x="286" y="1021"/>
                      </a:lnTo>
                      <a:lnTo>
                        <a:pt x="318" y="958"/>
                      </a:lnTo>
                      <a:lnTo>
                        <a:pt x="350" y="896"/>
                      </a:lnTo>
                      <a:lnTo>
                        <a:pt x="383" y="836"/>
                      </a:lnTo>
                      <a:lnTo>
                        <a:pt x="416" y="774"/>
                      </a:lnTo>
                      <a:lnTo>
                        <a:pt x="451" y="715"/>
                      </a:lnTo>
                      <a:lnTo>
                        <a:pt x="487" y="654"/>
                      </a:lnTo>
                      <a:lnTo>
                        <a:pt x="525" y="596"/>
                      </a:lnTo>
                      <a:lnTo>
                        <a:pt x="565" y="536"/>
                      </a:lnTo>
                      <a:lnTo>
                        <a:pt x="606" y="480"/>
                      </a:lnTo>
                      <a:lnTo>
                        <a:pt x="651" y="423"/>
                      </a:lnTo>
                      <a:lnTo>
                        <a:pt x="697" y="367"/>
                      </a:lnTo>
                      <a:lnTo>
                        <a:pt x="746" y="313"/>
                      </a:lnTo>
                      <a:lnTo>
                        <a:pt x="749" y="313"/>
                      </a:lnTo>
                      <a:lnTo>
                        <a:pt x="752" y="314"/>
                      </a:lnTo>
                      <a:lnTo>
                        <a:pt x="755" y="316"/>
                      </a:lnTo>
                      <a:lnTo>
                        <a:pt x="755" y="320"/>
                      </a:lnTo>
                      <a:lnTo>
                        <a:pt x="741" y="371"/>
                      </a:lnTo>
                      <a:lnTo>
                        <a:pt x="726" y="422"/>
                      </a:lnTo>
                      <a:lnTo>
                        <a:pt x="709" y="472"/>
                      </a:lnTo>
                      <a:lnTo>
                        <a:pt x="691" y="523"/>
                      </a:lnTo>
                      <a:lnTo>
                        <a:pt x="673" y="573"/>
                      </a:lnTo>
                      <a:lnTo>
                        <a:pt x="653" y="623"/>
                      </a:lnTo>
                      <a:lnTo>
                        <a:pt x="633" y="673"/>
                      </a:lnTo>
                      <a:lnTo>
                        <a:pt x="612" y="722"/>
                      </a:lnTo>
                      <a:lnTo>
                        <a:pt x="594" y="773"/>
                      </a:lnTo>
                      <a:lnTo>
                        <a:pt x="574" y="823"/>
                      </a:lnTo>
                      <a:lnTo>
                        <a:pt x="555" y="874"/>
                      </a:lnTo>
                      <a:lnTo>
                        <a:pt x="538" y="924"/>
                      </a:lnTo>
                      <a:lnTo>
                        <a:pt x="521" y="975"/>
                      </a:lnTo>
                      <a:lnTo>
                        <a:pt x="506" y="1027"/>
                      </a:lnTo>
                      <a:lnTo>
                        <a:pt x="492" y="1081"/>
                      </a:lnTo>
                      <a:lnTo>
                        <a:pt x="480" y="1133"/>
                      </a:lnTo>
                      <a:lnTo>
                        <a:pt x="484" y="1138"/>
                      </a:lnTo>
                      <a:lnTo>
                        <a:pt x="489" y="1139"/>
                      </a:lnTo>
                      <a:lnTo>
                        <a:pt x="494" y="1137"/>
                      </a:lnTo>
                      <a:lnTo>
                        <a:pt x="500" y="1133"/>
                      </a:lnTo>
                      <a:lnTo>
                        <a:pt x="504" y="1129"/>
                      </a:lnTo>
                      <a:lnTo>
                        <a:pt x="510" y="1125"/>
                      </a:lnTo>
                      <a:lnTo>
                        <a:pt x="515" y="1120"/>
                      </a:lnTo>
                      <a:lnTo>
                        <a:pt x="521" y="1116"/>
                      </a:lnTo>
                      <a:lnTo>
                        <a:pt x="548" y="1081"/>
                      </a:lnTo>
                      <a:lnTo>
                        <a:pt x="577" y="1045"/>
                      </a:lnTo>
                      <a:lnTo>
                        <a:pt x="608" y="1014"/>
                      </a:lnTo>
                      <a:lnTo>
                        <a:pt x="639" y="984"/>
                      </a:lnTo>
                      <a:lnTo>
                        <a:pt x="671" y="956"/>
                      </a:lnTo>
                      <a:lnTo>
                        <a:pt x="704" y="927"/>
                      </a:lnTo>
                      <a:lnTo>
                        <a:pt x="736" y="901"/>
                      </a:lnTo>
                      <a:lnTo>
                        <a:pt x="769" y="876"/>
                      </a:lnTo>
                      <a:lnTo>
                        <a:pt x="801" y="849"/>
                      </a:lnTo>
                      <a:lnTo>
                        <a:pt x="830" y="823"/>
                      </a:lnTo>
                      <a:lnTo>
                        <a:pt x="859" y="793"/>
                      </a:lnTo>
                      <a:lnTo>
                        <a:pt x="886" y="764"/>
                      </a:lnTo>
                      <a:lnTo>
                        <a:pt x="911" y="732"/>
                      </a:lnTo>
                      <a:lnTo>
                        <a:pt x="931" y="700"/>
                      </a:lnTo>
                      <a:lnTo>
                        <a:pt x="950" y="663"/>
                      </a:lnTo>
                      <a:lnTo>
                        <a:pt x="966" y="624"/>
                      </a:lnTo>
                      <a:lnTo>
                        <a:pt x="955" y="600"/>
                      </a:lnTo>
                      <a:lnTo>
                        <a:pt x="948" y="575"/>
                      </a:lnTo>
                      <a:lnTo>
                        <a:pt x="942" y="550"/>
                      </a:lnTo>
                      <a:lnTo>
                        <a:pt x="941" y="526"/>
                      </a:lnTo>
                      <a:lnTo>
                        <a:pt x="942" y="501"/>
                      </a:lnTo>
                      <a:lnTo>
                        <a:pt x="944" y="474"/>
                      </a:lnTo>
                      <a:lnTo>
                        <a:pt x="951" y="452"/>
                      </a:lnTo>
                      <a:lnTo>
                        <a:pt x="962" y="429"/>
                      </a:lnTo>
                      <a:lnTo>
                        <a:pt x="967" y="421"/>
                      </a:lnTo>
                      <a:lnTo>
                        <a:pt x="974" y="414"/>
                      </a:lnTo>
                      <a:lnTo>
                        <a:pt x="980" y="409"/>
                      </a:lnTo>
                      <a:lnTo>
                        <a:pt x="987" y="404"/>
                      </a:lnTo>
                      <a:lnTo>
                        <a:pt x="994" y="400"/>
                      </a:lnTo>
                      <a:lnTo>
                        <a:pt x="1000" y="396"/>
                      </a:lnTo>
                      <a:lnTo>
                        <a:pt x="1006" y="391"/>
                      </a:lnTo>
                      <a:lnTo>
                        <a:pt x="1013" y="388"/>
                      </a:lnTo>
                      <a:lnTo>
                        <a:pt x="1020" y="340"/>
                      </a:lnTo>
                      <a:lnTo>
                        <a:pt x="1029" y="290"/>
                      </a:lnTo>
                      <a:lnTo>
                        <a:pt x="1035" y="241"/>
                      </a:lnTo>
                      <a:lnTo>
                        <a:pt x="1039" y="191"/>
                      </a:lnTo>
                      <a:lnTo>
                        <a:pt x="1043" y="142"/>
                      </a:lnTo>
                      <a:lnTo>
                        <a:pt x="1043" y="94"/>
                      </a:lnTo>
                      <a:lnTo>
                        <a:pt x="1039" y="45"/>
                      </a:lnTo>
                      <a:lnTo>
                        <a:pt x="1033" y="0"/>
                      </a:lnTo>
                      <a:lnTo>
                        <a:pt x="1017" y="2"/>
                      </a:lnTo>
                      <a:lnTo>
                        <a:pt x="1000" y="6"/>
                      </a:lnTo>
                      <a:lnTo>
                        <a:pt x="984" y="11"/>
                      </a:lnTo>
                      <a:lnTo>
                        <a:pt x="966" y="17"/>
                      </a:lnTo>
                      <a:lnTo>
                        <a:pt x="949" y="24"/>
                      </a:lnTo>
                      <a:lnTo>
                        <a:pt x="930" y="31"/>
                      </a:lnTo>
                      <a:lnTo>
                        <a:pt x="914" y="39"/>
                      </a:lnTo>
                      <a:lnTo>
                        <a:pt x="897" y="48"/>
                      </a:lnTo>
                      <a:lnTo>
                        <a:pt x="880" y="57"/>
                      </a:lnTo>
                      <a:lnTo>
                        <a:pt x="863" y="65"/>
                      </a:lnTo>
                      <a:lnTo>
                        <a:pt x="846" y="75"/>
                      </a:lnTo>
                      <a:lnTo>
                        <a:pt x="829" y="84"/>
                      </a:lnTo>
                      <a:lnTo>
                        <a:pt x="812" y="94"/>
                      </a:lnTo>
                      <a:lnTo>
                        <a:pt x="797" y="102"/>
                      </a:lnTo>
                      <a:lnTo>
                        <a:pt x="781" y="111"/>
                      </a:lnTo>
                      <a:lnTo>
                        <a:pt x="765" y="119"/>
                      </a:lnTo>
                      <a:lnTo>
                        <a:pt x="733" y="142"/>
                      </a:lnTo>
                      <a:lnTo>
                        <a:pt x="702" y="164"/>
                      </a:lnTo>
                      <a:lnTo>
                        <a:pt x="669" y="188"/>
                      </a:lnTo>
                      <a:lnTo>
                        <a:pt x="639" y="213"/>
                      </a:lnTo>
                      <a:lnTo>
                        <a:pt x="608" y="238"/>
                      </a:lnTo>
                      <a:lnTo>
                        <a:pt x="577" y="263"/>
                      </a:lnTo>
                      <a:lnTo>
                        <a:pt x="547" y="290"/>
                      </a:lnTo>
                      <a:lnTo>
                        <a:pt x="518" y="317"/>
                      </a:lnTo>
                      <a:lnTo>
                        <a:pt x="489" y="345"/>
                      </a:lnTo>
                      <a:lnTo>
                        <a:pt x="460" y="373"/>
                      </a:lnTo>
                      <a:lnTo>
                        <a:pt x="432" y="402"/>
                      </a:lnTo>
                      <a:lnTo>
                        <a:pt x="405" y="432"/>
                      </a:lnTo>
                      <a:lnTo>
                        <a:pt x="379" y="461"/>
                      </a:lnTo>
                      <a:lnTo>
                        <a:pt x="354" y="492"/>
                      </a:lnTo>
                      <a:lnTo>
                        <a:pt x="327" y="523"/>
                      </a:lnTo>
                      <a:lnTo>
                        <a:pt x="302" y="554"/>
                      </a:lnTo>
                      <a:lnTo>
                        <a:pt x="277" y="587"/>
                      </a:lnTo>
                      <a:lnTo>
                        <a:pt x="254" y="619"/>
                      </a:lnTo>
                      <a:lnTo>
                        <a:pt x="232" y="653"/>
                      </a:lnTo>
                      <a:lnTo>
                        <a:pt x="209" y="685"/>
                      </a:lnTo>
                      <a:lnTo>
                        <a:pt x="186" y="719"/>
                      </a:lnTo>
                      <a:lnTo>
                        <a:pt x="166" y="753"/>
                      </a:lnTo>
                      <a:lnTo>
                        <a:pt x="146" y="787"/>
                      </a:lnTo>
                      <a:lnTo>
                        <a:pt x="127" y="822"/>
                      </a:lnTo>
                      <a:lnTo>
                        <a:pt x="108" y="856"/>
                      </a:lnTo>
                      <a:lnTo>
                        <a:pt x="90" y="891"/>
                      </a:lnTo>
                      <a:lnTo>
                        <a:pt x="73" y="925"/>
                      </a:lnTo>
                      <a:lnTo>
                        <a:pt x="57" y="962"/>
                      </a:lnTo>
                      <a:lnTo>
                        <a:pt x="41" y="998"/>
                      </a:lnTo>
                      <a:lnTo>
                        <a:pt x="26" y="1033"/>
                      </a:lnTo>
                      <a:lnTo>
                        <a:pt x="14" y="1069"/>
                      </a:lnTo>
                      <a:lnTo>
                        <a:pt x="0" y="1105"/>
                      </a:lnTo>
                      <a:lnTo>
                        <a:pt x="8" y="1129"/>
                      </a:lnTo>
                      <a:lnTo>
                        <a:pt x="21" y="1152"/>
                      </a:lnTo>
                      <a:lnTo>
                        <a:pt x="38" y="1173"/>
                      </a:lnTo>
                      <a:lnTo>
                        <a:pt x="58" y="1194"/>
                      </a:lnTo>
                      <a:lnTo>
                        <a:pt x="80" y="1213"/>
                      </a:lnTo>
                      <a:lnTo>
                        <a:pt x="102" y="1232"/>
                      </a:lnTo>
                      <a:lnTo>
                        <a:pt x="123" y="1251"/>
                      </a:lnTo>
                      <a:lnTo>
                        <a:pt x="141" y="1271"/>
                      </a:lnTo>
                      <a:lnTo>
                        <a:pt x="145" y="1272"/>
                      </a:lnTo>
                      <a:lnTo>
                        <a:pt x="149" y="1273"/>
                      </a:lnTo>
                      <a:lnTo>
                        <a:pt x="152" y="1275"/>
                      </a:lnTo>
                      <a:lnTo>
                        <a:pt x="154" y="1276"/>
                      </a:lnTo>
                      <a:lnTo>
                        <a:pt x="155" y="1275"/>
                      </a:lnTo>
                      <a:lnTo>
                        <a:pt x="156" y="127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5" name="Freeform 979"/>
                <p:cNvSpPr>
                  <a:spLocks/>
                </p:cNvSpPr>
                <p:nvPr/>
              </p:nvSpPr>
              <p:spPr bwMode="auto">
                <a:xfrm>
                  <a:off x="2759" y="2447"/>
                  <a:ext cx="151" cy="243"/>
                </a:xfrm>
                <a:custGeom>
                  <a:avLst/>
                  <a:gdLst/>
                  <a:ahLst/>
                  <a:cxnLst>
                    <a:cxn ang="0">
                      <a:pos x="598" y="0"/>
                    </a:cxn>
                    <a:cxn ang="0">
                      <a:pos x="591" y="4"/>
                    </a:cxn>
                    <a:cxn ang="0">
                      <a:pos x="542" y="58"/>
                    </a:cxn>
                    <a:cxn ang="0">
                      <a:pos x="496" y="114"/>
                    </a:cxn>
                    <a:cxn ang="0">
                      <a:pos x="452" y="170"/>
                    </a:cxn>
                    <a:cxn ang="0">
                      <a:pos x="409" y="228"/>
                    </a:cxn>
                    <a:cxn ang="0">
                      <a:pos x="369" y="287"/>
                    </a:cxn>
                    <a:cxn ang="0">
                      <a:pos x="331" y="345"/>
                    </a:cxn>
                    <a:cxn ang="0">
                      <a:pos x="295" y="406"/>
                    </a:cxn>
                    <a:cxn ang="0">
                      <a:pos x="260" y="466"/>
                    </a:cxn>
                    <a:cxn ang="0">
                      <a:pos x="226" y="528"/>
                    </a:cxn>
                    <a:cxn ang="0">
                      <a:pos x="194" y="590"/>
                    </a:cxn>
                    <a:cxn ang="0">
                      <a:pos x="161" y="652"/>
                    </a:cxn>
                    <a:cxn ang="0">
                      <a:pos x="129" y="714"/>
                    </a:cxn>
                    <a:cxn ang="0">
                      <a:pos x="98" y="777"/>
                    </a:cxn>
                    <a:cxn ang="0">
                      <a:pos x="66" y="838"/>
                    </a:cxn>
                    <a:cxn ang="0">
                      <a:pos x="34" y="903"/>
                    </a:cxn>
                    <a:cxn ang="0">
                      <a:pos x="0" y="966"/>
                    </a:cxn>
                    <a:cxn ang="0">
                      <a:pos x="16" y="974"/>
                    </a:cxn>
                    <a:cxn ang="0">
                      <a:pos x="49" y="911"/>
                    </a:cxn>
                    <a:cxn ang="0">
                      <a:pos x="83" y="847"/>
                    </a:cxn>
                    <a:cxn ang="0">
                      <a:pos x="114" y="784"/>
                    </a:cxn>
                    <a:cxn ang="0">
                      <a:pos x="145" y="723"/>
                    </a:cxn>
                    <a:cxn ang="0">
                      <a:pos x="178" y="660"/>
                    </a:cxn>
                    <a:cxn ang="0">
                      <a:pos x="210" y="598"/>
                    </a:cxn>
                    <a:cxn ang="0">
                      <a:pos x="243" y="536"/>
                    </a:cxn>
                    <a:cxn ang="0">
                      <a:pos x="276" y="476"/>
                    </a:cxn>
                    <a:cxn ang="0">
                      <a:pos x="311" y="416"/>
                    </a:cxn>
                    <a:cxn ang="0">
                      <a:pos x="347" y="356"/>
                    </a:cxn>
                    <a:cxn ang="0">
                      <a:pos x="385" y="297"/>
                    </a:cxn>
                    <a:cxn ang="0">
                      <a:pos x="425" y="239"/>
                    </a:cxn>
                    <a:cxn ang="0">
                      <a:pos x="465" y="183"/>
                    </a:cxn>
                    <a:cxn ang="0">
                      <a:pos x="510" y="126"/>
                    </a:cxn>
                    <a:cxn ang="0">
                      <a:pos x="556" y="72"/>
                    </a:cxn>
                    <a:cxn ang="0">
                      <a:pos x="606" y="17"/>
                    </a:cxn>
                    <a:cxn ang="0">
                      <a:pos x="598" y="20"/>
                    </a:cxn>
                    <a:cxn ang="0">
                      <a:pos x="598" y="0"/>
                    </a:cxn>
                    <a:cxn ang="0">
                      <a:pos x="594" y="0"/>
                    </a:cxn>
                    <a:cxn ang="0">
                      <a:pos x="591" y="4"/>
                    </a:cxn>
                    <a:cxn ang="0">
                      <a:pos x="598" y="0"/>
                    </a:cxn>
                  </a:cxnLst>
                  <a:rect l="0" t="0" r="r" b="b"/>
                  <a:pathLst>
                    <a:path w="606" h="974">
                      <a:moveTo>
                        <a:pt x="598" y="0"/>
                      </a:moveTo>
                      <a:lnTo>
                        <a:pt x="591" y="4"/>
                      </a:lnTo>
                      <a:lnTo>
                        <a:pt x="542" y="58"/>
                      </a:lnTo>
                      <a:lnTo>
                        <a:pt x="496" y="114"/>
                      </a:lnTo>
                      <a:lnTo>
                        <a:pt x="452" y="170"/>
                      </a:lnTo>
                      <a:lnTo>
                        <a:pt x="409" y="228"/>
                      </a:lnTo>
                      <a:lnTo>
                        <a:pt x="369" y="287"/>
                      </a:lnTo>
                      <a:lnTo>
                        <a:pt x="331" y="345"/>
                      </a:lnTo>
                      <a:lnTo>
                        <a:pt x="295" y="406"/>
                      </a:lnTo>
                      <a:lnTo>
                        <a:pt x="260" y="466"/>
                      </a:lnTo>
                      <a:lnTo>
                        <a:pt x="226" y="528"/>
                      </a:lnTo>
                      <a:lnTo>
                        <a:pt x="194" y="590"/>
                      </a:lnTo>
                      <a:lnTo>
                        <a:pt x="161" y="652"/>
                      </a:lnTo>
                      <a:lnTo>
                        <a:pt x="129" y="714"/>
                      </a:lnTo>
                      <a:lnTo>
                        <a:pt x="98" y="777"/>
                      </a:lnTo>
                      <a:lnTo>
                        <a:pt x="66" y="838"/>
                      </a:lnTo>
                      <a:lnTo>
                        <a:pt x="34" y="903"/>
                      </a:lnTo>
                      <a:lnTo>
                        <a:pt x="0" y="966"/>
                      </a:lnTo>
                      <a:lnTo>
                        <a:pt x="16" y="974"/>
                      </a:lnTo>
                      <a:lnTo>
                        <a:pt x="49" y="911"/>
                      </a:lnTo>
                      <a:lnTo>
                        <a:pt x="83" y="847"/>
                      </a:lnTo>
                      <a:lnTo>
                        <a:pt x="114" y="784"/>
                      </a:lnTo>
                      <a:lnTo>
                        <a:pt x="145" y="723"/>
                      </a:lnTo>
                      <a:lnTo>
                        <a:pt x="178" y="660"/>
                      </a:lnTo>
                      <a:lnTo>
                        <a:pt x="210" y="598"/>
                      </a:lnTo>
                      <a:lnTo>
                        <a:pt x="243" y="536"/>
                      </a:lnTo>
                      <a:lnTo>
                        <a:pt x="276" y="476"/>
                      </a:lnTo>
                      <a:lnTo>
                        <a:pt x="311" y="416"/>
                      </a:lnTo>
                      <a:lnTo>
                        <a:pt x="347" y="356"/>
                      </a:lnTo>
                      <a:lnTo>
                        <a:pt x="385" y="297"/>
                      </a:lnTo>
                      <a:lnTo>
                        <a:pt x="425" y="239"/>
                      </a:lnTo>
                      <a:lnTo>
                        <a:pt x="465" y="183"/>
                      </a:lnTo>
                      <a:lnTo>
                        <a:pt x="510" y="126"/>
                      </a:lnTo>
                      <a:lnTo>
                        <a:pt x="556" y="72"/>
                      </a:lnTo>
                      <a:lnTo>
                        <a:pt x="606" y="17"/>
                      </a:lnTo>
                      <a:lnTo>
                        <a:pt x="598" y="20"/>
                      </a:lnTo>
                      <a:lnTo>
                        <a:pt x="598" y="0"/>
                      </a:lnTo>
                      <a:lnTo>
                        <a:pt x="594" y="0"/>
                      </a:lnTo>
                      <a:lnTo>
                        <a:pt x="591" y="4"/>
                      </a:lnTo>
                      <a:lnTo>
                        <a:pt x="598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6" name="Freeform 980"/>
                <p:cNvSpPr>
                  <a:spLocks/>
                </p:cNvSpPr>
                <p:nvPr/>
              </p:nvSpPr>
              <p:spPr bwMode="auto">
                <a:xfrm>
                  <a:off x="2908" y="2447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8" y="19"/>
                    </a:cxn>
                    <a:cxn ang="0">
                      <a:pos x="18" y="14"/>
                    </a:cxn>
                    <a:cxn ang="0">
                      <a:pos x="16" y="7"/>
                    </a:cxn>
                    <a:cxn ang="0">
                      <a:pos x="11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2" y="19"/>
                    </a:cxn>
                    <a:cxn ang="0">
                      <a:pos x="1" y="19"/>
                    </a:cxn>
                    <a:cxn ang="0">
                      <a:pos x="0" y="19"/>
                    </a:cxn>
                    <a:cxn ang="0">
                      <a:pos x="0" y="14"/>
                    </a:cxn>
                    <a:cxn ang="0">
                      <a:pos x="18" y="19"/>
                    </a:cxn>
                  </a:cxnLst>
                  <a:rect l="0" t="0" r="r" b="b"/>
                  <a:pathLst>
                    <a:path w="18" h="20">
                      <a:moveTo>
                        <a:pt x="18" y="19"/>
                      </a:moveTo>
                      <a:lnTo>
                        <a:pt x="18" y="14"/>
                      </a:lnTo>
                      <a:lnTo>
                        <a:pt x="16" y="7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7" name="Freeform 981"/>
                <p:cNvSpPr>
                  <a:spLocks/>
                </p:cNvSpPr>
                <p:nvPr/>
              </p:nvSpPr>
              <p:spPr bwMode="auto">
                <a:xfrm>
                  <a:off x="2839" y="2451"/>
                  <a:ext cx="74" cy="205"/>
                </a:xfrm>
                <a:custGeom>
                  <a:avLst/>
                  <a:gdLst/>
                  <a:ahLst/>
                  <a:cxnLst>
                    <a:cxn ang="0">
                      <a:pos x="18" y="811"/>
                    </a:cxn>
                    <a:cxn ang="0">
                      <a:pos x="19" y="818"/>
                    </a:cxn>
                    <a:cxn ang="0">
                      <a:pos x="32" y="765"/>
                    </a:cxn>
                    <a:cxn ang="0">
                      <a:pos x="45" y="713"/>
                    </a:cxn>
                    <a:cxn ang="0">
                      <a:pos x="60" y="661"/>
                    </a:cxn>
                    <a:cxn ang="0">
                      <a:pos x="77" y="609"/>
                    </a:cxn>
                    <a:cxn ang="0">
                      <a:pos x="95" y="559"/>
                    </a:cxn>
                    <a:cxn ang="0">
                      <a:pos x="113" y="508"/>
                    </a:cxn>
                    <a:cxn ang="0">
                      <a:pos x="132" y="458"/>
                    </a:cxn>
                    <a:cxn ang="0">
                      <a:pos x="152" y="408"/>
                    </a:cxn>
                    <a:cxn ang="0">
                      <a:pos x="172" y="360"/>
                    </a:cxn>
                    <a:cxn ang="0">
                      <a:pos x="192" y="308"/>
                    </a:cxn>
                    <a:cxn ang="0">
                      <a:pos x="212" y="260"/>
                    </a:cxn>
                    <a:cxn ang="0">
                      <a:pos x="230" y="210"/>
                    </a:cxn>
                    <a:cxn ang="0">
                      <a:pos x="248" y="159"/>
                    </a:cxn>
                    <a:cxn ang="0">
                      <a:pos x="265" y="109"/>
                    </a:cxn>
                    <a:cxn ang="0">
                      <a:pos x="279" y="56"/>
                    </a:cxn>
                    <a:cxn ang="0">
                      <a:pos x="294" y="5"/>
                    </a:cxn>
                    <a:cxn ang="0">
                      <a:pos x="276" y="0"/>
                    </a:cxn>
                    <a:cxn ang="0">
                      <a:pos x="262" y="52"/>
                    </a:cxn>
                    <a:cxn ang="0">
                      <a:pos x="247" y="102"/>
                    </a:cxn>
                    <a:cxn ang="0">
                      <a:pos x="230" y="153"/>
                    </a:cxn>
                    <a:cxn ang="0">
                      <a:pos x="212" y="203"/>
                    </a:cxn>
                    <a:cxn ang="0">
                      <a:pos x="193" y="253"/>
                    </a:cxn>
                    <a:cxn ang="0">
                      <a:pos x="174" y="302"/>
                    </a:cxn>
                    <a:cxn ang="0">
                      <a:pos x="154" y="352"/>
                    </a:cxn>
                    <a:cxn ang="0">
                      <a:pos x="133" y="402"/>
                    </a:cxn>
                    <a:cxn ang="0">
                      <a:pos x="114" y="452"/>
                    </a:cxn>
                    <a:cxn ang="0">
                      <a:pos x="95" y="502"/>
                    </a:cxn>
                    <a:cxn ang="0">
                      <a:pos x="76" y="553"/>
                    </a:cxn>
                    <a:cxn ang="0">
                      <a:pos x="59" y="603"/>
                    </a:cxn>
                    <a:cxn ang="0">
                      <a:pos x="41" y="656"/>
                    </a:cxn>
                    <a:cxn ang="0">
                      <a:pos x="26" y="709"/>
                    </a:cxn>
                    <a:cxn ang="0">
                      <a:pos x="14" y="761"/>
                    </a:cxn>
                    <a:cxn ang="0">
                      <a:pos x="1" y="815"/>
                    </a:cxn>
                    <a:cxn ang="0">
                      <a:pos x="2" y="822"/>
                    </a:cxn>
                    <a:cxn ang="0">
                      <a:pos x="1" y="815"/>
                    </a:cxn>
                    <a:cxn ang="0">
                      <a:pos x="0" y="818"/>
                    </a:cxn>
                    <a:cxn ang="0">
                      <a:pos x="2" y="822"/>
                    </a:cxn>
                    <a:cxn ang="0">
                      <a:pos x="18" y="811"/>
                    </a:cxn>
                  </a:cxnLst>
                  <a:rect l="0" t="0" r="r" b="b"/>
                  <a:pathLst>
                    <a:path w="294" h="822">
                      <a:moveTo>
                        <a:pt x="18" y="811"/>
                      </a:moveTo>
                      <a:lnTo>
                        <a:pt x="19" y="818"/>
                      </a:lnTo>
                      <a:lnTo>
                        <a:pt x="32" y="765"/>
                      </a:lnTo>
                      <a:lnTo>
                        <a:pt x="45" y="713"/>
                      </a:lnTo>
                      <a:lnTo>
                        <a:pt x="60" y="661"/>
                      </a:lnTo>
                      <a:lnTo>
                        <a:pt x="77" y="609"/>
                      </a:lnTo>
                      <a:lnTo>
                        <a:pt x="95" y="559"/>
                      </a:lnTo>
                      <a:lnTo>
                        <a:pt x="113" y="508"/>
                      </a:lnTo>
                      <a:lnTo>
                        <a:pt x="132" y="458"/>
                      </a:lnTo>
                      <a:lnTo>
                        <a:pt x="152" y="408"/>
                      </a:lnTo>
                      <a:lnTo>
                        <a:pt x="172" y="360"/>
                      </a:lnTo>
                      <a:lnTo>
                        <a:pt x="192" y="308"/>
                      </a:lnTo>
                      <a:lnTo>
                        <a:pt x="212" y="260"/>
                      </a:lnTo>
                      <a:lnTo>
                        <a:pt x="230" y="210"/>
                      </a:lnTo>
                      <a:lnTo>
                        <a:pt x="248" y="159"/>
                      </a:lnTo>
                      <a:lnTo>
                        <a:pt x="265" y="109"/>
                      </a:lnTo>
                      <a:lnTo>
                        <a:pt x="279" y="56"/>
                      </a:lnTo>
                      <a:lnTo>
                        <a:pt x="294" y="5"/>
                      </a:lnTo>
                      <a:lnTo>
                        <a:pt x="276" y="0"/>
                      </a:lnTo>
                      <a:lnTo>
                        <a:pt x="262" y="52"/>
                      </a:lnTo>
                      <a:lnTo>
                        <a:pt x="247" y="102"/>
                      </a:lnTo>
                      <a:lnTo>
                        <a:pt x="230" y="153"/>
                      </a:lnTo>
                      <a:lnTo>
                        <a:pt x="212" y="203"/>
                      </a:lnTo>
                      <a:lnTo>
                        <a:pt x="193" y="253"/>
                      </a:lnTo>
                      <a:lnTo>
                        <a:pt x="174" y="302"/>
                      </a:lnTo>
                      <a:lnTo>
                        <a:pt x="154" y="352"/>
                      </a:lnTo>
                      <a:lnTo>
                        <a:pt x="133" y="402"/>
                      </a:lnTo>
                      <a:lnTo>
                        <a:pt x="114" y="452"/>
                      </a:lnTo>
                      <a:lnTo>
                        <a:pt x="95" y="502"/>
                      </a:lnTo>
                      <a:lnTo>
                        <a:pt x="76" y="553"/>
                      </a:lnTo>
                      <a:lnTo>
                        <a:pt x="59" y="603"/>
                      </a:lnTo>
                      <a:lnTo>
                        <a:pt x="41" y="656"/>
                      </a:lnTo>
                      <a:lnTo>
                        <a:pt x="26" y="709"/>
                      </a:lnTo>
                      <a:lnTo>
                        <a:pt x="14" y="761"/>
                      </a:lnTo>
                      <a:lnTo>
                        <a:pt x="1" y="815"/>
                      </a:lnTo>
                      <a:lnTo>
                        <a:pt x="2" y="822"/>
                      </a:lnTo>
                      <a:lnTo>
                        <a:pt x="1" y="815"/>
                      </a:lnTo>
                      <a:lnTo>
                        <a:pt x="0" y="818"/>
                      </a:lnTo>
                      <a:lnTo>
                        <a:pt x="2" y="822"/>
                      </a:lnTo>
                      <a:lnTo>
                        <a:pt x="18" y="81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8" name="Freeform 982"/>
                <p:cNvSpPr>
                  <a:spLocks/>
                </p:cNvSpPr>
                <p:nvPr/>
              </p:nvSpPr>
              <p:spPr bwMode="auto">
                <a:xfrm>
                  <a:off x="2839" y="2648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41" y="5"/>
                    </a:cxn>
                    <a:cxn ang="0">
                      <a:pos x="45" y="0"/>
                    </a:cxn>
                    <a:cxn ang="0">
                      <a:pos x="38" y="5"/>
                    </a:cxn>
                    <a:cxn ang="0">
                      <a:pos x="31" y="11"/>
                    </a:cxn>
                    <a:cxn ang="0">
                      <a:pos x="27" y="15"/>
                    </a:cxn>
                    <a:cxn ang="0">
                      <a:pos x="22" y="18"/>
                    </a:cxn>
                    <a:cxn ang="0">
                      <a:pos x="18" y="21"/>
                    </a:cxn>
                    <a:cxn ang="0">
                      <a:pos x="17" y="22"/>
                    </a:cxn>
                    <a:cxn ang="0">
                      <a:pos x="16" y="22"/>
                    </a:cxn>
                    <a:cxn ang="0">
                      <a:pos x="16" y="21"/>
                    </a:cxn>
                    <a:cxn ang="0">
                      <a:pos x="0" y="32"/>
                    </a:cxn>
                    <a:cxn ang="0">
                      <a:pos x="8" y="39"/>
                    </a:cxn>
                    <a:cxn ang="0">
                      <a:pos x="17" y="41"/>
                    </a:cxn>
                    <a:cxn ang="0">
                      <a:pos x="27" y="38"/>
                    </a:cxn>
                    <a:cxn ang="0">
                      <a:pos x="32" y="34"/>
                    </a:cxn>
                    <a:cxn ang="0">
                      <a:pos x="38" y="30"/>
                    </a:cxn>
                    <a:cxn ang="0">
                      <a:pos x="43" y="25"/>
                    </a:cxn>
                    <a:cxn ang="0">
                      <a:pos x="49" y="21"/>
                    </a:cxn>
                    <a:cxn ang="0">
                      <a:pos x="53" y="19"/>
                    </a:cxn>
                    <a:cxn ang="0">
                      <a:pos x="57" y="15"/>
                    </a:cxn>
                    <a:cxn ang="0">
                      <a:pos x="41" y="5"/>
                    </a:cxn>
                  </a:cxnLst>
                  <a:rect l="0" t="0" r="r" b="b"/>
                  <a:pathLst>
                    <a:path w="57" h="41">
                      <a:moveTo>
                        <a:pt x="41" y="5"/>
                      </a:moveTo>
                      <a:lnTo>
                        <a:pt x="45" y="0"/>
                      </a:lnTo>
                      <a:lnTo>
                        <a:pt x="38" y="5"/>
                      </a:lnTo>
                      <a:lnTo>
                        <a:pt x="31" y="11"/>
                      </a:lnTo>
                      <a:lnTo>
                        <a:pt x="27" y="15"/>
                      </a:lnTo>
                      <a:lnTo>
                        <a:pt x="22" y="18"/>
                      </a:lnTo>
                      <a:lnTo>
                        <a:pt x="18" y="21"/>
                      </a:lnTo>
                      <a:lnTo>
                        <a:pt x="17" y="22"/>
                      </a:lnTo>
                      <a:lnTo>
                        <a:pt x="16" y="22"/>
                      </a:lnTo>
                      <a:lnTo>
                        <a:pt x="16" y="21"/>
                      </a:lnTo>
                      <a:lnTo>
                        <a:pt x="0" y="32"/>
                      </a:lnTo>
                      <a:lnTo>
                        <a:pt x="8" y="39"/>
                      </a:lnTo>
                      <a:lnTo>
                        <a:pt x="17" y="41"/>
                      </a:lnTo>
                      <a:lnTo>
                        <a:pt x="27" y="38"/>
                      </a:lnTo>
                      <a:lnTo>
                        <a:pt x="32" y="34"/>
                      </a:lnTo>
                      <a:lnTo>
                        <a:pt x="38" y="30"/>
                      </a:lnTo>
                      <a:lnTo>
                        <a:pt x="43" y="25"/>
                      </a:lnTo>
                      <a:lnTo>
                        <a:pt x="49" y="21"/>
                      </a:lnTo>
                      <a:lnTo>
                        <a:pt x="53" y="19"/>
                      </a:lnTo>
                      <a:lnTo>
                        <a:pt x="57" y="15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59" name="Freeform 983"/>
                <p:cNvSpPr>
                  <a:spLocks/>
                </p:cNvSpPr>
                <p:nvPr/>
              </p:nvSpPr>
              <p:spPr bwMode="auto">
                <a:xfrm>
                  <a:off x="2850" y="2526"/>
                  <a:ext cx="116" cy="125"/>
                </a:xfrm>
                <a:custGeom>
                  <a:avLst/>
                  <a:gdLst/>
                  <a:ahLst/>
                  <a:cxnLst>
                    <a:cxn ang="0">
                      <a:pos x="445" y="8"/>
                    </a:cxn>
                    <a:cxn ang="0">
                      <a:pos x="444" y="1"/>
                    </a:cxn>
                    <a:cxn ang="0">
                      <a:pos x="429" y="38"/>
                    </a:cxn>
                    <a:cxn ang="0">
                      <a:pos x="411" y="75"/>
                    </a:cxn>
                    <a:cxn ang="0">
                      <a:pos x="389" y="107"/>
                    </a:cxn>
                    <a:cxn ang="0">
                      <a:pos x="365" y="138"/>
                    </a:cxn>
                    <a:cxn ang="0">
                      <a:pos x="339" y="166"/>
                    </a:cxn>
                    <a:cxn ang="0">
                      <a:pos x="312" y="193"/>
                    </a:cxn>
                    <a:cxn ang="0">
                      <a:pos x="283" y="221"/>
                    </a:cxn>
                    <a:cxn ang="0">
                      <a:pos x="250" y="247"/>
                    </a:cxn>
                    <a:cxn ang="0">
                      <a:pos x="218" y="273"/>
                    </a:cxn>
                    <a:cxn ang="0">
                      <a:pos x="184" y="299"/>
                    </a:cxn>
                    <a:cxn ang="0">
                      <a:pos x="153" y="328"/>
                    </a:cxn>
                    <a:cxn ang="0">
                      <a:pos x="120" y="356"/>
                    </a:cxn>
                    <a:cxn ang="0">
                      <a:pos x="89" y="386"/>
                    </a:cxn>
                    <a:cxn ang="0">
                      <a:pos x="56" y="418"/>
                    </a:cxn>
                    <a:cxn ang="0">
                      <a:pos x="29" y="453"/>
                    </a:cxn>
                    <a:cxn ang="0">
                      <a:pos x="0" y="491"/>
                    </a:cxn>
                    <a:cxn ang="0">
                      <a:pos x="16" y="501"/>
                    </a:cxn>
                    <a:cxn ang="0">
                      <a:pos x="42" y="466"/>
                    </a:cxn>
                    <a:cxn ang="0">
                      <a:pos x="71" y="431"/>
                    </a:cxn>
                    <a:cxn ang="0">
                      <a:pos x="100" y="400"/>
                    </a:cxn>
                    <a:cxn ang="0">
                      <a:pos x="133" y="371"/>
                    </a:cxn>
                    <a:cxn ang="0">
                      <a:pos x="164" y="342"/>
                    </a:cxn>
                    <a:cxn ang="0">
                      <a:pos x="197" y="315"/>
                    </a:cxn>
                    <a:cxn ang="0">
                      <a:pos x="230" y="287"/>
                    </a:cxn>
                    <a:cxn ang="0">
                      <a:pos x="263" y="261"/>
                    </a:cxn>
                    <a:cxn ang="0">
                      <a:pos x="294" y="236"/>
                    </a:cxn>
                    <a:cxn ang="0">
                      <a:pos x="323" y="208"/>
                    </a:cxn>
                    <a:cxn ang="0">
                      <a:pos x="353" y="179"/>
                    </a:cxn>
                    <a:cxn ang="0">
                      <a:pos x="380" y="149"/>
                    </a:cxn>
                    <a:cxn ang="0">
                      <a:pos x="406" y="117"/>
                    </a:cxn>
                    <a:cxn ang="0">
                      <a:pos x="428" y="85"/>
                    </a:cxn>
                    <a:cxn ang="0">
                      <a:pos x="446" y="47"/>
                    </a:cxn>
                    <a:cxn ang="0">
                      <a:pos x="462" y="7"/>
                    </a:cxn>
                    <a:cxn ang="0">
                      <a:pos x="461" y="0"/>
                    </a:cxn>
                    <a:cxn ang="0">
                      <a:pos x="462" y="7"/>
                    </a:cxn>
                    <a:cxn ang="0">
                      <a:pos x="464" y="3"/>
                    </a:cxn>
                    <a:cxn ang="0">
                      <a:pos x="461" y="0"/>
                    </a:cxn>
                    <a:cxn ang="0">
                      <a:pos x="445" y="8"/>
                    </a:cxn>
                  </a:cxnLst>
                  <a:rect l="0" t="0" r="r" b="b"/>
                  <a:pathLst>
                    <a:path w="464" h="501">
                      <a:moveTo>
                        <a:pt x="445" y="8"/>
                      </a:moveTo>
                      <a:lnTo>
                        <a:pt x="444" y="1"/>
                      </a:lnTo>
                      <a:lnTo>
                        <a:pt x="429" y="38"/>
                      </a:lnTo>
                      <a:lnTo>
                        <a:pt x="411" y="75"/>
                      </a:lnTo>
                      <a:lnTo>
                        <a:pt x="389" y="107"/>
                      </a:lnTo>
                      <a:lnTo>
                        <a:pt x="365" y="138"/>
                      </a:lnTo>
                      <a:lnTo>
                        <a:pt x="339" y="166"/>
                      </a:lnTo>
                      <a:lnTo>
                        <a:pt x="312" y="193"/>
                      </a:lnTo>
                      <a:lnTo>
                        <a:pt x="283" y="221"/>
                      </a:lnTo>
                      <a:lnTo>
                        <a:pt x="250" y="247"/>
                      </a:lnTo>
                      <a:lnTo>
                        <a:pt x="218" y="273"/>
                      </a:lnTo>
                      <a:lnTo>
                        <a:pt x="184" y="299"/>
                      </a:lnTo>
                      <a:lnTo>
                        <a:pt x="153" y="328"/>
                      </a:lnTo>
                      <a:lnTo>
                        <a:pt x="120" y="356"/>
                      </a:lnTo>
                      <a:lnTo>
                        <a:pt x="89" y="386"/>
                      </a:lnTo>
                      <a:lnTo>
                        <a:pt x="56" y="418"/>
                      </a:lnTo>
                      <a:lnTo>
                        <a:pt x="29" y="453"/>
                      </a:lnTo>
                      <a:lnTo>
                        <a:pt x="0" y="491"/>
                      </a:lnTo>
                      <a:lnTo>
                        <a:pt x="16" y="501"/>
                      </a:lnTo>
                      <a:lnTo>
                        <a:pt x="42" y="466"/>
                      </a:lnTo>
                      <a:lnTo>
                        <a:pt x="71" y="431"/>
                      </a:lnTo>
                      <a:lnTo>
                        <a:pt x="100" y="400"/>
                      </a:lnTo>
                      <a:lnTo>
                        <a:pt x="133" y="371"/>
                      </a:lnTo>
                      <a:lnTo>
                        <a:pt x="164" y="342"/>
                      </a:lnTo>
                      <a:lnTo>
                        <a:pt x="197" y="315"/>
                      </a:lnTo>
                      <a:lnTo>
                        <a:pt x="230" y="287"/>
                      </a:lnTo>
                      <a:lnTo>
                        <a:pt x="263" y="261"/>
                      </a:lnTo>
                      <a:lnTo>
                        <a:pt x="294" y="236"/>
                      </a:lnTo>
                      <a:lnTo>
                        <a:pt x="323" y="208"/>
                      </a:lnTo>
                      <a:lnTo>
                        <a:pt x="353" y="179"/>
                      </a:lnTo>
                      <a:lnTo>
                        <a:pt x="380" y="149"/>
                      </a:lnTo>
                      <a:lnTo>
                        <a:pt x="406" y="117"/>
                      </a:lnTo>
                      <a:lnTo>
                        <a:pt x="428" y="85"/>
                      </a:lnTo>
                      <a:lnTo>
                        <a:pt x="446" y="47"/>
                      </a:lnTo>
                      <a:lnTo>
                        <a:pt x="462" y="7"/>
                      </a:lnTo>
                      <a:lnTo>
                        <a:pt x="461" y="0"/>
                      </a:lnTo>
                      <a:lnTo>
                        <a:pt x="462" y="7"/>
                      </a:lnTo>
                      <a:lnTo>
                        <a:pt x="464" y="3"/>
                      </a:lnTo>
                      <a:lnTo>
                        <a:pt x="461" y="0"/>
                      </a:lnTo>
                      <a:lnTo>
                        <a:pt x="445" y="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0" name="Freeform 984"/>
                <p:cNvSpPr>
                  <a:spLocks/>
                </p:cNvSpPr>
                <p:nvPr/>
              </p:nvSpPr>
              <p:spPr bwMode="auto">
                <a:xfrm>
                  <a:off x="2954" y="2477"/>
                  <a:ext cx="11" cy="51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3" y="2"/>
                    </a:cxn>
                    <a:cxn ang="0">
                      <a:pos x="12" y="24"/>
                    </a:cxn>
                    <a:cxn ang="0">
                      <a:pos x="6" y="48"/>
                    </a:cxn>
                    <a:cxn ang="0">
                      <a:pos x="1" y="77"/>
                    </a:cxn>
                    <a:cxn ang="0">
                      <a:pos x="0" y="102"/>
                    </a:cxn>
                    <a:cxn ang="0">
                      <a:pos x="4" y="126"/>
                    </a:cxn>
                    <a:cxn ang="0">
                      <a:pos x="8" y="154"/>
                    </a:cxn>
                    <a:cxn ang="0">
                      <a:pos x="15" y="180"/>
                    </a:cxn>
                    <a:cxn ang="0">
                      <a:pos x="28" y="205"/>
                    </a:cxn>
                    <a:cxn ang="0">
                      <a:pos x="44" y="197"/>
                    </a:cxn>
                    <a:cxn ang="0">
                      <a:pos x="34" y="174"/>
                    </a:cxn>
                    <a:cxn ang="0">
                      <a:pos x="27" y="149"/>
                    </a:cxn>
                    <a:cxn ang="0">
                      <a:pos x="21" y="125"/>
                    </a:cxn>
                    <a:cxn ang="0">
                      <a:pos x="20" y="102"/>
                    </a:cxn>
                    <a:cxn ang="0">
                      <a:pos x="20" y="77"/>
                    </a:cxn>
                    <a:cxn ang="0">
                      <a:pos x="23" y="53"/>
                    </a:cxn>
                    <a:cxn ang="0">
                      <a:pos x="30" y="30"/>
                    </a:cxn>
                    <a:cxn ang="0">
                      <a:pos x="40" y="10"/>
                    </a:cxn>
                    <a:cxn ang="0">
                      <a:pos x="40" y="1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4" h="205">
                      <a:moveTo>
                        <a:pt x="23" y="0"/>
                      </a:moveTo>
                      <a:lnTo>
                        <a:pt x="23" y="2"/>
                      </a:lnTo>
                      <a:lnTo>
                        <a:pt x="12" y="24"/>
                      </a:lnTo>
                      <a:lnTo>
                        <a:pt x="6" y="48"/>
                      </a:lnTo>
                      <a:lnTo>
                        <a:pt x="1" y="77"/>
                      </a:lnTo>
                      <a:lnTo>
                        <a:pt x="0" y="102"/>
                      </a:lnTo>
                      <a:lnTo>
                        <a:pt x="4" y="126"/>
                      </a:lnTo>
                      <a:lnTo>
                        <a:pt x="8" y="154"/>
                      </a:lnTo>
                      <a:lnTo>
                        <a:pt x="15" y="180"/>
                      </a:lnTo>
                      <a:lnTo>
                        <a:pt x="28" y="205"/>
                      </a:lnTo>
                      <a:lnTo>
                        <a:pt x="44" y="197"/>
                      </a:lnTo>
                      <a:lnTo>
                        <a:pt x="34" y="174"/>
                      </a:lnTo>
                      <a:lnTo>
                        <a:pt x="27" y="149"/>
                      </a:lnTo>
                      <a:lnTo>
                        <a:pt x="21" y="125"/>
                      </a:lnTo>
                      <a:lnTo>
                        <a:pt x="20" y="102"/>
                      </a:lnTo>
                      <a:lnTo>
                        <a:pt x="20" y="77"/>
                      </a:lnTo>
                      <a:lnTo>
                        <a:pt x="23" y="53"/>
                      </a:lnTo>
                      <a:lnTo>
                        <a:pt x="30" y="30"/>
                      </a:lnTo>
                      <a:lnTo>
                        <a:pt x="40" y="10"/>
                      </a:lnTo>
                      <a:lnTo>
                        <a:pt x="40" y="1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1" name="Freeform 985"/>
                <p:cNvSpPr>
                  <a:spLocks/>
                </p:cNvSpPr>
                <p:nvPr/>
              </p:nvSpPr>
              <p:spPr bwMode="auto">
                <a:xfrm>
                  <a:off x="2960" y="2466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6"/>
                    </a:cxn>
                    <a:cxn ang="0">
                      <a:pos x="53" y="0"/>
                    </a:cxn>
                    <a:cxn ang="0">
                      <a:pos x="48" y="4"/>
                    </a:cxn>
                    <a:cxn ang="0">
                      <a:pos x="41" y="8"/>
                    </a:cxn>
                    <a:cxn ang="0">
                      <a:pos x="35" y="11"/>
                    </a:cxn>
                    <a:cxn ang="0">
                      <a:pos x="29" y="16"/>
                    </a:cxn>
                    <a:cxn ang="0">
                      <a:pos x="22" y="20"/>
                    </a:cxn>
                    <a:cxn ang="0">
                      <a:pos x="14" y="27"/>
                    </a:cxn>
                    <a:cxn ang="0">
                      <a:pos x="7" y="35"/>
                    </a:cxn>
                    <a:cxn ang="0">
                      <a:pos x="0" y="44"/>
                    </a:cxn>
                    <a:cxn ang="0">
                      <a:pos x="17" y="55"/>
                    </a:cxn>
                    <a:cxn ang="0">
                      <a:pos x="22" y="48"/>
                    </a:cxn>
                    <a:cxn ang="0">
                      <a:pos x="28" y="41"/>
                    </a:cxn>
                    <a:cxn ang="0">
                      <a:pos x="32" y="37"/>
                    </a:cxn>
                    <a:cxn ang="0">
                      <a:pos x="40" y="33"/>
                    </a:cxn>
                    <a:cxn ang="0">
                      <a:pos x="46" y="29"/>
                    </a:cxn>
                    <a:cxn ang="0">
                      <a:pos x="51" y="24"/>
                    </a:cxn>
                    <a:cxn ang="0">
                      <a:pos x="58" y="20"/>
                    </a:cxn>
                    <a:cxn ang="0">
                      <a:pos x="65" y="15"/>
                    </a:cxn>
                    <a:cxn ang="0">
                      <a:pos x="68" y="9"/>
                    </a:cxn>
                    <a:cxn ang="0">
                      <a:pos x="49" y="6"/>
                    </a:cxn>
                  </a:cxnLst>
                  <a:rect l="0" t="0" r="r" b="b"/>
                  <a:pathLst>
                    <a:path w="68" h="55">
                      <a:moveTo>
                        <a:pt x="49" y="6"/>
                      </a:moveTo>
                      <a:lnTo>
                        <a:pt x="53" y="0"/>
                      </a:lnTo>
                      <a:lnTo>
                        <a:pt x="48" y="4"/>
                      </a:lnTo>
                      <a:lnTo>
                        <a:pt x="41" y="8"/>
                      </a:lnTo>
                      <a:lnTo>
                        <a:pt x="35" y="11"/>
                      </a:lnTo>
                      <a:lnTo>
                        <a:pt x="29" y="16"/>
                      </a:lnTo>
                      <a:lnTo>
                        <a:pt x="22" y="20"/>
                      </a:lnTo>
                      <a:lnTo>
                        <a:pt x="14" y="27"/>
                      </a:lnTo>
                      <a:lnTo>
                        <a:pt x="7" y="35"/>
                      </a:lnTo>
                      <a:lnTo>
                        <a:pt x="0" y="44"/>
                      </a:lnTo>
                      <a:lnTo>
                        <a:pt x="17" y="55"/>
                      </a:lnTo>
                      <a:lnTo>
                        <a:pt x="22" y="48"/>
                      </a:lnTo>
                      <a:lnTo>
                        <a:pt x="28" y="41"/>
                      </a:lnTo>
                      <a:lnTo>
                        <a:pt x="32" y="37"/>
                      </a:lnTo>
                      <a:lnTo>
                        <a:pt x="40" y="33"/>
                      </a:lnTo>
                      <a:lnTo>
                        <a:pt x="46" y="29"/>
                      </a:lnTo>
                      <a:lnTo>
                        <a:pt x="51" y="24"/>
                      </a:lnTo>
                      <a:lnTo>
                        <a:pt x="58" y="20"/>
                      </a:lnTo>
                      <a:lnTo>
                        <a:pt x="65" y="15"/>
                      </a:lnTo>
                      <a:lnTo>
                        <a:pt x="68" y="9"/>
                      </a:lnTo>
                      <a:lnTo>
                        <a:pt x="49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2" name="Freeform 986"/>
                <p:cNvSpPr>
                  <a:spLocks/>
                </p:cNvSpPr>
                <p:nvPr/>
              </p:nvSpPr>
              <p:spPr bwMode="auto">
                <a:xfrm>
                  <a:off x="2972" y="2368"/>
                  <a:ext cx="13" cy="100"/>
                </a:xfrm>
                <a:custGeom>
                  <a:avLst/>
                  <a:gdLst/>
                  <a:ahLst/>
                  <a:cxnLst>
                    <a:cxn ang="0">
                      <a:pos x="33" y="22"/>
                    </a:cxn>
                    <a:cxn ang="0">
                      <a:pos x="22" y="13"/>
                    </a:cxn>
                    <a:cxn ang="0">
                      <a:pos x="29" y="57"/>
                    </a:cxn>
                    <a:cxn ang="0">
                      <a:pos x="31" y="106"/>
                    </a:cxn>
                    <a:cxn ang="0">
                      <a:pos x="31" y="154"/>
                    </a:cxn>
                    <a:cxn ang="0">
                      <a:pos x="29" y="203"/>
                    </a:cxn>
                    <a:cxn ang="0">
                      <a:pos x="23" y="252"/>
                    </a:cxn>
                    <a:cxn ang="0">
                      <a:pos x="18" y="301"/>
                    </a:cxn>
                    <a:cxn ang="0">
                      <a:pos x="9" y="350"/>
                    </a:cxn>
                    <a:cxn ang="0">
                      <a:pos x="0" y="398"/>
                    </a:cxn>
                    <a:cxn ang="0">
                      <a:pos x="19" y="401"/>
                    </a:cxn>
                    <a:cxn ang="0">
                      <a:pos x="28" y="352"/>
                    </a:cxn>
                    <a:cxn ang="0">
                      <a:pos x="35" y="303"/>
                    </a:cxn>
                    <a:cxn ang="0">
                      <a:pos x="42" y="253"/>
                    </a:cxn>
                    <a:cxn ang="0">
                      <a:pos x="47" y="203"/>
                    </a:cxn>
                    <a:cxn ang="0">
                      <a:pos x="50" y="154"/>
                    </a:cxn>
                    <a:cxn ang="0">
                      <a:pos x="50" y="106"/>
                    </a:cxn>
                    <a:cxn ang="0">
                      <a:pos x="47" y="57"/>
                    </a:cxn>
                    <a:cxn ang="0">
                      <a:pos x="41" y="11"/>
                    </a:cxn>
                    <a:cxn ang="0">
                      <a:pos x="30" y="3"/>
                    </a:cxn>
                    <a:cxn ang="0">
                      <a:pos x="41" y="11"/>
                    </a:cxn>
                    <a:cxn ang="0">
                      <a:pos x="40" y="0"/>
                    </a:cxn>
                    <a:cxn ang="0">
                      <a:pos x="30" y="3"/>
                    </a:cxn>
                    <a:cxn ang="0">
                      <a:pos x="33" y="22"/>
                    </a:cxn>
                  </a:cxnLst>
                  <a:rect l="0" t="0" r="r" b="b"/>
                  <a:pathLst>
                    <a:path w="50" h="401">
                      <a:moveTo>
                        <a:pt x="33" y="22"/>
                      </a:moveTo>
                      <a:lnTo>
                        <a:pt x="22" y="13"/>
                      </a:lnTo>
                      <a:lnTo>
                        <a:pt x="29" y="57"/>
                      </a:lnTo>
                      <a:lnTo>
                        <a:pt x="31" y="106"/>
                      </a:lnTo>
                      <a:lnTo>
                        <a:pt x="31" y="154"/>
                      </a:lnTo>
                      <a:lnTo>
                        <a:pt x="29" y="203"/>
                      </a:lnTo>
                      <a:lnTo>
                        <a:pt x="23" y="252"/>
                      </a:lnTo>
                      <a:lnTo>
                        <a:pt x="18" y="301"/>
                      </a:lnTo>
                      <a:lnTo>
                        <a:pt x="9" y="350"/>
                      </a:lnTo>
                      <a:lnTo>
                        <a:pt x="0" y="398"/>
                      </a:lnTo>
                      <a:lnTo>
                        <a:pt x="19" y="401"/>
                      </a:lnTo>
                      <a:lnTo>
                        <a:pt x="28" y="352"/>
                      </a:lnTo>
                      <a:lnTo>
                        <a:pt x="35" y="303"/>
                      </a:lnTo>
                      <a:lnTo>
                        <a:pt x="42" y="253"/>
                      </a:lnTo>
                      <a:lnTo>
                        <a:pt x="47" y="203"/>
                      </a:lnTo>
                      <a:lnTo>
                        <a:pt x="50" y="154"/>
                      </a:lnTo>
                      <a:lnTo>
                        <a:pt x="50" y="106"/>
                      </a:lnTo>
                      <a:lnTo>
                        <a:pt x="47" y="57"/>
                      </a:lnTo>
                      <a:lnTo>
                        <a:pt x="41" y="11"/>
                      </a:lnTo>
                      <a:lnTo>
                        <a:pt x="30" y="3"/>
                      </a:lnTo>
                      <a:lnTo>
                        <a:pt x="41" y="11"/>
                      </a:lnTo>
                      <a:lnTo>
                        <a:pt x="40" y="0"/>
                      </a:lnTo>
                      <a:lnTo>
                        <a:pt x="30" y="3"/>
                      </a:lnTo>
                      <a:lnTo>
                        <a:pt x="33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3" name="Freeform 987"/>
                <p:cNvSpPr>
                  <a:spLocks/>
                </p:cNvSpPr>
                <p:nvPr/>
              </p:nvSpPr>
              <p:spPr bwMode="auto">
                <a:xfrm>
                  <a:off x="2911" y="2369"/>
                  <a:ext cx="69" cy="34"/>
                </a:xfrm>
                <a:custGeom>
                  <a:avLst/>
                  <a:gdLst/>
                  <a:ahLst/>
                  <a:cxnLst>
                    <a:cxn ang="0">
                      <a:pos x="10" y="136"/>
                    </a:cxn>
                    <a:cxn ang="0">
                      <a:pos x="9" y="136"/>
                    </a:cxn>
                    <a:cxn ang="0">
                      <a:pos x="25" y="128"/>
                    </a:cxn>
                    <a:cxn ang="0">
                      <a:pos x="40" y="120"/>
                    </a:cxn>
                    <a:cxn ang="0">
                      <a:pos x="57" y="111"/>
                    </a:cxn>
                    <a:cxn ang="0">
                      <a:pos x="73" y="102"/>
                    </a:cxn>
                    <a:cxn ang="0">
                      <a:pos x="89" y="92"/>
                    </a:cxn>
                    <a:cxn ang="0">
                      <a:pos x="106" y="83"/>
                    </a:cxn>
                    <a:cxn ang="0">
                      <a:pos x="124" y="74"/>
                    </a:cxn>
                    <a:cxn ang="0">
                      <a:pos x="140" y="65"/>
                    </a:cxn>
                    <a:cxn ang="0">
                      <a:pos x="157" y="58"/>
                    </a:cxn>
                    <a:cxn ang="0">
                      <a:pos x="176" y="49"/>
                    </a:cxn>
                    <a:cxn ang="0">
                      <a:pos x="191" y="42"/>
                    </a:cxn>
                    <a:cxn ang="0">
                      <a:pos x="209" y="35"/>
                    </a:cxn>
                    <a:cxn ang="0">
                      <a:pos x="226" y="29"/>
                    </a:cxn>
                    <a:cxn ang="0">
                      <a:pos x="242" y="24"/>
                    </a:cxn>
                    <a:cxn ang="0">
                      <a:pos x="258" y="21"/>
                    </a:cxn>
                    <a:cxn ang="0">
                      <a:pos x="275" y="19"/>
                    </a:cxn>
                    <a:cxn ang="0">
                      <a:pos x="272" y="0"/>
                    </a:cxn>
                    <a:cxn ang="0">
                      <a:pos x="256" y="2"/>
                    </a:cxn>
                    <a:cxn ang="0">
                      <a:pos x="238" y="4"/>
                    </a:cxn>
                    <a:cxn ang="0">
                      <a:pos x="220" y="10"/>
                    </a:cxn>
                    <a:cxn ang="0">
                      <a:pos x="203" y="17"/>
                    </a:cxn>
                    <a:cxn ang="0">
                      <a:pos x="185" y="23"/>
                    </a:cxn>
                    <a:cxn ang="0">
                      <a:pos x="167" y="30"/>
                    </a:cxn>
                    <a:cxn ang="0">
                      <a:pos x="149" y="39"/>
                    </a:cxn>
                    <a:cxn ang="0">
                      <a:pos x="132" y="48"/>
                    </a:cxn>
                    <a:cxn ang="0">
                      <a:pos x="116" y="58"/>
                    </a:cxn>
                    <a:cxn ang="0">
                      <a:pos x="98" y="66"/>
                    </a:cxn>
                    <a:cxn ang="0">
                      <a:pos x="81" y="76"/>
                    </a:cxn>
                    <a:cxn ang="0">
                      <a:pos x="65" y="85"/>
                    </a:cxn>
                    <a:cxn ang="0">
                      <a:pos x="48" y="95"/>
                    </a:cxn>
                    <a:cxn ang="0">
                      <a:pos x="32" y="103"/>
                    </a:cxn>
                    <a:cxn ang="0">
                      <a:pos x="17" y="111"/>
                    </a:cxn>
                    <a:cxn ang="0">
                      <a:pos x="1" y="120"/>
                    </a:cxn>
                    <a:cxn ang="0">
                      <a:pos x="0" y="120"/>
                    </a:cxn>
                    <a:cxn ang="0">
                      <a:pos x="10" y="136"/>
                    </a:cxn>
                  </a:cxnLst>
                  <a:rect l="0" t="0" r="r" b="b"/>
                  <a:pathLst>
                    <a:path w="275" h="136">
                      <a:moveTo>
                        <a:pt x="10" y="136"/>
                      </a:moveTo>
                      <a:lnTo>
                        <a:pt x="9" y="136"/>
                      </a:lnTo>
                      <a:lnTo>
                        <a:pt x="25" y="128"/>
                      </a:lnTo>
                      <a:lnTo>
                        <a:pt x="40" y="120"/>
                      </a:lnTo>
                      <a:lnTo>
                        <a:pt x="57" y="111"/>
                      </a:lnTo>
                      <a:lnTo>
                        <a:pt x="73" y="102"/>
                      </a:lnTo>
                      <a:lnTo>
                        <a:pt x="89" y="92"/>
                      </a:lnTo>
                      <a:lnTo>
                        <a:pt x="106" y="83"/>
                      </a:lnTo>
                      <a:lnTo>
                        <a:pt x="124" y="74"/>
                      </a:lnTo>
                      <a:lnTo>
                        <a:pt x="140" y="65"/>
                      </a:lnTo>
                      <a:lnTo>
                        <a:pt x="157" y="58"/>
                      </a:lnTo>
                      <a:lnTo>
                        <a:pt x="176" y="49"/>
                      </a:lnTo>
                      <a:lnTo>
                        <a:pt x="191" y="42"/>
                      </a:lnTo>
                      <a:lnTo>
                        <a:pt x="209" y="35"/>
                      </a:lnTo>
                      <a:lnTo>
                        <a:pt x="226" y="29"/>
                      </a:lnTo>
                      <a:lnTo>
                        <a:pt x="242" y="24"/>
                      </a:lnTo>
                      <a:lnTo>
                        <a:pt x="258" y="21"/>
                      </a:lnTo>
                      <a:lnTo>
                        <a:pt x="275" y="19"/>
                      </a:lnTo>
                      <a:lnTo>
                        <a:pt x="272" y="0"/>
                      </a:lnTo>
                      <a:lnTo>
                        <a:pt x="256" y="2"/>
                      </a:lnTo>
                      <a:lnTo>
                        <a:pt x="238" y="4"/>
                      </a:lnTo>
                      <a:lnTo>
                        <a:pt x="220" y="10"/>
                      </a:lnTo>
                      <a:lnTo>
                        <a:pt x="203" y="17"/>
                      </a:lnTo>
                      <a:lnTo>
                        <a:pt x="185" y="23"/>
                      </a:lnTo>
                      <a:lnTo>
                        <a:pt x="167" y="30"/>
                      </a:lnTo>
                      <a:lnTo>
                        <a:pt x="149" y="39"/>
                      </a:lnTo>
                      <a:lnTo>
                        <a:pt x="132" y="48"/>
                      </a:lnTo>
                      <a:lnTo>
                        <a:pt x="116" y="58"/>
                      </a:lnTo>
                      <a:lnTo>
                        <a:pt x="98" y="66"/>
                      </a:lnTo>
                      <a:lnTo>
                        <a:pt x="81" y="76"/>
                      </a:lnTo>
                      <a:lnTo>
                        <a:pt x="65" y="85"/>
                      </a:lnTo>
                      <a:lnTo>
                        <a:pt x="48" y="95"/>
                      </a:lnTo>
                      <a:lnTo>
                        <a:pt x="32" y="103"/>
                      </a:lnTo>
                      <a:lnTo>
                        <a:pt x="17" y="111"/>
                      </a:lnTo>
                      <a:lnTo>
                        <a:pt x="1" y="120"/>
                      </a:lnTo>
                      <a:lnTo>
                        <a:pt x="0" y="120"/>
                      </a:lnTo>
                      <a:lnTo>
                        <a:pt x="10" y="13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4" name="Freeform 988"/>
                <p:cNvSpPr>
                  <a:spLocks/>
                </p:cNvSpPr>
                <p:nvPr/>
              </p:nvSpPr>
              <p:spPr bwMode="auto">
                <a:xfrm>
                  <a:off x="2719" y="2399"/>
                  <a:ext cx="195" cy="249"/>
                </a:xfrm>
                <a:custGeom>
                  <a:avLst/>
                  <a:gdLst/>
                  <a:ahLst/>
                  <a:cxnLst>
                    <a:cxn ang="0">
                      <a:pos x="18" y="996"/>
                    </a:cxn>
                    <a:cxn ang="0">
                      <a:pos x="44" y="925"/>
                    </a:cxn>
                    <a:cxn ang="0">
                      <a:pos x="74" y="854"/>
                    </a:cxn>
                    <a:cxn ang="0">
                      <a:pos x="106" y="784"/>
                    </a:cxn>
                    <a:cxn ang="0">
                      <a:pos x="143" y="715"/>
                    </a:cxn>
                    <a:cxn ang="0">
                      <a:pos x="182" y="648"/>
                    </a:cxn>
                    <a:cxn ang="0">
                      <a:pos x="225" y="580"/>
                    </a:cxn>
                    <a:cxn ang="0">
                      <a:pos x="270" y="513"/>
                    </a:cxn>
                    <a:cxn ang="0">
                      <a:pos x="317" y="450"/>
                    </a:cxn>
                    <a:cxn ang="0">
                      <a:pos x="369" y="387"/>
                    </a:cxn>
                    <a:cxn ang="0">
                      <a:pos x="421" y="327"/>
                    </a:cxn>
                    <a:cxn ang="0">
                      <a:pos x="476" y="269"/>
                    </a:cxn>
                    <a:cxn ang="0">
                      <a:pos x="532" y="214"/>
                    </a:cxn>
                    <a:cxn ang="0">
                      <a:pos x="591" y="159"/>
                    </a:cxn>
                    <a:cxn ang="0">
                      <a:pos x="653" y="108"/>
                    </a:cxn>
                    <a:cxn ang="0">
                      <a:pos x="714" y="61"/>
                    </a:cxn>
                    <a:cxn ang="0">
                      <a:pos x="778" y="16"/>
                    </a:cxn>
                    <a:cxn ang="0">
                      <a:pos x="735" y="22"/>
                    </a:cxn>
                    <a:cxn ang="0">
                      <a:pos x="671" y="70"/>
                    </a:cxn>
                    <a:cxn ang="0">
                      <a:pos x="610" y="118"/>
                    </a:cxn>
                    <a:cxn ang="0">
                      <a:pos x="550" y="172"/>
                    </a:cxn>
                    <a:cxn ang="0">
                      <a:pos x="492" y="227"/>
                    </a:cxn>
                    <a:cxn ang="0">
                      <a:pos x="433" y="285"/>
                    </a:cxn>
                    <a:cxn ang="0">
                      <a:pos x="380" y="344"/>
                    </a:cxn>
                    <a:cxn ang="0">
                      <a:pos x="329" y="405"/>
                    </a:cxn>
                    <a:cxn ang="0">
                      <a:pos x="278" y="469"/>
                    </a:cxn>
                    <a:cxn ang="0">
                      <a:pos x="232" y="536"/>
                    </a:cxn>
                    <a:cxn ang="0">
                      <a:pos x="187" y="604"/>
                    </a:cxn>
                    <a:cxn ang="0">
                      <a:pos x="147" y="671"/>
                    </a:cxn>
                    <a:cxn ang="0">
                      <a:pos x="107" y="740"/>
                    </a:cxn>
                    <a:cxn ang="0">
                      <a:pos x="73" y="810"/>
                    </a:cxn>
                    <a:cxn ang="0">
                      <a:pos x="40" y="883"/>
                    </a:cxn>
                    <a:cxn ang="0">
                      <a:pos x="12" y="954"/>
                    </a:cxn>
                    <a:cxn ang="0">
                      <a:pos x="0" y="995"/>
                    </a:cxn>
                  </a:cxnLst>
                  <a:rect l="0" t="0" r="r" b="b"/>
                  <a:pathLst>
                    <a:path w="778" h="996">
                      <a:moveTo>
                        <a:pt x="18" y="992"/>
                      </a:moveTo>
                      <a:lnTo>
                        <a:pt x="18" y="996"/>
                      </a:lnTo>
                      <a:lnTo>
                        <a:pt x="31" y="960"/>
                      </a:lnTo>
                      <a:lnTo>
                        <a:pt x="44" y="925"/>
                      </a:lnTo>
                      <a:lnTo>
                        <a:pt x="58" y="889"/>
                      </a:lnTo>
                      <a:lnTo>
                        <a:pt x="74" y="854"/>
                      </a:lnTo>
                      <a:lnTo>
                        <a:pt x="89" y="820"/>
                      </a:lnTo>
                      <a:lnTo>
                        <a:pt x="106" y="784"/>
                      </a:lnTo>
                      <a:lnTo>
                        <a:pt x="124" y="749"/>
                      </a:lnTo>
                      <a:lnTo>
                        <a:pt x="143" y="715"/>
                      </a:lnTo>
                      <a:lnTo>
                        <a:pt x="163" y="682"/>
                      </a:lnTo>
                      <a:lnTo>
                        <a:pt x="182" y="648"/>
                      </a:lnTo>
                      <a:lnTo>
                        <a:pt x="204" y="614"/>
                      </a:lnTo>
                      <a:lnTo>
                        <a:pt x="225" y="580"/>
                      </a:lnTo>
                      <a:lnTo>
                        <a:pt x="248" y="546"/>
                      </a:lnTo>
                      <a:lnTo>
                        <a:pt x="270" y="513"/>
                      </a:lnTo>
                      <a:lnTo>
                        <a:pt x="292" y="482"/>
                      </a:lnTo>
                      <a:lnTo>
                        <a:pt x="317" y="450"/>
                      </a:lnTo>
                      <a:lnTo>
                        <a:pt x="343" y="418"/>
                      </a:lnTo>
                      <a:lnTo>
                        <a:pt x="369" y="387"/>
                      </a:lnTo>
                      <a:lnTo>
                        <a:pt x="394" y="357"/>
                      </a:lnTo>
                      <a:lnTo>
                        <a:pt x="421" y="327"/>
                      </a:lnTo>
                      <a:lnTo>
                        <a:pt x="447" y="298"/>
                      </a:lnTo>
                      <a:lnTo>
                        <a:pt x="476" y="269"/>
                      </a:lnTo>
                      <a:lnTo>
                        <a:pt x="503" y="241"/>
                      </a:lnTo>
                      <a:lnTo>
                        <a:pt x="532" y="214"/>
                      </a:lnTo>
                      <a:lnTo>
                        <a:pt x="562" y="186"/>
                      </a:lnTo>
                      <a:lnTo>
                        <a:pt x="591" y="159"/>
                      </a:lnTo>
                      <a:lnTo>
                        <a:pt x="621" y="134"/>
                      </a:lnTo>
                      <a:lnTo>
                        <a:pt x="653" y="108"/>
                      </a:lnTo>
                      <a:lnTo>
                        <a:pt x="683" y="84"/>
                      </a:lnTo>
                      <a:lnTo>
                        <a:pt x="714" y="61"/>
                      </a:lnTo>
                      <a:lnTo>
                        <a:pt x="746" y="39"/>
                      </a:lnTo>
                      <a:lnTo>
                        <a:pt x="778" y="16"/>
                      </a:lnTo>
                      <a:lnTo>
                        <a:pt x="768" y="0"/>
                      </a:lnTo>
                      <a:lnTo>
                        <a:pt x="735" y="22"/>
                      </a:lnTo>
                      <a:lnTo>
                        <a:pt x="704" y="45"/>
                      </a:lnTo>
                      <a:lnTo>
                        <a:pt x="671" y="70"/>
                      </a:lnTo>
                      <a:lnTo>
                        <a:pt x="640" y="95"/>
                      </a:lnTo>
                      <a:lnTo>
                        <a:pt x="610" y="118"/>
                      </a:lnTo>
                      <a:lnTo>
                        <a:pt x="579" y="145"/>
                      </a:lnTo>
                      <a:lnTo>
                        <a:pt x="550" y="172"/>
                      </a:lnTo>
                      <a:lnTo>
                        <a:pt x="519" y="199"/>
                      </a:lnTo>
                      <a:lnTo>
                        <a:pt x="492" y="227"/>
                      </a:lnTo>
                      <a:lnTo>
                        <a:pt x="461" y="254"/>
                      </a:lnTo>
                      <a:lnTo>
                        <a:pt x="433" y="285"/>
                      </a:lnTo>
                      <a:lnTo>
                        <a:pt x="406" y="315"/>
                      </a:lnTo>
                      <a:lnTo>
                        <a:pt x="380" y="344"/>
                      </a:lnTo>
                      <a:lnTo>
                        <a:pt x="353" y="375"/>
                      </a:lnTo>
                      <a:lnTo>
                        <a:pt x="329" y="405"/>
                      </a:lnTo>
                      <a:lnTo>
                        <a:pt x="302" y="437"/>
                      </a:lnTo>
                      <a:lnTo>
                        <a:pt x="278" y="469"/>
                      </a:lnTo>
                      <a:lnTo>
                        <a:pt x="254" y="504"/>
                      </a:lnTo>
                      <a:lnTo>
                        <a:pt x="232" y="536"/>
                      </a:lnTo>
                      <a:lnTo>
                        <a:pt x="208" y="569"/>
                      </a:lnTo>
                      <a:lnTo>
                        <a:pt x="187" y="604"/>
                      </a:lnTo>
                      <a:lnTo>
                        <a:pt x="165" y="637"/>
                      </a:lnTo>
                      <a:lnTo>
                        <a:pt x="147" y="671"/>
                      </a:lnTo>
                      <a:lnTo>
                        <a:pt x="127" y="705"/>
                      </a:lnTo>
                      <a:lnTo>
                        <a:pt x="107" y="740"/>
                      </a:lnTo>
                      <a:lnTo>
                        <a:pt x="90" y="776"/>
                      </a:lnTo>
                      <a:lnTo>
                        <a:pt x="73" y="810"/>
                      </a:lnTo>
                      <a:lnTo>
                        <a:pt x="55" y="846"/>
                      </a:lnTo>
                      <a:lnTo>
                        <a:pt x="40" y="883"/>
                      </a:lnTo>
                      <a:lnTo>
                        <a:pt x="25" y="919"/>
                      </a:lnTo>
                      <a:lnTo>
                        <a:pt x="12" y="954"/>
                      </a:lnTo>
                      <a:lnTo>
                        <a:pt x="0" y="990"/>
                      </a:lnTo>
                      <a:lnTo>
                        <a:pt x="0" y="995"/>
                      </a:lnTo>
                      <a:lnTo>
                        <a:pt x="18" y="99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5" name="Freeform 989"/>
                <p:cNvSpPr>
                  <a:spLocks/>
                </p:cNvSpPr>
                <p:nvPr/>
              </p:nvSpPr>
              <p:spPr bwMode="auto">
                <a:xfrm>
                  <a:off x="2719" y="2647"/>
                  <a:ext cx="40" cy="44"/>
                </a:xfrm>
                <a:custGeom>
                  <a:avLst/>
                  <a:gdLst/>
                  <a:ahLst/>
                  <a:cxnLst>
                    <a:cxn ang="0">
                      <a:pos x="153" y="158"/>
                    </a:cxn>
                    <a:cxn ang="0">
                      <a:pos x="156" y="162"/>
                    </a:cxn>
                    <a:cxn ang="0">
                      <a:pos x="136" y="141"/>
                    </a:cxn>
                    <a:cxn ang="0">
                      <a:pos x="116" y="122"/>
                    </a:cxn>
                    <a:cxn ang="0">
                      <a:pos x="95" y="103"/>
                    </a:cxn>
                    <a:cxn ang="0">
                      <a:pos x="73" y="84"/>
                    </a:cxn>
                    <a:cxn ang="0">
                      <a:pos x="53" y="65"/>
                    </a:cxn>
                    <a:cxn ang="0">
                      <a:pos x="37" y="44"/>
                    </a:cxn>
                    <a:cxn ang="0">
                      <a:pos x="25" y="23"/>
                    </a:cxn>
                    <a:cxn ang="0">
                      <a:pos x="18" y="0"/>
                    </a:cxn>
                    <a:cxn ang="0">
                      <a:pos x="0" y="3"/>
                    </a:cxn>
                    <a:cxn ang="0">
                      <a:pos x="8" y="29"/>
                    </a:cxn>
                    <a:cxn ang="0">
                      <a:pos x="20" y="55"/>
                    </a:cxn>
                    <a:cxn ang="0">
                      <a:pos x="39" y="76"/>
                    </a:cxn>
                    <a:cxn ang="0">
                      <a:pos x="61" y="98"/>
                    </a:cxn>
                    <a:cxn ang="0">
                      <a:pos x="82" y="118"/>
                    </a:cxn>
                    <a:cxn ang="0">
                      <a:pos x="103" y="137"/>
                    </a:cxn>
                    <a:cxn ang="0">
                      <a:pos x="125" y="155"/>
                    </a:cxn>
                    <a:cxn ang="0">
                      <a:pos x="142" y="174"/>
                    </a:cxn>
                    <a:cxn ang="0">
                      <a:pos x="147" y="177"/>
                    </a:cxn>
                    <a:cxn ang="0">
                      <a:pos x="153" y="158"/>
                    </a:cxn>
                  </a:cxnLst>
                  <a:rect l="0" t="0" r="r" b="b"/>
                  <a:pathLst>
                    <a:path w="156" h="177">
                      <a:moveTo>
                        <a:pt x="153" y="158"/>
                      </a:moveTo>
                      <a:lnTo>
                        <a:pt x="156" y="162"/>
                      </a:lnTo>
                      <a:lnTo>
                        <a:pt x="136" y="141"/>
                      </a:lnTo>
                      <a:lnTo>
                        <a:pt x="116" y="122"/>
                      </a:lnTo>
                      <a:lnTo>
                        <a:pt x="95" y="103"/>
                      </a:lnTo>
                      <a:lnTo>
                        <a:pt x="73" y="84"/>
                      </a:lnTo>
                      <a:lnTo>
                        <a:pt x="53" y="65"/>
                      </a:lnTo>
                      <a:lnTo>
                        <a:pt x="37" y="44"/>
                      </a:lnTo>
                      <a:lnTo>
                        <a:pt x="25" y="23"/>
                      </a:lnTo>
                      <a:lnTo>
                        <a:pt x="18" y="0"/>
                      </a:lnTo>
                      <a:lnTo>
                        <a:pt x="0" y="3"/>
                      </a:lnTo>
                      <a:lnTo>
                        <a:pt x="8" y="29"/>
                      </a:lnTo>
                      <a:lnTo>
                        <a:pt x="20" y="55"/>
                      </a:lnTo>
                      <a:lnTo>
                        <a:pt x="39" y="76"/>
                      </a:lnTo>
                      <a:lnTo>
                        <a:pt x="61" y="98"/>
                      </a:lnTo>
                      <a:lnTo>
                        <a:pt x="82" y="118"/>
                      </a:lnTo>
                      <a:lnTo>
                        <a:pt x="103" y="137"/>
                      </a:lnTo>
                      <a:lnTo>
                        <a:pt x="125" y="155"/>
                      </a:lnTo>
                      <a:lnTo>
                        <a:pt x="142" y="174"/>
                      </a:lnTo>
                      <a:lnTo>
                        <a:pt x="147" y="177"/>
                      </a:lnTo>
                      <a:lnTo>
                        <a:pt x="153" y="15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6" name="Freeform 990"/>
                <p:cNvSpPr>
                  <a:spLocks/>
                </p:cNvSpPr>
                <p:nvPr/>
              </p:nvSpPr>
              <p:spPr bwMode="auto">
                <a:xfrm>
                  <a:off x="2757" y="268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9" y="6"/>
                    </a:cxn>
                    <a:cxn ang="0">
                      <a:pos x="22" y="6"/>
                    </a:cxn>
                    <a:cxn ang="0">
                      <a:pos x="16" y="5"/>
                    </a:cxn>
                    <a:cxn ang="0">
                      <a:pos x="14" y="3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5" y="19"/>
                    </a:cxn>
                    <a:cxn ang="0">
                      <a:pos x="7" y="22"/>
                    </a:cxn>
                    <a:cxn ang="0">
                      <a:pos x="8" y="22"/>
                    </a:cxn>
                    <a:cxn ang="0">
                      <a:pos x="7" y="22"/>
                    </a:cxn>
                    <a:cxn ang="0">
                      <a:pos x="20" y="23"/>
                    </a:cxn>
                    <a:cxn ang="0">
                      <a:pos x="7" y="22"/>
                    </a:cxn>
                    <a:cxn ang="0">
                      <a:pos x="14" y="27"/>
                    </a:cxn>
                    <a:cxn ang="0">
                      <a:pos x="20" y="23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22" h="27">
                      <a:moveTo>
                        <a:pt x="9" y="6"/>
                      </a:moveTo>
                      <a:lnTo>
                        <a:pt x="22" y="6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20" y="23"/>
                      </a:lnTo>
                      <a:lnTo>
                        <a:pt x="7" y="22"/>
                      </a:lnTo>
                      <a:lnTo>
                        <a:pt x="14" y="27"/>
                      </a:lnTo>
                      <a:lnTo>
                        <a:pt x="20" y="23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7" name="Freeform 991"/>
                <p:cNvSpPr>
                  <a:spLocks/>
                </p:cNvSpPr>
                <p:nvPr/>
              </p:nvSpPr>
              <p:spPr bwMode="auto">
                <a:xfrm>
                  <a:off x="2759" y="2688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1" y="19"/>
                    </a:cxn>
                    <a:cxn ang="0">
                      <a:pos x="9" y="19"/>
                    </a:cxn>
                    <a:cxn ang="0">
                      <a:pos x="13" y="18"/>
                    </a:cxn>
                    <a:cxn ang="0">
                      <a:pos x="15" y="14"/>
                    </a:cxn>
                    <a:cxn ang="0">
                      <a:pos x="14" y="15"/>
                    </a:cxn>
                    <a:cxn ang="0">
                      <a:pos x="16" y="1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6" h="19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13" y="18"/>
                      </a:lnTo>
                      <a:lnTo>
                        <a:pt x="15" y="14"/>
                      </a:lnTo>
                      <a:lnTo>
                        <a:pt x="14" y="15"/>
                      </a:lnTo>
                      <a:lnTo>
                        <a:pt x="16" y="1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8" name="Freeform 992"/>
                <p:cNvSpPr>
                  <a:spLocks/>
                </p:cNvSpPr>
                <p:nvPr/>
              </p:nvSpPr>
              <p:spPr bwMode="auto">
                <a:xfrm>
                  <a:off x="4374" y="2527"/>
                  <a:ext cx="23" cy="30"/>
                </a:xfrm>
                <a:custGeom>
                  <a:avLst/>
                  <a:gdLst/>
                  <a:ahLst/>
                  <a:cxnLst>
                    <a:cxn ang="0">
                      <a:pos x="86" y="117"/>
                    </a:cxn>
                    <a:cxn ang="0">
                      <a:pos x="88" y="116"/>
                    </a:cxn>
                    <a:cxn ang="0">
                      <a:pos x="92" y="114"/>
                    </a:cxn>
                    <a:cxn ang="0">
                      <a:pos x="93" y="111"/>
                    </a:cxn>
                    <a:cxn ang="0">
                      <a:pos x="94" y="106"/>
                    </a:cxn>
                    <a:cxn ang="0">
                      <a:pos x="88" y="92"/>
                    </a:cxn>
                    <a:cxn ang="0">
                      <a:pos x="83" y="77"/>
                    </a:cxn>
                    <a:cxn ang="0">
                      <a:pos x="76" y="63"/>
                    </a:cxn>
                    <a:cxn ang="0">
                      <a:pos x="70" y="48"/>
                    </a:cxn>
                    <a:cxn ang="0">
                      <a:pos x="62" y="35"/>
                    </a:cxn>
                    <a:cxn ang="0">
                      <a:pos x="54" y="22"/>
                    </a:cxn>
                    <a:cxn ang="0">
                      <a:pos x="42" y="10"/>
                    </a:cxn>
                    <a:cxn ang="0">
                      <a:pos x="29" y="0"/>
                    </a:cxn>
                    <a:cxn ang="0">
                      <a:pos x="28" y="0"/>
                    </a:cxn>
                    <a:cxn ang="0">
                      <a:pos x="25" y="0"/>
                    </a:cxn>
                    <a:cxn ang="0">
                      <a:pos x="22" y="0"/>
                    </a:cxn>
                    <a:cxn ang="0">
                      <a:pos x="20" y="0"/>
                    </a:cxn>
                    <a:cxn ang="0">
                      <a:pos x="15" y="3"/>
                    </a:cxn>
                    <a:cxn ang="0">
                      <a:pos x="8" y="9"/>
                    </a:cxn>
                    <a:cxn ang="0">
                      <a:pos x="4" y="16"/>
                    </a:cxn>
                    <a:cxn ang="0">
                      <a:pos x="0" y="23"/>
                    </a:cxn>
                    <a:cxn ang="0">
                      <a:pos x="4" y="35"/>
                    </a:cxn>
                    <a:cxn ang="0">
                      <a:pos x="8" y="48"/>
                    </a:cxn>
                    <a:cxn ang="0">
                      <a:pos x="14" y="58"/>
                    </a:cxn>
                    <a:cxn ang="0">
                      <a:pos x="21" y="69"/>
                    </a:cxn>
                    <a:cxn ang="0">
                      <a:pos x="28" y="80"/>
                    </a:cxn>
                    <a:cxn ang="0">
                      <a:pos x="37" y="91"/>
                    </a:cxn>
                    <a:cxn ang="0">
                      <a:pos x="48" y="101"/>
                    </a:cxn>
                    <a:cxn ang="0">
                      <a:pos x="58" y="110"/>
                    </a:cxn>
                    <a:cxn ang="0">
                      <a:pos x="64" y="112"/>
                    </a:cxn>
                    <a:cxn ang="0">
                      <a:pos x="70" y="114"/>
                    </a:cxn>
                    <a:cxn ang="0">
                      <a:pos x="76" y="117"/>
                    </a:cxn>
                    <a:cxn ang="0">
                      <a:pos x="83" y="119"/>
                    </a:cxn>
                    <a:cxn ang="0">
                      <a:pos x="84" y="118"/>
                    </a:cxn>
                    <a:cxn ang="0">
                      <a:pos x="85" y="117"/>
                    </a:cxn>
                    <a:cxn ang="0">
                      <a:pos x="86" y="117"/>
                    </a:cxn>
                  </a:cxnLst>
                  <a:rect l="0" t="0" r="r" b="b"/>
                  <a:pathLst>
                    <a:path w="94" h="119">
                      <a:moveTo>
                        <a:pt x="86" y="117"/>
                      </a:moveTo>
                      <a:lnTo>
                        <a:pt x="88" y="116"/>
                      </a:lnTo>
                      <a:lnTo>
                        <a:pt x="92" y="114"/>
                      </a:lnTo>
                      <a:lnTo>
                        <a:pt x="93" y="111"/>
                      </a:lnTo>
                      <a:lnTo>
                        <a:pt x="94" y="106"/>
                      </a:lnTo>
                      <a:lnTo>
                        <a:pt x="88" y="92"/>
                      </a:lnTo>
                      <a:lnTo>
                        <a:pt x="83" y="77"/>
                      </a:lnTo>
                      <a:lnTo>
                        <a:pt x="76" y="63"/>
                      </a:lnTo>
                      <a:lnTo>
                        <a:pt x="70" y="48"/>
                      </a:lnTo>
                      <a:lnTo>
                        <a:pt x="62" y="35"/>
                      </a:lnTo>
                      <a:lnTo>
                        <a:pt x="54" y="22"/>
                      </a:lnTo>
                      <a:lnTo>
                        <a:pt x="42" y="1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5" y="3"/>
                      </a:lnTo>
                      <a:lnTo>
                        <a:pt x="8" y="9"/>
                      </a:lnTo>
                      <a:lnTo>
                        <a:pt x="4" y="16"/>
                      </a:lnTo>
                      <a:lnTo>
                        <a:pt x="0" y="23"/>
                      </a:lnTo>
                      <a:lnTo>
                        <a:pt x="4" y="35"/>
                      </a:lnTo>
                      <a:lnTo>
                        <a:pt x="8" y="48"/>
                      </a:lnTo>
                      <a:lnTo>
                        <a:pt x="14" y="58"/>
                      </a:lnTo>
                      <a:lnTo>
                        <a:pt x="21" y="69"/>
                      </a:lnTo>
                      <a:lnTo>
                        <a:pt x="28" y="80"/>
                      </a:lnTo>
                      <a:lnTo>
                        <a:pt x="37" y="91"/>
                      </a:lnTo>
                      <a:lnTo>
                        <a:pt x="48" y="101"/>
                      </a:lnTo>
                      <a:lnTo>
                        <a:pt x="58" y="110"/>
                      </a:lnTo>
                      <a:lnTo>
                        <a:pt x="64" y="112"/>
                      </a:lnTo>
                      <a:lnTo>
                        <a:pt x="70" y="114"/>
                      </a:lnTo>
                      <a:lnTo>
                        <a:pt x="76" y="117"/>
                      </a:lnTo>
                      <a:lnTo>
                        <a:pt x="83" y="119"/>
                      </a:lnTo>
                      <a:lnTo>
                        <a:pt x="84" y="118"/>
                      </a:lnTo>
                      <a:lnTo>
                        <a:pt x="85" y="117"/>
                      </a:lnTo>
                      <a:lnTo>
                        <a:pt x="86" y="1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69" name="Freeform 993"/>
                <p:cNvSpPr>
                  <a:spLocks/>
                </p:cNvSpPr>
                <p:nvPr/>
              </p:nvSpPr>
              <p:spPr bwMode="auto">
                <a:xfrm>
                  <a:off x="4395" y="2553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2" y="4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7" y="25"/>
                    </a:cxn>
                    <a:cxn ang="0">
                      <a:pos x="10" y="24"/>
                    </a:cxn>
                    <a:cxn ang="0">
                      <a:pos x="15" y="20"/>
                    </a:cxn>
                    <a:cxn ang="0">
                      <a:pos x="19" y="13"/>
                    </a:cxn>
                    <a:cxn ang="0">
                      <a:pos x="20" y="6"/>
                    </a:cxn>
                    <a:cxn ang="0">
                      <a:pos x="19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20" h="25">
                      <a:moveTo>
                        <a:pt x="3" y="9"/>
                      </a:move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7" y="25"/>
                      </a:lnTo>
                      <a:lnTo>
                        <a:pt x="10" y="24"/>
                      </a:lnTo>
                      <a:lnTo>
                        <a:pt x="15" y="20"/>
                      </a:lnTo>
                      <a:lnTo>
                        <a:pt x="19" y="13"/>
                      </a:lnTo>
                      <a:lnTo>
                        <a:pt x="20" y="6"/>
                      </a:lnTo>
                      <a:lnTo>
                        <a:pt x="19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0" name="Freeform 994"/>
                <p:cNvSpPr>
                  <a:spLocks/>
                </p:cNvSpPr>
                <p:nvPr/>
              </p:nvSpPr>
              <p:spPr bwMode="auto">
                <a:xfrm>
                  <a:off x="4380" y="2525"/>
                  <a:ext cx="20" cy="30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0" y="19"/>
                    </a:cxn>
                    <a:cxn ang="0">
                      <a:pos x="13" y="27"/>
                    </a:cxn>
                    <a:cxn ang="0">
                      <a:pos x="22" y="38"/>
                    </a:cxn>
                    <a:cxn ang="0">
                      <a:pos x="31" y="50"/>
                    </a:cxn>
                    <a:cxn ang="0">
                      <a:pos x="39" y="62"/>
                    </a:cxn>
                    <a:cxn ang="0">
                      <a:pos x="43" y="75"/>
                    </a:cxn>
                    <a:cxn ang="0">
                      <a:pos x="50" y="89"/>
                    </a:cxn>
                    <a:cxn ang="0">
                      <a:pos x="56" y="105"/>
                    </a:cxn>
                    <a:cxn ang="0">
                      <a:pos x="63" y="119"/>
                    </a:cxn>
                    <a:cxn ang="0">
                      <a:pos x="79" y="110"/>
                    </a:cxn>
                    <a:cxn ang="0">
                      <a:pos x="75" y="97"/>
                    </a:cxn>
                    <a:cxn ang="0">
                      <a:pos x="69" y="83"/>
                    </a:cxn>
                    <a:cxn ang="0">
                      <a:pos x="62" y="69"/>
                    </a:cxn>
                    <a:cxn ang="0">
                      <a:pos x="55" y="53"/>
                    </a:cxn>
                    <a:cxn ang="0">
                      <a:pos x="47" y="39"/>
                    </a:cxn>
                    <a:cxn ang="0">
                      <a:pos x="38" y="25"/>
                    </a:cxn>
                    <a:cxn ang="0">
                      <a:pos x="25" y="12"/>
                    </a:cxn>
                    <a:cxn ang="0">
                      <a:pos x="11" y="1"/>
                    </a:cxn>
                    <a:cxn ang="0">
                      <a:pos x="6" y="0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79" h="119">
                      <a:moveTo>
                        <a:pt x="6" y="20"/>
                      </a:moveTo>
                      <a:lnTo>
                        <a:pt x="0" y="19"/>
                      </a:lnTo>
                      <a:lnTo>
                        <a:pt x="13" y="27"/>
                      </a:lnTo>
                      <a:lnTo>
                        <a:pt x="22" y="38"/>
                      </a:lnTo>
                      <a:lnTo>
                        <a:pt x="31" y="50"/>
                      </a:lnTo>
                      <a:lnTo>
                        <a:pt x="39" y="62"/>
                      </a:lnTo>
                      <a:lnTo>
                        <a:pt x="43" y="75"/>
                      </a:lnTo>
                      <a:lnTo>
                        <a:pt x="50" y="89"/>
                      </a:lnTo>
                      <a:lnTo>
                        <a:pt x="56" y="105"/>
                      </a:lnTo>
                      <a:lnTo>
                        <a:pt x="63" y="119"/>
                      </a:lnTo>
                      <a:lnTo>
                        <a:pt x="79" y="110"/>
                      </a:lnTo>
                      <a:lnTo>
                        <a:pt x="75" y="97"/>
                      </a:lnTo>
                      <a:lnTo>
                        <a:pt x="69" y="83"/>
                      </a:lnTo>
                      <a:lnTo>
                        <a:pt x="62" y="69"/>
                      </a:lnTo>
                      <a:lnTo>
                        <a:pt x="55" y="53"/>
                      </a:lnTo>
                      <a:lnTo>
                        <a:pt x="47" y="39"/>
                      </a:lnTo>
                      <a:lnTo>
                        <a:pt x="38" y="25"/>
                      </a:lnTo>
                      <a:lnTo>
                        <a:pt x="25" y="12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1" name="Freeform 995"/>
                <p:cNvSpPr>
                  <a:spLocks/>
                </p:cNvSpPr>
                <p:nvPr/>
              </p:nvSpPr>
              <p:spPr bwMode="auto">
                <a:xfrm>
                  <a:off x="4379" y="2525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2" y="19"/>
                    </a:cxn>
                    <a:cxn ang="0">
                      <a:pos x="1" y="20"/>
                    </a:cxn>
                    <a:cxn ang="0">
                      <a:pos x="3" y="20"/>
                    </a:cxn>
                    <a:cxn ang="0">
                      <a:pos x="6" y="20"/>
                    </a:cxn>
                    <a:cxn ang="0">
                      <a:pos x="9" y="20"/>
                    </a:cxn>
                    <a:cxn ang="0">
                      <a:pos x="10" y="2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19"/>
                    </a:cxn>
                  </a:cxnLst>
                  <a:rect l="0" t="0" r="r" b="b"/>
                  <a:pathLst>
                    <a:path w="10" h="20">
                      <a:moveTo>
                        <a:pt x="2" y="19"/>
                      </a:moveTo>
                      <a:lnTo>
                        <a:pt x="1" y="20"/>
                      </a:lnTo>
                      <a:lnTo>
                        <a:pt x="3" y="20"/>
                      </a:lnTo>
                      <a:lnTo>
                        <a:pt x="6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2" name="Freeform 996"/>
                <p:cNvSpPr>
                  <a:spLocks/>
                </p:cNvSpPr>
                <p:nvPr/>
              </p:nvSpPr>
              <p:spPr bwMode="auto">
                <a:xfrm>
                  <a:off x="4372" y="2525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8" y="29"/>
                    </a:cxn>
                    <a:cxn ang="0">
                      <a:pos x="18" y="33"/>
                    </a:cxn>
                    <a:cxn ang="0">
                      <a:pos x="21" y="28"/>
                    </a:cxn>
                    <a:cxn ang="0">
                      <a:pos x="25" y="23"/>
                    </a:cxn>
                    <a:cxn ang="0">
                      <a:pos x="29" y="20"/>
                    </a:cxn>
                    <a:cxn ang="0">
                      <a:pos x="30" y="19"/>
                    </a:cxn>
                    <a:cxn ang="0">
                      <a:pos x="28" y="0"/>
                    </a:cxn>
                    <a:cxn ang="0">
                      <a:pos x="18" y="3"/>
                    </a:cxn>
                    <a:cxn ang="0">
                      <a:pos x="10" y="10"/>
                    </a:cxn>
                    <a:cxn ang="0">
                      <a:pos x="5" y="20"/>
                    </a:cxn>
                    <a:cxn ang="0">
                      <a:pos x="0" y="29"/>
                    </a:cxn>
                    <a:cxn ang="0">
                      <a:pos x="0" y="33"/>
                    </a:cxn>
                    <a:cxn ang="0">
                      <a:pos x="18" y="29"/>
                    </a:cxn>
                  </a:cxnLst>
                  <a:rect l="0" t="0" r="r" b="b"/>
                  <a:pathLst>
                    <a:path w="30" h="33">
                      <a:moveTo>
                        <a:pt x="18" y="29"/>
                      </a:moveTo>
                      <a:lnTo>
                        <a:pt x="18" y="33"/>
                      </a:lnTo>
                      <a:lnTo>
                        <a:pt x="21" y="28"/>
                      </a:lnTo>
                      <a:lnTo>
                        <a:pt x="25" y="23"/>
                      </a:lnTo>
                      <a:lnTo>
                        <a:pt x="29" y="20"/>
                      </a:lnTo>
                      <a:lnTo>
                        <a:pt x="30" y="19"/>
                      </a:lnTo>
                      <a:lnTo>
                        <a:pt x="28" y="0"/>
                      </a:lnTo>
                      <a:lnTo>
                        <a:pt x="18" y="3"/>
                      </a:lnTo>
                      <a:lnTo>
                        <a:pt x="10" y="10"/>
                      </a:lnTo>
                      <a:lnTo>
                        <a:pt x="5" y="20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18" y="2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3" name="Freeform 997"/>
                <p:cNvSpPr>
                  <a:spLocks/>
                </p:cNvSpPr>
                <p:nvPr/>
              </p:nvSpPr>
              <p:spPr bwMode="auto">
                <a:xfrm>
                  <a:off x="4372" y="2532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70" y="81"/>
                    </a:cxn>
                    <a:cxn ang="0">
                      <a:pos x="73" y="82"/>
                    </a:cxn>
                    <a:cxn ang="0">
                      <a:pos x="63" y="73"/>
                    </a:cxn>
                    <a:cxn ang="0">
                      <a:pos x="53" y="63"/>
                    </a:cxn>
                    <a:cxn ang="0">
                      <a:pos x="44" y="54"/>
                    </a:cxn>
                    <a:cxn ang="0">
                      <a:pos x="38" y="44"/>
                    </a:cxn>
                    <a:cxn ang="0">
                      <a:pos x="31" y="34"/>
                    </a:cxn>
                    <a:cxn ang="0">
                      <a:pos x="27" y="23"/>
                    </a:cxn>
                    <a:cxn ang="0">
                      <a:pos x="21" y="12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3" y="18"/>
                    </a:cxn>
                    <a:cxn ang="0">
                      <a:pos x="8" y="31"/>
                    </a:cxn>
                    <a:cxn ang="0">
                      <a:pos x="15" y="43"/>
                    </a:cxn>
                    <a:cxn ang="0">
                      <a:pos x="21" y="54"/>
                    </a:cxn>
                    <a:cxn ang="0">
                      <a:pos x="30" y="67"/>
                    </a:cxn>
                    <a:cxn ang="0">
                      <a:pos x="39" y="78"/>
                    </a:cxn>
                    <a:cxn ang="0">
                      <a:pos x="50" y="87"/>
                    </a:cxn>
                    <a:cxn ang="0">
                      <a:pos x="60" y="97"/>
                    </a:cxn>
                    <a:cxn ang="0">
                      <a:pos x="64" y="99"/>
                    </a:cxn>
                    <a:cxn ang="0">
                      <a:pos x="70" y="81"/>
                    </a:cxn>
                  </a:cxnLst>
                  <a:rect l="0" t="0" r="r" b="b"/>
                  <a:pathLst>
                    <a:path w="73" h="99">
                      <a:moveTo>
                        <a:pt x="70" y="81"/>
                      </a:moveTo>
                      <a:lnTo>
                        <a:pt x="73" y="82"/>
                      </a:lnTo>
                      <a:lnTo>
                        <a:pt x="63" y="73"/>
                      </a:lnTo>
                      <a:lnTo>
                        <a:pt x="53" y="63"/>
                      </a:lnTo>
                      <a:lnTo>
                        <a:pt x="44" y="54"/>
                      </a:lnTo>
                      <a:lnTo>
                        <a:pt x="38" y="44"/>
                      </a:lnTo>
                      <a:lnTo>
                        <a:pt x="31" y="34"/>
                      </a:lnTo>
                      <a:lnTo>
                        <a:pt x="27" y="23"/>
                      </a:lnTo>
                      <a:lnTo>
                        <a:pt x="21" y="12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3" y="18"/>
                      </a:lnTo>
                      <a:lnTo>
                        <a:pt x="8" y="31"/>
                      </a:lnTo>
                      <a:lnTo>
                        <a:pt x="15" y="43"/>
                      </a:lnTo>
                      <a:lnTo>
                        <a:pt x="21" y="54"/>
                      </a:lnTo>
                      <a:lnTo>
                        <a:pt x="30" y="67"/>
                      </a:lnTo>
                      <a:lnTo>
                        <a:pt x="39" y="78"/>
                      </a:lnTo>
                      <a:lnTo>
                        <a:pt x="50" y="87"/>
                      </a:lnTo>
                      <a:lnTo>
                        <a:pt x="60" y="97"/>
                      </a:lnTo>
                      <a:lnTo>
                        <a:pt x="64" y="99"/>
                      </a:lnTo>
                      <a:lnTo>
                        <a:pt x="70" y="8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4" name="Freeform 998"/>
                <p:cNvSpPr>
                  <a:spLocks/>
                </p:cNvSpPr>
                <p:nvPr/>
              </p:nvSpPr>
              <p:spPr bwMode="auto">
                <a:xfrm>
                  <a:off x="4388" y="2553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30" y="9"/>
                    </a:cxn>
                    <a:cxn ang="0">
                      <a:pos x="24" y="6"/>
                    </a:cxn>
                    <a:cxn ang="0">
                      <a:pos x="18" y="4"/>
                    </a:cxn>
                    <a:cxn ang="0">
                      <a:pos x="11" y="1"/>
                    </a:cxn>
                    <a:cxn ang="0">
                      <a:pos x="6" y="0"/>
                    </a:cxn>
                    <a:cxn ang="0">
                      <a:pos x="0" y="18"/>
                    </a:cxn>
                    <a:cxn ang="0">
                      <a:pos x="6" y="20"/>
                    </a:cxn>
                    <a:cxn ang="0">
                      <a:pos x="11" y="23"/>
                    </a:cxn>
                    <a:cxn ang="0">
                      <a:pos x="18" y="25"/>
                    </a:cxn>
                    <a:cxn ang="0">
                      <a:pos x="24" y="28"/>
                    </a:cxn>
                    <a:cxn ang="0">
                      <a:pos x="31" y="26"/>
                    </a:cxn>
                    <a:cxn ang="0">
                      <a:pos x="24" y="28"/>
                    </a:cxn>
                    <a:cxn ang="0">
                      <a:pos x="28" y="29"/>
                    </a:cxn>
                    <a:cxn ang="0">
                      <a:pos x="31" y="26"/>
                    </a:cxn>
                    <a:cxn ang="0">
                      <a:pos x="23" y="10"/>
                    </a:cxn>
                  </a:cxnLst>
                  <a:rect l="0" t="0" r="r" b="b"/>
                  <a:pathLst>
                    <a:path w="31" h="29">
                      <a:moveTo>
                        <a:pt x="23" y="10"/>
                      </a:moveTo>
                      <a:lnTo>
                        <a:pt x="30" y="9"/>
                      </a:lnTo>
                      <a:lnTo>
                        <a:pt x="24" y="6"/>
                      </a:lnTo>
                      <a:lnTo>
                        <a:pt x="18" y="4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20"/>
                      </a:lnTo>
                      <a:lnTo>
                        <a:pt x="11" y="23"/>
                      </a:lnTo>
                      <a:lnTo>
                        <a:pt x="18" y="25"/>
                      </a:lnTo>
                      <a:lnTo>
                        <a:pt x="24" y="28"/>
                      </a:lnTo>
                      <a:lnTo>
                        <a:pt x="31" y="26"/>
                      </a:lnTo>
                      <a:lnTo>
                        <a:pt x="24" y="28"/>
                      </a:lnTo>
                      <a:lnTo>
                        <a:pt x="28" y="29"/>
                      </a:lnTo>
                      <a:lnTo>
                        <a:pt x="31" y="26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5" name="Freeform 999"/>
                <p:cNvSpPr>
                  <a:spLocks/>
                </p:cNvSpPr>
                <p:nvPr/>
              </p:nvSpPr>
              <p:spPr bwMode="auto">
                <a:xfrm>
                  <a:off x="4393" y="2554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9" y="20"/>
                    </a:cxn>
                    <a:cxn ang="0">
                      <a:pos x="10" y="20"/>
                    </a:cxn>
                    <a:cxn ang="0">
                      <a:pos x="15" y="19"/>
                    </a:cxn>
                    <a:cxn ang="0">
                      <a:pos x="13" y="19"/>
                    </a:cxn>
                    <a:cxn ang="0">
                      <a:pos x="14" y="19"/>
                    </a:cxn>
                    <a:cxn ang="0">
                      <a:pos x="13" y="1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5" h="20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6" name="Freeform 1000"/>
                <p:cNvSpPr>
                  <a:spLocks/>
                </p:cNvSpPr>
                <p:nvPr/>
              </p:nvSpPr>
              <p:spPr bwMode="auto">
                <a:xfrm>
                  <a:off x="4345" y="2543"/>
                  <a:ext cx="20" cy="13"/>
                </a:xfrm>
                <a:custGeom>
                  <a:avLst/>
                  <a:gdLst/>
                  <a:ahLst/>
                  <a:cxnLst>
                    <a:cxn ang="0">
                      <a:pos x="30" y="53"/>
                    </a:cxn>
                    <a:cxn ang="0">
                      <a:pos x="37" y="53"/>
                    </a:cxn>
                    <a:cxn ang="0">
                      <a:pos x="43" y="53"/>
                    </a:cxn>
                    <a:cxn ang="0">
                      <a:pos x="50" y="52"/>
                    </a:cxn>
                    <a:cxn ang="0">
                      <a:pos x="56" y="52"/>
                    </a:cxn>
                    <a:cxn ang="0">
                      <a:pos x="62" y="49"/>
                    </a:cxn>
                    <a:cxn ang="0">
                      <a:pos x="67" y="46"/>
                    </a:cxn>
                    <a:cxn ang="0">
                      <a:pos x="72" y="42"/>
                    </a:cxn>
                    <a:cxn ang="0">
                      <a:pos x="77" y="37"/>
                    </a:cxn>
                    <a:cxn ang="0">
                      <a:pos x="79" y="29"/>
                    </a:cxn>
                    <a:cxn ang="0">
                      <a:pos x="77" y="21"/>
                    </a:cxn>
                    <a:cxn ang="0">
                      <a:pos x="72" y="13"/>
                    </a:cxn>
                    <a:cxn ang="0">
                      <a:pos x="69" y="8"/>
                    </a:cxn>
                    <a:cxn ang="0">
                      <a:pos x="65" y="6"/>
                    </a:cxn>
                    <a:cxn ang="0">
                      <a:pos x="62" y="4"/>
                    </a:cxn>
                    <a:cxn ang="0">
                      <a:pos x="58" y="2"/>
                    </a:cxn>
                    <a:cxn ang="0">
                      <a:pos x="52" y="0"/>
                    </a:cxn>
                    <a:cxn ang="0">
                      <a:pos x="47" y="0"/>
                    </a:cxn>
                    <a:cxn ang="0">
                      <a:pos x="40" y="2"/>
                    </a:cxn>
                    <a:cxn ang="0">
                      <a:pos x="33" y="3"/>
                    </a:cxn>
                    <a:cxn ang="0">
                      <a:pos x="26" y="3"/>
                    </a:cxn>
                    <a:cxn ang="0">
                      <a:pos x="19" y="4"/>
                    </a:cxn>
                    <a:cxn ang="0">
                      <a:pos x="12" y="5"/>
                    </a:cxn>
                    <a:cxn ang="0">
                      <a:pos x="6" y="8"/>
                    </a:cxn>
                    <a:cxn ang="0">
                      <a:pos x="0" y="12"/>
                    </a:cxn>
                    <a:cxn ang="0">
                      <a:pos x="4" y="24"/>
                    </a:cxn>
                    <a:cxn ang="0">
                      <a:pos x="9" y="34"/>
                    </a:cxn>
                    <a:cxn ang="0">
                      <a:pos x="18" y="43"/>
                    </a:cxn>
                    <a:cxn ang="0">
                      <a:pos x="29" y="53"/>
                    </a:cxn>
                    <a:cxn ang="0">
                      <a:pos x="30" y="53"/>
                    </a:cxn>
                  </a:cxnLst>
                  <a:rect l="0" t="0" r="r" b="b"/>
                  <a:pathLst>
                    <a:path w="79" h="53">
                      <a:moveTo>
                        <a:pt x="30" y="53"/>
                      </a:moveTo>
                      <a:lnTo>
                        <a:pt x="37" y="53"/>
                      </a:lnTo>
                      <a:lnTo>
                        <a:pt x="43" y="53"/>
                      </a:lnTo>
                      <a:lnTo>
                        <a:pt x="50" y="52"/>
                      </a:lnTo>
                      <a:lnTo>
                        <a:pt x="56" y="52"/>
                      </a:lnTo>
                      <a:lnTo>
                        <a:pt x="62" y="49"/>
                      </a:lnTo>
                      <a:lnTo>
                        <a:pt x="67" y="46"/>
                      </a:lnTo>
                      <a:lnTo>
                        <a:pt x="72" y="42"/>
                      </a:lnTo>
                      <a:lnTo>
                        <a:pt x="77" y="37"/>
                      </a:lnTo>
                      <a:lnTo>
                        <a:pt x="79" y="29"/>
                      </a:lnTo>
                      <a:lnTo>
                        <a:pt x="77" y="21"/>
                      </a:lnTo>
                      <a:lnTo>
                        <a:pt x="72" y="13"/>
                      </a:lnTo>
                      <a:lnTo>
                        <a:pt x="69" y="8"/>
                      </a:lnTo>
                      <a:lnTo>
                        <a:pt x="65" y="6"/>
                      </a:lnTo>
                      <a:lnTo>
                        <a:pt x="62" y="4"/>
                      </a:lnTo>
                      <a:lnTo>
                        <a:pt x="58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0" y="2"/>
                      </a:lnTo>
                      <a:lnTo>
                        <a:pt x="33" y="3"/>
                      </a:lnTo>
                      <a:lnTo>
                        <a:pt x="26" y="3"/>
                      </a:lnTo>
                      <a:lnTo>
                        <a:pt x="19" y="4"/>
                      </a:lnTo>
                      <a:lnTo>
                        <a:pt x="12" y="5"/>
                      </a:ln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4" y="24"/>
                      </a:lnTo>
                      <a:lnTo>
                        <a:pt x="9" y="34"/>
                      </a:lnTo>
                      <a:lnTo>
                        <a:pt x="18" y="43"/>
                      </a:lnTo>
                      <a:lnTo>
                        <a:pt x="29" y="53"/>
                      </a:lnTo>
                      <a:lnTo>
                        <a:pt x="30" y="5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7" name="Freeform 1001"/>
                <p:cNvSpPr>
                  <a:spLocks/>
                </p:cNvSpPr>
                <p:nvPr/>
              </p:nvSpPr>
              <p:spPr bwMode="auto">
                <a:xfrm>
                  <a:off x="4353" y="2551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39" y="1"/>
                    </a:cxn>
                    <a:cxn ang="0">
                      <a:pos x="39" y="0"/>
                    </a:cxn>
                    <a:cxn ang="0">
                      <a:pos x="35" y="3"/>
                    </a:cxn>
                    <a:cxn ang="0">
                      <a:pos x="32" y="6"/>
                    </a:cxn>
                    <a:cxn ang="0">
                      <a:pos x="28" y="9"/>
                    </a:cxn>
                    <a:cxn ang="0">
                      <a:pos x="24" y="11"/>
                    </a:cxn>
                    <a:cxn ang="0">
                      <a:pos x="19" y="12"/>
                    </a:cxn>
                    <a:cxn ang="0">
                      <a:pos x="13" y="12"/>
                    </a:cxn>
                    <a:cxn ang="0">
                      <a:pos x="7" y="12"/>
                    </a:cxn>
                    <a:cxn ang="0">
                      <a:pos x="0" y="12"/>
                    </a:cxn>
                    <a:cxn ang="0">
                      <a:pos x="0" y="32"/>
                    </a:cxn>
                    <a:cxn ang="0">
                      <a:pos x="7" y="32"/>
                    </a:cxn>
                    <a:cxn ang="0">
                      <a:pos x="13" y="31"/>
                    </a:cxn>
                    <a:cxn ang="0">
                      <a:pos x="21" y="31"/>
                    </a:cxn>
                    <a:cxn ang="0">
                      <a:pos x="28" y="30"/>
                    </a:cxn>
                    <a:cxn ang="0">
                      <a:pos x="36" y="28"/>
                    </a:cxn>
                    <a:cxn ang="0">
                      <a:pos x="42" y="23"/>
                    </a:cxn>
                    <a:cxn ang="0">
                      <a:pos x="50" y="18"/>
                    </a:cxn>
                    <a:cxn ang="0">
                      <a:pos x="55" y="11"/>
                    </a:cxn>
                    <a:cxn ang="0">
                      <a:pos x="55" y="10"/>
                    </a:cxn>
                    <a:cxn ang="0">
                      <a:pos x="39" y="1"/>
                    </a:cxn>
                  </a:cxnLst>
                  <a:rect l="0" t="0" r="r" b="b"/>
                  <a:pathLst>
                    <a:path w="55" h="32">
                      <a:moveTo>
                        <a:pt x="39" y="1"/>
                      </a:move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2" y="6"/>
                      </a:lnTo>
                      <a:lnTo>
                        <a:pt x="28" y="9"/>
                      </a:lnTo>
                      <a:lnTo>
                        <a:pt x="24" y="11"/>
                      </a:lnTo>
                      <a:lnTo>
                        <a:pt x="19" y="12"/>
                      </a:lnTo>
                      <a:lnTo>
                        <a:pt x="13" y="12"/>
                      </a:lnTo>
                      <a:lnTo>
                        <a:pt x="7" y="12"/>
                      </a:lnTo>
                      <a:lnTo>
                        <a:pt x="0" y="12"/>
                      </a:lnTo>
                      <a:lnTo>
                        <a:pt x="0" y="32"/>
                      </a:lnTo>
                      <a:lnTo>
                        <a:pt x="7" y="32"/>
                      </a:lnTo>
                      <a:lnTo>
                        <a:pt x="13" y="31"/>
                      </a:lnTo>
                      <a:lnTo>
                        <a:pt x="21" y="31"/>
                      </a:lnTo>
                      <a:lnTo>
                        <a:pt x="28" y="30"/>
                      </a:lnTo>
                      <a:lnTo>
                        <a:pt x="36" y="28"/>
                      </a:lnTo>
                      <a:lnTo>
                        <a:pt x="42" y="23"/>
                      </a:lnTo>
                      <a:lnTo>
                        <a:pt x="50" y="18"/>
                      </a:lnTo>
                      <a:lnTo>
                        <a:pt x="55" y="11"/>
                      </a:lnTo>
                      <a:lnTo>
                        <a:pt x="55" y="1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8" name="Freeform 1002"/>
                <p:cNvSpPr>
                  <a:spLocks/>
                </p:cNvSpPr>
                <p:nvPr/>
              </p:nvSpPr>
              <p:spPr bwMode="auto">
                <a:xfrm>
                  <a:off x="4361" y="2543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7" y="30"/>
                    </a:cxn>
                    <a:cxn ang="0">
                      <a:pos x="7" y="33"/>
                    </a:cxn>
                    <a:cxn ang="0">
                      <a:pos x="23" y="42"/>
                    </a:cxn>
                    <a:cxn ang="0">
                      <a:pos x="26" y="30"/>
                    </a:cxn>
                    <a:cxn ang="0">
                      <a:pos x="23" y="19"/>
                    </a:cxn>
                    <a:cxn ang="0">
                      <a:pos x="18" y="10"/>
                    </a:cxn>
                    <a:cxn ang="0">
                      <a:pos x="14" y="3"/>
                    </a:cxn>
                    <a:cxn ang="0">
                      <a:pos x="9" y="0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26" h="42">
                      <a:moveTo>
                        <a:pt x="3" y="19"/>
                      </a:move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7" y="30"/>
                      </a:lnTo>
                      <a:lnTo>
                        <a:pt x="7" y="33"/>
                      </a:lnTo>
                      <a:lnTo>
                        <a:pt x="23" y="42"/>
                      </a:lnTo>
                      <a:lnTo>
                        <a:pt x="26" y="30"/>
                      </a:lnTo>
                      <a:lnTo>
                        <a:pt x="23" y="19"/>
                      </a:lnTo>
                      <a:lnTo>
                        <a:pt x="18" y="10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79" name="Freeform 1003"/>
                <p:cNvSpPr>
                  <a:spLocks/>
                </p:cNvSpPr>
                <p:nvPr/>
              </p:nvSpPr>
              <p:spPr bwMode="auto">
                <a:xfrm>
                  <a:off x="4358" y="2541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0" y="19"/>
                    </a:cxn>
                    <a:cxn ang="0">
                      <a:pos x="3" y="20"/>
                    </a:cxn>
                    <a:cxn ang="0">
                      <a:pos x="6" y="22"/>
                    </a:cxn>
                    <a:cxn ang="0">
                      <a:pos x="11" y="23"/>
                    </a:cxn>
                    <a:cxn ang="0">
                      <a:pos x="14" y="28"/>
                    </a:cxn>
                    <a:cxn ang="0">
                      <a:pos x="20" y="9"/>
                    </a:cxn>
                    <a:cxn ang="0">
                      <a:pos x="19" y="7"/>
                    </a:cxn>
                    <a:cxn ang="0">
                      <a:pos x="14" y="6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20" h="28">
                      <a:moveTo>
                        <a:pt x="4" y="19"/>
                      </a:moveTo>
                      <a:lnTo>
                        <a:pt x="0" y="19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4" y="28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4" y="6"/>
                      </a:ln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0" name="Freeform 1004"/>
                <p:cNvSpPr>
                  <a:spLocks/>
                </p:cNvSpPr>
                <p:nvPr/>
              </p:nvSpPr>
              <p:spPr bwMode="auto">
                <a:xfrm>
                  <a:off x="4343" y="2541"/>
                  <a:ext cx="16" cy="7"/>
                </a:xfrm>
                <a:custGeom>
                  <a:avLst/>
                  <a:gdLst/>
                  <a:ahLst/>
                  <a:cxnLst>
                    <a:cxn ang="0">
                      <a:pos x="18" y="22"/>
                    </a:cxn>
                    <a:cxn ang="0">
                      <a:pos x="17" y="29"/>
                    </a:cxn>
                    <a:cxn ang="0">
                      <a:pos x="20" y="26"/>
                    </a:cxn>
                    <a:cxn ang="0">
                      <a:pos x="23" y="23"/>
                    </a:cxn>
                    <a:cxn ang="0">
                      <a:pos x="29" y="23"/>
                    </a:cxn>
                    <a:cxn ang="0">
                      <a:pos x="35" y="22"/>
                    </a:cxn>
                    <a:cxn ang="0">
                      <a:pos x="42" y="22"/>
                    </a:cxn>
                    <a:cxn ang="0">
                      <a:pos x="50" y="21"/>
                    </a:cxn>
                    <a:cxn ang="0">
                      <a:pos x="57" y="20"/>
                    </a:cxn>
                    <a:cxn ang="0">
                      <a:pos x="64" y="19"/>
                    </a:cxn>
                    <a:cxn ang="0">
                      <a:pos x="60" y="0"/>
                    </a:cxn>
                    <a:cxn ang="0">
                      <a:pos x="54" y="1"/>
                    </a:cxn>
                    <a:cxn ang="0">
                      <a:pos x="47" y="2"/>
                    </a:cxn>
                    <a:cxn ang="0">
                      <a:pos x="42" y="3"/>
                    </a:cxn>
                    <a:cxn ang="0">
                      <a:pos x="35" y="3"/>
                    </a:cxn>
                    <a:cxn ang="0">
                      <a:pos x="27" y="4"/>
                    </a:cxn>
                    <a:cxn ang="0">
                      <a:pos x="18" y="6"/>
                    </a:cxn>
                    <a:cxn ang="0">
                      <a:pos x="9" y="10"/>
                    </a:cxn>
                    <a:cxn ang="0">
                      <a:pos x="2" y="15"/>
                    </a:cxn>
                    <a:cxn ang="0">
                      <a:pos x="0" y="22"/>
                    </a:cxn>
                    <a:cxn ang="0">
                      <a:pos x="18" y="22"/>
                    </a:cxn>
                  </a:cxnLst>
                  <a:rect l="0" t="0" r="r" b="b"/>
                  <a:pathLst>
                    <a:path w="64" h="29">
                      <a:moveTo>
                        <a:pt x="18" y="22"/>
                      </a:moveTo>
                      <a:lnTo>
                        <a:pt x="17" y="29"/>
                      </a:lnTo>
                      <a:lnTo>
                        <a:pt x="20" y="26"/>
                      </a:lnTo>
                      <a:lnTo>
                        <a:pt x="23" y="23"/>
                      </a:lnTo>
                      <a:lnTo>
                        <a:pt x="29" y="23"/>
                      </a:lnTo>
                      <a:lnTo>
                        <a:pt x="35" y="22"/>
                      </a:lnTo>
                      <a:lnTo>
                        <a:pt x="42" y="22"/>
                      </a:lnTo>
                      <a:lnTo>
                        <a:pt x="50" y="21"/>
                      </a:lnTo>
                      <a:lnTo>
                        <a:pt x="57" y="20"/>
                      </a:lnTo>
                      <a:lnTo>
                        <a:pt x="64" y="19"/>
                      </a:lnTo>
                      <a:lnTo>
                        <a:pt x="60" y="0"/>
                      </a:lnTo>
                      <a:lnTo>
                        <a:pt x="54" y="1"/>
                      </a:lnTo>
                      <a:lnTo>
                        <a:pt x="47" y="2"/>
                      </a:lnTo>
                      <a:lnTo>
                        <a:pt x="42" y="3"/>
                      </a:lnTo>
                      <a:lnTo>
                        <a:pt x="35" y="3"/>
                      </a:lnTo>
                      <a:lnTo>
                        <a:pt x="27" y="4"/>
                      </a:lnTo>
                      <a:lnTo>
                        <a:pt x="18" y="6"/>
                      </a:lnTo>
                      <a:lnTo>
                        <a:pt x="9" y="10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18" y="2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1" name="Freeform 1005"/>
                <p:cNvSpPr>
                  <a:spLocks/>
                </p:cNvSpPr>
                <p:nvPr/>
              </p:nvSpPr>
              <p:spPr bwMode="auto">
                <a:xfrm>
                  <a:off x="4343" y="2546"/>
                  <a:ext cx="11" cy="13"/>
                </a:xfrm>
                <a:custGeom>
                  <a:avLst/>
                  <a:gdLst/>
                  <a:ahLst/>
                  <a:cxnLst>
                    <a:cxn ang="0">
                      <a:pos x="38" y="31"/>
                    </a:cxn>
                    <a:cxn ang="0">
                      <a:pos x="43" y="32"/>
                    </a:cxn>
                    <a:cxn ang="0">
                      <a:pos x="34" y="25"/>
                    </a:cxn>
                    <a:cxn ang="0">
                      <a:pos x="25" y="16"/>
                    </a:cxn>
                    <a:cxn ang="0">
                      <a:pos x="21" y="9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2" y="15"/>
                    </a:cxn>
                    <a:cxn ang="0">
                      <a:pos x="10" y="29"/>
                    </a:cxn>
                    <a:cxn ang="0">
                      <a:pos x="21" y="40"/>
                    </a:cxn>
                    <a:cxn ang="0">
                      <a:pos x="34" y="50"/>
                    </a:cxn>
                    <a:cxn ang="0">
                      <a:pos x="38" y="51"/>
                    </a:cxn>
                    <a:cxn ang="0">
                      <a:pos x="38" y="31"/>
                    </a:cxn>
                  </a:cxnLst>
                  <a:rect l="0" t="0" r="r" b="b"/>
                  <a:pathLst>
                    <a:path w="43" h="51">
                      <a:moveTo>
                        <a:pt x="38" y="31"/>
                      </a:moveTo>
                      <a:lnTo>
                        <a:pt x="43" y="32"/>
                      </a:lnTo>
                      <a:lnTo>
                        <a:pt x="34" y="25"/>
                      </a:lnTo>
                      <a:lnTo>
                        <a:pt x="25" y="16"/>
                      </a:lnTo>
                      <a:lnTo>
                        <a:pt x="21" y="9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10" y="29"/>
                      </a:lnTo>
                      <a:lnTo>
                        <a:pt x="21" y="40"/>
                      </a:lnTo>
                      <a:lnTo>
                        <a:pt x="34" y="50"/>
                      </a:lnTo>
                      <a:lnTo>
                        <a:pt x="38" y="51"/>
                      </a:lnTo>
                      <a:lnTo>
                        <a:pt x="38" y="3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2" name="Rectangle 1006"/>
                <p:cNvSpPr>
                  <a:spLocks noChangeArrowheads="1"/>
                </p:cNvSpPr>
                <p:nvPr/>
              </p:nvSpPr>
              <p:spPr bwMode="auto">
                <a:xfrm>
                  <a:off x="4353" y="2554"/>
                  <a:ext cx="1" cy="6"/>
                </a:xfrm>
                <a:prstGeom prst="rect">
                  <a:avLst/>
                </a:prstGeom>
                <a:solidFill>
                  <a:srgbClr val="33CC33">
                    <a:alpha val="14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3" name="Freeform 1007"/>
                <p:cNvSpPr>
                  <a:spLocks/>
                </p:cNvSpPr>
                <p:nvPr/>
              </p:nvSpPr>
              <p:spPr bwMode="auto">
                <a:xfrm>
                  <a:off x="4129" y="2388"/>
                  <a:ext cx="185" cy="139"/>
                </a:xfrm>
                <a:custGeom>
                  <a:avLst/>
                  <a:gdLst/>
                  <a:ahLst/>
                  <a:cxnLst>
                    <a:cxn ang="0">
                      <a:pos x="740" y="557"/>
                    </a:cxn>
                    <a:cxn ang="0">
                      <a:pos x="738" y="409"/>
                    </a:cxn>
                    <a:cxn ang="0">
                      <a:pos x="699" y="375"/>
                    </a:cxn>
                    <a:cxn ang="0">
                      <a:pos x="656" y="344"/>
                    </a:cxn>
                    <a:cxn ang="0">
                      <a:pos x="611" y="317"/>
                    </a:cxn>
                    <a:cxn ang="0">
                      <a:pos x="565" y="290"/>
                    </a:cxn>
                    <a:cxn ang="0">
                      <a:pos x="518" y="262"/>
                    </a:cxn>
                    <a:cxn ang="0">
                      <a:pos x="471" y="236"/>
                    </a:cxn>
                    <a:cxn ang="0">
                      <a:pos x="427" y="210"/>
                    </a:cxn>
                    <a:cxn ang="0">
                      <a:pos x="384" y="182"/>
                    </a:cxn>
                    <a:cxn ang="0">
                      <a:pos x="343" y="152"/>
                    </a:cxn>
                    <a:cxn ang="0">
                      <a:pos x="300" y="120"/>
                    </a:cxn>
                    <a:cxn ang="0">
                      <a:pos x="258" y="88"/>
                    </a:cxn>
                    <a:cxn ang="0">
                      <a:pos x="214" y="57"/>
                    </a:cxn>
                    <a:cxn ang="0">
                      <a:pos x="169" y="32"/>
                    </a:cxn>
                    <a:cxn ang="0">
                      <a:pos x="122" y="13"/>
                    </a:cxn>
                    <a:cxn ang="0">
                      <a:pos x="72" y="1"/>
                    </a:cxn>
                    <a:cxn ang="0">
                      <a:pos x="21" y="1"/>
                    </a:cxn>
                    <a:cxn ang="0">
                      <a:pos x="0" y="38"/>
                    </a:cxn>
                    <a:cxn ang="0">
                      <a:pos x="5" y="80"/>
                    </a:cxn>
                    <a:cxn ang="0">
                      <a:pos x="41" y="139"/>
                    </a:cxn>
                    <a:cxn ang="0">
                      <a:pos x="70" y="202"/>
                    </a:cxn>
                    <a:cxn ang="0">
                      <a:pos x="94" y="268"/>
                    </a:cxn>
                    <a:cxn ang="0">
                      <a:pos x="122" y="330"/>
                    </a:cxn>
                    <a:cxn ang="0">
                      <a:pos x="187" y="365"/>
                    </a:cxn>
                    <a:cxn ang="0">
                      <a:pos x="261" y="393"/>
                    </a:cxn>
                    <a:cxn ang="0">
                      <a:pos x="338" y="416"/>
                    </a:cxn>
                    <a:cxn ang="0">
                      <a:pos x="419" y="438"/>
                    </a:cxn>
                    <a:cxn ang="0">
                      <a:pos x="499" y="460"/>
                    </a:cxn>
                    <a:cxn ang="0">
                      <a:pos x="578" y="485"/>
                    </a:cxn>
                    <a:cxn ang="0">
                      <a:pos x="653" y="514"/>
                    </a:cxn>
                    <a:cxn ang="0">
                      <a:pos x="719" y="552"/>
                    </a:cxn>
                    <a:cxn ang="0">
                      <a:pos x="729" y="556"/>
                    </a:cxn>
                    <a:cxn ang="0">
                      <a:pos x="738" y="557"/>
                    </a:cxn>
                  </a:cxnLst>
                  <a:rect l="0" t="0" r="r" b="b"/>
                  <a:pathLst>
                    <a:path w="741" h="557">
                      <a:moveTo>
                        <a:pt x="738" y="557"/>
                      </a:moveTo>
                      <a:lnTo>
                        <a:pt x="740" y="557"/>
                      </a:lnTo>
                      <a:lnTo>
                        <a:pt x="741" y="557"/>
                      </a:lnTo>
                      <a:lnTo>
                        <a:pt x="738" y="409"/>
                      </a:lnTo>
                      <a:lnTo>
                        <a:pt x="719" y="392"/>
                      </a:lnTo>
                      <a:lnTo>
                        <a:pt x="699" y="375"/>
                      </a:lnTo>
                      <a:lnTo>
                        <a:pt x="677" y="361"/>
                      </a:lnTo>
                      <a:lnTo>
                        <a:pt x="656" y="344"/>
                      </a:lnTo>
                      <a:lnTo>
                        <a:pt x="634" y="331"/>
                      </a:lnTo>
                      <a:lnTo>
                        <a:pt x="611" y="317"/>
                      </a:lnTo>
                      <a:lnTo>
                        <a:pt x="589" y="303"/>
                      </a:lnTo>
                      <a:lnTo>
                        <a:pt x="565" y="290"/>
                      </a:lnTo>
                      <a:lnTo>
                        <a:pt x="541" y="277"/>
                      </a:lnTo>
                      <a:lnTo>
                        <a:pt x="518" y="262"/>
                      </a:lnTo>
                      <a:lnTo>
                        <a:pt x="495" y="249"/>
                      </a:lnTo>
                      <a:lnTo>
                        <a:pt x="471" y="236"/>
                      </a:lnTo>
                      <a:lnTo>
                        <a:pt x="449" y="223"/>
                      </a:lnTo>
                      <a:lnTo>
                        <a:pt x="427" y="210"/>
                      </a:lnTo>
                      <a:lnTo>
                        <a:pt x="405" y="196"/>
                      </a:lnTo>
                      <a:lnTo>
                        <a:pt x="384" y="182"/>
                      </a:lnTo>
                      <a:lnTo>
                        <a:pt x="364" y="166"/>
                      </a:lnTo>
                      <a:lnTo>
                        <a:pt x="343" y="152"/>
                      </a:lnTo>
                      <a:lnTo>
                        <a:pt x="322" y="136"/>
                      </a:lnTo>
                      <a:lnTo>
                        <a:pt x="300" y="120"/>
                      </a:lnTo>
                      <a:lnTo>
                        <a:pt x="279" y="104"/>
                      </a:lnTo>
                      <a:lnTo>
                        <a:pt x="258" y="88"/>
                      </a:lnTo>
                      <a:lnTo>
                        <a:pt x="237" y="72"/>
                      </a:lnTo>
                      <a:lnTo>
                        <a:pt x="214" y="57"/>
                      </a:lnTo>
                      <a:lnTo>
                        <a:pt x="193" y="45"/>
                      </a:lnTo>
                      <a:lnTo>
                        <a:pt x="169" y="32"/>
                      </a:lnTo>
                      <a:lnTo>
                        <a:pt x="147" y="21"/>
                      </a:lnTo>
                      <a:lnTo>
                        <a:pt x="122" y="13"/>
                      </a:lnTo>
                      <a:lnTo>
                        <a:pt x="98" y="7"/>
                      </a:lnTo>
                      <a:lnTo>
                        <a:pt x="72" y="1"/>
                      </a:lnTo>
                      <a:lnTo>
                        <a:pt x="47" y="0"/>
                      </a:lnTo>
                      <a:lnTo>
                        <a:pt x="21" y="1"/>
                      </a:lnTo>
                      <a:lnTo>
                        <a:pt x="6" y="17"/>
                      </a:lnTo>
                      <a:lnTo>
                        <a:pt x="0" y="38"/>
                      </a:lnTo>
                      <a:lnTo>
                        <a:pt x="0" y="59"/>
                      </a:lnTo>
                      <a:lnTo>
                        <a:pt x="5" y="80"/>
                      </a:lnTo>
                      <a:lnTo>
                        <a:pt x="25" y="108"/>
                      </a:lnTo>
                      <a:lnTo>
                        <a:pt x="41" y="139"/>
                      </a:lnTo>
                      <a:lnTo>
                        <a:pt x="56" y="170"/>
                      </a:lnTo>
                      <a:lnTo>
                        <a:pt x="70" y="202"/>
                      </a:lnTo>
                      <a:lnTo>
                        <a:pt x="82" y="236"/>
                      </a:lnTo>
                      <a:lnTo>
                        <a:pt x="94" y="268"/>
                      </a:lnTo>
                      <a:lnTo>
                        <a:pt x="108" y="299"/>
                      </a:lnTo>
                      <a:lnTo>
                        <a:pt x="122" y="330"/>
                      </a:lnTo>
                      <a:lnTo>
                        <a:pt x="155" y="349"/>
                      </a:lnTo>
                      <a:lnTo>
                        <a:pt x="187" y="365"/>
                      </a:lnTo>
                      <a:lnTo>
                        <a:pt x="223" y="380"/>
                      </a:lnTo>
                      <a:lnTo>
                        <a:pt x="261" y="393"/>
                      </a:lnTo>
                      <a:lnTo>
                        <a:pt x="299" y="405"/>
                      </a:lnTo>
                      <a:lnTo>
                        <a:pt x="338" y="416"/>
                      </a:lnTo>
                      <a:lnTo>
                        <a:pt x="379" y="428"/>
                      </a:lnTo>
                      <a:lnTo>
                        <a:pt x="419" y="438"/>
                      </a:lnTo>
                      <a:lnTo>
                        <a:pt x="460" y="449"/>
                      </a:lnTo>
                      <a:lnTo>
                        <a:pt x="499" y="460"/>
                      </a:lnTo>
                      <a:lnTo>
                        <a:pt x="539" y="472"/>
                      </a:lnTo>
                      <a:lnTo>
                        <a:pt x="578" y="485"/>
                      </a:lnTo>
                      <a:lnTo>
                        <a:pt x="617" y="499"/>
                      </a:lnTo>
                      <a:lnTo>
                        <a:pt x="653" y="514"/>
                      </a:lnTo>
                      <a:lnTo>
                        <a:pt x="686" y="532"/>
                      </a:lnTo>
                      <a:lnTo>
                        <a:pt x="719" y="552"/>
                      </a:lnTo>
                      <a:lnTo>
                        <a:pt x="724" y="554"/>
                      </a:lnTo>
                      <a:lnTo>
                        <a:pt x="729" y="556"/>
                      </a:lnTo>
                      <a:lnTo>
                        <a:pt x="734" y="556"/>
                      </a:lnTo>
                      <a:lnTo>
                        <a:pt x="738" y="55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4" name="Freeform 1008"/>
                <p:cNvSpPr>
                  <a:spLocks/>
                </p:cNvSpPr>
                <p:nvPr/>
              </p:nvSpPr>
              <p:spPr bwMode="auto">
                <a:xfrm>
                  <a:off x="4311" y="2525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20"/>
                    </a:cxn>
                    <a:cxn ang="0">
                      <a:pos x="9" y="20"/>
                    </a:cxn>
                    <a:cxn ang="0">
                      <a:pos x="10" y="20"/>
                    </a:cxn>
                    <a:cxn ang="0">
                      <a:pos x="19" y="9"/>
                    </a:cxn>
                    <a:cxn ang="0">
                      <a:pos x="10" y="20"/>
                    </a:cxn>
                    <a:cxn ang="0">
                      <a:pos x="20" y="20"/>
                    </a:cxn>
                    <a:cxn ang="0">
                      <a:pos x="2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0" h="20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9" y="9"/>
                      </a:lnTo>
                      <a:lnTo>
                        <a:pt x="10" y="20"/>
                      </a:lnTo>
                      <a:lnTo>
                        <a:pt x="20" y="20"/>
                      </a:lnTo>
                      <a:lnTo>
                        <a:pt x="2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5" name="Freeform 1009"/>
                <p:cNvSpPr>
                  <a:spLocks/>
                </p:cNvSpPr>
                <p:nvPr/>
              </p:nvSpPr>
              <p:spPr bwMode="auto">
                <a:xfrm>
                  <a:off x="4311" y="2488"/>
                  <a:ext cx="5" cy="39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0" y="8"/>
                    </a:cxn>
                    <a:cxn ang="0">
                      <a:pos x="2" y="156"/>
                    </a:cxn>
                    <a:cxn ang="0">
                      <a:pos x="21" y="156"/>
                    </a:cxn>
                    <a:cxn ang="0">
                      <a:pos x="19" y="8"/>
                    </a:cxn>
                    <a:cxn ang="0">
                      <a:pos x="16" y="0"/>
                    </a:cxn>
                    <a:cxn ang="0">
                      <a:pos x="20" y="8"/>
                    </a:cxn>
                    <a:cxn ang="0">
                      <a:pos x="19" y="4"/>
                    </a:cxn>
                    <a:cxn ang="0">
                      <a:pos x="16" y="0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21" h="156">
                      <a:moveTo>
                        <a:pt x="4" y="15"/>
                      </a:moveTo>
                      <a:lnTo>
                        <a:pt x="0" y="8"/>
                      </a:lnTo>
                      <a:lnTo>
                        <a:pt x="2" y="156"/>
                      </a:lnTo>
                      <a:lnTo>
                        <a:pt x="21" y="156"/>
                      </a:lnTo>
                      <a:lnTo>
                        <a:pt x="19" y="8"/>
                      </a:lnTo>
                      <a:lnTo>
                        <a:pt x="16" y="0"/>
                      </a:ln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16" y="0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6" name="Freeform 1010"/>
                <p:cNvSpPr>
                  <a:spLocks/>
                </p:cNvSpPr>
                <p:nvPr/>
              </p:nvSpPr>
              <p:spPr bwMode="auto">
                <a:xfrm>
                  <a:off x="4223" y="2431"/>
                  <a:ext cx="92" cy="6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1" y="31"/>
                    </a:cxn>
                    <a:cxn ang="0">
                      <a:pos x="43" y="44"/>
                    </a:cxn>
                    <a:cxn ang="0">
                      <a:pos x="64" y="58"/>
                    </a:cxn>
                    <a:cxn ang="0">
                      <a:pos x="88" y="72"/>
                    </a:cxn>
                    <a:cxn ang="0">
                      <a:pos x="111" y="85"/>
                    </a:cxn>
                    <a:cxn ang="0">
                      <a:pos x="133" y="98"/>
                    </a:cxn>
                    <a:cxn ang="0">
                      <a:pos x="156" y="112"/>
                    </a:cxn>
                    <a:cxn ang="0">
                      <a:pos x="181" y="125"/>
                    </a:cxn>
                    <a:cxn ang="0">
                      <a:pos x="204" y="138"/>
                    </a:cxn>
                    <a:cxn ang="0">
                      <a:pos x="226" y="151"/>
                    </a:cxn>
                    <a:cxn ang="0">
                      <a:pos x="248" y="167"/>
                    </a:cxn>
                    <a:cxn ang="0">
                      <a:pos x="271" y="180"/>
                    </a:cxn>
                    <a:cxn ang="0">
                      <a:pos x="292" y="196"/>
                    </a:cxn>
                    <a:cxn ang="0">
                      <a:pos x="314" y="211"/>
                    </a:cxn>
                    <a:cxn ang="0">
                      <a:pos x="333" y="226"/>
                    </a:cxn>
                    <a:cxn ang="0">
                      <a:pos x="353" y="243"/>
                    </a:cxn>
                    <a:cxn ang="0">
                      <a:pos x="365" y="228"/>
                    </a:cxn>
                    <a:cxn ang="0">
                      <a:pos x="346" y="212"/>
                    </a:cxn>
                    <a:cxn ang="0">
                      <a:pos x="324" y="194"/>
                    </a:cxn>
                    <a:cxn ang="0">
                      <a:pos x="303" y="179"/>
                    </a:cxn>
                    <a:cxn ang="0">
                      <a:pos x="281" y="163"/>
                    </a:cxn>
                    <a:cxn ang="0">
                      <a:pos x="259" y="150"/>
                    </a:cxn>
                    <a:cxn ang="0">
                      <a:pos x="237" y="136"/>
                    </a:cxn>
                    <a:cxn ang="0">
                      <a:pos x="213" y="121"/>
                    </a:cxn>
                    <a:cxn ang="0">
                      <a:pos x="189" y="107"/>
                    </a:cxn>
                    <a:cxn ang="0">
                      <a:pos x="166" y="95"/>
                    </a:cxn>
                    <a:cxn ang="0">
                      <a:pos x="143" y="82"/>
                    </a:cxn>
                    <a:cxn ang="0">
                      <a:pos x="119" y="68"/>
                    </a:cxn>
                    <a:cxn ang="0">
                      <a:pos x="96" y="55"/>
                    </a:cxn>
                    <a:cxn ang="0">
                      <a:pos x="74" y="42"/>
                    </a:cxn>
                    <a:cxn ang="0">
                      <a:pos x="53" y="28"/>
                    </a:cxn>
                    <a:cxn ang="0">
                      <a:pos x="30" y="14"/>
                    </a:cxn>
                    <a:cxn ang="0">
                      <a:pos x="10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65" h="243">
                      <a:moveTo>
                        <a:pt x="0" y="17"/>
                      </a:moveTo>
                      <a:lnTo>
                        <a:pt x="21" y="31"/>
                      </a:lnTo>
                      <a:lnTo>
                        <a:pt x="43" y="44"/>
                      </a:lnTo>
                      <a:lnTo>
                        <a:pt x="64" y="58"/>
                      </a:lnTo>
                      <a:lnTo>
                        <a:pt x="88" y="72"/>
                      </a:lnTo>
                      <a:lnTo>
                        <a:pt x="111" y="85"/>
                      </a:lnTo>
                      <a:lnTo>
                        <a:pt x="133" y="98"/>
                      </a:lnTo>
                      <a:lnTo>
                        <a:pt x="156" y="112"/>
                      </a:lnTo>
                      <a:lnTo>
                        <a:pt x="181" y="125"/>
                      </a:lnTo>
                      <a:lnTo>
                        <a:pt x="204" y="138"/>
                      </a:lnTo>
                      <a:lnTo>
                        <a:pt x="226" y="151"/>
                      </a:lnTo>
                      <a:lnTo>
                        <a:pt x="248" y="167"/>
                      </a:lnTo>
                      <a:lnTo>
                        <a:pt x="271" y="180"/>
                      </a:lnTo>
                      <a:lnTo>
                        <a:pt x="292" y="196"/>
                      </a:lnTo>
                      <a:lnTo>
                        <a:pt x="314" y="211"/>
                      </a:lnTo>
                      <a:lnTo>
                        <a:pt x="333" y="226"/>
                      </a:lnTo>
                      <a:lnTo>
                        <a:pt x="353" y="243"/>
                      </a:lnTo>
                      <a:lnTo>
                        <a:pt x="365" y="228"/>
                      </a:lnTo>
                      <a:lnTo>
                        <a:pt x="346" y="212"/>
                      </a:lnTo>
                      <a:lnTo>
                        <a:pt x="324" y="194"/>
                      </a:lnTo>
                      <a:lnTo>
                        <a:pt x="303" y="179"/>
                      </a:lnTo>
                      <a:lnTo>
                        <a:pt x="281" y="163"/>
                      </a:lnTo>
                      <a:lnTo>
                        <a:pt x="259" y="150"/>
                      </a:lnTo>
                      <a:lnTo>
                        <a:pt x="237" y="136"/>
                      </a:lnTo>
                      <a:lnTo>
                        <a:pt x="213" y="121"/>
                      </a:lnTo>
                      <a:lnTo>
                        <a:pt x="189" y="107"/>
                      </a:lnTo>
                      <a:lnTo>
                        <a:pt x="166" y="95"/>
                      </a:lnTo>
                      <a:lnTo>
                        <a:pt x="143" y="82"/>
                      </a:lnTo>
                      <a:lnTo>
                        <a:pt x="119" y="68"/>
                      </a:lnTo>
                      <a:lnTo>
                        <a:pt x="96" y="55"/>
                      </a:lnTo>
                      <a:lnTo>
                        <a:pt x="74" y="42"/>
                      </a:lnTo>
                      <a:lnTo>
                        <a:pt x="53" y="28"/>
                      </a:lnTo>
                      <a:lnTo>
                        <a:pt x="30" y="14"/>
                      </a:lnTo>
                      <a:lnTo>
                        <a:pt x="1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7" name="Freeform 1011"/>
                <p:cNvSpPr>
                  <a:spLocks/>
                </p:cNvSpPr>
                <p:nvPr/>
              </p:nvSpPr>
              <p:spPr bwMode="auto">
                <a:xfrm>
                  <a:off x="4132" y="2385"/>
                  <a:ext cx="93" cy="50"/>
                </a:xfrm>
                <a:custGeom>
                  <a:avLst/>
                  <a:gdLst/>
                  <a:ahLst/>
                  <a:cxnLst>
                    <a:cxn ang="0">
                      <a:pos x="11" y="20"/>
                    </a:cxn>
                    <a:cxn ang="0">
                      <a:pos x="6" y="21"/>
                    </a:cxn>
                    <a:cxn ang="0">
                      <a:pos x="32" y="21"/>
                    </a:cxn>
                    <a:cxn ang="0">
                      <a:pos x="56" y="21"/>
                    </a:cxn>
                    <a:cxn ang="0">
                      <a:pos x="82" y="26"/>
                    </a:cxn>
                    <a:cxn ang="0">
                      <a:pos x="105" y="32"/>
                    </a:cxn>
                    <a:cxn ang="0">
                      <a:pos x="128" y="42"/>
                    </a:cxn>
                    <a:cxn ang="0">
                      <a:pos x="150" y="51"/>
                    </a:cxn>
                    <a:cxn ang="0">
                      <a:pos x="173" y="64"/>
                    </a:cxn>
                    <a:cxn ang="0">
                      <a:pos x="193" y="77"/>
                    </a:cxn>
                    <a:cxn ang="0">
                      <a:pos x="216" y="91"/>
                    </a:cxn>
                    <a:cxn ang="0">
                      <a:pos x="238" y="107"/>
                    </a:cxn>
                    <a:cxn ang="0">
                      <a:pos x="258" y="121"/>
                    </a:cxn>
                    <a:cxn ang="0">
                      <a:pos x="279" y="139"/>
                    </a:cxn>
                    <a:cxn ang="0">
                      <a:pos x="301" y="156"/>
                    </a:cxn>
                    <a:cxn ang="0">
                      <a:pos x="322" y="171"/>
                    </a:cxn>
                    <a:cxn ang="0">
                      <a:pos x="343" y="185"/>
                    </a:cxn>
                    <a:cxn ang="0">
                      <a:pos x="365" y="201"/>
                    </a:cxn>
                    <a:cxn ang="0">
                      <a:pos x="375" y="184"/>
                    </a:cxn>
                    <a:cxn ang="0">
                      <a:pos x="353" y="169"/>
                    </a:cxn>
                    <a:cxn ang="0">
                      <a:pos x="332" y="154"/>
                    </a:cxn>
                    <a:cxn ang="0">
                      <a:pos x="311" y="139"/>
                    </a:cxn>
                    <a:cxn ang="0">
                      <a:pos x="291" y="124"/>
                    </a:cxn>
                    <a:cxn ang="0">
                      <a:pos x="270" y="107"/>
                    </a:cxn>
                    <a:cxn ang="0">
                      <a:pos x="248" y="90"/>
                    </a:cxn>
                    <a:cxn ang="0">
                      <a:pos x="227" y="75"/>
                    </a:cxn>
                    <a:cxn ang="0">
                      <a:pos x="204" y="61"/>
                    </a:cxn>
                    <a:cxn ang="0">
                      <a:pos x="181" y="47"/>
                    </a:cxn>
                    <a:cxn ang="0">
                      <a:pos x="158" y="34"/>
                    </a:cxn>
                    <a:cxn ang="0">
                      <a:pos x="135" y="24"/>
                    </a:cxn>
                    <a:cxn ang="0">
                      <a:pos x="111" y="13"/>
                    </a:cxn>
                    <a:cxn ang="0">
                      <a:pos x="85" y="7"/>
                    </a:cxn>
                    <a:cxn ang="0">
                      <a:pos x="60" y="2"/>
                    </a:cxn>
                    <a:cxn ang="0">
                      <a:pos x="32" y="0"/>
                    </a:cxn>
                    <a:cxn ang="0">
                      <a:pos x="6" y="2"/>
                    </a:cxn>
                    <a:cxn ang="0">
                      <a:pos x="0" y="3"/>
                    </a:cxn>
                    <a:cxn ang="0">
                      <a:pos x="11" y="20"/>
                    </a:cxn>
                  </a:cxnLst>
                  <a:rect l="0" t="0" r="r" b="b"/>
                  <a:pathLst>
                    <a:path w="375" h="201">
                      <a:moveTo>
                        <a:pt x="11" y="20"/>
                      </a:moveTo>
                      <a:lnTo>
                        <a:pt x="6" y="21"/>
                      </a:lnTo>
                      <a:lnTo>
                        <a:pt x="32" y="21"/>
                      </a:lnTo>
                      <a:lnTo>
                        <a:pt x="56" y="21"/>
                      </a:lnTo>
                      <a:lnTo>
                        <a:pt x="82" y="26"/>
                      </a:lnTo>
                      <a:lnTo>
                        <a:pt x="105" y="32"/>
                      </a:lnTo>
                      <a:lnTo>
                        <a:pt x="128" y="42"/>
                      </a:lnTo>
                      <a:lnTo>
                        <a:pt x="150" y="51"/>
                      </a:lnTo>
                      <a:lnTo>
                        <a:pt x="173" y="64"/>
                      </a:lnTo>
                      <a:lnTo>
                        <a:pt x="193" y="77"/>
                      </a:lnTo>
                      <a:lnTo>
                        <a:pt x="216" y="91"/>
                      </a:lnTo>
                      <a:lnTo>
                        <a:pt x="238" y="107"/>
                      </a:lnTo>
                      <a:lnTo>
                        <a:pt x="258" y="121"/>
                      </a:lnTo>
                      <a:lnTo>
                        <a:pt x="279" y="139"/>
                      </a:lnTo>
                      <a:lnTo>
                        <a:pt x="301" y="156"/>
                      </a:lnTo>
                      <a:lnTo>
                        <a:pt x="322" y="171"/>
                      </a:lnTo>
                      <a:lnTo>
                        <a:pt x="343" y="185"/>
                      </a:lnTo>
                      <a:lnTo>
                        <a:pt x="365" y="201"/>
                      </a:lnTo>
                      <a:lnTo>
                        <a:pt x="375" y="184"/>
                      </a:lnTo>
                      <a:lnTo>
                        <a:pt x="353" y="169"/>
                      </a:lnTo>
                      <a:lnTo>
                        <a:pt x="332" y="154"/>
                      </a:lnTo>
                      <a:lnTo>
                        <a:pt x="311" y="139"/>
                      </a:lnTo>
                      <a:lnTo>
                        <a:pt x="291" y="124"/>
                      </a:lnTo>
                      <a:lnTo>
                        <a:pt x="270" y="107"/>
                      </a:lnTo>
                      <a:lnTo>
                        <a:pt x="248" y="90"/>
                      </a:lnTo>
                      <a:lnTo>
                        <a:pt x="227" y="75"/>
                      </a:lnTo>
                      <a:lnTo>
                        <a:pt x="204" y="61"/>
                      </a:lnTo>
                      <a:lnTo>
                        <a:pt x="181" y="47"/>
                      </a:lnTo>
                      <a:lnTo>
                        <a:pt x="158" y="34"/>
                      </a:lnTo>
                      <a:lnTo>
                        <a:pt x="135" y="24"/>
                      </a:lnTo>
                      <a:lnTo>
                        <a:pt x="111" y="13"/>
                      </a:lnTo>
                      <a:lnTo>
                        <a:pt x="85" y="7"/>
                      </a:lnTo>
                      <a:lnTo>
                        <a:pt x="60" y="2"/>
                      </a:lnTo>
                      <a:lnTo>
                        <a:pt x="32" y="0"/>
                      </a:lnTo>
                      <a:lnTo>
                        <a:pt x="6" y="2"/>
                      </a:lnTo>
                      <a:lnTo>
                        <a:pt x="0" y="3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8" name="Freeform 1012"/>
                <p:cNvSpPr>
                  <a:spLocks/>
                </p:cNvSpPr>
                <p:nvPr/>
              </p:nvSpPr>
              <p:spPr bwMode="auto">
                <a:xfrm>
                  <a:off x="4126" y="2386"/>
                  <a:ext cx="9" cy="24"/>
                </a:xfrm>
                <a:custGeom>
                  <a:avLst/>
                  <a:gdLst/>
                  <a:ahLst/>
                  <a:cxnLst>
                    <a:cxn ang="0">
                      <a:pos x="21" y="83"/>
                    </a:cxn>
                    <a:cxn ang="0">
                      <a:pos x="23" y="85"/>
                    </a:cxn>
                    <a:cxn ang="0">
                      <a:pos x="18" y="66"/>
                    </a:cxn>
                    <a:cxn ang="0">
                      <a:pos x="18" y="47"/>
                    </a:cxn>
                    <a:cxn ang="0">
                      <a:pos x="23" y="29"/>
                    </a:cxn>
                    <a:cxn ang="0">
                      <a:pos x="35" y="17"/>
                    </a:cxn>
                    <a:cxn ang="0">
                      <a:pos x="24" y="0"/>
                    </a:cxn>
                    <a:cxn ang="0">
                      <a:pos x="7" y="21"/>
                    </a:cxn>
                    <a:cxn ang="0">
                      <a:pos x="0" y="44"/>
                    </a:cxn>
                    <a:cxn ang="0">
                      <a:pos x="0" y="68"/>
                    </a:cxn>
                    <a:cxn ang="0">
                      <a:pos x="5" y="92"/>
                    </a:cxn>
                    <a:cxn ang="0">
                      <a:pos x="7" y="94"/>
                    </a:cxn>
                    <a:cxn ang="0">
                      <a:pos x="21" y="83"/>
                    </a:cxn>
                  </a:cxnLst>
                  <a:rect l="0" t="0" r="r" b="b"/>
                  <a:pathLst>
                    <a:path w="35" h="94">
                      <a:moveTo>
                        <a:pt x="21" y="83"/>
                      </a:moveTo>
                      <a:lnTo>
                        <a:pt x="23" y="85"/>
                      </a:lnTo>
                      <a:lnTo>
                        <a:pt x="18" y="66"/>
                      </a:lnTo>
                      <a:lnTo>
                        <a:pt x="18" y="47"/>
                      </a:lnTo>
                      <a:lnTo>
                        <a:pt x="23" y="29"/>
                      </a:lnTo>
                      <a:lnTo>
                        <a:pt x="35" y="17"/>
                      </a:lnTo>
                      <a:lnTo>
                        <a:pt x="24" y="0"/>
                      </a:lnTo>
                      <a:lnTo>
                        <a:pt x="7" y="21"/>
                      </a:lnTo>
                      <a:lnTo>
                        <a:pt x="0" y="44"/>
                      </a:lnTo>
                      <a:lnTo>
                        <a:pt x="0" y="68"/>
                      </a:lnTo>
                      <a:lnTo>
                        <a:pt x="5" y="92"/>
                      </a:lnTo>
                      <a:lnTo>
                        <a:pt x="7" y="94"/>
                      </a:lnTo>
                      <a:lnTo>
                        <a:pt x="21" y="8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89" name="Freeform 1013"/>
                <p:cNvSpPr>
                  <a:spLocks/>
                </p:cNvSpPr>
                <p:nvPr/>
              </p:nvSpPr>
              <p:spPr bwMode="auto">
                <a:xfrm>
                  <a:off x="4128" y="2407"/>
                  <a:ext cx="33" cy="66"/>
                </a:xfrm>
                <a:custGeom>
                  <a:avLst/>
                  <a:gdLst/>
                  <a:ahLst/>
                  <a:cxnLst>
                    <a:cxn ang="0">
                      <a:pos x="130" y="247"/>
                    </a:cxn>
                    <a:cxn ang="0">
                      <a:pos x="134" y="252"/>
                    </a:cxn>
                    <a:cxn ang="0">
                      <a:pos x="120" y="221"/>
                    </a:cxn>
                    <a:cxn ang="0">
                      <a:pos x="106" y="191"/>
                    </a:cxn>
                    <a:cxn ang="0">
                      <a:pos x="93" y="158"/>
                    </a:cxn>
                    <a:cxn ang="0">
                      <a:pos x="81" y="124"/>
                    </a:cxn>
                    <a:cxn ang="0">
                      <a:pos x="67" y="91"/>
                    </a:cxn>
                    <a:cxn ang="0">
                      <a:pos x="51" y="59"/>
                    </a:cxn>
                    <a:cxn ang="0">
                      <a:pos x="35" y="28"/>
                    </a:cxn>
                    <a:cxn ang="0">
                      <a:pos x="14" y="0"/>
                    </a:cxn>
                    <a:cxn ang="0">
                      <a:pos x="0" y="11"/>
                    </a:cxn>
                    <a:cxn ang="0">
                      <a:pos x="19" y="38"/>
                    </a:cxn>
                    <a:cxn ang="0">
                      <a:pos x="35" y="67"/>
                    </a:cxn>
                    <a:cxn ang="0">
                      <a:pos x="49" y="99"/>
                    </a:cxn>
                    <a:cxn ang="0">
                      <a:pos x="63" y="130"/>
                    </a:cxn>
                    <a:cxn ang="0">
                      <a:pos x="74" y="164"/>
                    </a:cxn>
                    <a:cxn ang="0">
                      <a:pos x="87" y="196"/>
                    </a:cxn>
                    <a:cxn ang="0">
                      <a:pos x="101" y="229"/>
                    </a:cxn>
                    <a:cxn ang="0">
                      <a:pos x="116" y="259"/>
                    </a:cxn>
                    <a:cxn ang="0">
                      <a:pos x="120" y="263"/>
                    </a:cxn>
                    <a:cxn ang="0">
                      <a:pos x="130" y="247"/>
                    </a:cxn>
                  </a:cxnLst>
                  <a:rect l="0" t="0" r="r" b="b"/>
                  <a:pathLst>
                    <a:path w="134" h="263">
                      <a:moveTo>
                        <a:pt x="130" y="247"/>
                      </a:moveTo>
                      <a:lnTo>
                        <a:pt x="134" y="252"/>
                      </a:lnTo>
                      <a:lnTo>
                        <a:pt x="120" y="221"/>
                      </a:lnTo>
                      <a:lnTo>
                        <a:pt x="106" y="191"/>
                      </a:lnTo>
                      <a:lnTo>
                        <a:pt x="93" y="158"/>
                      </a:lnTo>
                      <a:lnTo>
                        <a:pt x="81" y="124"/>
                      </a:lnTo>
                      <a:lnTo>
                        <a:pt x="67" y="91"/>
                      </a:lnTo>
                      <a:lnTo>
                        <a:pt x="51" y="59"/>
                      </a:lnTo>
                      <a:lnTo>
                        <a:pt x="35" y="28"/>
                      </a:lnTo>
                      <a:lnTo>
                        <a:pt x="14" y="0"/>
                      </a:lnTo>
                      <a:lnTo>
                        <a:pt x="0" y="11"/>
                      </a:lnTo>
                      <a:lnTo>
                        <a:pt x="19" y="38"/>
                      </a:lnTo>
                      <a:lnTo>
                        <a:pt x="35" y="67"/>
                      </a:lnTo>
                      <a:lnTo>
                        <a:pt x="49" y="99"/>
                      </a:lnTo>
                      <a:lnTo>
                        <a:pt x="63" y="130"/>
                      </a:lnTo>
                      <a:lnTo>
                        <a:pt x="74" y="164"/>
                      </a:lnTo>
                      <a:lnTo>
                        <a:pt x="87" y="196"/>
                      </a:lnTo>
                      <a:lnTo>
                        <a:pt x="101" y="229"/>
                      </a:lnTo>
                      <a:lnTo>
                        <a:pt x="116" y="259"/>
                      </a:lnTo>
                      <a:lnTo>
                        <a:pt x="120" y="263"/>
                      </a:lnTo>
                      <a:lnTo>
                        <a:pt x="130" y="24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0" name="Freeform 1014"/>
                <p:cNvSpPr>
                  <a:spLocks/>
                </p:cNvSpPr>
                <p:nvPr/>
              </p:nvSpPr>
              <p:spPr bwMode="auto">
                <a:xfrm>
                  <a:off x="4158" y="2468"/>
                  <a:ext cx="151" cy="60"/>
                </a:xfrm>
                <a:custGeom>
                  <a:avLst/>
                  <a:gdLst/>
                  <a:ahLst/>
                  <a:cxnLst>
                    <a:cxn ang="0">
                      <a:pos x="601" y="221"/>
                    </a:cxn>
                    <a:cxn ang="0">
                      <a:pos x="605" y="222"/>
                    </a:cxn>
                    <a:cxn ang="0">
                      <a:pos x="573" y="202"/>
                    </a:cxn>
                    <a:cxn ang="0">
                      <a:pos x="538" y="183"/>
                    </a:cxn>
                    <a:cxn ang="0">
                      <a:pos x="501" y="167"/>
                    </a:cxn>
                    <a:cxn ang="0">
                      <a:pos x="464" y="154"/>
                    </a:cxn>
                    <a:cxn ang="0">
                      <a:pos x="423" y="140"/>
                    </a:cxn>
                    <a:cxn ang="0">
                      <a:pos x="384" y="128"/>
                    </a:cxn>
                    <a:cxn ang="0">
                      <a:pos x="343" y="117"/>
                    </a:cxn>
                    <a:cxn ang="0">
                      <a:pos x="304" y="107"/>
                    </a:cxn>
                    <a:cxn ang="0">
                      <a:pos x="263" y="96"/>
                    </a:cxn>
                    <a:cxn ang="0">
                      <a:pos x="222" y="84"/>
                    </a:cxn>
                    <a:cxn ang="0">
                      <a:pos x="183" y="72"/>
                    </a:cxn>
                    <a:cxn ang="0">
                      <a:pos x="146" y="62"/>
                    </a:cxn>
                    <a:cxn ang="0">
                      <a:pos x="109" y="49"/>
                    </a:cxn>
                    <a:cxn ang="0">
                      <a:pos x="73" y="33"/>
                    </a:cxn>
                    <a:cxn ang="0">
                      <a:pos x="40" y="19"/>
                    </a:cxn>
                    <a:cxn ang="0">
                      <a:pos x="10" y="0"/>
                    </a:cxn>
                    <a:cxn ang="0">
                      <a:pos x="0" y="16"/>
                    </a:cxn>
                    <a:cxn ang="0">
                      <a:pos x="32" y="35"/>
                    </a:cxn>
                    <a:cxn ang="0">
                      <a:pos x="67" y="52"/>
                    </a:cxn>
                    <a:cxn ang="0">
                      <a:pos x="102" y="66"/>
                    </a:cxn>
                    <a:cxn ang="0">
                      <a:pos x="140" y="81"/>
                    </a:cxn>
                    <a:cxn ang="0">
                      <a:pos x="179" y="91"/>
                    </a:cxn>
                    <a:cxn ang="0">
                      <a:pos x="219" y="103"/>
                    </a:cxn>
                    <a:cxn ang="0">
                      <a:pos x="258" y="115"/>
                    </a:cxn>
                    <a:cxn ang="0">
                      <a:pos x="300" y="126"/>
                    </a:cxn>
                    <a:cxn ang="0">
                      <a:pos x="340" y="137"/>
                    </a:cxn>
                    <a:cxn ang="0">
                      <a:pos x="379" y="147"/>
                    </a:cxn>
                    <a:cxn ang="0">
                      <a:pos x="418" y="159"/>
                    </a:cxn>
                    <a:cxn ang="0">
                      <a:pos x="457" y="172"/>
                    </a:cxn>
                    <a:cxn ang="0">
                      <a:pos x="495" y="186"/>
                    </a:cxn>
                    <a:cxn ang="0">
                      <a:pos x="530" y="202"/>
                    </a:cxn>
                    <a:cxn ang="0">
                      <a:pos x="565" y="219"/>
                    </a:cxn>
                    <a:cxn ang="0">
                      <a:pos x="595" y="239"/>
                    </a:cxn>
                    <a:cxn ang="0">
                      <a:pos x="601" y="240"/>
                    </a:cxn>
                    <a:cxn ang="0">
                      <a:pos x="601" y="221"/>
                    </a:cxn>
                  </a:cxnLst>
                  <a:rect l="0" t="0" r="r" b="b"/>
                  <a:pathLst>
                    <a:path w="605" h="240">
                      <a:moveTo>
                        <a:pt x="601" y="221"/>
                      </a:moveTo>
                      <a:lnTo>
                        <a:pt x="605" y="222"/>
                      </a:lnTo>
                      <a:lnTo>
                        <a:pt x="573" y="202"/>
                      </a:lnTo>
                      <a:lnTo>
                        <a:pt x="538" y="183"/>
                      </a:lnTo>
                      <a:lnTo>
                        <a:pt x="501" y="167"/>
                      </a:lnTo>
                      <a:lnTo>
                        <a:pt x="464" y="154"/>
                      </a:lnTo>
                      <a:lnTo>
                        <a:pt x="423" y="140"/>
                      </a:lnTo>
                      <a:lnTo>
                        <a:pt x="384" y="128"/>
                      </a:lnTo>
                      <a:lnTo>
                        <a:pt x="343" y="117"/>
                      </a:lnTo>
                      <a:lnTo>
                        <a:pt x="304" y="107"/>
                      </a:lnTo>
                      <a:lnTo>
                        <a:pt x="263" y="96"/>
                      </a:lnTo>
                      <a:lnTo>
                        <a:pt x="222" y="84"/>
                      </a:lnTo>
                      <a:lnTo>
                        <a:pt x="183" y="72"/>
                      </a:lnTo>
                      <a:lnTo>
                        <a:pt x="146" y="62"/>
                      </a:lnTo>
                      <a:lnTo>
                        <a:pt x="109" y="49"/>
                      </a:lnTo>
                      <a:lnTo>
                        <a:pt x="73" y="33"/>
                      </a:lnTo>
                      <a:lnTo>
                        <a:pt x="40" y="19"/>
                      </a:lnTo>
                      <a:lnTo>
                        <a:pt x="10" y="0"/>
                      </a:lnTo>
                      <a:lnTo>
                        <a:pt x="0" y="16"/>
                      </a:lnTo>
                      <a:lnTo>
                        <a:pt x="32" y="35"/>
                      </a:lnTo>
                      <a:lnTo>
                        <a:pt x="67" y="52"/>
                      </a:lnTo>
                      <a:lnTo>
                        <a:pt x="102" y="66"/>
                      </a:lnTo>
                      <a:lnTo>
                        <a:pt x="140" y="81"/>
                      </a:lnTo>
                      <a:lnTo>
                        <a:pt x="179" y="91"/>
                      </a:lnTo>
                      <a:lnTo>
                        <a:pt x="219" y="103"/>
                      </a:lnTo>
                      <a:lnTo>
                        <a:pt x="258" y="115"/>
                      </a:lnTo>
                      <a:lnTo>
                        <a:pt x="300" y="126"/>
                      </a:lnTo>
                      <a:lnTo>
                        <a:pt x="340" y="137"/>
                      </a:lnTo>
                      <a:lnTo>
                        <a:pt x="379" y="147"/>
                      </a:lnTo>
                      <a:lnTo>
                        <a:pt x="418" y="159"/>
                      </a:lnTo>
                      <a:lnTo>
                        <a:pt x="457" y="172"/>
                      </a:lnTo>
                      <a:lnTo>
                        <a:pt x="495" y="186"/>
                      </a:lnTo>
                      <a:lnTo>
                        <a:pt x="530" y="202"/>
                      </a:lnTo>
                      <a:lnTo>
                        <a:pt x="565" y="219"/>
                      </a:lnTo>
                      <a:lnTo>
                        <a:pt x="595" y="239"/>
                      </a:lnTo>
                      <a:lnTo>
                        <a:pt x="601" y="240"/>
                      </a:lnTo>
                      <a:lnTo>
                        <a:pt x="601" y="22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" name="Group 1015"/>
              <p:cNvGrpSpPr>
                <a:grpSpLocks/>
              </p:cNvGrpSpPr>
              <p:nvPr/>
            </p:nvGrpSpPr>
            <p:grpSpPr bwMode="auto">
              <a:xfrm>
                <a:off x="2990" y="2320"/>
                <a:ext cx="1385" cy="859"/>
                <a:chOff x="2990" y="2320"/>
                <a:chExt cx="1385" cy="859"/>
              </a:xfrm>
            </p:grpSpPr>
            <p:sp>
              <p:nvSpPr>
                <p:cNvPr id="639992" name="Freeform 1016"/>
                <p:cNvSpPr>
                  <a:spLocks/>
                </p:cNvSpPr>
                <p:nvPr/>
              </p:nvSpPr>
              <p:spPr bwMode="auto">
                <a:xfrm>
                  <a:off x="4308" y="2524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4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3" y="20"/>
                    </a:cxn>
                    <a:cxn ang="0">
                      <a:pos x="8" y="23"/>
                    </a:cxn>
                    <a:cxn ang="0">
                      <a:pos x="12" y="24"/>
                    </a:cxn>
                    <a:cxn ang="0">
                      <a:pos x="19" y="2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19" h="25">
                      <a:moveTo>
                        <a:pt x="19" y="5"/>
                      </a:move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3" y="20"/>
                      </a:lnTo>
                      <a:lnTo>
                        <a:pt x="8" y="23"/>
                      </a:lnTo>
                      <a:lnTo>
                        <a:pt x="12" y="24"/>
                      </a:lnTo>
                      <a:lnTo>
                        <a:pt x="19" y="2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3" name="Freeform 1017"/>
                <p:cNvSpPr>
                  <a:spLocks/>
                </p:cNvSpPr>
                <p:nvPr/>
              </p:nvSpPr>
              <p:spPr bwMode="auto">
                <a:xfrm>
                  <a:off x="3036" y="2397"/>
                  <a:ext cx="180" cy="123"/>
                </a:xfrm>
                <a:custGeom>
                  <a:avLst/>
                  <a:gdLst/>
                  <a:ahLst/>
                  <a:cxnLst>
                    <a:cxn ang="0">
                      <a:pos x="42" y="477"/>
                    </a:cxn>
                    <a:cxn ang="0">
                      <a:pos x="110" y="447"/>
                    </a:cxn>
                    <a:cxn ang="0">
                      <a:pos x="178" y="424"/>
                    </a:cxn>
                    <a:cxn ang="0">
                      <a:pos x="244" y="402"/>
                    </a:cxn>
                    <a:cxn ang="0">
                      <a:pos x="311" y="384"/>
                    </a:cxn>
                    <a:cxn ang="0">
                      <a:pos x="380" y="369"/>
                    </a:cxn>
                    <a:cxn ang="0">
                      <a:pos x="448" y="352"/>
                    </a:cxn>
                    <a:cxn ang="0">
                      <a:pos x="519" y="339"/>
                    </a:cxn>
                    <a:cxn ang="0">
                      <a:pos x="562" y="317"/>
                    </a:cxn>
                    <a:cxn ang="0">
                      <a:pos x="578" y="281"/>
                    </a:cxn>
                    <a:cxn ang="0">
                      <a:pos x="597" y="239"/>
                    </a:cxn>
                    <a:cxn ang="0">
                      <a:pos x="618" y="194"/>
                    </a:cxn>
                    <a:cxn ang="0">
                      <a:pos x="639" y="147"/>
                    </a:cxn>
                    <a:cxn ang="0">
                      <a:pos x="662" y="102"/>
                    </a:cxn>
                    <a:cxn ang="0">
                      <a:pos x="685" y="58"/>
                    </a:cxn>
                    <a:cxn ang="0">
                      <a:pos x="708" y="18"/>
                    </a:cxn>
                    <a:cxn ang="0">
                      <a:pos x="712" y="0"/>
                    </a:cxn>
                    <a:cxn ang="0">
                      <a:pos x="692" y="2"/>
                    </a:cxn>
                    <a:cxn ang="0">
                      <a:pos x="670" y="3"/>
                    </a:cxn>
                    <a:cxn ang="0">
                      <a:pos x="647" y="6"/>
                    </a:cxn>
                    <a:cxn ang="0">
                      <a:pos x="624" y="8"/>
                    </a:cxn>
                    <a:cxn ang="0">
                      <a:pos x="601" y="11"/>
                    </a:cxn>
                    <a:cxn ang="0">
                      <a:pos x="579" y="14"/>
                    </a:cxn>
                    <a:cxn ang="0">
                      <a:pos x="561" y="16"/>
                    </a:cxn>
                    <a:cxn ang="0">
                      <a:pos x="518" y="39"/>
                    </a:cxn>
                    <a:cxn ang="0">
                      <a:pos x="446" y="85"/>
                    </a:cxn>
                    <a:cxn ang="0">
                      <a:pos x="373" y="132"/>
                    </a:cxn>
                    <a:cxn ang="0">
                      <a:pos x="302" y="181"/>
                    </a:cxn>
                    <a:cxn ang="0">
                      <a:pos x="233" y="233"/>
                    </a:cxn>
                    <a:cxn ang="0">
                      <a:pos x="165" y="288"/>
                    </a:cxn>
                    <a:cxn ang="0">
                      <a:pos x="101" y="346"/>
                    </a:cxn>
                    <a:cxn ang="0">
                      <a:pos x="39" y="409"/>
                    </a:cxn>
                    <a:cxn ang="0">
                      <a:pos x="7" y="456"/>
                    </a:cxn>
                    <a:cxn ang="0">
                      <a:pos x="0" y="480"/>
                    </a:cxn>
                    <a:cxn ang="0">
                      <a:pos x="5" y="493"/>
                    </a:cxn>
                    <a:cxn ang="0">
                      <a:pos x="7" y="493"/>
                    </a:cxn>
                  </a:cxnLst>
                  <a:rect l="0" t="0" r="r" b="b"/>
                  <a:pathLst>
                    <a:path w="720" h="494">
                      <a:moveTo>
                        <a:pt x="9" y="494"/>
                      </a:moveTo>
                      <a:lnTo>
                        <a:pt x="42" y="477"/>
                      </a:lnTo>
                      <a:lnTo>
                        <a:pt x="76" y="462"/>
                      </a:lnTo>
                      <a:lnTo>
                        <a:pt x="110" y="447"/>
                      </a:lnTo>
                      <a:lnTo>
                        <a:pt x="144" y="434"/>
                      </a:lnTo>
                      <a:lnTo>
                        <a:pt x="178" y="424"/>
                      </a:lnTo>
                      <a:lnTo>
                        <a:pt x="210" y="413"/>
                      </a:lnTo>
                      <a:lnTo>
                        <a:pt x="244" y="402"/>
                      </a:lnTo>
                      <a:lnTo>
                        <a:pt x="278" y="393"/>
                      </a:lnTo>
                      <a:lnTo>
                        <a:pt x="311" y="384"/>
                      </a:lnTo>
                      <a:lnTo>
                        <a:pt x="346" y="376"/>
                      </a:lnTo>
                      <a:lnTo>
                        <a:pt x="380" y="369"/>
                      </a:lnTo>
                      <a:lnTo>
                        <a:pt x="415" y="361"/>
                      </a:lnTo>
                      <a:lnTo>
                        <a:pt x="448" y="352"/>
                      </a:lnTo>
                      <a:lnTo>
                        <a:pt x="484" y="346"/>
                      </a:lnTo>
                      <a:lnTo>
                        <a:pt x="519" y="339"/>
                      </a:lnTo>
                      <a:lnTo>
                        <a:pt x="555" y="332"/>
                      </a:lnTo>
                      <a:lnTo>
                        <a:pt x="562" y="317"/>
                      </a:lnTo>
                      <a:lnTo>
                        <a:pt x="570" y="299"/>
                      </a:lnTo>
                      <a:lnTo>
                        <a:pt x="578" y="281"/>
                      </a:lnTo>
                      <a:lnTo>
                        <a:pt x="588" y="261"/>
                      </a:lnTo>
                      <a:lnTo>
                        <a:pt x="597" y="239"/>
                      </a:lnTo>
                      <a:lnTo>
                        <a:pt x="607" y="218"/>
                      </a:lnTo>
                      <a:lnTo>
                        <a:pt x="618" y="194"/>
                      </a:lnTo>
                      <a:lnTo>
                        <a:pt x="628" y="170"/>
                      </a:lnTo>
                      <a:lnTo>
                        <a:pt x="639" y="147"/>
                      </a:lnTo>
                      <a:lnTo>
                        <a:pt x="650" y="124"/>
                      </a:lnTo>
                      <a:lnTo>
                        <a:pt x="662" y="102"/>
                      </a:lnTo>
                      <a:lnTo>
                        <a:pt x="673" y="79"/>
                      </a:lnTo>
                      <a:lnTo>
                        <a:pt x="685" y="58"/>
                      </a:lnTo>
                      <a:lnTo>
                        <a:pt x="698" y="37"/>
                      </a:lnTo>
                      <a:lnTo>
                        <a:pt x="708" y="18"/>
                      </a:lnTo>
                      <a:lnTo>
                        <a:pt x="720" y="0"/>
                      </a:lnTo>
                      <a:lnTo>
                        <a:pt x="712" y="0"/>
                      </a:lnTo>
                      <a:lnTo>
                        <a:pt x="702" y="0"/>
                      </a:lnTo>
                      <a:lnTo>
                        <a:pt x="692" y="2"/>
                      </a:lnTo>
                      <a:lnTo>
                        <a:pt x="682" y="3"/>
                      </a:lnTo>
                      <a:lnTo>
                        <a:pt x="670" y="3"/>
                      </a:lnTo>
                      <a:lnTo>
                        <a:pt x="658" y="3"/>
                      </a:lnTo>
                      <a:lnTo>
                        <a:pt x="647" y="6"/>
                      </a:lnTo>
                      <a:lnTo>
                        <a:pt x="636" y="6"/>
                      </a:lnTo>
                      <a:lnTo>
                        <a:pt x="624" y="8"/>
                      </a:lnTo>
                      <a:lnTo>
                        <a:pt x="612" y="9"/>
                      </a:lnTo>
                      <a:lnTo>
                        <a:pt x="601" y="11"/>
                      </a:lnTo>
                      <a:lnTo>
                        <a:pt x="590" y="12"/>
                      </a:lnTo>
                      <a:lnTo>
                        <a:pt x="579" y="14"/>
                      </a:lnTo>
                      <a:lnTo>
                        <a:pt x="570" y="15"/>
                      </a:lnTo>
                      <a:lnTo>
                        <a:pt x="561" y="16"/>
                      </a:lnTo>
                      <a:lnTo>
                        <a:pt x="554" y="17"/>
                      </a:lnTo>
                      <a:lnTo>
                        <a:pt x="518" y="39"/>
                      </a:lnTo>
                      <a:lnTo>
                        <a:pt x="481" y="62"/>
                      </a:lnTo>
                      <a:lnTo>
                        <a:pt x="446" y="85"/>
                      </a:lnTo>
                      <a:lnTo>
                        <a:pt x="410" y="109"/>
                      </a:lnTo>
                      <a:lnTo>
                        <a:pt x="373" y="132"/>
                      </a:lnTo>
                      <a:lnTo>
                        <a:pt x="338" y="156"/>
                      </a:lnTo>
                      <a:lnTo>
                        <a:pt x="302" y="181"/>
                      </a:lnTo>
                      <a:lnTo>
                        <a:pt x="267" y="207"/>
                      </a:lnTo>
                      <a:lnTo>
                        <a:pt x="233" y="233"/>
                      </a:lnTo>
                      <a:lnTo>
                        <a:pt x="199" y="261"/>
                      </a:lnTo>
                      <a:lnTo>
                        <a:pt x="165" y="288"/>
                      </a:lnTo>
                      <a:lnTo>
                        <a:pt x="133" y="317"/>
                      </a:lnTo>
                      <a:lnTo>
                        <a:pt x="101" y="346"/>
                      </a:lnTo>
                      <a:lnTo>
                        <a:pt x="69" y="377"/>
                      </a:lnTo>
                      <a:lnTo>
                        <a:pt x="39" y="409"/>
                      </a:lnTo>
                      <a:lnTo>
                        <a:pt x="9" y="443"/>
                      </a:lnTo>
                      <a:lnTo>
                        <a:pt x="7" y="456"/>
                      </a:lnTo>
                      <a:lnTo>
                        <a:pt x="3" y="468"/>
                      </a:lnTo>
                      <a:lnTo>
                        <a:pt x="0" y="480"/>
                      </a:lnTo>
                      <a:lnTo>
                        <a:pt x="3" y="493"/>
                      </a:lnTo>
                      <a:lnTo>
                        <a:pt x="5" y="493"/>
                      </a:lnTo>
                      <a:lnTo>
                        <a:pt x="6" y="493"/>
                      </a:lnTo>
                      <a:lnTo>
                        <a:pt x="7" y="493"/>
                      </a:lnTo>
                      <a:lnTo>
                        <a:pt x="9" y="49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4" name="Freeform 1018"/>
                <p:cNvSpPr>
                  <a:spLocks/>
                </p:cNvSpPr>
                <p:nvPr/>
              </p:nvSpPr>
              <p:spPr bwMode="auto">
                <a:xfrm>
                  <a:off x="3037" y="2478"/>
                  <a:ext cx="140" cy="44"/>
                </a:xfrm>
                <a:custGeom>
                  <a:avLst/>
                  <a:gdLst/>
                  <a:ahLst/>
                  <a:cxnLst>
                    <a:cxn ang="0">
                      <a:pos x="542" y="4"/>
                    </a:cxn>
                    <a:cxn ang="0">
                      <a:pos x="549" y="0"/>
                    </a:cxn>
                    <a:cxn ang="0">
                      <a:pos x="513" y="7"/>
                    </a:cxn>
                    <a:cxn ang="0">
                      <a:pos x="478" y="14"/>
                    </a:cxn>
                    <a:cxn ang="0">
                      <a:pos x="442" y="21"/>
                    </a:cxn>
                    <a:cxn ang="0">
                      <a:pos x="407" y="28"/>
                    </a:cxn>
                    <a:cxn ang="0">
                      <a:pos x="374" y="35"/>
                    </a:cxn>
                    <a:cxn ang="0">
                      <a:pos x="339" y="44"/>
                    </a:cxn>
                    <a:cxn ang="0">
                      <a:pos x="304" y="52"/>
                    </a:cxn>
                    <a:cxn ang="0">
                      <a:pos x="270" y="60"/>
                    </a:cxn>
                    <a:cxn ang="0">
                      <a:pos x="237" y="70"/>
                    </a:cxn>
                    <a:cxn ang="0">
                      <a:pos x="203" y="80"/>
                    </a:cxn>
                    <a:cxn ang="0">
                      <a:pos x="169" y="90"/>
                    </a:cxn>
                    <a:cxn ang="0">
                      <a:pos x="136" y="102"/>
                    </a:cxn>
                    <a:cxn ang="0">
                      <a:pos x="102" y="116"/>
                    </a:cxn>
                    <a:cxn ang="0">
                      <a:pos x="69" y="129"/>
                    </a:cxn>
                    <a:cxn ang="0">
                      <a:pos x="34" y="144"/>
                    </a:cxn>
                    <a:cxn ang="0">
                      <a:pos x="0" y="163"/>
                    </a:cxn>
                    <a:cxn ang="0">
                      <a:pos x="8" y="178"/>
                    </a:cxn>
                    <a:cxn ang="0">
                      <a:pos x="42" y="163"/>
                    </a:cxn>
                    <a:cxn ang="0">
                      <a:pos x="74" y="148"/>
                    </a:cxn>
                    <a:cxn ang="0">
                      <a:pos x="108" y="135"/>
                    </a:cxn>
                    <a:cxn ang="0">
                      <a:pos x="142" y="121"/>
                    </a:cxn>
                    <a:cxn ang="0">
                      <a:pos x="175" y="109"/>
                    </a:cxn>
                    <a:cxn ang="0">
                      <a:pos x="208" y="100"/>
                    </a:cxn>
                    <a:cxn ang="0">
                      <a:pos x="241" y="89"/>
                    </a:cxn>
                    <a:cxn ang="0">
                      <a:pos x="275" y="79"/>
                    </a:cxn>
                    <a:cxn ang="0">
                      <a:pos x="309" y="71"/>
                    </a:cxn>
                    <a:cxn ang="0">
                      <a:pos x="344" y="63"/>
                    </a:cxn>
                    <a:cxn ang="0">
                      <a:pos x="377" y="54"/>
                    </a:cxn>
                    <a:cxn ang="0">
                      <a:pos x="412" y="46"/>
                    </a:cxn>
                    <a:cxn ang="0">
                      <a:pos x="444" y="39"/>
                    </a:cxn>
                    <a:cxn ang="0">
                      <a:pos x="480" y="33"/>
                    </a:cxn>
                    <a:cxn ang="0">
                      <a:pos x="515" y="26"/>
                    </a:cxn>
                    <a:cxn ang="0">
                      <a:pos x="551" y="19"/>
                    </a:cxn>
                    <a:cxn ang="0">
                      <a:pos x="558" y="13"/>
                    </a:cxn>
                    <a:cxn ang="0">
                      <a:pos x="551" y="19"/>
                    </a:cxn>
                    <a:cxn ang="0">
                      <a:pos x="556" y="16"/>
                    </a:cxn>
                    <a:cxn ang="0">
                      <a:pos x="558" y="13"/>
                    </a:cxn>
                    <a:cxn ang="0">
                      <a:pos x="542" y="4"/>
                    </a:cxn>
                  </a:cxnLst>
                  <a:rect l="0" t="0" r="r" b="b"/>
                  <a:pathLst>
                    <a:path w="558" h="178">
                      <a:moveTo>
                        <a:pt x="542" y="4"/>
                      </a:moveTo>
                      <a:lnTo>
                        <a:pt x="549" y="0"/>
                      </a:lnTo>
                      <a:lnTo>
                        <a:pt x="513" y="7"/>
                      </a:lnTo>
                      <a:lnTo>
                        <a:pt x="478" y="14"/>
                      </a:lnTo>
                      <a:lnTo>
                        <a:pt x="442" y="21"/>
                      </a:lnTo>
                      <a:lnTo>
                        <a:pt x="407" y="28"/>
                      </a:lnTo>
                      <a:lnTo>
                        <a:pt x="374" y="35"/>
                      </a:lnTo>
                      <a:lnTo>
                        <a:pt x="339" y="44"/>
                      </a:lnTo>
                      <a:lnTo>
                        <a:pt x="304" y="52"/>
                      </a:lnTo>
                      <a:lnTo>
                        <a:pt x="270" y="60"/>
                      </a:lnTo>
                      <a:lnTo>
                        <a:pt x="237" y="70"/>
                      </a:lnTo>
                      <a:lnTo>
                        <a:pt x="203" y="80"/>
                      </a:lnTo>
                      <a:lnTo>
                        <a:pt x="169" y="90"/>
                      </a:lnTo>
                      <a:lnTo>
                        <a:pt x="136" y="102"/>
                      </a:lnTo>
                      <a:lnTo>
                        <a:pt x="102" y="116"/>
                      </a:lnTo>
                      <a:lnTo>
                        <a:pt x="69" y="129"/>
                      </a:lnTo>
                      <a:lnTo>
                        <a:pt x="34" y="144"/>
                      </a:lnTo>
                      <a:lnTo>
                        <a:pt x="0" y="163"/>
                      </a:lnTo>
                      <a:lnTo>
                        <a:pt x="8" y="178"/>
                      </a:lnTo>
                      <a:lnTo>
                        <a:pt x="42" y="163"/>
                      </a:lnTo>
                      <a:lnTo>
                        <a:pt x="74" y="148"/>
                      </a:lnTo>
                      <a:lnTo>
                        <a:pt x="108" y="135"/>
                      </a:lnTo>
                      <a:lnTo>
                        <a:pt x="142" y="121"/>
                      </a:lnTo>
                      <a:lnTo>
                        <a:pt x="175" y="109"/>
                      </a:lnTo>
                      <a:lnTo>
                        <a:pt x="208" y="100"/>
                      </a:lnTo>
                      <a:lnTo>
                        <a:pt x="241" y="89"/>
                      </a:lnTo>
                      <a:lnTo>
                        <a:pt x="275" y="79"/>
                      </a:lnTo>
                      <a:lnTo>
                        <a:pt x="309" y="71"/>
                      </a:lnTo>
                      <a:lnTo>
                        <a:pt x="344" y="63"/>
                      </a:lnTo>
                      <a:lnTo>
                        <a:pt x="377" y="54"/>
                      </a:lnTo>
                      <a:lnTo>
                        <a:pt x="412" y="46"/>
                      </a:lnTo>
                      <a:lnTo>
                        <a:pt x="444" y="39"/>
                      </a:lnTo>
                      <a:lnTo>
                        <a:pt x="480" y="33"/>
                      </a:lnTo>
                      <a:lnTo>
                        <a:pt x="515" y="26"/>
                      </a:lnTo>
                      <a:lnTo>
                        <a:pt x="551" y="19"/>
                      </a:lnTo>
                      <a:lnTo>
                        <a:pt x="558" y="13"/>
                      </a:lnTo>
                      <a:lnTo>
                        <a:pt x="551" y="19"/>
                      </a:lnTo>
                      <a:lnTo>
                        <a:pt x="556" y="16"/>
                      </a:lnTo>
                      <a:lnTo>
                        <a:pt x="558" y="13"/>
                      </a:lnTo>
                      <a:lnTo>
                        <a:pt x="542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5" name="Freeform 1019"/>
                <p:cNvSpPr>
                  <a:spLocks/>
                </p:cNvSpPr>
                <p:nvPr/>
              </p:nvSpPr>
              <p:spPr bwMode="auto">
                <a:xfrm>
                  <a:off x="3172" y="2394"/>
                  <a:ext cx="50" cy="87"/>
                </a:xfrm>
                <a:custGeom>
                  <a:avLst/>
                  <a:gdLst/>
                  <a:ahLst/>
                  <a:cxnLst>
                    <a:cxn ang="0">
                      <a:pos x="173" y="21"/>
                    </a:cxn>
                    <a:cxn ang="0">
                      <a:pos x="165" y="5"/>
                    </a:cxn>
                    <a:cxn ang="0">
                      <a:pos x="153" y="24"/>
                    </a:cxn>
                    <a:cxn ang="0">
                      <a:pos x="142" y="41"/>
                    </a:cxn>
                    <a:cxn ang="0">
                      <a:pos x="130" y="63"/>
                    </a:cxn>
                    <a:cxn ang="0">
                      <a:pos x="118" y="84"/>
                    </a:cxn>
                    <a:cxn ang="0">
                      <a:pos x="108" y="107"/>
                    </a:cxn>
                    <a:cxn ang="0">
                      <a:pos x="95" y="131"/>
                    </a:cxn>
                    <a:cxn ang="0">
                      <a:pos x="82" y="153"/>
                    </a:cxn>
                    <a:cxn ang="0">
                      <a:pos x="72" y="177"/>
                    </a:cxn>
                    <a:cxn ang="0">
                      <a:pos x="61" y="200"/>
                    </a:cxn>
                    <a:cxn ang="0">
                      <a:pos x="51" y="223"/>
                    </a:cxn>
                    <a:cxn ang="0">
                      <a:pos x="41" y="245"/>
                    </a:cxn>
                    <a:cxn ang="0">
                      <a:pos x="31" y="266"/>
                    </a:cxn>
                    <a:cxn ang="0">
                      <a:pos x="23" y="287"/>
                    </a:cxn>
                    <a:cxn ang="0">
                      <a:pos x="14" y="305"/>
                    </a:cxn>
                    <a:cxn ang="0">
                      <a:pos x="7" y="323"/>
                    </a:cxn>
                    <a:cxn ang="0">
                      <a:pos x="0" y="337"/>
                    </a:cxn>
                    <a:cxn ang="0">
                      <a:pos x="16" y="346"/>
                    </a:cxn>
                    <a:cxn ang="0">
                      <a:pos x="23" y="331"/>
                    </a:cxn>
                    <a:cxn ang="0">
                      <a:pos x="32" y="314"/>
                    </a:cxn>
                    <a:cxn ang="0">
                      <a:pos x="41" y="296"/>
                    </a:cxn>
                    <a:cxn ang="0">
                      <a:pos x="50" y="274"/>
                    </a:cxn>
                    <a:cxn ang="0">
                      <a:pos x="59" y="253"/>
                    </a:cxn>
                    <a:cxn ang="0">
                      <a:pos x="70" y="232"/>
                    </a:cxn>
                    <a:cxn ang="0">
                      <a:pos x="80" y="209"/>
                    </a:cxn>
                    <a:cxn ang="0">
                      <a:pos x="90" y="185"/>
                    </a:cxn>
                    <a:cxn ang="0">
                      <a:pos x="101" y="161"/>
                    </a:cxn>
                    <a:cxn ang="0">
                      <a:pos x="111" y="138"/>
                    </a:cxn>
                    <a:cxn ang="0">
                      <a:pos x="123" y="115"/>
                    </a:cxn>
                    <a:cxn ang="0">
                      <a:pos x="135" y="94"/>
                    </a:cxn>
                    <a:cxn ang="0">
                      <a:pos x="146" y="71"/>
                    </a:cxn>
                    <a:cxn ang="0">
                      <a:pos x="158" y="52"/>
                    </a:cxn>
                    <a:cxn ang="0">
                      <a:pos x="171" y="33"/>
                    </a:cxn>
                    <a:cxn ang="0">
                      <a:pos x="181" y="16"/>
                    </a:cxn>
                    <a:cxn ang="0">
                      <a:pos x="173" y="0"/>
                    </a:cxn>
                    <a:cxn ang="0">
                      <a:pos x="181" y="16"/>
                    </a:cxn>
                    <a:cxn ang="0">
                      <a:pos x="193" y="1"/>
                    </a:cxn>
                    <a:cxn ang="0">
                      <a:pos x="173" y="0"/>
                    </a:cxn>
                    <a:cxn ang="0">
                      <a:pos x="173" y="21"/>
                    </a:cxn>
                  </a:cxnLst>
                  <a:rect l="0" t="0" r="r" b="b"/>
                  <a:pathLst>
                    <a:path w="193" h="346">
                      <a:moveTo>
                        <a:pt x="173" y="21"/>
                      </a:moveTo>
                      <a:lnTo>
                        <a:pt x="165" y="5"/>
                      </a:lnTo>
                      <a:lnTo>
                        <a:pt x="153" y="24"/>
                      </a:lnTo>
                      <a:lnTo>
                        <a:pt x="142" y="41"/>
                      </a:lnTo>
                      <a:lnTo>
                        <a:pt x="130" y="63"/>
                      </a:lnTo>
                      <a:lnTo>
                        <a:pt x="118" y="84"/>
                      </a:lnTo>
                      <a:lnTo>
                        <a:pt x="108" y="107"/>
                      </a:lnTo>
                      <a:lnTo>
                        <a:pt x="95" y="131"/>
                      </a:lnTo>
                      <a:lnTo>
                        <a:pt x="82" y="153"/>
                      </a:lnTo>
                      <a:lnTo>
                        <a:pt x="72" y="177"/>
                      </a:lnTo>
                      <a:lnTo>
                        <a:pt x="61" y="200"/>
                      </a:lnTo>
                      <a:lnTo>
                        <a:pt x="51" y="223"/>
                      </a:lnTo>
                      <a:lnTo>
                        <a:pt x="41" y="245"/>
                      </a:lnTo>
                      <a:lnTo>
                        <a:pt x="31" y="266"/>
                      </a:lnTo>
                      <a:lnTo>
                        <a:pt x="23" y="287"/>
                      </a:lnTo>
                      <a:lnTo>
                        <a:pt x="14" y="305"/>
                      </a:lnTo>
                      <a:lnTo>
                        <a:pt x="7" y="323"/>
                      </a:lnTo>
                      <a:lnTo>
                        <a:pt x="0" y="337"/>
                      </a:lnTo>
                      <a:lnTo>
                        <a:pt x="16" y="346"/>
                      </a:lnTo>
                      <a:lnTo>
                        <a:pt x="23" y="331"/>
                      </a:lnTo>
                      <a:lnTo>
                        <a:pt x="32" y="314"/>
                      </a:lnTo>
                      <a:lnTo>
                        <a:pt x="41" y="296"/>
                      </a:lnTo>
                      <a:lnTo>
                        <a:pt x="50" y="274"/>
                      </a:lnTo>
                      <a:lnTo>
                        <a:pt x="59" y="253"/>
                      </a:lnTo>
                      <a:lnTo>
                        <a:pt x="70" y="232"/>
                      </a:lnTo>
                      <a:lnTo>
                        <a:pt x="80" y="209"/>
                      </a:lnTo>
                      <a:lnTo>
                        <a:pt x="90" y="185"/>
                      </a:lnTo>
                      <a:lnTo>
                        <a:pt x="101" y="161"/>
                      </a:lnTo>
                      <a:lnTo>
                        <a:pt x="111" y="138"/>
                      </a:lnTo>
                      <a:lnTo>
                        <a:pt x="123" y="115"/>
                      </a:lnTo>
                      <a:lnTo>
                        <a:pt x="135" y="94"/>
                      </a:lnTo>
                      <a:lnTo>
                        <a:pt x="146" y="71"/>
                      </a:lnTo>
                      <a:lnTo>
                        <a:pt x="158" y="52"/>
                      </a:lnTo>
                      <a:lnTo>
                        <a:pt x="171" y="33"/>
                      </a:lnTo>
                      <a:lnTo>
                        <a:pt x="181" y="16"/>
                      </a:lnTo>
                      <a:lnTo>
                        <a:pt x="173" y="0"/>
                      </a:lnTo>
                      <a:lnTo>
                        <a:pt x="181" y="16"/>
                      </a:lnTo>
                      <a:lnTo>
                        <a:pt x="193" y="1"/>
                      </a:lnTo>
                      <a:lnTo>
                        <a:pt x="173" y="0"/>
                      </a:lnTo>
                      <a:lnTo>
                        <a:pt x="173" y="2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6" name="Freeform 1020"/>
                <p:cNvSpPr>
                  <a:spLocks/>
                </p:cNvSpPr>
                <p:nvPr/>
              </p:nvSpPr>
              <p:spPr bwMode="auto">
                <a:xfrm>
                  <a:off x="3173" y="2394"/>
                  <a:ext cx="43" cy="10"/>
                </a:xfrm>
                <a:custGeom>
                  <a:avLst/>
                  <a:gdLst/>
                  <a:ahLst/>
                  <a:cxnLst>
                    <a:cxn ang="0">
                      <a:pos x="11" y="35"/>
                    </a:cxn>
                    <a:cxn ang="0">
                      <a:pos x="6" y="37"/>
                    </a:cxn>
                    <a:cxn ang="0">
                      <a:pos x="13" y="35"/>
                    </a:cxn>
                    <a:cxn ang="0">
                      <a:pos x="22" y="34"/>
                    </a:cxn>
                    <a:cxn ang="0">
                      <a:pos x="32" y="32"/>
                    </a:cxn>
                    <a:cxn ang="0">
                      <a:pos x="41" y="31"/>
                    </a:cxn>
                    <a:cxn ang="0">
                      <a:pos x="52" y="29"/>
                    </a:cxn>
                    <a:cxn ang="0">
                      <a:pos x="64" y="28"/>
                    </a:cxn>
                    <a:cxn ang="0">
                      <a:pos x="75" y="27"/>
                    </a:cxn>
                    <a:cxn ang="0">
                      <a:pos x="87" y="26"/>
                    </a:cxn>
                    <a:cxn ang="0">
                      <a:pos x="99" y="25"/>
                    </a:cxn>
                    <a:cxn ang="0">
                      <a:pos x="109" y="24"/>
                    </a:cxn>
                    <a:cxn ang="0">
                      <a:pos x="121" y="24"/>
                    </a:cxn>
                    <a:cxn ang="0">
                      <a:pos x="133" y="22"/>
                    </a:cxn>
                    <a:cxn ang="0">
                      <a:pos x="143" y="21"/>
                    </a:cxn>
                    <a:cxn ang="0">
                      <a:pos x="153" y="21"/>
                    </a:cxn>
                    <a:cxn ang="0">
                      <a:pos x="163" y="21"/>
                    </a:cxn>
                    <a:cxn ang="0">
                      <a:pos x="171" y="21"/>
                    </a:cxn>
                    <a:cxn ang="0">
                      <a:pos x="171" y="0"/>
                    </a:cxn>
                    <a:cxn ang="0">
                      <a:pos x="163" y="0"/>
                    </a:cxn>
                    <a:cxn ang="0">
                      <a:pos x="153" y="0"/>
                    </a:cxn>
                    <a:cxn ang="0">
                      <a:pos x="143" y="2"/>
                    </a:cxn>
                    <a:cxn ang="0">
                      <a:pos x="133" y="3"/>
                    </a:cxn>
                    <a:cxn ang="0">
                      <a:pos x="121" y="3"/>
                    </a:cxn>
                    <a:cxn ang="0">
                      <a:pos x="109" y="5"/>
                    </a:cxn>
                    <a:cxn ang="0">
                      <a:pos x="98" y="6"/>
                    </a:cxn>
                    <a:cxn ang="0">
                      <a:pos x="87" y="7"/>
                    </a:cxn>
                    <a:cxn ang="0">
                      <a:pos x="75" y="8"/>
                    </a:cxn>
                    <a:cxn ang="0">
                      <a:pos x="63" y="9"/>
                    </a:cxn>
                    <a:cxn ang="0">
                      <a:pos x="50" y="12"/>
                    </a:cxn>
                    <a:cxn ang="0">
                      <a:pos x="41" y="13"/>
                    </a:cxn>
                    <a:cxn ang="0">
                      <a:pos x="29" y="13"/>
                    </a:cxn>
                    <a:cxn ang="0">
                      <a:pos x="21" y="16"/>
                    </a:cxn>
                    <a:cxn ang="0">
                      <a:pos x="11" y="16"/>
                    </a:cxn>
                    <a:cxn ang="0">
                      <a:pos x="4" y="18"/>
                    </a:cxn>
                    <a:cxn ang="0">
                      <a:pos x="0" y="19"/>
                    </a:cxn>
                    <a:cxn ang="0">
                      <a:pos x="11" y="35"/>
                    </a:cxn>
                  </a:cxnLst>
                  <a:rect l="0" t="0" r="r" b="b"/>
                  <a:pathLst>
                    <a:path w="171" h="37">
                      <a:moveTo>
                        <a:pt x="11" y="35"/>
                      </a:moveTo>
                      <a:lnTo>
                        <a:pt x="6" y="37"/>
                      </a:lnTo>
                      <a:lnTo>
                        <a:pt x="13" y="35"/>
                      </a:lnTo>
                      <a:lnTo>
                        <a:pt x="22" y="34"/>
                      </a:lnTo>
                      <a:lnTo>
                        <a:pt x="32" y="32"/>
                      </a:lnTo>
                      <a:lnTo>
                        <a:pt x="41" y="31"/>
                      </a:lnTo>
                      <a:lnTo>
                        <a:pt x="52" y="29"/>
                      </a:lnTo>
                      <a:lnTo>
                        <a:pt x="64" y="28"/>
                      </a:lnTo>
                      <a:lnTo>
                        <a:pt x="75" y="27"/>
                      </a:lnTo>
                      <a:lnTo>
                        <a:pt x="87" y="26"/>
                      </a:lnTo>
                      <a:lnTo>
                        <a:pt x="99" y="25"/>
                      </a:lnTo>
                      <a:lnTo>
                        <a:pt x="109" y="24"/>
                      </a:lnTo>
                      <a:lnTo>
                        <a:pt x="121" y="24"/>
                      </a:lnTo>
                      <a:lnTo>
                        <a:pt x="133" y="22"/>
                      </a:lnTo>
                      <a:lnTo>
                        <a:pt x="143" y="21"/>
                      </a:lnTo>
                      <a:lnTo>
                        <a:pt x="153" y="21"/>
                      </a:lnTo>
                      <a:lnTo>
                        <a:pt x="163" y="21"/>
                      </a:lnTo>
                      <a:lnTo>
                        <a:pt x="171" y="21"/>
                      </a:lnTo>
                      <a:lnTo>
                        <a:pt x="171" y="0"/>
                      </a:lnTo>
                      <a:lnTo>
                        <a:pt x="163" y="0"/>
                      </a:lnTo>
                      <a:lnTo>
                        <a:pt x="153" y="0"/>
                      </a:lnTo>
                      <a:lnTo>
                        <a:pt x="143" y="2"/>
                      </a:lnTo>
                      <a:lnTo>
                        <a:pt x="133" y="3"/>
                      </a:lnTo>
                      <a:lnTo>
                        <a:pt x="121" y="3"/>
                      </a:lnTo>
                      <a:lnTo>
                        <a:pt x="109" y="5"/>
                      </a:lnTo>
                      <a:lnTo>
                        <a:pt x="98" y="6"/>
                      </a:lnTo>
                      <a:lnTo>
                        <a:pt x="87" y="7"/>
                      </a:lnTo>
                      <a:lnTo>
                        <a:pt x="75" y="8"/>
                      </a:lnTo>
                      <a:lnTo>
                        <a:pt x="63" y="9"/>
                      </a:lnTo>
                      <a:lnTo>
                        <a:pt x="50" y="12"/>
                      </a:lnTo>
                      <a:lnTo>
                        <a:pt x="41" y="13"/>
                      </a:lnTo>
                      <a:lnTo>
                        <a:pt x="29" y="13"/>
                      </a:lnTo>
                      <a:lnTo>
                        <a:pt x="21" y="16"/>
                      </a:lnTo>
                      <a:lnTo>
                        <a:pt x="11" y="16"/>
                      </a:lnTo>
                      <a:lnTo>
                        <a:pt x="4" y="18"/>
                      </a:lnTo>
                      <a:lnTo>
                        <a:pt x="0" y="19"/>
                      </a:lnTo>
                      <a:lnTo>
                        <a:pt x="11" y="3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7" name="Freeform 1021"/>
                <p:cNvSpPr>
                  <a:spLocks/>
                </p:cNvSpPr>
                <p:nvPr/>
              </p:nvSpPr>
              <p:spPr bwMode="auto">
                <a:xfrm>
                  <a:off x="3035" y="2399"/>
                  <a:ext cx="141" cy="110"/>
                </a:xfrm>
                <a:custGeom>
                  <a:avLst/>
                  <a:gdLst/>
                  <a:ahLst/>
                  <a:cxnLst>
                    <a:cxn ang="0">
                      <a:pos x="20" y="434"/>
                    </a:cxn>
                    <a:cxn ang="0">
                      <a:pos x="18" y="440"/>
                    </a:cxn>
                    <a:cxn ang="0">
                      <a:pos x="48" y="406"/>
                    </a:cxn>
                    <a:cxn ang="0">
                      <a:pos x="77" y="377"/>
                    </a:cxn>
                    <a:cxn ang="0">
                      <a:pos x="109" y="345"/>
                    </a:cxn>
                    <a:cxn ang="0">
                      <a:pos x="141" y="316"/>
                    </a:cxn>
                    <a:cxn ang="0">
                      <a:pos x="173" y="288"/>
                    </a:cxn>
                    <a:cxn ang="0">
                      <a:pos x="207" y="259"/>
                    </a:cxn>
                    <a:cxn ang="0">
                      <a:pos x="240" y="232"/>
                    </a:cxn>
                    <a:cxn ang="0">
                      <a:pos x="275" y="207"/>
                    </a:cxn>
                    <a:cxn ang="0">
                      <a:pos x="309" y="181"/>
                    </a:cxn>
                    <a:cxn ang="0">
                      <a:pos x="345" y="156"/>
                    </a:cxn>
                    <a:cxn ang="0">
                      <a:pos x="381" y="132"/>
                    </a:cxn>
                    <a:cxn ang="0">
                      <a:pos x="417" y="107"/>
                    </a:cxn>
                    <a:cxn ang="0">
                      <a:pos x="453" y="84"/>
                    </a:cxn>
                    <a:cxn ang="0">
                      <a:pos x="489" y="62"/>
                    </a:cxn>
                    <a:cxn ang="0">
                      <a:pos x="525" y="39"/>
                    </a:cxn>
                    <a:cxn ang="0">
                      <a:pos x="562" y="16"/>
                    </a:cxn>
                    <a:cxn ang="0">
                      <a:pos x="551" y="0"/>
                    </a:cxn>
                    <a:cxn ang="0">
                      <a:pos x="514" y="21"/>
                    </a:cxn>
                    <a:cxn ang="0">
                      <a:pos x="478" y="45"/>
                    </a:cxn>
                    <a:cxn ang="0">
                      <a:pos x="442" y="68"/>
                    </a:cxn>
                    <a:cxn ang="0">
                      <a:pos x="406" y="91"/>
                    </a:cxn>
                    <a:cxn ang="0">
                      <a:pos x="370" y="115"/>
                    </a:cxn>
                    <a:cxn ang="0">
                      <a:pos x="335" y="139"/>
                    </a:cxn>
                    <a:cxn ang="0">
                      <a:pos x="299" y="165"/>
                    </a:cxn>
                    <a:cxn ang="0">
                      <a:pos x="265" y="190"/>
                    </a:cxn>
                    <a:cxn ang="0">
                      <a:pos x="229" y="217"/>
                    </a:cxn>
                    <a:cxn ang="0">
                      <a:pos x="195" y="245"/>
                    </a:cxn>
                    <a:cxn ang="0">
                      <a:pos x="161" y="272"/>
                    </a:cxn>
                    <a:cxn ang="0">
                      <a:pos x="128" y="301"/>
                    </a:cxn>
                    <a:cxn ang="0">
                      <a:pos x="96" y="330"/>
                    </a:cxn>
                    <a:cxn ang="0">
                      <a:pos x="65" y="361"/>
                    </a:cxn>
                    <a:cxn ang="0">
                      <a:pos x="34" y="394"/>
                    </a:cxn>
                    <a:cxn ang="0">
                      <a:pos x="4" y="428"/>
                    </a:cxn>
                    <a:cxn ang="0">
                      <a:pos x="1" y="434"/>
                    </a:cxn>
                    <a:cxn ang="0">
                      <a:pos x="4" y="428"/>
                    </a:cxn>
                    <a:cxn ang="0">
                      <a:pos x="0" y="431"/>
                    </a:cxn>
                    <a:cxn ang="0">
                      <a:pos x="0" y="434"/>
                    </a:cxn>
                    <a:cxn ang="0">
                      <a:pos x="20" y="434"/>
                    </a:cxn>
                  </a:cxnLst>
                  <a:rect l="0" t="0" r="r" b="b"/>
                  <a:pathLst>
                    <a:path w="562" h="440">
                      <a:moveTo>
                        <a:pt x="20" y="434"/>
                      </a:moveTo>
                      <a:lnTo>
                        <a:pt x="18" y="440"/>
                      </a:lnTo>
                      <a:lnTo>
                        <a:pt x="48" y="406"/>
                      </a:lnTo>
                      <a:lnTo>
                        <a:pt x="77" y="377"/>
                      </a:lnTo>
                      <a:lnTo>
                        <a:pt x="109" y="345"/>
                      </a:lnTo>
                      <a:lnTo>
                        <a:pt x="141" y="316"/>
                      </a:lnTo>
                      <a:lnTo>
                        <a:pt x="173" y="288"/>
                      </a:lnTo>
                      <a:lnTo>
                        <a:pt x="207" y="259"/>
                      </a:lnTo>
                      <a:lnTo>
                        <a:pt x="240" y="232"/>
                      </a:lnTo>
                      <a:lnTo>
                        <a:pt x="275" y="207"/>
                      </a:lnTo>
                      <a:lnTo>
                        <a:pt x="309" y="181"/>
                      </a:lnTo>
                      <a:lnTo>
                        <a:pt x="345" y="156"/>
                      </a:lnTo>
                      <a:lnTo>
                        <a:pt x="381" y="132"/>
                      </a:lnTo>
                      <a:lnTo>
                        <a:pt x="417" y="107"/>
                      </a:lnTo>
                      <a:lnTo>
                        <a:pt x="453" y="84"/>
                      </a:lnTo>
                      <a:lnTo>
                        <a:pt x="489" y="62"/>
                      </a:lnTo>
                      <a:lnTo>
                        <a:pt x="525" y="39"/>
                      </a:lnTo>
                      <a:lnTo>
                        <a:pt x="562" y="16"/>
                      </a:lnTo>
                      <a:lnTo>
                        <a:pt x="551" y="0"/>
                      </a:lnTo>
                      <a:lnTo>
                        <a:pt x="514" y="21"/>
                      </a:lnTo>
                      <a:lnTo>
                        <a:pt x="478" y="45"/>
                      </a:lnTo>
                      <a:lnTo>
                        <a:pt x="442" y="68"/>
                      </a:lnTo>
                      <a:lnTo>
                        <a:pt x="406" y="91"/>
                      </a:lnTo>
                      <a:lnTo>
                        <a:pt x="370" y="115"/>
                      </a:lnTo>
                      <a:lnTo>
                        <a:pt x="335" y="139"/>
                      </a:lnTo>
                      <a:lnTo>
                        <a:pt x="299" y="165"/>
                      </a:lnTo>
                      <a:lnTo>
                        <a:pt x="265" y="190"/>
                      </a:lnTo>
                      <a:lnTo>
                        <a:pt x="229" y="217"/>
                      </a:lnTo>
                      <a:lnTo>
                        <a:pt x="195" y="245"/>
                      </a:lnTo>
                      <a:lnTo>
                        <a:pt x="161" y="272"/>
                      </a:lnTo>
                      <a:lnTo>
                        <a:pt x="128" y="301"/>
                      </a:lnTo>
                      <a:lnTo>
                        <a:pt x="96" y="330"/>
                      </a:lnTo>
                      <a:lnTo>
                        <a:pt x="65" y="361"/>
                      </a:lnTo>
                      <a:lnTo>
                        <a:pt x="34" y="394"/>
                      </a:lnTo>
                      <a:lnTo>
                        <a:pt x="4" y="428"/>
                      </a:lnTo>
                      <a:lnTo>
                        <a:pt x="1" y="434"/>
                      </a:lnTo>
                      <a:lnTo>
                        <a:pt x="4" y="428"/>
                      </a:lnTo>
                      <a:lnTo>
                        <a:pt x="0" y="431"/>
                      </a:lnTo>
                      <a:lnTo>
                        <a:pt x="0" y="434"/>
                      </a:lnTo>
                      <a:lnTo>
                        <a:pt x="20" y="43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8" name="Freeform 1022"/>
                <p:cNvSpPr>
                  <a:spLocks/>
                </p:cNvSpPr>
                <p:nvPr/>
              </p:nvSpPr>
              <p:spPr bwMode="auto">
                <a:xfrm>
                  <a:off x="3033" y="2508"/>
                  <a:ext cx="7" cy="15"/>
                </a:xfrm>
                <a:custGeom>
                  <a:avLst/>
                  <a:gdLst/>
                  <a:ahLst/>
                  <a:cxnLst>
                    <a:cxn ang="0">
                      <a:pos x="13" y="39"/>
                    </a:cxn>
                    <a:cxn ang="0">
                      <a:pos x="22" y="46"/>
                    </a:cxn>
                    <a:cxn ang="0">
                      <a:pos x="21" y="37"/>
                    </a:cxn>
                    <a:cxn ang="0">
                      <a:pos x="23" y="27"/>
                    </a:cxn>
                    <a:cxn ang="0">
                      <a:pos x="27" y="15"/>
                    </a:cxn>
                    <a:cxn ang="0">
                      <a:pos x="28" y="0"/>
                    </a:cxn>
                    <a:cxn ang="0">
                      <a:pos x="9" y="0"/>
                    </a:cxn>
                    <a:cxn ang="0">
                      <a:pos x="8" y="10"/>
                    </a:cxn>
                    <a:cxn ang="0">
                      <a:pos x="5" y="24"/>
                    </a:cxn>
                    <a:cxn ang="0">
                      <a:pos x="0" y="37"/>
                    </a:cxn>
                    <a:cxn ang="0">
                      <a:pos x="3" y="53"/>
                    </a:cxn>
                    <a:cxn ang="0">
                      <a:pos x="13" y="59"/>
                    </a:cxn>
                    <a:cxn ang="0">
                      <a:pos x="3" y="53"/>
                    </a:cxn>
                    <a:cxn ang="0">
                      <a:pos x="7" y="58"/>
                    </a:cxn>
                    <a:cxn ang="0">
                      <a:pos x="13" y="59"/>
                    </a:cxn>
                    <a:cxn ang="0">
                      <a:pos x="13" y="39"/>
                    </a:cxn>
                  </a:cxnLst>
                  <a:rect l="0" t="0" r="r" b="b"/>
                  <a:pathLst>
                    <a:path w="28" h="59">
                      <a:moveTo>
                        <a:pt x="13" y="39"/>
                      </a:moveTo>
                      <a:lnTo>
                        <a:pt x="22" y="46"/>
                      </a:lnTo>
                      <a:lnTo>
                        <a:pt x="21" y="37"/>
                      </a:lnTo>
                      <a:lnTo>
                        <a:pt x="23" y="27"/>
                      </a:lnTo>
                      <a:lnTo>
                        <a:pt x="27" y="15"/>
                      </a:lnTo>
                      <a:lnTo>
                        <a:pt x="28" y="0"/>
                      </a:lnTo>
                      <a:lnTo>
                        <a:pt x="9" y="0"/>
                      </a:lnTo>
                      <a:lnTo>
                        <a:pt x="8" y="10"/>
                      </a:lnTo>
                      <a:lnTo>
                        <a:pt x="5" y="24"/>
                      </a:lnTo>
                      <a:lnTo>
                        <a:pt x="0" y="37"/>
                      </a:lnTo>
                      <a:lnTo>
                        <a:pt x="3" y="53"/>
                      </a:lnTo>
                      <a:lnTo>
                        <a:pt x="13" y="59"/>
                      </a:lnTo>
                      <a:lnTo>
                        <a:pt x="3" y="53"/>
                      </a:lnTo>
                      <a:lnTo>
                        <a:pt x="7" y="58"/>
                      </a:lnTo>
                      <a:lnTo>
                        <a:pt x="13" y="59"/>
                      </a:lnTo>
                      <a:lnTo>
                        <a:pt x="13" y="3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9999" name="Freeform 1023"/>
                <p:cNvSpPr>
                  <a:spLocks/>
                </p:cNvSpPr>
                <p:nvPr/>
              </p:nvSpPr>
              <p:spPr bwMode="auto">
                <a:xfrm>
                  <a:off x="3036" y="2517"/>
                  <a:ext cx="3" cy="6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10" y="4"/>
                    </a:cxn>
                    <a:cxn ang="0">
                      <a:pos x="8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2" y="20"/>
                    </a:cxn>
                    <a:cxn ang="0">
                      <a:pos x="3" y="20"/>
                    </a:cxn>
                    <a:cxn ang="0">
                      <a:pos x="2" y="19"/>
                    </a:cxn>
                    <a:cxn ang="0">
                      <a:pos x="10" y="19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19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10" h="23">
                      <a:moveTo>
                        <a:pt x="2" y="4"/>
                      </a:moveTo>
                      <a:lnTo>
                        <a:pt x="10" y="4"/>
                      </a:lnTo>
                      <a:lnTo>
                        <a:pt x="8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0" y="19"/>
                      </a:lnTo>
                      <a:lnTo>
                        <a:pt x="2" y="19"/>
                      </a:lnTo>
                      <a:lnTo>
                        <a:pt x="6" y="23"/>
                      </a:lnTo>
                      <a:lnTo>
                        <a:pt x="10" y="19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0" name="Freeform 1024"/>
                <p:cNvSpPr>
                  <a:spLocks/>
                </p:cNvSpPr>
                <p:nvPr/>
              </p:nvSpPr>
              <p:spPr bwMode="auto">
                <a:xfrm>
                  <a:off x="4187" y="2362"/>
                  <a:ext cx="186" cy="103"/>
                </a:xfrm>
                <a:custGeom>
                  <a:avLst/>
                  <a:gdLst/>
                  <a:ahLst/>
                  <a:cxnLst>
                    <a:cxn ang="0">
                      <a:pos x="637" y="413"/>
                    </a:cxn>
                    <a:cxn ang="0">
                      <a:pos x="725" y="412"/>
                    </a:cxn>
                    <a:cxn ang="0">
                      <a:pos x="739" y="370"/>
                    </a:cxn>
                    <a:cxn ang="0">
                      <a:pos x="742" y="321"/>
                    </a:cxn>
                    <a:cxn ang="0">
                      <a:pos x="739" y="274"/>
                    </a:cxn>
                    <a:cxn ang="0">
                      <a:pos x="735" y="225"/>
                    </a:cxn>
                    <a:cxn ang="0">
                      <a:pos x="733" y="221"/>
                    </a:cxn>
                    <a:cxn ang="0">
                      <a:pos x="731" y="218"/>
                    </a:cxn>
                    <a:cxn ang="0">
                      <a:pos x="730" y="215"/>
                    </a:cxn>
                    <a:cxn ang="0">
                      <a:pos x="728" y="214"/>
                    </a:cxn>
                    <a:cxn ang="0">
                      <a:pos x="696" y="198"/>
                    </a:cxn>
                    <a:cxn ang="0">
                      <a:pos x="662" y="180"/>
                    </a:cxn>
                    <a:cxn ang="0">
                      <a:pos x="629" y="159"/>
                    </a:cxn>
                    <a:cxn ang="0">
                      <a:pos x="594" y="142"/>
                    </a:cxn>
                    <a:cxn ang="0">
                      <a:pos x="559" y="121"/>
                    </a:cxn>
                    <a:cxn ang="0">
                      <a:pos x="523" y="101"/>
                    </a:cxn>
                    <a:cxn ang="0">
                      <a:pos x="486" y="82"/>
                    </a:cxn>
                    <a:cxn ang="0">
                      <a:pos x="449" y="64"/>
                    </a:cxn>
                    <a:cxn ang="0">
                      <a:pos x="411" y="48"/>
                    </a:cxn>
                    <a:cxn ang="0">
                      <a:pos x="372" y="32"/>
                    </a:cxn>
                    <a:cxn ang="0">
                      <a:pos x="333" y="20"/>
                    </a:cxn>
                    <a:cxn ang="0">
                      <a:pos x="293" y="11"/>
                    </a:cxn>
                    <a:cxn ang="0">
                      <a:pos x="252" y="4"/>
                    </a:cxn>
                    <a:cxn ang="0">
                      <a:pos x="210" y="0"/>
                    </a:cxn>
                    <a:cxn ang="0">
                      <a:pos x="168" y="0"/>
                    </a:cxn>
                    <a:cxn ang="0">
                      <a:pos x="126" y="6"/>
                    </a:cxn>
                    <a:cxn ang="0">
                      <a:pos x="109" y="11"/>
                    </a:cxn>
                    <a:cxn ang="0">
                      <a:pos x="93" y="16"/>
                    </a:cxn>
                    <a:cxn ang="0">
                      <a:pos x="76" y="19"/>
                    </a:cxn>
                    <a:cxn ang="0">
                      <a:pos x="60" y="23"/>
                    </a:cxn>
                    <a:cxn ang="0">
                      <a:pos x="44" y="28"/>
                    </a:cxn>
                    <a:cxn ang="0">
                      <a:pos x="26" y="31"/>
                    </a:cxn>
                    <a:cxn ang="0">
                      <a:pos x="13" y="38"/>
                    </a:cxn>
                    <a:cxn ang="0">
                      <a:pos x="0" y="45"/>
                    </a:cxn>
                    <a:cxn ang="0">
                      <a:pos x="0" y="47"/>
                    </a:cxn>
                    <a:cxn ang="0">
                      <a:pos x="1" y="49"/>
                    </a:cxn>
                    <a:cxn ang="0">
                      <a:pos x="2" y="50"/>
                    </a:cxn>
                    <a:cxn ang="0">
                      <a:pos x="4" y="52"/>
                    </a:cxn>
                    <a:cxn ang="0">
                      <a:pos x="46" y="73"/>
                    </a:cxn>
                    <a:cxn ang="0">
                      <a:pos x="87" y="94"/>
                    </a:cxn>
                    <a:cxn ang="0">
                      <a:pos x="129" y="117"/>
                    </a:cxn>
                    <a:cxn ang="0">
                      <a:pos x="168" y="138"/>
                    </a:cxn>
                    <a:cxn ang="0">
                      <a:pos x="207" y="159"/>
                    </a:cxn>
                    <a:cxn ang="0">
                      <a:pos x="247" y="182"/>
                    </a:cxn>
                    <a:cxn ang="0">
                      <a:pos x="286" y="206"/>
                    </a:cxn>
                    <a:cxn ang="0">
                      <a:pos x="326" y="227"/>
                    </a:cxn>
                    <a:cxn ang="0">
                      <a:pos x="364" y="251"/>
                    </a:cxn>
                    <a:cxn ang="0">
                      <a:pos x="402" y="274"/>
                    </a:cxn>
                    <a:cxn ang="0">
                      <a:pos x="442" y="297"/>
                    </a:cxn>
                    <a:cxn ang="0">
                      <a:pos x="480" y="321"/>
                    </a:cxn>
                    <a:cxn ang="0">
                      <a:pos x="520" y="344"/>
                    </a:cxn>
                    <a:cxn ang="0">
                      <a:pos x="558" y="366"/>
                    </a:cxn>
                    <a:cxn ang="0">
                      <a:pos x="596" y="390"/>
                    </a:cxn>
                    <a:cxn ang="0">
                      <a:pos x="637" y="413"/>
                    </a:cxn>
                  </a:cxnLst>
                  <a:rect l="0" t="0" r="r" b="b"/>
                  <a:pathLst>
                    <a:path w="742" h="413">
                      <a:moveTo>
                        <a:pt x="637" y="413"/>
                      </a:moveTo>
                      <a:lnTo>
                        <a:pt x="725" y="412"/>
                      </a:lnTo>
                      <a:lnTo>
                        <a:pt x="739" y="370"/>
                      </a:lnTo>
                      <a:lnTo>
                        <a:pt x="742" y="321"/>
                      </a:lnTo>
                      <a:lnTo>
                        <a:pt x="739" y="274"/>
                      </a:lnTo>
                      <a:lnTo>
                        <a:pt x="735" y="225"/>
                      </a:lnTo>
                      <a:lnTo>
                        <a:pt x="733" y="221"/>
                      </a:lnTo>
                      <a:lnTo>
                        <a:pt x="731" y="218"/>
                      </a:lnTo>
                      <a:lnTo>
                        <a:pt x="730" y="215"/>
                      </a:lnTo>
                      <a:lnTo>
                        <a:pt x="728" y="214"/>
                      </a:lnTo>
                      <a:lnTo>
                        <a:pt x="696" y="198"/>
                      </a:lnTo>
                      <a:lnTo>
                        <a:pt x="662" y="180"/>
                      </a:lnTo>
                      <a:lnTo>
                        <a:pt x="629" y="159"/>
                      </a:lnTo>
                      <a:lnTo>
                        <a:pt x="594" y="142"/>
                      </a:lnTo>
                      <a:lnTo>
                        <a:pt x="559" y="121"/>
                      </a:lnTo>
                      <a:lnTo>
                        <a:pt x="523" y="101"/>
                      </a:lnTo>
                      <a:lnTo>
                        <a:pt x="486" y="82"/>
                      </a:lnTo>
                      <a:lnTo>
                        <a:pt x="449" y="64"/>
                      </a:lnTo>
                      <a:lnTo>
                        <a:pt x="411" y="48"/>
                      </a:lnTo>
                      <a:lnTo>
                        <a:pt x="372" y="32"/>
                      </a:lnTo>
                      <a:lnTo>
                        <a:pt x="333" y="20"/>
                      </a:lnTo>
                      <a:lnTo>
                        <a:pt x="293" y="11"/>
                      </a:lnTo>
                      <a:lnTo>
                        <a:pt x="252" y="4"/>
                      </a:lnTo>
                      <a:lnTo>
                        <a:pt x="210" y="0"/>
                      </a:lnTo>
                      <a:lnTo>
                        <a:pt x="168" y="0"/>
                      </a:lnTo>
                      <a:lnTo>
                        <a:pt x="126" y="6"/>
                      </a:lnTo>
                      <a:lnTo>
                        <a:pt x="109" y="11"/>
                      </a:lnTo>
                      <a:lnTo>
                        <a:pt x="93" y="16"/>
                      </a:lnTo>
                      <a:lnTo>
                        <a:pt x="76" y="19"/>
                      </a:lnTo>
                      <a:lnTo>
                        <a:pt x="60" y="23"/>
                      </a:lnTo>
                      <a:lnTo>
                        <a:pt x="44" y="28"/>
                      </a:lnTo>
                      <a:lnTo>
                        <a:pt x="26" y="31"/>
                      </a:lnTo>
                      <a:lnTo>
                        <a:pt x="13" y="38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2" y="50"/>
                      </a:lnTo>
                      <a:lnTo>
                        <a:pt x="4" y="52"/>
                      </a:lnTo>
                      <a:lnTo>
                        <a:pt x="46" y="73"/>
                      </a:lnTo>
                      <a:lnTo>
                        <a:pt x="87" y="94"/>
                      </a:lnTo>
                      <a:lnTo>
                        <a:pt x="129" y="117"/>
                      </a:lnTo>
                      <a:lnTo>
                        <a:pt x="168" y="138"/>
                      </a:lnTo>
                      <a:lnTo>
                        <a:pt x="207" y="159"/>
                      </a:lnTo>
                      <a:lnTo>
                        <a:pt x="247" y="182"/>
                      </a:lnTo>
                      <a:lnTo>
                        <a:pt x="286" y="206"/>
                      </a:lnTo>
                      <a:lnTo>
                        <a:pt x="326" y="227"/>
                      </a:lnTo>
                      <a:lnTo>
                        <a:pt x="364" y="251"/>
                      </a:lnTo>
                      <a:lnTo>
                        <a:pt x="402" y="274"/>
                      </a:lnTo>
                      <a:lnTo>
                        <a:pt x="442" y="297"/>
                      </a:lnTo>
                      <a:lnTo>
                        <a:pt x="480" y="321"/>
                      </a:lnTo>
                      <a:lnTo>
                        <a:pt x="520" y="344"/>
                      </a:lnTo>
                      <a:lnTo>
                        <a:pt x="558" y="366"/>
                      </a:lnTo>
                      <a:lnTo>
                        <a:pt x="596" y="390"/>
                      </a:lnTo>
                      <a:lnTo>
                        <a:pt x="637" y="41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1" name="Freeform 1025"/>
                <p:cNvSpPr>
                  <a:spLocks/>
                </p:cNvSpPr>
                <p:nvPr/>
              </p:nvSpPr>
              <p:spPr bwMode="auto">
                <a:xfrm>
                  <a:off x="4346" y="2463"/>
                  <a:ext cx="25" cy="5"/>
                </a:xfrm>
                <a:custGeom>
                  <a:avLst/>
                  <a:gdLst/>
                  <a:ahLst/>
                  <a:cxnLst>
                    <a:cxn ang="0">
                      <a:pos x="80" y="5"/>
                    </a:cxn>
                    <a:cxn ang="0">
                      <a:pos x="88" y="0"/>
                    </a:cxn>
                    <a:cxn ang="0">
                      <a:pos x="0" y="1"/>
                    </a:cxn>
                    <a:cxn ang="0">
                      <a:pos x="0" y="20"/>
                    </a:cxn>
                    <a:cxn ang="0">
                      <a:pos x="88" y="19"/>
                    </a:cxn>
                    <a:cxn ang="0">
                      <a:pos x="96" y="13"/>
                    </a:cxn>
                    <a:cxn ang="0">
                      <a:pos x="88" y="19"/>
                    </a:cxn>
                    <a:cxn ang="0">
                      <a:pos x="93" y="19"/>
                    </a:cxn>
                    <a:cxn ang="0">
                      <a:pos x="96" y="13"/>
                    </a:cxn>
                    <a:cxn ang="0">
                      <a:pos x="80" y="5"/>
                    </a:cxn>
                  </a:cxnLst>
                  <a:rect l="0" t="0" r="r" b="b"/>
                  <a:pathLst>
                    <a:path w="96" h="20">
                      <a:moveTo>
                        <a:pt x="80" y="5"/>
                      </a:moveTo>
                      <a:lnTo>
                        <a:pt x="88" y="0"/>
                      </a:lnTo>
                      <a:lnTo>
                        <a:pt x="0" y="1"/>
                      </a:lnTo>
                      <a:lnTo>
                        <a:pt x="0" y="20"/>
                      </a:lnTo>
                      <a:lnTo>
                        <a:pt x="88" y="19"/>
                      </a:lnTo>
                      <a:lnTo>
                        <a:pt x="96" y="13"/>
                      </a:lnTo>
                      <a:lnTo>
                        <a:pt x="88" y="19"/>
                      </a:lnTo>
                      <a:lnTo>
                        <a:pt x="93" y="19"/>
                      </a:lnTo>
                      <a:lnTo>
                        <a:pt x="96" y="13"/>
                      </a:lnTo>
                      <a:lnTo>
                        <a:pt x="80" y="5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2" name="Freeform 1026"/>
                <p:cNvSpPr>
                  <a:spLocks/>
                </p:cNvSpPr>
                <p:nvPr/>
              </p:nvSpPr>
              <p:spPr bwMode="auto">
                <a:xfrm>
                  <a:off x="4366" y="2417"/>
                  <a:ext cx="9" cy="49"/>
                </a:xfrm>
                <a:custGeom>
                  <a:avLst/>
                  <a:gdLst/>
                  <a:ahLst/>
                  <a:cxnLst>
                    <a:cxn ang="0">
                      <a:pos x="10" y="9"/>
                    </a:cxn>
                    <a:cxn ang="0">
                      <a:pos x="9" y="4"/>
                    </a:cxn>
                    <a:cxn ang="0">
                      <a:pos x="13" y="53"/>
                    </a:cxn>
                    <a:cxn ang="0">
                      <a:pos x="15" y="100"/>
                    </a:cxn>
                    <a:cxn ang="0">
                      <a:pos x="13" y="147"/>
                    </a:cxn>
                    <a:cxn ang="0">
                      <a:pos x="0" y="186"/>
                    </a:cxn>
                    <a:cxn ang="0">
                      <a:pos x="16" y="194"/>
                    </a:cxn>
                    <a:cxn ang="0">
                      <a:pos x="31" y="149"/>
                    </a:cxn>
                    <a:cxn ang="0">
                      <a:pos x="36" y="100"/>
                    </a:cxn>
                    <a:cxn ang="0">
                      <a:pos x="31" y="53"/>
                    </a:cxn>
                    <a:cxn ang="0">
                      <a:pos x="28" y="4"/>
                    </a:cxn>
                    <a:cxn ang="0">
                      <a:pos x="27" y="0"/>
                    </a:cxn>
                    <a:cxn ang="0">
                      <a:pos x="10" y="9"/>
                    </a:cxn>
                  </a:cxnLst>
                  <a:rect l="0" t="0" r="r" b="b"/>
                  <a:pathLst>
                    <a:path w="36" h="194">
                      <a:moveTo>
                        <a:pt x="10" y="9"/>
                      </a:moveTo>
                      <a:lnTo>
                        <a:pt x="9" y="4"/>
                      </a:lnTo>
                      <a:lnTo>
                        <a:pt x="13" y="53"/>
                      </a:lnTo>
                      <a:lnTo>
                        <a:pt x="15" y="100"/>
                      </a:lnTo>
                      <a:lnTo>
                        <a:pt x="13" y="147"/>
                      </a:lnTo>
                      <a:lnTo>
                        <a:pt x="0" y="186"/>
                      </a:lnTo>
                      <a:lnTo>
                        <a:pt x="16" y="194"/>
                      </a:lnTo>
                      <a:lnTo>
                        <a:pt x="31" y="149"/>
                      </a:lnTo>
                      <a:lnTo>
                        <a:pt x="36" y="100"/>
                      </a:lnTo>
                      <a:lnTo>
                        <a:pt x="31" y="53"/>
                      </a:lnTo>
                      <a:lnTo>
                        <a:pt x="28" y="4"/>
                      </a:lnTo>
                      <a:lnTo>
                        <a:pt x="27" y="0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3" name="Freeform 1027"/>
                <p:cNvSpPr>
                  <a:spLocks/>
                </p:cNvSpPr>
                <p:nvPr/>
              </p:nvSpPr>
              <p:spPr bwMode="auto">
                <a:xfrm>
                  <a:off x="4368" y="2414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3" y="17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1" y="17"/>
                    </a:cxn>
                    <a:cxn ang="0">
                      <a:pos x="3" y="18"/>
                    </a:cxn>
                    <a:cxn ang="0">
                      <a:pos x="5" y="23"/>
                    </a:cxn>
                    <a:cxn ang="0">
                      <a:pos x="22" y="14"/>
                    </a:cxn>
                    <a:cxn ang="0">
                      <a:pos x="19" y="10"/>
                    </a:cxn>
                    <a:cxn ang="0">
                      <a:pos x="17" y="6"/>
                    </a:cxn>
                    <a:cxn ang="0">
                      <a:pos x="16" y="4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3" y="17"/>
                    </a:cxn>
                  </a:cxnLst>
                  <a:rect l="0" t="0" r="r" b="b"/>
                  <a:pathLst>
                    <a:path w="22" h="23">
                      <a:moveTo>
                        <a:pt x="3" y="17"/>
                      </a:move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3" y="18"/>
                      </a:lnTo>
                      <a:lnTo>
                        <a:pt x="5" y="23"/>
                      </a:lnTo>
                      <a:lnTo>
                        <a:pt x="22" y="14"/>
                      </a:lnTo>
                      <a:lnTo>
                        <a:pt x="19" y="10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4" name="Freeform 1028"/>
                <p:cNvSpPr>
                  <a:spLocks/>
                </p:cNvSpPr>
                <p:nvPr/>
              </p:nvSpPr>
              <p:spPr bwMode="auto">
                <a:xfrm>
                  <a:off x="4218" y="2360"/>
                  <a:ext cx="153" cy="58"/>
                </a:xfrm>
                <a:custGeom>
                  <a:avLst/>
                  <a:gdLst/>
                  <a:ahLst/>
                  <a:cxnLst>
                    <a:cxn ang="0">
                      <a:pos x="7" y="24"/>
                    </a:cxn>
                    <a:cxn ang="0">
                      <a:pos x="4" y="24"/>
                    </a:cxn>
                    <a:cxn ang="0">
                      <a:pos x="46" y="18"/>
                    </a:cxn>
                    <a:cxn ang="0">
                      <a:pos x="88" y="18"/>
                    </a:cxn>
                    <a:cxn ang="0">
                      <a:pos x="128" y="21"/>
                    </a:cxn>
                    <a:cxn ang="0">
                      <a:pos x="170" y="28"/>
                    </a:cxn>
                    <a:cxn ang="0">
                      <a:pos x="208" y="38"/>
                    </a:cxn>
                    <a:cxn ang="0">
                      <a:pos x="247" y="51"/>
                    </a:cxn>
                    <a:cxn ang="0">
                      <a:pos x="285" y="65"/>
                    </a:cxn>
                    <a:cxn ang="0">
                      <a:pos x="322" y="82"/>
                    </a:cxn>
                    <a:cxn ang="0">
                      <a:pos x="360" y="100"/>
                    </a:cxn>
                    <a:cxn ang="0">
                      <a:pos x="398" y="119"/>
                    </a:cxn>
                    <a:cxn ang="0">
                      <a:pos x="432" y="138"/>
                    </a:cxn>
                    <a:cxn ang="0">
                      <a:pos x="467" y="158"/>
                    </a:cxn>
                    <a:cxn ang="0">
                      <a:pos x="503" y="177"/>
                    </a:cxn>
                    <a:cxn ang="0">
                      <a:pos x="537" y="197"/>
                    </a:cxn>
                    <a:cxn ang="0">
                      <a:pos x="571" y="215"/>
                    </a:cxn>
                    <a:cxn ang="0">
                      <a:pos x="603" y="232"/>
                    </a:cxn>
                    <a:cxn ang="0">
                      <a:pos x="611" y="215"/>
                    </a:cxn>
                    <a:cxn ang="0">
                      <a:pos x="579" y="197"/>
                    </a:cxn>
                    <a:cxn ang="0">
                      <a:pos x="544" y="179"/>
                    </a:cxn>
                    <a:cxn ang="0">
                      <a:pos x="510" y="160"/>
                    </a:cxn>
                    <a:cxn ang="0">
                      <a:pos x="477" y="141"/>
                    </a:cxn>
                    <a:cxn ang="0">
                      <a:pos x="442" y="121"/>
                    </a:cxn>
                    <a:cxn ang="0">
                      <a:pos x="406" y="101"/>
                    </a:cxn>
                    <a:cxn ang="0">
                      <a:pos x="369" y="82"/>
                    </a:cxn>
                    <a:cxn ang="0">
                      <a:pos x="330" y="64"/>
                    </a:cxn>
                    <a:cxn ang="0">
                      <a:pos x="292" y="46"/>
                    </a:cxn>
                    <a:cxn ang="0">
                      <a:pos x="253" y="32"/>
                    </a:cxn>
                    <a:cxn ang="0">
                      <a:pos x="213" y="19"/>
                    </a:cxn>
                    <a:cxn ang="0">
                      <a:pos x="173" y="11"/>
                    </a:cxn>
                    <a:cxn ang="0">
                      <a:pos x="132" y="2"/>
                    </a:cxn>
                    <a:cxn ang="0">
                      <a:pos x="88" y="0"/>
                    </a:cxn>
                    <a:cxn ang="0">
                      <a:pos x="46" y="0"/>
                    </a:cxn>
                    <a:cxn ang="0">
                      <a:pos x="2" y="5"/>
                    </a:cxn>
                    <a:cxn ang="0">
                      <a:pos x="0" y="5"/>
                    </a:cxn>
                    <a:cxn ang="0">
                      <a:pos x="7" y="24"/>
                    </a:cxn>
                  </a:cxnLst>
                  <a:rect l="0" t="0" r="r" b="b"/>
                  <a:pathLst>
                    <a:path w="611" h="232">
                      <a:moveTo>
                        <a:pt x="7" y="24"/>
                      </a:moveTo>
                      <a:lnTo>
                        <a:pt x="4" y="24"/>
                      </a:lnTo>
                      <a:lnTo>
                        <a:pt x="46" y="18"/>
                      </a:lnTo>
                      <a:lnTo>
                        <a:pt x="88" y="18"/>
                      </a:lnTo>
                      <a:lnTo>
                        <a:pt x="128" y="21"/>
                      </a:lnTo>
                      <a:lnTo>
                        <a:pt x="170" y="28"/>
                      </a:lnTo>
                      <a:lnTo>
                        <a:pt x="208" y="38"/>
                      </a:lnTo>
                      <a:lnTo>
                        <a:pt x="247" y="51"/>
                      </a:lnTo>
                      <a:lnTo>
                        <a:pt x="285" y="65"/>
                      </a:lnTo>
                      <a:lnTo>
                        <a:pt x="322" y="82"/>
                      </a:lnTo>
                      <a:lnTo>
                        <a:pt x="360" y="100"/>
                      </a:lnTo>
                      <a:lnTo>
                        <a:pt x="398" y="119"/>
                      </a:lnTo>
                      <a:lnTo>
                        <a:pt x="432" y="138"/>
                      </a:lnTo>
                      <a:lnTo>
                        <a:pt x="467" y="158"/>
                      </a:lnTo>
                      <a:lnTo>
                        <a:pt x="503" y="177"/>
                      </a:lnTo>
                      <a:lnTo>
                        <a:pt x="537" y="197"/>
                      </a:lnTo>
                      <a:lnTo>
                        <a:pt x="571" y="215"/>
                      </a:lnTo>
                      <a:lnTo>
                        <a:pt x="603" y="232"/>
                      </a:lnTo>
                      <a:lnTo>
                        <a:pt x="611" y="215"/>
                      </a:lnTo>
                      <a:lnTo>
                        <a:pt x="579" y="197"/>
                      </a:lnTo>
                      <a:lnTo>
                        <a:pt x="544" y="179"/>
                      </a:lnTo>
                      <a:lnTo>
                        <a:pt x="510" y="160"/>
                      </a:lnTo>
                      <a:lnTo>
                        <a:pt x="477" y="141"/>
                      </a:lnTo>
                      <a:lnTo>
                        <a:pt x="442" y="121"/>
                      </a:lnTo>
                      <a:lnTo>
                        <a:pt x="406" y="101"/>
                      </a:lnTo>
                      <a:lnTo>
                        <a:pt x="369" y="82"/>
                      </a:lnTo>
                      <a:lnTo>
                        <a:pt x="330" y="64"/>
                      </a:lnTo>
                      <a:lnTo>
                        <a:pt x="292" y="46"/>
                      </a:lnTo>
                      <a:lnTo>
                        <a:pt x="253" y="32"/>
                      </a:lnTo>
                      <a:lnTo>
                        <a:pt x="213" y="19"/>
                      </a:lnTo>
                      <a:lnTo>
                        <a:pt x="173" y="11"/>
                      </a:lnTo>
                      <a:lnTo>
                        <a:pt x="132" y="2"/>
                      </a:lnTo>
                      <a:lnTo>
                        <a:pt x="88" y="0"/>
                      </a:lnTo>
                      <a:lnTo>
                        <a:pt x="46" y="0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7" y="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5" name="Freeform 1029"/>
                <p:cNvSpPr>
                  <a:spLocks/>
                </p:cNvSpPr>
                <p:nvPr/>
              </p:nvSpPr>
              <p:spPr bwMode="auto">
                <a:xfrm>
                  <a:off x="4185" y="2361"/>
                  <a:ext cx="34" cy="14"/>
                </a:xfrm>
                <a:custGeom>
                  <a:avLst/>
                  <a:gdLst/>
                  <a:ahLst/>
                  <a:cxnLst>
                    <a:cxn ang="0">
                      <a:pos x="21" y="48"/>
                    </a:cxn>
                    <a:cxn ang="0">
                      <a:pos x="15" y="57"/>
                    </a:cxn>
                    <a:cxn ang="0">
                      <a:pos x="28" y="50"/>
                    </a:cxn>
                    <a:cxn ang="0">
                      <a:pos x="41" y="44"/>
                    </a:cxn>
                    <a:cxn ang="0">
                      <a:pos x="56" y="40"/>
                    </a:cxn>
                    <a:cxn ang="0">
                      <a:pos x="73" y="35"/>
                    </a:cxn>
                    <a:cxn ang="0">
                      <a:pos x="90" y="32"/>
                    </a:cxn>
                    <a:cxn ang="0">
                      <a:pos x="106" y="28"/>
                    </a:cxn>
                    <a:cxn ang="0">
                      <a:pos x="122" y="23"/>
                    </a:cxn>
                    <a:cxn ang="0">
                      <a:pos x="140" y="19"/>
                    </a:cxn>
                    <a:cxn ang="0">
                      <a:pos x="133" y="0"/>
                    </a:cxn>
                    <a:cxn ang="0">
                      <a:pos x="119" y="6"/>
                    </a:cxn>
                    <a:cxn ang="0">
                      <a:pos x="101" y="9"/>
                    </a:cxn>
                    <a:cxn ang="0">
                      <a:pos x="85" y="13"/>
                    </a:cxn>
                    <a:cxn ang="0">
                      <a:pos x="69" y="16"/>
                    </a:cxn>
                    <a:cxn ang="0">
                      <a:pos x="53" y="21"/>
                    </a:cxn>
                    <a:cxn ang="0">
                      <a:pos x="35" y="25"/>
                    </a:cxn>
                    <a:cxn ang="0">
                      <a:pos x="20" y="32"/>
                    </a:cxn>
                    <a:cxn ang="0">
                      <a:pos x="5" y="40"/>
                    </a:cxn>
                    <a:cxn ang="0">
                      <a:pos x="0" y="48"/>
                    </a:cxn>
                    <a:cxn ang="0">
                      <a:pos x="5" y="40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140" h="57">
                      <a:moveTo>
                        <a:pt x="21" y="48"/>
                      </a:moveTo>
                      <a:lnTo>
                        <a:pt x="15" y="57"/>
                      </a:lnTo>
                      <a:lnTo>
                        <a:pt x="28" y="50"/>
                      </a:lnTo>
                      <a:lnTo>
                        <a:pt x="41" y="44"/>
                      </a:lnTo>
                      <a:lnTo>
                        <a:pt x="56" y="40"/>
                      </a:lnTo>
                      <a:lnTo>
                        <a:pt x="73" y="35"/>
                      </a:lnTo>
                      <a:lnTo>
                        <a:pt x="90" y="32"/>
                      </a:lnTo>
                      <a:lnTo>
                        <a:pt x="106" y="28"/>
                      </a:lnTo>
                      <a:lnTo>
                        <a:pt x="122" y="23"/>
                      </a:lnTo>
                      <a:lnTo>
                        <a:pt x="140" y="19"/>
                      </a:lnTo>
                      <a:lnTo>
                        <a:pt x="133" y="0"/>
                      </a:lnTo>
                      <a:lnTo>
                        <a:pt x="119" y="6"/>
                      </a:lnTo>
                      <a:lnTo>
                        <a:pt x="101" y="9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53" y="21"/>
                      </a:lnTo>
                      <a:lnTo>
                        <a:pt x="35" y="25"/>
                      </a:lnTo>
                      <a:lnTo>
                        <a:pt x="20" y="32"/>
                      </a:lnTo>
                      <a:lnTo>
                        <a:pt x="5" y="40"/>
                      </a:lnTo>
                      <a:lnTo>
                        <a:pt x="0" y="48"/>
                      </a:lnTo>
                      <a:lnTo>
                        <a:pt x="5" y="4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21" y="4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6" name="Freeform 1030"/>
                <p:cNvSpPr>
                  <a:spLocks/>
                </p:cNvSpPr>
                <p:nvPr/>
              </p:nvSpPr>
              <p:spPr bwMode="auto">
                <a:xfrm>
                  <a:off x="4185" y="2373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20" y="0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0" y="2"/>
                    </a:cxn>
                    <a:cxn ang="0">
                      <a:pos x="2" y="6"/>
                    </a:cxn>
                    <a:cxn ang="0">
                      <a:pos x="3" y="11"/>
                    </a:cxn>
                    <a:cxn ang="0">
                      <a:pos x="7" y="14"/>
                    </a:cxn>
                    <a:cxn ang="0">
                      <a:pos x="13" y="19"/>
                    </a:cxn>
                    <a:cxn ang="0">
                      <a:pos x="12" y="1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1" h="19">
                      <a:moveTo>
                        <a:pt x="20" y="0"/>
                      </a:move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3" y="11"/>
                      </a:lnTo>
                      <a:lnTo>
                        <a:pt x="7" y="14"/>
                      </a:lnTo>
                      <a:lnTo>
                        <a:pt x="13" y="19"/>
                      </a:lnTo>
                      <a:lnTo>
                        <a:pt x="12" y="19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7" name="Freeform 1031"/>
                <p:cNvSpPr>
                  <a:spLocks/>
                </p:cNvSpPr>
                <p:nvPr/>
              </p:nvSpPr>
              <p:spPr bwMode="auto">
                <a:xfrm>
                  <a:off x="4187" y="2373"/>
                  <a:ext cx="161" cy="95"/>
                </a:xfrm>
                <a:custGeom>
                  <a:avLst/>
                  <a:gdLst/>
                  <a:ahLst/>
                  <a:cxnLst>
                    <a:cxn ang="0">
                      <a:pos x="636" y="360"/>
                    </a:cxn>
                    <a:cxn ang="0">
                      <a:pos x="640" y="361"/>
                    </a:cxn>
                    <a:cxn ang="0">
                      <a:pos x="600" y="339"/>
                    </a:cxn>
                    <a:cxn ang="0">
                      <a:pos x="563" y="316"/>
                    </a:cxn>
                    <a:cxn ang="0">
                      <a:pos x="523" y="292"/>
                    </a:cxn>
                    <a:cxn ang="0">
                      <a:pos x="484" y="270"/>
                    </a:cxn>
                    <a:cxn ang="0">
                      <a:pos x="446" y="246"/>
                    </a:cxn>
                    <a:cxn ang="0">
                      <a:pos x="406" y="222"/>
                    </a:cxn>
                    <a:cxn ang="0">
                      <a:pos x="368" y="200"/>
                    </a:cxn>
                    <a:cxn ang="0">
                      <a:pos x="329" y="176"/>
                    </a:cxn>
                    <a:cxn ang="0">
                      <a:pos x="290" y="155"/>
                    </a:cxn>
                    <a:cxn ang="0">
                      <a:pos x="249" y="131"/>
                    </a:cxn>
                    <a:cxn ang="0">
                      <a:pos x="211" y="109"/>
                    </a:cxn>
                    <a:cxn ang="0">
                      <a:pos x="172" y="87"/>
                    </a:cxn>
                    <a:cxn ang="0">
                      <a:pos x="131" y="64"/>
                    </a:cxn>
                    <a:cxn ang="0">
                      <a:pos x="90" y="43"/>
                    </a:cxn>
                    <a:cxn ang="0">
                      <a:pos x="49" y="21"/>
                    </a:cxn>
                    <a:cxn ang="0">
                      <a:pos x="8" y="0"/>
                    </a:cxn>
                    <a:cxn ang="0">
                      <a:pos x="0" y="19"/>
                    </a:cxn>
                    <a:cxn ang="0">
                      <a:pos x="42" y="38"/>
                    </a:cxn>
                    <a:cxn ang="0">
                      <a:pos x="82" y="59"/>
                    </a:cxn>
                    <a:cxn ang="0">
                      <a:pos x="123" y="81"/>
                    </a:cxn>
                    <a:cxn ang="0">
                      <a:pos x="164" y="103"/>
                    </a:cxn>
                    <a:cxn ang="0">
                      <a:pos x="203" y="126"/>
                    </a:cxn>
                    <a:cxn ang="0">
                      <a:pos x="242" y="147"/>
                    </a:cxn>
                    <a:cxn ang="0">
                      <a:pos x="282" y="170"/>
                    </a:cxn>
                    <a:cxn ang="0">
                      <a:pos x="320" y="193"/>
                    </a:cxn>
                    <a:cxn ang="0">
                      <a:pos x="357" y="216"/>
                    </a:cxn>
                    <a:cxn ang="0">
                      <a:pos x="396" y="239"/>
                    </a:cxn>
                    <a:cxn ang="0">
                      <a:pos x="435" y="263"/>
                    </a:cxn>
                    <a:cxn ang="0">
                      <a:pos x="475" y="287"/>
                    </a:cxn>
                    <a:cxn ang="0">
                      <a:pos x="513" y="309"/>
                    </a:cxn>
                    <a:cxn ang="0">
                      <a:pos x="552" y="332"/>
                    </a:cxn>
                    <a:cxn ang="0">
                      <a:pos x="592" y="355"/>
                    </a:cxn>
                    <a:cxn ang="0">
                      <a:pos x="631" y="378"/>
                    </a:cxn>
                    <a:cxn ang="0">
                      <a:pos x="636" y="379"/>
                    </a:cxn>
                    <a:cxn ang="0">
                      <a:pos x="636" y="360"/>
                    </a:cxn>
                  </a:cxnLst>
                  <a:rect l="0" t="0" r="r" b="b"/>
                  <a:pathLst>
                    <a:path w="640" h="379">
                      <a:moveTo>
                        <a:pt x="636" y="360"/>
                      </a:moveTo>
                      <a:lnTo>
                        <a:pt x="640" y="361"/>
                      </a:lnTo>
                      <a:lnTo>
                        <a:pt x="600" y="339"/>
                      </a:lnTo>
                      <a:lnTo>
                        <a:pt x="563" y="316"/>
                      </a:lnTo>
                      <a:lnTo>
                        <a:pt x="523" y="292"/>
                      </a:lnTo>
                      <a:lnTo>
                        <a:pt x="484" y="270"/>
                      </a:lnTo>
                      <a:lnTo>
                        <a:pt x="446" y="246"/>
                      </a:lnTo>
                      <a:lnTo>
                        <a:pt x="406" y="222"/>
                      </a:lnTo>
                      <a:lnTo>
                        <a:pt x="368" y="200"/>
                      </a:lnTo>
                      <a:lnTo>
                        <a:pt x="329" y="176"/>
                      </a:lnTo>
                      <a:lnTo>
                        <a:pt x="290" y="155"/>
                      </a:lnTo>
                      <a:lnTo>
                        <a:pt x="249" y="131"/>
                      </a:lnTo>
                      <a:lnTo>
                        <a:pt x="211" y="109"/>
                      </a:lnTo>
                      <a:lnTo>
                        <a:pt x="172" y="87"/>
                      </a:lnTo>
                      <a:lnTo>
                        <a:pt x="131" y="64"/>
                      </a:lnTo>
                      <a:lnTo>
                        <a:pt x="90" y="43"/>
                      </a:lnTo>
                      <a:lnTo>
                        <a:pt x="49" y="21"/>
                      </a:lnTo>
                      <a:lnTo>
                        <a:pt x="8" y="0"/>
                      </a:lnTo>
                      <a:lnTo>
                        <a:pt x="0" y="19"/>
                      </a:lnTo>
                      <a:lnTo>
                        <a:pt x="42" y="38"/>
                      </a:lnTo>
                      <a:lnTo>
                        <a:pt x="82" y="59"/>
                      </a:lnTo>
                      <a:lnTo>
                        <a:pt x="123" y="81"/>
                      </a:lnTo>
                      <a:lnTo>
                        <a:pt x="164" y="103"/>
                      </a:lnTo>
                      <a:lnTo>
                        <a:pt x="203" y="126"/>
                      </a:lnTo>
                      <a:lnTo>
                        <a:pt x="242" y="147"/>
                      </a:lnTo>
                      <a:lnTo>
                        <a:pt x="282" y="170"/>
                      </a:lnTo>
                      <a:lnTo>
                        <a:pt x="320" y="193"/>
                      </a:lnTo>
                      <a:lnTo>
                        <a:pt x="357" y="216"/>
                      </a:lnTo>
                      <a:lnTo>
                        <a:pt x="396" y="239"/>
                      </a:lnTo>
                      <a:lnTo>
                        <a:pt x="435" y="263"/>
                      </a:lnTo>
                      <a:lnTo>
                        <a:pt x="475" y="287"/>
                      </a:lnTo>
                      <a:lnTo>
                        <a:pt x="513" y="309"/>
                      </a:lnTo>
                      <a:lnTo>
                        <a:pt x="552" y="332"/>
                      </a:lnTo>
                      <a:lnTo>
                        <a:pt x="592" y="355"/>
                      </a:lnTo>
                      <a:lnTo>
                        <a:pt x="631" y="378"/>
                      </a:lnTo>
                      <a:lnTo>
                        <a:pt x="636" y="379"/>
                      </a:lnTo>
                      <a:lnTo>
                        <a:pt x="636" y="36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8" name="Freeform 1032"/>
                <p:cNvSpPr>
                  <a:spLocks/>
                </p:cNvSpPr>
                <p:nvPr/>
              </p:nvSpPr>
              <p:spPr bwMode="auto">
                <a:xfrm>
                  <a:off x="2993" y="2366"/>
                  <a:ext cx="224" cy="100"/>
                </a:xfrm>
                <a:custGeom>
                  <a:avLst/>
                  <a:gdLst/>
                  <a:ahLst/>
                  <a:cxnLst>
                    <a:cxn ang="0">
                      <a:pos x="93" y="386"/>
                    </a:cxn>
                    <a:cxn ang="0">
                      <a:pos x="160" y="348"/>
                    </a:cxn>
                    <a:cxn ang="0">
                      <a:pos x="221" y="307"/>
                    </a:cxn>
                    <a:cxn ang="0">
                      <a:pos x="284" y="267"/>
                    </a:cxn>
                    <a:cxn ang="0">
                      <a:pos x="349" y="226"/>
                    </a:cxn>
                    <a:cxn ang="0">
                      <a:pos x="417" y="191"/>
                    </a:cxn>
                    <a:cxn ang="0">
                      <a:pos x="493" y="160"/>
                    </a:cxn>
                    <a:cxn ang="0">
                      <a:pos x="576" y="138"/>
                    </a:cxn>
                    <a:cxn ang="0">
                      <a:pos x="627" y="129"/>
                    </a:cxn>
                    <a:cxn ang="0">
                      <a:pos x="645" y="123"/>
                    </a:cxn>
                    <a:cxn ang="0">
                      <a:pos x="670" y="116"/>
                    </a:cxn>
                    <a:cxn ang="0">
                      <a:pos x="697" y="104"/>
                    </a:cxn>
                    <a:cxn ang="0">
                      <a:pos x="720" y="97"/>
                    </a:cxn>
                    <a:cxn ang="0">
                      <a:pos x="742" y="93"/>
                    </a:cxn>
                    <a:cxn ang="0">
                      <a:pos x="764" y="92"/>
                    </a:cxn>
                    <a:cxn ang="0">
                      <a:pos x="789" y="91"/>
                    </a:cxn>
                    <a:cxn ang="0">
                      <a:pos x="813" y="90"/>
                    </a:cxn>
                    <a:cxn ang="0">
                      <a:pos x="836" y="87"/>
                    </a:cxn>
                    <a:cxn ang="0">
                      <a:pos x="860" y="86"/>
                    </a:cxn>
                    <a:cxn ang="0">
                      <a:pos x="883" y="84"/>
                    </a:cxn>
                    <a:cxn ang="0">
                      <a:pos x="876" y="72"/>
                    </a:cxn>
                    <a:cxn ang="0">
                      <a:pos x="836" y="48"/>
                    </a:cxn>
                    <a:cxn ang="0">
                      <a:pos x="795" y="25"/>
                    </a:cxn>
                    <a:cxn ang="0">
                      <a:pos x="754" y="9"/>
                    </a:cxn>
                    <a:cxn ang="0">
                      <a:pos x="731" y="2"/>
                    </a:cxn>
                    <a:cxn ang="0">
                      <a:pos x="710" y="0"/>
                    </a:cxn>
                    <a:cxn ang="0">
                      <a:pos x="680" y="0"/>
                    </a:cxn>
                    <a:cxn ang="0">
                      <a:pos x="645" y="3"/>
                    </a:cxn>
                    <a:cxn ang="0">
                      <a:pos x="605" y="5"/>
                    </a:cxn>
                    <a:cxn ang="0">
                      <a:pos x="564" y="10"/>
                    </a:cxn>
                    <a:cxn ang="0">
                      <a:pos x="522" y="15"/>
                    </a:cxn>
                    <a:cxn ang="0">
                      <a:pos x="480" y="21"/>
                    </a:cxn>
                    <a:cxn ang="0">
                      <a:pos x="438" y="28"/>
                    </a:cxn>
                    <a:cxn ang="0">
                      <a:pos x="388" y="40"/>
                    </a:cxn>
                    <a:cxn ang="0">
                      <a:pos x="333" y="54"/>
                    </a:cxn>
                    <a:cxn ang="0">
                      <a:pos x="274" y="69"/>
                    </a:cxn>
                    <a:cxn ang="0">
                      <a:pos x="213" y="88"/>
                    </a:cxn>
                    <a:cxn ang="0">
                      <a:pos x="152" y="106"/>
                    </a:cxn>
                    <a:cxn ang="0">
                      <a:pos x="93" y="125"/>
                    </a:cxn>
                    <a:cxn ang="0">
                      <a:pos x="37" y="144"/>
                    </a:cxn>
                    <a:cxn ang="0">
                      <a:pos x="0" y="379"/>
                    </a:cxn>
                  </a:cxnLst>
                  <a:rect l="0" t="0" r="r" b="b"/>
                  <a:pathLst>
                    <a:path w="893" h="402">
                      <a:moveTo>
                        <a:pt x="58" y="402"/>
                      </a:moveTo>
                      <a:lnTo>
                        <a:pt x="93" y="386"/>
                      </a:lnTo>
                      <a:lnTo>
                        <a:pt x="126" y="367"/>
                      </a:lnTo>
                      <a:lnTo>
                        <a:pt x="160" y="348"/>
                      </a:lnTo>
                      <a:lnTo>
                        <a:pt x="191" y="326"/>
                      </a:lnTo>
                      <a:lnTo>
                        <a:pt x="221" y="307"/>
                      </a:lnTo>
                      <a:lnTo>
                        <a:pt x="254" y="286"/>
                      </a:lnTo>
                      <a:lnTo>
                        <a:pt x="284" y="267"/>
                      </a:lnTo>
                      <a:lnTo>
                        <a:pt x="315" y="247"/>
                      </a:lnTo>
                      <a:lnTo>
                        <a:pt x="349" y="226"/>
                      </a:lnTo>
                      <a:lnTo>
                        <a:pt x="383" y="207"/>
                      </a:lnTo>
                      <a:lnTo>
                        <a:pt x="417" y="191"/>
                      </a:lnTo>
                      <a:lnTo>
                        <a:pt x="455" y="175"/>
                      </a:lnTo>
                      <a:lnTo>
                        <a:pt x="493" y="160"/>
                      </a:lnTo>
                      <a:lnTo>
                        <a:pt x="532" y="148"/>
                      </a:lnTo>
                      <a:lnTo>
                        <a:pt x="576" y="138"/>
                      </a:lnTo>
                      <a:lnTo>
                        <a:pt x="623" y="130"/>
                      </a:lnTo>
                      <a:lnTo>
                        <a:pt x="627" y="129"/>
                      </a:lnTo>
                      <a:lnTo>
                        <a:pt x="636" y="126"/>
                      </a:lnTo>
                      <a:lnTo>
                        <a:pt x="645" y="123"/>
                      </a:lnTo>
                      <a:lnTo>
                        <a:pt x="656" y="121"/>
                      </a:lnTo>
                      <a:lnTo>
                        <a:pt x="670" y="116"/>
                      </a:lnTo>
                      <a:lnTo>
                        <a:pt x="683" y="110"/>
                      </a:lnTo>
                      <a:lnTo>
                        <a:pt x="697" y="104"/>
                      </a:lnTo>
                      <a:lnTo>
                        <a:pt x="711" y="97"/>
                      </a:lnTo>
                      <a:lnTo>
                        <a:pt x="720" y="97"/>
                      </a:lnTo>
                      <a:lnTo>
                        <a:pt x="731" y="96"/>
                      </a:lnTo>
                      <a:lnTo>
                        <a:pt x="742" y="93"/>
                      </a:lnTo>
                      <a:lnTo>
                        <a:pt x="754" y="93"/>
                      </a:lnTo>
                      <a:lnTo>
                        <a:pt x="764" y="92"/>
                      </a:lnTo>
                      <a:lnTo>
                        <a:pt x="777" y="92"/>
                      </a:lnTo>
                      <a:lnTo>
                        <a:pt x="789" y="91"/>
                      </a:lnTo>
                      <a:lnTo>
                        <a:pt x="800" y="91"/>
                      </a:lnTo>
                      <a:lnTo>
                        <a:pt x="813" y="90"/>
                      </a:lnTo>
                      <a:lnTo>
                        <a:pt x="826" y="88"/>
                      </a:lnTo>
                      <a:lnTo>
                        <a:pt x="836" y="87"/>
                      </a:lnTo>
                      <a:lnTo>
                        <a:pt x="849" y="86"/>
                      </a:lnTo>
                      <a:lnTo>
                        <a:pt x="860" y="86"/>
                      </a:lnTo>
                      <a:lnTo>
                        <a:pt x="871" y="85"/>
                      </a:lnTo>
                      <a:lnTo>
                        <a:pt x="883" y="84"/>
                      </a:lnTo>
                      <a:lnTo>
                        <a:pt x="893" y="82"/>
                      </a:lnTo>
                      <a:lnTo>
                        <a:pt x="876" y="72"/>
                      </a:lnTo>
                      <a:lnTo>
                        <a:pt x="857" y="60"/>
                      </a:lnTo>
                      <a:lnTo>
                        <a:pt x="836" y="48"/>
                      </a:lnTo>
                      <a:lnTo>
                        <a:pt x="817" y="36"/>
                      </a:lnTo>
                      <a:lnTo>
                        <a:pt x="795" y="25"/>
                      </a:lnTo>
                      <a:lnTo>
                        <a:pt x="772" y="16"/>
                      </a:lnTo>
                      <a:lnTo>
                        <a:pt x="754" y="9"/>
                      </a:lnTo>
                      <a:lnTo>
                        <a:pt x="737" y="4"/>
                      </a:lnTo>
                      <a:lnTo>
                        <a:pt x="731" y="2"/>
                      </a:lnTo>
                      <a:lnTo>
                        <a:pt x="720" y="0"/>
                      </a:lnTo>
                      <a:lnTo>
                        <a:pt x="710" y="0"/>
                      </a:lnTo>
                      <a:lnTo>
                        <a:pt x="695" y="0"/>
                      </a:lnTo>
                      <a:lnTo>
                        <a:pt x="680" y="0"/>
                      </a:lnTo>
                      <a:lnTo>
                        <a:pt x="663" y="2"/>
                      </a:lnTo>
                      <a:lnTo>
                        <a:pt x="645" y="3"/>
                      </a:lnTo>
                      <a:lnTo>
                        <a:pt x="625" y="4"/>
                      </a:lnTo>
                      <a:lnTo>
                        <a:pt x="605" y="5"/>
                      </a:lnTo>
                      <a:lnTo>
                        <a:pt x="585" y="8"/>
                      </a:lnTo>
                      <a:lnTo>
                        <a:pt x="564" y="10"/>
                      </a:lnTo>
                      <a:lnTo>
                        <a:pt x="543" y="14"/>
                      </a:lnTo>
                      <a:lnTo>
                        <a:pt x="522" y="15"/>
                      </a:lnTo>
                      <a:lnTo>
                        <a:pt x="501" y="18"/>
                      </a:lnTo>
                      <a:lnTo>
                        <a:pt x="480" y="21"/>
                      </a:lnTo>
                      <a:lnTo>
                        <a:pt x="460" y="24"/>
                      </a:lnTo>
                      <a:lnTo>
                        <a:pt x="438" y="28"/>
                      </a:lnTo>
                      <a:lnTo>
                        <a:pt x="414" y="33"/>
                      </a:lnTo>
                      <a:lnTo>
                        <a:pt x="388" y="40"/>
                      </a:lnTo>
                      <a:lnTo>
                        <a:pt x="361" y="47"/>
                      </a:lnTo>
                      <a:lnTo>
                        <a:pt x="333" y="54"/>
                      </a:lnTo>
                      <a:lnTo>
                        <a:pt x="304" y="61"/>
                      </a:lnTo>
                      <a:lnTo>
                        <a:pt x="274" y="69"/>
                      </a:lnTo>
                      <a:lnTo>
                        <a:pt x="245" y="79"/>
                      </a:lnTo>
                      <a:lnTo>
                        <a:pt x="213" y="88"/>
                      </a:lnTo>
                      <a:lnTo>
                        <a:pt x="183" y="97"/>
                      </a:lnTo>
                      <a:lnTo>
                        <a:pt x="152" y="106"/>
                      </a:lnTo>
                      <a:lnTo>
                        <a:pt x="123" y="116"/>
                      </a:lnTo>
                      <a:lnTo>
                        <a:pt x="93" y="125"/>
                      </a:lnTo>
                      <a:lnTo>
                        <a:pt x="64" y="135"/>
                      </a:lnTo>
                      <a:lnTo>
                        <a:pt x="37" y="144"/>
                      </a:lnTo>
                      <a:lnTo>
                        <a:pt x="10" y="153"/>
                      </a:lnTo>
                      <a:lnTo>
                        <a:pt x="0" y="379"/>
                      </a:lnTo>
                      <a:lnTo>
                        <a:pt x="58" y="402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09" name="Freeform 1033"/>
                <p:cNvSpPr>
                  <a:spLocks/>
                </p:cNvSpPr>
                <p:nvPr/>
              </p:nvSpPr>
              <p:spPr bwMode="auto">
                <a:xfrm>
                  <a:off x="3007" y="2396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564" y="1"/>
                    </a:cxn>
                    <a:cxn ang="0">
                      <a:pos x="568" y="0"/>
                    </a:cxn>
                    <a:cxn ang="0">
                      <a:pos x="521" y="8"/>
                    </a:cxn>
                    <a:cxn ang="0">
                      <a:pos x="477" y="19"/>
                    </a:cxn>
                    <a:cxn ang="0">
                      <a:pos x="435" y="29"/>
                    </a:cxn>
                    <a:cxn ang="0">
                      <a:pos x="397" y="44"/>
                    </a:cxn>
                    <a:cxn ang="0">
                      <a:pos x="359" y="60"/>
                    </a:cxn>
                    <a:cxn ang="0">
                      <a:pos x="324" y="78"/>
                    </a:cxn>
                    <a:cxn ang="0">
                      <a:pos x="290" y="97"/>
                    </a:cxn>
                    <a:cxn ang="0">
                      <a:pos x="257" y="116"/>
                    </a:cxn>
                    <a:cxn ang="0">
                      <a:pos x="224" y="136"/>
                    </a:cxn>
                    <a:cxn ang="0">
                      <a:pos x="194" y="156"/>
                    </a:cxn>
                    <a:cxn ang="0">
                      <a:pos x="163" y="178"/>
                    </a:cxn>
                    <a:cxn ang="0">
                      <a:pos x="131" y="197"/>
                    </a:cxn>
                    <a:cxn ang="0">
                      <a:pos x="100" y="218"/>
                    </a:cxn>
                    <a:cxn ang="0">
                      <a:pos x="69" y="237"/>
                    </a:cxn>
                    <a:cxn ang="0">
                      <a:pos x="35" y="256"/>
                    </a:cxn>
                    <a:cxn ang="0">
                      <a:pos x="0" y="272"/>
                    </a:cxn>
                    <a:cxn ang="0">
                      <a:pos x="8" y="291"/>
                    </a:cxn>
                    <a:cxn ang="0">
                      <a:pos x="43" y="273"/>
                    </a:cxn>
                    <a:cxn ang="0">
                      <a:pos x="77" y="254"/>
                    </a:cxn>
                    <a:cxn ang="0">
                      <a:pos x="110" y="235"/>
                    </a:cxn>
                    <a:cxn ang="0">
                      <a:pos x="142" y="214"/>
                    </a:cxn>
                    <a:cxn ang="0">
                      <a:pos x="172" y="195"/>
                    </a:cxn>
                    <a:cxn ang="0">
                      <a:pos x="204" y="173"/>
                    </a:cxn>
                    <a:cxn ang="0">
                      <a:pos x="235" y="153"/>
                    </a:cxn>
                    <a:cxn ang="0">
                      <a:pos x="267" y="133"/>
                    </a:cxn>
                    <a:cxn ang="0">
                      <a:pos x="298" y="114"/>
                    </a:cxn>
                    <a:cxn ang="0">
                      <a:pos x="332" y="95"/>
                    </a:cxn>
                    <a:cxn ang="0">
                      <a:pos x="367" y="78"/>
                    </a:cxn>
                    <a:cxn ang="0">
                      <a:pos x="403" y="63"/>
                    </a:cxn>
                    <a:cxn ang="0">
                      <a:pos x="442" y="48"/>
                    </a:cxn>
                    <a:cxn ang="0">
                      <a:pos x="481" y="36"/>
                    </a:cxn>
                    <a:cxn ang="0">
                      <a:pos x="524" y="26"/>
                    </a:cxn>
                    <a:cxn ang="0">
                      <a:pos x="570" y="19"/>
                    </a:cxn>
                    <a:cxn ang="0">
                      <a:pos x="573" y="19"/>
                    </a:cxn>
                    <a:cxn ang="0">
                      <a:pos x="564" y="1"/>
                    </a:cxn>
                  </a:cxnLst>
                  <a:rect l="0" t="0" r="r" b="b"/>
                  <a:pathLst>
                    <a:path w="573" h="291">
                      <a:moveTo>
                        <a:pt x="564" y="1"/>
                      </a:moveTo>
                      <a:lnTo>
                        <a:pt x="568" y="0"/>
                      </a:lnTo>
                      <a:lnTo>
                        <a:pt x="521" y="8"/>
                      </a:lnTo>
                      <a:lnTo>
                        <a:pt x="477" y="19"/>
                      </a:lnTo>
                      <a:lnTo>
                        <a:pt x="435" y="29"/>
                      </a:lnTo>
                      <a:lnTo>
                        <a:pt x="397" y="44"/>
                      </a:lnTo>
                      <a:lnTo>
                        <a:pt x="359" y="60"/>
                      </a:lnTo>
                      <a:lnTo>
                        <a:pt x="324" y="78"/>
                      </a:lnTo>
                      <a:lnTo>
                        <a:pt x="290" y="97"/>
                      </a:lnTo>
                      <a:lnTo>
                        <a:pt x="257" y="116"/>
                      </a:lnTo>
                      <a:lnTo>
                        <a:pt x="224" y="136"/>
                      </a:lnTo>
                      <a:lnTo>
                        <a:pt x="194" y="156"/>
                      </a:lnTo>
                      <a:lnTo>
                        <a:pt x="163" y="178"/>
                      </a:lnTo>
                      <a:lnTo>
                        <a:pt x="131" y="197"/>
                      </a:lnTo>
                      <a:lnTo>
                        <a:pt x="100" y="218"/>
                      </a:lnTo>
                      <a:lnTo>
                        <a:pt x="69" y="237"/>
                      </a:lnTo>
                      <a:lnTo>
                        <a:pt x="35" y="256"/>
                      </a:lnTo>
                      <a:lnTo>
                        <a:pt x="0" y="272"/>
                      </a:lnTo>
                      <a:lnTo>
                        <a:pt x="8" y="291"/>
                      </a:lnTo>
                      <a:lnTo>
                        <a:pt x="43" y="273"/>
                      </a:lnTo>
                      <a:lnTo>
                        <a:pt x="77" y="254"/>
                      </a:lnTo>
                      <a:lnTo>
                        <a:pt x="110" y="235"/>
                      </a:lnTo>
                      <a:lnTo>
                        <a:pt x="142" y="214"/>
                      </a:lnTo>
                      <a:lnTo>
                        <a:pt x="172" y="195"/>
                      </a:lnTo>
                      <a:lnTo>
                        <a:pt x="204" y="173"/>
                      </a:lnTo>
                      <a:lnTo>
                        <a:pt x="235" y="153"/>
                      </a:lnTo>
                      <a:lnTo>
                        <a:pt x="267" y="133"/>
                      </a:lnTo>
                      <a:lnTo>
                        <a:pt x="298" y="114"/>
                      </a:lnTo>
                      <a:lnTo>
                        <a:pt x="332" y="95"/>
                      </a:lnTo>
                      <a:lnTo>
                        <a:pt x="367" y="78"/>
                      </a:lnTo>
                      <a:lnTo>
                        <a:pt x="403" y="63"/>
                      </a:lnTo>
                      <a:lnTo>
                        <a:pt x="442" y="48"/>
                      </a:lnTo>
                      <a:lnTo>
                        <a:pt x="481" y="36"/>
                      </a:lnTo>
                      <a:lnTo>
                        <a:pt x="524" y="26"/>
                      </a:lnTo>
                      <a:lnTo>
                        <a:pt x="570" y="19"/>
                      </a:lnTo>
                      <a:lnTo>
                        <a:pt x="573" y="19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0" name="Freeform 1034"/>
                <p:cNvSpPr>
                  <a:spLocks/>
                </p:cNvSpPr>
                <p:nvPr/>
              </p:nvSpPr>
              <p:spPr bwMode="auto">
                <a:xfrm>
                  <a:off x="3148" y="2387"/>
                  <a:ext cx="24" cy="13"/>
                </a:xfrm>
                <a:custGeom>
                  <a:avLst/>
                  <a:gdLst/>
                  <a:ahLst/>
                  <a:cxnLst>
                    <a:cxn ang="0">
                      <a:pos x="93" y="0"/>
                    </a:cxn>
                    <a:cxn ang="0">
                      <a:pos x="87" y="1"/>
                    </a:cxn>
                    <a:cxn ang="0">
                      <a:pos x="76" y="10"/>
                    </a:cxn>
                    <a:cxn ang="0">
                      <a:pos x="62" y="15"/>
                    </a:cxn>
                    <a:cxn ang="0">
                      <a:pos x="49" y="19"/>
                    </a:cxn>
                    <a:cxn ang="0">
                      <a:pos x="36" y="23"/>
                    </a:cxn>
                    <a:cxn ang="0">
                      <a:pos x="25" y="26"/>
                    </a:cxn>
                    <a:cxn ang="0">
                      <a:pos x="15" y="30"/>
                    </a:cxn>
                    <a:cxn ang="0">
                      <a:pos x="7" y="32"/>
                    </a:cxn>
                    <a:cxn ang="0">
                      <a:pos x="0" y="35"/>
                    </a:cxn>
                    <a:cxn ang="0">
                      <a:pos x="9" y="53"/>
                    </a:cxn>
                    <a:cxn ang="0">
                      <a:pos x="13" y="51"/>
                    </a:cxn>
                    <a:cxn ang="0">
                      <a:pos x="19" y="49"/>
                    </a:cxn>
                    <a:cxn ang="0">
                      <a:pos x="29" y="45"/>
                    </a:cxn>
                    <a:cxn ang="0">
                      <a:pos x="41" y="42"/>
                    </a:cxn>
                    <a:cxn ang="0">
                      <a:pos x="55" y="38"/>
                    </a:cxn>
                    <a:cxn ang="0">
                      <a:pos x="69" y="34"/>
                    </a:cxn>
                    <a:cxn ang="0">
                      <a:pos x="84" y="26"/>
                    </a:cxn>
                    <a:cxn ang="0">
                      <a:pos x="98" y="18"/>
                    </a:cxn>
                    <a:cxn ang="0">
                      <a:pos x="93" y="19"/>
                    </a:cxn>
                    <a:cxn ang="0">
                      <a:pos x="93" y="0"/>
                    </a:cxn>
                  </a:cxnLst>
                  <a:rect l="0" t="0" r="r" b="b"/>
                  <a:pathLst>
                    <a:path w="98" h="53">
                      <a:moveTo>
                        <a:pt x="93" y="0"/>
                      </a:moveTo>
                      <a:lnTo>
                        <a:pt x="87" y="1"/>
                      </a:lnTo>
                      <a:lnTo>
                        <a:pt x="76" y="10"/>
                      </a:lnTo>
                      <a:lnTo>
                        <a:pt x="62" y="15"/>
                      </a:lnTo>
                      <a:lnTo>
                        <a:pt x="49" y="19"/>
                      </a:lnTo>
                      <a:lnTo>
                        <a:pt x="36" y="23"/>
                      </a:lnTo>
                      <a:lnTo>
                        <a:pt x="25" y="26"/>
                      </a:lnTo>
                      <a:lnTo>
                        <a:pt x="15" y="30"/>
                      </a:lnTo>
                      <a:lnTo>
                        <a:pt x="7" y="32"/>
                      </a:lnTo>
                      <a:lnTo>
                        <a:pt x="0" y="35"/>
                      </a:lnTo>
                      <a:lnTo>
                        <a:pt x="9" y="53"/>
                      </a:lnTo>
                      <a:lnTo>
                        <a:pt x="13" y="51"/>
                      </a:lnTo>
                      <a:lnTo>
                        <a:pt x="19" y="49"/>
                      </a:lnTo>
                      <a:lnTo>
                        <a:pt x="29" y="45"/>
                      </a:lnTo>
                      <a:lnTo>
                        <a:pt x="41" y="42"/>
                      </a:lnTo>
                      <a:lnTo>
                        <a:pt x="55" y="38"/>
                      </a:lnTo>
                      <a:lnTo>
                        <a:pt x="69" y="34"/>
                      </a:lnTo>
                      <a:lnTo>
                        <a:pt x="84" y="26"/>
                      </a:lnTo>
                      <a:lnTo>
                        <a:pt x="98" y="18"/>
                      </a:lnTo>
                      <a:lnTo>
                        <a:pt x="93" y="19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1" name="Freeform 1035"/>
                <p:cNvSpPr>
                  <a:spLocks/>
                </p:cNvSpPr>
                <p:nvPr/>
              </p:nvSpPr>
              <p:spPr bwMode="auto">
                <a:xfrm>
                  <a:off x="3171" y="2384"/>
                  <a:ext cx="46" cy="7"/>
                </a:xfrm>
                <a:custGeom>
                  <a:avLst/>
                  <a:gdLst/>
                  <a:ahLst/>
                  <a:cxnLst>
                    <a:cxn ang="0">
                      <a:pos x="178" y="18"/>
                    </a:cxn>
                    <a:cxn ang="0">
                      <a:pos x="181" y="0"/>
                    </a:cxn>
                    <a:cxn ang="0">
                      <a:pos x="172" y="1"/>
                    </a:cxn>
                    <a:cxn ang="0">
                      <a:pos x="160" y="2"/>
                    </a:cxn>
                    <a:cxn ang="0">
                      <a:pos x="149" y="4"/>
                    </a:cxn>
                    <a:cxn ang="0">
                      <a:pos x="138" y="5"/>
                    </a:cxn>
                    <a:cxn ang="0">
                      <a:pos x="125" y="5"/>
                    </a:cxn>
                    <a:cxn ang="0">
                      <a:pos x="115" y="6"/>
                    </a:cxn>
                    <a:cxn ang="0">
                      <a:pos x="102" y="7"/>
                    </a:cxn>
                    <a:cxn ang="0">
                      <a:pos x="89" y="7"/>
                    </a:cxn>
                    <a:cxn ang="0">
                      <a:pos x="78" y="7"/>
                    </a:cxn>
                    <a:cxn ang="0">
                      <a:pos x="66" y="9"/>
                    </a:cxn>
                    <a:cxn ang="0">
                      <a:pos x="53" y="11"/>
                    </a:cxn>
                    <a:cxn ang="0">
                      <a:pos x="43" y="11"/>
                    </a:cxn>
                    <a:cxn ang="0">
                      <a:pos x="31" y="11"/>
                    </a:cxn>
                    <a:cxn ang="0">
                      <a:pos x="20" y="13"/>
                    </a:cxn>
                    <a:cxn ang="0">
                      <a:pos x="9" y="13"/>
                    </a:cxn>
                    <a:cxn ang="0">
                      <a:pos x="0" y="14"/>
                    </a:cxn>
                    <a:cxn ang="0">
                      <a:pos x="0" y="33"/>
                    </a:cxn>
                    <a:cxn ang="0">
                      <a:pos x="9" y="32"/>
                    </a:cxn>
                    <a:cxn ang="0">
                      <a:pos x="20" y="31"/>
                    </a:cxn>
                    <a:cxn ang="0">
                      <a:pos x="31" y="31"/>
                    </a:cxn>
                    <a:cxn ang="0">
                      <a:pos x="43" y="31"/>
                    </a:cxn>
                    <a:cxn ang="0">
                      <a:pos x="53" y="30"/>
                    </a:cxn>
                    <a:cxn ang="0">
                      <a:pos x="66" y="29"/>
                    </a:cxn>
                    <a:cxn ang="0">
                      <a:pos x="78" y="29"/>
                    </a:cxn>
                    <a:cxn ang="0">
                      <a:pos x="89" y="29"/>
                    </a:cxn>
                    <a:cxn ang="0">
                      <a:pos x="102" y="26"/>
                    </a:cxn>
                    <a:cxn ang="0">
                      <a:pos x="115" y="25"/>
                    </a:cxn>
                    <a:cxn ang="0">
                      <a:pos x="125" y="24"/>
                    </a:cxn>
                    <a:cxn ang="0">
                      <a:pos x="138" y="24"/>
                    </a:cxn>
                    <a:cxn ang="0">
                      <a:pos x="149" y="23"/>
                    </a:cxn>
                    <a:cxn ang="0">
                      <a:pos x="160" y="20"/>
                    </a:cxn>
                    <a:cxn ang="0">
                      <a:pos x="172" y="19"/>
                    </a:cxn>
                    <a:cxn ang="0">
                      <a:pos x="182" y="19"/>
                    </a:cxn>
                    <a:cxn ang="0">
                      <a:pos x="187" y="1"/>
                    </a:cxn>
                    <a:cxn ang="0">
                      <a:pos x="178" y="18"/>
                    </a:cxn>
                  </a:cxnLst>
                  <a:rect l="0" t="0" r="r" b="b"/>
                  <a:pathLst>
                    <a:path w="187" h="33">
                      <a:moveTo>
                        <a:pt x="178" y="18"/>
                      </a:moveTo>
                      <a:lnTo>
                        <a:pt x="181" y="0"/>
                      </a:lnTo>
                      <a:lnTo>
                        <a:pt x="172" y="1"/>
                      </a:lnTo>
                      <a:lnTo>
                        <a:pt x="160" y="2"/>
                      </a:lnTo>
                      <a:lnTo>
                        <a:pt x="149" y="4"/>
                      </a:lnTo>
                      <a:lnTo>
                        <a:pt x="138" y="5"/>
                      </a:lnTo>
                      <a:lnTo>
                        <a:pt x="125" y="5"/>
                      </a:lnTo>
                      <a:lnTo>
                        <a:pt x="115" y="6"/>
                      </a:lnTo>
                      <a:lnTo>
                        <a:pt x="102" y="7"/>
                      </a:lnTo>
                      <a:lnTo>
                        <a:pt x="89" y="7"/>
                      </a:lnTo>
                      <a:lnTo>
                        <a:pt x="78" y="7"/>
                      </a:lnTo>
                      <a:lnTo>
                        <a:pt x="66" y="9"/>
                      </a:lnTo>
                      <a:lnTo>
                        <a:pt x="53" y="11"/>
                      </a:lnTo>
                      <a:lnTo>
                        <a:pt x="43" y="11"/>
                      </a:lnTo>
                      <a:lnTo>
                        <a:pt x="31" y="11"/>
                      </a:lnTo>
                      <a:lnTo>
                        <a:pt x="20" y="13"/>
                      </a:lnTo>
                      <a:lnTo>
                        <a:pt x="9" y="13"/>
                      </a:lnTo>
                      <a:lnTo>
                        <a:pt x="0" y="14"/>
                      </a:lnTo>
                      <a:lnTo>
                        <a:pt x="0" y="33"/>
                      </a:lnTo>
                      <a:lnTo>
                        <a:pt x="9" y="32"/>
                      </a:lnTo>
                      <a:lnTo>
                        <a:pt x="20" y="31"/>
                      </a:ln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53" y="30"/>
                      </a:lnTo>
                      <a:lnTo>
                        <a:pt x="66" y="29"/>
                      </a:lnTo>
                      <a:lnTo>
                        <a:pt x="78" y="29"/>
                      </a:lnTo>
                      <a:lnTo>
                        <a:pt x="89" y="29"/>
                      </a:lnTo>
                      <a:lnTo>
                        <a:pt x="102" y="26"/>
                      </a:lnTo>
                      <a:lnTo>
                        <a:pt x="115" y="25"/>
                      </a:lnTo>
                      <a:lnTo>
                        <a:pt x="125" y="24"/>
                      </a:lnTo>
                      <a:lnTo>
                        <a:pt x="138" y="24"/>
                      </a:lnTo>
                      <a:lnTo>
                        <a:pt x="149" y="23"/>
                      </a:lnTo>
                      <a:lnTo>
                        <a:pt x="160" y="20"/>
                      </a:lnTo>
                      <a:lnTo>
                        <a:pt x="172" y="19"/>
                      </a:lnTo>
                      <a:lnTo>
                        <a:pt x="182" y="19"/>
                      </a:lnTo>
                      <a:lnTo>
                        <a:pt x="187" y="1"/>
                      </a:lnTo>
                      <a:lnTo>
                        <a:pt x="178" y="18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2" name="Freeform 1036"/>
                <p:cNvSpPr>
                  <a:spLocks/>
                </p:cNvSpPr>
                <p:nvPr/>
              </p:nvSpPr>
              <p:spPr bwMode="auto">
                <a:xfrm>
                  <a:off x="3176" y="2364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" y="19"/>
                    </a:cxn>
                    <a:cxn ang="0">
                      <a:pos x="17" y="23"/>
                    </a:cxn>
                    <a:cxn ang="0">
                      <a:pos x="37" y="30"/>
                    </a:cxn>
                    <a:cxn ang="0">
                      <a:pos x="57" y="40"/>
                    </a:cxn>
                    <a:cxn ang="0">
                      <a:pos x="79" y="49"/>
                    </a:cxn>
                    <a:cxn ang="0">
                      <a:pos x="100" y="63"/>
                    </a:cxn>
                    <a:cxn ang="0">
                      <a:pos x="120" y="73"/>
                    </a:cxn>
                    <a:cxn ang="0">
                      <a:pos x="138" y="85"/>
                    </a:cxn>
                    <a:cxn ang="0">
                      <a:pos x="156" y="96"/>
                    </a:cxn>
                    <a:cxn ang="0">
                      <a:pos x="165" y="79"/>
                    </a:cxn>
                    <a:cxn ang="0">
                      <a:pos x="149" y="68"/>
                    </a:cxn>
                    <a:cxn ang="0">
                      <a:pos x="128" y="57"/>
                    </a:cxn>
                    <a:cxn ang="0">
                      <a:pos x="108" y="45"/>
                    </a:cxn>
                    <a:cxn ang="0">
                      <a:pos x="87" y="33"/>
                    </a:cxn>
                    <a:cxn ang="0">
                      <a:pos x="66" y="21"/>
                    </a:cxn>
                    <a:cxn ang="0">
                      <a:pos x="43" y="11"/>
                    </a:cxn>
                    <a:cxn ang="0">
                      <a:pos x="23" y="4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65" h="96">
                      <a:moveTo>
                        <a:pt x="0" y="19"/>
                      </a:moveTo>
                      <a:lnTo>
                        <a:pt x="2" y="19"/>
                      </a:lnTo>
                      <a:lnTo>
                        <a:pt x="17" y="23"/>
                      </a:lnTo>
                      <a:lnTo>
                        <a:pt x="37" y="30"/>
                      </a:lnTo>
                      <a:lnTo>
                        <a:pt x="57" y="40"/>
                      </a:lnTo>
                      <a:lnTo>
                        <a:pt x="79" y="49"/>
                      </a:lnTo>
                      <a:lnTo>
                        <a:pt x="100" y="63"/>
                      </a:lnTo>
                      <a:lnTo>
                        <a:pt x="120" y="73"/>
                      </a:lnTo>
                      <a:lnTo>
                        <a:pt x="138" y="85"/>
                      </a:lnTo>
                      <a:lnTo>
                        <a:pt x="156" y="96"/>
                      </a:lnTo>
                      <a:lnTo>
                        <a:pt x="165" y="79"/>
                      </a:lnTo>
                      <a:lnTo>
                        <a:pt x="149" y="68"/>
                      </a:lnTo>
                      <a:lnTo>
                        <a:pt x="128" y="57"/>
                      </a:lnTo>
                      <a:lnTo>
                        <a:pt x="108" y="45"/>
                      </a:lnTo>
                      <a:lnTo>
                        <a:pt x="87" y="33"/>
                      </a:lnTo>
                      <a:lnTo>
                        <a:pt x="66" y="21"/>
                      </a:lnTo>
                      <a:lnTo>
                        <a:pt x="43" y="11"/>
                      </a:lnTo>
                      <a:lnTo>
                        <a:pt x="23" y="4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3" name="Freeform 1037"/>
                <p:cNvSpPr>
                  <a:spLocks/>
                </p:cNvSpPr>
                <p:nvPr/>
              </p:nvSpPr>
              <p:spPr bwMode="auto">
                <a:xfrm>
                  <a:off x="3108" y="2363"/>
                  <a:ext cx="70" cy="11"/>
                </a:xfrm>
                <a:custGeom>
                  <a:avLst/>
                  <a:gdLst/>
                  <a:ahLst/>
                  <a:cxnLst>
                    <a:cxn ang="0">
                      <a:pos x="2" y="43"/>
                    </a:cxn>
                    <a:cxn ang="0">
                      <a:pos x="21" y="39"/>
                    </a:cxn>
                    <a:cxn ang="0">
                      <a:pos x="42" y="38"/>
                    </a:cxn>
                    <a:cxn ang="0">
                      <a:pos x="63" y="34"/>
                    </a:cxn>
                    <a:cxn ang="0">
                      <a:pos x="84" y="33"/>
                    </a:cxn>
                    <a:cxn ang="0">
                      <a:pos x="105" y="28"/>
                    </a:cxn>
                    <a:cxn ang="0">
                      <a:pos x="125" y="27"/>
                    </a:cxn>
                    <a:cxn ang="0">
                      <a:pos x="145" y="25"/>
                    </a:cxn>
                    <a:cxn ang="0">
                      <a:pos x="165" y="24"/>
                    </a:cxn>
                    <a:cxn ang="0">
                      <a:pos x="185" y="22"/>
                    </a:cxn>
                    <a:cxn ang="0">
                      <a:pos x="203" y="21"/>
                    </a:cxn>
                    <a:cxn ang="0">
                      <a:pos x="220" y="21"/>
                    </a:cxn>
                    <a:cxn ang="0">
                      <a:pos x="235" y="21"/>
                    </a:cxn>
                    <a:cxn ang="0">
                      <a:pos x="250" y="21"/>
                    </a:cxn>
                    <a:cxn ang="0">
                      <a:pos x="260" y="21"/>
                    </a:cxn>
                    <a:cxn ang="0">
                      <a:pos x="270" y="21"/>
                    </a:cxn>
                    <a:cxn ang="0">
                      <a:pos x="273" y="24"/>
                    </a:cxn>
                    <a:cxn ang="0">
                      <a:pos x="280" y="5"/>
                    </a:cxn>
                    <a:cxn ang="0">
                      <a:pos x="271" y="2"/>
                    </a:cxn>
                    <a:cxn ang="0">
                      <a:pos x="260" y="0"/>
                    </a:cxn>
                    <a:cxn ang="0">
                      <a:pos x="250" y="0"/>
                    </a:cxn>
                    <a:cxn ang="0">
                      <a:pos x="235" y="0"/>
                    </a:cxn>
                    <a:cxn ang="0">
                      <a:pos x="220" y="0"/>
                    </a:cxn>
                    <a:cxn ang="0">
                      <a:pos x="203" y="2"/>
                    </a:cxn>
                    <a:cxn ang="0">
                      <a:pos x="185" y="3"/>
                    </a:cxn>
                    <a:cxn ang="0">
                      <a:pos x="165" y="5"/>
                    </a:cxn>
                    <a:cxn ang="0">
                      <a:pos x="145" y="6"/>
                    </a:cxn>
                    <a:cxn ang="0">
                      <a:pos x="125" y="8"/>
                    </a:cxn>
                    <a:cxn ang="0">
                      <a:pos x="102" y="10"/>
                    </a:cxn>
                    <a:cxn ang="0">
                      <a:pos x="82" y="14"/>
                    </a:cxn>
                    <a:cxn ang="0">
                      <a:pos x="61" y="15"/>
                    </a:cxn>
                    <a:cxn ang="0">
                      <a:pos x="40" y="19"/>
                    </a:cxn>
                    <a:cxn ang="0">
                      <a:pos x="19" y="21"/>
                    </a:cxn>
                    <a:cxn ang="0">
                      <a:pos x="0" y="24"/>
                    </a:cxn>
                    <a:cxn ang="0">
                      <a:pos x="2" y="43"/>
                    </a:cxn>
                  </a:cxnLst>
                  <a:rect l="0" t="0" r="r" b="b"/>
                  <a:pathLst>
                    <a:path w="280" h="43">
                      <a:moveTo>
                        <a:pt x="2" y="43"/>
                      </a:moveTo>
                      <a:lnTo>
                        <a:pt x="21" y="39"/>
                      </a:lnTo>
                      <a:lnTo>
                        <a:pt x="42" y="38"/>
                      </a:lnTo>
                      <a:lnTo>
                        <a:pt x="63" y="34"/>
                      </a:lnTo>
                      <a:lnTo>
                        <a:pt x="84" y="33"/>
                      </a:lnTo>
                      <a:lnTo>
                        <a:pt x="105" y="28"/>
                      </a:lnTo>
                      <a:lnTo>
                        <a:pt x="125" y="27"/>
                      </a:lnTo>
                      <a:lnTo>
                        <a:pt x="145" y="25"/>
                      </a:lnTo>
                      <a:lnTo>
                        <a:pt x="165" y="24"/>
                      </a:lnTo>
                      <a:lnTo>
                        <a:pt x="185" y="22"/>
                      </a:lnTo>
                      <a:lnTo>
                        <a:pt x="203" y="21"/>
                      </a:lnTo>
                      <a:lnTo>
                        <a:pt x="220" y="21"/>
                      </a:lnTo>
                      <a:lnTo>
                        <a:pt x="235" y="21"/>
                      </a:lnTo>
                      <a:lnTo>
                        <a:pt x="250" y="21"/>
                      </a:lnTo>
                      <a:lnTo>
                        <a:pt x="260" y="21"/>
                      </a:lnTo>
                      <a:lnTo>
                        <a:pt x="270" y="21"/>
                      </a:lnTo>
                      <a:lnTo>
                        <a:pt x="273" y="24"/>
                      </a:lnTo>
                      <a:lnTo>
                        <a:pt x="280" y="5"/>
                      </a:lnTo>
                      <a:lnTo>
                        <a:pt x="271" y="2"/>
                      </a:lnTo>
                      <a:lnTo>
                        <a:pt x="260" y="0"/>
                      </a:lnTo>
                      <a:lnTo>
                        <a:pt x="250" y="0"/>
                      </a:lnTo>
                      <a:lnTo>
                        <a:pt x="235" y="0"/>
                      </a:lnTo>
                      <a:lnTo>
                        <a:pt x="220" y="0"/>
                      </a:lnTo>
                      <a:lnTo>
                        <a:pt x="203" y="2"/>
                      </a:lnTo>
                      <a:lnTo>
                        <a:pt x="185" y="3"/>
                      </a:lnTo>
                      <a:lnTo>
                        <a:pt x="165" y="5"/>
                      </a:lnTo>
                      <a:lnTo>
                        <a:pt x="145" y="6"/>
                      </a:lnTo>
                      <a:lnTo>
                        <a:pt x="125" y="8"/>
                      </a:lnTo>
                      <a:lnTo>
                        <a:pt x="102" y="10"/>
                      </a:lnTo>
                      <a:lnTo>
                        <a:pt x="82" y="14"/>
                      </a:lnTo>
                      <a:lnTo>
                        <a:pt x="61" y="15"/>
                      </a:lnTo>
                      <a:lnTo>
                        <a:pt x="40" y="19"/>
                      </a:lnTo>
                      <a:lnTo>
                        <a:pt x="19" y="21"/>
                      </a:lnTo>
                      <a:lnTo>
                        <a:pt x="0" y="24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4" name="Freeform 1038"/>
                <p:cNvSpPr>
                  <a:spLocks/>
                </p:cNvSpPr>
                <p:nvPr/>
              </p:nvSpPr>
              <p:spPr bwMode="auto">
                <a:xfrm>
                  <a:off x="2994" y="2369"/>
                  <a:ext cx="114" cy="37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2" y="148"/>
                    </a:cxn>
                    <a:cxn ang="0">
                      <a:pos x="38" y="140"/>
                    </a:cxn>
                    <a:cxn ang="0">
                      <a:pos x="65" y="130"/>
                    </a:cxn>
                    <a:cxn ang="0">
                      <a:pos x="94" y="121"/>
                    </a:cxn>
                    <a:cxn ang="0">
                      <a:pos x="123" y="111"/>
                    </a:cxn>
                    <a:cxn ang="0">
                      <a:pos x="152" y="102"/>
                    </a:cxn>
                    <a:cxn ang="0">
                      <a:pos x="182" y="92"/>
                    </a:cxn>
                    <a:cxn ang="0">
                      <a:pos x="214" y="84"/>
                    </a:cxn>
                    <a:cxn ang="0">
                      <a:pos x="244" y="74"/>
                    </a:cxn>
                    <a:cxn ang="0">
                      <a:pos x="274" y="65"/>
                    </a:cxn>
                    <a:cxn ang="0">
                      <a:pos x="304" y="57"/>
                    </a:cxn>
                    <a:cxn ang="0">
                      <a:pos x="333" y="49"/>
                    </a:cxn>
                    <a:cxn ang="0">
                      <a:pos x="361" y="42"/>
                    </a:cxn>
                    <a:cxn ang="0">
                      <a:pos x="389" y="34"/>
                    </a:cxn>
                    <a:cxn ang="0">
                      <a:pos x="414" y="29"/>
                    </a:cxn>
                    <a:cxn ang="0">
                      <a:pos x="437" y="23"/>
                    </a:cxn>
                    <a:cxn ang="0">
                      <a:pos x="460" y="19"/>
                    </a:cxn>
                    <a:cxn ang="0">
                      <a:pos x="458" y="0"/>
                    </a:cxn>
                    <a:cxn ang="0">
                      <a:pos x="435" y="4"/>
                    </a:cxn>
                    <a:cxn ang="0">
                      <a:pos x="411" y="10"/>
                    </a:cxn>
                    <a:cxn ang="0">
                      <a:pos x="384" y="15"/>
                    </a:cxn>
                    <a:cxn ang="0">
                      <a:pos x="357" y="23"/>
                    </a:cxn>
                    <a:cxn ang="0">
                      <a:pos x="330" y="30"/>
                    </a:cxn>
                    <a:cxn ang="0">
                      <a:pos x="299" y="38"/>
                    </a:cxn>
                    <a:cxn ang="0">
                      <a:pos x="270" y="46"/>
                    </a:cxn>
                    <a:cxn ang="0">
                      <a:pos x="240" y="55"/>
                    </a:cxn>
                    <a:cxn ang="0">
                      <a:pos x="209" y="65"/>
                    </a:cxn>
                    <a:cxn ang="0">
                      <a:pos x="179" y="73"/>
                    </a:cxn>
                    <a:cxn ang="0">
                      <a:pos x="147" y="83"/>
                    </a:cxn>
                    <a:cxn ang="0">
                      <a:pos x="118" y="92"/>
                    </a:cxn>
                    <a:cxn ang="0">
                      <a:pos x="87" y="102"/>
                    </a:cxn>
                    <a:cxn ang="0">
                      <a:pos x="59" y="111"/>
                    </a:cxn>
                    <a:cxn ang="0">
                      <a:pos x="33" y="121"/>
                    </a:cxn>
                    <a:cxn ang="0">
                      <a:pos x="6" y="129"/>
                    </a:cxn>
                    <a:cxn ang="0">
                      <a:pos x="0" y="139"/>
                    </a:cxn>
                    <a:cxn ang="0">
                      <a:pos x="6" y="129"/>
                    </a:cxn>
                    <a:cxn ang="0">
                      <a:pos x="0" y="131"/>
                    </a:cxn>
                    <a:cxn ang="0">
                      <a:pos x="0" y="139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460" h="148">
                      <a:moveTo>
                        <a:pt x="19" y="139"/>
                      </a:moveTo>
                      <a:lnTo>
                        <a:pt x="12" y="148"/>
                      </a:lnTo>
                      <a:lnTo>
                        <a:pt x="38" y="140"/>
                      </a:lnTo>
                      <a:lnTo>
                        <a:pt x="65" y="130"/>
                      </a:lnTo>
                      <a:lnTo>
                        <a:pt x="94" y="121"/>
                      </a:lnTo>
                      <a:lnTo>
                        <a:pt x="123" y="111"/>
                      </a:lnTo>
                      <a:lnTo>
                        <a:pt x="152" y="102"/>
                      </a:lnTo>
                      <a:lnTo>
                        <a:pt x="182" y="92"/>
                      </a:lnTo>
                      <a:lnTo>
                        <a:pt x="214" y="84"/>
                      </a:lnTo>
                      <a:lnTo>
                        <a:pt x="244" y="74"/>
                      </a:lnTo>
                      <a:lnTo>
                        <a:pt x="274" y="65"/>
                      </a:lnTo>
                      <a:lnTo>
                        <a:pt x="304" y="57"/>
                      </a:lnTo>
                      <a:lnTo>
                        <a:pt x="333" y="49"/>
                      </a:lnTo>
                      <a:lnTo>
                        <a:pt x="361" y="42"/>
                      </a:lnTo>
                      <a:lnTo>
                        <a:pt x="389" y="34"/>
                      </a:lnTo>
                      <a:lnTo>
                        <a:pt x="414" y="29"/>
                      </a:lnTo>
                      <a:lnTo>
                        <a:pt x="437" y="23"/>
                      </a:lnTo>
                      <a:lnTo>
                        <a:pt x="460" y="19"/>
                      </a:lnTo>
                      <a:lnTo>
                        <a:pt x="458" y="0"/>
                      </a:lnTo>
                      <a:lnTo>
                        <a:pt x="435" y="4"/>
                      </a:lnTo>
                      <a:lnTo>
                        <a:pt x="411" y="10"/>
                      </a:lnTo>
                      <a:lnTo>
                        <a:pt x="384" y="15"/>
                      </a:lnTo>
                      <a:lnTo>
                        <a:pt x="357" y="23"/>
                      </a:lnTo>
                      <a:lnTo>
                        <a:pt x="330" y="30"/>
                      </a:lnTo>
                      <a:lnTo>
                        <a:pt x="299" y="38"/>
                      </a:lnTo>
                      <a:lnTo>
                        <a:pt x="270" y="46"/>
                      </a:lnTo>
                      <a:lnTo>
                        <a:pt x="240" y="55"/>
                      </a:lnTo>
                      <a:lnTo>
                        <a:pt x="209" y="65"/>
                      </a:lnTo>
                      <a:lnTo>
                        <a:pt x="179" y="73"/>
                      </a:lnTo>
                      <a:lnTo>
                        <a:pt x="147" y="83"/>
                      </a:lnTo>
                      <a:lnTo>
                        <a:pt x="118" y="92"/>
                      </a:lnTo>
                      <a:lnTo>
                        <a:pt x="87" y="102"/>
                      </a:lnTo>
                      <a:lnTo>
                        <a:pt x="59" y="111"/>
                      </a:lnTo>
                      <a:lnTo>
                        <a:pt x="33" y="121"/>
                      </a:lnTo>
                      <a:lnTo>
                        <a:pt x="6" y="129"/>
                      </a:lnTo>
                      <a:lnTo>
                        <a:pt x="0" y="139"/>
                      </a:lnTo>
                      <a:lnTo>
                        <a:pt x="6" y="129"/>
                      </a:lnTo>
                      <a:lnTo>
                        <a:pt x="0" y="131"/>
                      </a:lnTo>
                      <a:lnTo>
                        <a:pt x="0" y="139"/>
                      </a:lnTo>
                      <a:lnTo>
                        <a:pt x="19" y="139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5" name="Freeform 1039"/>
                <p:cNvSpPr>
                  <a:spLocks/>
                </p:cNvSpPr>
                <p:nvPr/>
              </p:nvSpPr>
              <p:spPr bwMode="auto">
                <a:xfrm>
                  <a:off x="2990" y="2404"/>
                  <a:ext cx="8" cy="59"/>
                </a:xfrm>
                <a:custGeom>
                  <a:avLst/>
                  <a:gdLst/>
                  <a:ahLst/>
                  <a:cxnLst>
                    <a:cxn ang="0">
                      <a:pos x="13" y="216"/>
                    </a:cxn>
                    <a:cxn ang="0">
                      <a:pos x="20" y="226"/>
                    </a:cxn>
                    <a:cxn ang="0">
                      <a:pos x="32" y="0"/>
                    </a:cxn>
                    <a:cxn ang="0">
                      <a:pos x="13" y="0"/>
                    </a:cxn>
                    <a:cxn ang="0">
                      <a:pos x="1" y="226"/>
                    </a:cxn>
                    <a:cxn ang="0">
                      <a:pos x="8" y="235"/>
                    </a:cxn>
                    <a:cxn ang="0">
                      <a:pos x="1" y="226"/>
                    </a:cxn>
                    <a:cxn ang="0">
                      <a:pos x="0" y="231"/>
                    </a:cxn>
                    <a:cxn ang="0">
                      <a:pos x="8" y="235"/>
                    </a:cxn>
                    <a:cxn ang="0">
                      <a:pos x="13" y="216"/>
                    </a:cxn>
                  </a:cxnLst>
                  <a:rect l="0" t="0" r="r" b="b"/>
                  <a:pathLst>
                    <a:path w="32" h="235">
                      <a:moveTo>
                        <a:pt x="13" y="216"/>
                      </a:moveTo>
                      <a:lnTo>
                        <a:pt x="20" y="226"/>
                      </a:lnTo>
                      <a:lnTo>
                        <a:pt x="32" y="0"/>
                      </a:lnTo>
                      <a:lnTo>
                        <a:pt x="13" y="0"/>
                      </a:lnTo>
                      <a:lnTo>
                        <a:pt x="1" y="226"/>
                      </a:lnTo>
                      <a:lnTo>
                        <a:pt x="8" y="235"/>
                      </a:lnTo>
                      <a:lnTo>
                        <a:pt x="1" y="226"/>
                      </a:lnTo>
                      <a:lnTo>
                        <a:pt x="0" y="231"/>
                      </a:lnTo>
                      <a:lnTo>
                        <a:pt x="8" y="235"/>
                      </a:lnTo>
                      <a:lnTo>
                        <a:pt x="13" y="216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6" name="Freeform 1040"/>
                <p:cNvSpPr>
                  <a:spLocks/>
                </p:cNvSpPr>
                <p:nvPr/>
              </p:nvSpPr>
              <p:spPr bwMode="auto">
                <a:xfrm>
                  <a:off x="2992" y="2458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57" y="24"/>
                    </a:cxn>
                    <a:cxn ang="0">
                      <a:pos x="64" y="24"/>
                    </a:cxn>
                    <a:cxn ang="0">
                      <a:pos x="5" y="0"/>
                    </a:cxn>
                    <a:cxn ang="0">
                      <a:pos x="0" y="19"/>
                    </a:cxn>
                    <a:cxn ang="0">
                      <a:pos x="58" y="43"/>
                    </a:cxn>
                    <a:cxn ang="0">
                      <a:pos x="65" y="43"/>
                    </a:cxn>
                    <a:cxn ang="0">
                      <a:pos x="58" y="43"/>
                    </a:cxn>
                    <a:cxn ang="0">
                      <a:pos x="61" y="44"/>
                    </a:cxn>
                    <a:cxn ang="0">
                      <a:pos x="65" y="43"/>
                    </a:cxn>
                    <a:cxn ang="0">
                      <a:pos x="57" y="24"/>
                    </a:cxn>
                  </a:cxnLst>
                  <a:rect l="0" t="0" r="r" b="b"/>
                  <a:pathLst>
                    <a:path w="65" h="44">
                      <a:moveTo>
                        <a:pt x="57" y="24"/>
                      </a:moveTo>
                      <a:lnTo>
                        <a:pt x="64" y="24"/>
                      </a:lnTo>
                      <a:lnTo>
                        <a:pt x="5" y="0"/>
                      </a:lnTo>
                      <a:lnTo>
                        <a:pt x="0" y="19"/>
                      </a:lnTo>
                      <a:lnTo>
                        <a:pt x="58" y="43"/>
                      </a:lnTo>
                      <a:lnTo>
                        <a:pt x="65" y="43"/>
                      </a:lnTo>
                      <a:lnTo>
                        <a:pt x="58" y="43"/>
                      </a:lnTo>
                      <a:lnTo>
                        <a:pt x="61" y="44"/>
                      </a:lnTo>
                      <a:lnTo>
                        <a:pt x="65" y="43"/>
                      </a:lnTo>
                      <a:lnTo>
                        <a:pt x="57" y="24"/>
                      </a:lnTo>
                      <a:close/>
                    </a:path>
                  </a:pathLst>
                </a:custGeom>
                <a:solidFill>
                  <a:srgbClr val="33CC33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7" name="Freeform 1041"/>
                <p:cNvSpPr>
                  <a:spLocks/>
                </p:cNvSpPr>
                <p:nvPr/>
              </p:nvSpPr>
              <p:spPr bwMode="auto">
                <a:xfrm>
                  <a:off x="3331" y="3025"/>
                  <a:ext cx="153" cy="151"/>
                </a:xfrm>
                <a:custGeom>
                  <a:avLst/>
                  <a:gdLst/>
                  <a:ahLst/>
                  <a:cxnLst>
                    <a:cxn ang="0">
                      <a:pos x="274" y="603"/>
                    </a:cxn>
                    <a:cxn ang="0">
                      <a:pos x="402" y="481"/>
                    </a:cxn>
                    <a:cxn ang="0">
                      <a:pos x="343" y="409"/>
                    </a:cxn>
                    <a:cxn ang="0">
                      <a:pos x="423" y="334"/>
                    </a:cxn>
                    <a:cxn ang="0">
                      <a:pos x="487" y="399"/>
                    </a:cxn>
                    <a:cxn ang="0">
                      <a:pos x="614" y="277"/>
                    </a:cxn>
                    <a:cxn ang="0">
                      <a:pos x="501" y="145"/>
                    </a:cxn>
                    <a:cxn ang="0">
                      <a:pos x="404" y="239"/>
                    </a:cxn>
                    <a:cxn ang="0">
                      <a:pos x="344" y="175"/>
                    </a:cxn>
                    <a:cxn ang="0">
                      <a:pos x="438" y="81"/>
                    </a:cxn>
                    <a:cxn ang="0">
                      <a:pos x="436" y="78"/>
                    </a:cxn>
                    <a:cxn ang="0">
                      <a:pos x="429" y="68"/>
                    </a:cxn>
                    <a:cxn ang="0">
                      <a:pos x="417" y="56"/>
                    </a:cxn>
                    <a:cxn ang="0">
                      <a:pos x="405" y="42"/>
                    </a:cxn>
                    <a:cxn ang="0">
                      <a:pos x="393" y="28"/>
                    </a:cxn>
                    <a:cxn ang="0">
                      <a:pos x="381" y="16"/>
                    </a:cxn>
                    <a:cxn ang="0">
                      <a:pos x="373" y="6"/>
                    </a:cxn>
                    <a:cxn ang="0">
                      <a:pos x="368" y="0"/>
                    </a:cxn>
                    <a:cxn ang="0">
                      <a:pos x="0" y="324"/>
                    </a:cxn>
                    <a:cxn ang="0">
                      <a:pos x="82" y="407"/>
                    </a:cxn>
                    <a:cxn ang="0">
                      <a:pos x="182" y="320"/>
                    </a:cxn>
                    <a:cxn ang="0">
                      <a:pos x="245" y="388"/>
                    </a:cxn>
                    <a:cxn ang="0">
                      <a:pos x="154" y="475"/>
                    </a:cxn>
                    <a:cxn ang="0">
                      <a:pos x="274" y="603"/>
                    </a:cxn>
                  </a:cxnLst>
                  <a:rect l="0" t="0" r="r" b="b"/>
                  <a:pathLst>
                    <a:path w="614" h="603">
                      <a:moveTo>
                        <a:pt x="274" y="603"/>
                      </a:moveTo>
                      <a:lnTo>
                        <a:pt x="402" y="481"/>
                      </a:lnTo>
                      <a:lnTo>
                        <a:pt x="343" y="409"/>
                      </a:lnTo>
                      <a:lnTo>
                        <a:pt x="423" y="334"/>
                      </a:lnTo>
                      <a:lnTo>
                        <a:pt x="487" y="399"/>
                      </a:lnTo>
                      <a:lnTo>
                        <a:pt x="614" y="277"/>
                      </a:lnTo>
                      <a:lnTo>
                        <a:pt x="501" y="145"/>
                      </a:lnTo>
                      <a:lnTo>
                        <a:pt x="404" y="239"/>
                      </a:lnTo>
                      <a:lnTo>
                        <a:pt x="344" y="175"/>
                      </a:lnTo>
                      <a:lnTo>
                        <a:pt x="438" y="81"/>
                      </a:lnTo>
                      <a:lnTo>
                        <a:pt x="436" y="78"/>
                      </a:lnTo>
                      <a:lnTo>
                        <a:pt x="429" y="68"/>
                      </a:lnTo>
                      <a:lnTo>
                        <a:pt x="417" y="56"/>
                      </a:lnTo>
                      <a:lnTo>
                        <a:pt x="405" y="42"/>
                      </a:lnTo>
                      <a:lnTo>
                        <a:pt x="393" y="28"/>
                      </a:lnTo>
                      <a:lnTo>
                        <a:pt x="381" y="16"/>
                      </a:lnTo>
                      <a:lnTo>
                        <a:pt x="373" y="6"/>
                      </a:lnTo>
                      <a:lnTo>
                        <a:pt x="368" y="0"/>
                      </a:lnTo>
                      <a:lnTo>
                        <a:pt x="0" y="324"/>
                      </a:lnTo>
                      <a:lnTo>
                        <a:pt x="82" y="407"/>
                      </a:lnTo>
                      <a:lnTo>
                        <a:pt x="182" y="320"/>
                      </a:lnTo>
                      <a:lnTo>
                        <a:pt x="245" y="388"/>
                      </a:lnTo>
                      <a:lnTo>
                        <a:pt x="154" y="475"/>
                      </a:lnTo>
                      <a:lnTo>
                        <a:pt x="274" y="60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8" name="Freeform 1042"/>
                <p:cNvSpPr>
                  <a:spLocks/>
                </p:cNvSpPr>
                <p:nvPr/>
              </p:nvSpPr>
              <p:spPr bwMode="auto">
                <a:xfrm>
                  <a:off x="3398" y="3143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126" y="15"/>
                    </a:cxn>
                    <a:cxn ang="0">
                      <a:pos x="127" y="0"/>
                    </a:cxn>
                    <a:cxn ang="0">
                      <a:pos x="0" y="125"/>
                    </a:cxn>
                    <a:cxn ang="0">
                      <a:pos x="12" y="139"/>
                    </a:cxn>
                    <a:cxn ang="0">
                      <a:pos x="140" y="16"/>
                    </a:cxn>
                    <a:cxn ang="0">
                      <a:pos x="141" y="2"/>
                    </a:cxn>
                    <a:cxn ang="0">
                      <a:pos x="140" y="16"/>
                    </a:cxn>
                    <a:cxn ang="0">
                      <a:pos x="147" y="9"/>
                    </a:cxn>
                    <a:cxn ang="0">
                      <a:pos x="141" y="2"/>
                    </a:cxn>
                    <a:cxn ang="0">
                      <a:pos x="126" y="15"/>
                    </a:cxn>
                  </a:cxnLst>
                  <a:rect l="0" t="0" r="r" b="b"/>
                  <a:pathLst>
                    <a:path w="147" h="139">
                      <a:moveTo>
                        <a:pt x="126" y="15"/>
                      </a:moveTo>
                      <a:lnTo>
                        <a:pt x="127" y="0"/>
                      </a:lnTo>
                      <a:lnTo>
                        <a:pt x="0" y="125"/>
                      </a:lnTo>
                      <a:lnTo>
                        <a:pt x="12" y="139"/>
                      </a:lnTo>
                      <a:lnTo>
                        <a:pt x="140" y="16"/>
                      </a:lnTo>
                      <a:lnTo>
                        <a:pt x="141" y="2"/>
                      </a:lnTo>
                      <a:lnTo>
                        <a:pt x="140" y="16"/>
                      </a:lnTo>
                      <a:lnTo>
                        <a:pt x="147" y="9"/>
                      </a:lnTo>
                      <a:lnTo>
                        <a:pt x="141" y="2"/>
                      </a:lnTo>
                      <a:lnTo>
                        <a:pt x="126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19" name="Freeform 1043"/>
                <p:cNvSpPr>
                  <a:spLocks/>
                </p:cNvSpPr>
                <p:nvPr/>
              </p:nvSpPr>
              <p:spPr bwMode="auto">
                <a:xfrm>
                  <a:off x="3413" y="3126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7" y="13"/>
                    </a:cxn>
                    <a:cxn ang="0">
                      <a:pos x="66" y="84"/>
                    </a:cxn>
                    <a:cxn ang="0">
                      <a:pos x="81" y="71"/>
                    </a:cxn>
                    <a:cxn ang="0">
                      <a:pos x="21" y="0"/>
                    </a:cxn>
                    <a:cxn ang="0">
                      <a:pos x="20" y="15"/>
                    </a:cxn>
                    <a:cxn ang="0">
                      <a:pos x="8" y="0"/>
                    </a:cxn>
                    <a:cxn ang="0">
                      <a:pos x="0" y="6"/>
                    </a:cxn>
                    <a:cxn ang="0">
                      <a:pos x="7" y="13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1" h="84">
                      <a:moveTo>
                        <a:pt x="8" y="0"/>
                      </a:moveTo>
                      <a:lnTo>
                        <a:pt x="7" y="13"/>
                      </a:lnTo>
                      <a:lnTo>
                        <a:pt x="66" y="84"/>
                      </a:lnTo>
                      <a:lnTo>
                        <a:pt x="81" y="71"/>
                      </a:lnTo>
                      <a:lnTo>
                        <a:pt x="21" y="0"/>
                      </a:lnTo>
                      <a:lnTo>
                        <a:pt x="20" y="15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7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0" name="Freeform 1044"/>
                <p:cNvSpPr>
                  <a:spLocks/>
                </p:cNvSpPr>
                <p:nvPr/>
              </p:nvSpPr>
              <p:spPr bwMode="auto">
                <a:xfrm>
                  <a:off x="3415" y="3105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79" y="7"/>
                    </a:cxn>
                    <a:cxn ang="0">
                      <a:pos x="0" y="83"/>
                    </a:cxn>
                    <a:cxn ang="0">
                      <a:pos x="12" y="98"/>
                    </a:cxn>
                    <a:cxn ang="0">
                      <a:pos x="92" y="22"/>
                    </a:cxn>
                    <a:cxn ang="0">
                      <a:pos x="79" y="22"/>
                    </a:cxn>
                    <a:cxn ang="0">
                      <a:pos x="92" y="7"/>
                    </a:cxn>
                    <a:cxn ang="0">
                      <a:pos x="86" y="0"/>
                    </a:cxn>
                    <a:cxn ang="0">
                      <a:pos x="79" y="7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92" h="98">
                      <a:moveTo>
                        <a:pt x="92" y="7"/>
                      </a:moveTo>
                      <a:lnTo>
                        <a:pt x="79" y="7"/>
                      </a:lnTo>
                      <a:lnTo>
                        <a:pt x="0" y="83"/>
                      </a:lnTo>
                      <a:lnTo>
                        <a:pt x="12" y="98"/>
                      </a:lnTo>
                      <a:lnTo>
                        <a:pt x="92" y="22"/>
                      </a:lnTo>
                      <a:lnTo>
                        <a:pt x="79" y="22"/>
                      </a:lnTo>
                      <a:lnTo>
                        <a:pt x="92" y="7"/>
                      </a:lnTo>
                      <a:lnTo>
                        <a:pt x="86" y="0"/>
                      </a:lnTo>
                      <a:lnTo>
                        <a:pt x="79" y="7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1" name="Freeform 1045"/>
                <p:cNvSpPr>
                  <a:spLocks/>
                </p:cNvSpPr>
                <p:nvPr/>
              </p:nvSpPr>
              <p:spPr bwMode="auto">
                <a:xfrm>
                  <a:off x="3435" y="3107"/>
                  <a:ext cx="19" cy="21"/>
                </a:xfrm>
                <a:custGeom>
                  <a:avLst/>
                  <a:gdLst/>
                  <a:ahLst/>
                  <a:cxnLst>
                    <a:cxn ang="0">
                      <a:pos x="65" y="66"/>
                    </a:cxn>
                    <a:cxn ang="0">
                      <a:pos x="78" y="66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65" y="80"/>
                    </a:cxn>
                    <a:cxn ang="0">
                      <a:pos x="78" y="80"/>
                    </a:cxn>
                    <a:cxn ang="0">
                      <a:pos x="65" y="80"/>
                    </a:cxn>
                    <a:cxn ang="0">
                      <a:pos x="71" y="86"/>
                    </a:cxn>
                    <a:cxn ang="0">
                      <a:pos x="78" y="80"/>
                    </a:cxn>
                    <a:cxn ang="0">
                      <a:pos x="65" y="66"/>
                    </a:cxn>
                  </a:cxnLst>
                  <a:rect l="0" t="0" r="r" b="b"/>
                  <a:pathLst>
                    <a:path w="78" h="86">
                      <a:moveTo>
                        <a:pt x="65" y="66"/>
                      </a:moveTo>
                      <a:lnTo>
                        <a:pt x="78" y="66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65" y="80"/>
                      </a:lnTo>
                      <a:lnTo>
                        <a:pt x="78" y="80"/>
                      </a:lnTo>
                      <a:lnTo>
                        <a:pt x="65" y="80"/>
                      </a:lnTo>
                      <a:lnTo>
                        <a:pt x="71" y="86"/>
                      </a:lnTo>
                      <a:lnTo>
                        <a:pt x="78" y="80"/>
                      </a:lnTo>
                      <a:lnTo>
                        <a:pt x="65" y="6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2" name="Freeform 1046"/>
                <p:cNvSpPr>
                  <a:spLocks/>
                </p:cNvSpPr>
                <p:nvPr/>
              </p:nvSpPr>
              <p:spPr bwMode="auto">
                <a:xfrm>
                  <a:off x="3451" y="3092"/>
                  <a:ext cx="37" cy="34"/>
                </a:xfrm>
                <a:custGeom>
                  <a:avLst/>
                  <a:gdLst/>
                  <a:ahLst/>
                  <a:cxnLst>
                    <a:cxn ang="0">
                      <a:pos x="126" y="14"/>
                    </a:cxn>
                    <a:cxn ang="0">
                      <a:pos x="126" y="0"/>
                    </a:cxn>
                    <a:cxn ang="0">
                      <a:pos x="0" y="124"/>
                    </a:cxn>
                    <a:cxn ang="0">
                      <a:pos x="13" y="138"/>
                    </a:cxn>
                    <a:cxn ang="0">
                      <a:pos x="139" y="16"/>
                    </a:cxn>
                    <a:cxn ang="0">
                      <a:pos x="140" y="1"/>
                    </a:cxn>
                    <a:cxn ang="0">
                      <a:pos x="139" y="16"/>
                    </a:cxn>
                    <a:cxn ang="0">
                      <a:pos x="146" y="8"/>
                    </a:cxn>
                    <a:cxn ang="0">
                      <a:pos x="140" y="1"/>
                    </a:cxn>
                    <a:cxn ang="0">
                      <a:pos x="126" y="14"/>
                    </a:cxn>
                  </a:cxnLst>
                  <a:rect l="0" t="0" r="r" b="b"/>
                  <a:pathLst>
                    <a:path w="146" h="138">
                      <a:moveTo>
                        <a:pt x="126" y="14"/>
                      </a:moveTo>
                      <a:lnTo>
                        <a:pt x="126" y="0"/>
                      </a:lnTo>
                      <a:lnTo>
                        <a:pt x="0" y="124"/>
                      </a:lnTo>
                      <a:lnTo>
                        <a:pt x="13" y="138"/>
                      </a:lnTo>
                      <a:lnTo>
                        <a:pt x="139" y="16"/>
                      </a:lnTo>
                      <a:lnTo>
                        <a:pt x="140" y="1"/>
                      </a:lnTo>
                      <a:lnTo>
                        <a:pt x="139" y="16"/>
                      </a:lnTo>
                      <a:lnTo>
                        <a:pt x="146" y="8"/>
                      </a:lnTo>
                      <a:lnTo>
                        <a:pt x="140" y="1"/>
                      </a:lnTo>
                      <a:lnTo>
                        <a:pt x="126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3" name="Freeform 1047"/>
                <p:cNvSpPr>
                  <a:spLocks/>
                </p:cNvSpPr>
                <p:nvPr/>
              </p:nvSpPr>
              <p:spPr bwMode="auto">
                <a:xfrm>
                  <a:off x="3454" y="3057"/>
                  <a:ext cx="32" cy="39"/>
                </a:xfrm>
                <a:custGeom>
                  <a:avLst/>
                  <a:gdLst/>
                  <a:ahLst/>
                  <a:cxnLst>
                    <a:cxn ang="0">
                      <a:pos x="12" y="21"/>
                    </a:cxn>
                    <a:cxn ang="0">
                      <a:pos x="0" y="20"/>
                    </a:cxn>
                    <a:cxn ang="0">
                      <a:pos x="113" y="153"/>
                    </a:cxn>
                    <a:cxn ang="0">
                      <a:pos x="127" y="140"/>
                    </a:cxn>
                    <a:cxn ang="0">
                      <a:pos x="14" y="8"/>
                    </a:cxn>
                    <a:cxn ang="0">
                      <a:pos x="1" y="7"/>
                    </a:cxn>
                    <a:cxn ang="0">
                      <a:pos x="14" y="8"/>
                    </a:cxn>
                    <a:cxn ang="0">
                      <a:pos x="7" y="0"/>
                    </a:cxn>
                    <a:cxn ang="0">
                      <a:pos x="1" y="7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127" h="153">
                      <a:moveTo>
                        <a:pt x="12" y="21"/>
                      </a:moveTo>
                      <a:lnTo>
                        <a:pt x="0" y="20"/>
                      </a:lnTo>
                      <a:lnTo>
                        <a:pt x="113" y="153"/>
                      </a:lnTo>
                      <a:lnTo>
                        <a:pt x="127" y="140"/>
                      </a:lnTo>
                      <a:lnTo>
                        <a:pt x="14" y="8"/>
                      </a:lnTo>
                      <a:lnTo>
                        <a:pt x="1" y="7"/>
                      </a:lnTo>
                      <a:lnTo>
                        <a:pt x="14" y="8"/>
                      </a:lnTo>
                      <a:lnTo>
                        <a:pt x="7" y="0"/>
                      </a:lnTo>
                      <a:lnTo>
                        <a:pt x="1" y="7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4" name="Freeform 1048"/>
                <p:cNvSpPr>
                  <a:spLocks/>
                </p:cNvSpPr>
                <p:nvPr/>
              </p:nvSpPr>
              <p:spPr bwMode="auto">
                <a:xfrm>
                  <a:off x="3430" y="3059"/>
                  <a:ext cx="27" cy="29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3" y="109"/>
                    </a:cxn>
                    <a:cxn ang="0">
                      <a:pos x="109" y="14"/>
                    </a:cxn>
                    <a:cxn ang="0">
                      <a:pos x="98" y="0"/>
                    </a:cxn>
                    <a:cxn ang="0">
                      <a:pos x="1" y="94"/>
                    </a:cxn>
                    <a:cxn ang="0">
                      <a:pos x="14" y="95"/>
                    </a:cxn>
                    <a:cxn ang="0">
                      <a:pos x="0" y="108"/>
                    </a:cxn>
                    <a:cxn ang="0">
                      <a:pos x="7" y="117"/>
                    </a:cxn>
                    <a:cxn ang="0">
                      <a:pos x="13" y="109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109" h="117">
                      <a:moveTo>
                        <a:pt x="0" y="108"/>
                      </a:moveTo>
                      <a:lnTo>
                        <a:pt x="13" y="109"/>
                      </a:lnTo>
                      <a:lnTo>
                        <a:pt x="109" y="14"/>
                      </a:lnTo>
                      <a:lnTo>
                        <a:pt x="98" y="0"/>
                      </a:lnTo>
                      <a:lnTo>
                        <a:pt x="1" y="94"/>
                      </a:lnTo>
                      <a:lnTo>
                        <a:pt x="14" y="95"/>
                      </a:lnTo>
                      <a:lnTo>
                        <a:pt x="0" y="108"/>
                      </a:lnTo>
                      <a:lnTo>
                        <a:pt x="7" y="117"/>
                      </a:lnTo>
                      <a:lnTo>
                        <a:pt x="13" y="109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5" name="Freeform 1049"/>
                <p:cNvSpPr>
                  <a:spLocks/>
                </p:cNvSpPr>
                <p:nvPr/>
              </p:nvSpPr>
              <p:spPr bwMode="auto">
                <a:xfrm>
                  <a:off x="3413" y="3067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8" y="13"/>
                    </a:cxn>
                    <a:cxn ang="0">
                      <a:pos x="68" y="77"/>
                    </a:cxn>
                    <a:cxn ang="0">
                      <a:pos x="82" y="64"/>
                    </a:cxn>
                    <a:cxn ang="0">
                      <a:pos x="22" y="1"/>
                    </a:cxn>
                    <a:cxn ang="0">
                      <a:pos x="21" y="14"/>
                    </a:cxn>
                    <a:cxn ang="0">
                      <a:pos x="9" y="0"/>
                    </a:cxn>
                    <a:cxn ang="0">
                      <a:pos x="0" y="7"/>
                    </a:cxn>
                    <a:cxn ang="0">
                      <a:pos x="8" y="13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2" h="77">
                      <a:moveTo>
                        <a:pt x="9" y="0"/>
                      </a:moveTo>
                      <a:lnTo>
                        <a:pt x="8" y="13"/>
                      </a:lnTo>
                      <a:lnTo>
                        <a:pt x="68" y="77"/>
                      </a:lnTo>
                      <a:lnTo>
                        <a:pt x="82" y="64"/>
                      </a:lnTo>
                      <a:lnTo>
                        <a:pt x="22" y="1"/>
                      </a:lnTo>
                      <a:lnTo>
                        <a:pt x="21" y="14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8" y="1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6" name="Freeform 1050"/>
                <p:cNvSpPr>
                  <a:spLocks/>
                </p:cNvSpPr>
                <p:nvPr/>
              </p:nvSpPr>
              <p:spPr bwMode="auto">
                <a:xfrm>
                  <a:off x="3415" y="3043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92" y="2"/>
                    </a:cxn>
                    <a:cxn ang="0">
                      <a:pos x="94" y="0"/>
                    </a:cxn>
                    <a:cxn ang="0">
                      <a:pos x="0" y="94"/>
                    </a:cxn>
                    <a:cxn ang="0">
                      <a:pos x="12" y="108"/>
                    </a:cxn>
                    <a:cxn ang="0">
                      <a:pos x="107" y="14"/>
                    </a:cxn>
                    <a:cxn ang="0">
                      <a:pos x="108" y="13"/>
                    </a:cxn>
                    <a:cxn ang="0">
                      <a:pos x="92" y="2"/>
                    </a:cxn>
                  </a:cxnLst>
                  <a:rect l="0" t="0" r="r" b="b"/>
                  <a:pathLst>
                    <a:path w="108" h="108">
                      <a:moveTo>
                        <a:pt x="92" y="2"/>
                      </a:moveTo>
                      <a:lnTo>
                        <a:pt x="94" y="0"/>
                      </a:lnTo>
                      <a:lnTo>
                        <a:pt x="0" y="94"/>
                      </a:lnTo>
                      <a:lnTo>
                        <a:pt x="12" y="108"/>
                      </a:lnTo>
                      <a:lnTo>
                        <a:pt x="107" y="14"/>
                      </a:lnTo>
                      <a:lnTo>
                        <a:pt x="108" y="13"/>
                      </a:lnTo>
                      <a:lnTo>
                        <a:pt x="92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7" name="Freeform 1051"/>
                <p:cNvSpPr>
                  <a:spLocks/>
                </p:cNvSpPr>
                <p:nvPr/>
              </p:nvSpPr>
              <p:spPr bwMode="auto">
                <a:xfrm>
                  <a:off x="3421" y="3021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13" y="22"/>
                    </a:cxn>
                    <a:cxn ang="0">
                      <a:pos x="0" y="22"/>
                    </a:cxn>
                    <a:cxn ang="0">
                      <a:pos x="5" y="26"/>
                    </a:cxn>
                    <a:cxn ang="0">
                      <a:pos x="13" y="36"/>
                    </a:cxn>
                    <a:cxn ang="0">
                      <a:pos x="25" y="49"/>
                    </a:cxn>
                    <a:cxn ang="0">
                      <a:pos x="37" y="62"/>
                    </a:cxn>
                    <a:cxn ang="0">
                      <a:pos x="49" y="76"/>
                    </a:cxn>
                    <a:cxn ang="0">
                      <a:pos x="61" y="88"/>
                    </a:cxn>
                    <a:cxn ang="0">
                      <a:pos x="66" y="96"/>
                    </a:cxn>
                    <a:cxn ang="0">
                      <a:pos x="69" y="90"/>
                    </a:cxn>
                    <a:cxn ang="0">
                      <a:pos x="85" y="101"/>
                    </a:cxn>
                    <a:cxn ang="0">
                      <a:pos x="84" y="87"/>
                    </a:cxn>
                    <a:cxn ang="0">
                      <a:pos x="75" y="76"/>
                    </a:cxn>
                    <a:cxn ang="0">
                      <a:pos x="64" y="64"/>
                    </a:cxn>
                    <a:cxn ang="0">
                      <a:pos x="51" y="49"/>
                    </a:cxn>
                    <a:cxn ang="0">
                      <a:pos x="39" y="36"/>
                    </a:cxn>
                    <a:cxn ang="0">
                      <a:pos x="28" y="23"/>
                    </a:cxn>
                    <a:cxn ang="0">
                      <a:pos x="19" y="14"/>
                    </a:cxn>
                    <a:cxn ang="0">
                      <a:pos x="14" y="8"/>
                    </a:cxn>
                    <a:cxn ang="0">
                      <a:pos x="2" y="7"/>
                    </a:cxn>
                    <a:cxn ang="0">
                      <a:pos x="14" y="8"/>
                    </a:cxn>
                    <a:cxn ang="0">
                      <a:pos x="8" y="0"/>
                    </a:cxn>
                    <a:cxn ang="0">
                      <a:pos x="2" y="7"/>
                    </a:cxn>
                    <a:cxn ang="0">
                      <a:pos x="13" y="22"/>
                    </a:cxn>
                  </a:cxnLst>
                  <a:rect l="0" t="0" r="r" b="b"/>
                  <a:pathLst>
                    <a:path w="85" h="101">
                      <a:moveTo>
                        <a:pt x="13" y="22"/>
                      </a:moveTo>
                      <a:lnTo>
                        <a:pt x="0" y="22"/>
                      </a:lnTo>
                      <a:lnTo>
                        <a:pt x="5" y="26"/>
                      </a:lnTo>
                      <a:lnTo>
                        <a:pt x="13" y="36"/>
                      </a:lnTo>
                      <a:lnTo>
                        <a:pt x="25" y="49"/>
                      </a:lnTo>
                      <a:lnTo>
                        <a:pt x="37" y="62"/>
                      </a:lnTo>
                      <a:lnTo>
                        <a:pt x="49" y="76"/>
                      </a:lnTo>
                      <a:lnTo>
                        <a:pt x="61" y="88"/>
                      </a:lnTo>
                      <a:lnTo>
                        <a:pt x="66" y="96"/>
                      </a:lnTo>
                      <a:lnTo>
                        <a:pt x="69" y="90"/>
                      </a:lnTo>
                      <a:lnTo>
                        <a:pt x="85" y="101"/>
                      </a:lnTo>
                      <a:lnTo>
                        <a:pt x="84" y="87"/>
                      </a:lnTo>
                      <a:lnTo>
                        <a:pt x="75" y="76"/>
                      </a:lnTo>
                      <a:lnTo>
                        <a:pt x="64" y="64"/>
                      </a:lnTo>
                      <a:lnTo>
                        <a:pt x="51" y="49"/>
                      </a:lnTo>
                      <a:lnTo>
                        <a:pt x="39" y="36"/>
                      </a:lnTo>
                      <a:lnTo>
                        <a:pt x="28" y="23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2" y="7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2" y="7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8" name="Freeform 1052"/>
                <p:cNvSpPr>
                  <a:spLocks/>
                </p:cNvSpPr>
                <p:nvPr/>
              </p:nvSpPr>
              <p:spPr bwMode="auto">
                <a:xfrm>
                  <a:off x="3327" y="3023"/>
                  <a:ext cx="98" cy="84"/>
                </a:xfrm>
                <a:custGeom>
                  <a:avLst/>
                  <a:gdLst/>
                  <a:ahLst/>
                  <a:cxnLst>
                    <a:cxn ang="0">
                      <a:pos x="22" y="324"/>
                    </a:cxn>
                    <a:cxn ang="0">
                      <a:pos x="21" y="338"/>
                    </a:cxn>
                    <a:cxn ang="0">
                      <a:pos x="389" y="15"/>
                    </a:cxn>
                    <a:cxn ang="0">
                      <a:pos x="378" y="0"/>
                    </a:cxn>
                    <a:cxn ang="0">
                      <a:pos x="10" y="324"/>
                    </a:cxn>
                    <a:cxn ang="0">
                      <a:pos x="7" y="338"/>
                    </a:cxn>
                    <a:cxn ang="0">
                      <a:pos x="10" y="324"/>
                    </a:cxn>
                    <a:cxn ang="0">
                      <a:pos x="0" y="331"/>
                    </a:cxn>
                    <a:cxn ang="0">
                      <a:pos x="7" y="338"/>
                    </a:cxn>
                    <a:cxn ang="0">
                      <a:pos x="22" y="324"/>
                    </a:cxn>
                  </a:cxnLst>
                  <a:rect l="0" t="0" r="r" b="b"/>
                  <a:pathLst>
                    <a:path w="389" h="338">
                      <a:moveTo>
                        <a:pt x="22" y="324"/>
                      </a:moveTo>
                      <a:lnTo>
                        <a:pt x="21" y="338"/>
                      </a:lnTo>
                      <a:lnTo>
                        <a:pt x="389" y="15"/>
                      </a:lnTo>
                      <a:lnTo>
                        <a:pt x="378" y="0"/>
                      </a:lnTo>
                      <a:lnTo>
                        <a:pt x="10" y="324"/>
                      </a:lnTo>
                      <a:lnTo>
                        <a:pt x="7" y="338"/>
                      </a:lnTo>
                      <a:lnTo>
                        <a:pt x="10" y="324"/>
                      </a:lnTo>
                      <a:lnTo>
                        <a:pt x="0" y="331"/>
                      </a:lnTo>
                      <a:lnTo>
                        <a:pt x="7" y="338"/>
                      </a:lnTo>
                      <a:lnTo>
                        <a:pt x="22" y="3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29" name="Freeform 1053"/>
                <p:cNvSpPr>
                  <a:spLocks/>
                </p:cNvSpPr>
                <p:nvPr/>
              </p:nvSpPr>
              <p:spPr bwMode="auto">
                <a:xfrm>
                  <a:off x="3329" y="3104"/>
                  <a:ext cx="24" cy="26"/>
                </a:xfrm>
                <a:custGeom>
                  <a:avLst/>
                  <a:gdLst/>
                  <a:ahLst/>
                  <a:cxnLst>
                    <a:cxn ang="0">
                      <a:pos x="83" y="82"/>
                    </a:cxn>
                    <a:cxn ang="0">
                      <a:pos x="96" y="82"/>
                    </a:cxn>
                    <a:cxn ang="0">
                      <a:pos x="15" y="0"/>
                    </a:cxn>
                    <a:cxn ang="0">
                      <a:pos x="0" y="14"/>
                    </a:cxn>
                    <a:cxn ang="0">
                      <a:pos x="82" y="97"/>
                    </a:cxn>
                    <a:cxn ang="0">
                      <a:pos x="94" y="97"/>
                    </a:cxn>
                    <a:cxn ang="0">
                      <a:pos x="82" y="97"/>
                    </a:cxn>
                    <a:cxn ang="0">
                      <a:pos x="90" y="103"/>
                    </a:cxn>
                    <a:cxn ang="0">
                      <a:pos x="94" y="97"/>
                    </a:cxn>
                    <a:cxn ang="0">
                      <a:pos x="83" y="82"/>
                    </a:cxn>
                  </a:cxnLst>
                  <a:rect l="0" t="0" r="r" b="b"/>
                  <a:pathLst>
                    <a:path w="96" h="103">
                      <a:moveTo>
                        <a:pt x="83" y="82"/>
                      </a:moveTo>
                      <a:lnTo>
                        <a:pt x="96" y="82"/>
                      </a:lnTo>
                      <a:lnTo>
                        <a:pt x="15" y="0"/>
                      </a:lnTo>
                      <a:lnTo>
                        <a:pt x="0" y="14"/>
                      </a:lnTo>
                      <a:lnTo>
                        <a:pt x="82" y="97"/>
                      </a:lnTo>
                      <a:lnTo>
                        <a:pt x="94" y="97"/>
                      </a:lnTo>
                      <a:lnTo>
                        <a:pt x="82" y="97"/>
                      </a:lnTo>
                      <a:lnTo>
                        <a:pt x="90" y="103"/>
                      </a:lnTo>
                      <a:lnTo>
                        <a:pt x="94" y="97"/>
                      </a:lnTo>
                      <a:lnTo>
                        <a:pt x="83" y="8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0" name="Freeform 1054"/>
                <p:cNvSpPr>
                  <a:spLocks/>
                </p:cNvSpPr>
                <p:nvPr/>
              </p:nvSpPr>
              <p:spPr bwMode="auto">
                <a:xfrm>
                  <a:off x="3349" y="3102"/>
                  <a:ext cx="29" cy="26"/>
                </a:xfrm>
                <a:custGeom>
                  <a:avLst/>
                  <a:gdLst/>
                  <a:ahLst/>
                  <a:cxnLst>
                    <a:cxn ang="0">
                      <a:pos x="115" y="7"/>
                    </a:cxn>
                    <a:cxn ang="0">
                      <a:pos x="101" y="6"/>
                    </a:cxn>
                    <a:cxn ang="0">
                      <a:pos x="0" y="92"/>
                    </a:cxn>
                    <a:cxn ang="0">
                      <a:pos x="11" y="107"/>
                    </a:cxn>
                    <a:cxn ang="0">
                      <a:pos x="113" y="22"/>
                    </a:cxn>
                    <a:cxn ang="0">
                      <a:pos x="101" y="20"/>
                    </a:cxn>
                    <a:cxn ang="0">
                      <a:pos x="115" y="7"/>
                    </a:cxn>
                    <a:cxn ang="0">
                      <a:pos x="107" y="0"/>
                    </a:cxn>
                    <a:cxn ang="0">
                      <a:pos x="101" y="6"/>
                    </a:cxn>
                    <a:cxn ang="0">
                      <a:pos x="115" y="7"/>
                    </a:cxn>
                  </a:cxnLst>
                  <a:rect l="0" t="0" r="r" b="b"/>
                  <a:pathLst>
                    <a:path w="115" h="107">
                      <a:moveTo>
                        <a:pt x="115" y="7"/>
                      </a:moveTo>
                      <a:lnTo>
                        <a:pt x="101" y="6"/>
                      </a:lnTo>
                      <a:lnTo>
                        <a:pt x="0" y="92"/>
                      </a:lnTo>
                      <a:lnTo>
                        <a:pt x="11" y="107"/>
                      </a:lnTo>
                      <a:lnTo>
                        <a:pt x="113" y="22"/>
                      </a:lnTo>
                      <a:lnTo>
                        <a:pt x="101" y="20"/>
                      </a:lnTo>
                      <a:lnTo>
                        <a:pt x="115" y="7"/>
                      </a:lnTo>
                      <a:lnTo>
                        <a:pt x="107" y="0"/>
                      </a:lnTo>
                      <a:lnTo>
                        <a:pt x="101" y="6"/>
                      </a:lnTo>
                      <a:lnTo>
                        <a:pt x="115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1" name="Freeform 1055"/>
                <p:cNvSpPr>
                  <a:spLocks/>
                </p:cNvSpPr>
                <p:nvPr/>
              </p:nvSpPr>
              <p:spPr bwMode="auto">
                <a:xfrm>
                  <a:off x="3375" y="3103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76" y="81"/>
                    </a:cxn>
                    <a:cxn ang="0">
                      <a:pos x="76" y="68"/>
                    </a:cxn>
                    <a:cxn ang="0">
                      <a:pos x="14" y="0"/>
                    </a:cxn>
                    <a:cxn ang="0">
                      <a:pos x="0" y="13"/>
                    </a:cxn>
                    <a:cxn ang="0">
                      <a:pos x="62" y="80"/>
                    </a:cxn>
                    <a:cxn ang="0">
                      <a:pos x="64" y="67"/>
                    </a:cxn>
                    <a:cxn ang="0">
                      <a:pos x="76" y="81"/>
                    </a:cxn>
                    <a:cxn ang="0">
                      <a:pos x="84" y="74"/>
                    </a:cxn>
                    <a:cxn ang="0">
                      <a:pos x="76" y="68"/>
                    </a:cxn>
                    <a:cxn ang="0">
                      <a:pos x="76" y="81"/>
                    </a:cxn>
                  </a:cxnLst>
                  <a:rect l="0" t="0" r="r" b="b"/>
                  <a:pathLst>
                    <a:path w="84" h="81">
                      <a:moveTo>
                        <a:pt x="76" y="81"/>
                      </a:moveTo>
                      <a:lnTo>
                        <a:pt x="76" y="68"/>
                      </a:lnTo>
                      <a:lnTo>
                        <a:pt x="14" y="0"/>
                      </a:lnTo>
                      <a:lnTo>
                        <a:pt x="0" y="13"/>
                      </a:lnTo>
                      <a:lnTo>
                        <a:pt x="62" y="80"/>
                      </a:lnTo>
                      <a:lnTo>
                        <a:pt x="64" y="67"/>
                      </a:lnTo>
                      <a:lnTo>
                        <a:pt x="76" y="81"/>
                      </a:lnTo>
                      <a:lnTo>
                        <a:pt x="84" y="74"/>
                      </a:lnTo>
                      <a:lnTo>
                        <a:pt x="76" y="68"/>
                      </a:lnTo>
                      <a:lnTo>
                        <a:pt x="76" y="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2" name="Freeform 1056"/>
                <p:cNvSpPr>
                  <a:spLocks/>
                </p:cNvSpPr>
                <p:nvPr/>
              </p:nvSpPr>
              <p:spPr bwMode="auto">
                <a:xfrm>
                  <a:off x="3366" y="3120"/>
                  <a:ext cx="28" cy="26"/>
                </a:xfrm>
                <a:custGeom>
                  <a:avLst/>
                  <a:gdLst/>
                  <a:ahLst/>
                  <a:cxnLst>
                    <a:cxn ang="0">
                      <a:pos x="21" y="88"/>
                    </a:cxn>
                    <a:cxn ang="0">
                      <a:pos x="19" y="101"/>
                    </a:cxn>
                    <a:cxn ang="0">
                      <a:pos x="112" y="14"/>
                    </a:cxn>
                    <a:cxn ang="0">
                      <a:pos x="100" y="0"/>
                    </a:cxn>
                    <a:cxn ang="0">
                      <a:pos x="8" y="87"/>
                    </a:cxn>
                    <a:cxn ang="0">
                      <a:pos x="7" y="101"/>
                    </a:cxn>
                    <a:cxn ang="0">
                      <a:pos x="8" y="87"/>
                    </a:cxn>
                    <a:cxn ang="0">
                      <a:pos x="0" y="94"/>
                    </a:cxn>
                    <a:cxn ang="0">
                      <a:pos x="7" y="101"/>
                    </a:cxn>
                    <a:cxn ang="0">
                      <a:pos x="21" y="88"/>
                    </a:cxn>
                  </a:cxnLst>
                  <a:rect l="0" t="0" r="r" b="b"/>
                  <a:pathLst>
                    <a:path w="112" h="101">
                      <a:moveTo>
                        <a:pt x="21" y="88"/>
                      </a:moveTo>
                      <a:lnTo>
                        <a:pt x="19" y="101"/>
                      </a:lnTo>
                      <a:lnTo>
                        <a:pt x="112" y="14"/>
                      </a:lnTo>
                      <a:lnTo>
                        <a:pt x="100" y="0"/>
                      </a:lnTo>
                      <a:lnTo>
                        <a:pt x="8" y="87"/>
                      </a:lnTo>
                      <a:lnTo>
                        <a:pt x="7" y="101"/>
                      </a:lnTo>
                      <a:lnTo>
                        <a:pt x="8" y="87"/>
                      </a:lnTo>
                      <a:lnTo>
                        <a:pt x="0" y="94"/>
                      </a:lnTo>
                      <a:lnTo>
                        <a:pt x="7" y="101"/>
                      </a:lnTo>
                      <a:lnTo>
                        <a:pt x="21" y="8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3" name="Freeform 1057"/>
                <p:cNvSpPr>
                  <a:spLocks/>
                </p:cNvSpPr>
                <p:nvPr/>
              </p:nvSpPr>
              <p:spPr bwMode="auto">
                <a:xfrm>
                  <a:off x="3367" y="3142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122" y="128"/>
                    </a:cxn>
                    <a:cxn ang="0">
                      <a:pos x="134" y="129"/>
                    </a:cxn>
                    <a:cxn ang="0">
                      <a:pos x="14" y="0"/>
                    </a:cxn>
                    <a:cxn ang="0">
                      <a:pos x="0" y="13"/>
                    </a:cxn>
                    <a:cxn ang="0">
                      <a:pos x="120" y="141"/>
                    </a:cxn>
                    <a:cxn ang="0">
                      <a:pos x="134" y="142"/>
                    </a:cxn>
                    <a:cxn ang="0">
                      <a:pos x="120" y="141"/>
                    </a:cxn>
                    <a:cxn ang="0">
                      <a:pos x="127" y="150"/>
                    </a:cxn>
                    <a:cxn ang="0">
                      <a:pos x="134" y="142"/>
                    </a:cxn>
                    <a:cxn ang="0">
                      <a:pos x="122" y="128"/>
                    </a:cxn>
                  </a:cxnLst>
                  <a:rect l="0" t="0" r="r" b="b"/>
                  <a:pathLst>
                    <a:path w="134" h="150">
                      <a:moveTo>
                        <a:pt x="122" y="128"/>
                      </a:moveTo>
                      <a:lnTo>
                        <a:pt x="134" y="129"/>
                      </a:lnTo>
                      <a:lnTo>
                        <a:pt x="14" y="0"/>
                      </a:lnTo>
                      <a:lnTo>
                        <a:pt x="0" y="13"/>
                      </a:lnTo>
                      <a:lnTo>
                        <a:pt x="120" y="141"/>
                      </a:lnTo>
                      <a:lnTo>
                        <a:pt x="134" y="142"/>
                      </a:lnTo>
                      <a:lnTo>
                        <a:pt x="120" y="141"/>
                      </a:lnTo>
                      <a:lnTo>
                        <a:pt x="127" y="150"/>
                      </a:lnTo>
                      <a:lnTo>
                        <a:pt x="134" y="142"/>
                      </a:lnTo>
                      <a:lnTo>
                        <a:pt x="122" y="1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4" name="Freeform 1058"/>
                <p:cNvSpPr>
                  <a:spLocks/>
                </p:cNvSpPr>
                <p:nvPr/>
              </p:nvSpPr>
              <p:spPr bwMode="auto">
                <a:xfrm>
                  <a:off x="3196" y="2379"/>
                  <a:ext cx="248" cy="207"/>
                </a:xfrm>
                <a:custGeom>
                  <a:avLst/>
                  <a:gdLst/>
                  <a:ahLst/>
                  <a:cxnLst>
                    <a:cxn ang="0">
                      <a:pos x="494" y="828"/>
                    </a:cxn>
                    <a:cxn ang="0">
                      <a:pos x="566" y="814"/>
                    </a:cxn>
                    <a:cxn ang="0">
                      <a:pos x="636" y="782"/>
                    </a:cxn>
                    <a:cxn ang="0">
                      <a:pos x="703" y="730"/>
                    </a:cxn>
                    <a:cxn ang="0">
                      <a:pos x="769" y="655"/>
                    </a:cxn>
                    <a:cxn ang="0">
                      <a:pos x="824" y="581"/>
                    </a:cxn>
                    <a:cxn ang="0">
                      <a:pos x="856" y="551"/>
                    </a:cxn>
                    <a:cxn ang="0">
                      <a:pos x="892" y="526"/>
                    </a:cxn>
                    <a:cxn ang="0">
                      <a:pos x="930" y="504"/>
                    </a:cxn>
                    <a:cxn ang="0">
                      <a:pos x="963" y="478"/>
                    </a:cxn>
                    <a:cxn ang="0">
                      <a:pos x="991" y="450"/>
                    </a:cxn>
                    <a:cxn ang="0">
                      <a:pos x="978" y="446"/>
                    </a:cxn>
                    <a:cxn ang="0">
                      <a:pos x="955" y="442"/>
                    </a:cxn>
                    <a:cxn ang="0">
                      <a:pos x="907" y="449"/>
                    </a:cxn>
                    <a:cxn ang="0">
                      <a:pos x="807" y="498"/>
                    </a:cxn>
                    <a:cxn ang="0">
                      <a:pos x="721" y="574"/>
                    </a:cxn>
                    <a:cxn ang="0">
                      <a:pos x="637" y="647"/>
                    </a:cxn>
                    <a:cxn ang="0">
                      <a:pos x="538" y="690"/>
                    </a:cxn>
                    <a:cxn ang="0">
                      <a:pos x="411" y="682"/>
                    </a:cxn>
                    <a:cxn ang="0">
                      <a:pos x="356" y="655"/>
                    </a:cxn>
                    <a:cxn ang="0">
                      <a:pos x="306" y="620"/>
                    </a:cxn>
                    <a:cxn ang="0">
                      <a:pos x="260" y="581"/>
                    </a:cxn>
                    <a:cxn ang="0">
                      <a:pos x="217" y="540"/>
                    </a:cxn>
                    <a:cxn ang="0">
                      <a:pos x="175" y="493"/>
                    </a:cxn>
                    <a:cxn ang="0">
                      <a:pos x="134" y="419"/>
                    </a:cxn>
                    <a:cxn ang="0">
                      <a:pos x="130" y="323"/>
                    </a:cxn>
                    <a:cxn ang="0">
                      <a:pos x="167" y="240"/>
                    </a:cxn>
                    <a:cxn ang="0">
                      <a:pos x="201" y="196"/>
                    </a:cxn>
                    <a:cxn ang="0">
                      <a:pos x="238" y="158"/>
                    </a:cxn>
                    <a:cxn ang="0">
                      <a:pos x="276" y="122"/>
                    </a:cxn>
                    <a:cxn ang="0">
                      <a:pos x="310" y="84"/>
                    </a:cxn>
                    <a:cxn ang="0">
                      <a:pos x="330" y="39"/>
                    </a:cxn>
                    <a:cxn ang="0">
                      <a:pos x="328" y="13"/>
                    </a:cxn>
                    <a:cxn ang="0">
                      <a:pos x="313" y="1"/>
                    </a:cxn>
                    <a:cxn ang="0">
                      <a:pos x="283" y="6"/>
                    </a:cxn>
                    <a:cxn ang="0">
                      <a:pos x="257" y="24"/>
                    </a:cxn>
                    <a:cxn ang="0">
                      <a:pos x="203" y="68"/>
                    </a:cxn>
                    <a:cxn ang="0">
                      <a:pos x="142" y="132"/>
                    </a:cxn>
                    <a:cxn ang="0">
                      <a:pos x="92" y="199"/>
                    </a:cxn>
                    <a:cxn ang="0">
                      <a:pos x="49" y="268"/>
                    </a:cxn>
                    <a:cxn ang="0">
                      <a:pos x="20" y="339"/>
                    </a:cxn>
                    <a:cxn ang="0">
                      <a:pos x="1" y="418"/>
                    </a:cxn>
                    <a:cxn ang="0">
                      <a:pos x="9" y="509"/>
                    </a:cxn>
                    <a:cxn ang="0">
                      <a:pos x="44" y="588"/>
                    </a:cxn>
                    <a:cxn ang="0">
                      <a:pos x="81" y="648"/>
                    </a:cxn>
                    <a:cxn ang="0">
                      <a:pos x="122" y="693"/>
                    </a:cxn>
                    <a:cxn ang="0">
                      <a:pos x="167" y="734"/>
                    </a:cxn>
                    <a:cxn ang="0">
                      <a:pos x="217" y="768"/>
                    </a:cxn>
                    <a:cxn ang="0">
                      <a:pos x="270" y="795"/>
                    </a:cxn>
                    <a:cxn ang="0">
                      <a:pos x="322" y="813"/>
                    </a:cxn>
                    <a:cxn ang="0">
                      <a:pos x="375" y="825"/>
                    </a:cxn>
                    <a:cxn ang="0">
                      <a:pos x="428" y="831"/>
                    </a:cxn>
                  </a:cxnLst>
                  <a:rect l="0" t="0" r="r" b="b"/>
                  <a:pathLst>
                    <a:path w="991" h="831">
                      <a:moveTo>
                        <a:pt x="443" y="831"/>
                      </a:moveTo>
                      <a:lnTo>
                        <a:pt x="470" y="831"/>
                      </a:lnTo>
                      <a:lnTo>
                        <a:pt x="494" y="828"/>
                      </a:lnTo>
                      <a:lnTo>
                        <a:pt x="519" y="826"/>
                      </a:lnTo>
                      <a:lnTo>
                        <a:pt x="542" y="820"/>
                      </a:lnTo>
                      <a:lnTo>
                        <a:pt x="566" y="814"/>
                      </a:lnTo>
                      <a:lnTo>
                        <a:pt x="590" y="805"/>
                      </a:lnTo>
                      <a:lnTo>
                        <a:pt x="613" y="794"/>
                      </a:lnTo>
                      <a:lnTo>
                        <a:pt x="636" y="782"/>
                      </a:lnTo>
                      <a:lnTo>
                        <a:pt x="659" y="767"/>
                      </a:lnTo>
                      <a:lnTo>
                        <a:pt x="681" y="750"/>
                      </a:lnTo>
                      <a:lnTo>
                        <a:pt x="703" y="730"/>
                      </a:lnTo>
                      <a:lnTo>
                        <a:pt x="725" y="708"/>
                      </a:lnTo>
                      <a:lnTo>
                        <a:pt x="749" y="685"/>
                      </a:lnTo>
                      <a:lnTo>
                        <a:pt x="769" y="655"/>
                      </a:lnTo>
                      <a:lnTo>
                        <a:pt x="791" y="625"/>
                      </a:lnTo>
                      <a:lnTo>
                        <a:pt x="813" y="592"/>
                      </a:lnTo>
                      <a:lnTo>
                        <a:pt x="824" y="581"/>
                      </a:lnTo>
                      <a:lnTo>
                        <a:pt x="833" y="570"/>
                      </a:lnTo>
                      <a:lnTo>
                        <a:pt x="845" y="561"/>
                      </a:lnTo>
                      <a:lnTo>
                        <a:pt x="856" y="551"/>
                      </a:lnTo>
                      <a:lnTo>
                        <a:pt x="868" y="543"/>
                      </a:lnTo>
                      <a:lnTo>
                        <a:pt x="881" y="535"/>
                      </a:lnTo>
                      <a:lnTo>
                        <a:pt x="892" y="526"/>
                      </a:lnTo>
                      <a:lnTo>
                        <a:pt x="904" y="519"/>
                      </a:lnTo>
                      <a:lnTo>
                        <a:pt x="917" y="511"/>
                      </a:lnTo>
                      <a:lnTo>
                        <a:pt x="930" y="504"/>
                      </a:lnTo>
                      <a:lnTo>
                        <a:pt x="940" y="496"/>
                      </a:lnTo>
                      <a:lnTo>
                        <a:pt x="952" y="486"/>
                      </a:lnTo>
                      <a:lnTo>
                        <a:pt x="963" y="478"/>
                      </a:lnTo>
                      <a:lnTo>
                        <a:pt x="972" y="468"/>
                      </a:lnTo>
                      <a:lnTo>
                        <a:pt x="983" y="460"/>
                      </a:lnTo>
                      <a:lnTo>
                        <a:pt x="991" y="450"/>
                      </a:lnTo>
                      <a:lnTo>
                        <a:pt x="990" y="449"/>
                      </a:lnTo>
                      <a:lnTo>
                        <a:pt x="985" y="447"/>
                      </a:lnTo>
                      <a:lnTo>
                        <a:pt x="978" y="446"/>
                      </a:lnTo>
                      <a:lnTo>
                        <a:pt x="970" y="443"/>
                      </a:lnTo>
                      <a:lnTo>
                        <a:pt x="963" y="442"/>
                      </a:lnTo>
                      <a:lnTo>
                        <a:pt x="955" y="442"/>
                      </a:lnTo>
                      <a:lnTo>
                        <a:pt x="950" y="442"/>
                      </a:lnTo>
                      <a:lnTo>
                        <a:pt x="948" y="442"/>
                      </a:lnTo>
                      <a:lnTo>
                        <a:pt x="907" y="449"/>
                      </a:lnTo>
                      <a:lnTo>
                        <a:pt x="870" y="461"/>
                      </a:lnTo>
                      <a:lnTo>
                        <a:pt x="837" y="478"/>
                      </a:lnTo>
                      <a:lnTo>
                        <a:pt x="807" y="498"/>
                      </a:lnTo>
                      <a:lnTo>
                        <a:pt x="776" y="522"/>
                      </a:lnTo>
                      <a:lnTo>
                        <a:pt x="749" y="548"/>
                      </a:lnTo>
                      <a:lnTo>
                        <a:pt x="721" y="574"/>
                      </a:lnTo>
                      <a:lnTo>
                        <a:pt x="694" y="599"/>
                      </a:lnTo>
                      <a:lnTo>
                        <a:pt x="666" y="624"/>
                      </a:lnTo>
                      <a:lnTo>
                        <a:pt x="637" y="647"/>
                      </a:lnTo>
                      <a:lnTo>
                        <a:pt x="607" y="666"/>
                      </a:lnTo>
                      <a:lnTo>
                        <a:pt x="574" y="681"/>
                      </a:lnTo>
                      <a:lnTo>
                        <a:pt x="538" y="690"/>
                      </a:lnTo>
                      <a:lnTo>
                        <a:pt x="501" y="695"/>
                      </a:lnTo>
                      <a:lnTo>
                        <a:pt x="458" y="693"/>
                      </a:lnTo>
                      <a:lnTo>
                        <a:pt x="411" y="682"/>
                      </a:lnTo>
                      <a:lnTo>
                        <a:pt x="392" y="674"/>
                      </a:lnTo>
                      <a:lnTo>
                        <a:pt x="375" y="666"/>
                      </a:lnTo>
                      <a:lnTo>
                        <a:pt x="356" y="655"/>
                      </a:lnTo>
                      <a:lnTo>
                        <a:pt x="339" y="644"/>
                      </a:lnTo>
                      <a:lnTo>
                        <a:pt x="323" y="632"/>
                      </a:lnTo>
                      <a:lnTo>
                        <a:pt x="306" y="620"/>
                      </a:lnTo>
                      <a:lnTo>
                        <a:pt x="291" y="608"/>
                      </a:lnTo>
                      <a:lnTo>
                        <a:pt x="275" y="594"/>
                      </a:lnTo>
                      <a:lnTo>
                        <a:pt x="260" y="581"/>
                      </a:lnTo>
                      <a:lnTo>
                        <a:pt x="246" y="568"/>
                      </a:lnTo>
                      <a:lnTo>
                        <a:pt x="230" y="554"/>
                      </a:lnTo>
                      <a:lnTo>
                        <a:pt x="217" y="540"/>
                      </a:lnTo>
                      <a:lnTo>
                        <a:pt x="203" y="523"/>
                      </a:lnTo>
                      <a:lnTo>
                        <a:pt x="189" y="509"/>
                      </a:lnTo>
                      <a:lnTo>
                        <a:pt x="175" y="493"/>
                      </a:lnTo>
                      <a:lnTo>
                        <a:pt x="164" y="478"/>
                      </a:lnTo>
                      <a:lnTo>
                        <a:pt x="146" y="449"/>
                      </a:lnTo>
                      <a:lnTo>
                        <a:pt x="134" y="419"/>
                      </a:lnTo>
                      <a:lnTo>
                        <a:pt x="128" y="387"/>
                      </a:lnTo>
                      <a:lnTo>
                        <a:pt x="127" y="355"/>
                      </a:lnTo>
                      <a:lnTo>
                        <a:pt x="130" y="323"/>
                      </a:lnTo>
                      <a:lnTo>
                        <a:pt x="138" y="292"/>
                      </a:lnTo>
                      <a:lnTo>
                        <a:pt x="152" y="265"/>
                      </a:lnTo>
                      <a:lnTo>
                        <a:pt x="167" y="240"/>
                      </a:lnTo>
                      <a:lnTo>
                        <a:pt x="178" y="224"/>
                      </a:lnTo>
                      <a:lnTo>
                        <a:pt x="188" y="210"/>
                      </a:lnTo>
                      <a:lnTo>
                        <a:pt x="201" y="196"/>
                      </a:lnTo>
                      <a:lnTo>
                        <a:pt x="212" y="183"/>
                      </a:lnTo>
                      <a:lnTo>
                        <a:pt x="225" y="170"/>
                      </a:lnTo>
                      <a:lnTo>
                        <a:pt x="238" y="158"/>
                      </a:lnTo>
                      <a:lnTo>
                        <a:pt x="252" y="146"/>
                      </a:lnTo>
                      <a:lnTo>
                        <a:pt x="263" y="134"/>
                      </a:lnTo>
                      <a:lnTo>
                        <a:pt x="276" y="122"/>
                      </a:lnTo>
                      <a:lnTo>
                        <a:pt x="288" y="110"/>
                      </a:lnTo>
                      <a:lnTo>
                        <a:pt x="299" y="96"/>
                      </a:lnTo>
                      <a:lnTo>
                        <a:pt x="310" y="84"/>
                      </a:lnTo>
                      <a:lnTo>
                        <a:pt x="317" y="70"/>
                      </a:lnTo>
                      <a:lnTo>
                        <a:pt x="324" y="56"/>
                      </a:lnTo>
                      <a:lnTo>
                        <a:pt x="330" y="39"/>
                      </a:lnTo>
                      <a:lnTo>
                        <a:pt x="333" y="24"/>
                      </a:lnTo>
                      <a:lnTo>
                        <a:pt x="331" y="16"/>
                      </a:lnTo>
                      <a:lnTo>
                        <a:pt x="328" y="13"/>
                      </a:lnTo>
                      <a:lnTo>
                        <a:pt x="326" y="8"/>
                      </a:lnTo>
                      <a:lnTo>
                        <a:pt x="323" y="6"/>
                      </a:lnTo>
                      <a:lnTo>
                        <a:pt x="313" y="1"/>
                      </a:lnTo>
                      <a:lnTo>
                        <a:pt x="304" y="0"/>
                      </a:lnTo>
                      <a:lnTo>
                        <a:pt x="294" y="2"/>
                      </a:lnTo>
                      <a:lnTo>
                        <a:pt x="283" y="6"/>
                      </a:lnTo>
                      <a:lnTo>
                        <a:pt x="274" y="10"/>
                      </a:lnTo>
                      <a:lnTo>
                        <a:pt x="265" y="16"/>
                      </a:lnTo>
                      <a:lnTo>
                        <a:pt x="257" y="24"/>
                      </a:lnTo>
                      <a:lnTo>
                        <a:pt x="246" y="28"/>
                      </a:lnTo>
                      <a:lnTo>
                        <a:pt x="224" y="49"/>
                      </a:lnTo>
                      <a:lnTo>
                        <a:pt x="203" y="68"/>
                      </a:lnTo>
                      <a:lnTo>
                        <a:pt x="181" y="89"/>
                      </a:lnTo>
                      <a:lnTo>
                        <a:pt x="161" y="110"/>
                      </a:lnTo>
                      <a:lnTo>
                        <a:pt x="142" y="132"/>
                      </a:lnTo>
                      <a:lnTo>
                        <a:pt x="123" y="154"/>
                      </a:lnTo>
                      <a:lnTo>
                        <a:pt x="106" y="176"/>
                      </a:lnTo>
                      <a:lnTo>
                        <a:pt x="92" y="199"/>
                      </a:lnTo>
                      <a:lnTo>
                        <a:pt x="76" y="222"/>
                      </a:lnTo>
                      <a:lnTo>
                        <a:pt x="62" y="246"/>
                      </a:lnTo>
                      <a:lnTo>
                        <a:pt x="49" y="268"/>
                      </a:lnTo>
                      <a:lnTo>
                        <a:pt x="38" y="292"/>
                      </a:lnTo>
                      <a:lnTo>
                        <a:pt x="28" y="316"/>
                      </a:lnTo>
                      <a:lnTo>
                        <a:pt x="20" y="339"/>
                      </a:lnTo>
                      <a:lnTo>
                        <a:pt x="13" y="364"/>
                      </a:lnTo>
                      <a:lnTo>
                        <a:pt x="6" y="386"/>
                      </a:lnTo>
                      <a:lnTo>
                        <a:pt x="1" y="418"/>
                      </a:lnTo>
                      <a:lnTo>
                        <a:pt x="0" y="449"/>
                      </a:lnTo>
                      <a:lnTo>
                        <a:pt x="4" y="479"/>
                      </a:lnTo>
                      <a:lnTo>
                        <a:pt x="9" y="509"/>
                      </a:lnTo>
                      <a:lnTo>
                        <a:pt x="19" y="537"/>
                      </a:lnTo>
                      <a:lnTo>
                        <a:pt x="29" y="563"/>
                      </a:lnTo>
                      <a:lnTo>
                        <a:pt x="44" y="588"/>
                      </a:lnTo>
                      <a:lnTo>
                        <a:pt x="59" y="612"/>
                      </a:lnTo>
                      <a:lnTo>
                        <a:pt x="70" y="630"/>
                      </a:lnTo>
                      <a:lnTo>
                        <a:pt x="81" y="648"/>
                      </a:lnTo>
                      <a:lnTo>
                        <a:pt x="94" y="663"/>
                      </a:lnTo>
                      <a:lnTo>
                        <a:pt x="107" y="679"/>
                      </a:lnTo>
                      <a:lnTo>
                        <a:pt x="122" y="693"/>
                      </a:lnTo>
                      <a:lnTo>
                        <a:pt x="136" y="708"/>
                      </a:lnTo>
                      <a:lnTo>
                        <a:pt x="152" y="721"/>
                      </a:lnTo>
                      <a:lnTo>
                        <a:pt x="167" y="734"/>
                      </a:lnTo>
                      <a:lnTo>
                        <a:pt x="183" y="745"/>
                      </a:lnTo>
                      <a:lnTo>
                        <a:pt x="200" y="757"/>
                      </a:lnTo>
                      <a:lnTo>
                        <a:pt x="217" y="768"/>
                      </a:lnTo>
                      <a:lnTo>
                        <a:pt x="233" y="777"/>
                      </a:lnTo>
                      <a:lnTo>
                        <a:pt x="252" y="787"/>
                      </a:lnTo>
                      <a:lnTo>
                        <a:pt x="270" y="795"/>
                      </a:lnTo>
                      <a:lnTo>
                        <a:pt x="288" y="802"/>
                      </a:lnTo>
                      <a:lnTo>
                        <a:pt x="306" y="809"/>
                      </a:lnTo>
                      <a:lnTo>
                        <a:pt x="322" y="813"/>
                      </a:lnTo>
                      <a:lnTo>
                        <a:pt x="338" y="817"/>
                      </a:lnTo>
                      <a:lnTo>
                        <a:pt x="356" y="820"/>
                      </a:lnTo>
                      <a:lnTo>
                        <a:pt x="375" y="825"/>
                      </a:lnTo>
                      <a:lnTo>
                        <a:pt x="393" y="827"/>
                      </a:lnTo>
                      <a:lnTo>
                        <a:pt x="412" y="830"/>
                      </a:lnTo>
                      <a:lnTo>
                        <a:pt x="428" y="831"/>
                      </a:lnTo>
                      <a:lnTo>
                        <a:pt x="443" y="83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5" name="Freeform 1059"/>
                <p:cNvSpPr>
                  <a:spLocks/>
                </p:cNvSpPr>
                <p:nvPr/>
              </p:nvSpPr>
              <p:spPr bwMode="auto">
                <a:xfrm>
                  <a:off x="3307" y="2525"/>
                  <a:ext cx="95" cy="64"/>
                </a:xfrm>
                <a:custGeom>
                  <a:avLst/>
                  <a:gdLst/>
                  <a:ahLst/>
                  <a:cxnLst>
                    <a:cxn ang="0">
                      <a:pos x="364" y="0"/>
                    </a:cxn>
                    <a:cxn ang="0">
                      <a:pos x="362" y="1"/>
                    </a:cxn>
                    <a:cxn ang="0">
                      <a:pos x="340" y="35"/>
                    </a:cxn>
                    <a:cxn ang="0">
                      <a:pos x="318" y="64"/>
                    </a:cxn>
                    <a:cxn ang="0">
                      <a:pos x="297" y="92"/>
                    </a:cxn>
                    <a:cxn ang="0">
                      <a:pos x="275" y="116"/>
                    </a:cxn>
                    <a:cxn ang="0">
                      <a:pos x="254" y="138"/>
                    </a:cxn>
                    <a:cxn ang="0">
                      <a:pos x="232" y="158"/>
                    </a:cxn>
                    <a:cxn ang="0">
                      <a:pos x="210" y="173"/>
                    </a:cxn>
                    <a:cxn ang="0">
                      <a:pos x="188" y="189"/>
                    </a:cxn>
                    <a:cxn ang="0">
                      <a:pos x="166" y="201"/>
                    </a:cxn>
                    <a:cxn ang="0">
                      <a:pos x="143" y="210"/>
                    </a:cxn>
                    <a:cxn ang="0">
                      <a:pos x="120" y="220"/>
                    </a:cxn>
                    <a:cxn ang="0">
                      <a:pos x="97" y="226"/>
                    </a:cxn>
                    <a:cxn ang="0">
                      <a:pos x="75" y="232"/>
                    </a:cxn>
                    <a:cxn ang="0">
                      <a:pos x="50" y="234"/>
                    </a:cxn>
                    <a:cxn ang="0">
                      <a:pos x="27" y="236"/>
                    </a:cxn>
                    <a:cxn ang="0">
                      <a:pos x="0" y="235"/>
                    </a:cxn>
                    <a:cxn ang="0">
                      <a:pos x="0" y="256"/>
                    </a:cxn>
                    <a:cxn ang="0">
                      <a:pos x="27" y="255"/>
                    </a:cxn>
                    <a:cxn ang="0">
                      <a:pos x="53" y="253"/>
                    </a:cxn>
                    <a:cxn ang="0">
                      <a:pos x="77" y="251"/>
                    </a:cxn>
                    <a:cxn ang="0">
                      <a:pos x="101" y="245"/>
                    </a:cxn>
                    <a:cxn ang="0">
                      <a:pos x="126" y="239"/>
                    </a:cxn>
                    <a:cxn ang="0">
                      <a:pos x="149" y="229"/>
                    </a:cxn>
                    <a:cxn ang="0">
                      <a:pos x="174" y="217"/>
                    </a:cxn>
                    <a:cxn ang="0">
                      <a:pos x="199" y="205"/>
                    </a:cxn>
                    <a:cxn ang="0">
                      <a:pos x="221" y="190"/>
                    </a:cxn>
                    <a:cxn ang="0">
                      <a:pos x="244" y="172"/>
                    </a:cxn>
                    <a:cxn ang="0">
                      <a:pos x="267" y="153"/>
                    </a:cxn>
                    <a:cxn ang="0">
                      <a:pos x="289" y="129"/>
                    </a:cxn>
                    <a:cxn ang="0">
                      <a:pos x="312" y="105"/>
                    </a:cxn>
                    <a:cxn ang="0">
                      <a:pos x="333" y="77"/>
                    </a:cxn>
                    <a:cxn ang="0">
                      <a:pos x="358" y="45"/>
                    </a:cxn>
                    <a:cxn ang="0">
                      <a:pos x="379" y="12"/>
                    </a:cxn>
                    <a:cxn ang="0">
                      <a:pos x="377" y="13"/>
                    </a:cxn>
                    <a:cxn ang="0">
                      <a:pos x="364" y="0"/>
                    </a:cxn>
                  </a:cxnLst>
                  <a:rect l="0" t="0" r="r" b="b"/>
                  <a:pathLst>
                    <a:path w="379" h="256">
                      <a:moveTo>
                        <a:pt x="364" y="0"/>
                      </a:moveTo>
                      <a:lnTo>
                        <a:pt x="362" y="1"/>
                      </a:lnTo>
                      <a:lnTo>
                        <a:pt x="340" y="35"/>
                      </a:lnTo>
                      <a:lnTo>
                        <a:pt x="318" y="64"/>
                      </a:lnTo>
                      <a:lnTo>
                        <a:pt x="297" y="92"/>
                      </a:lnTo>
                      <a:lnTo>
                        <a:pt x="275" y="116"/>
                      </a:lnTo>
                      <a:lnTo>
                        <a:pt x="254" y="138"/>
                      </a:lnTo>
                      <a:lnTo>
                        <a:pt x="232" y="158"/>
                      </a:lnTo>
                      <a:lnTo>
                        <a:pt x="210" y="173"/>
                      </a:lnTo>
                      <a:lnTo>
                        <a:pt x="188" y="189"/>
                      </a:lnTo>
                      <a:lnTo>
                        <a:pt x="166" y="201"/>
                      </a:lnTo>
                      <a:lnTo>
                        <a:pt x="143" y="210"/>
                      </a:lnTo>
                      <a:lnTo>
                        <a:pt x="120" y="220"/>
                      </a:lnTo>
                      <a:lnTo>
                        <a:pt x="97" y="226"/>
                      </a:lnTo>
                      <a:lnTo>
                        <a:pt x="75" y="232"/>
                      </a:lnTo>
                      <a:lnTo>
                        <a:pt x="50" y="234"/>
                      </a:lnTo>
                      <a:lnTo>
                        <a:pt x="27" y="236"/>
                      </a:lnTo>
                      <a:lnTo>
                        <a:pt x="0" y="235"/>
                      </a:lnTo>
                      <a:lnTo>
                        <a:pt x="0" y="256"/>
                      </a:lnTo>
                      <a:lnTo>
                        <a:pt x="27" y="255"/>
                      </a:lnTo>
                      <a:lnTo>
                        <a:pt x="53" y="253"/>
                      </a:lnTo>
                      <a:lnTo>
                        <a:pt x="77" y="251"/>
                      </a:lnTo>
                      <a:lnTo>
                        <a:pt x="101" y="245"/>
                      </a:lnTo>
                      <a:lnTo>
                        <a:pt x="126" y="239"/>
                      </a:lnTo>
                      <a:lnTo>
                        <a:pt x="149" y="229"/>
                      </a:lnTo>
                      <a:lnTo>
                        <a:pt x="174" y="217"/>
                      </a:lnTo>
                      <a:lnTo>
                        <a:pt x="199" y="205"/>
                      </a:lnTo>
                      <a:lnTo>
                        <a:pt x="221" y="190"/>
                      </a:lnTo>
                      <a:lnTo>
                        <a:pt x="244" y="172"/>
                      </a:lnTo>
                      <a:lnTo>
                        <a:pt x="267" y="153"/>
                      </a:lnTo>
                      <a:lnTo>
                        <a:pt x="289" y="129"/>
                      </a:lnTo>
                      <a:lnTo>
                        <a:pt x="312" y="105"/>
                      </a:lnTo>
                      <a:lnTo>
                        <a:pt x="333" y="77"/>
                      </a:lnTo>
                      <a:lnTo>
                        <a:pt x="358" y="45"/>
                      </a:lnTo>
                      <a:lnTo>
                        <a:pt x="379" y="12"/>
                      </a:lnTo>
                      <a:lnTo>
                        <a:pt x="377" y="13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6" name="Freeform 1060"/>
                <p:cNvSpPr>
                  <a:spLocks/>
                </p:cNvSpPr>
                <p:nvPr/>
              </p:nvSpPr>
              <p:spPr bwMode="auto">
                <a:xfrm>
                  <a:off x="3398" y="2490"/>
                  <a:ext cx="49" cy="38"/>
                </a:xfrm>
                <a:custGeom>
                  <a:avLst/>
                  <a:gdLst/>
                  <a:ahLst/>
                  <a:cxnLst>
                    <a:cxn ang="0">
                      <a:pos x="175" y="7"/>
                    </a:cxn>
                    <a:cxn ang="0">
                      <a:pos x="177" y="0"/>
                    </a:cxn>
                    <a:cxn ang="0">
                      <a:pos x="168" y="10"/>
                    </a:cxn>
                    <a:cxn ang="0">
                      <a:pos x="160" y="18"/>
                    </a:cxn>
                    <a:cxn ang="0">
                      <a:pos x="149" y="29"/>
                    </a:cxn>
                    <a:cxn ang="0">
                      <a:pos x="140" y="35"/>
                    </a:cxn>
                    <a:cxn ang="0">
                      <a:pos x="128" y="43"/>
                    </a:cxn>
                    <a:cxn ang="0">
                      <a:pos x="117" y="53"/>
                    </a:cxn>
                    <a:cxn ang="0">
                      <a:pos x="104" y="60"/>
                    </a:cxn>
                    <a:cxn ang="0">
                      <a:pos x="92" y="68"/>
                    </a:cxn>
                    <a:cxn ang="0">
                      <a:pos x="80" y="75"/>
                    </a:cxn>
                    <a:cxn ang="0">
                      <a:pos x="69" y="83"/>
                    </a:cxn>
                    <a:cxn ang="0">
                      <a:pos x="56" y="92"/>
                    </a:cxn>
                    <a:cxn ang="0">
                      <a:pos x="44" y="100"/>
                    </a:cxn>
                    <a:cxn ang="0">
                      <a:pos x="32" y="111"/>
                    </a:cxn>
                    <a:cxn ang="0">
                      <a:pos x="20" y="120"/>
                    </a:cxn>
                    <a:cxn ang="0">
                      <a:pos x="9" y="131"/>
                    </a:cxn>
                    <a:cxn ang="0">
                      <a:pos x="0" y="142"/>
                    </a:cxn>
                    <a:cxn ang="0">
                      <a:pos x="13" y="155"/>
                    </a:cxn>
                    <a:cxn ang="0">
                      <a:pos x="24" y="145"/>
                    </a:cxn>
                    <a:cxn ang="0">
                      <a:pos x="33" y="135"/>
                    </a:cxn>
                    <a:cxn ang="0">
                      <a:pos x="44" y="126"/>
                    </a:cxn>
                    <a:cxn ang="0">
                      <a:pos x="54" y="117"/>
                    </a:cxn>
                    <a:cxn ang="0">
                      <a:pos x="67" y="108"/>
                    </a:cxn>
                    <a:cxn ang="0">
                      <a:pos x="78" y="100"/>
                    </a:cxn>
                    <a:cxn ang="0">
                      <a:pos x="90" y="92"/>
                    </a:cxn>
                    <a:cxn ang="0">
                      <a:pos x="103" y="85"/>
                    </a:cxn>
                    <a:cxn ang="0">
                      <a:pos x="114" y="76"/>
                    </a:cxn>
                    <a:cxn ang="0">
                      <a:pos x="127" y="69"/>
                    </a:cxn>
                    <a:cxn ang="0">
                      <a:pos x="139" y="61"/>
                    </a:cxn>
                    <a:cxn ang="0">
                      <a:pos x="149" y="53"/>
                    </a:cxn>
                    <a:cxn ang="0">
                      <a:pos x="162" y="43"/>
                    </a:cxn>
                    <a:cxn ang="0">
                      <a:pos x="172" y="33"/>
                    </a:cxn>
                    <a:cxn ang="0">
                      <a:pos x="183" y="24"/>
                    </a:cxn>
                    <a:cxn ang="0">
                      <a:pos x="191" y="13"/>
                    </a:cxn>
                    <a:cxn ang="0">
                      <a:pos x="194" y="7"/>
                    </a:cxn>
                    <a:cxn ang="0">
                      <a:pos x="175" y="7"/>
                    </a:cxn>
                  </a:cxnLst>
                  <a:rect l="0" t="0" r="r" b="b"/>
                  <a:pathLst>
                    <a:path w="194" h="155">
                      <a:moveTo>
                        <a:pt x="175" y="7"/>
                      </a:moveTo>
                      <a:lnTo>
                        <a:pt x="177" y="0"/>
                      </a:lnTo>
                      <a:lnTo>
                        <a:pt x="168" y="10"/>
                      </a:lnTo>
                      <a:lnTo>
                        <a:pt x="160" y="18"/>
                      </a:lnTo>
                      <a:lnTo>
                        <a:pt x="149" y="29"/>
                      </a:lnTo>
                      <a:lnTo>
                        <a:pt x="140" y="35"/>
                      </a:lnTo>
                      <a:lnTo>
                        <a:pt x="128" y="43"/>
                      </a:lnTo>
                      <a:lnTo>
                        <a:pt x="117" y="53"/>
                      </a:lnTo>
                      <a:lnTo>
                        <a:pt x="104" y="60"/>
                      </a:lnTo>
                      <a:lnTo>
                        <a:pt x="92" y="68"/>
                      </a:lnTo>
                      <a:lnTo>
                        <a:pt x="80" y="75"/>
                      </a:lnTo>
                      <a:lnTo>
                        <a:pt x="69" y="83"/>
                      </a:lnTo>
                      <a:lnTo>
                        <a:pt x="56" y="92"/>
                      </a:lnTo>
                      <a:lnTo>
                        <a:pt x="44" y="100"/>
                      </a:lnTo>
                      <a:lnTo>
                        <a:pt x="32" y="111"/>
                      </a:lnTo>
                      <a:lnTo>
                        <a:pt x="20" y="120"/>
                      </a:lnTo>
                      <a:lnTo>
                        <a:pt x="9" y="131"/>
                      </a:lnTo>
                      <a:lnTo>
                        <a:pt x="0" y="142"/>
                      </a:lnTo>
                      <a:lnTo>
                        <a:pt x="13" y="155"/>
                      </a:lnTo>
                      <a:lnTo>
                        <a:pt x="24" y="145"/>
                      </a:lnTo>
                      <a:lnTo>
                        <a:pt x="33" y="135"/>
                      </a:lnTo>
                      <a:lnTo>
                        <a:pt x="44" y="126"/>
                      </a:lnTo>
                      <a:lnTo>
                        <a:pt x="54" y="117"/>
                      </a:lnTo>
                      <a:lnTo>
                        <a:pt x="67" y="108"/>
                      </a:lnTo>
                      <a:lnTo>
                        <a:pt x="78" y="100"/>
                      </a:lnTo>
                      <a:lnTo>
                        <a:pt x="90" y="92"/>
                      </a:lnTo>
                      <a:lnTo>
                        <a:pt x="103" y="85"/>
                      </a:lnTo>
                      <a:lnTo>
                        <a:pt x="114" y="76"/>
                      </a:lnTo>
                      <a:lnTo>
                        <a:pt x="127" y="69"/>
                      </a:lnTo>
                      <a:lnTo>
                        <a:pt x="139" y="61"/>
                      </a:lnTo>
                      <a:lnTo>
                        <a:pt x="149" y="53"/>
                      </a:lnTo>
                      <a:lnTo>
                        <a:pt x="162" y="43"/>
                      </a:lnTo>
                      <a:lnTo>
                        <a:pt x="172" y="33"/>
                      </a:lnTo>
                      <a:lnTo>
                        <a:pt x="183" y="24"/>
                      </a:lnTo>
                      <a:lnTo>
                        <a:pt x="191" y="13"/>
                      </a:lnTo>
                      <a:lnTo>
                        <a:pt x="194" y="7"/>
                      </a:ln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7" name="Freeform 1061"/>
                <p:cNvSpPr>
                  <a:spLocks/>
                </p:cNvSpPr>
                <p:nvPr/>
              </p:nvSpPr>
              <p:spPr bwMode="auto">
                <a:xfrm>
                  <a:off x="3433" y="2487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22"/>
                    </a:cxn>
                    <a:cxn ang="0">
                      <a:pos x="1" y="19"/>
                    </a:cxn>
                    <a:cxn ang="0">
                      <a:pos x="7" y="22"/>
                    </a:cxn>
                    <a:cxn ang="0">
                      <a:pos x="15" y="22"/>
                    </a:cxn>
                    <a:cxn ang="0">
                      <a:pos x="21" y="22"/>
                    </a:cxn>
                    <a:cxn ang="0">
                      <a:pos x="29" y="24"/>
                    </a:cxn>
                    <a:cxn ang="0">
                      <a:pos x="35" y="25"/>
                    </a:cxn>
                    <a:cxn ang="0">
                      <a:pos x="37" y="26"/>
                    </a:cxn>
                    <a:cxn ang="0">
                      <a:pos x="34" y="19"/>
                    </a:cxn>
                    <a:cxn ang="0">
                      <a:pos x="53" y="19"/>
                    </a:cxn>
                    <a:cxn ang="0">
                      <a:pos x="45" y="10"/>
                    </a:cxn>
                    <a:cxn ang="0">
                      <a:pos x="40" y="6"/>
                    </a:cxn>
                    <a:cxn ang="0">
                      <a:pos x="31" y="5"/>
                    </a:cxn>
                    <a:cxn ang="0">
                      <a:pos x="23" y="4"/>
                    </a:cxn>
                    <a:cxn ang="0">
                      <a:pos x="15" y="3"/>
                    </a:cxn>
                    <a:cxn ang="0">
                      <a:pos x="7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53" h="26">
                      <a:moveTo>
                        <a:pt x="0" y="19"/>
                      </a:moveTo>
                      <a:lnTo>
                        <a:pt x="0" y="22"/>
                      </a:lnTo>
                      <a:lnTo>
                        <a:pt x="1" y="19"/>
                      </a:lnTo>
                      <a:lnTo>
                        <a:pt x="7" y="22"/>
                      </a:lnTo>
                      <a:lnTo>
                        <a:pt x="15" y="22"/>
                      </a:lnTo>
                      <a:lnTo>
                        <a:pt x="21" y="22"/>
                      </a:lnTo>
                      <a:lnTo>
                        <a:pt x="29" y="24"/>
                      </a:lnTo>
                      <a:lnTo>
                        <a:pt x="35" y="25"/>
                      </a:lnTo>
                      <a:lnTo>
                        <a:pt x="37" y="26"/>
                      </a:lnTo>
                      <a:lnTo>
                        <a:pt x="34" y="19"/>
                      </a:lnTo>
                      <a:lnTo>
                        <a:pt x="53" y="19"/>
                      </a:lnTo>
                      <a:lnTo>
                        <a:pt x="45" y="10"/>
                      </a:lnTo>
                      <a:lnTo>
                        <a:pt x="40" y="6"/>
                      </a:lnTo>
                      <a:lnTo>
                        <a:pt x="31" y="5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8" name="Freeform 1062"/>
                <p:cNvSpPr>
                  <a:spLocks/>
                </p:cNvSpPr>
                <p:nvPr/>
              </p:nvSpPr>
              <p:spPr bwMode="auto">
                <a:xfrm>
                  <a:off x="3298" y="2487"/>
                  <a:ext cx="135" cy="67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3" y="261"/>
                    </a:cxn>
                    <a:cxn ang="0">
                      <a:pos x="50" y="271"/>
                    </a:cxn>
                    <a:cxn ang="0">
                      <a:pos x="94" y="275"/>
                    </a:cxn>
                    <a:cxn ang="0">
                      <a:pos x="133" y="270"/>
                    </a:cxn>
                    <a:cxn ang="0">
                      <a:pos x="171" y="259"/>
                    </a:cxn>
                    <a:cxn ang="0">
                      <a:pos x="203" y="243"/>
                    </a:cxn>
                    <a:cxn ang="0">
                      <a:pos x="236" y="224"/>
                    </a:cxn>
                    <a:cxn ang="0">
                      <a:pos x="265" y="200"/>
                    </a:cxn>
                    <a:cxn ang="0">
                      <a:pos x="293" y="175"/>
                    </a:cxn>
                    <a:cxn ang="0">
                      <a:pos x="321" y="150"/>
                    </a:cxn>
                    <a:cxn ang="0">
                      <a:pos x="346" y="124"/>
                    </a:cxn>
                    <a:cxn ang="0">
                      <a:pos x="375" y="99"/>
                    </a:cxn>
                    <a:cxn ang="0">
                      <a:pos x="404" y="75"/>
                    </a:cxn>
                    <a:cxn ang="0">
                      <a:pos x="434" y="55"/>
                    </a:cxn>
                    <a:cxn ang="0">
                      <a:pos x="467" y="40"/>
                    </a:cxn>
                    <a:cxn ang="0">
                      <a:pos x="503" y="28"/>
                    </a:cxn>
                    <a:cxn ang="0">
                      <a:pos x="541" y="19"/>
                    </a:cxn>
                    <a:cxn ang="0">
                      <a:pos x="541" y="0"/>
                    </a:cxn>
                    <a:cxn ang="0">
                      <a:pos x="498" y="9"/>
                    </a:cxn>
                    <a:cxn ang="0">
                      <a:pos x="460" y="19"/>
                    </a:cxn>
                    <a:cxn ang="0">
                      <a:pos x="425" y="40"/>
                    </a:cxn>
                    <a:cxn ang="0">
                      <a:pos x="394" y="59"/>
                    </a:cxn>
                    <a:cxn ang="0">
                      <a:pos x="364" y="85"/>
                    </a:cxn>
                    <a:cxn ang="0">
                      <a:pos x="335" y="109"/>
                    </a:cxn>
                    <a:cxn ang="0">
                      <a:pos x="308" y="136"/>
                    </a:cxn>
                    <a:cxn ang="0">
                      <a:pos x="280" y="161"/>
                    </a:cxn>
                    <a:cxn ang="0">
                      <a:pos x="253" y="186"/>
                    </a:cxn>
                    <a:cxn ang="0">
                      <a:pos x="225" y="207"/>
                    </a:cxn>
                    <a:cxn ang="0">
                      <a:pos x="195" y="227"/>
                    </a:cxn>
                    <a:cxn ang="0">
                      <a:pos x="165" y="240"/>
                    </a:cxn>
                    <a:cxn ang="0">
                      <a:pos x="131" y="251"/>
                    </a:cxn>
                    <a:cxn ang="0">
                      <a:pos x="94" y="254"/>
                    </a:cxn>
                    <a:cxn ang="0">
                      <a:pos x="53" y="254"/>
                    </a:cxn>
                    <a:cxn ang="0">
                      <a:pos x="6" y="243"/>
                    </a:cxn>
                    <a:cxn ang="0">
                      <a:pos x="9" y="243"/>
                    </a:cxn>
                    <a:cxn ang="0">
                      <a:pos x="0" y="261"/>
                    </a:cxn>
                  </a:cxnLst>
                  <a:rect l="0" t="0" r="r" b="b"/>
                  <a:pathLst>
                    <a:path w="541" h="275">
                      <a:moveTo>
                        <a:pt x="0" y="261"/>
                      </a:moveTo>
                      <a:lnTo>
                        <a:pt x="3" y="261"/>
                      </a:lnTo>
                      <a:lnTo>
                        <a:pt x="50" y="271"/>
                      </a:lnTo>
                      <a:lnTo>
                        <a:pt x="94" y="275"/>
                      </a:lnTo>
                      <a:lnTo>
                        <a:pt x="133" y="270"/>
                      </a:lnTo>
                      <a:lnTo>
                        <a:pt x="171" y="259"/>
                      </a:lnTo>
                      <a:lnTo>
                        <a:pt x="203" y="243"/>
                      </a:lnTo>
                      <a:lnTo>
                        <a:pt x="236" y="224"/>
                      </a:lnTo>
                      <a:lnTo>
                        <a:pt x="265" y="200"/>
                      </a:lnTo>
                      <a:lnTo>
                        <a:pt x="293" y="175"/>
                      </a:lnTo>
                      <a:lnTo>
                        <a:pt x="321" y="150"/>
                      </a:lnTo>
                      <a:lnTo>
                        <a:pt x="346" y="124"/>
                      </a:lnTo>
                      <a:lnTo>
                        <a:pt x="375" y="99"/>
                      </a:lnTo>
                      <a:lnTo>
                        <a:pt x="404" y="75"/>
                      </a:lnTo>
                      <a:lnTo>
                        <a:pt x="434" y="55"/>
                      </a:lnTo>
                      <a:lnTo>
                        <a:pt x="467" y="40"/>
                      </a:lnTo>
                      <a:lnTo>
                        <a:pt x="503" y="28"/>
                      </a:lnTo>
                      <a:lnTo>
                        <a:pt x="541" y="19"/>
                      </a:lnTo>
                      <a:lnTo>
                        <a:pt x="541" y="0"/>
                      </a:lnTo>
                      <a:lnTo>
                        <a:pt x="498" y="9"/>
                      </a:lnTo>
                      <a:lnTo>
                        <a:pt x="460" y="19"/>
                      </a:lnTo>
                      <a:lnTo>
                        <a:pt x="425" y="40"/>
                      </a:lnTo>
                      <a:lnTo>
                        <a:pt x="394" y="59"/>
                      </a:lnTo>
                      <a:lnTo>
                        <a:pt x="364" y="85"/>
                      </a:lnTo>
                      <a:lnTo>
                        <a:pt x="335" y="109"/>
                      </a:lnTo>
                      <a:lnTo>
                        <a:pt x="308" y="136"/>
                      </a:lnTo>
                      <a:lnTo>
                        <a:pt x="280" y="161"/>
                      </a:lnTo>
                      <a:lnTo>
                        <a:pt x="253" y="186"/>
                      </a:lnTo>
                      <a:lnTo>
                        <a:pt x="225" y="207"/>
                      </a:lnTo>
                      <a:lnTo>
                        <a:pt x="195" y="227"/>
                      </a:lnTo>
                      <a:lnTo>
                        <a:pt x="165" y="240"/>
                      </a:lnTo>
                      <a:lnTo>
                        <a:pt x="131" y="251"/>
                      </a:lnTo>
                      <a:lnTo>
                        <a:pt x="94" y="254"/>
                      </a:lnTo>
                      <a:lnTo>
                        <a:pt x="53" y="254"/>
                      </a:lnTo>
                      <a:lnTo>
                        <a:pt x="6" y="243"/>
                      </a:lnTo>
                      <a:lnTo>
                        <a:pt x="9" y="243"/>
                      </a:lnTo>
                      <a:lnTo>
                        <a:pt x="0" y="26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39" name="Freeform 1063"/>
                <p:cNvSpPr>
                  <a:spLocks/>
                </p:cNvSpPr>
                <p:nvPr/>
              </p:nvSpPr>
              <p:spPr bwMode="auto">
                <a:xfrm>
                  <a:off x="3235" y="2497"/>
                  <a:ext cx="65" cy="5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1" y="27"/>
                    </a:cxn>
                    <a:cxn ang="0">
                      <a:pos x="25" y="44"/>
                    </a:cxn>
                    <a:cxn ang="0">
                      <a:pos x="38" y="58"/>
                    </a:cxn>
                    <a:cxn ang="0">
                      <a:pos x="52" y="73"/>
                    </a:cxn>
                    <a:cxn ang="0">
                      <a:pos x="67" y="89"/>
                    </a:cxn>
                    <a:cxn ang="0">
                      <a:pos x="82" y="102"/>
                    </a:cxn>
                    <a:cxn ang="0">
                      <a:pos x="97" y="116"/>
                    </a:cxn>
                    <a:cxn ang="0">
                      <a:pos x="112" y="131"/>
                    </a:cxn>
                    <a:cxn ang="0">
                      <a:pos x="127" y="144"/>
                    </a:cxn>
                    <a:cxn ang="0">
                      <a:pos x="145" y="157"/>
                    </a:cxn>
                    <a:cxn ang="0">
                      <a:pos x="161" y="170"/>
                    </a:cxn>
                    <a:cxn ang="0">
                      <a:pos x="177" y="180"/>
                    </a:cxn>
                    <a:cxn ang="0">
                      <a:pos x="195" y="191"/>
                    </a:cxn>
                    <a:cxn ang="0">
                      <a:pos x="213" y="202"/>
                    </a:cxn>
                    <a:cxn ang="0">
                      <a:pos x="232" y="213"/>
                    </a:cxn>
                    <a:cxn ang="0">
                      <a:pos x="250" y="220"/>
                    </a:cxn>
                    <a:cxn ang="0">
                      <a:pos x="259" y="202"/>
                    </a:cxn>
                    <a:cxn ang="0">
                      <a:pos x="240" y="194"/>
                    </a:cxn>
                    <a:cxn ang="0">
                      <a:pos x="221" y="185"/>
                    </a:cxn>
                    <a:cxn ang="0">
                      <a:pos x="205" y="175"/>
                    </a:cxn>
                    <a:cxn ang="0">
                      <a:pos x="188" y="164"/>
                    </a:cxn>
                    <a:cxn ang="0">
                      <a:pos x="171" y="152"/>
                    </a:cxn>
                    <a:cxn ang="0">
                      <a:pos x="155" y="140"/>
                    </a:cxn>
                    <a:cxn ang="0">
                      <a:pos x="139" y="129"/>
                    </a:cxn>
                    <a:cxn ang="0">
                      <a:pos x="124" y="115"/>
                    </a:cxn>
                    <a:cxn ang="0">
                      <a:pos x="109" y="102"/>
                    </a:cxn>
                    <a:cxn ang="0">
                      <a:pos x="95" y="88"/>
                    </a:cxn>
                    <a:cxn ang="0">
                      <a:pos x="80" y="75"/>
                    </a:cxn>
                    <a:cxn ang="0">
                      <a:pos x="67" y="60"/>
                    </a:cxn>
                    <a:cxn ang="0">
                      <a:pos x="52" y="45"/>
                    </a:cxn>
                    <a:cxn ang="0">
                      <a:pos x="39" y="31"/>
                    </a:cxn>
                    <a:cxn ang="0">
                      <a:pos x="26" y="14"/>
                    </a:cxn>
                    <a:cxn ang="0">
                      <a:pos x="1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59" h="220">
                      <a:moveTo>
                        <a:pt x="0" y="12"/>
                      </a:moveTo>
                      <a:lnTo>
                        <a:pt x="11" y="27"/>
                      </a:lnTo>
                      <a:lnTo>
                        <a:pt x="25" y="44"/>
                      </a:lnTo>
                      <a:lnTo>
                        <a:pt x="38" y="58"/>
                      </a:lnTo>
                      <a:lnTo>
                        <a:pt x="52" y="73"/>
                      </a:lnTo>
                      <a:lnTo>
                        <a:pt x="67" y="89"/>
                      </a:lnTo>
                      <a:lnTo>
                        <a:pt x="82" y="102"/>
                      </a:lnTo>
                      <a:lnTo>
                        <a:pt x="97" y="116"/>
                      </a:lnTo>
                      <a:lnTo>
                        <a:pt x="112" y="131"/>
                      </a:lnTo>
                      <a:lnTo>
                        <a:pt x="127" y="144"/>
                      </a:lnTo>
                      <a:lnTo>
                        <a:pt x="145" y="157"/>
                      </a:lnTo>
                      <a:lnTo>
                        <a:pt x="161" y="170"/>
                      </a:lnTo>
                      <a:lnTo>
                        <a:pt x="177" y="180"/>
                      </a:lnTo>
                      <a:lnTo>
                        <a:pt x="195" y="191"/>
                      </a:lnTo>
                      <a:lnTo>
                        <a:pt x="213" y="202"/>
                      </a:lnTo>
                      <a:lnTo>
                        <a:pt x="232" y="213"/>
                      </a:lnTo>
                      <a:lnTo>
                        <a:pt x="250" y="220"/>
                      </a:lnTo>
                      <a:lnTo>
                        <a:pt x="259" y="202"/>
                      </a:lnTo>
                      <a:lnTo>
                        <a:pt x="240" y="194"/>
                      </a:lnTo>
                      <a:lnTo>
                        <a:pt x="221" y="185"/>
                      </a:lnTo>
                      <a:lnTo>
                        <a:pt x="205" y="175"/>
                      </a:lnTo>
                      <a:lnTo>
                        <a:pt x="188" y="164"/>
                      </a:lnTo>
                      <a:lnTo>
                        <a:pt x="171" y="152"/>
                      </a:lnTo>
                      <a:lnTo>
                        <a:pt x="155" y="140"/>
                      </a:lnTo>
                      <a:lnTo>
                        <a:pt x="139" y="129"/>
                      </a:lnTo>
                      <a:lnTo>
                        <a:pt x="124" y="115"/>
                      </a:lnTo>
                      <a:lnTo>
                        <a:pt x="109" y="102"/>
                      </a:lnTo>
                      <a:lnTo>
                        <a:pt x="95" y="88"/>
                      </a:lnTo>
                      <a:lnTo>
                        <a:pt x="80" y="75"/>
                      </a:lnTo>
                      <a:lnTo>
                        <a:pt x="67" y="60"/>
                      </a:lnTo>
                      <a:lnTo>
                        <a:pt x="52" y="45"/>
                      </a:lnTo>
                      <a:lnTo>
                        <a:pt x="39" y="31"/>
                      </a:lnTo>
                      <a:lnTo>
                        <a:pt x="26" y="14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0" name="Freeform 1064"/>
                <p:cNvSpPr>
                  <a:spLocks/>
                </p:cNvSpPr>
                <p:nvPr/>
              </p:nvSpPr>
              <p:spPr bwMode="auto">
                <a:xfrm>
                  <a:off x="3226" y="2437"/>
                  <a:ext cx="13" cy="63"/>
                </a:xfrm>
                <a:custGeom>
                  <a:avLst/>
                  <a:gdLst/>
                  <a:ahLst/>
                  <a:cxnLst>
                    <a:cxn ang="0">
                      <a:pos x="42" y="1"/>
                    </a:cxn>
                    <a:cxn ang="0">
                      <a:pos x="43" y="0"/>
                    </a:cxn>
                    <a:cxn ang="0">
                      <a:pos x="26" y="26"/>
                    </a:cxn>
                    <a:cxn ang="0">
                      <a:pos x="12" y="56"/>
                    </a:cxn>
                    <a:cxn ang="0">
                      <a:pos x="4" y="88"/>
                    </a:cxn>
                    <a:cxn ang="0">
                      <a:pos x="0" y="121"/>
                    </a:cxn>
                    <a:cxn ang="0">
                      <a:pos x="1" y="155"/>
                    </a:cxn>
                    <a:cxn ang="0">
                      <a:pos x="7" y="188"/>
                    </a:cxn>
                    <a:cxn ang="0">
                      <a:pos x="21" y="219"/>
                    </a:cxn>
                    <a:cxn ang="0">
                      <a:pos x="40" y="250"/>
                    </a:cxn>
                    <a:cxn ang="0">
                      <a:pos x="54" y="238"/>
                    </a:cxn>
                    <a:cxn ang="0">
                      <a:pos x="37" y="210"/>
                    </a:cxn>
                    <a:cxn ang="0">
                      <a:pos x="26" y="184"/>
                    </a:cxn>
                    <a:cxn ang="0">
                      <a:pos x="20" y="152"/>
                    </a:cxn>
                    <a:cxn ang="0">
                      <a:pos x="19" y="121"/>
                    </a:cxn>
                    <a:cxn ang="0">
                      <a:pos x="22" y="90"/>
                    </a:cxn>
                    <a:cxn ang="0">
                      <a:pos x="30" y="62"/>
                    </a:cxn>
                    <a:cxn ang="0">
                      <a:pos x="42" y="37"/>
                    </a:cxn>
                    <a:cxn ang="0">
                      <a:pos x="58" y="13"/>
                    </a:cxn>
                    <a:cxn ang="0">
                      <a:pos x="58" y="12"/>
                    </a:cxn>
                    <a:cxn ang="0">
                      <a:pos x="42" y="1"/>
                    </a:cxn>
                  </a:cxnLst>
                  <a:rect l="0" t="0" r="r" b="b"/>
                  <a:pathLst>
                    <a:path w="58" h="250">
                      <a:moveTo>
                        <a:pt x="42" y="1"/>
                      </a:moveTo>
                      <a:lnTo>
                        <a:pt x="43" y="0"/>
                      </a:lnTo>
                      <a:lnTo>
                        <a:pt x="26" y="26"/>
                      </a:lnTo>
                      <a:lnTo>
                        <a:pt x="12" y="56"/>
                      </a:lnTo>
                      <a:lnTo>
                        <a:pt x="4" y="88"/>
                      </a:lnTo>
                      <a:lnTo>
                        <a:pt x="0" y="121"/>
                      </a:lnTo>
                      <a:lnTo>
                        <a:pt x="1" y="155"/>
                      </a:lnTo>
                      <a:lnTo>
                        <a:pt x="7" y="188"/>
                      </a:lnTo>
                      <a:lnTo>
                        <a:pt x="21" y="219"/>
                      </a:lnTo>
                      <a:lnTo>
                        <a:pt x="40" y="250"/>
                      </a:lnTo>
                      <a:lnTo>
                        <a:pt x="54" y="238"/>
                      </a:lnTo>
                      <a:lnTo>
                        <a:pt x="37" y="210"/>
                      </a:lnTo>
                      <a:lnTo>
                        <a:pt x="26" y="184"/>
                      </a:lnTo>
                      <a:lnTo>
                        <a:pt x="20" y="152"/>
                      </a:lnTo>
                      <a:lnTo>
                        <a:pt x="19" y="121"/>
                      </a:lnTo>
                      <a:lnTo>
                        <a:pt x="22" y="90"/>
                      </a:lnTo>
                      <a:lnTo>
                        <a:pt x="30" y="62"/>
                      </a:lnTo>
                      <a:lnTo>
                        <a:pt x="42" y="37"/>
                      </a:lnTo>
                      <a:lnTo>
                        <a:pt x="58" y="13"/>
                      </a:lnTo>
                      <a:lnTo>
                        <a:pt x="58" y="12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1" name="Freeform 1065"/>
                <p:cNvSpPr>
                  <a:spLocks/>
                </p:cNvSpPr>
                <p:nvPr/>
              </p:nvSpPr>
              <p:spPr bwMode="auto">
                <a:xfrm>
                  <a:off x="3236" y="2384"/>
                  <a:ext cx="46" cy="56"/>
                </a:xfrm>
                <a:custGeom>
                  <a:avLst/>
                  <a:gdLst/>
                  <a:ahLst/>
                  <a:cxnLst>
                    <a:cxn ang="0">
                      <a:pos x="164" y="6"/>
                    </a:cxn>
                    <a:cxn ang="0">
                      <a:pos x="164" y="2"/>
                    </a:cxn>
                    <a:cxn ang="0">
                      <a:pos x="161" y="18"/>
                    </a:cxn>
                    <a:cxn ang="0">
                      <a:pos x="156" y="32"/>
                    </a:cxn>
                    <a:cxn ang="0">
                      <a:pos x="151" y="46"/>
                    </a:cxn>
                    <a:cxn ang="0">
                      <a:pos x="142" y="59"/>
                    </a:cxn>
                    <a:cxn ang="0">
                      <a:pos x="132" y="70"/>
                    </a:cxn>
                    <a:cxn ang="0">
                      <a:pos x="122" y="83"/>
                    </a:cxn>
                    <a:cxn ang="0">
                      <a:pos x="111" y="94"/>
                    </a:cxn>
                    <a:cxn ang="0">
                      <a:pos x="99" y="107"/>
                    </a:cxn>
                    <a:cxn ang="0">
                      <a:pos x="87" y="119"/>
                    </a:cxn>
                    <a:cxn ang="0">
                      <a:pos x="73" y="131"/>
                    </a:cxn>
                    <a:cxn ang="0">
                      <a:pos x="60" y="143"/>
                    </a:cxn>
                    <a:cxn ang="0">
                      <a:pos x="46" y="156"/>
                    </a:cxn>
                    <a:cxn ang="0">
                      <a:pos x="35" y="169"/>
                    </a:cxn>
                    <a:cxn ang="0">
                      <a:pos x="22" y="183"/>
                    </a:cxn>
                    <a:cxn ang="0">
                      <a:pos x="11" y="199"/>
                    </a:cxn>
                    <a:cxn ang="0">
                      <a:pos x="0" y="215"/>
                    </a:cxn>
                    <a:cxn ang="0">
                      <a:pos x="16" y="226"/>
                    </a:cxn>
                    <a:cxn ang="0">
                      <a:pos x="27" y="209"/>
                    </a:cxn>
                    <a:cxn ang="0">
                      <a:pos x="36" y="196"/>
                    </a:cxn>
                    <a:cxn ang="0">
                      <a:pos x="49" y="183"/>
                    </a:cxn>
                    <a:cxn ang="0">
                      <a:pos x="62" y="169"/>
                    </a:cxn>
                    <a:cxn ang="0">
                      <a:pos x="72" y="157"/>
                    </a:cxn>
                    <a:cxn ang="0">
                      <a:pos x="85" y="145"/>
                    </a:cxn>
                    <a:cxn ang="0">
                      <a:pos x="99" y="133"/>
                    </a:cxn>
                    <a:cxn ang="0">
                      <a:pos x="111" y="121"/>
                    </a:cxn>
                    <a:cxn ang="0">
                      <a:pos x="123" y="109"/>
                    </a:cxn>
                    <a:cxn ang="0">
                      <a:pos x="137" y="96"/>
                    </a:cxn>
                    <a:cxn ang="0">
                      <a:pos x="146" y="83"/>
                    </a:cxn>
                    <a:cxn ang="0">
                      <a:pos x="158" y="69"/>
                    </a:cxn>
                    <a:cxn ang="0">
                      <a:pos x="166" y="55"/>
                    </a:cxn>
                    <a:cxn ang="0">
                      <a:pos x="174" y="38"/>
                    </a:cxn>
                    <a:cxn ang="0">
                      <a:pos x="180" y="23"/>
                    </a:cxn>
                    <a:cxn ang="0">
                      <a:pos x="182" y="5"/>
                    </a:cxn>
                    <a:cxn ang="0">
                      <a:pos x="182" y="0"/>
                    </a:cxn>
                    <a:cxn ang="0">
                      <a:pos x="164" y="6"/>
                    </a:cxn>
                  </a:cxnLst>
                  <a:rect l="0" t="0" r="r" b="b"/>
                  <a:pathLst>
                    <a:path w="182" h="226">
                      <a:moveTo>
                        <a:pt x="164" y="6"/>
                      </a:moveTo>
                      <a:lnTo>
                        <a:pt x="164" y="2"/>
                      </a:lnTo>
                      <a:lnTo>
                        <a:pt x="161" y="18"/>
                      </a:lnTo>
                      <a:lnTo>
                        <a:pt x="156" y="32"/>
                      </a:lnTo>
                      <a:lnTo>
                        <a:pt x="151" y="46"/>
                      </a:lnTo>
                      <a:lnTo>
                        <a:pt x="142" y="59"/>
                      </a:lnTo>
                      <a:lnTo>
                        <a:pt x="132" y="70"/>
                      </a:lnTo>
                      <a:lnTo>
                        <a:pt x="122" y="83"/>
                      </a:lnTo>
                      <a:lnTo>
                        <a:pt x="111" y="94"/>
                      </a:lnTo>
                      <a:lnTo>
                        <a:pt x="99" y="107"/>
                      </a:lnTo>
                      <a:lnTo>
                        <a:pt x="87" y="119"/>
                      </a:lnTo>
                      <a:lnTo>
                        <a:pt x="73" y="131"/>
                      </a:lnTo>
                      <a:lnTo>
                        <a:pt x="60" y="143"/>
                      </a:lnTo>
                      <a:lnTo>
                        <a:pt x="46" y="156"/>
                      </a:lnTo>
                      <a:lnTo>
                        <a:pt x="35" y="169"/>
                      </a:lnTo>
                      <a:lnTo>
                        <a:pt x="22" y="183"/>
                      </a:lnTo>
                      <a:lnTo>
                        <a:pt x="11" y="199"/>
                      </a:lnTo>
                      <a:lnTo>
                        <a:pt x="0" y="215"/>
                      </a:lnTo>
                      <a:lnTo>
                        <a:pt x="16" y="226"/>
                      </a:lnTo>
                      <a:lnTo>
                        <a:pt x="27" y="209"/>
                      </a:lnTo>
                      <a:lnTo>
                        <a:pt x="36" y="196"/>
                      </a:lnTo>
                      <a:lnTo>
                        <a:pt x="49" y="183"/>
                      </a:lnTo>
                      <a:lnTo>
                        <a:pt x="62" y="169"/>
                      </a:lnTo>
                      <a:lnTo>
                        <a:pt x="72" y="157"/>
                      </a:lnTo>
                      <a:lnTo>
                        <a:pt x="85" y="145"/>
                      </a:lnTo>
                      <a:lnTo>
                        <a:pt x="99" y="133"/>
                      </a:lnTo>
                      <a:lnTo>
                        <a:pt x="111" y="121"/>
                      </a:lnTo>
                      <a:lnTo>
                        <a:pt x="123" y="109"/>
                      </a:lnTo>
                      <a:lnTo>
                        <a:pt x="137" y="96"/>
                      </a:lnTo>
                      <a:lnTo>
                        <a:pt x="146" y="83"/>
                      </a:lnTo>
                      <a:lnTo>
                        <a:pt x="158" y="69"/>
                      </a:lnTo>
                      <a:lnTo>
                        <a:pt x="166" y="55"/>
                      </a:lnTo>
                      <a:lnTo>
                        <a:pt x="174" y="38"/>
                      </a:lnTo>
                      <a:lnTo>
                        <a:pt x="180" y="23"/>
                      </a:lnTo>
                      <a:lnTo>
                        <a:pt x="182" y="5"/>
                      </a:lnTo>
                      <a:lnTo>
                        <a:pt x="182" y="0"/>
                      </a:lnTo>
                      <a:lnTo>
                        <a:pt x="164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2" name="Freeform 1066"/>
                <p:cNvSpPr>
                  <a:spLocks/>
                </p:cNvSpPr>
                <p:nvPr/>
              </p:nvSpPr>
              <p:spPr bwMode="auto">
                <a:xfrm>
                  <a:off x="3276" y="237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" y="17"/>
                    </a:cxn>
                    <a:cxn ang="0">
                      <a:pos x="2" y="19"/>
                    </a:cxn>
                    <a:cxn ang="0">
                      <a:pos x="4" y="23"/>
                    </a:cxn>
                    <a:cxn ang="0">
                      <a:pos x="5" y="29"/>
                    </a:cxn>
                    <a:cxn ang="0">
                      <a:pos x="23" y="23"/>
                    </a:cxn>
                    <a:cxn ang="0">
                      <a:pos x="21" y="17"/>
                    </a:cxn>
                    <a:cxn ang="0">
                      <a:pos x="19" y="11"/>
                    </a:cxn>
                    <a:cxn ang="0">
                      <a:pos x="15" y="5"/>
                    </a:cxn>
                    <a:cxn ang="0">
                      <a:pos x="10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3" h="29">
                      <a:moveTo>
                        <a:pt x="0" y="17"/>
                      </a:move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5" y="29"/>
                      </a:lnTo>
                      <a:lnTo>
                        <a:pt x="23" y="23"/>
                      </a:lnTo>
                      <a:lnTo>
                        <a:pt x="21" y="17"/>
                      </a:lnTo>
                      <a:lnTo>
                        <a:pt x="19" y="11"/>
                      </a:lnTo>
                      <a:lnTo>
                        <a:pt x="15" y="5"/>
                      </a:lnTo>
                      <a:lnTo>
                        <a:pt x="1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3" name="Freeform 1067"/>
                <p:cNvSpPr>
                  <a:spLocks/>
                </p:cNvSpPr>
                <p:nvPr/>
              </p:nvSpPr>
              <p:spPr bwMode="auto">
                <a:xfrm>
                  <a:off x="3256" y="2376"/>
                  <a:ext cx="22" cy="12"/>
                </a:xfrm>
                <a:custGeom>
                  <a:avLst/>
                  <a:gdLst/>
                  <a:ahLst/>
                  <a:cxnLst>
                    <a:cxn ang="0">
                      <a:pos x="12" y="45"/>
                    </a:cxn>
                    <a:cxn ang="0">
                      <a:pos x="11" y="47"/>
                    </a:cxn>
                    <a:cxn ang="0">
                      <a:pos x="21" y="42"/>
                    </a:cxn>
                    <a:cxn ang="0">
                      <a:pos x="30" y="35"/>
                    </a:cxn>
                    <a:cxn ang="0">
                      <a:pos x="40" y="29"/>
                    </a:cxn>
                    <a:cxn ang="0">
                      <a:pos x="46" y="24"/>
                    </a:cxn>
                    <a:cxn ang="0">
                      <a:pos x="56" y="22"/>
                    </a:cxn>
                    <a:cxn ang="0">
                      <a:pos x="64" y="20"/>
                    </a:cxn>
                    <a:cxn ang="0">
                      <a:pos x="70" y="20"/>
                    </a:cxn>
                    <a:cxn ang="0">
                      <a:pos x="78" y="24"/>
                    </a:cxn>
                    <a:cxn ang="0">
                      <a:pos x="88" y="7"/>
                    </a:cxn>
                    <a:cxn ang="0">
                      <a:pos x="76" y="1"/>
                    </a:cxn>
                    <a:cxn ang="0">
                      <a:pos x="64" y="0"/>
                    </a:cxn>
                    <a:cxn ang="0">
                      <a:pos x="51" y="3"/>
                    </a:cxn>
                    <a:cxn ang="0">
                      <a:pos x="41" y="5"/>
                    </a:cxn>
                    <a:cxn ang="0">
                      <a:pos x="29" y="12"/>
                    </a:cxn>
                    <a:cxn ang="0">
                      <a:pos x="20" y="18"/>
                    </a:cxn>
                    <a:cxn ang="0">
                      <a:pos x="11" y="24"/>
                    </a:cxn>
                    <a:cxn ang="0">
                      <a:pos x="3" y="30"/>
                    </a:cxn>
                    <a:cxn ang="0">
                      <a:pos x="0" y="31"/>
                    </a:cxn>
                    <a:cxn ang="0">
                      <a:pos x="12" y="45"/>
                    </a:cxn>
                  </a:cxnLst>
                  <a:rect l="0" t="0" r="r" b="b"/>
                  <a:pathLst>
                    <a:path w="88" h="47">
                      <a:moveTo>
                        <a:pt x="12" y="45"/>
                      </a:moveTo>
                      <a:lnTo>
                        <a:pt x="11" y="47"/>
                      </a:lnTo>
                      <a:lnTo>
                        <a:pt x="21" y="42"/>
                      </a:lnTo>
                      <a:lnTo>
                        <a:pt x="30" y="35"/>
                      </a:lnTo>
                      <a:lnTo>
                        <a:pt x="40" y="29"/>
                      </a:lnTo>
                      <a:lnTo>
                        <a:pt x="46" y="24"/>
                      </a:lnTo>
                      <a:lnTo>
                        <a:pt x="56" y="22"/>
                      </a:lnTo>
                      <a:lnTo>
                        <a:pt x="64" y="20"/>
                      </a:lnTo>
                      <a:lnTo>
                        <a:pt x="70" y="20"/>
                      </a:lnTo>
                      <a:lnTo>
                        <a:pt x="78" y="24"/>
                      </a:lnTo>
                      <a:lnTo>
                        <a:pt x="88" y="7"/>
                      </a:lnTo>
                      <a:lnTo>
                        <a:pt x="76" y="1"/>
                      </a:lnTo>
                      <a:lnTo>
                        <a:pt x="64" y="0"/>
                      </a:lnTo>
                      <a:lnTo>
                        <a:pt x="51" y="3"/>
                      </a:lnTo>
                      <a:lnTo>
                        <a:pt x="41" y="5"/>
                      </a:lnTo>
                      <a:lnTo>
                        <a:pt x="29" y="12"/>
                      </a:lnTo>
                      <a:lnTo>
                        <a:pt x="20" y="18"/>
                      </a:lnTo>
                      <a:lnTo>
                        <a:pt x="11" y="24"/>
                      </a:lnTo>
                      <a:lnTo>
                        <a:pt x="3" y="30"/>
                      </a:lnTo>
                      <a:lnTo>
                        <a:pt x="0" y="31"/>
                      </a:lnTo>
                      <a:lnTo>
                        <a:pt x="12" y="4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4" name="Freeform 1068"/>
                <p:cNvSpPr>
                  <a:spLocks/>
                </p:cNvSpPr>
                <p:nvPr/>
              </p:nvSpPr>
              <p:spPr bwMode="auto">
                <a:xfrm>
                  <a:off x="3195" y="2384"/>
                  <a:ext cx="64" cy="92"/>
                </a:xfrm>
                <a:custGeom>
                  <a:avLst/>
                  <a:gdLst/>
                  <a:ahLst/>
                  <a:cxnLst>
                    <a:cxn ang="0">
                      <a:pos x="18" y="368"/>
                    </a:cxn>
                    <a:cxn ang="0">
                      <a:pos x="24" y="344"/>
                    </a:cxn>
                    <a:cxn ang="0">
                      <a:pos x="31" y="321"/>
                    </a:cxn>
                    <a:cxn ang="0">
                      <a:pos x="40" y="297"/>
                    </a:cxn>
                    <a:cxn ang="0">
                      <a:pos x="50" y="275"/>
                    </a:cxn>
                    <a:cxn ang="0">
                      <a:pos x="60" y="252"/>
                    </a:cxn>
                    <a:cxn ang="0">
                      <a:pos x="73" y="230"/>
                    </a:cxn>
                    <a:cxn ang="0">
                      <a:pos x="87" y="207"/>
                    </a:cxn>
                    <a:cxn ang="0">
                      <a:pos x="102" y="183"/>
                    </a:cxn>
                    <a:cxn ang="0">
                      <a:pos x="118" y="161"/>
                    </a:cxn>
                    <a:cxn ang="0">
                      <a:pos x="134" y="139"/>
                    </a:cxn>
                    <a:cxn ang="0">
                      <a:pos x="153" y="118"/>
                    </a:cxn>
                    <a:cxn ang="0">
                      <a:pos x="171" y="95"/>
                    </a:cxn>
                    <a:cxn ang="0">
                      <a:pos x="191" y="75"/>
                    </a:cxn>
                    <a:cxn ang="0">
                      <a:pos x="212" y="55"/>
                    </a:cxn>
                    <a:cxn ang="0">
                      <a:pos x="233" y="35"/>
                    </a:cxn>
                    <a:cxn ang="0">
                      <a:pos x="255" y="14"/>
                    </a:cxn>
                    <a:cxn ang="0">
                      <a:pos x="243" y="0"/>
                    </a:cxn>
                    <a:cxn ang="0">
                      <a:pos x="221" y="19"/>
                    </a:cxn>
                    <a:cxn ang="0">
                      <a:pos x="199" y="39"/>
                    </a:cxn>
                    <a:cxn ang="0">
                      <a:pos x="177" y="61"/>
                    </a:cxn>
                    <a:cxn ang="0">
                      <a:pos x="157" y="82"/>
                    </a:cxn>
                    <a:cxn ang="0">
                      <a:pos x="138" y="105"/>
                    </a:cxn>
                    <a:cxn ang="0">
                      <a:pos x="119" y="126"/>
                    </a:cxn>
                    <a:cxn ang="0">
                      <a:pos x="102" y="150"/>
                    </a:cxn>
                    <a:cxn ang="0">
                      <a:pos x="85" y="174"/>
                    </a:cxn>
                    <a:cxn ang="0">
                      <a:pos x="70" y="196"/>
                    </a:cxn>
                    <a:cxn ang="0">
                      <a:pos x="55" y="219"/>
                    </a:cxn>
                    <a:cxn ang="0">
                      <a:pos x="44" y="243"/>
                    </a:cxn>
                    <a:cxn ang="0">
                      <a:pos x="31" y="266"/>
                    </a:cxn>
                    <a:cxn ang="0">
                      <a:pos x="22" y="291"/>
                    </a:cxn>
                    <a:cxn ang="0">
                      <a:pos x="12" y="314"/>
                    </a:cxn>
                    <a:cxn ang="0">
                      <a:pos x="7" y="340"/>
                    </a:cxn>
                    <a:cxn ang="0">
                      <a:pos x="0" y="363"/>
                    </a:cxn>
                    <a:cxn ang="0">
                      <a:pos x="18" y="368"/>
                    </a:cxn>
                  </a:cxnLst>
                  <a:rect l="0" t="0" r="r" b="b"/>
                  <a:pathLst>
                    <a:path w="255" h="368">
                      <a:moveTo>
                        <a:pt x="18" y="368"/>
                      </a:moveTo>
                      <a:lnTo>
                        <a:pt x="24" y="344"/>
                      </a:lnTo>
                      <a:lnTo>
                        <a:pt x="31" y="321"/>
                      </a:lnTo>
                      <a:lnTo>
                        <a:pt x="40" y="297"/>
                      </a:lnTo>
                      <a:lnTo>
                        <a:pt x="50" y="275"/>
                      </a:lnTo>
                      <a:lnTo>
                        <a:pt x="60" y="252"/>
                      </a:lnTo>
                      <a:lnTo>
                        <a:pt x="73" y="230"/>
                      </a:lnTo>
                      <a:lnTo>
                        <a:pt x="87" y="207"/>
                      </a:lnTo>
                      <a:lnTo>
                        <a:pt x="102" y="183"/>
                      </a:lnTo>
                      <a:lnTo>
                        <a:pt x="118" y="161"/>
                      </a:lnTo>
                      <a:lnTo>
                        <a:pt x="134" y="139"/>
                      </a:lnTo>
                      <a:lnTo>
                        <a:pt x="153" y="118"/>
                      </a:lnTo>
                      <a:lnTo>
                        <a:pt x="171" y="95"/>
                      </a:lnTo>
                      <a:lnTo>
                        <a:pt x="191" y="75"/>
                      </a:lnTo>
                      <a:lnTo>
                        <a:pt x="212" y="55"/>
                      </a:lnTo>
                      <a:lnTo>
                        <a:pt x="233" y="35"/>
                      </a:lnTo>
                      <a:lnTo>
                        <a:pt x="255" y="14"/>
                      </a:lnTo>
                      <a:lnTo>
                        <a:pt x="243" y="0"/>
                      </a:lnTo>
                      <a:lnTo>
                        <a:pt x="221" y="19"/>
                      </a:lnTo>
                      <a:lnTo>
                        <a:pt x="199" y="39"/>
                      </a:lnTo>
                      <a:lnTo>
                        <a:pt x="177" y="61"/>
                      </a:lnTo>
                      <a:lnTo>
                        <a:pt x="157" y="82"/>
                      </a:lnTo>
                      <a:lnTo>
                        <a:pt x="138" y="105"/>
                      </a:lnTo>
                      <a:lnTo>
                        <a:pt x="119" y="126"/>
                      </a:lnTo>
                      <a:lnTo>
                        <a:pt x="102" y="150"/>
                      </a:lnTo>
                      <a:lnTo>
                        <a:pt x="85" y="174"/>
                      </a:lnTo>
                      <a:lnTo>
                        <a:pt x="70" y="196"/>
                      </a:lnTo>
                      <a:lnTo>
                        <a:pt x="55" y="219"/>
                      </a:lnTo>
                      <a:lnTo>
                        <a:pt x="44" y="243"/>
                      </a:lnTo>
                      <a:lnTo>
                        <a:pt x="31" y="266"/>
                      </a:lnTo>
                      <a:lnTo>
                        <a:pt x="22" y="291"/>
                      </a:lnTo>
                      <a:lnTo>
                        <a:pt x="12" y="314"/>
                      </a:lnTo>
                      <a:lnTo>
                        <a:pt x="7" y="340"/>
                      </a:lnTo>
                      <a:lnTo>
                        <a:pt x="0" y="363"/>
                      </a:lnTo>
                      <a:lnTo>
                        <a:pt x="18" y="36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5" name="Freeform 1069"/>
                <p:cNvSpPr>
                  <a:spLocks/>
                </p:cNvSpPr>
                <p:nvPr/>
              </p:nvSpPr>
              <p:spPr bwMode="auto">
                <a:xfrm>
                  <a:off x="3194" y="2475"/>
                  <a:ext cx="19" cy="58"/>
                </a:xfrm>
                <a:custGeom>
                  <a:avLst/>
                  <a:gdLst/>
                  <a:ahLst/>
                  <a:cxnLst>
                    <a:cxn ang="0">
                      <a:pos x="76" y="223"/>
                    </a:cxn>
                    <a:cxn ang="0">
                      <a:pos x="61" y="199"/>
                    </a:cxn>
                    <a:cxn ang="0">
                      <a:pos x="47" y="175"/>
                    </a:cxn>
                    <a:cxn ang="0">
                      <a:pos x="37" y="150"/>
                    </a:cxn>
                    <a:cxn ang="0">
                      <a:pos x="28" y="122"/>
                    </a:cxn>
                    <a:cxn ang="0">
                      <a:pos x="22" y="94"/>
                    </a:cxn>
                    <a:cxn ang="0">
                      <a:pos x="18" y="65"/>
                    </a:cxn>
                    <a:cxn ang="0">
                      <a:pos x="18" y="34"/>
                    </a:cxn>
                    <a:cxn ang="0">
                      <a:pos x="24" y="5"/>
                    </a:cxn>
                    <a:cxn ang="0">
                      <a:pos x="6" y="0"/>
                    </a:cxn>
                    <a:cxn ang="0">
                      <a:pos x="1" y="34"/>
                    </a:cxn>
                    <a:cxn ang="0">
                      <a:pos x="0" y="65"/>
                    </a:cxn>
                    <a:cxn ang="0">
                      <a:pos x="3" y="96"/>
                    </a:cxn>
                    <a:cxn ang="0">
                      <a:pos x="9" y="127"/>
                    </a:cxn>
                    <a:cxn ang="0">
                      <a:pos x="18" y="156"/>
                    </a:cxn>
                    <a:cxn ang="0">
                      <a:pos x="30" y="184"/>
                    </a:cxn>
                    <a:cxn ang="0">
                      <a:pos x="45" y="209"/>
                    </a:cxn>
                    <a:cxn ang="0">
                      <a:pos x="60" y="234"/>
                    </a:cxn>
                    <a:cxn ang="0">
                      <a:pos x="76" y="223"/>
                    </a:cxn>
                  </a:cxnLst>
                  <a:rect l="0" t="0" r="r" b="b"/>
                  <a:pathLst>
                    <a:path w="76" h="234">
                      <a:moveTo>
                        <a:pt x="76" y="223"/>
                      </a:moveTo>
                      <a:lnTo>
                        <a:pt x="61" y="199"/>
                      </a:lnTo>
                      <a:lnTo>
                        <a:pt x="47" y="175"/>
                      </a:lnTo>
                      <a:lnTo>
                        <a:pt x="37" y="150"/>
                      </a:lnTo>
                      <a:lnTo>
                        <a:pt x="28" y="122"/>
                      </a:lnTo>
                      <a:lnTo>
                        <a:pt x="22" y="94"/>
                      </a:lnTo>
                      <a:lnTo>
                        <a:pt x="18" y="65"/>
                      </a:lnTo>
                      <a:lnTo>
                        <a:pt x="18" y="34"/>
                      </a:lnTo>
                      <a:lnTo>
                        <a:pt x="24" y="5"/>
                      </a:lnTo>
                      <a:lnTo>
                        <a:pt x="6" y="0"/>
                      </a:lnTo>
                      <a:lnTo>
                        <a:pt x="1" y="34"/>
                      </a:lnTo>
                      <a:lnTo>
                        <a:pt x="0" y="65"/>
                      </a:lnTo>
                      <a:lnTo>
                        <a:pt x="3" y="96"/>
                      </a:lnTo>
                      <a:lnTo>
                        <a:pt x="9" y="127"/>
                      </a:lnTo>
                      <a:lnTo>
                        <a:pt x="18" y="156"/>
                      </a:lnTo>
                      <a:lnTo>
                        <a:pt x="30" y="184"/>
                      </a:lnTo>
                      <a:lnTo>
                        <a:pt x="45" y="209"/>
                      </a:lnTo>
                      <a:lnTo>
                        <a:pt x="60" y="234"/>
                      </a:lnTo>
                      <a:lnTo>
                        <a:pt x="76" y="2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6" name="Freeform 1070"/>
                <p:cNvSpPr>
                  <a:spLocks/>
                </p:cNvSpPr>
                <p:nvPr/>
              </p:nvSpPr>
              <p:spPr bwMode="auto">
                <a:xfrm>
                  <a:off x="3209" y="2531"/>
                  <a:ext cx="64" cy="52"/>
                </a:xfrm>
                <a:custGeom>
                  <a:avLst/>
                  <a:gdLst/>
                  <a:ahLst/>
                  <a:cxnLst>
                    <a:cxn ang="0">
                      <a:pos x="259" y="193"/>
                    </a:cxn>
                    <a:cxn ang="0">
                      <a:pos x="240" y="186"/>
                    </a:cxn>
                    <a:cxn ang="0">
                      <a:pos x="222" y="179"/>
                    </a:cxn>
                    <a:cxn ang="0">
                      <a:pos x="206" y="171"/>
                    </a:cxn>
                    <a:cxn ang="0">
                      <a:pos x="187" y="162"/>
                    </a:cxn>
                    <a:cxn ang="0">
                      <a:pos x="170" y="152"/>
                    </a:cxn>
                    <a:cxn ang="0">
                      <a:pos x="153" y="142"/>
                    </a:cxn>
                    <a:cxn ang="0">
                      <a:pos x="137" y="131"/>
                    </a:cxn>
                    <a:cxn ang="0">
                      <a:pos x="121" y="118"/>
                    </a:cxn>
                    <a:cxn ang="0">
                      <a:pos x="106" y="107"/>
                    </a:cxn>
                    <a:cxn ang="0">
                      <a:pos x="91" y="94"/>
                    </a:cxn>
                    <a:cxn ang="0">
                      <a:pos x="78" y="79"/>
                    </a:cxn>
                    <a:cxn ang="0">
                      <a:pos x="64" y="64"/>
                    </a:cxn>
                    <a:cxn ang="0">
                      <a:pos x="50" y="50"/>
                    </a:cxn>
                    <a:cxn ang="0">
                      <a:pos x="40" y="35"/>
                    </a:cxn>
                    <a:cxn ang="0">
                      <a:pos x="28" y="18"/>
                    </a:cxn>
                    <a:cxn ang="0">
                      <a:pos x="16" y="0"/>
                    </a:cxn>
                    <a:cxn ang="0">
                      <a:pos x="0" y="11"/>
                    </a:cxn>
                    <a:cxn ang="0">
                      <a:pos x="12" y="29"/>
                    </a:cxn>
                    <a:cxn ang="0">
                      <a:pos x="22" y="45"/>
                    </a:cxn>
                    <a:cxn ang="0">
                      <a:pos x="36" y="62"/>
                    </a:cxn>
                    <a:cxn ang="0">
                      <a:pos x="49" y="78"/>
                    </a:cxn>
                    <a:cxn ang="0">
                      <a:pos x="64" y="94"/>
                    </a:cxn>
                    <a:cxn ang="0">
                      <a:pos x="79" y="108"/>
                    </a:cxn>
                    <a:cxn ang="0">
                      <a:pos x="94" y="122"/>
                    </a:cxn>
                    <a:cxn ang="0">
                      <a:pos x="110" y="136"/>
                    </a:cxn>
                    <a:cxn ang="0">
                      <a:pos x="127" y="148"/>
                    </a:cxn>
                    <a:cxn ang="0">
                      <a:pos x="143" y="158"/>
                    </a:cxn>
                    <a:cxn ang="0">
                      <a:pos x="161" y="169"/>
                    </a:cxn>
                    <a:cxn ang="0">
                      <a:pos x="179" y="179"/>
                    </a:cxn>
                    <a:cxn ang="0">
                      <a:pos x="196" y="188"/>
                    </a:cxn>
                    <a:cxn ang="0">
                      <a:pos x="216" y="198"/>
                    </a:cxn>
                    <a:cxn ang="0">
                      <a:pos x="235" y="205"/>
                    </a:cxn>
                    <a:cxn ang="0">
                      <a:pos x="253" y="212"/>
                    </a:cxn>
                    <a:cxn ang="0">
                      <a:pos x="259" y="193"/>
                    </a:cxn>
                  </a:cxnLst>
                  <a:rect l="0" t="0" r="r" b="b"/>
                  <a:pathLst>
                    <a:path w="259" h="212">
                      <a:moveTo>
                        <a:pt x="259" y="193"/>
                      </a:moveTo>
                      <a:lnTo>
                        <a:pt x="240" y="186"/>
                      </a:lnTo>
                      <a:lnTo>
                        <a:pt x="222" y="179"/>
                      </a:lnTo>
                      <a:lnTo>
                        <a:pt x="206" y="171"/>
                      </a:lnTo>
                      <a:lnTo>
                        <a:pt x="187" y="162"/>
                      </a:lnTo>
                      <a:lnTo>
                        <a:pt x="170" y="152"/>
                      </a:lnTo>
                      <a:lnTo>
                        <a:pt x="153" y="142"/>
                      </a:lnTo>
                      <a:lnTo>
                        <a:pt x="137" y="131"/>
                      </a:lnTo>
                      <a:lnTo>
                        <a:pt x="121" y="118"/>
                      </a:lnTo>
                      <a:lnTo>
                        <a:pt x="106" y="107"/>
                      </a:lnTo>
                      <a:lnTo>
                        <a:pt x="91" y="94"/>
                      </a:lnTo>
                      <a:lnTo>
                        <a:pt x="78" y="79"/>
                      </a:lnTo>
                      <a:lnTo>
                        <a:pt x="64" y="64"/>
                      </a:lnTo>
                      <a:lnTo>
                        <a:pt x="50" y="50"/>
                      </a:lnTo>
                      <a:lnTo>
                        <a:pt x="40" y="35"/>
                      </a:lnTo>
                      <a:lnTo>
                        <a:pt x="28" y="18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12" y="29"/>
                      </a:lnTo>
                      <a:lnTo>
                        <a:pt x="22" y="45"/>
                      </a:lnTo>
                      <a:lnTo>
                        <a:pt x="36" y="62"/>
                      </a:lnTo>
                      <a:lnTo>
                        <a:pt x="49" y="78"/>
                      </a:lnTo>
                      <a:lnTo>
                        <a:pt x="64" y="94"/>
                      </a:lnTo>
                      <a:lnTo>
                        <a:pt x="79" y="108"/>
                      </a:lnTo>
                      <a:lnTo>
                        <a:pt x="94" y="122"/>
                      </a:lnTo>
                      <a:lnTo>
                        <a:pt x="110" y="136"/>
                      </a:lnTo>
                      <a:lnTo>
                        <a:pt x="127" y="148"/>
                      </a:lnTo>
                      <a:lnTo>
                        <a:pt x="143" y="158"/>
                      </a:lnTo>
                      <a:lnTo>
                        <a:pt x="161" y="169"/>
                      </a:lnTo>
                      <a:lnTo>
                        <a:pt x="179" y="179"/>
                      </a:lnTo>
                      <a:lnTo>
                        <a:pt x="196" y="188"/>
                      </a:lnTo>
                      <a:lnTo>
                        <a:pt x="216" y="198"/>
                      </a:lnTo>
                      <a:lnTo>
                        <a:pt x="235" y="205"/>
                      </a:lnTo>
                      <a:lnTo>
                        <a:pt x="253" y="212"/>
                      </a:lnTo>
                      <a:lnTo>
                        <a:pt x="259" y="19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7" name="Freeform 1071"/>
                <p:cNvSpPr>
                  <a:spLocks/>
                </p:cNvSpPr>
                <p:nvPr/>
              </p:nvSpPr>
              <p:spPr bwMode="auto">
                <a:xfrm>
                  <a:off x="3272" y="2579"/>
                  <a:ext cx="35" cy="10"/>
                </a:xfrm>
                <a:custGeom>
                  <a:avLst/>
                  <a:gdLst/>
                  <a:ahLst/>
                  <a:cxnLst>
                    <a:cxn ang="0">
                      <a:pos x="139" y="20"/>
                    </a:cxn>
                    <a:cxn ang="0">
                      <a:pos x="139" y="21"/>
                    </a:cxn>
                    <a:cxn ang="0">
                      <a:pos x="124" y="20"/>
                    </a:cxn>
                    <a:cxn ang="0">
                      <a:pos x="108" y="20"/>
                    </a:cxn>
                    <a:cxn ang="0">
                      <a:pos x="91" y="18"/>
                    </a:cxn>
                    <a:cxn ang="0">
                      <a:pos x="71" y="15"/>
                    </a:cxn>
                    <a:cxn ang="0">
                      <a:pos x="52" y="11"/>
                    </a:cxn>
                    <a:cxn ang="0">
                      <a:pos x="35" y="8"/>
                    </a:cxn>
                    <a:cxn ang="0">
                      <a:pos x="19" y="3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15" y="22"/>
                    </a:cxn>
                    <a:cxn ang="0">
                      <a:pos x="33" y="27"/>
                    </a:cxn>
                    <a:cxn ang="0">
                      <a:pos x="51" y="30"/>
                    </a:cxn>
                    <a:cxn ang="0">
                      <a:pos x="70" y="34"/>
                    </a:cxn>
                    <a:cxn ang="0">
                      <a:pos x="88" y="37"/>
                    </a:cxn>
                    <a:cxn ang="0">
                      <a:pos x="108" y="39"/>
                    </a:cxn>
                    <a:cxn ang="0">
                      <a:pos x="124" y="41"/>
                    </a:cxn>
                    <a:cxn ang="0">
                      <a:pos x="139" y="40"/>
                    </a:cxn>
                    <a:cxn ang="0">
                      <a:pos x="139" y="41"/>
                    </a:cxn>
                    <a:cxn ang="0">
                      <a:pos x="139" y="20"/>
                    </a:cxn>
                  </a:cxnLst>
                  <a:rect l="0" t="0" r="r" b="b"/>
                  <a:pathLst>
                    <a:path w="139" h="41">
                      <a:moveTo>
                        <a:pt x="139" y="20"/>
                      </a:moveTo>
                      <a:lnTo>
                        <a:pt x="139" y="21"/>
                      </a:lnTo>
                      <a:lnTo>
                        <a:pt x="124" y="20"/>
                      </a:lnTo>
                      <a:lnTo>
                        <a:pt x="108" y="20"/>
                      </a:lnTo>
                      <a:lnTo>
                        <a:pt x="91" y="18"/>
                      </a:lnTo>
                      <a:lnTo>
                        <a:pt x="71" y="15"/>
                      </a:lnTo>
                      <a:lnTo>
                        <a:pt x="52" y="11"/>
                      </a:lnTo>
                      <a:lnTo>
                        <a:pt x="35" y="8"/>
                      </a:lnTo>
                      <a:lnTo>
                        <a:pt x="19" y="3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15" y="22"/>
                      </a:lnTo>
                      <a:lnTo>
                        <a:pt x="33" y="27"/>
                      </a:lnTo>
                      <a:lnTo>
                        <a:pt x="51" y="30"/>
                      </a:lnTo>
                      <a:lnTo>
                        <a:pt x="70" y="34"/>
                      </a:lnTo>
                      <a:lnTo>
                        <a:pt x="88" y="37"/>
                      </a:lnTo>
                      <a:lnTo>
                        <a:pt x="108" y="39"/>
                      </a:lnTo>
                      <a:lnTo>
                        <a:pt x="124" y="41"/>
                      </a:lnTo>
                      <a:lnTo>
                        <a:pt x="139" y="40"/>
                      </a:lnTo>
                      <a:lnTo>
                        <a:pt x="139" y="41"/>
                      </a:lnTo>
                      <a:lnTo>
                        <a:pt x="139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8" name="Freeform 1072"/>
                <p:cNvSpPr>
                  <a:spLocks/>
                </p:cNvSpPr>
                <p:nvPr/>
              </p:nvSpPr>
              <p:spPr bwMode="auto">
                <a:xfrm>
                  <a:off x="3340" y="2453"/>
                  <a:ext cx="30" cy="79"/>
                </a:xfrm>
                <a:custGeom>
                  <a:avLst/>
                  <a:gdLst/>
                  <a:ahLst/>
                  <a:cxnLst>
                    <a:cxn ang="0">
                      <a:pos x="69" y="316"/>
                    </a:cxn>
                    <a:cxn ang="0">
                      <a:pos x="101" y="288"/>
                    </a:cxn>
                    <a:cxn ang="0">
                      <a:pos x="111" y="232"/>
                    </a:cxn>
                    <a:cxn ang="0">
                      <a:pos x="118" y="170"/>
                    </a:cxn>
                    <a:cxn ang="0">
                      <a:pos x="117" y="106"/>
                    </a:cxn>
                    <a:cxn ang="0">
                      <a:pos x="105" y="48"/>
                    </a:cxn>
                    <a:cxn ang="0">
                      <a:pos x="101" y="43"/>
                    </a:cxn>
                    <a:cxn ang="0">
                      <a:pos x="94" y="36"/>
                    </a:cxn>
                    <a:cxn ang="0">
                      <a:pos x="84" y="27"/>
                    </a:cxn>
                    <a:cxn ang="0">
                      <a:pos x="74" y="18"/>
                    </a:cxn>
                    <a:cxn ang="0">
                      <a:pos x="65" y="11"/>
                    </a:cxn>
                    <a:cxn ang="0">
                      <a:pos x="54" y="4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28" y="30"/>
                    </a:cxn>
                    <a:cxn ang="0">
                      <a:pos x="18" y="62"/>
                    </a:cxn>
                    <a:cxn ang="0">
                      <a:pos x="10" y="94"/>
                    </a:cxn>
                    <a:cxn ang="0">
                      <a:pos x="4" y="130"/>
                    </a:cxn>
                    <a:cxn ang="0">
                      <a:pos x="1" y="164"/>
                    </a:cxn>
                    <a:cxn ang="0">
                      <a:pos x="0" y="200"/>
                    </a:cxn>
                    <a:cxn ang="0">
                      <a:pos x="3" y="234"/>
                    </a:cxn>
                    <a:cxn ang="0">
                      <a:pos x="8" y="267"/>
                    </a:cxn>
                    <a:cxn ang="0">
                      <a:pos x="10" y="276"/>
                    </a:cxn>
                    <a:cxn ang="0">
                      <a:pos x="14" y="283"/>
                    </a:cxn>
                    <a:cxn ang="0">
                      <a:pos x="17" y="291"/>
                    </a:cxn>
                    <a:cxn ang="0">
                      <a:pos x="24" y="300"/>
                    </a:cxn>
                    <a:cxn ang="0">
                      <a:pos x="29" y="303"/>
                    </a:cxn>
                    <a:cxn ang="0">
                      <a:pos x="33" y="307"/>
                    </a:cxn>
                    <a:cxn ang="0">
                      <a:pos x="40" y="309"/>
                    </a:cxn>
                    <a:cxn ang="0">
                      <a:pos x="46" y="313"/>
                    </a:cxn>
                    <a:cxn ang="0">
                      <a:pos x="52" y="315"/>
                    </a:cxn>
                    <a:cxn ang="0">
                      <a:pos x="59" y="315"/>
                    </a:cxn>
                    <a:cxn ang="0">
                      <a:pos x="65" y="316"/>
                    </a:cxn>
                    <a:cxn ang="0">
                      <a:pos x="69" y="316"/>
                    </a:cxn>
                  </a:cxnLst>
                  <a:rect l="0" t="0" r="r" b="b"/>
                  <a:pathLst>
                    <a:path w="118" h="316">
                      <a:moveTo>
                        <a:pt x="69" y="316"/>
                      </a:moveTo>
                      <a:lnTo>
                        <a:pt x="101" y="288"/>
                      </a:lnTo>
                      <a:lnTo>
                        <a:pt x="111" y="232"/>
                      </a:lnTo>
                      <a:lnTo>
                        <a:pt x="118" y="170"/>
                      </a:lnTo>
                      <a:lnTo>
                        <a:pt x="117" y="106"/>
                      </a:lnTo>
                      <a:lnTo>
                        <a:pt x="105" y="48"/>
                      </a:lnTo>
                      <a:lnTo>
                        <a:pt x="101" y="43"/>
                      </a:lnTo>
                      <a:lnTo>
                        <a:pt x="94" y="36"/>
                      </a:lnTo>
                      <a:lnTo>
                        <a:pt x="84" y="27"/>
                      </a:lnTo>
                      <a:lnTo>
                        <a:pt x="74" y="18"/>
                      </a:lnTo>
                      <a:lnTo>
                        <a:pt x="65" y="11"/>
                      </a:lnTo>
                      <a:lnTo>
                        <a:pt x="54" y="4"/>
                      </a:ln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28" y="30"/>
                      </a:lnTo>
                      <a:lnTo>
                        <a:pt x="18" y="62"/>
                      </a:lnTo>
                      <a:lnTo>
                        <a:pt x="10" y="94"/>
                      </a:lnTo>
                      <a:lnTo>
                        <a:pt x="4" y="130"/>
                      </a:lnTo>
                      <a:lnTo>
                        <a:pt x="1" y="164"/>
                      </a:lnTo>
                      <a:lnTo>
                        <a:pt x="0" y="200"/>
                      </a:lnTo>
                      <a:lnTo>
                        <a:pt x="3" y="234"/>
                      </a:lnTo>
                      <a:lnTo>
                        <a:pt x="8" y="267"/>
                      </a:lnTo>
                      <a:lnTo>
                        <a:pt x="10" y="276"/>
                      </a:lnTo>
                      <a:lnTo>
                        <a:pt x="14" y="283"/>
                      </a:lnTo>
                      <a:lnTo>
                        <a:pt x="17" y="291"/>
                      </a:lnTo>
                      <a:lnTo>
                        <a:pt x="24" y="300"/>
                      </a:lnTo>
                      <a:lnTo>
                        <a:pt x="29" y="303"/>
                      </a:lnTo>
                      <a:lnTo>
                        <a:pt x="33" y="307"/>
                      </a:lnTo>
                      <a:lnTo>
                        <a:pt x="40" y="309"/>
                      </a:lnTo>
                      <a:lnTo>
                        <a:pt x="46" y="313"/>
                      </a:lnTo>
                      <a:lnTo>
                        <a:pt x="52" y="315"/>
                      </a:lnTo>
                      <a:lnTo>
                        <a:pt x="59" y="315"/>
                      </a:lnTo>
                      <a:lnTo>
                        <a:pt x="65" y="316"/>
                      </a:lnTo>
                      <a:lnTo>
                        <a:pt x="69" y="31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49" name="Freeform 1073"/>
                <p:cNvSpPr>
                  <a:spLocks/>
                </p:cNvSpPr>
                <p:nvPr/>
              </p:nvSpPr>
              <p:spPr bwMode="auto">
                <a:xfrm>
                  <a:off x="3356" y="2523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26" y="6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11" y="46"/>
                    </a:cxn>
                    <a:cxn ang="0">
                      <a:pos x="43" y="16"/>
                    </a:cxn>
                    <a:cxn ang="0">
                      <a:pos x="45" y="10"/>
                    </a:cxn>
                    <a:cxn ang="0">
                      <a:pos x="26" y="6"/>
                    </a:cxn>
                  </a:cxnLst>
                  <a:rect l="0" t="0" r="r" b="b"/>
                  <a:pathLst>
                    <a:path w="45" h="46">
                      <a:moveTo>
                        <a:pt x="26" y="6"/>
                      </a:moveTo>
                      <a:lnTo>
                        <a:pt x="30" y="0"/>
                      </a:lnTo>
                      <a:lnTo>
                        <a:pt x="0" y="30"/>
                      </a:lnTo>
                      <a:lnTo>
                        <a:pt x="11" y="46"/>
                      </a:lnTo>
                      <a:lnTo>
                        <a:pt x="43" y="16"/>
                      </a:lnTo>
                      <a:lnTo>
                        <a:pt x="45" y="10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0" name="Freeform 1074"/>
                <p:cNvSpPr>
                  <a:spLocks/>
                </p:cNvSpPr>
                <p:nvPr/>
              </p:nvSpPr>
              <p:spPr bwMode="auto">
                <a:xfrm>
                  <a:off x="3363" y="2463"/>
                  <a:ext cx="9" cy="62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6" y="11"/>
                    </a:cxn>
                    <a:cxn ang="0">
                      <a:pos x="18" y="68"/>
                    </a:cxn>
                    <a:cxn ang="0">
                      <a:pos x="19" y="131"/>
                    </a:cxn>
                    <a:cxn ang="0">
                      <a:pos x="12" y="192"/>
                    </a:cxn>
                    <a:cxn ang="0">
                      <a:pos x="0" y="246"/>
                    </a:cxn>
                    <a:cxn ang="0">
                      <a:pos x="19" y="250"/>
                    </a:cxn>
                    <a:cxn ang="0">
                      <a:pos x="30" y="194"/>
                    </a:cxn>
                    <a:cxn ang="0">
                      <a:pos x="36" y="131"/>
                    </a:cxn>
                    <a:cxn ang="0">
                      <a:pos x="36" y="66"/>
                    </a:cxn>
                    <a:cxn ang="0">
                      <a:pos x="25" y="5"/>
                    </a:cxn>
                    <a:cxn ang="0">
                      <a:pos x="21" y="0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36" h="250">
                      <a:moveTo>
                        <a:pt x="10" y="14"/>
                      </a:moveTo>
                      <a:lnTo>
                        <a:pt x="6" y="11"/>
                      </a:lnTo>
                      <a:lnTo>
                        <a:pt x="18" y="68"/>
                      </a:lnTo>
                      <a:lnTo>
                        <a:pt x="19" y="131"/>
                      </a:lnTo>
                      <a:lnTo>
                        <a:pt x="12" y="192"/>
                      </a:lnTo>
                      <a:lnTo>
                        <a:pt x="0" y="246"/>
                      </a:lnTo>
                      <a:lnTo>
                        <a:pt x="19" y="250"/>
                      </a:lnTo>
                      <a:lnTo>
                        <a:pt x="30" y="194"/>
                      </a:lnTo>
                      <a:lnTo>
                        <a:pt x="36" y="131"/>
                      </a:lnTo>
                      <a:lnTo>
                        <a:pt x="36" y="66"/>
                      </a:lnTo>
                      <a:lnTo>
                        <a:pt x="25" y="5"/>
                      </a:lnTo>
                      <a:lnTo>
                        <a:pt x="21" y="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1" name="Freeform 1075"/>
                <p:cNvSpPr>
                  <a:spLocks/>
                </p:cNvSpPr>
                <p:nvPr/>
              </p:nvSpPr>
              <p:spPr bwMode="auto">
                <a:xfrm>
                  <a:off x="3349" y="2451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15" y="14"/>
                    </a:cxn>
                    <a:cxn ang="0">
                      <a:pos x="14" y="17"/>
                    </a:cxn>
                    <a:cxn ang="0">
                      <a:pos x="13" y="19"/>
                    </a:cxn>
                    <a:cxn ang="0">
                      <a:pos x="19" y="21"/>
                    </a:cxn>
                    <a:cxn ang="0">
                      <a:pos x="27" y="27"/>
                    </a:cxn>
                    <a:cxn ang="0">
                      <a:pos x="36" y="33"/>
                    </a:cxn>
                    <a:cxn ang="0">
                      <a:pos x="47" y="42"/>
                    </a:cxn>
                    <a:cxn ang="0">
                      <a:pos x="56" y="51"/>
                    </a:cxn>
                    <a:cxn ang="0">
                      <a:pos x="62" y="58"/>
                    </a:cxn>
                    <a:cxn ang="0">
                      <a:pos x="68" y="61"/>
                    </a:cxn>
                    <a:cxn ang="0">
                      <a:pos x="79" y="47"/>
                    </a:cxn>
                    <a:cxn ang="0">
                      <a:pos x="77" y="44"/>
                    </a:cxn>
                    <a:cxn ang="0">
                      <a:pos x="69" y="37"/>
                    </a:cxn>
                    <a:cxn ang="0">
                      <a:pos x="58" y="27"/>
                    </a:cxn>
                    <a:cxn ang="0">
                      <a:pos x="49" y="19"/>
                    </a:cxn>
                    <a:cxn ang="0">
                      <a:pos x="37" y="10"/>
                    </a:cxn>
                    <a:cxn ang="0">
                      <a:pos x="27" y="3"/>
                    </a:cxn>
                    <a:cxn ang="0">
                      <a:pos x="15" y="0"/>
                    </a:cxn>
                    <a:cxn ang="0">
                      <a:pos x="1" y="3"/>
                    </a:cxn>
                    <a:cxn ang="0">
                      <a:pos x="0" y="6"/>
                    </a:cxn>
                    <a:cxn ang="0">
                      <a:pos x="15" y="14"/>
                    </a:cxn>
                  </a:cxnLst>
                  <a:rect l="0" t="0" r="r" b="b"/>
                  <a:pathLst>
                    <a:path w="79" h="61">
                      <a:moveTo>
                        <a:pt x="15" y="14"/>
                      </a:moveTo>
                      <a:lnTo>
                        <a:pt x="14" y="17"/>
                      </a:lnTo>
                      <a:lnTo>
                        <a:pt x="13" y="19"/>
                      </a:lnTo>
                      <a:lnTo>
                        <a:pt x="19" y="21"/>
                      </a:lnTo>
                      <a:lnTo>
                        <a:pt x="27" y="27"/>
                      </a:lnTo>
                      <a:lnTo>
                        <a:pt x="36" y="33"/>
                      </a:lnTo>
                      <a:lnTo>
                        <a:pt x="47" y="42"/>
                      </a:lnTo>
                      <a:lnTo>
                        <a:pt x="56" y="51"/>
                      </a:lnTo>
                      <a:lnTo>
                        <a:pt x="62" y="58"/>
                      </a:lnTo>
                      <a:lnTo>
                        <a:pt x="68" y="61"/>
                      </a:lnTo>
                      <a:lnTo>
                        <a:pt x="79" y="47"/>
                      </a:lnTo>
                      <a:lnTo>
                        <a:pt x="77" y="44"/>
                      </a:lnTo>
                      <a:lnTo>
                        <a:pt x="69" y="37"/>
                      </a:lnTo>
                      <a:lnTo>
                        <a:pt x="58" y="27"/>
                      </a:lnTo>
                      <a:lnTo>
                        <a:pt x="49" y="19"/>
                      </a:lnTo>
                      <a:lnTo>
                        <a:pt x="37" y="10"/>
                      </a:lnTo>
                      <a:lnTo>
                        <a:pt x="27" y="3"/>
                      </a:lnTo>
                      <a:lnTo>
                        <a:pt x="15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2" name="Freeform 1076"/>
                <p:cNvSpPr>
                  <a:spLocks/>
                </p:cNvSpPr>
                <p:nvPr/>
              </p:nvSpPr>
              <p:spPr bwMode="auto">
                <a:xfrm>
                  <a:off x="3338" y="2452"/>
                  <a:ext cx="14" cy="68"/>
                </a:xfrm>
                <a:custGeom>
                  <a:avLst/>
                  <a:gdLst/>
                  <a:ahLst/>
                  <a:cxnLst>
                    <a:cxn ang="0">
                      <a:pos x="26" y="268"/>
                    </a:cxn>
                    <a:cxn ang="0">
                      <a:pos x="26" y="267"/>
                    </a:cxn>
                    <a:cxn ang="0">
                      <a:pos x="22" y="236"/>
                    </a:cxn>
                    <a:cxn ang="0">
                      <a:pos x="19" y="202"/>
                    </a:cxn>
                    <a:cxn ang="0">
                      <a:pos x="19" y="166"/>
                    </a:cxn>
                    <a:cxn ang="0">
                      <a:pos x="23" y="133"/>
                    </a:cxn>
                    <a:cxn ang="0">
                      <a:pos x="29" y="98"/>
                    </a:cxn>
                    <a:cxn ang="0">
                      <a:pos x="37" y="66"/>
                    </a:cxn>
                    <a:cxn ang="0">
                      <a:pos x="46" y="35"/>
                    </a:cxn>
                    <a:cxn ang="0">
                      <a:pos x="56" y="8"/>
                    </a:cxn>
                    <a:cxn ang="0">
                      <a:pos x="41" y="0"/>
                    </a:cxn>
                    <a:cxn ang="0">
                      <a:pos x="27" y="29"/>
                    </a:cxn>
                    <a:cxn ang="0">
                      <a:pos x="18" y="61"/>
                    </a:cxn>
                    <a:cxn ang="0">
                      <a:pos x="10" y="94"/>
                    </a:cxn>
                    <a:cxn ang="0">
                      <a:pos x="4" y="130"/>
                    </a:cxn>
                    <a:cxn ang="0">
                      <a:pos x="1" y="166"/>
                    </a:cxn>
                    <a:cxn ang="0">
                      <a:pos x="0" y="202"/>
                    </a:cxn>
                    <a:cxn ang="0">
                      <a:pos x="3" y="237"/>
                    </a:cxn>
                    <a:cxn ang="0">
                      <a:pos x="8" y="272"/>
                    </a:cxn>
                    <a:cxn ang="0">
                      <a:pos x="8" y="271"/>
                    </a:cxn>
                    <a:cxn ang="0">
                      <a:pos x="26" y="268"/>
                    </a:cxn>
                  </a:cxnLst>
                  <a:rect l="0" t="0" r="r" b="b"/>
                  <a:pathLst>
                    <a:path w="56" h="272">
                      <a:moveTo>
                        <a:pt x="26" y="268"/>
                      </a:moveTo>
                      <a:lnTo>
                        <a:pt x="26" y="267"/>
                      </a:lnTo>
                      <a:lnTo>
                        <a:pt x="22" y="236"/>
                      </a:lnTo>
                      <a:lnTo>
                        <a:pt x="19" y="202"/>
                      </a:lnTo>
                      <a:lnTo>
                        <a:pt x="19" y="166"/>
                      </a:lnTo>
                      <a:lnTo>
                        <a:pt x="23" y="133"/>
                      </a:lnTo>
                      <a:lnTo>
                        <a:pt x="29" y="98"/>
                      </a:lnTo>
                      <a:lnTo>
                        <a:pt x="37" y="66"/>
                      </a:lnTo>
                      <a:lnTo>
                        <a:pt x="46" y="35"/>
                      </a:lnTo>
                      <a:lnTo>
                        <a:pt x="56" y="8"/>
                      </a:lnTo>
                      <a:lnTo>
                        <a:pt x="41" y="0"/>
                      </a:lnTo>
                      <a:lnTo>
                        <a:pt x="27" y="29"/>
                      </a:lnTo>
                      <a:lnTo>
                        <a:pt x="18" y="61"/>
                      </a:lnTo>
                      <a:lnTo>
                        <a:pt x="10" y="94"/>
                      </a:lnTo>
                      <a:lnTo>
                        <a:pt x="4" y="130"/>
                      </a:lnTo>
                      <a:lnTo>
                        <a:pt x="1" y="166"/>
                      </a:lnTo>
                      <a:lnTo>
                        <a:pt x="0" y="202"/>
                      </a:lnTo>
                      <a:lnTo>
                        <a:pt x="3" y="237"/>
                      </a:lnTo>
                      <a:lnTo>
                        <a:pt x="8" y="272"/>
                      </a:lnTo>
                      <a:lnTo>
                        <a:pt x="8" y="271"/>
                      </a:lnTo>
                      <a:lnTo>
                        <a:pt x="26" y="26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3" name="Freeform 1077"/>
                <p:cNvSpPr>
                  <a:spLocks/>
                </p:cNvSpPr>
                <p:nvPr/>
              </p:nvSpPr>
              <p:spPr bwMode="auto">
                <a:xfrm>
                  <a:off x="3340" y="2520"/>
                  <a:ext cx="8" cy="10"/>
                </a:xfrm>
                <a:custGeom>
                  <a:avLst/>
                  <a:gdLst/>
                  <a:ahLst/>
                  <a:cxnLst>
                    <a:cxn ang="0">
                      <a:pos x="30" y="25"/>
                    </a:cxn>
                    <a:cxn ang="0">
                      <a:pos x="32" y="28"/>
                    </a:cxn>
                    <a:cxn ang="0">
                      <a:pos x="26" y="20"/>
                    </a:cxn>
                    <a:cxn ang="0">
                      <a:pos x="24" y="12"/>
                    </a:cxn>
                    <a:cxn ang="0">
                      <a:pos x="21" y="6"/>
                    </a:cxn>
                    <a:cxn ang="0">
                      <a:pos x="18" y="0"/>
                    </a:cxn>
                    <a:cxn ang="0">
                      <a:pos x="0" y="3"/>
                    </a:cxn>
                    <a:cxn ang="0">
                      <a:pos x="2" y="12"/>
                    </a:cxn>
                    <a:cxn ang="0">
                      <a:pos x="5" y="22"/>
                    </a:cxn>
                    <a:cxn ang="0">
                      <a:pos x="10" y="30"/>
                    </a:cxn>
                    <a:cxn ang="0">
                      <a:pos x="17" y="41"/>
                    </a:cxn>
                    <a:cxn ang="0">
                      <a:pos x="19" y="42"/>
                    </a:cxn>
                    <a:cxn ang="0">
                      <a:pos x="30" y="25"/>
                    </a:cxn>
                  </a:cxnLst>
                  <a:rect l="0" t="0" r="r" b="b"/>
                  <a:pathLst>
                    <a:path w="32" h="42">
                      <a:moveTo>
                        <a:pt x="30" y="25"/>
                      </a:moveTo>
                      <a:lnTo>
                        <a:pt x="32" y="28"/>
                      </a:lnTo>
                      <a:lnTo>
                        <a:pt x="26" y="20"/>
                      </a:lnTo>
                      <a:lnTo>
                        <a:pt x="24" y="12"/>
                      </a:lnTo>
                      <a:lnTo>
                        <a:pt x="21" y="6"/>
                      </a:lnTo>
                      <a:lnTo>
                        <a:pt x="18" y="0"/>
                      </a:lnTo>
                      <a:lnTo>
                        <a:pt x="0" y="3"/>
                      </a:lnTo>
                      <a:lnTo>
                        <a:pt x="2" y="12"/>
                      </a:lnTo>
                      <a:lnTo>
                        <a:pt x="5" y="22"/>
                      </a:lnTo>
                      <a:lnTo>
                        <a:pt x="10" y="30"/>
                      </a:lnTo>
                      <a:lnTo>
                        <a:pt x="17" y="41"/>
                      </a:lnTo>
                      <a:lnTo>
                        <a:pt x="19" y="42"/>
                      </a:lnTo>
                      <a:lnTo>
                        <a:pt x="30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4" name="Freeform 1078"/>
                <p:cNvSpPr>
                  <a:spLocks/>
                </p:cNvSpPr>
                <p:nvPr/>
              </p:nvSpPr>
              <p:spPr bwMode="auto">
                <a:xfrm>
                  <a:off x="3345" y="2526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46" y="18"/>
                    </a:cxn>
                    <a:cxn ang="0">
                      <a:pos x="50" y="16"/>
                    </a:cxn>
                    <a:cxn ang="0">
                      <a:pos x="47" y="16"/>
                    </a:cxn>
                    <a:cxn ang="0">
                      <a:pos x="41" y="16"/>
                    </a:cxn>
                    <a:cxn ang="0">
                      <a:pos x="36" y="15"/>
                    </a:cxn>
                    <a:cxn ang="0">
                      <a:pos x="31" y="12"/>
                    </a:cxn>
                    <a:cxn ang="0">
                      <a:pos x="26" y="10"/>
                    </a:cxn>
                    <a:cxn ang="0">
                      <a:pos x="19" y="6"/>
                    </a:cxn>
                    <a:cxn ang="0">
                      <a:pos x="15" y="4"/>
                    </a:cxn>
                    <a:cxn ang="0">
                      <a:pos x="11" y="0"/>
                    </a:cxn>
                    <a:cxn ang="0">
                      <a:pos x="0" y="17"/>
                    </a:cxn>
                    <a:cxn ang="0">
                      <a:pos x="6" y="20"/>
                    </a:cxn>
                    <a:cxn ang="0">
                      <a:pos x="12" y="24"/>
                    </a:cxn>
                    <a:cxn ang="0">
                      <a:pos x="18" y="26"/>
                    </a:cxn>
                    <a:cxn ang="0">
                      <a:pos x="25" y="30"/>
                    </a:cxn>
                    <a:cxn ang="0">
                      <a:pos x="33" y="34"/>
                    </a:cxn>
                    <a:cxn ang="0">
                      <a:pos x="39" y="35"/>
                    </a:cxn>
                    <a:cxn ang="0">
                      <a:pos x="47" y="35"/>
                    </a:cxn>
                    <a:cxn ang="0">
                      <a:pos x="53" y="35"/>
                    </a:cxn>
                    <a:cxn ang="0">
                      <a:pos x="57" y="34"/>
                    </a:cxn>
                    <a:cxn ang="0">
                      <a:pos x="46" y="18"/>
                    </a:cxn>
                  </a:cxnLst>
                  <a:rect l="0" t="0" r="r" b="b"/>
                  <a:pathLst>
                    <a:path w="57" h="35">
                      <a:moveTo>
                        <a:pt x="46" y="18"/>
                      </a:moveTo>
                      <a:lnTo>
                        <a:pt x="50" y="16"/>
                      </a:lnTo>
                      <a:lnTo>
                        <a:pt x="47" y="16"/>
                      </a:lnTo>
                      <a:lnTo>
                        <a:pt x="41" y="16"/>
                      </a:lnTo>
                      <a:lnTo>
                        <a:pt x="36" y="15"/>
                      </a:lnTo>
                      <a:lnTo>
                        <a:pt x="31" y="12"/>
                      </a:lnTo>
                      <a:lnTo>
                        <a:pt x="26" y="10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6" y="20"/>
                      </a:lnTo>
                      <a:lnTo>
                        <a:pt x="12" y="24"/>
                      </a:lnTo>
                      <a:lnTo>
                        <a:pt x="18" y="26"/>
                      </a:lnTo>
                      <a:lnTo>
                        <a:pt x="25" y="30"/>
                      </a:lnTo>
                      <a:lnTo>
                        <a:pt x="33" y="34"/>
                      </a:lnTo>
                      <a:lnTo>
                        <a:pt x="39" y="35"/>
                      </a:lnTo>
                      <a:lnTo>
                        <a:pt x="47" y="35"/>
                      </a:lnTo>
                      <a:lnTo>
                        <a:pt x="53" y="35"/>
                      </a:lnTo>
                      <a:lnTo>
                        <a:pt x="57" y="34"/>
                      </a:lnTo>
                      <a:lnTo>
                        <a:pt x="46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5" name="Freeform 1079"/>
                <p:cNvSpPr>
                  <a:spLocks/>
                </p:cNvSpPr>
                <p:nvPr/>
              </p:nvSpPr>
              <p:spPr bwMode="auto">
                <a:xfrm>
                  <a:off x="3307" y="2424"/>
                  <a:ext cx="29" cy="92"/>
                </a:xfrm>
                <a:custGeom>
                  <a:avLst/>
                  <a:gdLst/>
                  <a:ahLst/>
                  <a:cxnLst>
                    <a:cxn ang="0">
                      <a:pos x="60" y="365"/>
                    </a:cxn>
                    <a:cxn ang="0">
                      <a:pos x="70" y="366"/>
                    </a:cxn>
                    <a:cxn ang="0">
                      <a:pos x="75" y="365"/>
                    </a:cxn>
                    <a:cxn ang="0">
                      <a:pos x="81" y="363"/>
                    </a:cxn>
                    <a:cxn ang="0">
                      <a:pos x="89" y="359"/>
                    </a:cxn>
                    <a:cxn ang="0">
                      <a:pos x="103" y="329"/>
                    </a:cxn>
                    <a:cxn ang="0">
                      <a:pos x="111" y="296"/>
                    </a:cxn>
                    <a:cxn ang="0">
                      <a:pos x="116" y="258"/>
                    </a:cxn>
                    <a:cxn ang="0">
                      <a:pos x="118" y="218"/>
                    </a:cxn>
                    <a:cxn ang="0">
                      <a:pos x="118" y="178"/>
                    </a:cxn>
                    <a:cxn ang="0">
                      <a:pos x="116" y="136"/>
                    </a:cxn>
                    <a:cxn ang="0">
                      <a:pos x="114" y="96"/>
                    </a:cxn>
                    <a:cxn ang="0">
                      <a:pos x="109" y="57"/>
                    </a:cxn>
                    <a:cxn ang="0">
                      <a:pos x="104" y="46"/>
                    </a:cxn>
                    <a:cxn ang="0">
                      <a:pos x="97" y="37"/>
                    </a:cxn>
                    <a:cxn ang="0">
                      <a:pos x="92" y="29"/>
                    </a:cxn>
                    <a:cxn ang="0">
                      <a:pos x="82" y="22"/>
                    </a:cxn>
                    <a:cxn ang="0">
                      <a:pos x="73" y="16"/>
                    </a:cxn>
                    <a:cxn ang="0">
                      <a:pos x="64" y="12"/>
                    </a:cxn>
                    <a:cxn ang="0">
                      <a:pos x="55" y="6"/>
                    </a:cxn>
                    <a:cxn ang="0">
                      <a:pos x="45" y="0"/>
                    </a:cxn>
                    <a:cxn ang="0">
                      <a:pos x="44" y="0"/>
                    </a:cxn>
                    <a:cxn ang="0">
                      <a:pos x="42" y="2"/>
                    </a:cxn>
                    <a:cxn ang="0">
                      <a:pos x="39" y="2"/>
                    </a:cxn>
                    <a:cxn ang="0">
                      <a:pos x="37" y="4"/>
                    </a:cxn>
                    <a:cxn ang="0">
                      <a:pos x="26" y="44"/>
                    </a:cxn>
                    <a:cxn ang="0">
                      <a:pos x="15" y="85"/>
                    </a:cxn>
                    <a:cxn ang="0">
                      <a:pos x="7" y="128"/>
                    </a:cxn>
                    <a:cxn ang="0">
                      <a:pos x="2" y="172"/>
                    </a:cxn>
                    <a:cxn ang="0">
                      <a:pos x="0" y="216"/>
                    </a:cxn>
                    <a:cxn ang="0">
                      <a:pos x="2" y="258"/>
                    </a:cxn>
                    <a:cxn ang="0">
                      <a:pos x="10" y="298"/>
                    </a:cxn>
                    <a:cxn ang="0">
                      <a:pos x="23" y="336"/>
                    </a:cxn>
                    <a:cxn ang="0">
                      <a:pos x="29" y="341"/>
                    </a:cxn>
                    <a:cxn ang="0">
                      <a:pos x="33" y="346"/>
                    </a:cxn>
                    <a:cxn ang="0">
                      <a:pos x="37" y="349"/>
                    </a:cxn>
                    <a:cxn ang="0">
                      <a:pos x="41" y="353"/>
                    </a:cxn>
                    <a:cxn ang="0">
                      <a:pos x="44" y="358"/>
                    </a:cxn>
                    <a:cxn ang="0">
                      <a:pos x="50" y="359"/>
                    </a:cxn>
                    <a:cxn ang="0">
                      <a:pos x="55" y="362"/>
                    </a:cxn>
                    <a:cxn ang="0">
                      <a:pos x="60" y="365"/>
                    </a:cxn>
                  </a:cxnLst>
                  <a:rect l="0" t="0" r="r" b="b"/>
                  <a:pathLst>
                    <a:path w="118" h="366">
                      <a:moveTo>
                        <a:pt x="60" y="365"/>
                      </a:moveTo>
                      <a:lnTo>
                        <a:pt x="70" y="366"/>
                      </a:lnTo>
                      <a:lnTo>
                        <a:pt x="75" y="365"/>
                      </a:lnTo>
                      <a:lnTo>
                        <a:pt x="81" y="363"/>
                      </a:lnTo>
                      <a:lnTo>
                        <a:pt x="89" y="359"/>
                      </a:lnTo>
                      <a:lnTo>
                        <a:pt x="103" y="329"/>
                      </a:lnTo>
                      <a:lnTo>
                        <a:pt x="111" y="296"/>
                      </a:lnTo>
                      <a:lnTo>
                        <a:pt x="116" y="258"/>
                      </a:lnTo>
                      <a:lnTo>
                        <a:pt x="118" y="218"/>
                      </a:lnTo>
                      <a:lnTo>
                        <a:pt x="118" y="178"/>
                      </a:lnTo>
                      <a:lnTo>
                        <a:pt x="116" y="136"/>
                      </a:lnTo>
                      <a:lnTo>
                        <a:pt x="114" y="96"/>
                      </a:lnTo>
                      <a:lnTo>
                        <a:pt x="109" y="57"/>
                      </a:lnTo>
                      <a:lnTo>
                        <a:pt x="104" y="46"/>
                      </a:lnTo>
                      <a:lnTo>
                        <a:pt x="97" y="37"/>
                      </a:lnTo>
                      <a:lnTo>
                        <a:pt x="92" y="29"/>
                      </a:lnTo>
                      <a:lnTo>
                        <a:pt x="82" y="22"/>
                      </a:lnTo>
                      <a:lnTo>
                        <a:pt x="73" y="16"/>
                      </a:lnTo>
                      <a:lnTo>
                        <a:pt x="64" y="12"/>
                      </a:lnTo>
                      <a:lnTo>
                        <a:pt x="55" y="6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39" y="2"/>
                      </a:lnTo>
                      <a:lnTo>
                        <a:pt x="37" y="4"/>
                      </a:lnTo>
                      <a:lnTo>
                        <a:pt x="26" y="44"/>
                      </a:lnTo>
                      <a:lnTo>
                        <a:pt x="15" y="85"/>
                      </a:lnTo>
                      <a:lnTo>
                        <a:pt x="7" y="128"/>
                      </a:lnTo>
                      <a:lnTo>
                        <a:pt x="2" y="172"/>
                      </a:lnTo>
                      <a:lnTo>
                        <a:pt x="0" y="216"/>
                      </a:lnTo>
                      <a:lnTo>
                        <a:pt x="2" y="258"/>
                      </a:lnTo>
                      <a:lnTo>
                        <a:pt x="10" y="298"/>
                      </a:lnTo>
                      <a:lnTo>
                        <a:pt x="23" y="336"/>
                      </a:lnTo>
                      <a:lnTo>
                        <a:pt x="29" y="341"/>
                      </a:lnTo>
                      <a:lnTo>
                        <a:pt x="33" y="346"/>
                      </a:lnTo>
                      <a:lnTo>
                        <a:pt x="37" y="349"/>
                      </a:lnTo>
                      <a:lnTo>
                        <a:pt x="41" y="353"/>
                      </a:lnTo>
                      <a:lnTo>
                        <a:pt x="44" y="358"/>
                      </a:lnTo>
                      <a:lnTo>
                        <a:pt x="50" y="359"/>
                      </a:lnTo>
                      <a:lnTo>
                        <a:pt x="55" y="362"/>
                      </a:lnTo>
                      <a:lnTo>
                        <a:pt x="60" y="36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6" name="Freeform 1080"/>
                <p:cNvSpPr>
                  <a:spLocks/>
                </p:cNvSpPr>
                <p:nvPr/>
              </p:nvSpPr>
              <p:spPr bwMode="auto">
                <a:xfrm>
                  <a:off x="3321" y="2512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22" y="5"/>
                    </a:cxn>
                    <a:cxn ang="0">
                      <a:pos x="27" y="0"/>
                    </a:cxn>
                    <a:cxn ang="0">
                      <a:pos x="20" y="4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3" y="5"/>
                    </a:cxn>
                    <a:cxn ang="0">
                      <a:pos x="0" y="24"/>
                    </a:cxn>
                    <a:cxn ang="0">
                      <a:pos x="11" y="27"/>
                    </a:cxn>
                    <a:cxn ang="0">
                      <a:pos x="18" y="24"/>
                    </a:cxn>
                    <a:cxn ang="0">
                      <a:pos x="26" y="23"/>
                    </a:cxn>
                    <a:cxn ang="0">
                      <a:pos x="35" y="18"/>
                    </a:cxn>
                    <a:cxn ang="0">
                      <a:pos x="38" y="13"/>
                    </a:cxn>
                    <a:cxn ang="0">
                      <a:pos x="22" y="5"/>
                    </a:cxn>
                  </a:cxnLst>
                  <a:rect l="0" t="0" r="r" b="b"/>
                  <a:pathLst>
                    <a:path w="38" h="27">
                      <a:moveTo>
                        <a:pt x="22" y="5"/>
                      </a:moveTo>
                      <a:lnTo>
                        <a:pt x="27" y="0"/>
                      </a:lnTo>
                      <a:lnTo>
                        <a:pt x="20" y="4"/>
                      </a:lnTo>
                      <a:lnTo>
                        <a:pt x="15" y="5"/>
                      </a:lnTo>
                      <a:lnTo>
                        <a:pt x="11" y="5"/>
                      </a:lnTo>
                      <a:lnTo>
                        <a:pt x="3" y="5"/>
                      </a:lnTo>
                      <a:lnTo>
                        <a:pt x="0" y="24"/>
                      </a:lnTo>
                      <a:lnTo>
                        <a:pt x="11" y="27"/>
                      </a:lnTo>
                      <a:lnTo>
                        <a:pt x="18" y="24"/>
                      </a:lnTo>
                      <a:lnTo>
                        <a:pt x="26" y="23"/>
                      </a:lnTo>
                      <a:lnTo>
                        <a:pt x="35" y="18"/>
                      </a:lnTo>
                      <a:lnTo>
                        <a:pt x="38" y="13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7" name="Freeform 1081"/>
                <p:cNvSpPr>
                  <a:spLocks/>
                </p:cNvSpPr>
                <p:nvPr/>
              </p:nvSpPr>
              <p:spPr bwMode="auto">
                <a:xfrm>
                  <a:off x="3327" y="2438"/>
                  <a:ext cx="12" cy="7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9" y="4"/>
                    </a:cxn>
                    <a:cxn ang="0">
                      <a:pos x="23" y="42"/>
                    </a:cxn>
                    <a:cxn ang="0">
                      <a:pos x="27" y="82"/>
                    </a:cxn>
                    <a:cxn ang="0">
                      <a:pos x="27" y="124"/>
                    </a:cxn>
                    <a:cxn ang="0">
                      <a:pos x="27" y="164"/>
                    </a:cxn>
                    <a:cxn ang="0">
                      <a:pos x="27" y="204"/>
                    </a:cxn>
                    <a:cxn ang="0">
                      <a:pos x="21" y="240"/>
                    </a:cxn>
                    <a:cxn ang="0">
                      <a:pos x="13" y="271"/>
                    </a:cxn>
                    <a:cxn ang="0">
                      <a:pos x="0" y="301"/>
                    </a:cxn>
                    <a:cxn ang="0">
                      <a:pos x="16" y="309"/>
                    </a:cxn>
                    <a:cxn ang="0">
                      <a:pos x="32" y="279"/>
                    </a:cxn>
                    <a:cxn ang="0">
                      <a:pos x="40" y="242"/>
                    </a:cxn>
                    <a:cxn ang="0">
                      <a:pos x="46" y="204"/>
                    </a:cxn>
                    <a:cxn ang="0">
                      <a:pos x="48" y="164"/>
                    </a:cxn>
                    <a:cxn ang="0">
                      <a:pos x="48" y="124"/>
                    </a:cxn>
                    <a:cxn ang="0">
                      <a:pos x="46" y="82"/>
                    </a:cxn>
                    <a:cxn ang="0">
                      <a:pos x="42" y="42"/>
                    </a:cxn>
                    <a:cxn ang="0">
                      <a:pos x="37" y="2"/>
                    </a:cxn>
                    <a:cxn ang="0">
                      <a:pos x="37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48" h="309">
                      <a:moveTo>
                        <a:pt x="19" y="6"/>
                      </a:moveTo>
                      <a:lnTo>
                        <a:pt x="19" y="4"/>
                      </a:lnTo>
                      <a:lnTo>
                        <a:pt x="23" y="42"/>
                      </a:lnTo>
                      <a:lnTo>
                        <a:pt x="27" y="82"/>
                      </a:lnTo>
                      <a:lnTo>
                        <a:pt x="27" y="124"/>
                      </a:lnTo>
                      <a:lnTo>
                        <a:pt x="27" y="164"/>
                      </a:lnTo>
                      <a:lnTo>
                        <a:pt x="27" y="204"/>
                      </a:lnTo>
                      <a:lnTo>
                        <a:pt x="21" y="240"/>
                      </a:lnTo>
                      <a:lnTo>
                        <a:pt x="13" y="271"/>
                      </a:lnTo>
                      <a:lnTo>
                        <a:pt x="0" y="301"/>
                      </a:lnTo>
                      <a:lnTo>
                        <a:pt x="16" y="309"/>
                      </a:lnTo>
                      <a:lnTo>
                        <a:pt x="32" y="279"/>
                      </a:lnTo>
                      <a:lnTo>
                        <a:pt x="40" y="242"/>
                      </a:lnTo>
                      <a:lnTo>
                        <a:pt x="46" y="204"/>
                      </a:lnTo>
                      <a:lnTo>
                        <a:pt x="48" y="164"/>
                      </a:lnTo>
                      <a:lnTo>
                        <a:pt x="48" y="124"/>
                      </a:lnTo>
                      <a:lnTo>
                        <a:pt x="46" y="82"/>
                      </a:lnTo>
                      <a:lnTo>
                        <a:pt x="42" y="42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8" name="Freeform 1082"/>
                <p:cNvSpPr>
                  <a:spLocks/>
                </p:cNvSpPr>
                <p:nvPr/>
              </p:nvSpPr>
              <p:spPr bwMode="auto">
                <a:xfrm>
                  <a:off x="3317" y="2421"/>
                  <a:ext cx="19" cy="18"/>
                </a:xfrm>
                <a:custGeom>
                  <a:avLst/>
                  <a:gdLst/>
                  <a:ahLst/>
                  <a:cxnLst>
                    <a:cxn ang="0">
                      <a:pos x="4" y="21"/>
                    </a:cxn>
                    <a:cxn ang="0">
                      <a:pos x="0" y="18"/>
                    </a:cxn>
                    <a:cxn ang="0">
                      <a:pos x="9" y="25"/>
                    </a:cxn>
                    <a:cxn ang="0">
                      <a:pos x="19" y="30"/>
                    </a:cxn>
                    <a:cxn ang="0">
                      <a:pos x="27" y="36"/>
                    </a:cxn>
                    <a:cxn ang="0">
                      <a:pos x="37" y="43"/>
                    </a:cxn>
                    <a:cxn ang="0">
                      <a:pos x="44" y="48"/>
                    </a:cxn>
                    <a:cxn ang="0">
                      <a:pos x="51" y="55"/>
                    </a:cxn>
                    <a:cxn ang="0">
                      <a:pos x="55" y="62"/>
                    </a:cxn>
                    <a:cxn ang="0">
                      <a:pos x="59" y="71"/>
                    </a:cxn>
                    <a:cxn ang="0">
                      <a:pos x="77" y="65"/>
                    </a:cxn>
                    <a:cxn ang="0">
                      <a:pos x="72" y="51"/>
                    </a:cxn>
                    <a:cxn ang="0">
                      <a:pos x="65" y="43"/>
                    </a:cxn>
                    <a:cxn ang="0">
                      <a:pos x="56" y="32"/>
                    </a:cxn>
                    <a:cxn ang="0">
                      <a:pos x="47" y="25"/>
                    </a:cxn>
                    <a:cxn ang="0">
                      <a:pos x="38" y="18"/>
                    </a:cxn>
                    <a:cxn ang="0">
                      <a:pos x="27" y="13"/>
                    </a:cxn>
                    <a:cxn ang="0">
                      <a:pos x="19" y="8"/>
                    </a:cxn>
                    <a:cxn ang="0">
                      <a:pos x="10" y="2"/>
                    </a:cxn>
                    <a:cxn ang="0">
                      <a:pos x="4" y="0"/>
                    </a:cxn>
                    <a:cxn ang="0">
                      <a:pos x="4" y="21"/>
                    </a:cxn>
                  </a:cxnLst>
                  <a:rect l="0" t="0" r="r" b="b"/>
                  <a:pathLst>
                    <a:path w="77" h="71">
                      <a:moveTo>
                        <a:pt x="4" y="21"/>
                      </a:moveTo>
                      <a:lnTo>
                        <a:pt x="0" y="18"/>
                      </a:lnTo>
                      <a:lnTo>
                        <a:pt x="9" y="25"/>
                      </a:lnTo>
                      <a:lnTo>
                        <a:pt x="19" y="30"/>
                      </a:lnTo>
                      <a:lnTo>
                        <a:pt x="27" y="36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51" y="55"/>
                      </a:lnTo>
                      <a:lnTo>
                        <a:pt x="55" y="62"/>
                      </a:lnTo>
                      <a:lnTo>
                        <a:pt x="59" y="71"/>
                      </a:lnTo>
                      <a:lnTo>
                        <a:pt x="77" y="65"/>
                      </a:lnTo>
                      <a:lnTo>
                        <a:pt x="72" y="51"/>
                      </a:lnTo>
                      <a:lnTo>
                        <a:pt x="65" y="43"/>
                      </a:lnTo>
                      <a:lnTo>
                        <a:pt x="56" y="32"/>
                      </a:lnTo>
                      <a:lnTo>
                        <a:pt x="47" y="25"/>
                      </a:lnTo>
                      <a:lnTo>
                        <a:pt x="38" y="18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59" name="Freeform 1083"/>
                <p:cNvSpPr>
                  <a:spLocks/>
                </p:cNvSpPr>
                <p:nvPr/>
              </p:nvSpPr>
              <p:spPr bwMode="auto">
                <a:xfrm>
                  <a:off x="3313" y="2421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7" y="18"/>
                    </a:cxn>
                    <a:cxn ang="0">
                      <a:pos x="13" y="24"/>
                    </a:cxn>
                    <a:cxn ang="0">
                      <a:pos x="16" y="23"/>
                    </a:cxn>
                    <a:cxn ang="0">
                      <a:pos x="18" y="20"/>
                    </a:cxn>
                    <a:cxn ang="0">
                      <a:pos x="20" y="18"/>
                    </a:cxn>
                    <a:cxn ang="0">
                      <a:pos x="17" y="21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9" y="5"/>
                    </a:cxn>
                    <a:cxn ang="0">
                      <a:pos x="7" y="5"/>
                    </a:cxn>
                    <a:cxn ang="0">
                      <a:pos x="5" y="7"/>
                    </a:cxn>
                    <a:cxn ang="0">
                      <a:pos x="0" y="13"/>
                    </a:cxn>
                    <a:cxn ang="0">
                      <a:pos x="5" y="7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17" y="18"/>
                    </a:cxn>
                  </a:cxnLst>
                  <a:rect l="0" t="0" r="r" b="b"/>
                  <a:pathLst>
                    <a:path w="20" h="24">
                      <a:moveTo>
                        <a:pt x="17" y="18"/>
                      </a:moveTo>
                      <a:lnTo>
                        <a:pt x="13" y="24"/>
                      </a:lnTo>
                      <a:lnTo>
                        <a:pt x="16" y="23"/>
                      </a:ln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17" y="21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0" y="13"/>
                      </a:lnTo>
                      <a:lnTo>
                        <a:pt x="5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0" name="Freeform 1084"/>
                <p:cNvSpPr>
                  <a:spLocks/>
                </p:cNvSpPr>
                <p:nvPr/>
              </p:nvSpPr>
              <p:spPr bwMode="auto">
                <a:xfrm>
                  <a:off x="3304" y="2425"/>
                  <a:ext cx="14" cy="85"/>
                </a:xfrm>
                <a:custGeom>
                  <a:avLst/>
                  <a:gdLst/>
                  <a:ahLst/>
                  <a:cxnLst>
                    <a:cxn ang="0">
                      <a:pos x="40" y="328"/>
                    </a:cxn>
                    <a:cxn ang="0">
                      <a:pos x="43" y="331"/>
                    </a:cxn>
                    <a:cxn ang="0">
                      <a:pos x="30" y="294"/>
                    </a:cxn>
                    <a:cxn ang="0">
                      <a:pos x="20" y="254"/>
                    </a:cxn>
                    <a:cxn ang="0">
                      <a:pos x="20" y="214"/>
                    </a:cxn>
                    <a:cxn ang="0">
                      <a:pos x="20" y="170"/>
                    </a:cxn>
                    <a:cxn ang="0">
                      <a:pos x="26" y="127"/>
                    </a:cxn>
                    <a:cxn ang="0">
                      <a:pos x="34" y="86"/>
                    </a:cxn>
                    <a:cxn ang="0">
                      <a:pos x="45" y="44"/>
                    </a:cxn>
                    <a:cxn ang="0">
                      <a:pos x="55" y="5"/>
                    </a:cxn>
                    <a:cxn ang="0">
                      <a:pos x="38" y="0"/>
                    </a:cxn>
                    <a:cxn ang="0">
                      <a:pos x="26" y="39"/>
                    </a:cxn>
                    <a:cxn ang="0">
                      <a:pos x="16" y="81"/>
                    </a:cxn>
                    <a:cxn ang="0">
                      <a:pos x="8" y="126"/>
                    </a:cxn>
                    <a:cxn ang="0">
                      <a:pos x="2" y="170"/>
                    </a:cxn>
                    <a:cxn ang="0">
                      <a:pos x="0" y="214"/>
                    </a:cxn>
                    <a:cxn ang="0">
                      <a:pos x="2" y="257"/>
                    </a:cxn>
                    <a:cxn ang="0">
                      <a:pos x="11" y="298"/>
                    </a:cxn>
                    <a:cxn ang="0">
                      <a:pos x="24" y="338"/>
                    </a:cxn>
                    <a:cxn ang="0">
                      <a:pos x="26" y="340"/>
                    </a:cxn>
                    <a:cxn ang="0">
                      <a:pos x="40" y="328"/>
                    </a:cxn>
                  </a:cxnLst>
                  <a:rect l="0" t="0" r="r" b="b"/>
                  <a:pathLst>
                    <a:path w="55" h="340">
                      <a:moveTo>
                        <a:pt x="40" y="328"/>
                      </a:moveTo>
                      <a:lnTo>
                        <a:pt x="43" y="331"/>
                      </a:lnTo>
                      <a:lnTo>
                        <a:pt x="30" y="294"/>
                      </a:lnTo>
                      <a:lnTo>
                        <a:pt x="20" y="254"/>
                      </a:lnTo>
                      <a:lnTo>
                        <a:pt x="20" y="214"/>
                      </a:lnTo>
                      <a:lnTo>
                        <a:pt x="20" y="170"/>
                      </a:lnTo>
                      <a:lnTo>
                        <a:pt x="26" y="127"/>
                      </a:lnTo>
                      <a:lnTo>
                        <a:pt x="34" y="86"/>
                      </a:lnTo>
                      <a:lnTo>
                        <a:pt x="45" y="44"/>
                      </a:lnTo>
                      <a:lnTo>
                        <a:pt x="55" y="5"/>
                      </a:lnTo>
                      <a:lnTo>
                        <a:pt x="38" y="0"/>
                      </a:lnTo>
                      <a:lnTo>
                        <a:pt x="26" y="39"/>
                      </a:lnTo>
                      <a:lnTo>
                        <a:pt x="16" y="81"/>
                      </a:lnTo>
                      <a:lnTo>
                        <a:pt x="8" y="126"/>
                      </a:lnTo>
                      <a:lnTo>
                        <a:pt x="2" y="170"/>
                      </a:lnTo>
                      <a:lnTo>
                        <a:pt x="0" y="214"/>
                      </a:lnTo>
                      <a:lnTo>
                        <a:pt x="2" y="257"/>
                      </a:lnTo>
                      <a:lnTo>
                        <a:pt x="11" y="298"/>
                      </a:lnTo>
                      <a:lnTo>
                        <a:pt x="24" y="338"/>
                      </a:lnTo>
                      <a:lnTo>
                        <a:pt x="26" y="340"/>
                      </a:lnTo>
                      <a:lnTo>
                        <a:pt x="40" y="3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1" name="Freeform 1085"/>
                <p:cNvSpPr>
                  <a:spLocks/>
                </p:cNvSpPr>
                <p:nvPr/>
              </p:nvSpPr>
              <p:spPr bwMode="auto">
                <a:xfrm>
                  <a:off x="3311" y="2507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46" y="25"/>
                    </a:cxn>
                    <a:cxn ang="0">
                      <a:pos x="47" y="25"/>
                    </a:cxn>
                    <a:cxn ang="0">
                      <a:pos x="42" y="23"/>
                    </a:cxn>
                    <a:cxn ang="0">
                      <a:pos x="37" y="20"/>
                    </a:cxn>
                    <a:cxn ang="0">
                      <a:pos x="34" y="19"/>
                    </a:cxn>
                    <a:cxn ang="0">
                      <a:pos x="30" y="16"/>
                    </a:cxn>
                    <a:cxn ang="0">
                      <a:pos x="27" y="12"/>
                    </a:cxn>
                    <a:cxn ang="0">
                      <a:pos x="23" y="8"/>
                    </a:cxn>
                    <a:cxn ang="0">
                      <a:pos x="20" y="4"/>
                    </a:cxn>
                    <a:cxn ang="0">
                      <a:pos x="14" y="0"/>
                    </a:cxn>
                    <a:cxn ang="0">
                      <a:pos x="0" y="12"/>
                    </a:cxn>
                    <a:cxn ang="0">
                      <a:pos x="5" y="19"/>
                    </a:cxn>
                    <a:cxn ang="0">
                      <a:pos x="10" y="23"/>
                    </a:cxn>
                    <a:cxn ang="0">
                      <a:pos x="14" y="28"/>
                    </a:cxn>
                    <a:cxn ang="0">
                      <a:pos x="19" y="30"/>
                    </a:cxn>
                    <a:cxn ang="0">
                      <a:pos x="23" y="35"/>
                    </a:cxn>
                    <a:cxn ang="0">
                      <a:pos x="28" y="38"/>
                    </a:cxn>
                    <a:cxn ang="0">
                      <a:pos x="34" y="42"/>
                    </a:cxn>
                    <a:cxn ang="0">
                      <a:pos x="41" y="44"/>
                    </a:cxn>
                    <a:cxn ang="0">
                      <a:pos x="43" y="44"/>
                    </a:cxn>
                    <a:cxn ang="0">
                      <a:pos x="46" y="25"/>
                    </a:cxn>
                  </a:cxnLst>
                  <a:rect l="0" t="0" r="r" b="b"/>
                  <a:pathLst>
                    <a:path w="47" h="44">
                      <a:moveTo>
                        <a:pt x="46" y="25"/>
                      </a:moveTo>
                      <a:lnTo>
                        <a:pt x="47" y="25"/>
                      </a:lnTo>
                      <a:lnTo>
                        <a:pt x="42" y="23"/>
                      </a:lnTo>
                      <a:lnTo>
                        <a:pt x="37" y="20"/>
                      </a:lnTo>
                      <a:lnTo>
                        <a:pt x="34" y="19"/>
                      </a:lnTo>
                      <a:lnTo>
                        <a:pt x="30" y="16"/>
                      </a:lnTo>
                      <a:lnTo>
                        <a:pt x="27" y="12"/>
                      </a:lnTo>
                      <a:lnTo>
                        <a:pt x="23" y="8"/>
                      </a:lnTo>
                      <a:lnTo>
                        <a:pt x="20" y="4"/>
                      </a:lnTo>
                      <a:lnTo>
                        <a:pt x="14" y="0"/>
                      </a:lnTo>
                      <a:lnTo>
                        <a:pt x="0" y="12"/>
                      </a:lnTo>
                      <a:lnTo>
                        <a:pt x="5" y="19"/>
                      </a:lnTo>
                      <a:lnTo>
                        <a:pt x="10" y="23"/>
                      </a:lnTo>
                      <a:lnTo>
                        <a:pt x="14" y="28"/>
                      </a:lnTo>
                      <a:lnTo>
                        <a:pt x="19" y="30"/>
                      </a:lnTo>
                      <a:lnTo>
                        <a:pt x="23" y="35"/>
                      </a:lnTo>
                      <a:lnTo>
                        <a:pt x="28" y="38"/>
                      </a:lnTo>
                      <a:lnTo>
                        <a:pt x="34" y="42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2" name="Freeform 1086"/>
                <p:cNvSpPr>
                  <a:spLocks/>
                </p:cNvSpPr>
                <p:nvPr/>
              </p:nvSpPr>
              <p:spPr bwMode="auto">
                <a:xfrm>
                  <a:off x="3376" y="2479"/>
                  <a:ext cx="15" cy="33"/>
                </a:xfrm>
                <a:custGeom>
                  <a:avLst/>
                  <a:gdLst/>
                  <a:ahLst/>
                  <a:cxnLst>
                    <a:cxn ang="0">
                      <a:pos x="5" y="130"/>
                    </a:cxn>
                    <a:cxn ang="0">
                      <a:pos x="8" y="129"/>
                    </a:cxn>
                    <a:cxn ang="0">
                      <a:pos x="12" y="126"/>
                    </a:cxn>
                    <a:cxn ang="0">
                      <a:pos x="19" y="120"/>
                    </a:cxn>
                    <a:cxn ang="0">
                      <a:pos x="25" y="114"/>
                    </a:cxn>
                    <a:cxn ang="0">
                      <a:pos x="32" y="109"/>
                    </a:cxn>
                    <a:cxn ang="0">
                      <a:pos x="39" y="103"/>
                    </a:cxn>
                    <a:cxn ang="0">
                      <a:pos x="42" y="99"/>
                    </a:cxn>
                    <a:cxn ang="0">
                      <a:pos x="46" y="98"/>
                    </a:cxn>
                    <a:cxn ang="0">
                      <a:pos x="54" y="92"/>
                    </a:cxn>
                    <a:cxn ang="0">
                      <a:pos x="58" y="84"/>
                    </a:cxn>
                    <a:cxn ang="0">
                      <a:pos x="60" y="76"/>
                    </a:cxn>
                    <a:cxn ang="0">
                      <a:pos x="56" y="63"/>
                    </a:cxn>
                    <a:cxn ang="0">
                      <a:pos x="54" y="54"/>
                    </a:cxn>
                    <a:cxn ang="0">
                      <a:pos x="49" y="42"/>
                    </a:cxn>
                    <a:cxn ang="0">
                      <a:pos x="46" y="33"/>
                    </a:cxn>
                    <a:cxn ang="0">
                      <a:pos x="43" y="27"/>
                    </a:cxn>
                    <a:cxn ang="0">
                      <a:pos x="40" y="22"/>
                    </a:cxn>
                    <a:cxn ang="0">
                      <a:pos x="33" y="14"/>
                    </a:cxn>
                    <a:cxn ang="0">
                      <a:pos x="25" y="6"/>
                    </a:cxn>
                    <a:cxn ang="0">
                      <a:pos x="18" y="0"/>
                    </a:cxn>
                    <a:cxn ang="0">
                      <a:pos x="8" y="23"/>
                    </a:cxn>
                    <a:cxn ang="0">
                      <a:pos x="3" y="47"/>
                    </a:cxn>
                    <a:cxn ang="0">
                      <a:pos x="0" y="70"/>
                    </a:cxn>
                    <a:cxn ang="0">
                      <a:pos x="2" y="92"/>
                    </a:cxn>
                    <a:cxn ang="0">
                      <a:pos x="2" y="102"/>
                    </a:cxn>
                    <a:cxn ang="0">
                      <a:pos x="2" y="114"/>
                    </a:cxn>
                    <a:cxn ang="0">
                      <a:pos x="3" y="122"/>
                    </a:cxn>
                    <a:cxn ang="0">
                      <a:pos x="5" y="130"/>
                    </a:cxn>
                  </a:cxnLst>
                  <a:rect l="0" t="0" r="r" b="b"/>
                  <a:pathLst>
                    <a:path w="60" h="130">
                      <a:moveTo>
                        <a:pt x="5" y="130"/>
                      </a:moveTo>
                      <a:lnTo>
                        <a:pt x="8" y="129"/>
                      </a:lnTo>
                      <a:lnTo>
                        <a:pt x="12" y="126"/>
                      </a:lnTo>
                      <a:lnTo>
                        <a:pt x="19" y="120"/>
                      </a:lnTo>
                      <a:lnTo>
                        <a:pt x="25" y="114"/>
                      </a:lnTo>
                      <a:lnTo>
                        <a:pt x="32" y="109"/>
                      </a:lnTo>
                      <a:lnTo>
                        <a:pt x="39" y="103"/>
                      </a:lnTo>
                      <a:lnTo>
                        <a:pt x="42" y="99"/>
                      </a:lnTo>
                      <a:lnTo>
                        <a:pt x="46" y="98"/>
                      </a:lnTo>
                      <a:lnTo>
                        <a:pt x="54" y="92"/>
                      </a:lnTo>
                      <a:lnTo>
                        <a:pt x="58" y="84"/>
                      </a:lnTo>
                      <a:lnTo>
                        <a:pt x="60" y="76"/>
                      </a:lnTo>
                      <a:lnTo>
                        <a:pt x="56" y="63"/>
                      </a:lnTo>
                      <a:lnTo>
                        <a:pt x="54" y="54"/>
                      </a:lnTo>
                      <a:lnTo>
                        <a:pt x="49" y="42"/>
                      </a:lnTo>
                      <a:lnTo>
                        <a:pt x="46" y="33"/>
                      </a:lnTo>
                      <a:lnTo>
                        <a:pt x="43" y="27"/>
                      </a:lnTo>
                      <a:lnTo>
                        <a:pt x="40" y="22"/>
                      </a:lnTo>
                      <a:lnTo>
                        <a:pt x="33" y="14"/>
                      </a:lnTo>
                      <a:lnTo>
                        <a:pt x="25" y="6"/>
                      </a:lnTo>
                      <a:lnTo>
                        <a:pt x="18" y="0"/>
                      </a:lnTo>
                      <a:lnTo>
                        <a:pt x="8" y="23"/>
                      </a:lnTo>
                      <a:lnTo>
                        <a:pt x="3" y="47"/>
                      </a:lnTo>
                      <a:lnTo>
                        <a:pt x="0" y="70"/>
                      </a:lnTo>
                      <a:lnTo>
                        <a:pt x="2" y="92"/>
                      </a:lnTo>
                      <a:lnTo>
                        <a:pt x="2" y="102"/>
                      </a:lnTo>
                      <a:lnTo>
                        <a:pt x="2" y="114"/>
                      </a:lnTo>
                      <a:lnTo>
                        <a:pt x="3" y="122"/>
                      </a:lnTo>
                      <a:lnTo>
                        <a:pt x="5" y="13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3" name="Freeform 1087"/>
                <p:cNvSpPr>
                  <a:spLocks/>
                </p:cNvSpPr>
                <p:nvPr/>
              </p:nvSpPr>
              <p:spPr bwMode="auto">
                <a:xfrm>
                  <a:off x="3376" y="2501"/>
                  <a:ext cx="12" cy="13"/>
                </a:xfrm>
                <a:custGeom>
                  <a:avLst/>
                  <a:gdLst/>
                  <a:ahLst/>
                  <a:cxnLst>
                    <a:cxn ang="0">
                      <a:pos x="38" y="2"/>
                    </a:cxn>
                    <a:cxn ang="0">
                      <a:pos x="43" y="0"/>
                    </a:cxn>
                    <a:cxn ang="0">
                      <a:pos x="34" y="3"/>
                    </a:cxn>
                    <a:cxn ang="0">
                      <a:pos x="29" y="8"/>
                    </a:cxn>
                    <a:cxn ang="0">
                      <a:pos x="22" y="14"/>
                    </a:cxn>
                    <a:cxn ang="0">
                      <a:pos x="17" y="19"/>
                    </a:cxn>
                    <a:cxn ang="0">
                      <a:pos x="9" y="26"/>
                    </a:cxn>
                    <a:cxn ang="0">
                      <a:pos x="3" y="30"/>
                    </a:cxn>
                    <a:cxn ang="0">
                      <a:pos x="0" y="32"/>
                    </a:cxn>
                    <a:cxn ang="0">
                      <a:pos x="0" y="33"/>
                    </a:cxn>
                    <a:cxn ang="0">
                      <a:pos x="4" y="52"/>
                    </a:cxn>
                    <a:cxn ang="0">
                      <a:pos x="10" y="50"/>
                    </a:cxn>
                    <a:cxn ang="0">
                      <a:pos x="16" y="45"/>
                    </a:cxn>
                    <a:cxn ang="0">
                      <a:pos x="22" y="40"/>
                    </a:cxn>
                    <a:cxn ang="0">
                      <a:pos x="29" y="33"/>
                    </a:cxn>
                    <a:cxn ang="0">
                      <a:pos x="36" y="28"/>
                    </a:cxn>
                    <a:cxn ang="0">
                      <a:pos x="40" y="23"/>
                    </a:cxn>
                    <a:cxn ang="0">
                      <a:pos x="45" y="20"/>
                    </a:cxn>
                    <a:cxn ang="0">
                      <a:pos x="43" y="21"/>
                    </a:cxn>
                    <a:cxn ang="0">
                      <a:pos x="46" y="19"/>
                    </a:cxn>
                    <a:cxn ang="0">
                      <a:pos x="38" y="2"/>
                    </a:cxn>
                  </a:cxnLst>
                  <a:rect l="0" t="0" r="r" b="b"/>
                  <a:pathLst>
                    <a:path w="46" h="52">
                      <a:moveTo>
                        <a:pt x="38" y="2"/>
                      </a:moveTo>
                      <a:lnTo>
                        <a:pt x="43" y="0"/>
                      </a:lnTo>
                      <a:lnTo>
                        <a:pt x="34" y="3"/>
                      </a:lnTo>
                      <a:lnTo>
                        <a:pt x="29" y="8"/>
                      </a:lnTo>
                      <a:lnTo>
                        <a:pt x="22" y="14"/>
                      </a:lnTo>
                      <a:lnTo>
                        <a:pt x="17" y="19"/>
                      </a:lnTo>
                      <a:lnTo>
                        <a:pt x="9" y="26"/>
                      </a:lnTo>
                      <a:lnTo>
                        <a:pt x="3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4" y="52"/>
                      </a:lnTo>
                      <a:lnTo>
                        <a:pt x="10" y="50"/>
                      </a:lnTo>
                      <a:lnTo>
                        <a:pt x="16" y="45"/>
                      </a:lnTo>
                      <a:lnTo>
                        <a:pt x="22" y="40"/>
                      </a:lnTo>
                      <a:lnTo>
                        <a:pt x="29" y="33"/>
                      </a:lnTo>
                      <a:lnTo>
                        <a:pt x="36" y="28"/>
                      </a:lnTo>
                      <a:lnTo>
                        <a:pt x="40" y="23"/>
                      </a:lnTo>
                      <a:lnTo>
                        <a:pt x="45" y="20"/>
                      </a:lnTo>
                      <a:lnTo>
                        <a:pt x="43" y="21"/>
                      </a:lnTo>
                      <a:lnTo>
                        <a:pt x="46" y="19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4" name="Freeform 1088"/>
                <p:cNvSpPr>
                  <a:spLocks/>
                </p:cNvSpPr>
                <p:nvPr/>
              </p:nvSpPr>
              <p:spPr bwMode="auto">
                <a:xfrm>
                  <a:off x="3386" y="2494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5"/>
                    </a:cxn>
                    <a:cxn ang="0">
                      <a:pos x="9" y="16"/>
                    </a:cxn>
                    <a:cxn ang="0">
                      <a:pos x="8" y="22"/>
                    </a:cxn>
                    <a:cxn ang="0">
                      <a:pos x="7" y="24"/>
                    </a:cxn>
                    <a:cxn ang="0">
                      <a:pos x="0" y="30"/>
                    </a:cxn>
                    <a:cxn ang="0">
                      <a:pos x="8" y="47"/>
                    </a:cxn>
                    <a:cxn ang="0">
                      <a:pos x="21" y="39"/>
                    </a:cxn>
                    <a:cxn ang="0">
                      <a:pos x="27" y="28"/>
                    </a:cxn>
                    <a:cxn ang="0">
                      <a:pos x="28" y="16"/>
                    </a:cxn>
                    <a:cxn ang="0">
                      <a:pos x="24" y="0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28" h="47">
                      <a:moveTo>
                        <a:pt x="7" y="5"/>
                      </a:moveTo>
                      <a:lnTo>
                        <a:pt x="9" y="16"/>
                      </a:lnTo>
                      <a:lnTo>
                        <a:pt x="8" y="22"/>
                      </a:lnTo>
                      <a:lnTo>
                        <a:pt x="7" y="24"/>
                      </a:lnTo>
                      <a:lnTo>
                        <a:pt x="0" y="30"/>
                      </a:lnTo>
                      <a:lnTo>
                        <a:pt x="8" y="47"/>
                      </a:lnTo>
                      <a:lnTo>
                        <a:pt x="21" y="39"/>
                      </a:lnTo>
                      <a:lnTo>
                        <a:pt x="27" y="28"/>
                      </a:lnTo>
                      <a:lnTo>
                        <a:pt x="28" y="16"/>
                      </a:lnTo>
                      <a:lnTo>
                        <a:pt x="24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5" name="Freeform 1089"/>
                <p:cNvSpPr>
                  <a:spLocks/>
                </p:cNvSpPr>
                <p:nvPr/>
              </p:nvSpPr>
              <p:spPr bwMode="auto">
                <a:xfrm>
                  <a:off x="3384" y="2485"/>
                  <a:ext cx="8" cy="10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0" y="5"/>
                    </a:cxn>
                    <a:cxn ang="0">
                      <a:pos x="2" y="14"/>
                    </a:cxn>
                    <a:cxn ang="0">
                      <a:pos x="7" y="24"/>
                    </a:cxn>
                    <a:cxn ang="0">
                      <a:pos x="10" y="36"/>
                    </a:cxn>
                    <a:cxn ang="0">
                      <a:pos x="15" y="43"/>
                    </a:cxn>
                    <a:cxn ang="0">
                      <a:pos x="32" y="38"/>
                    </a:cxn>
                    <a:cxn ang="0">
                      <a:pos x="29" y="29"/>
                    </a:cxn>
                    <a:cxn ang="0">
                      <a:pos x="25" y="18"/>
                    </a:cxn>
                    <a:cxn ang="0">
                      <a:pos x="21" y="7"/>
                    </a:cxn>
                    <a:cxn ang="0">
                      <a:pos x="21" y="5"/>
                    </a:cxn>
                    <a:cxn ang="0">
                      <a:pos x="18" y="0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32" h="43">
                      <a:moveTo>
                        <a:pt x="2" y="10"/>
                      </a:moveTo>
                      <a:lnTo>
                        <a:pt x="0" y="5"/>
                      </a:lnTo>
                      <a:lnTo>
                        <a:pt x="2" y="14"/>
                      </a:lnTo>
                      <a:lnTo>
                        <a:pt x="7" y="24"/>
                      </a:lnTo>
                      <a:lnTo>
                        <a:pt x="10" y="36"/>
                      </a:lnTo>
                      <a:lnTo>
                        <a:pt x="15" y="43"/>
                      </a:lnTo>
                      <a:lnTo>
                        <a:pt x="32" y="38"/>
                      </a:lnTo>
                      <a:lnTo>
                        <a:pt x="29" y="29"/>
                      </a:lnTo>
                      <a:lnTo>
                        <a:pt x="25" y="18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8" y="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6" name="Freeform 1090"/>
                <p:cNvSpPr>
                  <a:spLocks/>
                </p:cNvSpPr>
                <p:nvPr/>
              </p:nvSpPr>
              <p:spPr bwMode="auto">
                <a:xfrm>
                  <a:off x="3378" y="2476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9" y="16"/>
                    </a:cxn>
                    <a:cxn ang="0">
                      <a:pos x="5" y="22"/>
                    </a:cxn>
                    <a:cxn ang="0">
                      <a:pos x="11" y="26"/>
                    </a:cxn>
                    <a:cxn ang="0">
                      <a:pos x="17" y="33"/>
                    </a:cxn>
                    <a:cxn ang="0">
                      <a:pos x="25" y="41"/>
                    </a:cxn>
                    <a:cxn ang="0">
                      <a:pos x="27" y="45"/>
                    </a:cxn>
                    <a:cxn ang="0">
                      <a:pos x="43" y="35"/>
                    </a:cxn>
                    <a:cxn ang="0">
                      <a:pos x="40" y="29"/>
                    </a:cxn>
                    <a:cxn ang="0">
                      <a:pos x="32" y="20"/>
                    </a:cxn>
                    <a:cxn ang="0">
                      <a:pos x="23" y="10"/>
                    </a:cxn>
                    <a:cxn ang="0">
                      <a:pos x="13" y="3"/>
                    </a:cxn>
                    <a:cxn ang="0">
                      <a:pos x="0" y="10"/>
                    </a:cxn>
                    <a:cxn ang="0">
                      <a:pos x="13" y="3"/>
                    </a:cxn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19" y="16"/>
                    </a:cxn>
                  </a:cxnLst>
                  <a:rect l="0" t="0" r="r" b="b"/>
                  <a:pathLst>
                    <a:path w="43" h="45">
                      <a:moveTo>
                        <a:pt x="19" y="16"/>
                      </a:moveTo>
                      <a:lnTo>
                        <a:pt x="5" y="22"/>
                      </a:lnTo>
                      <a:lnTo>
                        <a:pt x="11" y="26"/>
                      </a:lnTo>
                      <a:lnTo>
                        <a:pt x="17" y="33"/>
                      </a:lnTo>
                      <a:lnTo>
                        <a:pt x="25" y="41"/>
                      </a:lnTo>
                      <a:lnTo>
                        <a:pt x="27" y="45"/>
                      </a:lnTo>
                      <a:lnTo>
                        <a:pt x="43" y="35"/>
                      </a:lnTo>
                      <a:lnTo>
                        <a:pt x="40" y="29"/>
                      </a:lnTo>
                      <a:lnTo>
                        <a:pt x="32" y="20"/>
                      </a:lnTo>
                      <a:lnTo>
                        <a:pt x="23" y="10"/>
                      </a:lnTo>
                      <a:lnTo>
                        <a:pt x="13" y="3"/>
                      </a:lnTo>
                      <a:lnTo>
                        <a:pt x="0" y="10"/>
                      </a:lnTo>
                      <a:lnTo>
                        <a:pt x="13" y="3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7" name="Freeform 1091"/>
                <p:cNvSpPr>
                  <a:spLocks/>
                </p:cNvSpPr>
                <p:nvPr/>
              </p:nvSpPr>
              <p:spPr bwMode="auto">
                <a:xfrm>
                  <a:off x="3374" y="2479"/>
                  <a:ext cx="9" cy="24"/>
                </a:xfrm>
                <a:custGeom>
                  <a:avLst/>
                  <a:gdLst/>
                  <a:ahLst/>
                  <a:cxnLst>
                    <a:cxn ang="0">
                      <a:pos x="20" y="95"/>
                    </a:cxn>
                    <a:cxn ang="0">
                      <a:pos x="20" y="94"/>
                    </a:cxn>
                    <a:cxn ang="0">
                      <a:pos x="19" y="73"/>
                    </a:cxn>
                    <a:cxn ang="0">
                      <a:pos x="21" y="51"/>
                    </a:cxn>
                    <a:cxn ang="0">
                      <a:pos x="27" y="29"/>
                    </a:cxn>
                    <a:cxn ang="0">
                      <a:pos x="36" y="6"/>
                    </a:cxn>
                    <a:cxn ang="0">
                      <a:pos x="17" y="0"/>
                    </a:cxn>
                    <a:cxn ang="0">
                      <a:pos x="8" y="25"/>
                    </a:cxn>
                    <a:cxn ang="0">
                      <a:pos x="4" y="49"/>
                    </a:cxn>
                    <a:cxn ang="0">
                      <a:pos x="0" y="73"/>
                    </a:cxn>
                    <a:cxn ang="0">
                      <a:pos x="1" y="97"/>
                    </a:cxn>
                    <a:cxn ang="0">
                      <a:pos x="1" y="95"/>
                    </a:cxn>
                    <a:cxn ang="0">
                      <a:pos x="20" y="95"/>
                    </a:cxn>
                  </a:cxnLst>
                  <a:rect l="0" t="0" r="r" b="b"/>
                  <a:pathLst>
                    <a:path w="36" h="97">
                      <a:moveTo>
                        <a:pt x="20" y="95"/>
                      </a:moveTo>
                      <a:lnTo>
                        <a:pt x="20" y="94"/>
                      </a:lnTo>
                      <a:lnTo>
                        <a:pt x="19" y="73"/>
                      </a:lnTo>
                      <a:lnTo>
                        <a:pt x="21" y="51"/>
                      </a:lnTo>
                      <a:lnTo>
                        <a:pt x="27" y="29"/>
                      </a:lnTo>
                      <a:lnTo>
                        <a:pt x="36" y="6"/>
                      </a:lnTo>
                      <a:lnTo>
                        <a:pt x="17" y="0"/>
                      </a:lnTo>
                      <a:lnTo>
                        <a:pt x="8" y="25"/>
                      </a:lnTo>
                      <a:lnTo>
                        <a:pt x="4" y="49"/>
                      </a:lnTo>
                      <a:lnTo>
                        <a:pt x="0" y="73"/>
                      </a:lnTo>
                      <a:lnTo>
                        <a:pt x="1" y="97"/>
                      </a:lnTo>
                      <a:lnTo>
                        <a:pt x="1" y="95"/>
                      </a:lnTo>
                      <a:lnTo>
                        <a:pt x="20" y="9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8" name="Freeform 1092"/>
                <p:cNvSpPr>
                  <a:spLocks/>
                </p:cNvSpPr>
                <p:nvPr/>
              </p:nvSpPr>
              <p:spPr bwMode="auto">
                <a:xfrm>
                  <a:off x="3374" y="2502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12" y="29"/>
                    </a:cxn>
                    <a:cxn ang="0">
                      <a:pos x="23" y="37"/>
                    </a:cxn>
                    <a:cxn ang="0">
                      <a:pos x="21" y="29"/>
                    </a:cxn>
                    <a:cxn ang="0">
                      <a:pos x="21" y="21"/>
                    </a:cxn>
                    <a:cxn ang="0">
                      <a:pos x="21" y="10"/>
                    </a:cxn>
                    <a:cxn ang="0">
                      <a:pos x="20" y="0"/>
                    </a:cxn>
                    <a:cxn ang="0">
                      <a:pos x="1" y="0"/>
                    </a:cxn>
                    <a:cxn ang="0">
                      <a:pos x="0" y="10"/>
                    </a:cxn>
                    <a:cxn ang="0">
                      <a:pos x="2" y="22"/>
                    </a:cxn>
                    <a:cxn ang="0">
                      <a:pos x="4" y="31"/>
                    </a:cxn>
                    <a:cxn ang="0">
                      <a:pos x="5" y="40"/>
                    </a:cxn>
                    <a:cxn ang="0">
                      <a:pos x="16" y="48"/>
                    </a:cxn>
                    <a:cxn ang="0">
                      <a:pos x="5" y="40"/>
                    </a:cxn>
                    <a:cxn ang="0">
                      <a:pos x="7" y="51"/>
                    </a:cxn>
                    <a:cxn ang="0">
                      <a:pos x="16" y="48"/>
                    </a:cxn>
                    <a:cxn ang="0">
                      <a:pos x="12" y="29"/>
                    </a:cxn>
                  </a:cxnLst>
                  <a:rect l="0" t="0" r="r" b="b"/>
                  <a:pathLst>
                    <a:path w="23" h="51">
                      <a:moveTo>
                        <a:pt x="12" y="29"/>
                      </a:moveTo>
                      <a:lnTo>
                        <a:pt x="23" y="37"/>
                      </a:lnTo>
                      <a:lnTo>
                        <a:pt x="21" y="29"/>
                      </a:lnTo>
                      <a:lnTo>
                        <a:pt x="21" y="21"/>
                      </a:lnTo>
                      <a:lnTo>
                        <a:pt x="21" y="10"/>
                      </a:lnTo>
                      <a:lnTo>
                        <a:pt x="20" y="0"/>
                      </a:lnTo>
                      <a:lnTo>
                        <a:pt x="1" y="0"/>
                      </a:lnTo>
                      <a:lnTo>
                        <a:pt x="0" y="10"/>
                      </a:lnTo>
                      <a:lnTo>
                        <a:pt x="2" y="22"/>
                      </a:lnTo>
                      <a:lnTo>
                        <a:pt x="4" y="31"/>
                      </a:lnTo>
                      <a:lnTo>
                        <a:pt x="5" y="40"/>
                      </a:lnTo>
                      <a:lnTo>
                        <a:pt x="16" y="48"/>
                      </a:lnTo>
                      <a:lnTo>
                        <a:pt x="5" y="40"/>
                      </a:lnTo>
                      <a:lnTo>
                        <a:pt x="7" y="51"/>
                      </a:lnTo>
                      <a:lnTo>
                        <a:pt x="16" y="48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69" name="Freeform 1093"/>
                <p:cNvSpPr>
                  <a:spLocks/>
                </p:cNvSpPr>
                <p:nvPr/>
              </p:nvSpPr>
              <p:spPr bwMode="auto">
                <a:xfrm>
                  <a:off x="3277" y="2402"/>
                  <a:ext cx="29" cy="84"/>
                </a:xfrm>
                <a:custGeom>
                  <a:avLst/>
                  <a:gdLst/>
                  <a:ahLst/>
                  <a:cxnLst>
                    <a:cxn ang="0">
                      <a:pos x="34" y="324"/>
                    </a:cxn>
                    <a:cxn ang="0">
                      <a:pos x="41" y="329"/>
                    </a:cxn>
                    <a:cxn ang="0">
                      <a:pos x="46" y="331"/>
                    </a:cxn>
                    <a:cxn ang="0">
                      <a:pos x="52" y="334"/>
                    </a:cxn>
                    <a:cxn ang="0">
                      <a:pos x="57" y="335"/>
                    </a:cxn>
                    <a:cxn ang="0">
                      <a:pos x="61" y="335"/>
                    </a:cxn>
                    <a:cxn ang="0">
                      <a:pos x="65" y="334"/>
                    </a:cxn>
                    <a:cxn ang="0">
                      <a:pos x="69" y="333"/>
                    </a:cxn>
                    <a:cxn ang="0">
                      <a:pos x="74" y="330"/>
                    </a:cxn>
                    <a:cxn ang="0">
                      <a:pos x="82" y="292"/>
                    </a:cxn>
                    <a:cxn ang="0">
                      <a:pos x="91" y="255"/>
                    </a:cxn>
                    <a:cxn ang="0">
                      <a:pos x="98" y="220"/>
                    </a:cxn>
                    <a:cxn ang="0">
                      <a:pos x="105" y="185"/>
                    </a:cxn>
                    <a:cxn ang="0">
                      <a:pos x="110" y="153"/>
                    </a:cxn>
                    <a:cxn ang="0">
                      <a:pos x="113" y="121"/>
                    </a:cxn>
                    <a:cxn ang="0">
                      <a:pos x="116" y="90"/>
                    </a:cxn>
                    <a:cxn ang="0">
                      <a:pos x="115" y="63"/>
                    </a:cxn>
                    <a:cxn ang="0">
                      <a:pos x="105" y="50"/>
                    </a:cxn>
                    <a:cxn ang="0">
                      <a:pos x="96" y="38"/>
                    </a:cxn>
                    <a:cxn ang="0">
                      <a:pos x="87" y="28"/>
                    </a:cxn>
                    <a:cxn ang="0">
                      <a:pos x="79" y="20"/>
                    </a:cxn>
                    <a:cxn ang="0">
                      <a:pos x="68" y="14"/>
                    </a:cxn>
                    <a:cxn ang="0">
                      <a:pos x="60" y="8"/>
                    </a:cxn>
                    <a:cxn ang="0">
                      <a:pos x="51" y="3"/>
                    </a:cxn>
                    <a:cxn ang="0">
                      <a:pos x="40" y="0"/>
                    </a:cxn>
                    <a:cxn ang="0">
                      <a:pos x="26" y="31"/>
                    </a:cxn>
                    <a:cxn ang="0">
                      <a:pos x="16" y="63"/>
                    </a:cxn>
                    <a:cxn ang="0">
                      <a:pos x="8" y="100"/>
                    </a:cxn>
                    <a:cxn ang="0">
                      <a:pos x="2" y="135"/>
                    </a:cxn>
                    <a:cxn ang="0">
                      <a:pos x="0" y="173"/>
                    </a:cxn>
                    <a:cxn ang="0">
                      <a:pos x="0" y="209"/>
                    </a:cxn>
                    <a:cxn ang="0">
                      <a:pos x="2" y="245"/>
                    </a:cxn>
                    <a:cxn ang="0">
                      <a:pos x="8" y="279"/>
                    </a:cxn>
                    <a:cxn ang="0">
                      <a:pos x="14" y="293"/>
                    </a:cxn>
                    <a:cxn ang="0">
                      <a:pos x="18" y="305"/>
                    </a:cxn>
                    <a:cxn ang="0">
                      <a:pos x="26" y="314"/>
                    </a:cxn>
                    <a:cxn ang="0">
                      <a:pos x="34" y="324"/>
                    </a:cxn>
                  </a:cxnLst>
                  <a:rect l="0" t="0" r="r" b="b"/>
                  <a:pathLst>
                    <a:path w="116" h="335">
                      <a:moveTo>
                        <a:pt x="34" y="324"/>
                      </a:moveTo>
                      <a:lnTo>
                        <a:pt x="41" y="329"/>
                      </a:lnTo>
                      <a:lnTo>
                        <a:pt x="46" y="331"/>
                      </a:lnTo>
                      <a:lnTo>
                        <a:pt x="52" y="334"/>
                      </a:lnTo>
                      <a:lnTo>
                        <a:pt x="57" y="335"/>
                      </a:lnTo>
                      <a:lnTo>
                        <a:pt x="61" y="335"/>
                      </a:lnTo>
                      <a:lnTo>
                        <a:pt x="65" y="334"/>
                      </a:lnTo>
                      <a:lnTo>
                        <a:pt x="69" y="333"/>
                      </a:lnTo>
                      <a:lnTo>
                        <a:pt x="74" y="330"/>
                      </a:lnTo>
                      <a:lnTo>
                        <a:pt x="82" y="292"/>
                      </a:lnTo>
                      <a:lnTo>
                        <a:pt x="91" y="255"/>
                      </a:lnTo>
                      <a:lnTo>
                        <a:pt x="98" y="220"/>
                      </a:lnTo>
                      <a:lnTo>
                        <a:pt x="105" y="185"/>
                      </a:lnTo>
                      <a:lnTo>
                        <a:pt x="110" y="153"/>
                      </a:lnTo>
                      <a:lnTo>
                        <a:pt x="113" y="121"/>
                      </a:lnTo>
                      <a:lnTo>
                        <a:pt x="116" y="90"/>
                      </a:lnTo>
                      <a:lnTo>
                        <a:pt x="115" y="63"/>
                      </a:lnTo>
                      <a:lnTo>
                        <a:pt x="105" y="50"/>
                      </a:lnTo>
                      <a:lnTo>
                        <a:pt x="96" y="38"/>
                      </a:lnTo>
                      <a:lnTo>
                        <a:pt x="87" y="28"/>
                      </a:lnTo>
                      <a:lnTo>
                        <a:pt x="79" y="20"/>
                      </a:lnTo>
                      <a:lnTo>
                        <a:pt x="68" y="14"/>
                      </a:lnTo>
                      <a:lnTo>
                        <a:pt x="60" y="8"/>
                      </a:lnTo>
                      <a:lnTo>
                        <a:pt x="51" y="3"/>
                      </a:lnTo>
                      <a:lnTo>
                        <a:pt x="40" y="0"/>
                      </a:lnTo>
                      <a:lnTo>
                        <a:pt x="26" y="31"/>
                      </a:lnTo>
                      <a:lnTo>
                        <a:pt x="16" y="63"/>
                      </a:lnTo>
                      <a:lnTo>
                        <a:pt x="8" y="100"/>
                      </a:lnTo>
                      <a:lnTo>
                        <a:pt x="2" y="135"/>
                      </a:lnTo>
                      <a:lnTo>
                        <a:pt x="0" y="173"/>
                      </a:lnTo>
                      <a:lnTo>
                        <a:pt x="0" y="209"/>
                      </a:lnTo>
                      <a:lnTo>
                        <a:pt x="2" y="245"/>
                      </a:lnTo>
                      <a:lnTo>
                        <a:pt x="8" y="279"/>
                      </a:lnTo>
                      <a:lnTo>
                        <a:pt x="14" y="293"/>
                      </a:lnTo>
                      <a:lnTo>
                        <a:pt x="18" y="305"/>
                      </a:lnTo>
                      <a:lnTo>
                        <a:pt x="26" y="314"/>
                      </a:lnTo>
                      <a:lnTo>
                        <a:pt x="34" y="32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0" name="Freeform 1094"/>
                <p:cNvSpPr>
                  <a:spLocks/>
                </p:cNvSpPr>
                <p:nvPr/>
              </p:nvSpPr>
              <p:spPr bwMode="auto">
                <a:xfrm>
                  <a:off x="3284" y="2482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36" y="11"/>
                    </a:cxn>
                    <a:cxn ang="0">
                      <a:pos x="39" y="5"/>
                    </a:cxn>
                    <a:cxn ang="0">
                      <a:pos x="37" y="7"/>
                    </a:cxn>
                    <a:cxn ang="0">
                      <a:pos x="33" y="7"/>
                    </a:cxn>
                    <a:cxn ang="0">
                      <a:pos x="31" y="8"/>
                    </a:cxn>
                    <a:cxn ang="0">
                      <a:pos x="29" y="8"/>
                    </a:cxn>
                    <a:cxn ang="0">
                      <a:pos x="24" y="7"/>
                    </a:cxn>
                    <a:cxn ang="0">
                      <a:pos x="22" y="7"/>
                    </a:cxn>
                    <a:cxn ang="0">
                      <a:pos x="17" y="4"/>
                    </a:cxn>
                    <a:cxn ang="0">
                      <a:pos x="12" y="0"/>
                    </a:cxn>
                    <a:cxn ang="0">
                      <a:pos x="0" y="14"/>
                    </a:cxn>
                    <a:cxn ang="0">
                      <a:pos x="7" y="20"/>
                    </a:cxn>
                    <a:cxn ang="0">
                      <a:pos x="14" y="24"/>
                    </a:cxn>
                    <a:cxn ang="0">
                      <a:pos x="21" y="26"/>
                    </a:cxn>
                    <a:cxn ang="0">
                      <a:pos x="26" y="27"/>
                    </a:cxn>
                    <a:cxn ang="0">
                      <a:pos x="33" y="27"/>
                    </a:cxn>
                    <a:cxn ang="0">
                      <a:pos x="38" y="26"/>
                    </a:cxn>
                    <a:cxn ang="0">
                      <a:pos x="45" y="25"/>
                    </a:cxn>
                    <a:cxn ang="0">
                      <a:pos x="50" y="20"/>
                    </a:cxn>
                    <a:cxn ang="0">
                      <a:pos x="54" y="14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4" h="27">
                      <a:moveTo>
                        <a:pt x="36" y="11"/>
                      </a:moveTo>
                      <a:lnTo>
                        <a:pt x="39" y="5"/>
                      </a:lnTo>
                      <a:lnTo>
                        <a:pt x="37" y="7"/>
                      </a:lnTo>
                      <a:lnTo>
                        <a:pt x="33" y="7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4" y="7"/>
                      </a:lnTo>
                      <a:lnTo>
                        <a:pt x="22" y="7"/>
                      </a:lnTo>
                      <a:lnTo>
                        <a:pt x="17" y="4"/>
                      </a:lnTo>
                      <a:lnTo>
                        <a:pt x="12" y="0"/>
                      </a:lnTo>
                      <a:lnTo>
                        <a:pt x="0" y="14"/>
                      </a:lnTo>
                      <a:lnTo>
                        <a:pt x="7" y="20"/>
                      </a:lnTo>
                      <a:lnTo>
                        <a:pt x="14" y="24"/>
                      </a:lnTo>
                      <a:lnTo>
                        <a:pt x="21" y="26"/>
                      </a:lnTo>
                      <a:lnTo>
                        <a:pt x="26" y="27"/>
                      </a:lnTo>
                      <a:lnTo>
                        <a:pt x="33" y="27"/>
                      </a:lnTo>
                      <a:lnTo>
                        <a:pt x="38" y="26"/>
                      </a:lnTo>
                      <a:lnTo>
                        <a:pt x="45" y="25"/>
                      </a:lnTo>
                      <a:lnTo>
                        <a:pt x="50" y="20"/>
                      </a:lnTo>
                      <a:lnTo>
                        <a:pt x="54" y="1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1" name="Freeform 1095"/>
                <p:cNvSpPr>
                  <a:spLocks/>
                </p:cNvSpPr>
                <p:nvPr/>
              </p:nvSpPr>
              <p:spPr bwMode="auto">
                <a:xfrm>
                  <a:off x="3293" y="2416"/>
                  <a:ext cx="16" cy="69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40" y="6"/>
                    </a:cxn>
                    <a:cxn ang="0">
                      <a:pos x="40" y="33"/>
                    </a:cxn>
                    <a:cxn ang="0">
                      <a:pos x="39" y="64"/>
                    </a:cxn>
                    <a:cxn ang="0">
                      <a:pos x="36" y="95"/>
                    </a:cxn>
                    <a:cxn ang="0">
                      <a:pos x="31" y="127"/>
                    </a:cxn>
                    <a:cxn ang="0">
                      <a:pos x="24" y="161"/>
                    </a:cxn>
                    <a:cxn ang="0">
                      <a:pos x="17" y="196"/>
                    </a:cxn>
                    <a:cxn ang="0">
                      <a:pos x="8" y="233"/>
                    </a:cxn>
                    <a:cxn ang="0">
                      <a:pos x="0" y="271"/>
                    </a:cxn>
                    <a:cxn ang="0">
                      <a:pos x="18" y="274"/>
                    </a:cxn>
                    <a:cxn ang="0">
                      <a:pos x="26" y="238"/>
                    </a:cxn>
                    <a:cxn ang="0">
                      <a:pos x="36" y="199"/>
                    </a:cxn>
                    <a:cxn ang="0">
                      <a:pos x="43" y="164"/>
                    </a:cxn>
                    <a:cxn ang="0">
                      <a:pos x="50" y="129"/>
                    </a:cxn>
                    <a:cxn ang="0">
                      <a:pos x="54" y="97"/>
                    </a:cxn>
                    <a:cxn ang="0">
                      <a:pos x="57" y="64"/>
                    </a:cxn>
                    <a:cxn ang="0">
                      <a:pos x="60" y="33"/>
                    </a:cxn>
                    <a:cxn ang="0">
                      <a:pos x="58" y="6"/>
                    </a:cxn>
                    <a:cxn ang="0">
                      <a:pos x="57" y="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60" h="274">
                      <a:moveTo>
                        <a:pt x="40" y="10"/>
                      </a:moveTo>
                      <a:lnTo>
                        <a:pt x="40" y="6"/>
                      </a:lnTo>
                      <a:lnTo>
                        <a:pt x="40" y="33"/>
                      </a:lnTo>
                      <a:lnTo>
                        <a:pt x="39" y="64"/>
                      </a:lnTo>
                      <a:lnTo>
                        <a:pt x="36" y="95"/>
                      </a:lnTo>
                      <a:lnTo>
                        <a:pt x="31" y="127"/>
                      </a:lnTo>
                      <a:lnTo>
                        <a:pt x="24" y="161"/>
                      </a:lnTo>
                      <a:lnTo>
                        <a:pt x="17" y="196"/>
                      </a:lnTo>
                      <a:lnTo>
                        <a:pt x="8" y="233"/>
                      </a:lnTo>
                      <a:lnTo>
                        <a:pt x="0" y="271"/>
                      </a:lnTo>
                      <a:lnTo>
                        <a:pt x="18" y="274"/>
                      </a:lnTo>
                      <a:lnTo>
                        <a:pt x="26" y="238"/>
                      </a:lnTo>
                      <a:lnTo>
                        <a:pt x="36" y="199"/>
                      </a:lnTo>
                      <a:lnTo>
                        <a:pt x="43" y="164"/>
                      </a:lnTo>
                      <a:lnTo>
                        <a:pt x="50" y="129"/>
                      </a:lnTo>
                      <a:lnTo>
                        <a:pt x="54" y="97"/>
                      </a:lnTo>
                      <a:lnTo>
                        <a:pt x="57" y="64"/>
                      </a:lnTo>
                      <a:lnTo>
                        <a:pt x="60" y="33"/>
                      </a:lnTo>
                      <a:lnTo>
                        <a:pt x="58" y="6"/>
                      </a:lnTo>
                      <a:lnTo>
                        <a:pt x="57" y="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2" name="Freeform 1096"/>
                <p:cNvSpPr>
                  <a:spLocks/>
                </p:cNvSpPr>
                <p:nvPr/>
              </p:nvSpPr>
              <p:spPr bwMode="auto">
                <a:xfrm>
                  <a:off x="3285" y="2399"/>
                  <a:ext cx="22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6" y="20"/>
                    </a:cxn>
                    <a:cxn ang="0">
                      <a:pos x="15" y="24"/>
                    </a:cxn>
                    <a:cxn ang="0">
                      <a:pos x="23" y="27"/>
                    </a:cxn>
                    <a:cxn ang="0">
                      <a:pos x="31" y="33"/>
                    </a:cxn>
                    <a:cxn ang="0">
                      <a:pos x="40" y="39"/>
                    </a:cxn>
                    <a:cxn ang="0">
                      <a:pos x="48" y="48"/>
                    </a:cxn>
                    <a:cxn ang="0">
                      <a:pos x="56" y="56"/>
                    </a:cxn>
                    <a:cxn ang="0">
                      <a:pos x="65" y="67"/>
                    </a:cxn>
                    <a:cxn ang="0">
                      <a:pos x="73" y="78"/>
                    </a:cxn>
                    <a:cxn ang="0">
                      <a:pos x="90" y="68"/>
                    </a:cxn>
                    <a:cxn ang="0">
                      <a:pos x="79" y="55"/>
                    </a:cxn>
                    <a:cxn ang="0">
                      <a:pos x="71" y="43"/>
                    </a:cxn>
                    <a:cxn ang="0">
                      <a:pos x="63" y="32"/>
                    </a:cxn>
                    <a:cxn ang="0">
                      <a:pos x="52" y="24"/>
                    </a:cxn>
                    <a:cxn ang="0">
                      <a:pos x="42" y="17"/>
                    </a:cxn>
                    <a:cxn ang="0">
                      <a:pos x="31" y="9"/>
                    </a:cxn>
                    <a:cxn ang="0">
                      <a:pos x="21" y="5"/>
                    </a:cxn>
                    <a:cxn ang="0">
                      <a:pos x="11" y="2"/>
                    </a:cxn>
                    <a:cxn ang="0">
                      <a:pos x="0" y="7"/>
                    </a:cxn>
                    <a:cxn ang="0">
                      <a:pos x="11" y="2"/>
                    </a:cxn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90" h="78">
                      <a:moveTo>
                        <a:pt x="16" y="15"/>
                      </a:moveTo>
                      <a:lnTo>
                        <a:pt x="6" y="20"/>
                      </a:lnTo>
                      <a:lnTo>
                        <a:pt x="15" y="24"/>
                      </a:lnTo>
                      <a:lnTo>
                        <a:pt x="23" y="27"/>
                      </a:lnTo>
                      <a:lnTo>
                        <a:pt x="31" y="33"/>
                      </a:lnTo>
                      <a:lnTo>
                        <a:pt x="40" y="39"/>
                      </a:lnTo>
                      <a:lnTo>
                        <a:pt x="48" y="48"/>
                      </a:lnTo>
                      <a:lnTo>
                        <a:pt x="56" y="56"/>
                      </a:lnTo>
                      <a:lnTo>
                        <a:pt x="65" y="67"/>
                      </a:lnTo>
                      <a:lnTo>
                        <a:pt x="73" y="78"/>
                      </a:lnTo>
                      <a:lnTo>
                        <a:pt x="90" y="68"/>
                      </a:lnTo>
                      <a:lnTo>
                        <a:pt x="79" y="55"/>
                      </a:lnTo>
                      <a:lnTo>
                        <a:pt x="71" y="43"/>
                      </a:lnTo>
                      <a:lnTo>
                        <a:pt x="63" y="32"/>
                      </a:lnTo>
                      <a:lnTo>
                        <a:pt x="52" y="24"/>
                      </a:lnTo>
                      <a:lnTo>
                        <a:pt x="42" y="17"/>
                      </a:lnTo>
                      <a:lnTo>
                        <a:pt x="31" y="9"/>
                      </a:lnTo>
                      <a:lnTo>
                        <a:pt x="21" y="5"/>
                      </a:lnTo>
                      <a:lnTo>
                        <a:pt x="11" y="2"/>
                      </a:lnTo>
                      <a:lnTo>
                        <a:pt x="0" y="7"/>
                      </a:lnTo>
                      <a:lnTo>
                        <a:pt x="11" y="2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3" name="Freeform 1097"/>
                <p:cNvSpPr>
                  <a:spLocks/>
                </p:cNvSpPr>
                <p:nvPr/>
              </p:nvSpPr>
              <p:spPr bwMode="auto">
                <a:xfrm>
                  <a:off x="3275" y="2401"/>
                  <a:ext cx="14" cy="72"/>
                </a:xfrm>
                <a:custGeom>
                  <a:avLst/>
                  <a:gdLst/>
                  <a:ahLst/>
                  <a:cxnLst>
                    <a:cxn ang="0">
                      <a:pos x="26" y="280"/>
                    </a:cxn>
                    <a:cxn ang="0">
                      <a:pos x="26" y="282"/>
                    </a:cxn>
                    <a:cxn ang="0">
                      <a:pos x="21" y="247"/>
                    </a:cxn>
                    <a:cxn ang="0">
                      <a:pos x="20" y="213"/>
                    </a:cxn>
                    <a:cxn ang="0">
                      <a:pos x="20" y="177"/>
                    </a:cxn>
                    <a:cxn ang="0">
                      <a:pos x="21" y="139"/>
                    </a:cxn>
                    <a:cxn ang="0">
                      <a:pos x="26" y="105"/>
                    </a:cxn>
                    <a:cxn ang="0">
                      <a:pos x="35" y="69"/>
                    </a:cxn>
                    <a:cxn ang="0">
                      <a:pos x="44" y="38"/>
                    </a:cxn>
                    <a:cxn ang="0">
                      <a:pos x="58" y="8"/>
                    </a:cxn>
                    <a:cxn ang="0">
                      <a:pos x="42" y="0"/>
                    </a:cxn>
                    <a:cxn ang="0">
                      <a:pos x="26" y="32"/>
                    </a:cxn>
                    <a:cxn ang="0">
                      <a:pos x="17" y="66"/>
                    </a:cxn>
                    <a:cxn ang="0">
                      <a:pos x="9" y="102"/>
                    </a:cxn>
                    <a:cxn ang="0">
                      <a:pos x="3" y="139"/>
                    </a:cxn>
                    <a:cxn ang="0">
                      <a:pos x="0" y="177"/>
                    </a:cxn>
                    <a:cxn ang="0">
                      <a:pos x="0" y="213"/>
                    </a:cxn>
                    <a:cxn ang="0">
                      <a:pos x="3" y="250"/>
                    </a:cxn>
                    <a:cxn ang="0">
                      <a:pos x="9" y="284"/>
                    </a:cxn>
                    <a:cxn ang="0">
                      <a:pos x="9" y="287"/>
                    </a:cxn>
                    <a:cxn ang="0">
                      <a:pos x="26" y="280"/>
                    </a:cxn>
                  </a:cxnLst>
                  <a:rect l="0" t="0" r="r" b="b"/>
                  <a:pathLst>
                    <a:path w="58" h="287">
                      <a:moveTo>
                        <a:pt x="26" y="280"/>
                      </a:moveTo>
                      <a:lnTo>
                        <a:pt x="26" y="282"/>
                      </a:lnTo>
                      <a:lnTo>
                        <a:pt x="21" y="247"/>
                      </a:lnTo>
                      <a:lnTo>
                        <a:pt x="20" y="213"/>
                      </a:lnTo>
                      <a:lnTo>
                        <a:pt x="20" y="177"/>
                      </a:lnTo>
                      <a:lnTo>
                        <a:pt x="21" y="139"/>
                      </a:lnTo>
                      <a:lnTo>
                        <a:pt x="26" y="105"/>
                      </a:lnTo>
                      <a:lnTo>
                        <a:pt x="35" y="69"/>
                      </a:lnTo>
                      <a:lnTo>
                        <a:pt x="44" y="38"/>
                      </a:lnTo>
                      <a:lnTo>
                        <a:pt x="58" y="8"/>
                      </a:lnTo>
                      <a:lnTo>
                        <a:pt x="42" y="0"/>
                      </a:lnTo>
                      <a:lnTo>
                        <a:pt x="26" y="32"/>
                      </a:lnTo>
                      <a:lnTo>
                        <a:pt x="17" y="66"/>
                      </a:lnTo>
                      <a:lnTo>
                        <a:pt x="9" y="102"/>
                      </a:lnTo>
                      <a:lnTo>
                        <a:pt x="3" y="139"/>
                      </a:lnTo>
                      <a:lnTo>
                        <a:pt x="0" y="177"/>
                      </a:lnTo>
                      <a:lnTo>
                        <a:pt x="0" y="213"/>
                      </a:lnTo>
                      <a:lnTo>
                        <a:pt x="3" y="250"/>
                      </a:lnTo>
                      <a:lnTo>
                        <a:pt x="9" y="284"/>
                      </a:lnTo>
                      <a:lnTo>
                        <a:pt x="9" y="287"/>
                      </a:lnTo>
                      <a:lnTo>
                        <a:pt x="26" y="28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4" name="Freeform 1098"/>
                <p:cNvSpPr>
                  <a:spLocks/>
                </p:cNvSpPr>
                <p:nvPr/>
              </p:nvSpPr>
              <p:spPr bwMode="auto">
                <a:xfrm>
                  <a:off x="3277" y="2471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42" y="41"/>
                    </a:cxn>
                    <a:cxn ang="0">
                      <a:pos x="34" y="32"/>
                    </a:cxn>
                    <a:cxn ang="0">
                      <a:pos x="27" y="23"/>
                    </a:cxn>
                    <a:cxn ang="0">
                      <a:pos x="24" y="13"/>
                    </a:cxn>
                    <a:cxn ang="0">
                      <a:pos x="17" y="0"/>
                    </a:cxn>
                    <a:cxn ang="0">
                      <a:pos x="0" y="7"/>
                    </a:cxn>
                    <a:cxn ang="0">
                      <a:pos x="5" y="21"/>
                    </a:cxn>
                    <a:cxn ang="0">
                      <a:pos x="11" y="34"/>
                    </a:cxn>
                    <a:cxn ang="0">
                      <a:pos x="19" y="45"/>
                    </a:cxn>
                    <a:cxn ang="0">
                      <a:pos x="30" y="55"/>
                    </a:cxn>
                    <a:cxn ang="0">
                      <a:pos x="42" y="41"/>
                    </a:cxn>
                  </a:cxnLst>
                  <a:rect l="0" t="0" r="r" b="b"/>
                  <a:pathLst>
                    <a:path w="42" h="55">
                      <a:moveTo>
                        <a:pt x="42" y="41"/>
                      </a:moveTo>
                      <a:lnTo>
                        <a:pt x="34" y="32"/>
                      </a:lnTo>
                      <a:lnTo>
                        <a:pt x="27" y="23"/>
                      </a:lnTo>
                      <a:lnTo>
                        <a:pt x="24" y="13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5" y="21"/>
                      </a:lnTo>
                      <a:lnTo>
                        <a:pt x="11" y="34"/>
                      </a:lnTo>
                      <a:lnTo>
                        <a:pt x="19" y="45"/>
                      </a:lnTo>
                      <a:lnTo>
                        <a:pt x="30" y="55"/>
                      </a:lnTo>
                      <a:lnTo>
                        <a:pt x="42" y="4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5" name="Freeform 1099"/>
                <p:cNvSpPr>
                  <a:spLocks/>
                </p:cNvSpPr>
                <p:nvPr/>
              </p:nvSpPr>
              <p:spPr bwMode="auto">
                <a:xfrm>
                  <a:off x="3252" y="2412"/>
                  <a:ext cx="21" cy="47"/>
                </a:xfrm>
                <a:custGeom>
                  <a:avLst/>
                  <a:gdLst/>
                  <a:ahLst/>
                  <a:cxnLst>
                    <a:cxn ang="0">
                      <a:pos x="60" y="187"/>
                    </a:cxn>
                    <a:cxn ang="0">
                      <a:pos x="63" y="149"/>
                    </a:cxn>
                    <a:cxn ang="0">
                      <a:pos x="68" y="116"/>
                    </a:cxn>
                    <a:cxn ang="0">
                      <a:pos x="71" y="87"/>
                    </a:cxn>
                    <a:cxn ang="0">
                      <a:pos x="73" y="59"/>
                    </a:cxn>
                    <a:cxn ang="0">
                      <a:pos x="72" y="50"/>
                    </a:cxn>
                    <a:cxn ang="0">
                      <a:pos x="73" y="33"/>
                    </a:cxn>
                    <a:cxn ang="0">
                      <a:pos x="78" y="15"/>
                    </a:cxn>
                    <a:cxn ang="0">
                      <a:pos x="82" y="0"/>
                    </a:cxn>
                    <a:cxn ang="0">
                      <a:pos x="72" y="13"/>
                    </a:cxn>
                    <a:cxn ang="0">
                      <a:pos x="60" y="24"/>
                    </a:cxn>
                    <a:cxn ang="0">
                      <a:pos x="50" y="34"/>
                    </a:cxn>
                    <a:cxn ang="0">
                      <a:pos x="40" y="44"/>
                    </a:cxn>
                    <a:cxn ang="0">
                      <a:pos x="31" y="55"/>
                    </a:cxn>
                    <a:cxn ang="0">
                      <a:pos x="21" y="64"/>
                    </a:cxn>
                    <a:cxn ang="0">
                      <a:pos x="10" y="75"/>
                    </a:cxn>
                    <a:cxn ang="0">
                      <a:pos x="0" y="86"/>
                    </a:cxn>
                    <a:cxn ang="0">
                      <a:pos x="8" y="102"/>
                    </a:cxn>
                    <a:cxn ang="0">
                      <a:pos x="15" y="115"/>
                    </a:cxn>
                    <a:cxn ang="0">
                      <a:pos x="21" y="126"/>
                    </a:cxn>
                    <a:cxn ang="0">
                      <a:pos x="28" y="137"/>
                    </a:cxn>
                    <a:cxn ang="0">
                      <a:pos x="34" y="147"/>
                    </a:cxn>
                    <a:cxn ang="0">
                      <a:pos x="42" y="159"/>
                    </a:cxn>
                    <a:cxn ang="0">
                      <a:pos x="50" y="172"/>
                    </a:cxn>
                    <a:cxn ang="0">
                      <a:pos x="60" y="187"/>
                    </a:cxn>
                  </a:cxnLst>
                  <a:rect l="0" t="0" r="r" b="b"/>
                  <a:pathLst>
                    <a:path w="82" h="187">
                      <a:moveTo>
                        <a:pt x="60" y="187"/>
                      </a:moveTo>
                      <a:lnTo>
                        <a:pt x="63" y="149"/>
                      </a:lnTo>
                      <a:lnTo>
                        <a:pt x="68" y="116"/>
                      </a:lnTo>
                      <a:lnTo>
                        <a:pt x="71" y="87"/>
                      </a:lnTo>
                      <a:lnTo>
                        <a:pt x="73" y="59"/>
                      </a:lnTo>
                      <a:lnTo>
                        <a:pt x="72" y="50"/>
                      </a:lnTo>
                      <a:lnTo>
                        <a:pt x="73" y="33"/>
                      </a:lnTo>
                      <a:lnTo>
                        <a:pt x="78" y="15"/>
                      </a:lnTo>
                      <a:lnTo>
                        <a:pt x="82" y="0"/>
                      </a:lnTo>
                      <a:lnTo>
                        <a:pt x="72" y="13"/>
                      </a:lnTo>
                      <a:lnTo>
                        <a:pt x="60" y="24"/>
                      </a:lnTo>
                      <a:lnTo>
                        <a:pt x="50" y="34"/>
                      </a:lnTo>
                      <a:lnTo>
                        <a:pt x="40" y="44"/>
                      </a:lnTo>
                      <a:lnTo>
                        <a:pt x="31" y="55"/>
                      </a:lnTo>
                      <a:lnTo>
                        <a:pt x="21" y="64"/>
                      </a:lnTo>
                      <a:lnTo>
                        <a:pt x="10" y="75"/>
                      </a:lnTo>
                      <a:lnTo>
                        <a:pt x="0" y="86"/>
                      </a:lnTo>
                      <a:lnTo>
                        <a:pt x="8" y="102"/>
                      </a:lnTo>
                      <a:lnTo>
                        <a:pt x="15" y="115"/>
                      </a:lnTo>
                      <a:lnTo>
                        <a:pt x="21" y="126"/>
                      </a:lnTo>
                      <a:lnTo>
                        <a:pt x="28" y="137"/>
                      </a:lnTo>
                      <a:lnTo>
                        <a:pt x="34" y="147"/>
                      </a:lnTo>
                      <a:lnTo>
                        <a:pt x="42" y="159"/>
                      </a:lnTo>
                      <a:lnTo>
                        <a:pt x="50" y="172"/>
                      </a:lnTo>
                      <a:lnTo>
                        <a:pt x="60" y="18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6" name="Freeform 1100"/>
                <p:cNvSpPr>
                  <a:spLocks/>
                </p:cNvSpPr>
                <p:nvPr/>
              </p:nvSpPr>
              <p:spPr bwMode="auto">
                <a:xfrm>
                  <a:off x="3265" y="2426"/>
                  <a:ext cx="7" cy="33"/>
                </a:xfrm>
                <a:custGeom>
                  <a:avLst/>
                  <a:gdLst/>
                  <a:ahLst/>
                  <a:cxnLst>
                    <a:cxn ang="0">
                      <a:pos x="14" y="8"/>
                    </a:cxn>
                    <a:cxn ang="0">
                      <a:pos x="12" y="4"/>
                    </a:cxn>
                    <a:cxn ang="0">
                      <a:pos x="10" y="32"/>
                    </a:cxn>
                    <a:cxn ang="0">
                      <a:pos x="7" y="60"/>
                    </a:cxn>
                    <a:cxn ang="0">
                      <a:pos x="3" y="92"/>
                    </a:cxn>
                    <a:cxn ang="0">
                      <a:pos x="0" y="132"/>
                    </a:cxn>
                    <a:cxn ang="0">
                      <a:pos x="19" y="132"/>
                    </a:cxn>
                    <a:cxn ang="0">
                      <a:pos x="22" y="95"/>
                    </a:cxn>
                    <a:cxn ang="0">
                      <a:pos x="25" y="63"/>
                    </a:cxn>
                    <a:cxn ang="0">
                      <a:pos x="29" y="32"/>
                    </a:cxn>
                    <a:cxn ang="0">
                      <a:pos x="30" y="4"/>
                    </a:cxn>
                    <a:cxn ang="0">
                      <a:pos x="30" y="0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30" h="132">
                      <a:moveTo>
                        <a:pt x="14" y="8"/>
                      </a:moveTo>
                      <a:lnTo>
                        <a:pt x="12" y="4"/>
                      </a:lnTo>
                      <a:lnTo>
                        <a:pt x="10" y="32"/>
                      </a:lnTo>
                      <a:lnTo>
                        <a:pt x="7" y="60"/>
                      </a:lnTo>
                      <a:lnTo>
                        <a:pt x="3" y="92"/>
                      </a:lnTo>
                      <a:lnTo>
                        <a:pt x="0" y="132"/>
                      </a:lnTo>
                      <a:lnTo>
                        <a:pt x="19" y="132"/>
                      </a:lnTo>
                      <a:lnTo>
                        <a:pt x="22" y="95"/>
                      </a:lnTo>
                      <a:lnTo>
                        <a:pt x="25" y="63"/>
                      </a:lnTo>
                      <a:lnTo>
                        <a:pt x="29" y="32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7" name="Freeform 1101"/>
                <p:cNvSpPr>
                  <a:spLocks/>
                </p:cNvSpPr>
                <p:nvPr/>
              </p:nvSpPr>
              <p:spPr bwMode="auto">
                <a:xfrm>
                  <a:off x="3267" y="2410"/>
                  <a:ext cx="8" cy="18"/>
                </a:xfrm>
                <a:custGeom>
                  <a:avLst/>
                  <a:gdLst/>
                  <a:ahLst/>
                  <a:cxnLst>
                    <a:cxn ang="0">
                      <a:pos x="29" y="13"/>
                    </a:cxn>
                    <a:cxn ang="0">
                      <a:pos x="12" y="4"/>
                    </a:cxn>
                    <a:cxn ang="0">
                      <a:pos x="7" y="19"/>
                    </a:cxn>
                    <a:cxn ang="0">
                      <a:pos x="4" y="38"/>
                    </a:cxn>
                    <a:cxn ang="0">
                      <a:pos x="0" y="56"/>
                    </a:cxn>
                    <a:cxn ang="0">
                      <a:pos x="4" y="69"/>
                    </a:cxn>
                    <a:cxn ang="0">
                      <a:pos x="20" y="61"/>
                    </a:cxn>
                    <a:cxn ang="0">
                      <a:pos x="20" y="56"/>
                    </a:cxn>
                    <a:cxn ang="0">
                      <a:pos x="21" y="40"/>
                    </a:cxn>
                    <a:cxn ang="0">
                      <a:pos x="26" y="24"/>
                    </a:cxn>
                    <a:cxn ang="0">
                      <a:pos x="31" y="9"/>
                    </a:cxn>
                    <a:cxn ang="0">
                      <a:pos x="15" y="0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31" h="69">
                      <a:moveTo>
                        <a:pt x="29" y="13"/>
                      </a:moveTo>
                      <a:lnTo>
                        <a:pt x="12" y="4"/>
                      </a:lnTo>
                      <a:lnTo>
                        <a:pt x="7" y="19"/>
                      </a:lnTo>
                      <a:lnTo>
                        <a:pt x="4" y="38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20" y="61"/>
                      </a:lnTo>
                      <a:lnTo>
                        <a:pt x="20" y="56"/>
                      </a:lnTo>
                      <a:lnTo>
                        <a:pt x="21" y="40"/>
                      </a:lnTo>
                      <a:lnTo>
                        <a:pt x="26" y="24"/>
                      </a:lnTo>
                      <a:lnTo>
                        <a:pt x="31" y="9"/>
                      </a:lnTo>
                      <a:lnTo>
                        <a:pt x="15" y="0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8" name="Freeform 1102"/>
                <p:cNvSpPr>
                  <a:spLocks/>
                </p:cNvSpPr>
                <p:nvPr/>
              </p:nvSpPr>
              <p:spPr bwMode="auto">
                <a:xfrm>
                  <a:off x="3249" y="2410"/>
                  <a:ext cx="26" cy="25"/>
                </a:xfrm>
                <a:custGeom>
                  <a:avLst/>
                  <a:gdLst/>
                  <a:ahLst/>
                  <a:cxnLst>
                    <a:cxn ang="0">
                      <a:pos x="21" y="88"/>
                    </a:cxn>
                    <a:cxn ang="0">
                      <a:pos x="19" y="100"/>
                    </a:cxn>
                    <a:cxn ang="0">
                      <a:pos x="31" y="88"/>
                    </a:cxn>
                    <a:cxn ang="0">
                      <a:pos x="41" y="77"/>
                    </a:cxn>
                    <a:cxn ang="0">
                      <a:pos x="52" y="68"/>
                    </a:cxn>
                    <a:cxn ang="0">
                      <a:pos x="60" y="57"/>
                    </a:cxn>
                    <a:cxn ang="0">
                      <a:pos x="71" y="49"/>
                    </a:cxn>
                    <a:cxn ang="0">
                      <a:pos x="81" y="38"/>
                    </a:cxn>
                    <a:cxn ang="0">
                      <a:pos x="92" y="25"/>
                    </a:cxn>
                    <a:cxn ang="0">
                      <a:pos x="103" y="13"/>
                    </a:cxn>
                    <a:cxn ang="0">
                      <a:pos x="89" y="0"/>
                    </a:cxn>
                    <a:cxn ang="0">
                      <a:pos x="78" y="13"/>
                    </a:cxn>
                    <a:cxn ang="0">
                      <a:pos x="66" y="23"/>
                    </a:cxn>
                    <a:cxn ang="0">
                      <a:pos x="56" y="33"/>
                    </a:cxn>
                    <a:cxn ang="0">
                      <a:pos x="47" y="44"/>
                    </a:cxn>
                    <a:cxn ang="0">
                      <a:pos x="37" y="53"/>
                    </a:cxn>
                    <a:cxn ang="0">
                      <a:pos x="28" y="62"/>
                    </a:cxn>
                    <a:cxn ang="0">
                      <a:pos x="18" y="72"/>
                    </a:cxn>
                    <a:cxn ang="0">
                      <a:pos x="7" y="84"/>
                    </a:cxn>
                    <a:cxn ang="0">
                      <a:pos x="5" y="96"/>
                    </a:cxn>
                    <a:cxn ang="0">
                      <a:pos x="7" y="84"/>
                    </a:cxn>
                    <a:cxn ang="0">
                      <a:pos x="0" y="92"/>
                    </a:cxn>
                    <a:cxn ang="0">
                      <a:pos x="5" y="96"/>
                    </a:cxn>
                    <a:cxn ang="0">
                      <a:pos x="21" y="88"/>
                    </a:cxn>
                  </a:cxnLst>
                  <a:rect l="0" t="0" r="r" b="b"/>
                  <a:pathLst>
                    <a:path w="103" h="100">
                      <a:moveTo>
                        <a:pt x="21" y="88"/>
                      </a:moveTo>
                      <a:lnTo>
                        <a:pt x="19" y="100"/>
                      </a:lnTo>
                      <a:lnTo>
                        <a:pt x="31" y="88"/>
                      </a:lnTo>
                      <a:lnTo>
                        <a:pt x="41" y="77"/>
                      </a:lnTo>
                      <a:lnTo>
                        <a:pt x="52" y="68"/>
                      </a:lnTo>
                      <a:lnTo>
                        <a:pt x="60" y="57"/>
                      </a:lnTo>
                      <a:lnTo>
                        <a:pt x="71" y="49"/>
                      </a:lnTo>
                      <a:lnTo>
                        <a:pt x="81" y="38"/>
                      </a:lnTo>
                      <a:lnTo>
                        <a:pt x="92" y="25"/>
                      </a:lnTo>
                      <a:lnTo>
                        <a:pt x="103" y="13"/>
                      </a:lnTo>
                      <a:lnTo>
                        <a:pt x="89" y="0"/>
                      </a:lnTo>
                      <a:lnTo>
                        <a:pt x="78" y="13"/>
                      </a:lnTo>
                      <a:lnTo>
                        <a:pt x="66" y="23"/>
                      </a:lnTo>
                      <a:lnTo>
                        <a:pt x="56" y="33"/>
                      </a:lnTo>
                      <a:lnTo>
                        <a:pt x="47" y="44"/>
                      </a:lnTo>
                      <a:lnTo>
                        <a:pt x="37" y="53"/>
                      </a:lnTo>
                      <a:lnTo>
                        <a:pt x="28" y="62"/>
                      </a:lnTo>
                      <a:lnTo>
                        <a:pt x="18" y="72"/>
                      </a:lnTo>
                      <a:lnTo>
                        <a:pt x="7" y="84"/>
                      </a:lnTo>
                      <a:lnTo>
                        <a:pt x="5" y="96"/>
                      </a:lnTo>
                      <a:lnTo>
                        <a:pt x="7" y="84"/>
                      </a:lnTo>
                      <a:lnTo>
                        <a:pt x="0" y="92"/>
                      </a:lnTo>
                      <a:lnTo>
                        <a:pt x="5" y="96"/>
                      </a:lnTo>
                      <a:lnTo>
                        <a:pt x="21" y="8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79" name="Freeform 1103"/>
                <p:cNvSpPr>
                  <a:spLocks/>
                </p:cNvSpPr>
                <p:nvPr/>
              </p:nvSpPr>
              <p:spPr bwMode="auto">
                <a:xfrm>
                  <a:off x="3250" y="2432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59" y="105"/>
                    </a:cxn>
                    <a:cxn ang="0">
                      <a:pos x="76" y="100"/>
                    </a:cxn>
                    <a:cxn ang="0">
                      <a:pos x="66" y="84"/>
                    </a:cxn>
                    <a:cxn ang="0">
                      <a:pos x="58" y="71"/>
                    </a:cxn>
                    <a:cxn ang="0">
                      <a:pos x="50" y="61"/>
                    </a:cxn>
                    <a:cxn ang="0">
                      <a:pos x="44" y="50"/>
                    </a:cxn>
                    <a:cxn ang="0">
                      <a:pos x="37" y="39"/>
                    </a:cxn>
                    <a:cxn ang="0">
                      <a:pos x="31" y="28"/>
                    </a:cxn>
                    <a:cxn ang="0">
                      <a:pos x="24" y="15"/>
                    </a:cxn>
                    <a:cxn ang="0">
                      <a:pos x="16" y="0"/>
                    </a:cxn>
                    <a:cxn ang="0">
                      <a:pos x="0" y="8"/>
                    </a:cxn>
                    <a:cxn ang="0">
                      <a:pos x="8" y="24"/>
                    </a:cxn>
                    <a:cxn ang="0">
                      <a:pos x="15" y="37"/>
                    </a:cxn>
                    <a:cxn ang="0">
                      <a:pos x="22" y="48"/>
                    </a:cxn>
                    <a:cxn ang="0">
                      <a:pos x="28" y="58"/>
                    </a:cxn>
                    <a:cxn ang="0">
                      <a:pos x="33" y="71"/>
                    </a:cxn>
                    <a:cxn ang="0">
                      <a:pos x="42" y="82"/>
                    </a:cxn>
                    <a:cxn ang="0">
                      <a:pos x="50" y="95"/>
                    </a:cxn>
                    <a:cxn ang="0">
                      <a:pos x="60" y="111"/>
                    </a:cxn>
                    <a:cxn ang="0">
                      <a:pos x="78" y="105"/>
                    </a:cxn>
                    <a:cxn ang="0">
                      <a:pos x="59" y="105"/>
                    </a:cxn>
                  </a:cxnLst>
                  <a:rect l="0" t="0" r="r" b="b"/>
                  <a:pathLst>
                    <a:path w="78" h="111">
                      <a:moveTo>
                        <a:pt x="59" y="105"/>
                      </a:moveTo>
                      <a:lnTo>
                        <a:pt x="76" y="100"/>
                      </a:lnTo>
                      <a:lnTo>
                        <a:pt x="66" y="84"/>
                      </a:lnTo>
                      <a:lnTo>
                        <a:pt x="58" y="71"/>
                      </a:lnTo>
                      <a:lnTo>
                        <a:pt x="50" y="61"/>
                      </a:lnTo>
                      <a:lnTo>
                        <a:pt x="44" y="50"/>
                      </a:lnTo>
                      <a:lnTo>
                        <a:pt x="37" y="39"/>
                      </a:lnTo>
                      <a:lnTo>
                        <a:pt x="31" y="28"/>
                      </a:lnTo>
                      <a:lnTo>
                        <a:pt x="24" y="15"/>
                      </a:lnTo>
                      <a:lnTo>
                        <a:pt x="16" y="0"/>
                      </a:lnTo>
                      <a:lnTo>
                        <a:pt x="0" y="8"/>
                      </a:lnTo>
                      <a:lnTo>
                        <a:pt x="8" y="24"/>
                      </a:lnTo>
                      <a:lnTo>
                        <a:pt x="15" y="37"/>
                      </a:lnTo>
                      <a:lnTo>
                        <a:pt x="22" y="48"/>
                      </a:lnTo>
                      <a:lnTo>
                        <a:pt x="28" y="58"/>
                      </a:lnTo>
                      <a:lnTo>
                        <a:pt x="33" y="71"/>
                      </a:lnTo>
                      <a:lnTo>
                        <a:pt x="42" y="82"/>
                      </a:lnTo>
                      <a:lnTo>
                        <a:pt x="50" y="95"/>
                      </a:lnTo>
                      <a:lnTo>
                        <a:pt x="60" y="111"/>
                      </a:lnTo>
                      <a:lnTo>
                        <a:pt x="78" y="105"/>
                      </a:lnTo>
                      <a:lnTo>
                        <a:pt x="59" y="10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0" name="Freeform 1104"/>
                <p:cNvSpPr>
                  <a:spLocks/>
                </p:cNvSpPr>
                <p:nvPr/>
              </p:nvSpPr>
              <p:spPr bwMode="auto">
                <a:xfrm>
                  <a:off x="3470" y="2449"/>
                  <a:ext cx="18" cy="40"/>
                </a:xfrm>
                <a:custGeom>
                  <a:avLst/>
                  <a:gdLst/>
                  <a:ahLst/>
                  <a:cxnLst>
                    <a:cxn ang="0">
                      <a:pos x="50" y="160"/>
                    </a:cxn>
                    <a:cxn ang="0">
                      <a:pos x="52" y="160"/>
                    </a:cxn>
                    <a:cxn ang="0">
                      <a:pos x="54" y="158"/>
                    </a:cxn>
                    <a:cxn ang="0">
                      <a:pos x="56" y="157"/>
                    </a:cxn>
                    <a:cxn ang="0">
                      <a:pos x="58" y="155"/>
                    </a:cxn>
                    <a:cxn ang="0">
                      <a:pos x="67" y="118"/>
                    </a:cxn>
                    <a:cxn ang="0">
                      <a:pos x="74" y="76"/>
                    </a:cxn>
                    <a:cxn ang="0">
                      <a:pos x="74" y="36"/>
                    </a:cxn>
                    <a:cxn ang="0">
                      <a:pos x="63" y="0"/>
                    </a:cxn>
                    <a:cxn ang="0">
                      <a:pos x="11" y="11"/>
                    </a:cxn>
                    <a:cxn ang="0">
                      <a:pos x="0" y="37"/>
                    </a:cxn>
                    <a:cxn ang="0">
                      <a:pos x="0" y="67"/>
                    </a:cxn>
                    <a:cxn ang="0">
                      <a:pos x="5" y="97"/>
                    </a:cxn>
                    <a:cxn ang="0">
                      <a:pos x="15" y="124"/>
                    </a:cxn>
                    <a:cxn ang="0">
                      <a:pos x="18" y="129"/>
                    </a:cxn>
                    <a:cxn ang="0">
                      <a:pos x="22" y="136"/>
                    </a:cxn>
                    <a:cxn ang="0">
                      <a:pos x="25" y="141"/>
                    </a:cxn>
                    <a:cxn ang="0">
                      <a:pos x="30" y="144"/>
                    </a:cxn>
                    <a:cxn ang="0">
                      <a:pos x="33" y="149"/>
                    </a:cxn>
                    <a:cxn ang="0">
                      <a:pos x="38" y="154"/>
                    </a:cxn>
                    <a:cxn ang="0">
                      <a:pos x="43" y="156"/>
                    </a:cxn>
                    <a:cxn ang="0">
                      <a:pos x="48" y="160"/>
                    </a:cxn>
                    <a:cxn ang="0">
                      <a:pos x="50" y="160"/>
                    </a:cxn>
                  </a:cxnLst>
                  <a:rect l="0" t="0" r="r" b="b"/>
                  <a:pathLst>
                    <a:path w="74" h="160">
                      <a:moveTo>
                        <a:pt x="50" y="160"/>
                      </a:moveTo>
                      <a:lnTo>
                        <a:pt x="52" y="160"/>
                      </a:lnTo>
                      <a:lnTo>
                        <a:pt x="54" y="158"/>
                      </a:lnTo>
                      <a:lnTo>
                        <a:pt x="56" y="157"/>
                      </a:lnTo>
                      <a:lnTo>
                        <a:pt x="58" y="155"/>
                      </a:lnTo>
                      <a:lnTo>
                        <a:pt x="67" y="118"/>
                      </a:lnTo>
                      <a:lnTo>
                        <a:pt x="74" y="76"/>
                      </a:lnTo>
                      <a:lnTo>
                        <a:pt x="74" y="36"/>
                      </a:lnTo>
                      <a:lnTo>
                        <a:pt x="63" y="0"/>
                      </a:lnTo>
                      <a:lnTo>
                        <a:pt x="11" y="11"/>
                      </a:lnTo>
                      <a:lnTo>
                        <a:pt x="0" y="37"/>
                      </a:lnTo>
                      <a:lnTo>
                        <a:pt x="0" y="67"/>
                      </a:lnTo>
                      <a:lnTo>
                        <a:pt x="5" y="97"/>
                      </a:lnTo>
                      <a:lnTo>
                        <a:pt x="15" y="124"/>
                      </a:lnTo>
                      <a:lnTo>
                        <a:pt x="18" y="129"/>
                      </a:lnTo>
                      <a:lnTo>
                        <a:pt x="22" y="136"/>
                      </a:lnTo>
                      <a:lnTo>
                        <a:pt x="25" y="141"/>
                      </a:lnTo>
                      <a:lnTo>
                        <a:pt x="30" y="144"/>
                      </a:lnTo>
                      <a:lnTo>
                        <a:pt x="33" y="149"/>
                      </a:lnTo>
                      <a:lnTo>
                        <a:pt x="38" y="154"/>
                      </a:lnTo>
                      <a:lnTo>
                        <a:pt x="43" y="156"/>
                      </a:lnTo>
                      <a:lnTo>
                        <a:pt x="48" y="160"/>
                      </a:lnTo>
                      <a:lnTo>
                        <a:pt x="50" y="16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1" name="Freeform 1105"/>
                <p:cNvSpPr>
                  <a:spLocks/>
                </p:cNvSpPr>
                <p:nvPr/>
              </p:nvSpPr>
              <p:spPr bwMode="auto">
                <a:xfrm>
                  <a:off x="3483" y="248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21"/>
                    </a:cxn>
                    <a:cxn ang="0">
                      <a:pos x="6" y="20"/>
                    </a:cxn>
                    <a:cxn ang="0">
                      <a:pos x="10" y="18"/>
                    </a:cxn>
                    <a:cxn ang="0">
                      <a:pos x="13" y="15"/>
                    </a:cxn>
                    <a:cxn ang="0">
                      <a:pos x="19" y="12"/>
                    </a:cxn>
                    <a:cxn ang="0">
                      <a:pos x="19" y="8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9" h="21">
                      <a:moveTo>
                        <a:pt x="0" y="5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21"/>
                      </a:lnTo>
                      <a:lnTo>
                        <a:pt x="6" y="20"/>
                      </a:lnTo>
                      <a:lnTo>
                        <a:pt x="10" y="18"/>
                      </a:lnTo>
                      <a:lnTo>
                        <a:pt x="13" y="15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2" name="Freeform 1106"/>
                <p:cNvSpPr>
                  <a:spLocks/>
                </p:cNvSpPr>
                <p:nvPr/>
              </p:nvSpPr>
              <p:spPr bwMode="auto">
                <a:xfrm>
                  <a:off x="3483" y="2446"/>
                  <a:ext cx="8" cy="42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7" y="16"/>
                    </a:cxn>
                    <a:cxn ang="0">
                      <a:pos x="17" y="49"/>
                    </a:cxn>
                    <a:cxn ang="0">
                      <a:pos x="17" y="88"/>
                    </a:cxn>
                    <a:cxn ang="0">
                      <a:pos x="10" y="129"/>
                    </a:cxn>
                    <a:cxn ang="0">
                      <a:pos x="0" y="166"/>
                    </a:cxn>
                    <a:cxn ang="0">
                      <a:pos x="19" y="169"/>
                    </a:cxn>
                    <a:cxn ang="0">
                      <a:pos x="28" y="131"/>
                    </a:cxn>
                    <a:cxn ang="0">
                      <a:pos x="35" y="88"/>
                    </a:cxn>
                    <a:cxn ang="0">
                      <a:pos x="35" y="48"/>
                    </a:cxn>
                    <a:cxn ang="0">
                      <a:pos x="24" y="8"/>
                    </a:cxn>
                    <a:cxn ang="0">
                      <a:pos x="14" y="3"/>
                    </a:cxn>
                    <a:cxn ang="0">
                      <a:pos x="24" y="8"/>
                    </a:cxn>
                    <a:cxn ang="0">
                      <a:pos x="20" y="0"/>
                    </a:cxn>
                    <a:cxn ang="0">
                      <a:pos x="14" y="3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35" h="169">
                      <a:moveTo>
                        <a:pt x="17" y="22"/>
                      </a:moveTo>
                      <a:lnTo>
                        <a:pt x="7" y="16"/>
                      </a:lnTo>
                      <a:lnTo>
                        <a:pt x="17" y="49"/>
                      </a:lnTo>
                      <a:lnTo>
                        <a:pt x="17" y="88"/>
                      </a:lnTo>
                      <a:lnTo>
                        <a:pt x="10" y="129"/>
                      </a:lnTo>
                      <a:lnTo>
                        <a:pt x="0" y="166"/>
                      </a:lnTo>
                      <a:lnTo>
                        <a:pt x="19" y="169"/>
                      </a:lnTo>
                      <a:lnTo>
                        <a:pt x="28" y="131"/>
                      </a:lnTo>
                      <a:lnTo>
                        <a:pt x="35" y="88"/>
                      </a:lnTo>
                      <a:lnTo>
                        <a:pt x="35" y="48"/>
                      </a:lnTo>
                      <a:lnTo>
                        <a:pt x="24" y="8"/>
                      </a:lnTo>
                      <a:lnTo>
                        <a:pt x="14" y="3"/>
                      </a:lnTo>
                      <a:lnTo>
                        <a:pt x="24" y="8"/>
                      </a:lnTo>
                      <a:lnTo>
                        <a:pt x="20" y="0"/>
                      </a:lnTo>
                      <a:lnTo>
                        <a:pt x="14" y="3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3" name="Freeform 1107"/>
                <p:cNvSpPr>
                  <a:spLocks/>
                </p:cNvSpPr>
                <p:nvPr/>
              </p:nvSpPr>
              <p:spPr bwMode="auto">
                <a:xfrm>
                  <a:off x="3472" y="2446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14" y="26"/>
                    </a:cxn>
                    <a:cxn ang="0">
                      <a:pos x="8" y="28"/>
                    </a:cxn>
                    <a:cxn ang="0">
                      <a:pos x="61" y="19"/>
                    </a:cxn>
                    <a:cxn ang="0">
                      <a:pos x="58" y="0"/>
                    </a:cxn>
                    <a:cxn ang="0">
                      <a:pos x="6" y="9"/>
                    </a:cxn>
                    <a:cxn ang="0">
                      <a:pos x="0" y="13"/>
                    </a:cxn>
                    <a:cxn ang="0">
                      <a:pos x="14" y="26"/>
                    </a:cxn>
                  </a:cxnLst>
                  <a:rect l="0" t="0" r="r" b="b"/>
                  <a:pathLst>
                    <a:path w="61" h="28">
                      <a:moveTo>
                        <a:pt x="14" y="26"/>
                      </a:moveTo>
                      <a:lnTo>
                        <a:pt x="8" y="28"/>
                      </a:lnTo>
                      <a:lnTo>
                        <a:pt x="61" y="19"/>
                      </a:lnTo>
                      <a:lnTo>
                        <a:pt x="58" y="0"/>
                      </a:lnTo>
                      <a:lnTo>
                        <a:pt x="6" y="9"/>
                      </a:lnTo>
                      <a:lnTo>
                        <a:pt x="0" y="13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4" name="Freeform 1108"/>
                <p:cNvSpPr>
                  <a:spLocks/>
                </p:cNvSpPr>
                <p:nvPr/>
              </p:nvSpPr>
              <p:spPr bwMode="auto">
                <a:xfrm>
                  <a:off x="3468" y="2450"/>
                  <a:ext cx="8" cy="31"/>
                </a:xfrm>
                <a:custGeom>
                  <a:avLst/>
                  <a:gdLst/>
                  <a:ahLst/>
                  <a:cxnLst>
                    <a:cxn ang="0">
                      <a:pos x="32" y="115"/>
                    </a:cxn>
                    <a:cxn ang="0">
                      <a:pos x="33" y="118"/>
                    </a:cxn>
                    <a:cxn ang="0">
                      <a:pos x="25" y="90"/>
                    </a:cxn>
                    <a:cxn ang="0">
                      <a:pos x="19" y="62"/>
                    </a:cxn>
                    <a:cxn ang="0">
                      <a:pos x="19" y="34"/>
                    </a:cxn>
                    <a:cxn ang="0">
                      <a:pos x="28" y="13"/>
                    </a:cxn>
                    <a:cxn ang="0">
                      <a:pos x="14" y="0"/>
                    </a:cxn>
                    <a:cxn ang="0">
                      <a:pos x="0" y="32"/>
                    </a:cxn>
                    <a:cxn ang="0">
                      <a:pos x="0" y="64"/>
                    </a:cxn>
                    <a:cxn ang="0">
                      <a:pos x="6" y="95"/>
                    </a:cxn>
                    <a:cxn ang="0">
                      <a:pos x="14" y="122"/>
                    </a:cxn>
                    <a:cxn ang="0">
                      <a:pos x="15" y="125"/>
                    </a:cxn>
                    <a:cxn ang="0">
                      <a:pos x="32" y="115"/>
                    </a:cxn>
                  </a:cxnLst>
                  <a:rect l="0" t="0" r="r" b="b"/>
                  <a:pathLst>
                    <a:path w="33" h="125">
                      <a:moveTo>
                        <a:pt x="32" y="115"/>
                      </a:moveTo>
                      <a:lnTo>
                        <a:pt x="33" y="118"/>
                      </a:lnTo>
                      <a:lnTo>
                        <a:pt x="25" y="90"/>
                      </a:lnTo>
                      <a:lnTo>
                        <a:pt x="19" y="62"/>
                      </a:lnTo>
                      <a:lnTo>
                        <a:pt x="19" y="34"/>
                      </a:lnTo>
                      <a:lnTo>
                        <a:pt x="28" y="13"/>
                      </a:lnTo>
                      <a:lnTo>
                        <a:pt x="14" y="0"/>
                      </a:lnTo>
                      <a:lnTo>
                        <a:pt x="0" y="32"/>
                      </a:lnTo>
                      <a:lnTo>
                        <a:pt x="0" y="64"/>
                      </a:lnTo>
                      <a:lnTo>
                        <a:pt x="6" y="95"/>
                      </a:lnTo>
                      <a:lnTo>
                        <a:pt x="14" y="122"/>
                      </a:lnTo>
                      <a:lnTo>
                        <a:pt x="15" y="125"/>
                      </a:lnTo>
                      <a:lnTo>
                        <a:pt x="32" y="1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5" name="Freeform 1109"/>
                <p:cNvSpPr>
                  <a:spLocks/>
                </p:cNvSpPr>
                <p:nvPr/>
              </p:nvSpPr>
              <p:spPr bwMode="auto">
                <a:xfrm>
                  <a:off x="3472" y="2479"/>
                  <a:ext cx="11" cy="12"/>
                </a:xfrm>
                <a:custGeom>
                  <a:avLst/>
                  <a:gdLst/>
                  <a:ahLst/>
                  <a:cxnLst>
                    <a:cxn ang="0">
                      <a:pos x="43" y="30"/>
                    </a:cxn>
                    <a:cxn ang="0">
                      <a:pos x="47" y="32"/>
                    </a:cxn>
                    <a:cxn ang="0">
                      <a:pos x="43" y="29"/>
                    </a:cxn>
                    <a:cxn ang="0">
                      <a:pos x="40" y="26"/>
                    </a:cxn>
                    <a:cxn ang="0">
                      <a:pos x="34" y="23"/>
                    </a:cxn>
                    <a:cxn ang="0">
                      <a:pos x="32" y="19"/>
                    </a:cxn>
                    <a:cxn ang="0">
                      <a:pos x="27" y="16"/>
                    </a:cxn>
                    <a:cxn ang="0">
                      <a:pos x="26" y="11"/>
                    </a:cxn>
                    <a:cxn ang="0">
                      <a:pos x="21" y="5"/>
                    </a:cxn>
                    <a:cxn ang="0">
                      <a:pos x="17" y="0"/>
                    </a:cxn>
                    <a:cxn ang="0">
                      <a:pos x="0" y="10"/>
                    </a:cxn>
                    <a:cxn ang="0">
                      <a:pos x="5" y="16"/>
                    </a:cxn>
                    <a:cxn ang="0">
                      <a:pos x="10" y="22"/>
                    </a:cxn>
                    <a:cxn ang="0">
                      <a:pos x="13" y="28"/>
                    </a:cxn>
                    <a:cxn ang="0">
                      <a:pos x="17" y="32"/>
                    </a:cxn>
                    <a:cxn ang="0">
                      <a:pos x="22" y="37"/>
                    </a:cxn>
                    <a:cxn ang="0">
                      <a:pos x="27" y="42"/>
                    </a:cxn>
                    <a:cxn ang="0">
                      <a:pos x="33" y="45"/>
                    </a:cxn>
                    <a:cxn ang="0">
                      <a:pos x="39" y="49"/>
                    </a:cxn>
                    <a:cxn ang="0">
                      <a:pos x="43" y="51"/>
                    </a:cxn>
                    <a:cxn ang="0">
                      <a:pos x="43" y="30"/>
                    </a:cxn>
                  </a:cxnLst>
                  <a:rect l="0" t="0" r="r" b="b"/>
                  <a:pathLst>
                    <a:path w="47" h="51">
                      <a:moveTo>
                        <a:pt x="43" y="30"/>
                      </a:moveTo>
                      <a:lnTo>
                        <a:pt x="47" y="32"/>
                      </a:lnTo>
                      <a:lnTo>
                        <a:pt x="43" y="29"/>
                      </a:lnTo>
                      <a:lnTo>
                        <a:pt x="40" y="26"/>
                      </a:lnTo>
                      <a:lnTo>
                        <a:pt x="34" y="23"/>
                      </a:lnTo>
                      <a:lnTo>
                        <a:pt x="32" y="19"/>
                      </a:lnTo>
                      <a:lnTo>
                        <a:pt x="27" y="16"/>
                      </a:lnTo>
                      <a:lnTo>
                        <a:pt x="26" y="11"/>
                      </a:lnTo>
                      <a:lnTo>
                        <a:pt x="21" y="5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22"/>
                      </a:lnTo>
                      <a:lnTo>
                        <a:pt x="13" y="28"/>
                      </a:lnTo>
                      <a:lnTo>
                        <a:pt x="17" y="32"/>
                      </a:lnTo>
                      <a:lnTo>
                        <a:pt x="22" y="37"/>
                      </a:lnTo>
                      <a:lnTo>
                        <a:pt x="27" y="42"/>
                      </a:lnTo>
                      <a:lnTo>
                        <a:pt x="33" y="45"/>
                      </a:lnTo>
                      <a:lnTo>
                        <a:pt x="39" y="49"/>
                      </a:lnTo>
                      <a:lnTo>
                        <a:pt x="43" y="51"/>
                      </a:lnTo>
                      <a:lnTo>
                        <a:pt x="43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6" name="Rectangle 1110"/>
                <p:cNvSpPr>
                  <a:spLocks noChangeArrowheads="1"/>
                </p:cNvSpPr>
                <p:nvPr/>
              </p:nvSpPr>
              <p:spPr bwMode="auto">
                <a:xfrm>
                  <a:off x="3483" y="2486"/>
                  <a:ext cx="1" cy="5"/>
                </a:xfrm>
                <a:prstGeom prst="rect">
                  <a:avLst/>
                </a:prstGeom>
                <a:solidFill>
                  <a:srgbClr val="000000">
                    <a:alpha val="14999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7" name="Freeform 1111"/>
                <p:cNvSpPr>
                  <a:spLocks/>
                </p:cNvSpPr>
                <p:nvPr/>
              </p:nvSpPr>
              <p:spPr bwMode="auto">
                <a:xfrm>
                  <a:off x="3500" y="2443"/>
                  <a:ext cx="16" cy="40"/>
                </a:xfrm>
                <a:custGeom>
                  <a:avLst/>
                  <a:gdLst/>
                  <a:ahLst/>
                  <a:cxnLst>
                    <a:cxn ang="0">
                      <a:pos x="51" y="159"/>
                    </a:cxn>
                    <a:cxn ang="0">
                      <a:pos x="53" y="159"/>
                    </a:cxn>
                    <a:cxn ang="0">
                      <a:pos x="56" y="159"/>
                    </a:cxn>
                    <a:cxn ang="0">
                      <a:pos x="58" y="159"/>
                    </a:cxn>
                    <a:cxn ang="0">
                      <a:pos x="61" y="159"/>
                    </a:cxn>
                    <a:cxn ang="0">
                      <a:pos x="63" y="120"/>
                    </a:cxn>
                    <a:cxn ang="0">
                      <a:pos x="61" y="78"/>
                    </a:cxn>
                    <a:cxn ang="0">
                      <a:pos x="55" y="38"/>
                    </a:cxn>
                    <a:cxn ang="0">
                      <a:pos x="44" y="2"/>
                    </a:cxn>
                    <a:cxn ang="0">
                      <a:pos x="37" y="0"/>
                    </a:cxn>
                    <a:cxn ang="0">
                      <a:pos x="30" y="0"/>
                    </a:cxn>
                    <a:cxn ang="0">
                      <a:pos x="24" y="1"/>
                    </a:cxn>
                    <a:cxn ang="0">
                      <a:pos x="19" y="3"/>
                    </a:cxn>
                    <a:cxn ang="0">
                      <a:pos x="7" y="32"/>
                    </a:cxn>
                    <a:cxn ang="0">
                      <a:pos x="0" y="63"/>
                    </a:cxn>
                    <a:cxn ang="0">
                      <a:pos x="2" y="97"/>
                    </a:cxn>
                    <a:cxn ang="0">
                      <a:pos x="13" y="126"/>
                    </a:cxn>
                    <a:cxn ang="0">
                      <a:pos x="16" y="132"/>
                    </a:cxn>
                    <a:cxn ang="0">
                      <a:pos x="21" y="137"/>
                    </a:cxn>
                    <a:cxn ang="0">
                      <a:pos x="25" y="143"/>
                    </a:cxn>
                    <a:cxn ang="0">
                      <a:pos x="29" y="148"/>
                    </a:cxn>
                    <a:cxn ang="0">
                      <a:pos x="34" y="152"/>
                    </a:cxn>
                    <a:cxn ang="0">
                      <a:pos x="39" y="155"/>
                    </a:cxn>
                    <a:cxn ang="0">
                      <a:pos x="45" y="158"/>
                    </a:cxn>
                    <a:cxn ang="0">
                      <a:pos x="51" y="159"/>
                    </a:cxn>
                  </a:cxnLst>
                  <a:rect l="0" t="0" r="r" b="b"/>
                  <a:pathLst>
                    <a:path w="63" h="159">
                      <a:moveTo>
                        <a:pt x="51" y="159"/>
                      </a:moveTo>
                      <a:lnTo>
                        <a:pt x="53" y="159"/>
                      </a:lnTo>
                      <a:lnTo>
                        <a:pt x="56" y="159"/>
                      </a:lnTo>
                      <a:lnTo>
                        <a:pt x="58" y="159"/>
                      </a:lnTo>
                      <a:lnTo>
                        <a:pt x="61" y="159"/>
                      </a:lnTo>
                      <a:lnTo>
                        <a:pt x="63" y="120"/>
                      </a:lnTo>
                      <a:lnTo>
                        <a:pt x="61" y="78"/>
                      </a:lnTo>
                      <a:lnTo>
                        <a:pt x="55" y="38"/>
                      </a:lnTo>
                      <a:lnTo>
                        <a:pt x="44" y="2"/>
                      </a:ln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9" y="3"/>
                      </a:lnTo>
                      <a:lnTo>
                        <a:pt x="7" y="32"/>
                      </a:lnTo>
                      <a:lnTo>
                        <a:pt x="0" y="63"/>
                      </a:lnTo>
                      <a:lnTo>
                        <a:pt x="2" y="97"/>
                      </a:lnTo>
                      <a:lnTo>
                        <a:pt x="13" y="126"/>
                      </a:lnTo>
                      <a:lnTo>
                        <a:pt x="16" y="132"/>
                      </a:lnTo>
                      <a:lnTo>
                        <a:pt x="21" y="137"/>
                      </a:lnTo>
                      <a:lnTo>
                        <a:pt x="25" y="143"/>
                      </a:lnTo>
                      <a:lnTo>
                        <a:pt x="29" y="148"/>
                      </a:lnTo>
                      <a:lnTo>
                        <a:pt x="34" y="152"/>
                      </a:lnTo>
                      <a:lnTo>
                        <a:pt x="39" y="155"/>
                      </a:lnTo>
                      <a:lnTo>
                        <a:pt x="45" y="158"/>
                      </a:lnTo>
                      <a:lnTo>
                        <a:pt x="51" y="15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8" name="Freeform 1112"/>
                <p:cNvSpPr>
                  <a:spLocks/>
                </p:cNvSpPr>
                <p:nvPr/>
              </p:nvSpPr>
              <p:spPr bwMode="auto">
                <a:xfrm>
                  <a:off x="3513" y="248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2" y="20"/>
                    </a:cxn>
                    <a:cxn ang="0">
                      <a:pos x="5" y="20"/>
                    </a:cxn>
                    <a:cxn ang="0">
                      <a:pos x="7" y="20"/>
                    </a:cxn>
                    <a:cxn ang="0">
                      <a:pos x="10" y="20"/>
                    </a:cxn>
                    <a:cxn ang="0">
                      <a:pos x="19" y="11"/>
                    </a:cxn>
                    <a:cxn ang="0">
                      <a:pos x="10" y="20"/>
                    </a:cxn>
                    <a:cxn ang="0">
                      <a:pos x="19" y="20"/>
                    </a:cxn>
                    <a:cxn ang="0">
                      <a:pos x="19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9" h="20">
                      <a:moveTo>
                        <a:pt x="0" y="11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10" y="20"/>
                      </a:lnTo>
                      <a:lnTo>
                        <a:pt x="19" y="11"/>
                      </a:lnTo>
                      <a:lnTo>
                        <a:pt x="10" y="20"/>
                      </a:lnTo>
                      <a:lnTo>
                        <a:pt x="19" y="20"/>
                      </a:lnTo>
                      <a:lnTo>
                        <a:pt x="19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89" name="Freeform 1113"/>
                <p:cNvSpPr>
                  <a:spLocks/>
                </p:cNvSpPr>
                <p:nvPr/>
              </p:nvSpPr>
              <p:spPr bwMode="auto">
                <a:xfrm>
                  <a:off x="3509" y="2441"/>
                  <a:ext cx="8" cy="42"/>
                </a:xfrm>
                <a:custGeom>
                  <a:avLst/>
                  <a:gdLst/>
                  <a:ahLst/>
                  <a:cxnLst>
                    <a:cxn ang="0">
                      <a:pos x="6" y="19"/>
                    </a:cxn>
                    <a:cxn ang="0">
                      <a:pos x="0" y="14"/>
                    </a:cxn>
                    <a:cxn ang="0">
                      <a:pos x="10" y="48"/>
                    </a:cxn>
                    <a:cxn ang="0">
                      <a:pos x="16" y="87"/>
                    </a:cxn>
                    <a:cxn ang="0">
                      <a:pos x="17" y="128"/>
                    </a:cxn>
                    <a:cxn ang="0">
                      <a:pos x="16" y="167"/>
                    </a:cxn>
                    <a:cxn ang="0">
                      <a:pos x="35" y="167"/>
                    </a:cxn>
                    <a:cxn ang="0">
                      <a:pos x="38" y="128"/>
                    </a:cxn>
                    <a:cxn ang="0">
                      <a:pos x="35" y="86"/>
                    </a:cxn>
                    <a:cxn ang="0">
                      <a:pos x="29" y="43"/>
                    </a:cxn>
                    <a:cxn ang="0">
                      <a:pos x="18" y="8"/>
                    </a:cxn>
                    <a:cxn ang="0">
                      <a:pos x="14" y="0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38" h="167">
                      <a:moveTo>
                        <a:pt x="6" y="19"/>
                      </a:moveTo>
                      <a:lnTo>
                        <a:pt x="0" y="14"/>
                      </a:lnTo>
                      <a:lnTo>
                        <a:pt x="10" y="48"/>
                      </a:lnTo>
                      <a:lnTo>
                        <a:pt x="16" y="87"/>
                      </a:lnTo>
                      <a:lnTo>
                        <a:pt x="17" y="128"/>
                      </a:lnTo>
                      <a:lnTo>
                        <a:pt x="16" y="167"/>
                      </a:lnTo>
                      <a:lnTo>
                        <a:pt x="35" y="167"/>
                      </a:lnTo>
                      <a:lnTo>
                        <a:pt x="38" y="128"/>
                      </a:lnTo>
                      <a:lnTo>
                        <a:pt x="35" y="86"/>
                      </a:lnTo>
                      <a:lnTo>
                        <a:pt x="29" y="43"/>
                      </a:lnTo>
                      <a:lnTo>
                        <a:pt x="18" y="8"/>
                      </a:lnTo>
                      <a:lnTo>
                        <a:pt x="14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0" name="Freeform 1114"/>
                <p:cNvSpPr>
                  <a:spLocks/>
                </p:cNvSpPr>
                <p:nvPr/>
              </p:nvSpPr>
              <p:spPr bwMode="auto">
                <a:xfrm>
                  <a:off x="3503" y="2441"/>
                  <a:ext cx="9" cy="5"/>
                </a:xfrm>
                <a:custGeom>
                  <a:avLst/>
                  <a:gdLst/>
                  <a:ahLst/>
                  <a:cxnLst>
                    <a:cxn ang="0">
                      <a:pos x="17" y="18"/>
                    </a:cxn>
                    <a:cxn ang="0">
                      <a:pos x="14" y="21"/>
                    </a:cxn>
                    <a:cxn ang="0">
                      <a:pos x="17" y="20"/>
                    </a:cxn>
                    <a:cxn ang="0">
                      <a:pos x="20" y="18"/>
                    </a:cxn>
                    <a:cxn ang="0">
                      <a:pos x="25" y="20"/>
                    </a:cxn>
                    <a:cxn ang="0">
                      <a:pos x="31" y="21"/>
                    </a:cxn>
                    <a:cxn ang="0">
                      <a:pos x="39" y="2"/>
                    </a:cxn>
                    <a:cxn ang="0">
                      <a:pos x="29" y="1"/>
                    </a:cxn>
                    <a:cxn ang="0">
                      <a:pos x="20" y="0"/>
                    </a:cxn>
                    <a:cxn ang="0">
                      <a:pos x="11" y="1"/>
                    </a:cxn>
                    <a:cxn ang="0">
                      <a:pos x="4" y="5"/>
                    </a:cxn>
                    <a:cxn ang="0">
                      <a:pos x="0" y="7"/>
                    </a:cxn>
                    <a:cxn ang="0">
                      <a:pos x="17" y="18"/>
                    </a:cxn>
                  </a:cxnLst>
                  <a:rect l="0" t="0" r="r" b="b"/>
                  <a:pathLst>
                    <a:path w="39" h="21">
                      <a:moveTo>
                        <a:pt x="17" y="18"/>
                      </a:moveTo>
                      <a:lnTo>
                        <a:pt x="14" y="21"/>
                      </a:lnTo>
                      <a:lnTo>
                        <a:pt x="17" y="20"/>
                      </a:lnTo>
                      <a:lnTo>
                        <a:pt x="20" y="18"/>
                      </a:lnTo>
                      <a:lnTo>
                        <a:pt x="25" y="20"/>
                      </a:lnTo>
                      <a:lnTo>
                        <a:pt x="31" y="21"/>
                      </a:lnTo>
                      <a:lnTo>
                        <a:pt x="39" y="2"/>
                      </a:lnTo>
                      <a:lnTo>
                        <a:pt x="29" y="1"/>
                      </a:lnTo>
                      <a:lnTo>
                        <a:pt x="20" y="0"/>
                      </a:lnTo>
                      <a:lnTo>
                        <a:pt x="11" y="1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1" name="Freeform 1115"/>
                <p:cNvSpPr>
                  <a:spLocks/>
                </p:cNvSpPr>
                <p:nvPr/>
              </p:nvSpPr>
              <p:spPr bwMode="auto">
                <a:xfrm>
                  <a:off x="3498" y="2442"/>
                  <a:ext cx="9" cy="34"/>
                </a:xfrm>
                <a:custGeom>
                  <a:avLst/>
                  <a:gdLst/>
                  <a:ahLst/>
                  <a:cxnLst>
                    <a:cxn ang="0">
                      <a:pos x="30" y="124"/>
                    </a:cxn>
                    <a:cxn ang="0">
                      <a:pos x="30" y="125"/>
                    </a:cxn>
                    <a:cxn ang="0">
                      <a:pos x="21" y="99"/>
                    </a:cxn>
                    <a:cxn ang="0">
                      <a:pos x="18" y="66"/>
                    </a:cxn>
                    <a:cxn ang="0">
                      <a:pos x="24" y="38"/>
                    </a:cxn>
                    <a:cxn ang="0">
                      <a:pos x="36" y="11"/>
                    </a:cxn>
                    <a:cxn ang="0">
                      <a:pos x="19" y="0"/>
                    </a:cxn>
                    <a:cxn ang="0">
                      <a:pos x="7" y="31"/>
                    </a:cxn>
                    <a:cxn ang="0">
                      <a:pos x="0" y="66"/>
                    </a:cxn>
                    <a:cxn ang="0">
                      <a:pos x="2" y="100"/>
                    </a:cxn>
                    <a:cxn ang="0">
                      <a:pos x="14" y="133"/>
                    </a:cxn>
                    <a:cxn ang="0">
                      <a:pos x="14" y="135"/>
                    </a:cxn>
                    <a:cxn ang="0">
                      <a:pos x="30" y="124"/>
                    </a:cxn>
                  </a:cxnLst>
                  <a:rect l="0" t="0" r="r" b="b"/>
                  <a:pathLst>
                    <a:path w="36" h="135">
                      <a:moveTo>
                        <a:pt x="30" y="124"/>
                      </a:moveTo>
                      <a:lnTo>
                        <a:pt x="30" y="125"/>
                      </a:lnTo>
                      <a:lnTo>
                        <a:pt x="21" y="99"/>
                      </a:lnTo>
                      <a:lnTo>
                        <a:pt x="18" y="66"/>
                      </a:lnTo>
                      <a:lnTo>
                        <a:pt x="24" y="38"/>
                      </a:lnTo>
                      <a:lnTo>
                        <a:pt x="36" y="11"/>
                      </a:lnTo>
                      <a:lnTo>
                        <a:pt x="19" y="0"/>
                      </a:lnTo>
                      <a:lnTo>
                        <a:pt x="7" y="31"/>
                      </a:lnTo>
                      <a:lnTo>
                        <a:pt x="0" y="66"/>
                      </a:lnTo>
                      <a:lnTo>
                        <a:pt x="2" y="100"/>
                      </a:lnTo>
                      <a:lnTo>
                        <a:pt x="14" y="133"/>
                      </a:lnTo>
                      <a:lnTo>
                        <a:pt x="14" y="135"/>
                      </a:lnTo>
                      <a:lnTo>
                        <a:pt x="30" y="1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2" name="Freeform 1116"/>
                <p:cNvSpPr>
                  <a:spLocks/>
                </p:cNvSpPr>
                <p:nvPr/>
              </p:nvSpPr>
              <p:spPr bwMode="auto">
                <a:xfrm>
                  <a:off x="3501" y="2473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46" y="27"/>
                    </a:cxn>
                    <a:cxn ang="0">
                      <a:pos x="46" y="28"/>
                    </a:cxn>
                    <a:cxn ang="0">
                      <a:pos x="43" y="27"/>
                    </a:cxn>
                    <a:cxn ang="0">
                      <a:pos x="38" y="25"/>
                    </a:cxn>
                    <a:cxn ang="0">
                      <a:pos x="34" y="22"/>
                    </a:cxn>
                    <a:cxn ang="0">
                      <a:pos x="30" y="20"/>
                    </a:cxn>
                    <a:cxn ang="0">
                      <a:pos x="27" y="16"/>
                    </a:cxn>
                    <a:cxn ang="0">
                      <a:pos x="24" y="11"/>
                    </a:cxn>
                    <a:cxn ang="0">
                      <a:pos x="20" y="6"/>
                    </a:cxn>
                    <a:cxn ang="0">
                      <a:pos x="16" y="0"/>
                    </a:cxn>
                    <a:cxn ang="0">
                      <a:pos x="0" y="11"/>
                    </a:cxn>
                    <a:cxn ang="0">
                      <a:pos x="4" y="16"/>
                    </a:cxn>
                    <a:cxn ang="0">
                      <a:pos x="8" y="21"/>
                    </a:cxn>
                    <a:cxn ang="0">
                      <a:pos x="12" y="30"/>
                    </a:cxn>
                    <a:cxn ang="0">
                      <a:pos x="18" y="34"/>
                    </a:cxn>
                    <a:cxn ang="0">
                      <a:pos x="24" y="40"/>
                    </a:cxn>
                    <a:cxn ang="0">
                      <a:pos x="30" y="44"/>
                    </a:cxn>
                    <a:cxn ang="0">
                      <a:pos x="38" y="46"/>
                    </a:cxn>
                    <a:cxn ang="0">
                      <a:pos x="46" y="46"/>
                    </a:cxn>
                    <a:cxn ang="0">
                      <a:pos x="46" y="47"/>
                    </a:cxn>
                    <a:cxn ang="0">
                      <a:pos x="46" y="27"/>
                    </a:cxn>
                  </a:cxnLst>
                  <a:rect l="0" t="0" r="r" b="b"/>
                  <a:pathLst>
                    <a:path w="46" h="47">
                      <a:moveTo>
                        <a:pt x="46" y="27"/>
                      </a:moveTo>
                      <a:lnTo>
                        <a:pt x="46" y="28"/>
                      </a:lnTo>
                      <a:lnTo>
                        <a:pt x="43" y="27"/>
                      </a:lnTo>
                      <a:lnTo>
                        <a:pt x="38" y="25"/>
                      </a:lnTo>
                      <a:lnTo>
                        <a:pt x="34" y="22"/>
                      </a:lnTo>
                      <a:lnTo>
                        <a:pt x="30" y="20"/>
                      </a:lnTo>
                      <a:lnTo>
                        <a:pt x="27" y="16"/>
                      </a:lnTo>
                      <a:lnTo>
                        <a:pt x="24" y="11"/>
                      </a:lnTo>
                      <a:lnTo>
                        <a:pt x="20" y="6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4" y="16"/>
                      </a:lnTo>
                      <a:lnTo>
                        <a:pt x="8" y="21"/>
                      </a:lnTo>
                      <a:lnTo>
                        <a:pt x="12" y="30"/>
                      </a:lnTo>
                      <a:lnTo>
                        <a:pt x="18" y="34"/>
                      </a:lnTo>
                      <a:lnTo>
                        <a:pt x="24" y="40"/>
                      </a:lnTo>
                      <a:lnTo>
                        <a:pt x="30" y="44"/>
                      </a:lnTo>
                      <a:lnTo>
                        <a:pt x="38" y="46"/>
                      </a:lnTo>
                      <a:lnTo>
                        <a:pt x="46" y="46"/>
                      </a:lnTo>
                      <a:lnTo>
                        <a:pt x="46" y="47"/>
                      </a:lnTo>
                      <a:lnTo>
                        <a:pt x="46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3" name="Freeform 1117"/>
                <p:cNvSpPr>
                  <a:spLocks/>
                </p:cNvSpPr>
                <p:nvPr/>
              </p:nvSpPr>
              <p:spPr bwMode="auto">
                <a:xfrm>
                  <a:off x="3529" y="2437"/>
                  <a:ext cx="20" cy="36"/>
                </a:xfrm>
                <a:custGeom>
                  <a:avLst/>
                  <a:gdLst/>
                  <a:ahLst/>
                  <a:cxnLst>
                    <a:cxn ang="0">
                      <a:pos x="56" y="144"/>
                    </a:cxn>
                    <a:cxn ang="0">
                      <a:pos x="74" y="139"/>
                    </a:cxn>
                    <a:cxn ang="0">
                      <a:pos x="81" y="111"/>
                    </a:cxn>
                    <a:cxn ang="0">
                      <a:pos x="82" y="76"/>
                    </a:cxn>
                    <a:cxn ang="0">
                      <a:pos x="81" y="44"/>
                    </a:cxn>
                    <a:cxn ang="0">
                      <a:pos x="73" y="13"/>
                    </a:cxn>
                    <a:cxn ang="0">
                      <a:pos x="69" y="9"/>
                    </a:cxn>
                    <a:cxn ang="0">
                      <a:pos x="66" y="7"/>
                    </a:cxn>
                    <a:cxn ang="0">
                      <a:pos x="62" y="4"/>
                    </a:cxn>
                    <a:cxn ang="0">
                      <a:pos x="58" y="2"/>
                    </a:cxn>
                    <a:cxn ang="0">
                      <a:pos x="53" y="1"/>
                    </a:cxn>
                    <a:cxn ang="0">
                      <a:pos x="47" y="0"/>
                    </a:cxn>
                    <a:cxn ang="0">
                      <a:pos x="42" y="0"/>
                    </a:cxn>
                    <a:cxn ang="0">
                      <a:pos x="37" y="1"/>
                    </a:cxn>
                    <a:cxn ang="0">
                      <a:pos x="25" y="7"/>
                    </a:cxn>
                    <a:cxn ang="0">
                      <a:pos x="17" y="15"/>
                    </a:cxn>
                    <a:cxn ang="0">
                      <a:pos x="10" y="25"/>
                    </a:cxn>
                    <a:cxn ang="0">
                      <a:pos x="4" y="36"/>
                    </a:cxn>
                    <a:cxn ang="0">
                      <a:pos x="1" y="46"/>
                    </a:cxn>
                    <a:cxn ang="0">
                      <a:pos x="0" y="58"/>
                    </a:cxn>
                    <a:cxn ang="0">
                      <a:pos x="0" y="69"/>
                    </a:cxn>
                    <a:cxn ang="0">
                      <a:pos x="1" y="81"/>
                    </a:cxn>
                    <a:cxn ang="0">
                      <a:pos x="1" y="86"/>
                    </a:cxn>
                    <a:cxn ang="0">
                      <a:pos x="2" y="90"/>
                    </a:cxn>
                    <a:cxn ang="0">
                      <a:pos x="3" y="93"/>
                    </a:cxn>
                    <a:cxn ang="0">
                      <a:pos x="3" y="94"/>
                    </a:cxn>
                    <a:cxn ang="0">
                      <a:pos x="8" y="101"/>
                    </a:cxn>
                    <a:cxn ang="0">
                      <a:pos x="14" y="109"/>
                    </a:cxn>
                    <a:cxn ang="0">
                      <a:pos x="20" y="116"/>
                    </a:cxn>
                    <a:cxn ang="0">
                      <a:pos x="25" y="122"/>
                    </a:cxn>
                    <a:cxn ang="0">
                      <a:pos x="31" y="130"/>
                    </a:cxn>
                    <a:cxn ang="0">
                      <a:pos x="39" y="136"/>
                    </a:cxn>
                    <a:cxn ang="0">
                      <a:pos x="46" y="139"/>
                    </a:cxn>
                    <a:cxn ang="0">
                      <a:pos x="56" y="144"/>
                    </a:cxn>
                  </a:cxnLst>
                  <a:rect l="0" t="0" r="r" b="b"/>
                  <a:pathLst>
                    <a:path w="82" h="144">
                      <a:moveTo>
                        <a:pt x="56" y="144"/>
                      </a:moveTo>
                      <a:lnTo>
                        <a:pt x="74" y="139"/>
                      </a:lnTo>
                      <a:lnTo>
                        <a:pt x="81" y="111"/>
                      </a:lnTo>
                      <a:lnTo>
                        <a:pt x="82" y="76"/>
                      </a:lnTo>
                      <a:lnTo>
                        <a:pt x="81" y="44"/>
                      </a:lnTo>
                      <a:lnTo>
                        <a:pt x="73" y="13"/>
                      </a:lnTo>
                      <a:lnTo>
                        <a:pt x="69" y="9"/>
                      </a:lnTo>
                      <a:lnTo>
                        <a:pt x="66" y="7"/>
                      </a:lnTo>
                      <a:lnTo>
                        <a:pt x="62" y="4"/>
                      </a:lnTo>
                      <a:lnTo>
                        <a:pt x="58" y="2"/>
                      </a:lnTo>
                      <a:lnTo>
                        <a:pt x="53" y="1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7" y="1"/>
                      </a:lnTo>
                      <a:lnTo>
                        <a:pt x="25" y="7"/>
                      </a:lnTo>
                      <a:lnTo>
                        <a:pt x="17" y="15"/>
                      </a:lnTo>
                      <a:lnTo>
                        <a:pt x="10" y="25"/>
                      </a:lnTo>
                      <a:lnTo>
                        <a:pt x="4" y="36"/>
                      </a:lnTo>
                      <a:lnTo>
                        <a:pt x="1" y="46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1" y="81"/>
                      </a:lnTo>
                      <a:lnTo>
                        <a:pt x="1" y="86"/>
                      </a:lnTo>
                      <a:lnTo>
                        <a:pt x="2" y="90"/>
                      </a:lnTo>
                      <a:lnTo>
                        <a:pt x="3" y="93"/>
                      </a:lnTo>
                      <a:lnTo>
                        <a:pt x="3" y="94"/>
                      </a:lnTo>
                      <a:lnTo>
                        <a:pt x="8" y="101"/>
                      </a:lnTo>
                      <a:lnTo>
                        <a:pt x="14" y="109"/>
                      </a:lnTo>
                      <a:lnTo>
                        <a:pt x="20" y="116"/>
                      </a:lnTo>
                      <a:lnTo>
                        <a:pt x="25" y="122"/>
                      </a:lnTo>
                      <a:lnTo>
                        <a:pt x="31" y="130"/>
                      </a:lnTo>
                      <a:lnTo>
                        <a:pt x="39" y="136"/>
                      </a:lnTo>
                      <a:lnTo>
                        <a:pt x="46" y="139"/>
                      </a:lnTo>
                      <a:lnTo>
                        <a:pt x="56" y="14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4" name="Freeform 1118"/>
                <p:cNvSpPr>
                  <a:spLocks/>
                </p:cNvSpPr>
                <p:nvPr/>
              </p:nvSpPr>
              <p:spPr bwMode="auto">
                <a:xfrm>
                  <a:off x="3542" y="2470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9" y="0"/>
                    </a:cxn>
                    <a:cxn ang="0">
                      <a:pos x="0" y="3"/>
                    </a:cxn>
                    <a:cxn ang="0">
                      <a:pos x="5" y="22"/>
                    </a:cxn>
                    <a:cxn ang="0">
                      <a:pos x="22" y="18"/>
                    </a:cxn>
                    <a:cxn ang="0">
                      <a:pos x="29" y="10"/>
                    </a:cxn>
                    <a:cxn ang="0">
                      <a:pos x="22" y="18"/>
                    </a:cxn>
                    <a:cxn ang="0">
                      <a:pos x="28" y="16"/>
                    </a:cxn>
                    <a:cxn ang="0">
                      <a:pos x="29" y="1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29" h="22">
                      <a:moveTo>
                        <a:pt x="12" y="6"/>
                      </a:moveTo>
                      <a:lnTo>
                        <a:pt x="19" y="0"/>
                      </a:lnTo>
                      <a:lnTo>
                        <a:pt x="0" y="3"/>
                      </a:lnTo>
                      <a:lnTo>
                        <a:pt x="5" y="22"/>
                      </a:lnTo>
                      <a:lnTo>
                        <a:pt x="22" y="18"/>
                      </a:lnTo>
                      <a:lnTo>
                        <a:pt x="29" y="10"/>
                      </a:lnTo>
                      <a:lnTo>
                        <a:pt x="22" y="18"/>
                      </a:lnTo>
                      <a:lnTo>
                        <a:pt x="28" y="16"/>
                      </a:lnTo>
                      <a:lnTo>
                        <a:pt x="29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5" name="Freeform 1119"/>
                <p:cNvSpPr>
                  <a:spLocks/>
                </p:cNvSpPr>
                <p:nvPr/>
              </p:nvSpPr>
              <p:spPr bwMode="auto">
                <a:xfrm>
                  <a:off x="3545" y="2439"/>
                  <a:ext cx="7" cy="34"/>
                </a:xfrm>
                <a:custGeom>
                  <a:avLst/>
                  <a:gdLst/>
                  <a:ahLst/>
                  <a:cxnLst>
                    <a:cxn ang="0">
                      <a:pos x="1" y="13"/>
                    </a:cxn>
                    <a:cxn ang="0">
                      <a:pos x="0" y="9"/>
                    </a:cxn>
                    <a:cxn ang="0">
                      <a:pos x="8" y="39"/>
                    </a:cxn>
                    <a:cxn ang="0">
                      <a:pos x="9" y="70"/>
                    </a:cxn>
                    <a:cxn ang="0">
                      <a:pos x="8" y="103"/>
                    </a:cxn>
                    <a:cxn ang="0">
                      <a:pos x="1" y="131"/>
                    </a:cxn>
                    <a:cxn ang="0">
                      <a:pos x="18" y="135"/>
                    </a:cxn>
                    <a:cxn ang="0">
                      <a:pos x="26" y="106"/>
                    </a:cxn>
                    <a:cxn ang="0">
                      <a:pos x="29" y="70"/>
                    </a:cxn>
                    <a:cxn ang="0">
                      <a:pos x="26" y="37"/>
                    </a:cxn>
                    <a:cxn ang="0">
                      <a:pos x="17" y="3"/>
                    </a:cxn>
                    <a:cxn ang="0">
                      <a:pos x="16" y="0"/>
                    </a:cxn>
                    <a:cxn ang="0">
                      <a:pos x="1" y="13"/>
                    </a:cxn>
                  </a:cxnLst>
                  <a:rect l="0" t="0" r="r" b="b"/>
                  <a:pathLst>
                    <a:path w="29" h="135">
                      <a:moveTo>
                        <a:pt x="1" y="13"/>
                      </a:moveTo>
                      <a:lnTo>
                        <a:pt x="0" y="9"/>
                      </a:lnTo>
                      <a:lnTo>
                        <a:pt x="8" y="39"/>
                      </a:lnTo>
                      <a:lnTo>
                        <a:pt x="9" y="70"/>
                      </a:lnTo>
                      <a:lnTo>
                        <a:pt x="8" y="103"/>
                      </a:lnTo>
                      <a:lnTo>
                        <a:pt x="1" y="131"/>
                      </a:lnTo>
                      <a:lnTo>
                        <a:pt x="18" y="135"/>
                      </a:lnTo>
                      <a:lnTo>
                        <a:pt x="26" y="106"/>
                      </a:lnTo>
                      <a:lnTo>
                        <a:pt x="29" y="70"/>
                      </a:lnTo>
                      <a:lnTo>
                        <a:pt x="26" y="37"/>
                      </a:lnTo>
                      <a:lnTo>
                        <a:pt x="17" y="3"/>
                      </a:lnTo>
                      <a:lnTo>
                        <a:pt x="16" y="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6" name="Freeform 1120"/>
                <p:cNvSpPr>
                  <a:spLocks/>
                </p:cNvSpPr>
                <p:nvPr/>
              </p:nvSpPr>
              <p:spPr bwMode="auto">
                <a:xfrm>
                  <a:off x="3537" y="2435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6" y="19"/>
                    </a:cxn>
                    <a:cxn ang="0">
                      <a:pos x="9" y="19"/>
                    </a:cxn>
                    <a:cxn ang="0">
                      <a:pos x="14" y="19"/>
                    </a:cxn>
                    <a:cxn ang="0">
                      <a:pos x="19" y="19"/>
                    </a:cxn>
                    <a:cxn ang="0">
                      <a:pos x="23" y="22"/>
                    </a:cxn>
                    <a:cxn ang="0">
                      <a:pos x="25" y="23"/>
                    </a:cxn>
                    <a:cxn ang="0">
                      <a:pos x="28" y="25"/>
                    </a:cxn>
                    <a:cxn ang="0">
                      <a:pos x="31" y="27"/>
                    </a:cxn>
                    <a:cxn ang="0">
                      <a:pos x="32" y="29"/>
                    </a:cxn>
                    <a:cxn ang="0">
                      <a:pos x="47" y="16"/>
                    </a:cxn>
                    <a:cxn ang="0">
                      <a:pos x="42" y="12"/>
                    </a:cxn>
                    <a:cxn ang="0">
                      <a:pos x="39" y="9"/>
                    </a:cxn>
                    <a:cxn ang="0">
                      <a:pos x="34" y="5"/>
                    </a:cxn>
                    <a:cxn ang="0">
                      <a:pos x="28" y="3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47" h="29">
                      <a:moveTo>
                        <a:pt x="9" y="19"/>
                      </a:move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23" y="22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31" y="27"/>
                      </a:lnTo>
                      <a:lnTo>
                        <a:pt x="32" y="29"/>
                      </a:lnTo>
                      <a:lnTo>
                        <a:pt x="47" y="16"/>
                      </a:lnTo>
                      <a:lnTo>
                        <a:pt x="42" y="12"/>
                      </a:lnTo>
                      <a:lnTo>
                        <a:pt x="39" y="9"/>
                      </a:lnTo>
                      <a:lnTo>
                        <a:pt x="34" y="5"/>
                      </a:lnTo>
                      <a:lnTo>
                        <a:pt x="28" y="3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9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7" name="Freeform 1121"/>
                <p:cNvSpPr>
                  <a:spLocks/>
                </p:cNvSpPr>
                <p:nvPr/>
              </p:nvSpPr>
              <p:spPr bwMode="auto">
                <a:xfrm>
                  <a:off x="3526" y="2435"/>
                  <a:ext cx="13" cy="23"/>
                </a:xfrm>
                <a:custGeom>
                  <a:avLst/>
                  <a:gdLst/>
                  <a:ahLst/>
                  <a:cxnLst>
                    <a:cxn ang="0">
                      <a:pos x="22" y="89"/>
                    </a:cxn>
                    <a:cxn ang="0">
                      <a:pos x="21" y="86"/>
                    </a:cxn>
                    <a:cxn ang="0">
                      <a:pos x="21" y="77"/>
                    </a:cxn>
                    <a:cxn ang="0">
                      <a:pos x="21" y="66"/>
                    </a:cxn>
                    <a:cxn ang="0">
                      <a:pos x="21" y="56"/>
                    </a:cxn>
                    <a:cxn ang="0">
                      <a:pos x="25" y="47"/>
                    </a:cxn>
                    <a:cxn ang="0">
                      <a:pos x="29" y="38"/>
                    </a:cxn>
                    <a:cxn ang="0">
                      <a:pos x="35" y="31"/>
                    </a:cxn>
                    <a:cxn ang="0">
                      <a:pos x="42" y="23"/>
                    </a:cxn>
                    <a:cxn ang="0">
                      <a:pos x="53" y="17"/>
                    </a:cxn>
                    <a:cxn ang="0">
                      <a:pos x="44" y="0"/>
                    </a:cxn>
                    <a:cxn ang="0">
                      <a:pos x="32" y="7"/>
                    </a:cxn>
                    <a:cxn ang="0">
                      <a:pos x="21" y="17"/>
                    </a:cxn>
                    <a:cxn ang="0">
                      <a:pos x="13" y="28"/>
                    </a:cxn>
                    <a:cxn ang="0">
                      <a:pos x="6" y="39"/>
                    </a:cxn>
                    <a:cxn ang="0">
                      <a:pos x="3" y="52"/>
                    </a:cxn>
                    <a:cxn ang="0">
                      <a:pos x="0" y="66"/>
                    </a:cxn>
                    <a:cxn ang="0">
                      <a:pos x="0" y="77"/>
                    </a:cxn>
                    <a:cxn ang="0">
                      <a:pos x="3" y="90"/>
                    </a:cxn>
                    <a:cxn ang="0">
                      <a:pos x="2" y="89"/>
                    </a:cxn>
                    <a:cxn ang="0">
                      <a:pos x="22" y="89"/>
                    </a:cxn>
                  </a:cxnLst>
                  <a:rect l="0" t="0" r="r" b="b"/>
                  <a:pathLst>
                    <a:path w="53" h="90">
                      <a:moveTo>
                        <a:pt x="22" y="89"/>
                      </a:moveTo>
                      <a:lnTo>
                        <a:pt x="21" y="86"/>
                      </a:lnTo>
                      <a:lnTo>
                        <a:pt x="21" y="77"/>
                      </a:lnTo>
                      <a:lnTo>
                        <a:pt x="21" y="66"/>
                      </a:lnTo>
                      <a:lnTo>
                        <a:pt x="21" y="56"/>
                      </a:lnTo>
                      <a:lnTo>
                        <a:pt x="25" y="47"/>
                      </a:lnTo>
                      <a:lnTo>
                        <a:pt x="29" y="38"/>
                      </a:lnTo>
                      <a:lnTo>
                        <a:pt x="35" y="31"/>
                      </a:lnTo>
                      <a:lnTo>
                        <a:pt x="42" y="23"/>
                      </a:lnTo>
                      <a:lnTo>
                        <a:pt x="53" y="17"/>
                      </a:lnTo>
                      <a:lnTo>
                        <a:pt x="44" y="0"/>
                      </a:lnTo>
                      <a:lnTo>
                        <a:pt x="32" y="7"/>
                      </a:lnTo>
                      <a:lnTo>
                        <a:pt x="21" y="17"/>
                      </a:lnTo>
                      <a:lnTo>
                        <a:pt x="13" y="28"/>
                      </a:lnTo>
                      <a:lnTo>
                        <a:pt x="6" y="39"/>
                      </a:lnTo>
                      <a:lnTo>
                        <a:pt x="3" y="52"/>
                      </a:lnTo>
                      <a:lnTo>
                        <a:pt x="0" y="66"/>
                      </a:lnTo>
                      <a:lnTo>
                        <a:pt x="0" y="77"/>
                      </a:lnTo>
                      <a:lnTo>
                        <a:pt x="3" y="90"/>
                      </a:lnTo>
                      <a:lnTo>
                        <a:pt x="2" y="89"/>
                      </a:lnTo>
                      <a:lnTo>
                        <a:pt x="22" y="8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8" name="Freeform 1122"/>
                <p:cNvSpPr>
                  <a:spLocks/>
                </p:cNvSpPr>
                <p:nvPr/>
              </p:nvSpPr>
              <p:spPr bwMode="auto">
                <a:xfrm>
                  <a:off x="3526" y="24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9" y="7"/>
                    </a:cxn>
                    <a:cxn ang="0">
                      <a:pos x="22" y="12"/>
                    </a:cxn>
                    <a:cxn ang="0">
                      <a:pos x="22" y="11"/>
                    </a:cxn>
                    <a:cxn ang="0">
                      <a:pos x="20" y="7"/>
                    </a:cxn>
                    <a:cxn ang="0">
                      <a:pos x="19" y="3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1" y="6"/>
                    </a:cxn>
                    <a:cxn ang="0">
                      <a:pos x="2" y="12"/>
                    </a:cxn>
                    <a:cxn ang="0">
                      <a:pos x="3" y="14"/>
                    </a:cxn>
                    <a:cxn ang="0">
                      <a:pos x="3" y="15"/>
                    </a:cxn>
                    <a:cxn ang="0">
                      <a:pos x="4" y="20"/>
                    </a:cxn>
                    <a:cxn ang="0">
                      <a:pos x="19" y="7"/>
                    </a:cxn>
                  </a:cxnLst>
                  <a:rect l="0" t="0" r="r" b="b"/>
                  <a:pathLst>
                    <a:path w="22" h="20">
                      <a:moveTo>
                        <a:pt x="19" y="7"/>
                      </a:moveTo>
                      <a:lnTo>
                        <a:pt x="22" y="12"/>
                      </a:lnTo>
                      <a:lnTo>
                        <a:pt x="22" y="11"/>
                      </a:lnTo>
                      <a:lnTo>
                        <a:pt x="20" y="7"/>
                      </a:lnTo>
                      <a:lnTo>
                        <a:pt x="19" y="3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4" y="20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099" name="Freeform 1123"/>
                <p:cNvSpPr>
                  <a:spLocks/>
                </p:cNvSpPr>
                <p:nvPr/>
              </p:nvSpPr>
              <p:spPr bwMode="auto">
                <a:xfrm>
                  <a:off x="3528" y="2459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58" y="46"/>
                    </a:cxn>
                    <a:cxn ang="0">
                      <a:pos x="63" y="46"/>
                    </a:cxn>
                    <a:cxn ang="0">
                      <a:pos x="55" y="43"/>
                    </a:cxn>
                    <a:cxn ang="0">
                      <a:pos x="49" y="39"/>
                    </a:cxn>
                    <a:cxn ang="0">
                      <a:pos x="43" y="33"/>
                    </a:cxn>
                    <a:cxn ang="0">
                      <a:pos x="38" y="27"/>
                    </a:cxn>
                    <a:cxn ang="0">
                      <a:pos x="32" y="23"/>
                    </a:cxn>
                    <a:cxn ang="0">
                      <a:pos x="27" y="14"/>
                    </a:cxn>
                    <a:cxn ang="0">
                      <a:pos x="20" y="7"/>
                    </a:cxn>
                    <a:cxn ang="0">
                      <a:pos x="15" y="0"/>
                    </a:cxn>
                    <a:cxn ang="0">
                      <a:pos x="0" y="13"/>
                    </a:cxn>
                    <a:cxn ang="0">
                      <a:pos x="6" y="20"/>
                    </a:cxn>
                    <a:cxn ang="0">
                      <a:pos x="12" y="27"/>
                    </a:cxn>
                    <a:cxn ang="0">
                      <a:pos x="18" y="34"/>
                    </a:cxn>
                    <a:cxn ang="0">
                      <a:pos x="23" y="43"/>
                    </a:cxn>
                    <a:cxn ang="0">
                      <a:pos x="30" y="48"/>
                    </a:cxn>
                    <a:cxn ang="0">
                      <a:pos x="38" y="56"/>
                    </a:cxn>
                    <a:cxn ang="0">
                      <a:pos x="47" y="59"/>
                    </a:cxn>
                    <a:cxn ang="0">
                      <a:pos x="57" y="65"/>
                    </a:cxn>
                    <a:cxn ang="0">
                      <a:pos x="63" y="65"/>
                    </a:cxn>
                    <a:cxn ang="0">
                      <a:pos x="58" y="46"/>
                    </a:cxn>
                  </a:cxnLst>
                  <a:rect l="0" t="0" r="r" b="b"/>
                  <a:pathLst>
                    <a:path w="63" h="65">
                      <a:moveTo>
                        <a:pt x="58" y="46"/>
                      </a:moveTo>
                      <a:lnTo>
                        <a:pt x="63" y="46"/>
                      </a:lnTo>
                      <a:lnTo>
                        <a:pt x="55" y="43"/>
                      </a:lnTo>
                      <a:lnTo>
                        <a:pt x="49" y="39"/>
                      </a:lnTo>
                      <a:lnTo>
                        <a:pt x="43" y="33"/>
                      </a:lnTo>
                      <a:lnTo>
                        <a:pt x="38" y="27"/>
                      </a:lnTo>
                      <a:lnTo>
                        <a:pt x="32" y="23"/>
                      </a:lnTo>
                      <a:lnTo>
                        <a:pt x="27" y="14"/>
                      </a:lnTo>
                      <a:lnTo>
                        <a:pt x="20" y="7"/>
                      </a:lnTo>
                      <a:lnTo>
                        <a:pt x="15" y="0"/>
                      </a:lnTo>
                      <a:lnTo>
                        <a:pt x="0" y="13"/>
                      </a:lnTo>
                      <a:lnTo>
                        <a:pt x="6" y="20"/>
                      </a:lnTo>
                      <a:lnTo>
                        <a:pt x="12" y="27"/>
                      </a:lnTo>
                      <a:lnTo>
                        <a:pt x="18" y="34"/>
                      </a:lnTo>
                      <a:lnTo>
                        <a:pt x="23" y="43"/>
                      </a:lnTo>
                      <a:lnTo>
                        <a:pt x="30" y="48"/>
                      </a:lnTo>
                      <a:lnTo>
                        <a:pt x="38" y="56"/>
                      </a:lnTo>
                      <a:lnTo>
                        <a:pt x="47" y="59"/>
                      </a:lnTo>
                      <a:lnTo>
                        <a:pt x="57" y="65"/>
                      </a:lnTo>
                      <a:lnTo>
                        <a:pt x="63" y="65"/>
                      </a:lnTo>
                      <a:lnTo>
                        <a:pt x="58" y="4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0" name="Freeform 1124"/>
                <p:cNvSpPr>
                  <a:spLocks/>
                </p:cNvSpPr>
                <p:nvPr/>
              </p:nvSpPr>
              <p:spPr bwMode="auto">
                <a:xfrm>
                  <a:off x="3742" y="2439"/>
                  <a:ext cx="20" cy="24"/>
                </a:xfrm>
                <a:custGeom>
                  <a:avLst/>
                  <a:gdLst/>
                  <a:ahLst/>
                  <a:cxnLst>
                    <a:cxn ang="0">
                      <a:pos x="12" y="95"/>
                    </a:cxn>
                    <a:cxn ang="0">
                      <a:pos x="32" y="95"/>
                    </a:cxn>
                    <a:cxn ang="0">
                      <a:pos x="38" y="89"/>
                    </a:cxn>
                    <a:cxn ang="0">
                      <a:pos x="45" y="82"/>
                    </a:cxn>
                    <a:cxn ang="0">
                      <a:pos x="53" y="75"/>
                    </a:cxn>
                    <a:cxn ang="0">
                      <a:pos x="61" y="68"/>
                    </a:cxn>
                    <a:cxn ang="0">
                      <a:pos x="67" y="59"/>
                    </a:cxn>
                    <a:cxn ang="0">
                      <a:pos x="74" y="50"/>
                    </a:cxn>
                    <a:cxn ang="0">
                      <a:pos x="77" y="40"/>
                    </a:cxn>
                    <a:cxn ang="0">
                      <a:pos x="80" y="30"/>
                    </a:cxn>
                    <a:cxn ang="0">
                      <a:pos x="65" y="2"/>
                    </a:cxn>
                    <a:cxn ang="0">
                      <a:pos x="59" y="1"/>
                    </a:cxn>
                    <a:cxn ang="0">
                      <a:pos x="53" y="0"/>
                    </a:cxn>
                    <a:cxn ang="0">
                      <a:pos x="45" y="0"/>
                    </a:cxn>
                    <a:cxn ang="0">
                      <a:pos x="39" y="1"/>
                    </a:cxn>
                    <a:cxn ang="0">
                      <a:pos x="32" y="2"/>
                    </a:cxn>
                    <a:cxn ang="0">
                      <a:pos x="28" y="3"/>
                    </a:cxn>
                    <a:cxn ang="0">
                      <a:pos x="22" y="7"/>
                    </a:cxn>
                    <a:cxn ang="0">
                      <a:pos x="17" y="9"/>
                    </a:cxn>
                    <a:cxn ang="0">
                      <a:pos x="0" y="81"/>
                    </a:cxn>
                    <a:cxn ang="0">
                      <a:pos x="1" y="86"/>
                    </a:cxn>
                    <a:cxn ang="0">
                      <a:pos x="3" y="90"/>
                    </a:cxn>
                    <a:cxn ang="0">
                      <a:pos x="7" y="95"/>
                    </a:cxn>
                    <a:cxn ang="0">
                      <a:pos x="12" y="95"/>
                    </a:cxn>
                  </a:cxnLst>
                  <a:rect l="0" t="0" r="r" b="b"/>
                  <a:pathLst>
                    <a:path w="80" h="95">
                      <a:moveTo>
                        <a:pt x="12" y="95"/>
                      </a:moveTo>
                      <a:lnTo>
                        <a:pt x="32" y="95"/>
                      </a:lnTo>
                      <a:lnTo>
                        <a:pt x="38" y="89"/>
                      </a:lnTo>
                      <a:lnTo>
                        <a:pt x="45" y="82"/>
                      </a:lnTo>
                      <a:lnTo>
                        <a:pt x="53" y="75"/>
                      </a:lnTo>
                      <a:lnTo>
                        <a:pt x="61" y="68"/>
                      </a:lnTo>
                      <a:lnTo>
                        <a:pt x="67" y="59"/>
                      </a:lnTo>
                      <a:lnTo>
                        <a:pt x="74" y="50"/>
                      </a:lnTo>
                      <a:lnTo>
                        <a:pt x="77" y="40"/>
                      </a:lnTo>
                      <a:lnTo>
                        <a:pt x="80" y="30"/>
                      </a:lnTo>
                      <a:lnTo>
                        <a:pt x="65" y="2"/>
                      </a:lnTo>
                      <a:lnTo>
                        <a:pt x="59" y="1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2" y="2"/>
                      </a:lnTo>
                      <a:lnTo>
                        <a:pt x="28" y="3"/>
                      </a:lnTo>
                      <a:lnTo>
                        <a:pt x="22" y="7"/>
                      </a:lnTo>
                      <a:lnTo>
                        <a:pt x="17" y="9"/>
                      </a:lnTo>
                      <a:lnTo>
                        <a:pt x="0" y="81"/>
                      </a:lnTo>
                      <a:lnTo>
                        <a:pt x="1" y="86"/>
                      </a:lnTo>
                      <a:lnTo>
                        <a:pt x="3" y="90"/>
                      </a:lnTo>
                      <a:lnTo>
                        <a:pt x="7" y="95"/>
                      </a:lnTo>
                      <a:lnTo>
                        <a:pt x="12" y="9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1" name="Freeform 1125"/>
                <p:cNvSpPr>
                  <a:spLocks/>
                </p:cNvSpPr>
                <p:nvPr/>
              </p:nvSpPr>
              <p:spPr bwMode="auto">
                <a:xfrm>
                  <a:off x="3745" y="2460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20" y="20"/>
                    </a:cxn>
                    <a:cxn ang="0">
                      <a:pos x="27" y="16"/>
                    </a:cxn>
                    <a:cxn ang="0">
                      <a:pos x="20" y="20"/>
                    </a:cxn>
                    <a:cxn ang="0">
                      <a:pos x="24" y="20"/>
                    </a:cxn>
                    <a:cxn ang="0">
                      <a:pos x="27" y="1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27" h="20">
                      <a:moveTo>
                        <a:pt x="12" y="3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0" y="20"/>
                      </a:lnTo>
                      <a:lnTo>
                        <a:pt x="27" y="16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7" y="16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2" name="Freeform 1126"/>
                <p:cNvSpPr>
                  <a:spLocks/>
                </p:cNvSpPr>
                <p:nvPr/>
              </p:nvSpPr>
              <p:spPr bwMode="auto">
                <a:xfrm>
                  <a:off x="3748" y="2445"/>
                  <a:ext cx="16" cy="19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48" y="4"/>
                    </a:cxn>
                    <a:cxn ang="0">
                      <a:pos x="44" y="13"/>
                    </a:cxn>
                    <a:cxn ang="0">
                      <a:pos x="42" y="21"/>
                    </a:cxn>
                    <a:cxn ang="0">
                      <a:pos x="37" y="28"/>
                    </a:cxn>
                    <a:cxn ang="0">
                      <a:pos x="29" y="37"/>
                    </a:cxn>
                    <a:cxn ang="0">
                      <a:pos x="23" y="44"/>
                    </a:cxn>
                    <a:cxn ang="0">
                      <a:pos x="15" y="51"/>
                    </a:cxn>
                    <a:cxn ang="0">
                      <a:pos x="7" y="58"/>
                    </a:cxn>
                    <a:cxn ang="0">
                      <a:pos x="0" y="65"/>
                    </a:cxn>
                    <a:cxn ang="0">
                      <a:pos x="15" y="78"/>
                    </a:cxn>
                    <a:cxn ang="0">
                      <a:pos x="21" y="72"/>
                    </a:cxn>
                    <a:cxn ang="0">
                      <a:pos x="28" y="65"/>
                    </a:cxn>
                    <a:cxn ang="0">
                      <a:pos x="36" y="58"/>
                    </a:cxn>
                    <a:cxn ang="0">
                      <a:pos x="43" y="50"/>
                    </a:cxn>
                    <a:cxn ang="0">
                      <a:pos x="51" y="41"/>
                    </a:cxn>
                    <a:cxn ang="0">
                      <a:pos x="58" y="29"/>
                    </a:cxn>
                    <a:cxn ang="0">
                      <a:pos x="63" y="19"/>
                    </a:cxn>
                    <a:cxn ang="0">
                      <a:pos x="65" y="7"/>
                    </a:cxn>
                    <a:cxn ang="0">
                      <a:pos x="64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65" h="78">
                      <a:moveTo>
                        <a:pt x="48" y="10"/>
                      </a:moveTo>
                      <a:lnTo>
                        <a:pt x="48" y="4"/>
                      </a:lnTo>
                      <a:lnTo>
                        <a:pt x="44" y="13"/>
                      </a:lnTo>
                      <a:lnTo>
                        <a:pt x="42" y="21"/>
                      </a:lnTo>
                      <a:lnTo>
                        <a:pt x="37" y="28"/>
                      </a:lnTo>
                      <a:lnTo>
                        <a:pt x="29" y="37"/>
                      </a:lnTo>
                      <a:lnTo>
                        <a:pt x="23" y="44"/>
                      </a:lnTo>
                      <a:lnTo>
                        <a:pt x="15" y="51"/>
                      </a:lnTo>
                      <a:lnTo>
                        <a:pt x="7" y="58"/>
                      </a:lnTo>
                      <a:lnTo>
                        <a:pt x="0" y="65"/>
                      </a:lnTo>
                      <a:lnTo>
                        <a:pt x="15" y="78"/>
                      </a:lnTo>
                      <a:lnTo>
                        <a:pt x="21" y="72"/>
                      </a:lnTo>
                      <a:lnTo>
                        <a:pt x="28" y="65"/>
                      </a:lnTo>
                      <a:lnTo>
                        <a:pt x="36" y="58"/>
                      </a:lnTo>
                      <a:lnTo>
                        <a:pt x="43" y="50"/>
                      </a:lnTo>
                      <a:lnTo>
                        <a:pt x="51" y="41"/>
                      </a:lnTo>
                      <a:lnTo>
                        <a:pt x="58" y="29"/>
                      </a:lnTo>
                      <a:lnTo>
                        <a:pt x="63" y="19"/>
                      </a:lnTo>
                      <a:lnTo>
                        <a:pt x="65" y="7"/>
                      </a:lnTo>
                      <a:lnTo>
                        <a:pt x="64" y="0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3" name="Freeform 1127"/>
                <p:cNvSpPr>
                  <a:spLocks/>
                </p:cNvSpPr>
                <p:nvPr/>
              </p:nvSpPr>
              <p:spPr bwMode="auto">
                <a:xfrm>
                  <a:off x="3756" y="2437"/>
                  <a:ext cx="8" cy="10"/>
                </a:xfrm>
                <a:custGeom>
                  <a:avLst/>
                  <a:gdLst/>
                  <a:ahLst/>
                  <a:cxnLst>
                    <a:cxn ang="0">
                      <a:pos x="5" y="19"/>
                    </a:cxn>
                    <a:cxn ang="0">
                      <a:pos x="0" y="15"/>
                    </a:cxn>
                    <a:cxn ang="0">
                      <a:pos x="15" y="41"/>
                    </a:cxn>
                    <a:cxn ang="0">
                      <a:pos x="31" y="31"/>
                    </a:cxn>
                    <a:cxn ang="0">
                      <a:pos x="16" y="5"/>
                    </a:cxn>
                    <a:cxn ang="0">
                      <a:pos x="10" y="0"/>
                    </a:cxn>
                    <a:cxn ang="0">
                      <a:pos x="16" y="5"/>
                    </a:cxn>
                    <a:cxn ang="0">
                      <a:pos x="15" y="1"/>
                    </a:cxn>
                    <a:cxn ang="0">
                      <a:pos x="10" y="0"/>
                    </a:cxn>
                    <a:cxn ang="0">
                      <a:pos x="5" y="19"/>
                    </a:cxn>
                  </a:cxnLst>
                  <a:rect l="0" t="0" r="r" b="b"/>
                  <a:pathLst>
                    <a:path w="31" h="41">
                      <a:moveTo>
                        <a:pt x="5" y="19"/>
                      </a:moveTo>
                      <a:lnTo>
                        <a:pt x="0" y="15"/>
                      </a:lnTo>
                      <a:lnTo>
                        <a:pt x="15" y="41"/>
                      </a:lnTo>
                      <a:lnTo>
                        <a:pt x="31" y="31"/>
                      </a:lnTo>
                      <a:lnTo>
                        <a:pt x="16" y="5"/>
                      </a:lnTo>
                      <a:lnTo>
                        <a:pt x="10" y="0"/>
                      </a:lnTo>
                      <a:lnTo>
                        <a:pt x="16" y="5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4" name="Freeform 1128"/>
                <p:cNvSpPr>
                  <a:spLocks/>
                </p:cNvSpPr>
                <p:nvPr/>
              </p:nvSpPr>
              <p:spPr bwMode="auto">
                <a:xfrm>
                  <a:off x="3744" y="2436"/>
                  <a:ext cx="15" cy="7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14" y="27"/>
                    </a:cxn>
                    <a:cxn ang="0">
                      <a:pos x="17" y="24"/>
                    </a:cxn>
                    <a:cxn ang="0">
                      <a:pos x="22" y="24"/>
                    </a:cxn>
                    <a:cxn ang="0">
                      <a:pos x="26" y="22"/>
                    </a:cxn>
                    <a:cxn ang="0">
                      <a:pos x="32" y="21"/>
                    </a:cxn>
                    <a:cxn ang="0">
                      <a:pos x="37" y="19"/>
                    </a:cxn>
                    <a:cxn ang="0">
                      <a:pos x="45" y="19"/>
                    </a:cxn>
                    <a:cxn ang="0">
                      <a:pos x="50" y="21"/>
                    </a:cxn>
                    <a:cxn ang="0">
                      <a:pos x="54" y="22"/>
                    </a:cxn>
                    <a:cxn ang="0">
                      <a:pos x="59" y="3"/>
                    </a:cxn>
                    <a:cxn ang="0">
                      <a:pos x="52" y="2"/>
                    </a:cxn>
                    <a:cxn ang="0">
                      <a:pos x="45" y="0"/>
                    </a:cxn>
                    <a:cxn ang="0">
                      <a:pos x="37" y="0"/>
                    </a:cxn>
                    <a:cxn ang="0">
                      <a:pos x="30" y="2"/>
                    </a:cxn>
                    <a:cxn ang="0">
                      <a:pos x="23" y="3"/>
                    </a:cxn>
                    <a:cxn ang="0">
                      <a:pos x="16" y="5"/>
                    </a:cxn>
                    <a:cxn ang="0">
                      <a:pos x="10" y="8"/>
                    </a:cxn>
                    <a:cxn ang="0">
                      <a:pos x="3" y="12"/>
                    </a:cxn>
                    <a:cxn ang="0">
                      <a:pos x="0" y="18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59" h="27">
                      <a:moveTo>
                        <a:pt x="17" y="22"/>
                      </a:moveTo>
                      <a:lnTo>
                        <a:pt x="14" y="27"/>
                      </a:lnTo>
                      <a:lnTo>
                        <a:pt x="17" y="24"/>
                      </a:lnTo>
                      <a:lnTo>
                        <a:pt x="22" y="24"/>
                      </a:lnTo>
                      <a:lnTo>
                        <a:pt x="26" y="22"/>
                      </a:lnTo>
                      <a:lnTo>
                        <a:pt x="32" y="21"/>
                      </a:lnTo>
                      <a:lnTo>
                        <a:pt x="37" y="19"/>
                      </a:lnTo>
                      <a:lnTo>
                        <a:pt x="45" y="19"/>
                      </a:lnTo>
                      <a:lnTo>
                        <a:pt x="50" y="21"/>
                      </a:lnTo>
                      <a:lnTo>
                        <a:pt x="54" y="22"/>
                      </a:lnTo>
                      <a:lnTo>
                        <a:pt x="59" y="3"/>
                      </a:lnTo>
                      <a:lnTo>
                        <a:pt x="52" y="2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30" y="2"/>
                      </a:lnTo>
                      <a:lnTo>
                        <a:pt x="23" y="3"/>
                      </a:lnTo>
                      <a:lnTo>
                        <a:pt x="16" y="5"/>
                      </a:lnTo>
                      <a:lnTo>
                        <a:pt x="10" y="8"/>
                      </a:lnTo>
                      <a:lnTo>
                        <a:pt x="3" y="12"/>
                      </a:lnTo>
                      <a:lnTo>
                        <a:pt x="0" y="18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5" name="Freeform 1129"/>
                <p:cNvSpPr>
                  <a:spLocks/>
                </p:cNvSpPr>
                <p:nvPr/>
              </p:nvSpPr>
              <p:spPr bwMode="auto">
                <a:xfrm>
                  <a:off x="3740" y="2441"/>
                  <a:ext cx="8" cy="19"/>
                </a:xfrm>
                <a:custGeom>
                  <a:avLst/>
                  <a:gdLst/>
                  <a:ahLst/>
                  <a:cxnLst>
                    <a:cxn ang="0">
                      <a:pos x="19" y="72"/>
                    </a:cxn>
                    <a:cxn ang="0">
                      <a:pos x="19" y="75"/>
                    </a:cxn>
                    <a:cxn ang="0">
                      <a:pos x="35" y="4"/>
                    </a:cxn>
                    <a:cxn ang="0">
                      <a:pos x="18" y="0"/>
                    </a:cxn>
                    <a:cxn ang="0">
                      <a:pos x="0" y="70"/>
                    </a:cxn>
                    <a:cxn ang="0">
                      <a:pos x="0" y="74"/>
                    </a:cxn>
                    <a:cxn ang="0">
                      <a:pos x="19" y="72"/>
                    </a:cxn>
                  </a:cxnLst>
                  <a:rect l="0" t="0" r="r" b="b"/>
                  <a:pathLst>
                    <a:path w="35" h="75">
                      <a:moveTo>
                        <a:pt x="19" y="72"/>
                      </a:moveTo>
                      <a:lnTo>
                        <a:pt x="19" y="75"/>
                      </a:lnTo>
                      <a:lnTo>
                        <a:pt x="35" y="4"/>
                      </a:lnTo>
                      <a:lnTo>
                        <a:pt x="18" y="0"/>
                      </a:lnTo>
                      <a:lnTo>
                        <a:pt x="0" y="70"/>
                      </a:lnTo>
                      <a:lnTo>
                        <a:pt x="0" y="74"/>
                      </a:lnTo>
                      <a:lnTo>
                        <a:pt x="19" y="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6" name="Freeform 1130"/>
                <p:cNvSpPr>
                  <a:spLocks/>
                </p:cNvSpPr>
                <p:nvPr/>
              </p:nvSpPr>
              <p:spPr bwMode="auto">
                <a:xfrm>
                  <a:off x="3740" y="2459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22" y="6"/>
                    </a:cxn>
                    <a:cxn ang="0">
                      <a:pos x="20" y="7"/>
                    </a:cxn>
                    <a:cxn ang="0">
                      <a:pos x="21" y="6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0" y="2"/>
                    </a:cxn>
                    <a:cxn ang="0">
                      <a:pos x="0" y="9"/>
                    </a:cxn>
                    <a:cxn ang="0">
                      <a:pos x="5" y="15"/>
                    </a:cxn>
                    <a:cxn ang="0">
                      <a:pos x="12" y="23"/>
                    </a:cxn>
                    <a:cxn ang="0">
                      <a:pos x="22" y="26"/>
                    </a:cxn>
                    <a:cxn ang="0">
                      <a:pos x="22" y="6"/>
                    </a:cxn>
                  </a:cxnLst>
                  <a:rect l="0" t="0" r="r" b="b"/>
                  <a:pathLst>
                    <a:path w="22" h="26">
                      <a:moveTo>
                        <a:pt x="22" y="6"/>
                      </a:moveTo>
                      <a:lnTo>
                        <a:pt x="20" y="7"/>
                      </a:lnTo>
                      <a:lnTo>
                        <a:pt x="21" y="6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5" y="15"/>
                      </a:lnTo>
                      <a:lnTo>
                        <a:pt x="12" y="23"/>
                      </a:lnTo>
                      <a:lnTo>
                        <a:pt x="22" y="2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7" name="Freeform 1131"/>
                <p:cNvSpPr>
                  <a:spLocks/>
                </p:cNvSpPr>
                <p:nvPr/>
              </p:nvSpPr>
              <p:spPr bwMode="auto">
                <a:xfrm>
                  <a:off x="3713" y="2426"/>
                  <a:ext cx="19" cy="32"/>
                </a:xfrm>
                <a:custGeom>
                  <a:avLst/>
                  <a:gdLst/>
                  <a:ahLst/>
                  <a:cxnLst>
                    <a:cxn ang="0">
                      <a:pos x="20" y="127"/>
                    </a:cxn>
                    <a:cxn ang="0">
                      <a:pos x="24" y="127"/>
                    </a:cxn>
                    <a:cxn ang="0">
                      <a:pos x="28" y="127"/>
                    </a:cxn>
                    <a:cxn ang="0">
                      <a:pos x="32" y="127"/>
                    </a:cxn>
                    <a:cxn ang="0">
                      <a:pos x="37" y="126"/>
                    </a:cxn>
                    <a:cxn ang="0">
                      <a:pos x="42" y="125"/>
                    </a:cxn>
                    <a:cxn ang="0">
                      <a:pos x="46" y="122"/>
                    </a:cxn>
                    <a:cxn ang="0">
                      <a:pos x="49" y="121"/>
                    </a:cxn>
                    <a:cxn ang="0">
                      <a:pos x="52" y="117"/>
                    </a:cxn>
                    <a:cxn ang="0">
                      <a:pos x="59" y="107"/>
                    </a:cxn>
                    <a:cxn ang="0">
                      <a:pos x="65" y="95"/>
                    </a:cxn>
                    <a:cxn ang="0">
                      <a:pos x="70" y="83"/>
                    </a:cxn>
                    <a:cxn ang="0">
                      <a:pos x="73" y="68"/>
                    </a:cxn>
                    <a:cxn ang="0">
                      <a:pos x="75" y="53"/>
                    </a:cxn>
                    <a:cxn ang="0">
                      <a:pos x="75" y="39"/>
                    </a:cxn>
                    <a:cxn ang="0">
                      <a:pos x="72" y="25"/>
                    </a:cxn>
                    <a:cxn ang="0">
                      <a:pos x="68" y="9"/>
                    </a:cxn>
                    <a:cxn ang="0">
                      <a:pos x="63" y="6"/>
                    </a:cxn>
                    <a:cxn ang="0">
                      <a:pos x="57" y="3"/>
                    </a:cxn>
                    <a:cxn ang="0">
                      <a:pos x="50" y="2"/>
                    </a:cxn>
                    <a:cxn ang="0">
                      <a:pos x="43" y="0"/>
                    </a:cxn>
                    <a:cxn ang="0">
                      <a:pos x="35" y="2"/>
                    </a:cxn>
                    <a:cxn ang="0">
                      <a:pos x="28" y="5"/>
                    </a:cxn>
                    <a:cxn ang="0">
                      <a:pos x="21" y="6"/>
                    </a:cxn>
                    <a:cxn ang="0">
                      <a:pos x="16" y="10"/>
                    </a:cxn>
                    <a:cxn ang="0">
                      <a:pos x="5" y="37"/>
                    </a:cxn>
                    <a:cxn ang="0">
                      <a:pos x="0" y="65"/>
                    </a:cxn>
                    <a:cxn ang="0">
                      <a:pos x="5" y="97"/>
                    </a:cxn>
                    <a:cxn ang="0">
                      <a:pos x="14" y="126"/>
                    </a:cxn>
                    <a:cxn ang="0">
                      <a:pos x="15" y="126"/>
                    </a:cxn>
                    <a:cxn ang="0">
                      <a:pos x="17" y="126"/>
                    </a:cxn>
                    <a:cxn ang="0">
                      <a:pos x="20" y="127"/>
                    </a:cxn>
                  </a:cxnLst>
                  <a:rect l="0" t="0" r="r" b="b"/>
                  <a:pathLst>
                    <a:path w="75" h="127">
                      <a:moveTo>
                        <a:pt x="20" y="127"/>
                      </a:moveTo>
                      <a:lnTo>
                        <a:pt x="24" y="127"/>
                      </a:lnTo>
                      <a:lnTo>
                        <a:pt x="28" y="127"/>
                      </a:lnTo>
                      <a:lnTo>
                        <a:pt x="32" y="127"/>
                      </a:lnTo>
                      <a:lnTo>
                        <a:pt x="37" y="126"/>
                      </a:lnTo>
                      <a:lnTo>
                        <a:pt x="42" y="125"/>
                      </a:lnTo>
                      <a:lnTo>
                        <a:pt x="46" y="122"/>
                      </a:lnTo>
                      <a:lnTo>
                        <a:pt x="49" y="121"/>
                      </a:lnTo>
                      <a:lnTo>
                        <a:pt x="52" y="117"/>
                      </a:lnTo>
                      <a:lnTo>
                        <a:pt x="59" y="107"/>
                      </a:lnTo>
                      <a:lnTo>
                        <a:pt x="65" y="95"/>
                      </a:lnTo>
                      <a:lnTo>
                        <a:pt x="70" y="83"/>
                      </a:lnTo>
                      <a:lnTo>
                        <a:pt x="73" y="68"/>
                      </a:lnTo>
                      <a:lnTo>
                        <a:pt x="75" y="53"/>
                      </a:lnTo>
                      <a:lnTo>
                        <a:pt x="75" y="39"/>
                      </a:lnTo>
                      <a:lnTo>
                        <a:pt x="72" y="25"/>
                      </a:lnTo>
                      <a:lnTo>
                        <a:pt x="68" y="9"/>
                      </a:lnTo>
                      <a:lnTo>
                        <a:pt x="63" y="6"/>
                      </a:lnTo>
                      <a:lnTo>
                        <a:pt x="57" y="3"/>
                      </a:lnTo>
                      <a:lnTo>
                        <a:pt x="50" y="2"/>
                      </a:lnTo>
                      <a:lnTo>
                        <a:pt x="43" y="0"/>
                      </a:lnTo>
                      <a:lnTo>
                        <a:pt x="35" y="2"/>
                      </a:lnTo>
                      <a:lnTo>
                        <a:pt x="28" y="5"/>
                      </a:lnTo>
                      <a:lnTo>
                        <a:pt x="21" y="6"/>
                      </a:lnTo>
                      <a:lnTo>
                        <a:pt x="16" y="10"/>
                      </a:lnTo>
                      <a:lnTo>
                        <a:pt x="5" y="37"/>
                      </a:lnTo>
                      <a:lnTo>
                        <a:pt x="0" y="65"/>
                      </a:lnTo>
                      <a:lnTo>
                        <a:pt x="5" y="97"/>
                      </a:lnTo>
                      <a:lnTo>
                        <a:pt x="14" y="126"/>
                      </a:lnTo>
                      <a:lnTo>
                        <a:pt x="15" y="126"/>
                      </a:lnTo>
                      <a:lnTo>
                        <a:pt x="17" y="126"/>
                      </a:lnTo>
                      <a:lnTo>
                        <a:pt x="20" y="12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8" name="Freeform 1132"/>
                <p:cNvSpPr>
                  <a:spLocks/>
                </p:cNvSpPr>
                <p:nvPr/>
              </p:nvSpPr>
              <p:spPr bwMode="auto">
                <a:xfrm>
                  <a:off x="3718" y="2454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4" y="4"/>
                    </a:cxn>
                    <a:cxn ang="0">
                      <a:pos x="23" y="4"/>
                    </a:cxn>
                    <a:cxn ang="0">
                      <a:pos x="19" y="5"/>
                    </a:cxn>
                    <a:cxn ang="0">
                      <a:pos x="17" y="6"/>
                    </a:cxn>
                    <a:cxn ang="0">
                      <a:pos x="11" y="7"/>
                    </a:cxn>
                    <a:cxn ang="0">
                      <a:pos x="9" y="9"/>
                    </a:cxn>
                    <a:cxn ang="0">
                      <a:pos x="6" y="9"/>
                    </a:cxn>
                    <a:cxn ang="0">
                      <a:pos x="2" y="7"/>
                    </a:cxn>
                    <a:cxn ang="0">
                      <a:pos x="0" y="27"/>
                    </a:cxn>
                    <a:cxn ang="0">
                      <a:pos x="4" y="28"/>
                    </a:cxn>
                    <a:cxn ang="0">
                      <a:pos x="10" y="28"/>
                    </a:cxn>
                    <a:cxn ang="0">
                      <a:pos x="16" y="27"/>
                    </a:cxn>
                    <a:cxn ang="0">
                      <a:pos x="20" y="25"/>
                    </a:cxn>
                    <a:cxn ang="0">
                      <a:pos x="26" y="24"/>
                    </a:cxn>
                    <a:cxn ang="0">
                      <a:pos x="31" y="21"/>
                    </a:cxn>
                    <a:cxn ang="0">
                      <a:pos x="36" y="17"/>
                    </a:cxn>
                    <a:cxn ang="0">
                      <a:pos x="40" y="13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40" h="28">
                      <a:moveTo>
                        <a:pt x="26" y="0"/>
                      </a:move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19" y="5"/>
                      </a:lnTo>
                      <a:lnTo>
                        <a:pt x="17" y="6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2" y="7"/>
                      </a:lnTo>
                      <a:lnTo>
                        <a:pt x="0" y="27"/>
                      </a:lnTo>
                      <a:lnTo>
                        <a:pt x="4" y="28"/>
                      </a:lnTo>
                      <a:lnTo>
                        <a:pt x="10" y="28"/>
                      </a:lnTo>
                      <a:lnTo>
                        <a:pt x="16" y="27"/>
                      </a:lnTo>
                      <a:lnTo>
                        <a:pt x="20" y="25"/>
                      </a:lnTo>
                      <a:lnTo>
                        <a:pt x="26" y="24"/>
                      </a:lnTo>
                      <a:lnTo>
                        <a:pt x="31" y="21"/>
                      </a:lnTo>
                      <a:lnTo>
                        <a:pt x="36" y="17"/>
                      </a:lnTo>
                      <a:lnTo>
                        <a:pt x="40" y="1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09" name="Freeform 1133"/>
                <p:cNvSpPr>
                  <a:spLocks/>
                </p:cNvSpPr>
                <p:nvPr/>
              </p:nvSpPr>
              <p:spPr bwMode="auto">
                <a:xfrm>
                  <a:off x="3725" y="2427"/>
                  <a:ext cx="10" cy="30"/>
                </a:xfrm>
                <a:custGeom>
                  <a:avLst/>
                  <a:gdLst/>
                  <a:ahLst/>
                  <a:cxnLst>
                    <a:cxn ang="0">
                      <a:pos x="16" y="12"/>
                    </a:cxn>
                    <a:cxn ang="0">
                      <a:pos x="14" y="9"/>
                    </a:cxn>
                    <a:cxn ang="0">
                      <a:pos x="18" y="23"/>
                    </a:cxn>
                    <a:cxn ang="0">
                      <a:pos x="21" y="37"/>
                    </a:cxn>
                    <a:cxn ang="0">
                      <a:pos x="21" y="50"/>
                    </a:cxn>
                    <a:cxn ang="0">
                      <a:pos x="19" y="62"/>
                    </a:cxn>
                    <a:cxn ang="0">
                      <a:pos x="15" y="78"/>
                    </a:cxn>
                    <a:cxn ang="0">
                      <a:pos x="11" y="88"/>
                    </a:cxn>
                    <a:cxn ang="0">
                      <a:pos x="6" y="99"/>
                    </a:cxn>
                    <a:cxn ang="0">
                      <a:pos x="0" y="107"/>
                    </a:cxn>
                    <a:cxn ang="0">
                      <a:pos x="14" y="120"/>
                    </a:cxn>
                    <a:cxn ang="0">
                      <a:pos x="22" y="109"/>
                    </a:cxn>
                    <a:cxn ang="0">
                      <a:pos x="29" y="95"/>
                    </a:cxn>
                    <a:cxn ang="0">
                      <a:pos x="34" y="81"/>
                    </a:cxn>
                    <a:cxn ang="0">
                      <a:pos x="37" y="67"/>
                    </a:cxn>
                    <a:cxn ang="0">
                      <a:pos x="40" y="50"/>
                    </a:cxn>
                    <a:cxn ang="0">
                      <a:pos x="40" y="35"/>
                    </a:cxn>
                    <a:cxn ang="0">
                      <a:pos x="36" y="19"/>
                    </a:cxn>
                    <a:cxn ang="0">
                      <a:pos x="33" y="3"/>
                    </a:cxn>
                    <a:cxn ang="0">
                      <a:pos x="30" y="0"/>
                    </a:cxn>
                    <a:cxn ang="0">
                      <a:pos x="16" y="12"/>
                    </a:cxn>
                  </a:cxnLst>
                  <a:rect l="0" t="0" r="r" b="b"/>
                  <a:pathLst>
                    <a:path w="40" h="120">
                      <a:moveTo>
                        <a:pt x="16" y="12"/>
                      </a:moveTo>
                      <a:lnTo>
                        <a:pt x="14" y="9"/>
                      </a:lnTo>
                      <a:lnTo>
                        <a:pt x="18" y="23"/>
                      </a:lnTo>
                      <a:lnTo>
                        <a:pt x="21" y="37"/>
                      </a:lnTo>
                      <a:lnTo>
                        <a:pt x="21" y="50"/>
                      </a:lnTo>
                      <a:lnTo>
                        <a:pt x="19" y="62"/>
                      </a:lnTo>
                      <a:lnTo>
                        <a:pt x="15" y="78"/>
                      </a:lnTo>
                      <a:lnTo>
                        <a:pt x="11" y="88"/>
                      </a:lnTo>
                      <a:lnTo>
                        <a:pt x="6" y="99"/>
                      </a:lnTo>
                      <a:lnTo>
                        <a:pt x="0" y="107"/>
                      </a:lnTo>
                      <a:lnTo>
                        <a:pt x="14" y="120"/>
                      </a:lnTo>
                      <a:lnTo>
                        <a:pt x="22" y="109"/>
                      </a:lnTo>
                      <a:lnTo>
                        <a:pt x="29" y="95"/>
                      </a:lnTo>
                      <a:lnTo>
                        <a:pt x="34" y="81"/>
                      </a:lnTo>
                      <a:lnTo>
                        <a:pt x="37" y="67"/>
                      </a:lnTo>
                      <a:lnTo>
                        <a:pt x="40" y="50"/>
                      </a:lnTo>
                      <a:lnTo>
                        <a:pt x="40" y="35"/>
                      </a:lnTo>
                      <a:lnTo>
                        <a:pt x="36" y="19"/>
                      </a:lnTo>
                      <a:lnTo>
                        <a:pt x="33" y="3"/>
                      </a:lnTo>
                      <a:lnTo>
                        <a:pt x="30" y="0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0" name="Freeform 1134"/>
                <p:cNvSpPr>
                  <a:spLocks/>
                </p:cNvSpPr>
                <p:nvPr/>
              </p:nvSpPr>
              <p:spPr bwMode="auto">
                <a:xfrm>
                  <a:off x="3716" y="2424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16" y="25"/>
                    </a:cxn>
                    <a:cxn ang="0">
                      <a:pos x="15" y="28"/>
                    </a:cxn>
                    <a:cxn ang="0">
                      <a:pos x="17" y="24"/>
                    </a:cxn>
                    <a:cxn ang="0">
                      <a:pos x="21" y="24"/>
                    </a:cxn>
                    <a:cxn ang="0">
                      <a:pos x="28" y="20"/>
                    </a:cxn>
                    <a:cxn ang="0">
                      <a:pos x="35" y="20"/>
                    </a:cxn>
                    <a:cxn ang="0">
                      <a:pos x="41" y="20"/>
                    </a:cxn>
                    <a:cxn ang="0">
                      <a:pos x="47" y="22"/>
                    </a:cxn>
                    <a:cxn ang="0">
                      <a:pos x="51" y="24"/>
                    </a:cxn>
                    <a:cxn ang="0">
                      <a:pos x="53" y="25"/>
                    </a:cxn>
                    <a:cxn ang="0">
                      <a:pos x="67" y="13"/>
                    </a:cxn>
                    <a:cxn ang="0">
                      <a:pos x="59" y="6"/>
                    </a:cxn>
                    <a:cxn ang="0">
                      <a:pos x="51" y="4"/>
                    </a:cxn>
                    <a:cxn ang="0">
                      <a:pos x="43" y="3"/>
                    </a:cxn>
                    <a:cxn ang="0">
                      <a:pos x="35" y="0"/>
                    </a:cxn>
                    <a:cxn ang="0">
                      <a:pos x="26" y="3"/>
                    </a:cxn>
                    <a:cxn ang="0">
                      <a:pos x="17" y="5"/>
                    </a:cxn>
                    <a:cxn ang="0">
                      <a:pos x="9" y="7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6" y="25"/>
                    </a:cxn>
                  </a:cxnLst>
                  <a:rect l="0" t="0" r="r" b="b"/>
                  <a:pathLst>
                    <a:path w="67" h="28">
                      <a:moveTo>
                        <a:pt x="16" y="25"/>
                      </a:moveTo>
                      <a:lnTo>
                        <a:pt x="15" y="28"/>
                      </a:lnTo>
                      <a:lnTo>
                        <a:pt x="17" y="24"/>
                      </a:lnTo>
                      <a:lnTo>
                        <a:pt x="21" y="24"/>
                      </a:lnTo>
                      <a:lnTo>
                        <a:pt x="28" y="20"/>
                      </a:lnTo>
                      <a:lnTo>
                        <a:pt x="35" y="20"/>
                      </a:lnTo>
                      <a:lnTo>
                        <a:pt x="41" y="20"/>
                      </a:lnTo>
                      <a:lnTo>
                        <a:pt x="47" y="22"/>
                      </a:lnTo>
                      <a:lnTo>
                        <a:pt x="51" y="24"/>
                      </a:lnTo>
                      <a:lnTo>
                        <a:pt x="53" y="25"/>
                      </a:lnTo>
                      <a:lnTo>
                        <a:pt x="67" y="13"/>
                      </a:lnTo>
                      <a:lnTo>
                        <a:pt x="59" y="6"/>
                      </a:lnTo>
                      <a:lnTo>
                        <a:pt x="51" y="4"/>
                      </a:lnTo>
                      <a:lnTo>
                        <a:pt x="43" y="3"/>
                      </a:lnTo>
                      <a:lnTo>
                        <a:pt x="35" y="0"/>
                      </a:lnTo>
                      <a:lnTo>
                        <a:pt x="26" y="3"/>
                      </a:lnTo>
                      <a:lnTo>
                        <a:pt x="17" y="5"/>
                      </a:lnTo>
                      <a:lnTo>
                        <a:pt x="9" y="7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6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1" name="Freeform 1135"/>
                <p:cNvSpPr>
                  <a:spLocks/>
                </p:cNvSpPr>
                <p:nvPr/>
              </p:nvSpPr>
              <p:spPr bwMode="auto">
                <a:xfrm>
                  <a:off x="3711" y="2427"/>
                  <a:ext cx="9" cy="33"/>
                </a:xfrm>
                <a:custGeom>
                  <a:avLst/>
                  <a:gdLst/>
                  <a:ahLst/>
                  <a:cxnLst>
                    <a:cxn ang="0">
                      <a:pos x="23" y="109"/>
                    </a:cxn>
                    <a:cxn ang="0">
                      <a:pos x="31" y="115"/>
                    </a:cxn>
                    <a:cxn ang="0">
                      <a:pos x="22" y="89"/>
                    </a:cxn>
                    <a:cxn ang="0">
                      <a:pos x="19" y="59"/>
                    </a:cxn>
                    <a:cxn ang="0">
                      <a:pos x="23" y="33"/>
                    </a:cxn>
                    <a:cxn ang="0">
                      <a:pos x="33" y="9"/>
                    </a:cxn>
                    <a:cxn ang="0">
                      <a:pos x="17" y="0"/>
                    </a:cxn>
                    <a:cxn ang="0">
                      <a:pos x="4" y="28"/>
                    </a:cxn>
                    <a:cxn ang="0">
                      <a:pos x="0" y="59"/>
                    </a:cxn>
                    <a:cxn ang="0">
                      <a:pos x="3" y="94"/>
                    </a:cxn>
                    <a:cxn ang="0">
                      <a:pos x="15" y="123"/>
                    </a:cxn>
                    <a:cxn ang="0">
                      <a:pos x="23" y="131"/>
                    </a:cxn>
                    <a:cxn ang="0">
                      <a:pos x="15" y="123"/>
                    </a:cxn>
                    <a:cxn ang="0">
                      <a:pos x="18" y="131"/>
                    </a:cxn>
                    <a:cxn ang="0">
                      <a:pos x="23" y="131"/>
                    </a:cxn>
                    <a:cxn ang="0">
                      <a:pos x="23" y="109"/>
                    </a:cxn>
                  </a:cxnLst>
                  <a:rect l="0" t="0" r="r" b="b"/>
                  <a:pathLst>
                    <a:path w="33" h="131">
                      <a:moveTo>
                        <a:pt x="23" y="109"/>
                      </a:moveTo>
                      <a:lnTo>
                        <a:pt x="31" y="115"/>
                      </a:lnTo>
                      <a:lnTo>
                        <a:pt x="22" y="89"/>
                      </a:lnTo>
                      <a:lnTo>
                        <a:pt x="19" y="59"/>
                      </a:lnTo>
                      <a:lnTo>
                        <a:pt x="23" y="33"/>
                      </a:lnTo>
                      <a:lnTo>
                        <a:pt x="33" y="9"/>
                      </a:lnTo>
                      <a:lnTo>
                        <a:pt x="17" y="0"/>
                      </a:lnTo>
                      <a:lnTo>
                        <a:pt x="4" y="28"/>
                      </a:lnTo>
                      <a:lnTo>
                        <a:pt x="0" y="59"/>
                      </a:lnTo>
                      <a:lnTo>
                        <a:pt x="3" y="94"/>
                      </a:lnTo>
                      <a:lnTo>
                        <a:pt x="15" y="123"/>
                      </a:lnTo>
                      <a:lnTo>
                        <a:pt x="23" y="131"/>
                      </a:lnTo>
                      <a:lnTo>
                        <a:pt x="15" y="123"/>
                      </a:lnTo>
                      <a:lnTo>
                        <a:pt x="18" y="131"/>
                      </a:lnTo>
                      <a:lnTo>
                        <a:pt x="23" y="131"/>
                      </a:lnTo>
                      <a:lnTo>
                        <a:pt x="23" y="10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2" name="Freeform 1136"/>
                <p:cNvSpPr>
                  <a:spLocks/>
                </p:cNvSpPr>
                <p:nvPr/>
              </p:nvSpPr>
              <p:spPr bwMode="auto">
                <a:xfrm>
                  <a:off x="3717" y="2455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7" y="2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2" y="20"/>
                    </a:cxn>
                    <a:cxn ang="0">
                      <a:pos x="5" y="22"/>
                    </a:cxn>
                    <a:cxn ang="0">
                      <a:pos x="7" y="2"/>
                    </a:cxn>
                  </a:cxnLst>
                  <a:rect l="0" t="0" r="r" b="b"/>
                  <a:pathLst>
                    <a:path w="7" h="22">
                      <a:moveTo>
                        <a:pt x="7" y="2"/>
                      </a:move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2" y="20"/>
                      </a:lnTo>
                      <a:lnTo>
                        <a:pt x="5" y="2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3" name="Freeform 1137"/>
                <p:cNvSpPr>
                  <a:spLocks/>
                </p:cNvSpPr>
                <p:nvPr/>
              </p:nvSpPr>
              <p:spPr bwMode="auto">
                <a:xfrm>
                  <a:off x="3682" y="2422"/>
                  <a:ext cx="21" cy="33"/>
                </a:xfrm>
                <a:custGeom>
                  <a:avLst/>
                  <a:gdLst/>
                  <a:ahLst/>
                  <a:cxnLst>
                    <a:cxn ang="0">
                      <a:pos x="32" y="130"/>
                    </a:cxn>
                    <a:cxn ang="0">
                      <a:pos x="40" y="128"/>
                    </a:cxn>
                    <a:cxn ang="0">
                      <a:pos x="48" y="122"/>
                    </a:cxn>
                    <a:cxn ang="0">
                      <a:pos x="55" y="117"/>
                    </a:cxn>
                    <a:cxn ang="0">
                      <a:pos x="62" y="108"/>
                    </a:cxn>
                    <a:cxn ang="0">
                      <a:pos x="66" y="101"/>
                    </a:cxn>
                    <a:cxn ang="0">
                      <a:pos x="71" y="92"/>
                    </a:cxn>
                    <a:cxn ang="0">
                      <a:pos x="76" y="83"/>
                    </a:cxn>
                    <a:cxn ang="0">
                      <a:pos x="80" y="74"/>
                    </a:cxn>
                    <a:cxn ang="0">
                      <a:pos x="82" y="59"/>
                    </a:cxn>
                    <a:cxn ang="0">
                      <a:pos x="83" y="44"/>
                    </a:cxn>
                    <a:cxn ang="0">
                      <a:pos x="82" y="28"/>
                    </a:cxn>
                    <a:cxn ang="0">
                      <a:pos x="78" y="14"/>
                    </a:cxn>
                    <a:cxn ang="0">
                      <a:pos x="73" y="9"/>
                    </a:cxn>
                    <a:cxn ang="0">
                      <a:pos x="69" y="5"/>
                    </a:cxn>
                    <a:cxn ang="0">
                      <a:pos x="62" y="2"/>
                    </a:cxn>
                    <a:cxn ang="0">
                      <a:pos x="54" y="1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29" y="1"/>
                    </a:cxn>
                    <a:cxn ang="0">
                      <a:pos x="22" y="2"/>
                    </a:cxn>
                    <a:cxn ang="0">
                      <a:pos x="17" y="5"/>
                    </a:cxn>
                    <a:cxn ang="0">
                      <a:pos x="12" y="8"/>
                    </a:cxn>
                    <a:cxn ang="0">
                      <a:pos x="10" y="9"/>
                    </a:cxn>
                    <a:cxn ang="0">
                      <a:pos x="8" y="11"/>
                    </a:cxn>
                    <a:cxn ang="0">
                      <a:pos x="0" y="36"/>
                    </a:cxn>
                    <a:cxn ang="0">
                      <a:pos x="0" y="65"/>
                    </a:cxn>
                    <a:cxn ang="0">
                      <a:pos x="7" y="95"/>
                    </a:cxn>
                    <a:cxn ang="0">
                      <a:pos x="17" y="122"/>
                    </a:cxn>
                    <a:cxn ang="0">
                      <a:pos x="19" y="124"/>
                    </a:cxn>
                    <a:cxn ang="0">
                      <a:pos x="22" y="128"/>
                    </a:cxn>
                    <a:cxn ang="0">
                      <a:pos x="25" y="129"/>
                    </a:cxn>
                    <a:cxn ang="0">
                      <a:pos x="27" y="130"/>
                    </a:cxn>
                    <a:cxn ang="0">
                      <a:pos x="28" y="130"/>
                    </a:cxn>
                    <a:cxn ang="0">
                      <a:pos x="29" y="130"/>
                    </a:cxn>
                    <a:cxn ang="0">
                      <a:pos x="31" y="130"/>
                    </a:cxn>
                    <a:cxn ang="0">
                      <a:pos x="32" y="130"/>
                    </a:cxn>
                  </a:cxnLst>
                  <a:rect l="0" t="0" r="r" b="b"/>
                  <a:pathLst>
                    <a:path w="83" h="130">
                      <a:moveTo>
                        <a:pt x="32" y="130"/>
                      </a:moveTo>
                      <a:lnTo>
                        <a:pt x="40" y="128"/>
                      </a:lnTo>
                      <a:lnTo>
                        <a:pt x="48" y="122"/>
                      </a:lnTo>
                      <a:lnTo>
                        <a:pt x="55" y="117"/>
                      </a:lnTo>
                      <a:lnTo>
                        <a:pt x="62" y="108"/>
                      </a:lnTo>
                      <a:lnTo>
                        <a:pt x="66" y="101"/>
                      </a:lnTo>
                      <a:lnTo>
                        <a:pt x="71" y="92"/>
                      </a:lnTo>
                      <a:lnTo>
                        <a:pt x="76" y="83"/>
                      </a:lnTo>
                      <a:lnTo>
                        <a:pt x="80" y="74"/>
                      </a:lnTo>
                      <a:lnTo>
                        <a:pt x="82" y="59"/>
                      </a:lnTo>
                      <a:lnTo>
                        <a:pt x="83" y="44"/>
                      </a:lnTo>
                      <a:lnTo>
                        <a:pt x="82" y="28"/>
                      </a:lnTo>
                      <a:lnTo>
                        <a:pt x="78" y="14"/>
                      </a:lnTo>
                      <a:lnTo>
                        <a:pt x="73" y="9"/>
                      </a:lnTo>
                      <a:lnTo>
                        <a:pt x="69" y="5"/>
                      </a:lnTo>
                      <a:lnTo>
                        <a:pt x="62" y="2"/>
                      </a:lnTo>
                      <a:lnTo>
                        <a:pt x="54" y="1"/>
                      </a:ln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29" y="1"/>
                      </a:lnTo>
                      <a:lnTo>
                        <a:pt x="22" y="2"/>
                      </a:lnTo>
                      <a:lnTo>
                        <a:pt x="17" y="5"/>
                      </a:lnTo>
                      <a:lnTo>
                        <a:pt x="12" y="8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0" y="36"/>
                      </a:lnTo>
                      <a:lnTo>
                        <a:pt x="0" y="65"/>
                      </a:lnTo>
                      <a:lnTo>
                        <a:pt x="7" y="95"/>
                      </a:lnTo>
                      <a:lnTo>
                        <a:pt x="17" y="122"/>
                      </a:lnTo>
                      <a:lnTo>
                        <a:pt x="19" y="124"/>
                      </a:lnTo>
                      <a:lnTo>
                        <a:pt x="22" y="128"/>
                      </a:lnTo>
                      <a:lnTo>
                        <a:pt x="25" y="129"/>
                      </a:lnTo>
                      <a:lnTo>
                        <a:pt x="27" y="130"/>
                      </a:lnTo>
                      <a:lnTo>
                        <a:pt x="28" y="130"/>
                      </a:lnTo>
                      <a:lnTo>
                        <a:pt x="29" y="130"/>
                      </a:lnTo>
                      <a:lnTo>
                        <a:pt x="31" y="130"/>
                      </a:lnTo>
                      <a:lnTo>
                        <a:pt x="32" y="13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4" name="Freeform 1138"/>
                <p:cNvSpPr>
                  <a:spLocks/>
                </p:cNvSpPr>
                <p:nvPr/>
              </p:nvSpPr>
              <p:spPr bwMode="auto">
                <a:xfrm>
                  <a:off x="3689" y="2441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41" y="0"/>
                    </a:cxn>
                    <a:cxn ang="0">
                      <a:pos x="39" y="7"/>
                    </a:cxn>
                    <a:cxn ang="0">
                      <a:pos x="34" y="16"/>
                    </a:cxn>
                    <a:cxn ang="0">
                      <a:pos x="29" y="24"/>
                    </a:cxn>
                    <a:cxn ang="0">
                      <a:pos x="24" y="31"/>
                    </a:cxn>
                    <a:cxn ang="0">
                      <a:pos x="19" y="38"/>
                    </a:cxn>
                    <a:cxn ang="0">
                      <a:pos x="14" y="43"/>
                    </a:cxn>
                    <a:cxn ang="0">
                      <a:pos x="7" y="45"/>
                    </a:cxn>
                    <a:cxn ang="0">
                      <a:pos x="0" y="49"/>
                    </a:cxn>
                    <a:cxn ang="0">
                      <a:pos x="4" y="68"/>
                    </a:cxn>
                    <a:cxn ang="0">
                      <a:pos x="14" y="64"/>
                    </a:cxn>
                    <a:cxn ang="0">
                      <a:pos x="24" y="59"/>
                    </a:cxn>
                    <a:cxn ang="0">
                      <a:pos x="33" y="50"/>
                    </a:cxn>
                    <a:cxn ang="0">
                      <a:pos x="40" y="42"/>
                    </a:cxn>
                    <a:cxn ang="0">
                      <a:pos x="46" y="33"/>
                    </a:cxn>
                    <a:cxn ang="0">
                      <a:pos x="51" y="24"/>
                    </a:cxn>
                    <a:cxn ang="0">
                      <a:pos x="55" y="16"/>
                    </a:cxn>
                    <a:cxn ang="0">
                      <a:pos x="60" y="6"/>
                    </a:cxn>
                    <a:cxn ang="0">
                      <a:pos x="60" y="4"/>
                    </a:cxn>
                    <a:cxn ang="0">
                      <a:pos x="41" y="1"/>
                    </a:cxn>
                  </a:cxnLst>
                  <a:rect l="0" t="0" r="r" b="b"/>
                  <a:pathLst>
                    <a:path w="60" h="68">
                      <a:moveTo>
                        <a:pt x="41" y="1"/>
                      </a:moveTo>
                      <a:lnTo>
                        <a:pt x="41" y="0"/>
                      </a:lnTo>
                      <a:lnTo>
                        <a:pt x="39" y="7"/>
                      </a:lnTo>
                      <a:lnTo>
                        <a:pt x="34" y="16"/>
                      </a:lnTo>
                      <a:lnTo>
                        <a:pt x="29" y="24"/>
                      </a:lnTo>
                      <a:lnTo>
                        <a:pt x="24" y="31"/>
                      </a:lnTo>
                      <a:lnTo>
                        <a:pt x="19" y="38"/>
                      </a:lnTo>
                      <a:lnTo>
                        <a:pt x="14" y="43"/>
                      </a:lnTo>
                      <a:lnTo>
                        <a:pt x="7" y="45"/>
                      </a:lnTo>
                      <a:lnTo>
                        <a:pt x="0" y="49"/>
                      </a:lnTo>
                      <a:lnTo>
                        <a:pt x="4" y="68"/>
                      </a:lnTo>
                      <a:lnTo>
                        <a:pt x="14" y="64"/>
                      </a:lnTo>
                      <a:lnTo>
                        <a:pt x="24" y="59"/>
                      </a:lnTo>
                      <a:lnTo>
                        <a:pt x="33" y="50"/>
                      </a:lnTo>
                      <a:lnTo>
                        <a:pt x="40" y="42"/>
                      </a:lnTo>
                      <a:lnTo>
                        <a:pt x="46" y="33"/>
                      </a:lnTo>
                      <a:lnTo>
                        <a:pt x="51" y="24"/>
                      </a:lnTo>
                      <a:lnTo>
                        <a:pt x="55" y="16"/>
                      </a:lnTo>
                      <a:lnTo>
                        <a:pt x="60" y="6"/>
                      </a:lnTo>
                      <a:lnTo>
                        <a:pt x="60" y="4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5" name="Freeform 1139"/>
                <p:cNvSpPr>
                  <a:spLocks/>
                </p:cNvSpPr>
                <p:nvPr/>
              </p:nvSpPr>
              <p:spPr bwMode="auto">
                <a:xfrm>
                  <a:off x="3699" y="2425"/>
                  <a:ext cx="6" cy="1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3" y="19"/>
                    </a:cxn>
                    <a:cxn ang="0">
                      <a:pos x="3" y="34"/>
                    </a:cxn>
                    <a:cxn ang="0">
                      <a:pos x="3" y="49"/>
                    </a:cxn>
                    <a:cxn ang="0">
                      <a:pos x="1" y="63"/>
                    </a:cxn>
                    <a:cxn ang="0">
                      <a:pos x="20" y="66"/>
                    </a:cxn>
                    <a:cxn ang="0">
                      <a:pos x="22" y="49"/>
                    </a:cxn>
                    <a:cxn ang="0">
                      <a:pos x="24" y="34"/>
                    </a:cxn>
                    <a:cxn ang="0">
                      <a:pos x="22" y="18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66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3" y="19"/>
                      </a:lnTo>
                      <a:lnTo>
                        <a:pt x="3" y="34"/>
                      </a:lnTo>
                      <a:lnTo>
                        <a:pt x="3" y="49"/>
                      </a:lnTo>
                      <a:lnTo>
                        <a:pt x="1" y="63"/>
                      </a:lnTo>
                      <a:lnTo>
                        <a:pt x="20" y="66"/>
                      </a:lnTo>
                      <a:lnTo>
                        <a:pt x="22" y="49"/>
                      </a:lnTo>
                      <a:lnTo>
                        <a:pt x="24" y="34"/>
                      </a:lnTo>
                      <a:lnTo>
                        <a:pt x="22" y="18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6" name="Freeform 1140"/>
                <p:cNvSpPr>
                  <a:spLocks/>
                </p:cNvSpPr>
                <p:nvPr/>
              </p:nvSpPr>
              <p:spPr bwMode="auto">
                <a:xfrm>
                  <a:off x="3686" y="2420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9" y="21"/>
                    </a:cxn>
                    <a:cxn ang="0">
                      <a:pos x="8" y="21"/>
                    </a:cxn>
                    <a:cxn ang="0">
                      <a:pos x="13" y="19"/>
                    </a:cxn>
                    <a:cxn ang="0">
                      <a:pos x="19" y="19"/>
                    </a:cxn>
                    <a:cxn ang="0">
                      <a:pos x="28" y="19"/>
                    </a:cxn>
                    <a:cxn ang="0">
                      <a:pos x="35" y="19"/>
                    </a:cxn>
                    <a:cxn ang="0">
                      <a:pos x="40" y="21"/>
                    </a:cxn>
                    <a:cxn ang="0">
                      <a:pos x="45" y="24"/>
                    </a:cxn>
                    <a:cxn ang="0">
                      <a:pos x="48" y="27"/>
                    </a:cxn>
                    <a:cxn ang="0">
                      <a:pos x="51" y="30"/>
                    </a:cxn>
                    <a:cxn ang="0">
                      <a:pos x="67" y="20"/>
                    </a:cxn>
                    <a:cxn ang="0">
                      <a:pos x="62" y="12"/>
                    </a:cxn>
                    <a:cxn ang="0">
                      <a:pos x="55" y="7"/>
                    </a:cxn>
                    <a:cxn ang="0">
                      <a:pos x="46" y="2"/>
                    </a:cxn>
                    <a:cxn ang="0">
                      <a:pos x="37" y="0"/>
                    </a:cxn>
                    <a:cxn ang="0">
                      <a:pos x="28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9" y="21"/>
                    </a:cxn>
                  </a:cxnLst>
                  <a:rect l="0" t="0" r="r" b="b"/>
                  <a:pathLst>
                    <a:path w="67" h="30">
                      <a:moveTo>
                        <a:pt x="9" y="21"/>
                      </a:moveTo>
                      <a:lnTo>
                        <a:pt x="8" y="21"/>
                      </a:lnTo>
                      <a:lnTo>
                        <a:pt x="13" y="19"/>
                      </a:lnTo>
                      <a:lnTo>
                        <a:pt x="19" y="19"/>
                      </a:lnTo>
                      <a:lnTo>
                        <a:pt x="28" y="19"/>
                      </a:lnTo>
                      <a:lnTo>
                        <a:pt x="35" y="19"/>
                      </a:lnTo>
                      <a:lnTo>
                        <a:pt x="40" y="21"/>
                      </a:lnTo>
                      <a:lnTo>
                        <a:pt x="45" y="24"/>
                      </a:lnTo>
                      <a:lnTo>
                        <a:pt x="48" y="27"/>
                      </a:lnTo>
                      <a:lnTo>
                        <a:pt x="51" y="30"/>
                      </a:lnTo>
                      <a:lnTo>
                        <a:pt x="67" y="20"/>
                      </a:lnTo>
                      <a:lnTo>
                        <a:pt x="62" y="12"/>
                      </a:lnTo>
                      <a:lnTo>
                        <a:pt x="55" y="7"/>
                      </a:lnTo>
                      <a:lnTo>
                        <a:pt x="46" y="2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7" name="Freeform 1141"/>
                <p:cNvSpPr>
                  <a:spLocks/>
                </p:cNvSpPr>
                <p:nvPr/>
              </p:nvSpPr>
              <p:spPr bwMode="auto">
                <a:xfrm>
                  <a:off x="3682" y="242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15" y="28"/>
                    </a:cxn>
                    <a:cxn ang="0">
                      <a:pos x="17" y="25"/>
                    </a:cxn>
                    <a:cxn ang="0">
                      <a:pos x="17" y="24"/>
                    </a:cxn>
                    <a:cxn ang="0">
                      <a:pos x="20" y="22"/>
                    </a:cxn>
                    <a:cxn ang="0">
                      <a:pos x="27" y="19"/>
                    </a:cxn>
                    <a:cxn ang="0">
                      <a:pos x="18" y="0"/>
                    </a:cxn>
                    <a:cxn ang="0">
                      <a:pos x="12" y="5"/>
                    </a:cxn>
                    <a:cxn ang="0">
                      <a:pos x="7" y="8"/>
                    </a:cxn>
                    <a:cxn ang="0">
                      <a:pos x="4" y="10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27" h="28">
                      <a:moveTo>
                        <a:pt x="17" y="25"/>
                      </a:moveTo>
                      <a:lnTo>
                        <a:pt x="15" y="28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20" y="22"/>
                      </a:lnTo>
                      <a:lnTo>
                        <a:pt x="27" y="19"/>
                      </a:lnTo>
                      <a:lnTo>
                        <a:pt x="18" y="0"/>
                      </a:lnTo>
                      <a:lnTo>
                        <a:pt x="12" y="5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8" name="Freeform 1142"/>
                <p:cNvSpPr>
                  <a:spLocks/>
                </p:cNvSpPr>
                <p:nvPr/>
              </p:nvSpPr>
              <p:spPr bwMode="auto">
                <a:xfrm>
                  <a:off x="3679" y="2424"/>
                  <a:ext cx="9" cy="31"/>
                </a:xfrm>
                <a:custGeom>
                  <a:avLst/>
                  <a:gdLst/>
                  <a:ahLst/>
                  <a:cxnLst>
                    <a:cxn ang="0">
                      <a:pos x="30" y="107"/>
                    </a:cxn>
                    <a:cxn ang="0">
                      <a:pos x="35" y="111"/>
                    </a:cxn>
                    <a:cxn ang="0">
                      <a:pos x="26" y="85"/>
                    </a:cxn>
                    <a:cxn ang="0">
                      <a:pos x="17" y="57"/>
                    </a:cxn>
                    <a:cxn ang="0">
                      <a:pos x="17" y="32"/>
                    </a:cxn>
                    <a:cxn ang="0">
                      <a:pos x="26" y="10"/>
                    </a:cxn>
                    <a:cxn ang="0">
                      <a:pos x="9" y="0"/>
                    </a:cxn>
                    <a:cxn ang="0">
                      <a:pos x="0" y="29"/>
                    </a:cxn>
                    <a:cxn ang="0">
                      <a:pos x="0" y="59"/>
                    </a:cxn>
                    <a:cxn ang="0">
                      <a:pos x="7" y="90"/>
                    </a:cxn>
                    <a:cxn ang="0">
                      <a:pos x="16" y="117"/>
                    </a:cxn>
                    <a:cxn ang="0">
                      <a:pos x="20" y="123"/>
                    </a:cxn>
                    <a:cxn ang="0">
                      <a:pos x="30" y="107"/>
                    </a:cxn>
                  </a:cxnLst>
                  <a:rect l="0" t="0" r="r" b="b"/>
                  <a:pathLst>
                    <a:path w="35" h="123">
                      <a:moveTo>
                        <a:pt x="30" y="107"/>
                      </a:moveTo>
                      <a:lnTo>
                        <a:pt x="35" y="111"/>
                      </a:lnTo>
                      <a:lnTo>
                        <a:pt x="26" y="85"/>
                      </a:lnTo>
                      <a:lnTo>
                        <a:pt x="17" y="57"/>
                      </a:lnTo>
                      <a:lnTo>
                        <a:pt x="17" y="32"/>
                      </a:lnTo>
                      <a:lnTo>
                        <a:pt x="26" y="10"/>
                      </a:lnTo>
                      <a:lnTo>
                        <a:pt x="9" y="0"/>
                      </a:lnTo>
                      <a:lnTo>
                        <a:pt x="0" y="29"/>
                      </a:lnTo>
                      <a:lnTo>
                        <a:pt x="0" y="59"/>
                      </a:lnTo>
                      <a:lnTo>
                        <a:pt x="7" y="90"/>
                      </a:lnTo>
                      <a:lnTo>
                        <a:pt x="16" y="117"/>
                      </a:lnTo>
                      <a:lnTo>
                        <a:pt x="20" y="123"/>
                      </a:lnTo>
                      <a:lnTo>
                        <a:pt x="30" y="1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19" name="Freeform 1143"/>
                <p:cNvSpPr>
                  <a:spLocks/>
                </p:cNvSpPr>
                <p:nvPr/>
              </p:nvSpPr>
              <p:spPr bwMode="auto">
                <a:xfrm>
                  <a:off x="3684" y="2451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8" y="7"/>
                    </a:cxn>
                    <a:cxn ang="0">
                      <a:pos x="18" y="6"/>
                    </a:cxn>
                    <a:cxn ang="0">
                      <a:pos x="15" y="3"/>
                    </a:cxn>
                    <a:cxn ang="0">
                      <a:pos x="10" y="0"/>
                    </a:cxn>
                    <a:cxn ang="0">
                      <a:pos x="0" y="16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5" y="26"/>
                    </a:cxn>
                    <a:cxn ang="0">
                      <a:pos x="16" y="27"/>
                    </a:cxn>
                    <a:cxn ang="0">
                      <a:pos x="16" y="6"/>
                    </a:cxn>
                  </a:cxnLst>
                  <a:rect l="0" t="0" r="r" b="b"/>
                  <a:pathLst>
                    <a:path w="18" h="27">
                      <a:moveTo>
                        <a:pt x="16" y="6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5" y="3"/>
                      </a:lnTo>
                      <a:lnTo>
                        <a:pt x="10" y="0"/>
                      </a:lnTo>
                      <a:lnTo>
                        <a:pt x="0" y="16"/>
                      </a:lnTo>
                      <a:lnTo>
                        <a:pt x="2" y="17"/>
                      </a:lnTo>
                      <a:lnTo>
                        <a:pt x="4" y="21"/>
                      </a:lnTo>
                      <a:lnTo>
                        <a:pt x="8" y="23"/>
                      </a:lnTo>
                      <a:lnTo>
                        <a:pt x="15" y="26"/>
                      </a:lnTo>
                      <a:lnTo>
                        <a:pt x="16" y="27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0" name="Freeform 1144"/>
                <p:cNvSpPr>
                  <a:spLocks/>
                </p:cNvSpPr>
                <p:nvPr/>
              </p:nvSpPr>
              <p:spPr bwMode="auto">
                <a:xfrm>
                  <a:off x="3688" y="2452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2" y="21"/>
                    </a:cxn>
                    <a:cxn ang="0">
                      <a:pos x="4" y="21"/>
                    </a:cxn>
                    <a:cxn ang="0">
                      <a:pos x="5" y="21"/>
                    </a:cxn>
                    <a:cxn ang="0">
                      <a:pos x="6" y="2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6" h="21">
                      <a:moveTo>
                        <a:pt x="2" y="1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4" y="21"/>
                      </a:lnTo>
                      <a:lnTo>
                        <a:pt x="5" y="21"/>
                      </a:lnTo>
                      <a:lnTo>
                        <a:pt x="6" y="2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1" name="Freeform 1145"/>
                <p:cNvSpPr>
                  <a:spLocks/>
                </p:cNvSpPr>
                <p:nvPr/>
              </p:nvSpPr>
              <p:spPr bwMode="auto">
                <a:xfrm>
                  <a:off x="3511" y="2408"/>
                  <a:ext cx="79" cy="30"/>
                </a:xfrm>
                <a:custGeom>
                  <a:avLst/>
                  <a:gdLst/>
                  <a:ahLst/>
                  <a:cxnLst>
                    <a:cxn ang="0">
                      <a:pos x="223" y="118"/>
                    </a:cxn>
                    <a:cxn ang="0">
                      <a:pos x="310" y="87"/>
                    </a:cxn>
                    <a:cxn ang="0">
                      <a:pos x="311" y="87"/>
                    </a:cxn>
                    <a:cxn ang="0">
                      <a:pos x="312" y="86"/>
                    </a:cxn>
                    <a:cxn ang="0">
                      <a:pos x="314" y="82"/>
                    </a:cxn>
                    <a:cxn ang="0">
                      <a:pos x="316" y="80"/>
                    </a:cxn>
                    <a:cxn ang="0">
                      <a:pos x="303" y="74"/>
                    </a:cxn>
                    <a:cxn ang="0">
                      <a:pos x="293" y="67"/>
                    </a:cxn>
                    <a:cxn ang="0">
                      <a:pos x="279" y="60"/>
                    </a:cxn>
                    <a:cxn ang="0">
                      <a:pos x="265" y="54"/>
                    </a:cxn>
                    <a:cxn ang="0">
                      <a:pos x="252" y="48"/>
                    </a:cxn>
                    <a:cxn ang="0">
                      <a:pos x="239" y="42"/>
                    </a:cxn>
                    <a:cxn ang="0">
                      <a:pos x="224" y="37"/>
                    </a:cxn>
                    <a:cxn ang="0">
                      <a:pos x="210" y="31"/>
                    </a:cxn>
                    <a:cxn ang="0">
                      <a:pos x="195" y="27"/>
                    </a:cxn>
                    <a:cxn ang="0">
                      <a:pos x="180" y="23"/>
                    </a:cxn>
                    <a:cxn ang="0">
                      <a:pos x="166" y="18"/>
                    </a:cxn>
                    <a:cxn ang="0">
                      <a:pos x="151" y="14"/>
                    </a:cxn>
                    <a:cxn ang="0">
                      <a:pos x="135" y="10"/>
                    </a:cxn>
                    <a:cxn ang="0">
                      <a:pos x="120" y="6"/>
                    </a:cxn>
                    <a:cxn ang="0">
                      <a:pos x="106" y="4"/>
                    </a:cxn>
                    <a:cxn ang="0">
                      <a:pos x="91" y="0"/>
                    </a:cxn>
                    <a:cxn ang="0">
                      <a:pos x="78" y="9"/>
                    </a:cxn>
                    <a:cxn ang="0">
                      <a:pos x="65" y="16"/>
                    </a:cxn>
                    <a:cxn ang="0">
                      <a:pos x="54" y="24"/>
                    </a:cxn>
                    <a:cxn ang="0">
                      <a:pos x="42" y="30"/>
                    </a:cxn>
                    <a:cxn ang="0">
                      <a:pos x="32" y="40"/>
                    </a:cxn>
                    <a:cxn ang="0">
                      <a:pos x="21" y="48"/>
                    </a:cxn>
                    <a:cxn ang="0">
                      <a:pos x="11" y="58"/>
                    </a:cxn>
                    <a:cxn ang="0">
                      <a:pos x="0" y="67"/>
                    </a:cxn>
                    <a:cxn ang="0">
                      <a:pos x="8" y="69"/>
                    </a:cxn>
                    <a:cxn ang="0">
                      <a:pos x="16" y="72"/>
                    </a:cxn>
                    <a:cxn ang="0">
                      <a:pos x="26" y="72"/>
                    </a:cxn>
                    <a:cxn ang="0">
                      <a:pos x="34" y="74"/>
                    </a:cxn>
                    <a:cxn ang="0">
                      <a:pos x="43" y="77"/>
                    </a:cxn>
                    <a:cxn ang="0">
                      <a:pos x="52" y="78"/>
                    </a:cxn>
                    <a:cxn ang="0">
                      <a:pos x="62" y="81"/>
                    </a:cxn>
                    <a:cxn ang="0">
                      <a:pos x="71" y="86"/>
                    </a:cxn>
                    <a:cxn ang="0">
                      <a:pos x="92" y="82"/>
                    </a:cxn>
                    <a:cxn ang="0">
                      <a:pos x="112" y="80"/>
                    </a:cxn>
                    <a:cxn ang="0">
                      <a:pos x="132" y="79"/>
                    </a:cxn>
                    <a:cxn ang="0">
                      <a:pos x="151" y="81"/>
                    </a:cxn>
                    <a:cxn ang="0">
                      <a:pos x="171" y="86"/>
                    </a:cxn>
                    <a:cxn ang="0">
                      <a:pos x="188" y="93"/>
                    </a:cxn>
                    <a:cxn ang="0">
                      <a:pos x="206" y="103"/>
                    </a:cxn>
                    <a:cxn ang="0">
                      <a:pos x="222" y="118"/>
                    </a:cxn>
                    <a:cxn ang="0">
                      <a:pos x="223" y="118"/>
                    </a:cxn>
                  </a:cxnLst>
                  <a:rect l="0" t="0" r="r" b="b"/>
                  <a:pathLst>
                    <a:path w="316" h="118">
                      <a:moveTo>
                        <a:pt x="223" y="118"/>
                      </a:moveTo>
                      <a:lnTo>
                        <a:pt x="310" y="87"/>
                      </a:lnTo>
                      <a:lnTo>
                        <a:pt x="311" y="87"/>
                      </a:lnTo>
                      <a:lnTo>
                        <a:pt x="312" y="86"/>
                      </a:lnTo>
                      <a:lnTo>
                        <a:pt x="314" y="82"/>
                      </a:lnTo>
                      <a:lnTo>
                        <a:pt x="316" y="80"/>
                      </a:lnTo>
                      <a:lnTo>
                        <a:pt x="303" y="74"/>
                      </a:lnTo>
                      <a:lnTo>
                        <a:pt x="293" y="67"/>
                      </a:lnTo>
                      <a:lnTo>
                        <a:pt x="279" y="60"/>
                      </a:lnTo>
                      <a:lnTo>
                        <a:pt x="265" y="54"/>
                      </a:lnTo>
                      <a:lnTo>
                        <a:pt x="252" y="48"/>
                      </a:lnTo>
                      <a:lnTo>
                        <a:pt x="239" y="42"/>
                      </a:lnTo>
                      <a:lnTo>
                        <a:pt x="224" y="37"/>
                      </a:lnTo>
                      <a:lnTo>
                        <a:pt x="210" y="31"/>
                      </a:lnTo>
                      <a:lnTo>
                        <a:pt x="195" y="27"/>
                      </a:lnTo>
                      <a:lnTo>
                        <a:pt x="180" y="23"/>
                      </a:lnTo>
                      <a:lnTo>
                        <a:pt x="166" y="18"/>
                      </a:lnTo>
                      <a:lnTo>
                        <a:pt x="151" y="14"/>
                      </a:lnTo>
                      <a:lnTo>
                        <a:pt x="135" y="10"/>
                      </a:lnTo>
                      <a:lnTo>
                        <a:pt x="120" y="6"/>
                      </a:lnTo>
                      <a:lnTo>
                        <a:pt x="106" y="4"/>
                      </a:lnTo>
                      <a:lnTo>
                        <a:pt x="91" y="0"/>
                      </a:lnTo>
                      <a:lnTo>
                        <a:pt x="78" y="9"/>
                      </a:lnTo>
                      <a:lnTo>
                        <a:pt x="65" y="16"/>
                      </a:lnTo>
                      <a:lnTo>
                        <a:pt x="54" y="24"/>
                      </a:lnTo>
                      <a:lnTo>
                        <a:pt x="42" y="30"/>
                      </a:lnTo>
                      <a:lnTo>
                        <a:pt x="32" y="40"/>
                      </a:lnTo>
                      <a:lnTo>
                        <a:pt x="21" y="48"/>
                      </a:lnTo>
                      <a:lnTo>
                        <a:pt x="11" y="58"/>
                      </a:lnTo>
                      <a:lnTo>
                        <a:pt x="0" y="67"/>
                      </a:lnTo>
                      <a:lnTo>
                        <a:pt x="8" y="69"/>
                      </a:lnTo>
                      <a:lnTo>
                        <a:pt x="16" y="72"/>
                      </a:lnTo>
                      <a:lnTo>
                        <a:pt x="26" y="72"/>
                      </a:lnTo>
                      <a:lnTo>
                        <a:pt x="34" y="74"/>
                      </a:lnTo>
                      <a:lnTo>
                        <a:pt x="43" y="77"/>
                      </a:lnTo>
                      <a:lnTo>
                        <a:pt x="52" y="78"/>
                      </a:lnTo>
                      <a:lnTo>
                        <a:pt x="62" y="81"/>
                      </a:lnTo>
                      <a:lnTo>
                        <a:pt x="71" y="86"/>
                      </a:lnTo>
                      <a:lnTo>
                        <a:pt x="92" y="82"/>
                      </a:lnTo>
                      <a:lnTo>
                        <a:pt x="112" y="80"/>
                      </a:lnTo>
                      <a:lnTo>
                        <a:pt x="132" y="79"/>
                      </a:lnTo>
                      <a:lnTo>
                        <a:pt x="151" y="81"/>
                      </a:lnTo>
                      <a:lnTo>
                        <a:pt x="171" y="86"/>
                      </a:lnTo>
                      <a:lnTo>
                        <a:pt x="188" y="93"/>
                      </a:lnTo>
                      <a:lnTo>
                        <a:pt x="206" y="103"/>
                      </a:lnTo>
                      <a:lnTo>
                        <a:pt x="222" y="118"/>
                      </a:lnTo>
                      <a:lnTo>
                        <a:pt x="223" y="11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2" name="Freeform 1146"/>
                <p:cNvSpPr>
                  <a:spLocks/>
                </p:cNvSpPr>
                <p:nvPr/>
              </p:nvSpPr>
              <p:spPr bwMode="auto">
                <a:xfrm>
                  <a:off x="3566" y="2427"/>
                  <a:ext cx="24" cy="13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87" y="0"/>
                    </a:cxn>
                    <a:cxn ang="0">
                      <a:pos x="0" y="31"/>
                    </a:cxn>
                    <a:cxn ang="0">
                      <a:pos x="5" y="48"/>
                    </a:cxn>
                    <a:cxn ang="0">
                      <a:pos x="93" y="19"/>
                    </a:cxn>
                    <a:cxn ang="0">
                      <a:pos x="89" y="2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93" h="48">
                      <a:moveTo>
                        <a:pt x="89" y="0"/>
                      </a:moveTo>
                      <a:lnTo>
                        <a:pt x="87" y="0"/>
                      </a:lnTo>
                      <a:lnTo>
                        <a:pt x="0" y="31"/>
                      </a:lnTo>
                      <a:lnTo>
                        <a:pt x="5" y="48"/>
                      </a:lnTo>
                      <a:lnTo>
                        <a:pt x="93" y="19"/>
                      </a:lnTo>
                      <a:lnTo>
                        <a:pt x="89" y="2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3" name="Freeform 1147"/>
                <p:cNvSpPr>
                  <a:spLocks/>
                </p:cNvSpPr>
                <p:nvPr/>
              </p:nvSpPr>
              <p:spPr bwMode="auto">
                <a:xfrm>
                  <a:off x="3587" y="242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4" y="3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6" y="6"/>
                    </a:cxn>
                    <a:cxn ang="0">
                      <a:pos x="6" y="26"/>
                    </a:cxn>
                    <a:cxn ang="0">
                      <a:pos x="14" y="22"/>
                    </a:cxn>
                    <a:cxn ang="0">
                      <a:pos x="16" y="18"/>
                    </a:cxn>
                    <a:cxn ang="0">
                      <a:pos x="18" y="16"/>
                    </a:cxn>
                    <a:cxn ang="0">
                      <a:pos x="20" y="14"/>
                    </a:cxn>
                    <a:cxn ang="0">
                      <a:pos x="16" y="0"/>
                    </a:cxn>
                    <a:cxn ang="0">
                      <a:pos x="20" y="14"/>
                    </a:cxn>
                    <a:cxn ang="0">
                      <a:pos x="25" y="6"/>
                    </a:cxn>
                    <a:cxn ang="0">
                      <a:pos x="16" y="0"/>
                    </a:cxn>
                    <a:cxn ang="0">
                      <a:pos x="6" y="16"/>
                    </a:cxn>
                  </a:cxnLst>
                  <a:rect l="0" t="0" r="r" b="b"/>
                  <a:pathLst>
                    <a:path w="25" h="26">
                      <a:moveTo>
                        <a:pt x="6" y="16"/>
                      </a:move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6" y="6"/>
                      </a:lnTo>
                      <a:lnTo>
                        <a:pt x="6" y="26"/>
                      </a:lnTo>
                      <a:lnTo>
                        <a:pt x="14" y="22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20" y="14"/>
                      </a:lnTo>
                      <a:lnTo>
                        <a:pt x="16" y="0"/>
                      </a:lnTo>
                      <a:lnTo>
                        <a:pt x="20" y="14"/>
                      </a:lnTo>
                      <a:lnTo>
                        <a:pt x="25" y="6"/>
                      </a:lnTo>
                      <a:lnTo>
                        <a:pt x="16" y="0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4" name="Freeform 1148"/>
                <p:cNvSpPr>
                  <a:spLocks/>
                </p:cNvSpPr>
                <p:nvPr/>
              </p:nvSpPr>
              <p:spPr bwMode="auto">
                <a:xfrm>
                  <a:off x="3532" y="2406"/>
                  <a:ext cx="59" cy="24"/>
                </a:xfrm>
                <a:custGeom>
                  <a:avLst/>
                  <a:gdLst/>
                  <a:ahLst/>
                  <a:cxnLst>
                    <a:cxn ang="0">
                      <a:pos x="10" y="18"/>
                    </a:cxn>
                    <a:cxn ang="0">
                      <a:pos x="5" y="19"/>
                    </a:cxn>
                    <a:cxn ang="0">
                      <a:pos x="20" y="23"/>
                    </a:cxn>
                    <a:cxn ang="0">
                      <a:pos x="34" y="25"/>
                    </a:cxn>
                    <a:cxn ang="0">
                      <a:pos x="49" y="28"/>
                    </a:cxn>
                    <a:cxn ang="0">
                      <a:pos x="64" y="33"/>
                    </a:cxn>
                    <a:cxn ang="0">
                      <a:pos x="79" y="37"/>
                    </a:cxn>
                    <a:cxn ang="0">
                      <a:pos x="94" y="40"/>
                    </a:cxn>
                    <a:cxn ang="0">
                      <a:pos x="108" y="45"/>
                    </a:cxn>
                    <a:cxn ang="0">
                      <a:pos x="122" y="50"/>
                    </a:cxn>
                    <a:cxn ang="0">
                      <a:pos x="137" y="56"/>
                    </a:cxn>
                    <a:cxn ang="0">
                      <a:pos x="151" y="61"/>
                    </a:cxn>
                    <a:cxn ang="0">
                      <a:pos x="165" y="68"/>
                    </a:cxn>
                    <a:cxn ang="0">
                      <a:pos x="177" y="72"/>
                    </a:cxn>
                    <a:cxn ang="0">
                      <a:pos x="189" y="78"/>
                    </a:cxn>
                    <a:cxn ang="0">
                      <a:pos x="203" y="84"/>
                    </a:cxn>
                    <a:cxn ang="0">
                      <a:pos x="213" y="91"/>
                    </a:cxn>
                    <a:cxn ang="0">
                      <a:pos x="225" y="97"/>
                    </a:cxn>
                    <a:cxn ang="0">
                      <a:pos x="235" y="81"/>
                    </a:cxn>
                    <a:cxn ang="0">
                      <a:pos x="223" y="75"/>
                    </a:cxn>
                    <a:cxn ang="0">
                      <a:pos x="211" y="68"/>
                    </a:cxn>
                    <a:cxn ang="0">
                      <a:pos x="197" y="59"/>
                    </a:cxn>
                    <a:cxn ang="0">
                      <a:pos x="183" y="53"/>
                    </a:cxn>
                    <a:cxn ang="0">
                      <a:pos x="170" y="49"/>
                    </a:cxn>
                    <a:cxn ang="0">
                      <a:pos x="157" y="42"/>
                    </a:cxn>
                    <a:cxn ang="0">
                      <a:pos x="143" y="37"/>
                    </a:cxn>
                    <a:cxn ang="0">
                      <a:pos x="129" y="32"/>
                    </a:cxn>
                    <a:cxn ang="0">
                      <a:pos x="112" y="26"/>
                    </a:cxn>
                    <a:cxn ang="0">
                      <a:pos x="97" y="23"/>
                    </a:cxn>
                    <a:cxn ang="0">
                      <a:pos x="83" y="18"/>
                    </a:cxn>
                    <a:cxn ang="0">
                      <a:pos x="67" y="14"/>
                    </a:cxn>
                    <a:cxn ang="0">
                      <a:pos x="52" y="9"/>
                    </a:cxn>
                    <a:cxn ang="0">
                      <a:pos x="37" y="6"/>
                    </a:cxn>
                    <a:cxn ang="0">
                      <a:pos x="22" y="4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35" h="97">
                      <a:moveTo>
                        <a:pt x="10" y="18"/>
                      </a:moveTo>
                      <a:lnTo>
                        <a:pt x="5" y="19"/>
                      </a:lnTo>
                      <a:lnTo>
                        <a:pt x="20" y="23"/>
                      </a:lnTo>
                      <a:lnTo>
                        <a:pt x="34" y="25"/>
                      </a:lnTo>
                      <a:lnTo>
                        <a:pt x="49" y="28"/>
                      </a:lnTo>
                      <a:lnTo>
                        <a:pt x="64" y="33"/>
                      </a:lnTo>
                      <a:lnTo>
                        <a:pt x="79" y="37"/>
                      </a:lnTo>
                      <a:lnTo>
                        <a:pt x="94" y="40"/>
                      </a:lnTo>
                      <a:lnTo>
                        <a:pt x="108" y="45"/>
                      </a:lnTo>
                      <a:lnTo>
                        <a:pt x="122" y="50"/>
                      </a:lnTo>
                      <a:lnTo>
                        <a:pt x="137" y="56"/>
                      </a:lnTo>
                      <a:lnTo>
                        <a:pt x="151" y="61"/>
                      </a:lnTo>
                      <a:lnTo>
                        <a:pt x="165" y="68"/>
                      </a:lnTo>
                      <a:lnTo>
                        <a:pt x="177" y="72"/>
                      </a:lnTo>
                      <a:lnTo>
                        <a:pt x="189" y="78"/>
                      </a:lnTo>
                      <a:lnTo>
                        <a:pt x="203" y="84"/>
                      </a:lnTo>
                      <a:lnTo>
                        <a:pt x="213" y="91"/>
                      </a:lnTo>
                      <a:lnTo>
                        <a:pt x="225" y="97"/>
                      </a:lnTo>
                      <a:lnTo>
                        <a:pt x="235" y="81"/>
                      </a:lnTo>
                      <a:lnTo>
                        <a:pt x="223" y="75"/>
                      </a:lnTo>
                      <a:lnTo>
                        <a:pt x="211" y="68"/>
                      </a:lnTo>
                      <a:lnTo>
                        <a:pt x="197" y="59"/>
                      </a:lnTo>
                      <a:lnTo>
                        <a:pt x="183" y="53"/>
                      </a:lnTo>
                      <a:lnTo>
                        <a:pt x="170" y="49"/>
                      </a:lnTo>
                      <a:lnTo>
                        <a:pt x="157" y="42"/>
                      </a:lnTo>
                      <a:lnTo>
                        <a:pt x="143" y="37"/>
                      </a:lnTo>
                      <a:lnTo>
                        <a:pt x="129" y="32"/>
                      </a:lnTo>
                      <a:lnTo>
                        <a:pt x="112" y="26"/>
                      </a:lnTo>
                      <a:lnTo>
                        <a:pt x="97" y="23"/>
                      </a:lnTo>
                      <a:lnTo>
                        <a:pt x="83" y="18"/>
                      </a:lnTo>
                      <a:lnTo>
                        <a:pt x="67" y="14"/>
                      </a:lnTo>
                      <a:lnTo>
                        <a:pt x="52" y="9"/>
                      </a:lnTo>
                      <a:lnTo>
                        <a:pt x="37" y="6"/>
                      </a:lnTo>
                      <a:lnTo>
                        <a:pt x="22" y="4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5" name="Freeform 1149"/>
                <p:cNvSpPr>
                  <a:spLocks/>
                </p:cNvSpPr>
                <p:nvPr/>
              </p:nvSpPr>
              <p:spPr bwMode="auto">
                <a:xfrm>
                  <a:off x="3507" y="2406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20" y="67"/>
                    </a:cxn>
                    <a:cxn ang="0">
                      <a:pos x="23" y="82"/>
                    </a:cxn>
                    <a:cxn ang="0">
                      <a:pos x="32" y="73"/>
                    </a:cxn>
                    <a:cxn ang="0">
                      <a:pos x="43" y="63"/>
                    </a:cxn>
                    <a:cxn ang="0">
                      <a:pos x="53" y="55"/>
                    </a:cxn>
                    <a:cxn ang="0">
                      <a:pos x="64" y="48"/>
                    </a:cxn>
                    <a:cxn ang="0">
                      <a:pos x="75" y="39"/>
                    </a:cxn>
                    <a:cxn ang="0">
                      <a:pos x="87" y="32"/>
                    </a:cxn>
                    <a:cxn ang="0">
                      <a:pos x="99" y="25"/>
                    </a:cxn>
                    <a:cxn ang="0">
                      <a:pos x="111" y="17"/>
                    </a:cxn>
                    <a:cxn ang="0">
                      <a:pos x="101" y="0"/>
                    </a:cxn>
                    <a:cxn ang="0">
                      <a:pos x="89" y="8"/>
                    </a:cxn>
                    <a:cxn ang="0">
                      <a:pos x="77" y="16"/>
                    </a:cxn>
                    <a:cxn ang="0">
                      <a:pos x="65" y="23"/>
                    </a:cxn>
                    <a:cxn ang="0">
                      <a:pos x="53" y="31"/>
                    </a:cxn>
                    <a:cxn ang="0">
                      <a:pos x="41" y="39"/>
                    </a:cxn>
                    <a:cxn ang="0">
                      <a:pos x="30" y="48"/>
                    </a:cxn>
                    <a:cxn ang="0">
                      <a:pos x="21" y="57"/>
                    </a:cxn>
                    <a:cxn ang="0">
                      <a:pos x="9" y="69"/>
                    </a:cxn>
                    <a:cxn ang="0">
                      <a:pos x="14" y="86"/>
                    </a:cxn>
                    <a:cxn ang="0">
                      <a:pos x="9" y="69"/>
                    </a:cxn>
                    <a:cxn ang="0">
                      <a:pos x="0" y="80"/>
                    </a:cxn>
                    <a:cxn ang="0">
                      <a:pos x="14" y="86"/>
                    </a:cxn>
                    <a:cxn ang="0">
                      <a:pos x="20" y="67"/>
                    </a:cxn>
                  </a:cxnLst>
                  <a:rect l="0" t="0" r="r" b="b"/>
                  <a:pathLst>
                    <a:path w="111" h="86">
                      <a:moveTo>
                        <a:pt x="20" y="67"/>
                      </a:moveTo>
                      <a:lnTo>
                        <a:pt x="23" y="82"/>
                      </a:lnTo>
                      <a:lnTo>
                        <a:pt x="32" y="73"/>
                      </a:lnTo>
                      <a:lnTo>
                        <a:pt x="43" y="63"/>
                      </a:lnTo>
                      <a:lnTo>
                        <a:pt x="53" y="55"/>
                      </a:lnTo>
                      <a:lnTo>
                        <a:pt x="64" y="48"/>
                      </a:lnTo>
                      <a:lnTo>
                        <a:pt x="75" y="39"/>
                      </a:lnTo>
                      <a:lnTo>
                        <a:pt x="87" y="32"/>
                      </a:lnTo>
                      <a:lnTo>
                        <a:pt x="99" y="25"/>
                      </a:lnTo>
                      <a:lnTo>
                        <a:pt x="111" y="17"/>
                      </a:lnTo>
                      <a:lnTo>
                        <a:pt x="101" y="0"/>
                      </a:lnTo>
                      <a:lnTo>
                        <a:pt x="89" y="8"/>
                      </a:lnTo>
                      <a:lnTo>
                        <a:pt x="77" y="16"/>
                      </a:lnTo>
                      <a:lnTo>
                        <a:pt x="65" y="23"/>
                      </a:lnTo>
                      <a:lnTo>
                        <a:pt x="53" y="31"/>
                      </a:lnTo>
                      <a:lnTo>
                        <a:pt x="41" y="39"/>
                      </a:lnTo>
                      <a:lnTo>
                        <a:pt x="30" y="48"/>
                      </a:lnTo>
                      <a:lnTo>
                        <a:pt x="21" y="57"/>
                      </a:lnTo>
                      <a:lnTo>
                        <a:pt x="9" y="69"/>
                      </a:lnTo>
                      <a:lnTo>
                        <a:pt x="14" y="86"/>
                      </a:lnTo>
                      <a:lnTo>
                        <a:pt x="9" y="69"/>
                      </a:lnTo>
                      <a:lnTo>
                        <a:pt x="0" y="80"/>
                      </a:lnTo>
                      <a:lnTo>
                        <a:pt x="14" y="86"/>
                      </a:lnTo>
                      <a:lnTo>
                        <a:pt x="20" y="6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6" name="Freeform 1150"/>
                <p:cNvSpPr>
                  <a:spLocks/>
                </p:cNvSpPr>
                <p:nvPr/>
              </p:nvSpPr>
              <p:spPr bwMode="auto">
                <a:xfrm>
                  <a:off x="3511" y="2423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72" y="19"/>
                    </a:cxn>
                    <a:cxn ang="0">
                      <a:pos x="78" y="19"/>
                    </a:cxn>
                    <a:cxn ang="0">
                      <a:pos x="67" y="13"/>
                    </a:cxn>
                    <a:cxn ang="0">
                      <a:pos x="57" y="9"/>
                    </a:cxn>
                    <a:cxn ang="0">
                      <a:pos x="47" y="8"/>
                    </a:cxn>
                    <a:cxn ang="0">
                      <a:pos x="37" y="6"/>
                    </a:cxn>
                    <a:cxn ang="0">
                      <a:pos x="29" y="4"/>
                    </a:cxn>
                    <a:cxn ang="0">
                      <a:pos x="20" y="3"/>
                    </a:cxn>
                    <a:cxn ang="0">
                      <a:pos x="13" y="1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8" y="20"/>
                    </a:cxn>
                    <a:cxn ang="0">
                      <a:pos x="18" y="22"/>
                    </a:cxn>
                    <a:cxn ang="0">
                      <a:pos x="27" y="23"/>
                    </a:cxn>
                    <a:cxn ang="0">
                      <a:pos x="35" y="23"/>
                    </a:cxn>
                    <a:cxn ang="0">
                      <a:pos x="43" y="27"/>
                    </a:cxn>
                    <a:cxn ang="0">
                      <a:pos x="53" y="28"/>
                    </a:cxn>
                    <a:cxn ang="0">
                      <a:pos x="60" y="32"/>
                    </a:cxn>
                    <a:cxn ang="0">
                      <a:pos x="67" y="35"/>
                    </a:cxn>
                    <a:cxn ang="0">
                      <a:pos x="75" y="38"/>
                    </a:cxn>
                    <a:cxn ang="0">
                      <a:pos x="67" y="35"/>
                    </a:cxn>
                    <a:cxn ang="0">
                      <a:pos x="72" y="38"/>
                    </a:cxn>
                    <a:cxn ang="0">
                      <a:pos x="75" y="38"/>
                    </a:cxn>
                    <a:cxn ang="0">
                      <a:pos x="72" y="19"/>
                    </a:cxn>
                  </a:cxnLst>
                  <a:rect l="0" t="0" r="r" b="b"/>
                  <a:pathLst>
                    <a:path w="78" h="38">
                      <a:moveTo>
                        <a:pt x="72" y="19"/>
                      </a:moveTo>
                      <a:lnTo>
                        <a:pt x="78" y="19"/>
                      </a:lnTo>
                      <a:lnTo>
                        <a:pt x="67" y="13"/>
                      </a:lnTo>
                      <a:lnTo>
                        <a:pt x="57" y="9"/>
                      </a:lnTo>
                      <a:lnTo>
                        <a:pt x="47" y="8"/>
                      </a:lnTo>
                      <a:lnTo>
                        <a:pt x="37" y="6"/>
                      </a:lnTo>
                      <a:lnTo>
                        <a:pt x="29" y="4"/>
                      </a:lnTo>
                      <a:lnTo>
                        <a:pt x="20" y="3"/>
                      </a:lnTo>
                      <a:lnTo>
                        <a:pt x="13" y="1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8" y="20"/>
                      </a:lnTo>
                      <a:lnTo>
                        <a:pt x="18" y="22"/>
                      </a:lnTo>
                      <a:lnTo>
                        <a:pt x="27" y="23"/>
                      </a:lnTo>
                      <a:lnTo>
                        <a:pt x="35" y="23"/>
                      </a:lnTo>
                      <a:lnTo>
                        <a:pt x="43" y="27"/>
                      </a:lnTo>
                      <a:lnTo>
                        <a:pt x="53" y="28"/>
                      </a:lnTo>
                      <a:lnTo>
                        <a:pt x="60" y="32"/>
                      </a:lnTo>
                      <a:lnTo>
                        <a:pt x="67" y="35"/>
                      </a:lnTo>
                      <a:lnTo>
                        <a:pt x="75" y="38"/>
                      </a:lnTo>
                      <a:lnTo>
                        <a:pt x="67" y="35"/>
                      </a:lnTo>
                      <a:lnTo>
                        <a:pt x="72" y="38"/>
                      </a:lnTo>
                      <a:lnTo>
                        <a:pt x="75" y="38"/>
                      </a:lnTo>
                      <a:lnTo>
                        <a:pt x="72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7" name="Freeform 1151"/>
                <p:cNvSpPr>
                  <a:spLocks/>
                </p:cNvSpPr>
                <p:nvPr/>
              </p:nvSpPr>
              <p:spPr bwMode="auto">
                <a:xfrm>
                  <a:off x="3529" y="2425"/>
                  <a:ext cx="39" cy="15"/>
                </a:xfrm>
                <a:custGeom>
                  <a:avLst/>
                  <a:gdLst/>
                  <a:ahLst/>
                  <a:cxnLst>
                    <a:cxn ang="0">
                      <a:pos x="152" y="39"/>
                    </a:cxn>
                    <a:cxn ang="0">
                      <a:pos x="159" y="44"/>
                    </a:cxn>
                    <a:cxn ang="0">
                      <a:pos x="141" y="29"/>
                    </a:cxn>
                    <a:cxn ang="0">
                      <a:pos x="123" y="16"/>
                    </a:cxn>
                    <a:cxn ang="0">
                      <a:pos x="103" y="9"/>
                    </a:cxn>
                    <a:cxn ang="0">
                      <a:pos x="82" y="4"/>
                    </a:cxn>
                    <a:cxn ang="0">
                      <a:pos x="62" y="0"/>
                    </a:cxn>
                    <a:cxn ang="0">
                      <a:pos x="42" y="3"/>
                    </a:cxn>
                    <a:cxn ang="0">
                      <a:pos x="21" y="4"/>
                    </a:cxn>
                    <a:cxn ang="0">
                      <a:pos x="0" y="10"/>
                    </a:cxn>
                    <a:cxn ang="0">
                      <a:pos x="3" y="29"/>
                    </a:cxn>
                    <a:cxn ang="0">
                      <a:pos x="23" y="23"/>
                    </a:cxn>
                    <a:cxn ang="0">
                      <a:pos x="42" y="22"/>
                    </a:cxn>
                    <a:cxn ang="0">
                      <a:pos x="62" y="22"/>
                    </a:cxn>
                    <a:cxn ang="0">
                      <a:pos x="81" y="23"/>
                    </a:cxn>
                    <a:cxn ang="0">
                      <a:pos x="100" y="26"/>
                    </a:cxn>
                    <a:cxn ang="0">
                      <a:pos x="115" y="34"/>
                    </a:cxn>
                    <a:cxn ang="0">
                      <a:pos x="131" y="43"/>
                    </a:cxn>
                    <a:cxn ang="0">
                      <a:pos x="144" y="56"/>
                    </a:cxn>
                    <a:cxn ang="0">
                      <a:pos x="152" y="61"/>
                    </a:cxn>
                    <a:cxn ang="0">
                      <a:pos x="144" y="56"/>
                    </a:cxn>
                    <a:cxn ang="0">
                      <a:pos x="147" y="61"/>
                    </a:cxn>
                    <a:cxn ang="0">
                      <a:pos x="152" y="61"/>
                    </a:cxn>
                    <a:cxn ang="0">
                      <a:pos x="152" y="39"/>
                    </a:cxn>
                  </a:cxnLst>
                  <a:rect l="0" t="0" r="r" b="b"/>
                  <a:pathLst>
                    <a:path w="159" h="61">
                      <a:moveTo>
                        <a:pt x="152" y="39"/>
                      </a:moveTo>
                      <a:lnTo>
                        <a:pt x="159" y="44"/>
                      </a:lnTo>
                      <a:lnTo>
                        <a:pt x="141" y="29"/>
                      </a:lnTo>
                      <a:lnTo>
                        <a:pt x="123" y="16"/>
                      </a:lnTo>
                      <a:lnTo>
                        <a:pt x="103" y="9"/>
                      </a:lnTo>
                      <a:lnTo>
                        <a:pt x="82" y="4"/>
                      </a:lnTo>
                      <a:lnTo>
                        <a:pt x="62" y="0"/>
                      </a:lnTo>
                      <a:lnTo>
                        <a:pt x="42" y="3"/>
                      </a:lnTo>
                      <a:lnTo>
                        <a:pt x="21" y="4"/>
                      </a:lnTo>
                      <a:lnTo>
                        <a:pt x="0" y="10"/>
                      </a:lnTo>
                      <a:lnTo>
                        <a:pt x="3" y="29"/>
                      </a:lnTo>
                      <a:lnTo>
                        <a:pt x="23" y="23"/>
                      </a:lnTo>
                      <a:lnTo>
                        <a:pt x="42" y="22"/>
                      </a:lnTo>
                      <a:lnTo>
                        <a:pt x="62" y="22"/>
                      </a:lnTo>
                      <a:lnTo>
                        <a:pt x="81" y="23"/>
                      </a:lnTo>
                      <a:lnTo>
                        <a:pt x="100" y="26"/>
                      </a:lnTo>
                      <a:lnTo>
                        <a:pt x="115" y="34"/>
                      </a:lnTo>
                      <a:lnTo>
                        <a:pt x="131" y="43"/>
                      </a:lnTo>
                      <a:lnTo>
                        <a:pt x="144" y="56"/>
                      </a:lnTo>
                      <a:lnTo>
                        <a:pt x="152" y="61"/>
                      </a:lnTo>
                      <a:lnTo>
                        <a:pt x="144" y="56"/>
                      </a:lnTo>
                      <a:lnTo>
                        <a:pt x="147" y="61"/>
                      </a:lnTo>
                      <a:lnTo>
                        <a:pt x="152" y="61"/>
                      </a:lnTo>
                      <a:lnTo>
                        <a:pt x="152" y="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8" name="Freeform 1152"/>
                <p:cNvSpPr>
                  <a:spLocks/>
                </p:cNvSpPr>
                <p:nvPr/>
              </p:nvSpPr>
              <p:spPr bwMode="auto">
                <a:xfrm>
                  <a:off x="3566" y="2435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5" y="19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" h="2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5" y="1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29" name="Freeform 1153"/>
                <p:cNvSpPr>
                  <a:spLocks/>
                </p:cNvSpPr>
                <p:nvPr/>
              </p:nvSpPr>
              <p:spPr bwMode="auto">
                <a:xfrm>
                  <a:off x="3903" y="2381"/>
                  <a:ext cx="19" cy="34"/>
                </a:xfrm>
                <a:custGeom>
                  <a:avLst/>
                  <a:gdLst/>
                  <a:ahLst/>
                  <a:cxnLst>
                    <a:cxn ang="0">
                      <a:pos x="70" y="134"/>
                    </a:cxn>
                    <a:cxn ang="0">
                      <a:pos x="72" y="134"/>
                    </a:cxn>
                    <a:cxn ang="0">
                      <a:pos x="74" y="134"/>
                    </a:cxn>
                    <a:cxn ang="0">
                      <a:pos x="75" y="134"/>
                    </a:cxn>
                    <a:cxn ang="0">
                      <a:pos x="67" y="14"/>
                    </a:cxn>
                    <a:cxn ang="0">
                      <a:pos x="66" y="9"/>
                    </a:cxn>
                    <a:cxn ang="0">
                      <a:pos x="62" y="5"/>
                    </a:cxn>
                    <a:cxn ang="0">
                      <a:pos x="59" y="4"/>
                    </a:cxn>
                    <a:cxn ang="0">
                      <a:pos x="54" y="2"/>
                    </a:cxn>
                    <a:cxn ang="0">
                      <a:pos x="48" y="0"/>
                    </a:cxn>
                    <a:cxn ang="0">
                      <a:pos x="44" y="0"/>
                    </a:cxn>
                    <a:cxn ang="0">
                      <a:pos x="38" y="0"/>
                    </a:cxn>
                    <a:cxn ang="0">
                      <a:pos x="32" y="2"/>
                    </a:cxn>
                    <a:cxn ang="0">
                      <a:pos x="25" y="5"/>
                    </a:cxn>
                    <a:cxn ang="0">
                      <a:pos x="19" y="11"/>
                    </a:cxn>
                    <a:cxn ang="0">
                      <a:pos x="14" y="15"/>
                    </a:cxn>
                    <a:cxn ang="0">
                      <a:pos x="9" y="17"/>
                    </a:cxn>
                    <a:cxn ang="0">
                      <a:pos x="5" y="21"/>
                    </a:cxn>
                    <a:cxn ang="0">
                      <a:pos x="3" y="24"/>
                    </a:cxn>
                    <a:cxn ang="0">
                      <a:pos x="2" y="29"/>
                    </a:cxn>
                    <a:cxn ang="0">
                      <a:pos x="0" y="35"/>
                    </a:cxn>
                    <a:cxn ang="0">
                      <a:pos x="70" y="134"/>
                    </a:cxn>
                  </a:cxnLst>
                  <a:rect l="0" t="0" r="r" b="b"/>
                  <a:pathLst>
                    <a:path w="75" h="134">
                      <a:moveTo>
                        <a:pt x="70" y="134"/>
                      </a:moveTo>
                      <a:lnTo>
                        <a:pt x="72" y="134"/>
                      </a:lnTo>
                      <a:lnTo>
                        <a:pt x="74" y="134"/>
                      </a:lnTo>
                      <a:lnTo>
                        <a:pt x="75" y="13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2" y="5"/>
                      </a:lnTo>
                      <a:lnTo>
                        <a:pt x="59" y="4"/>
                      </a:lnTo>
                      <a:lnTo>
                        <a:pt x="54" y="2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5" y="5"/>
                      </a:lnTo>
                      <a:lnTo>
                        <a:pt x="19" y="11"/>
                      </a:lnTo>
                      <a:lnTo>
                        <a:pt x="14" y="15"/>
                      </a:lnTo>
                      <a:lnTo>
                        <a:pt x="9" y="17"/>
                      </a:lnTo>
                      <a:lnTo>
                        <a:pt x="5" y="21"/>
                      </a:lnTo>
                      <a:lnTo>
                        <a:pt x="3" y="24"/>
                      </a:lnTo>
                      <a:lnTo>
                        <a:pt x="2" y="29"/>
                      </a:lnTo>
                      <a:lnTo>
                        <a:pt x="0" y="35"/>
                      </a:lnTo>
                      <a:lnTo>
                        <a:pt x="70" y="13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0" name="Freeform 1154"/>
                <p:cNvSpPr>
                  <a:spLocks/>
                </p:cNvSpPr>
                <p:nvPr/>
              </p:nvSpPr>
              <p:spPr bwMode="auto">
                <a:xfrm>
                  <a:off x="3919" y="2412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21"/>
                    </a:cxn>
                    <a:cxn ang="0">
                      <a:pos x="6" y="21"/>
                    </a:cxn>
                    <a:cxn ang="0">
                      <a:pos x="8" y="21"/>
                    </a:cxn>
                    <a:cxn ang="0">
                      <a:pos x="9" y="21"/>
                    </a:cxn>
                    <a:cxn ang="0">
                      <a:pos x="18" y="11"/>
                    </a:cxn>
                    <a:cxn ang="0">
                      <a:pos x="9" y="21"/>
                    </a:cxn>
                    <a:cxn ang="0">
                      <a:pos x="20" y="20"/>
                    </a:cxn>
                    <a:cxn ang="0">
                      <a:pos x="18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20" h="21">
                      <a:moveTo>
                        <a:pt x="0" y="11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8" y="11"/>
                      </a:lnTo>
                      <a:lnTo>
                        <a:pt x="9" y="21"/>
                      </a:lnTo>
                      <a:lnTo>
                        <a:pt x="20" y="20"/>
                      </a:lnTo>
                      <a:lnTo>
                        <a:pt x="18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1" name="Freeform 1155"/>
                <p:cNvSpPr>
                  <a:spLocks/>
                </p:cNvSpPr>
                <p:nvPr/>
              </p:nvSpPr>
              <p:spPr bwMode="auto">
                <a:xfrm>
                  <a:off x="3917" y="2385"/>
                  <a:ext cx="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120"/>
                    </a:cxn>
                    <a:cxn ang="0">
                      <a:pos x="27" y="120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120">
                      <a:moveTo>
                        <a:pt x="0" y="0"/>
                      </a:moveTo>
                      <a:lnTo>
                        <a:pt x="9" y="120"/>
                      </a:lnTo>
                      <a:lnTo>
                        <a:pt x="27" y="120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2" name="Freeform 1156"/>
                <p:cNvSpPr>
                  <a:spLocks/>
                </p:cNvSpPr>
                <p:nvPr/>
              </p:nvSpPr>
              <p:spPr bwMode="auto">
                <a:xfrm>
                  <a:off x="3910" y="2379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1" y="19"/>
                    </a:cxn>
                    <a:cxn ang="0">
                      <a:pos x="7" y="21"/>
                    </a:cxn>
                    <a:cxn ang="0">
                      <a:pos x="12" y="20"/>
                    </a:cxn>
                    <a:cxn ang="0">
                      <a:pos x="18" y="21"/>
                    </a:cxn>
                    <a:cxn ang="0">
                      <a:pos x="22" y="20"/>
                    </a:cxn>
                    <a:cxn ang="0">
                      <a:pos x="26" y="21"/>
                    </a:cxn>
                    <a:cxn ang="0">
                      <a:pos x="29" y="22"/>
                    </a:cxn>
                    <a:cxn ang="0">
                      <a:pos x="31" y="24"/>
                    </a:cxn>
                    <a:cxn ang="0">
                      <a:pos x="49" y="24"/>
                    </a:cxn>
                    <a:cxn ang="0">
                      <a:pos x="48" y="14"/>
                    </a:cxn>
                    <a:cxn ang="0">
                      <a:pos x="42" y="8"/>
                    </a:cxn>
                    <a:cxn ang="0">
                      <a:pos x="37" y="6"/>
                    </a:cxn>
                    <a:cxn ang="0">
                      <a:pos x="31" y="2"/>
                    </a:cxn>
                    <a:cxn ang="0">
                      <a:pos x="22" y="1"/>
                    </a:cxn>
                    <a:cxn ang="0">
                      <a:pos x="18" y="0"/>
                    </a:cxn>
                    <a:cxn ang="0">
                      <a:pos x="12" y="1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11" y="19"/>
                    </a:cxn>
                  </a:cxnLst>
                  <a:rect l="0" t="0" r="r" b="b"/>
                  <a:pathLst>
                    <a:path w="49" h="24">
                      <a:moveTo>
                        <a:pt x="11" y="19"/>
                      </a:moveTo>
                      <a:lnTo>
                        <a:pt x="7" y="21"/>
                      </a:lnTo>
                      <a:lnTo>
                        <a:pt x="12" y="20"/>
                      </a:lnTo>
                      <a:lnTo>
                        <a:pt x="18" y="21"/>
                      </a:lnTo>
                      <a:lnTo>
                        <a:pt x="22" y="20"/>
                      </a:lnTo>
                      <a:lnTo>
                        <a:pt x="26" y="21"/>
                      </a:lnTo>
                      <a:lnTo>
                        <a:pt x="29" y="22"/>
                      </a:lnTo>
                      <a:lnTo>
                        <a:pt x="31" y="24"/>
                      </a:lnTo>
                      <a:lnTo>
                        <a:pt x="49" y="24"/>
                      </a:lnTo>
                      <a:lnTo>
                        <a:pt x="48" y="14"/>
                      </a:lnTo>
                      <a:lnTo>
                        <a:pt x="42" y="8"/>
                      </a:lnTo>
                      <a:lnTo>
                        <a:pt x="37" y="6"/>
                      </a:lnTo>
                      <a:lnTo>
                        <a:pt x="31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3" name="Freeform 1157"/>
                <p:cNvSpPr>
                  <a:spLocks/>
                </p:cNvSpPr>
                <p:nvPr/>
              </p:nvSpPr>
              <p:spPr bwMode="auto">
                <a:xfrm>
                  <a:off x="3904" y="2380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" y="30"/>
                    </a:cxn>
                    <a:cxn ang="0">
                      <a:pos x="15" y="28"/>
                    </a:cxn>
                    <a:cxn ang="0">
                      <a:pos x="21" y="24"/>
                    </a:cxn>
                    <a:cxn ang="0">
                      <a:pos x="28" y="19"/>
                    </a:cxn>
                    <a:cxn ang="0">
                      <a:pos x="34" y="14"/>
                    </a:cxn>
                    <a:cxn ang="0">
                      <a:pos x="23" y="0"/>
                    </a:cxn>
                    <a:cxn ang="0">
                      <a:pos x="18" y="3"/>
                    </a:cxn>
                    <a:cxn ang="0">
                      <a:pos x="11" y="8"/>
                    </a:cxn>
                    <a:cxn ang="0">
                      <a:pos x="5" y="10"/>
                    </a:cxn>
                    <a:cxn ang="0">
                      <a:pos x="0" y="14"/>
                    </a:cxn>
                    <a:cxn ang="0">
                      <a:pos x="11" y="30"/>
                    </a:cxn>
                  </a:cxnLst>
                  <a:rect l="0" t="0" r="r" b="b"/>
                  <a:pathLst>
                    <a:path w="34" h="30">
                      <a:moveTo>
                        <a:pt x="11" y="30"/>
                      </a:moveTo>
                      <a:lnTo>
                        <a:pt x="15" y="28"/>
                      </a:lnTo>
                      <a:lnTo>
                        <a:pt x="21" y="24"/>
                      </a:lnTo>
                      <a:lnTo>
                        <a:pt x="28" y="19"/>
                      </a:lnTo>
                      <a:lnTo>
                        <a:pt x="34" y="14"/>
                      </a:lnTo>
                      <a:lnTo>
                        <a:pt x="23" y="0"/>
                      </a:lnTo>
                      <a:lnTo>
                        <a:pt x="18" y="3"/>
                      </a:lnTo>
                      <a:lnTo>
                        <a:pt x="11" y="8"/>
                      </a:lnTo>
                      <a:lnTo>
                        <a:pt x="5" y="10"/>
                      </a:lnTo>
                      <a:lnTo>
                        <a:pt x="0" y="14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4" name="Freeform 1158"/>
                <p:cNvSpPr>
                  <a:spLocks/>
                </p:cNvSpPr>
                <p:nvPr/>
              </p:nvSpPr>
              <p:spPr bwMode="auto">
                <a:xfrm>
                  <a:off x="3900" y="2383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0" y="31"/>
                    </a:cxn>
                    <a:cxn ang="0">
                      <a:pos x="23" y="25"/>
                    </a:cxn>
                    <a:cxn ang="0">
                      <a:pos x="26" y="20"/>
                    </a:cxn>
                    <a:cxn ang="0">
                      <a:pos x="26" y="16"/>
                    </a:cxn>
                    <a:cxn ang="0">
                      <a:pos x="15" y="0"/>
                    </a:cxn>
                    <a:cxn ang="0">
                      <a:pos x="9" y="6"/>
                    </a:cxn>
                    <a:cxn ang="0">
                      <a:pos x="7" y="12"/>
                    </a:cxn>
                    <a:cxn ang="0">
                      <a:pos x="5" y="18"/>
                    </a:cxn>
                    <a:cxn ang="0">
                      <a:pos x="4" y="21"/>
                    </a:cxn>
                    <a:cxn ang="0">
                      <a:pos x="4" y="31"/>
                    </a:cxn>
                    <a:cxn ang="0">
                      <a:pos x="4" y="21"/>
                    </a:cxn>
                    <a:cxn ang="0">
                      <a:pos x="0" y="26"/>
                    </a:cxn>
                    <a:cxn ang="0">
                      <a:pos x="4" y="31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6" h="31">
                      <a:moveTo>
                        <a:pt x="20" y="20"/>
                      </a:moveTo>
                      <a:lnTo>
                        <a:pt x="20" y="31"/>
                      </a:lnTo>
                      <a:lnTo>
                        <a:pt x="23" y="25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15" y="0"/>
                      </a:lnTo>
                      <a:lnTo>
                        <a:pt x="9" y="6"/>
                      </a:lnTo>
                      <a:lnTo>
                        <a:pt x="7" y="12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4" y="31"/>
                      </a:lnTo>
                      <a:lnTo>
                        <a:pt x="4" y="21"/>
                      </a:lnTo>
                      <a:lnTo>
                        <a:pt x="0" y="26"/>
                      </a:lnTo>
                      <a:lnTo>
                        <a:pt x="4" y="31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5" name="Freeform 1159"/>
                <p:cNvSpPr>
                  <a:spLocks/>
                </p:cNvSpPr>
                <p:nvPr/>
              </p:nvSpPr>
              <p:spPr bwMode="auto">
                <a:xfrm>
                  <a:off x="3901" y="2388"/>
                  <a:ext cx="22" cy="29"/>
                </a:xfrm>
                <a:custGeom>
                  <a:avLst/>
                  <a:gdLst/>
                  <a:ahLst/>
                  <a:cxnLst>
                    <a:cxn ang="0">
                      <a:pos x="78" y="94"/>
                    </a:cxn>
                    <a:cxn ang="0">
                      <a:pos x="87" y="100"/>
                    </a:cxn>
                    <a:cxn ang="0">
                      <a:pos x="16" y="0"/>
                    </a:cxn>
                    <a:cxn ang="0">
                      <a:pos x="0" y="11"/>
                    </a:cxn>
                    <a:cxn ang="0">
                      <a:pos x="70" y="109"/>
                    </a:cxn>
                    <a:cxn ang="0">
                      <a:pos x="78" y="115"/>
                    </a:cxn>
                    <a:cxn ang="0">
                      <a:pos x="70" y="109"/>
                    </a:cxn>
                    <a:cxn ang="0">
                      <a:pos x="74" y="114"/>
                    </a:cxn>
                    <a:cxn ang="0">
                      <a:pos x="78" y="115"/>
                    </a:cxn>
                    <a:cxn ang="0">
                      <a:pos x="78" y="94"/>
                    </a:cxn>
                  </a:cxnLst>
                  <a:rect l="0" t="0" r="r" b="b"/>
                  <a:pathLst>
                    <a:path w="87" h="115">
                      <a:moveTo>
                        <a:pt x="78" y="94"/>
                      </a:moveTo>
                      <a:lnTo>
                        <a:pt x="87" y="100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70" y="109"/>
                      </a:lnTo>
                      <a:lnTo>
                        <a:pt x="78" y="115"/>
                      </a:lnTo>
                      <a:lnTo>
                        <a:pt x="70" y="109"/>
                      </a:lnTo>
                      <a:lnTo>
                        <a:pt x="74" y="114"/>
                      </a:lnTo>
                      <a:lnTo>
                        <a:pt x="78" y="115"/>
                      </a:lnTo>
                      <a:lnTo>
                        <a:pt x="78" y="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6" name="Freeform 1160"/>
                <p:cNvSpPr>
                  <a:spLocks/>
                </p:cNvSpPr>
                <p:nvPr/>
              </p:nvSpPr>
              <p:spPr bwMode="auto">
                <a:xfrm>
                  <a:off x="3468" y="2386"/>
                  <a:ext cx="49" cy="30"/>
                </a:xfrm>
                <a:custGeom>
                  <a:avLst/>
                  <a:gdLst/>
                  <a:ahLst/>
                  <a:cxnLst>
                    <a:cxn ang="0">
                      <a:pos x="13" y="122"/>
                    </a:cxn>
                    <a:cxn ang="0">
                      <a:pos x="26" y="122"/>
                    </a:cxn>
                    <a:cxn ang="0">
                      <a:pos x="38" y="121"/>
                    </a:cxn>
                    <a:cxn ang="0">
                      <a:pos x="50" y="119"/>
                    </a:cxn>
                    <a:cxn ang="0">
                      <a:pos x="63" y="117"/>
                    </a:cxn>
                    <a:cxn ang="0">
                      <a:pos x="77" y="116"/>
                    </a:cxn>
                    <a:cxn ang="0">
                      <a:pos x="88" y="112"/>
                    </a:cxn>
                    <a:cxn ang="0">
                      <a:pos x="101" y="110"/>
                    </a:cxn>
                    <a:cxn ang="0">
                      <a:pos x="113" y="105"/>
                    </a:cxn>
                    <a:cxn ang="0">
                      <a:pos x="125" y="102"/>
                    </a:cxn>
                    <a:cxn ang="0">
                      <a:pos x="137" y="96"/>
                    </a:cxn>
                    <a:cxn ang="0">
                      <a:pos x="147" y="91"/>
                    </a:cxn>
                    <a:cxn ang="0">
                      <a:pos x="158" y="84"/>
                    </a:cxn>
                    <a:cxn ang="0">
                      <a:pos x="168" y="78"/>
                    </a:cxn>
                    <a:cxn ang="0">
                      <a:pos x="178" y="71"/>
                    </a:cxn>
                    <a:cxn ang="0">
                      <a:pos x="187" y="63"/>
                    </a:cxn>
                    <a:cxn ang="0">
                      <a:pos x="195" y="55"/>
                    </a:cxn>
                    <a:cxn ang="0">
                      <a:pos x="197" y="35"/>
                    </a:cxn>
                    <a:cxn ang="0">
                      <a:pos x="146" y="0"/>
                    </a:cxn>
                    <a:cxn ang="0">
                      <a:pos x="8" y="96"/>
                    </a:cxn>
                    <a:cxn ang="0">
                      <a:pos x="7" y="98"/>
                    </a:cxn>
                    <a:cxn ang="0">
                      <a:pos x="6" y="102"/>
                    </a:cxn>
                    <a:cxn ang="0">
                      <a:pos x="3" y="104"/>
                    </a:cxn>
                    <a:cxn ang="0">
                      <a:pos x="0" y="106"/>
                    </a:cxn>
                    <a:cxn ang="0">
                      <a:pos x="0" y="109"/>
                    </a:cxn>
                    <a:cxn ang="0">
                      <a:pos x="0" y="111"/>
                    </a:cxn>
                    <a:cxn ang="0">
                      <a:pos x="1" y="112"/>
                    </a:cxn>
                    <a:cxn ang="0">
                      <a:pos x="2" y="115"/>
                    </a:cxn>
                    <a:cxn ang="0">
                      <a:pos x="3" y="117"/>
                    </a:cxn>
                    <a:cxn ang="0">
                      <a:pos x="7" y="119"/>
                    </a:cxn>
                    <a:cxn ang="0">
                      <a:pos x="10" y="121"/>
                    </a:cxn>
                    <a:cxn ang="0">
                      <a:pos x="13" y="122"/>
                    </a:cxn>
                  </a:cxnLst>
                  <a:rect l="0" t="0" r="r" b="b"/>
                  <a:pathLst>
                    <a:path w="197" h="122">
                      <a:moveTo>
                        <a:pt x="13" y="122"/>
                      </a:moveTo>
                      <a:lnTo>
                        <a:pt x="26" y="122"/>
                      </a:lnTo>
                      <a:lnTo>
                        <a:pt x="38" y="121"/>
                      </a:lnTo>
                      <a:lnTo>
                        <a:pt x="50" y="119"/>
                      </a:lnTo>
                      <a:lnTo>
                        <a:pt x="63" y="117"/>
                      </a:lnTo>
                      <a:lnTo>
                        <a:pt x="77" y="116"/>
                      </a:lnTo>
                      <a:lnTo>
                        <a:pt x="88" y="112"/>
                      </a:lnTo>
                      <a:lnTo>
                        <a:pt x="101" y="110"/>
                      </a:lnTo>
                      <a:lnTo>
                        <a:pt x="113" y="105"/>
                      </a:lnTo>
                      <a:lnTo>
                        <a:pt x="125" y="102"/>
                      </a:lnTo>
                      <a:lnTo>
                        <a:pt x="137" y="96"/>
                      </a:lnTo>
                      <a:lnTo>
                        <a:pt x="147" y="91"/>
                      </a:lnTo>
                      <a:lnTo>
                        <a:pt x="158" y="84"/>
                      </a:lnTo>
                      <a:lnTo>
                        <a:pt x="168" y="78"/>
                      </a:lnTo>
                      <a:lnTo>
                        <a:pt x="178" y="71"/>
                      </a:lnTo>
                      <a:lnTo>
                        <a:pt x="187" y="63"/>
                      </a:lnTo>
                      <a:lnTo>
                        <a:pt x="195" y="55"/>
                      </a:lnTo>
                      <a:lnTo>
                        <a:pt x="197" y="35"/>
                      </a:lnTo>
                      <a:lnTo>
                        <a:pt x="146" y="0"/>
                      </a:lnTo>
                      <a:lnTo>
                        <a:pt x="8" y="96"/>
                      </a:lnTo>
                      <a:lnTo>
                        <a:pt x="7" y="98"/>
                      </a:lnTo>
                      <a:lnTo>
                        <a:pt x="6" y="102"/>
                      </a:lnTo>
                      <a:lnTo>
                        <a:pt x="3" y="104"/>
                      </a:lnTo>
                      <a:lnTo>
                        <a:pt x="0" y="106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" y="112"/>
                      </a:lnTo>
                      <a:lnTo>
                        <a:pt x="2" y="115"/>
                      </a:lnTo>
                      <a:lnTo>
                        <a:pt x="3" y="117"/>
                      </a:lnTo>
                      <a:lnTo>
                        <a:pt x="7" y="119"/>
                      </a:lnTo>
                      <a:lnTo>
                        <a:pt x="10" y="121"/>
                      </a:lnTo>
                      <a:lnTo>
                        <a:pt x="13" y="1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7" name="Freeform 1161"/>
                <p:cNvSpPr>
                  <a:spLocks/>
                </p:cNvSpPr>
                <p:nvPr/>
              </p:nvSpPr>
              <p:spPr bwMode="auto">
                <a:xfrm>
                  <a:off x="3471" y="2398"/>
                  <a:ext cx="48" cy="21"/>
                </a:xfrm>
                <a:custGeom>
                  <a:avLst/>
                  <a:gdLst/>
                  <a:ahLst/>
                  <a:cxnLst>
                    <a:cxn ang="0">
                      <a:pos x="173" y="6"/>
                    </a:cxn>
                    <a:cxn ang="0">
                      <a:pos x="175" y="0"/>
                    </a:cxn>
                    <a:cxn ang="0">
                      <a:pos x="168" y="8"/>
                    </a:cxn>
                    <a:cxn ang="0">
                      <a:pos x="159" y="15"/>
                    </a:cxn>
                    <a:cxn ang="0">
                      <a:pos x="149" y="21"/>
                    </a:cxn>
                    <a:cxn ang="0">
                      <a:pos x="140" y="27"/>
                    </a:cxn>
                    <a:cxn ang="0">
                      <a:pos x="131" y="35"/>
                    </a:cxn>
                    <a:cxn ang="0">
                      <a:pos x="119" y="38"/>
                    </a:cxn>
                    <a:cxn ang="0">
                      <a:pos x="109" y="44"/>
                    </a:cxn>
                    <a:cxn ang="0">
                      <a:pos x="97" y="48"/>
                    </a:cxn>
                    <a:cxn ang="0">
                      <a:pos x="86" y="52"/>
                    </a:cxn>
                    <a:cxn ang="0">
                      <a:pos x="74" y="55"/>
                    </a:cxn>
                    <a:cxn ang="0">
                      <a:pos x="62" y="58"/>
                    </a:cxn>
                    <a:cxn ang="0">
                      <a:pos x="49" y="61"/>
                    </a:cxn>
                    <a:cxn ang="0">
                      <a:pos x="37" y="63"/>
                    </a:cxn>
                    <a:cxn ang="0">
                      <a:pos x="25" y="64"/>
                    </a:cxn>
                    <a:cxn ang="0">
                      <a:pos x="13" y="64"/>
                    </a:cxn>
                    <a:cxn ang="0">
                      <a:pos x="0" y="64"/>
                    </a:cxn>
                    <a:cxn ang="0">
                      <a:pos x="0" y="83"/>
                    </a:cxn>
                    <a:cxn ang="0">
                      <a:pos x="13" y="84"/>
                    </a:cxn>
                    <a:cxn ang="0">
                      <a:pos x="25" y="82"/>
                    </a:cxn>
                    <a:cxn ang="0">
                      <a:pos x="38" y="81"/>
                    </a:cxn>
                    <a:cxn ang="0">
                      <a:pos x="51" y="80"/>
                    </a:cxn>
                    <a:cxn ang="0">
                      <a:pos x="64" y="77"/>
                    </a:cxn>
                    <a:cxn ang="0">
                      <a:pos x="78" y="74"/>
                    </a:cxn>
                    <a:cxn ang="0">
                      <a:pos x="89" y="70"/>
                    </a:cxn>
                    <a:cxn ang="0">
                      <a:pos x="103" y="67"/>
                    </a:cxn>
                    <a:cxn ang="0">
                      <a:pos x="116" y="63"/>
                    </a:cxn>
                    <a:cxn ang="0">
                      <a:pos x="127" y="57"/>
                    </a:cxn>
                    <a:cxn ang="0">
                      <a:pos x="139" y="51"/>
                    </a:cxn>
                    <a:cxn ang="0">
                      <a:pos x="149" y="45"/>
                    </a:cxn>
                    <a:cxn ang="0">
                      <a:pos x="160" y="38"/>
                    </a:cxn>
                    <a:cxn ang="0">
                      <a:pos x="170" y="30"/>
                    </a:cxn>
                    <a:cxn ang="0">
                      <a:pos x="180" y="23"/>
                    </a:cxn>
                    <a:cxn ang="0">
                      <a:pos x="189" y="13"/>
                    </a:cxn>
                    <a:cxn ang="0">
                      <a:pos x="191" y="8"/>
                    </a:cxn>
                    <a:cxn ang="0">
                      <a:pos x="173" y="6"/>
                    </a:cxn>
                  </a:cxnLst>
                  <a:rect l="0" t="0" r="r" b="b"/>
                  <a:pathLst>
                    <a:path w="191" h="84">
                      <a:moveTo>
                        <a:pt x="173" y="6"/>
                      </a:moveTo>
                      <a:lnTo>
                        <a:pt x="175" y="0"/>
                      </a:lnTo>
                      <a:lnTo>
                        <a:pt x="168" y="8"/>
                      </a:lnTo>
                      <a:lnTo>
                        <a:pt x="159" y="15"/>
                      </a:lnTo>
                      <a:lnTo>
                        <a:pt x="149" y="21"/>
                      </a:lnTo>
                      <a:lnTo>
                        <a:pt x="140" y="27"/>
                      </a:lnTo>
                      <a:lnTo>
                        <a:pt x="131" y="35"/>
                      </a:lnTo>
                      <a:lnTo>
                        <a:pt x="119" y="38"/>
                      </a:lnTo>
                      <a:lnTo>
                        <a:pt x="109" y="44"/>
                      </a:lnTo>
                      <a:lnTo>
                        <a:pt x="97" y="48"/>
                      </a:lnTo>
                      <a:lnTo>
                        <a:pt x="86" y="52"/>
                      </a:lnTo>
                      <a:lnTo>
                        <a:pt x="74" y="55"/>
                      </a:lnTo>
                      <a:lnTo>
                        <a:pt x="62" y="58"/>
                      </a:lnTo>
                      <a:lnTo>
                        <a:pt x="49" y="61"/>
                      </a:lnTo>
                      <a:lnTo>
                        <a:pt x="37" y="63"/>
                      </a:lnTo>
                      <a:lnTo>
                        <a:pt x="25" y="64"/>
                      </a:lnTo>
                      <a:lnTo>
                        <a:pt x="13" y="64"/>
                      </a:lnTo>
                      <a:lnTo>
                        <a:pt x="0" y="64"/>
                      </a:lnTo>
                      <a:lnTo>
                        <a:pt x="0" y="83"/>
                      </a:lnTo>
                      <a:lnTo>
                        <a:pt x="13" y="84"/>
                      </a:lnTo>
                      <a:lnTo>
                        <a:pt x="25" y="82"/>
                      </a:lnTo>
                      <a:lnTo>
                        <a:pt x="38" y="81"/>
                      </a:lnTo>
                      <a:lnTo>
                        <a:pt x="51" y="80"/>
                      </a:lnTo>
                      <a:lnTo>
                        <a:pt x="64" y="77"/>
                      </a:lnTo>
                      <a:lnTo>
                        <a:pt x="78" y="74"/>
                      </a:lnTo>
                      <a:lnTo>
                        <a:pt x="89" y="70"/>
                      </a:lnTo>
                      <a:lnTo>
                        <a:pt x="103" y="67"/>
                      </a:lnTo>
                      <a:lnTo>
                        <a:pt x="116" y="63"/>
                      </a:lnTo>
                      <a:lnTo>
                        <a:pt x="127" y="57"/>
                      </a:lnTo>
                      <a:lnTo>
                        <a:pt x="139" y="51"/>
                      </a:lnTo>
                      <a:lnTo>
                        <a:pt x="149" y="45"/>
                      </a:lnTo>
                      <a:lnTo>
                        <a:pt x="160" y="38"/>
                      </a:lnTo>
                      <a:lnTo>
                        <a:pt x="170" y="30"/>
                      </a:lnTo>
                      <a:lnTo>
                        <a:pt x="180" y="23"/>
                      </a:lnTo>
                      <a:lnTo>
                        <a:pt x="189" y="13"/>
                      </a:lnTo>
                      <a:lnTo>
                        <a:pt x="191" y="8"/>
                      </a:lnTo>
                      <a:lnTo>
                        <a:pt x="173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8" name="Freeform 1162"/>
                <p:cNvSpPr>
                  <a:spLocks/>
                </p:cNvSpPr>
                <p:nvPr/>
              </p:nvSpPr>
              <p:spPr bwMode="auto">
                <a:xfrm>
                  <a:off x="3514" y="2393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5" y="16"/>
                    </a:cxn>
                    <a:cxn ang="0">
                      <a:pos x="2" y="7"/>
                    </a:cxn>
                    <a:cxn ang="0">
                      <a:pos x="0" y="27"/>
                    </a:cxn>
                    <a:cxn ang="0">
                      <a:pos x="18" y="29"/>
                    </a:cxn>
                    <a:cxn ang="0">
                      <a:pos x="21" y="9"/>
                    </a:cxn>
                    <a:cxn ang="0">
                      <a:pos x="16" y="0"/>
                    </a:cxn>
                    <a:cxn ang="0">
                      <a:pos x="21" y="9"/>
                    </a:cxn>
                    <a:cxn ang="0">
                      <a:pos x="22" y="4"/>
                    </a:cxn>
                    <a:cxn ang="0">
                      <a:pos x="16" y="0"/>
                    </a:cxn>
                    <a:cxn ang="0">
                      <a:pos x="5" y="16"/>
                    </a:cxn>
                  </a:cxnLst>
                  <a:rect l="0" t="0" r="r" b="b"/>
                  <a:pathLst>
                    <a:path w="22" h="29">
                      <a:moveTo>
                        <a:pt x="5" y="16"/>
                      </a:moveTo>
                      <a:lnTo>
                        <a:pt x="2" y="7"/>
                      </a:lnTo>
                      <a:lnTo>
                        <a:pt x="0" y="27"/>
                      </a:lnTo>
                      <a:lnTo>
                        <a:pt x="18" y="29"/>
                      </a:lnTo>
                      <a:lnTo>
                        <a:pt x="21" y="9"/>
                      </a:lnTo>
                      <a:lnTo>
                        <a:pt x="16" y="0"/>
                      </a:lnTo>
                      <a:lnTo>
                        <a:pt x="21" y="9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39" name="Freeform 1163"/>
                <p:cNvSpPr>
                  <a:spLocks/>
                </p:cNvSpPr>
                <p:nvPr/>
              </p:nvSpPr>
              <p:spPr bwMode="auto">
                <a:xfrm>
                  <a:off x="3503" y="2383"/>
                  <a:ext cx="15" cy="14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0" y="22"/>
                    </a:cxn>
                    <a:cxn ang="0">
                      <a:pos x="49" y="56"/>
                    </a:cxn>
                    <a:cxn ang="0">
                      <a:pos x="60" y="40"/>
                    </a:cxn>
                    <a:cxn ang="0">
                      <a:pos x="10" y="5"/>
                    </a:cxn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0" y="22"/>
                    </a:cxn>
                  </a:cxnLst>
                  <a:rect l="0" t="0" r="r" b="b"/>
                  <a:pathLst>
                    <a:path w="60" h="56">
                      <a:moveTo>
                        <a:pt x="10" y="22"/>
                      </a:moveTo>
                      <a:lnTo>
                        <a:pt x="0" y="22"/>
                      </a:lnTo>
                      <a:lnTo>
                        <a:pt x="49" y="56"/>
                      </a:lnTo>
                      <a:lnTo>
                        <a:pt x="60" y="40"/>
                      </a:lnTo>
                      <a:lnTo>
                        <a:pt x="10" y="5"/>
                      </a:ln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0" name="Freeform 1164"/>
                <p:cNvSpPr>
                  <a:spLocks/>
                </p:cNvSpPr>
                <p:nvPr/>
              </p:nvSpPr>
              <p:spPr bwMode="auto">
                <a:xfrm>
                  <a:off x="3467" y="2384"/>
                  <a:ext cx="39" cy="27"/>
                </a:xfrm>
                <a:custGeom>
                  <a:avLst/>
                  <a:gdLst/>
                  <a:ahLst/>
                  <a:cxnLst>
                    <a:cxn ang="0">
                      <a:pos x="18" y="107"/>
                    </a:cxn>
                    <a:cxn ang="0">
                      <a:pos x="15" y="112"/>
                    </a:cxn>
                    <a:cxn ang="0">
                      <a:pos x="154" y="17"/>
                    </a:cxn>
                    <a:cxn ang="0">
                      <a:pos x="144" y="0"/>
                    </a:cxn>
                    <a:cxn ang="0">
                      <a:pos x="4" y="95"/>
                    </a:cxn>
                    <a:cxn ang="0">
                      <a:pos x="0" y="101"/>
                    </a:cxn>
                    <a:cxn ang="0">
                      <a:pos x="18" y="107"/>
                    </a:cxn>
                  </a:cxnLst>
                  <a:rect l="0" t="0" r="r" b="b"/>
                  <a:pathLst>
                    <a:path w="154" h="112">
                      <a:moveTo>
                        <a:pt x="18" y="107"/>
                      </a:moveTo>
                      <a:lnTo>
                        <a:pt x="15" y="112"/>
                      </a:lnTo>
                      <a:lnTo>
                        <a:pt x="154" y="17"/>
                      </a:lnTo>
                      <a:lnTo>
                        <a:pt x="144" y="0"/>
                      </a:lnTo>
                      <a:lnTo>
                        <a:pt x="4" y="95"/>
                      </a:lnTo>
                      <a:lnTo>
                        <a:pt x="0" y="101"/>
                      </a:lnTo>
                      <a:lnTo>
                        <a:pt x="18" y="1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1" name="Freeform 1165"/>
                <p:cNvSpPr>
                  <a:spLocks/>
                </p:cNvSpPr>
                <p:nvPr/>
              </p:nvSpPr>
              <p:spPr bwMode="auto">
                <a:xfrm>
                  <a:off x="3465" y="240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9" y="13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2"/>
                    </a:cxn>
                    <a:cxn ang="0">
                      <a:pos x="25" y="9"/>
                    </a:cxn>
                    <a:cxn ang="0">
                      <a:pos x="25" y="6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4" y="6"/>
                    </a:cxn>
                    <a:cxn ang="0">
                      <a:pos x="0" y="13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19" y="13"/>
                    </a:cxn>
                  </a:cxnLst>
                  <a:rect l="0" t="0" r="r" b="b"/>
                  <a:pathLst>
                    <a:path w="25" h="20">
                      <a:moveTo>
                        <a:pt x="19" y="13"/>
                      </a:move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25" y="6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0" y="13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2" name="Freeform 1166"/>
                <p:cNvSpPr>
                  <a:spLocks/>
                </p:cNvSpPr>
                <p:nvPr/>
              </p:nvSpPr>
              <p:spPr bwMode="auto">
                <a:xfrm>
                  <a:off x="3465" y="2413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16" y="0"/>
                    </a:cxn>
                    <a:cxn ang="0">
                      <a:pos x="19" y="3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2" y="11"/>
                    </a:cxn>
                    <a:cxn ang="0">
                      <a:pos x="7" y="17"/>
                    </a:cxn>
                    <a:cxn ang="0">
                      <a:pos x="1" y="9"/>
                    </a:cxn>
                    <a:cxn ang="0">
                      <a:pos x="22" y="9"/>
                    </a:cxn>
                    <a:cxn ang="0">
                      <a:pos x="22" y="3"/>
                    </a:cxn>
                    <a:cxn ang="0">
                      <a:pos x="16" y="0"/>
                    </a:cxn>
                    <a:cxn ang="0">
                      <a:pos x="22" y="9"/>
                    </a:cxn>
                  </a:cxnLst>
                  <a:rect l="0" t="0" r="r" b="b"/>
                  <a:pathLst>
                    <a:path w="22" h="17">
                      <a:moveTo>
                        <a:pt x="22" y="9"/>
                      </a:move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2" y="11"/>
                      </a:lnTo>
                      <a:lnTo>
                        <a:pt x="7" y="17"/>
                      </a:lnTo>
                      <a:lnTo>
                        <a:pt x="1" y="9"/>
                      </a:lnTo>
                      <a:lnTo>
                        <a:pt x="22" y="9"/>
                      </a:lnTo>
                      <a:lnTo>
                        <a:pt x="22" y="3"/>
                      </a:lnTo>
                      <a:lnTo>
                        <a:pt x="16" y="0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3" name="Freeform 1167"/>
                <p:cNvSpPr>
                  <a:spLocks/>
                </p:cNvSpPr>
                <p:nvPr/>
              </p:nvSpPr>
              <p:spPr bwMode="auto">
                <a:xfrm>
                  <a:off x="3465" y="2414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8" y="0"/>
                    </a:cxn>
                    <a:cxn ang="0">
                      <a:pos x="21" y="4"/>
                    </a:cxn>
                    <a:cxn ang="0">
                      <a:pos x="0" y="4"/>
                    </a:cxn>
                    <a:cxn ang="0">
                      <a:pos x="5" y="12"/>
                    </a:cxn>
                    <a:cxn ang="0">
                      <a:pos x="9" y="17"/>
                    </a:cxn>
                    <a:cxn ang="0">
                      <a:pos x="15" y="19"/>
                    </a:cxn>
                    <a:cxn ang="0">
                      <a:pos x="21" y="21"/>
                    </a:cxn>
                    <a:cxn ang="0">
                      <a:pos x="21" y="20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21" h="21">
                      <a:moveTo>
                        <a:pt x="21" y="1"/>
                      </a:move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21" y="4"/>
                      </a:lnTo>
                      <a:lnTo>
                        <a:pt x="0" y="4"/>
                      </a:lnTo>
                      <a:lnTo>
                        <a:pt x="5" y="12"/>
                      </a:lnTo>
                      <a:lnTo>
                        <a:pt x="9" y="17"/>
                      </a:lnTo>
                      <a:lnTo>
                        <a:pt x="15" y="19"/>
                      </a:ln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4" name="Freeform 1168"/>
                <p:cNvSpPr>
                  <a:spLocks/>
                </p:cNvSpPr>
                <p:nvPr/>
              </p:nvSpPr>
              <p:spPr bwMode="auto">
                <a:xfrm>
                  <a:off x="3224" y="2368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41" y="116"/>
                    </a:cxn>
                    <a:cxn ang="0">
                      <a:pos x="52" y="106"/>
                    </a:cxn>
                    <a:cxn ang="0">
                      <a:pos x="63" y="96"/>
                    </a:cxn>
                    <a:cxn ang="0">
                      <a:pos x="72" y="87"/>
                    </a:cxn>
                    <a:cxn ang="0">
                      <a:pos x="82" y="77"/>
                    </a:cxn>
                    <a:cxn ang="0">
                      <a:pos x="90" y="69"/>
                    </a:cxn>
                    <a:cxn ang="0">
                      <a:pos x="98" y="61"/>
                    </a:cxn>
                    <a:cxn ang="0">
                      <a:pos x="106" y="52"/>
                    </a:cxn>
                    <a:cxn ang="0">
                      <a:pos x="115" y="45"/>
                    </a:cxn>
                    <a:cxn ang="0">
                      <a:pos x="119" y="38"/>
                    </a:cxn>
                    <a:cxn ang="0">
                      <a:pos x="120" y="28"/>
                    </a:cxn>
                    <a:cxn ang="0">
                      <a:pos x="118" y="17"/>
                    </a:cxn>
                    <a:cxn ang="0">
                      <a:pos x="114" y="6"/>
                    </a:cxn>
                    <a:cxn ang="0">
                      <a:pos x="107" y="2"/>
                    </a:cxn>
                    <a:cxn ang="0">
                      <a:pos x="99" y="0"/>
                    </a:cxn>
                    <a:cxn ang="0">
                      <a:pos x="92" y="0"/>
                    </a:cxn>
                    <a:cxn ang="0">
                      <a:pos x="84" y="1"/>
                    </a:cxn>
                    <a:cxn ang="0">
                      <a:pos x="76" y="4"/>
                    </a:cxn>
                    <a:cxn ang="0">
                      <a:pos x="69" y="7"/>
                    </a:cxn>
                    <a:cxn ang="0">
                      <a:pos x="61" y="13"/>
                    </a:cxn>
                    <a:cxn ang="0">
                      <a:pos x="54" y="17"/>
                    </a:cxn>
                    <a:cxn ang="0">
                      <a:pos x="48" y="23"/>
                    </a:cxn>
                    <a:cxn ang="0">
                      <a:pos x="41" y="28"/>
                    </a:cxn>
                    <a:cxn ang="0">
                      <a:pos x="33" y="37"/>
                    </a:cxn>
                    <a:cxn ang="0">
                      <a:pos x="25" y="45"/>
                    </a:cxn>
                    <a:cxn ang="0">
                      <a:pos x="18" y="53"/>
                    </a:cxn>
                    <a:cxn ang="0">
                      <a:pos x="11" y="62"/>
                    </a:cxn>
                    <a:cxn ang="0">
                      <a:pos x="4" y="71"/>
                    </a:cxn>
                    <a:cxn ang="0">
                      <a:pos x="2" y="80"/>
                    </a:cxn>
                    <a:cxn ang="0">
                      <a:pos x="0" y="89"/>
                    </a:cxn>
                    <a:cxn ang="0">
                      <a:pos x="3" y="99"/>
                    </a:cxn>
                    <a:cxn ang="0">
                      <a:pos x="6" y="107"/>
                    </a:cxn>
                    <a:cxn ang="0">
                      <a:pos x="11" y="113"/>
                    </a:cxn>
                    <a:cxn ang="0">
                      <a:pos x="18" y="115"/>
                    </a:cxn>
                    <a:cxn ang="0">
                      <a:pos x="25" y="118"/>
                    </a:cxn>
                    <a:cxn ang="0">
                      <a:pos x="32" y="119"/>
                    </a:cxn>
                    <a:cxn ang="0">
                      <a:pos x="41" y="116"/>
                    </a:cxn>
                  </a:cxnLst>
                  <a:rect l="0" t="0" r="r" b="b"/>
                  <a:pathLst>
                    <a:path w="120" h="119">
                      <a:moveTo>
                        <a:pt x="41" y="116"/>
                      </a:moveTo>
                      <a:lnTo>
                        <a:pt x="52" y="106"/>
                      </a:lnTo>
                      <a:lnTo>
                        <a:pt x="63" y="96"/>
                      </a:lnTo>
                      <a:lnTo>
                        <a:pt x="72" y="87"/>
                      </a:lnTo>
                      <a:lnTo>
                        <a:pt x="82" y="77"/>
                      </a:lnTo>
                      <a:lnTo>
                        <a:pt x="90" y="69"/>
                      </a:lnTo>
                      <a:lnTo>
                        <a:pt x="98" y="61"/>
                      </a:lnTo>
                      <a:lnTo>
                        <a:pt x="106" y="52"/>
                      </a:lnTo>
                      <a:lnTo>
                        <a:pt x="115" y="45"/>
                      </a:lnTo>
                      <a:lnTo>
                        <a:pt x="119" y="38"/>
                      </a:lnTo>
                      <a:lnTo>
                        <a:pt x="120" y="28"/>
                      </a:lnTo>
                      <a:lnTo>
                        <a:pt x="118" y="17"/>
                      </a:lnTo>
                      <a:lnTo>
                        <a:pt x="114" y="6"/>
                      </a:lnTo>
                      <a:lnTo>
                        <a:pt x="107" y="2"/>
                      </a:lnTo>
                      <a:lnTo>
                        <a:pt x="99" y="0"/>
                      </a:lnTo>
                      <a:lnTo>
                        <a:pt x="92" y="0"/>
                      </a:lnTo>
                      <a:lnTo>
                        <a:pt x="84" y="1"/>
                      </a:lnTo>
                      <a:lnTo>
                        <a:pt x="76" y="4"/>
                      </a:lnTo>
                      <a:lnTo>
                        <a:pt x="69" y="7"/>
                      </a:lnTo>
                      <a:lnTo>
                        <a:pt x="61" y="13"/>
                      </a:lnTo>
                      <a:lnTo>
                        <a:pt x="54" y="17"/>
                      </a:lnTo>
                      <a:lnTo>
                        <a:pt x="48" y="23"/>
                      </a:lnTo>
                      <a:lnTo>
                        <a:pt x="41" y="28"/>
                      </a:lnTo>
                      <a:lnTo>
                        <a:pt x="33" y="37"/>
                      </a:lnTo>
                      <a:lnTo>
                        <a:pt x="25" y="45"/>
                      </a:lnTo>
                      <a:lnTo>
                        <a:pt x="18" y="53"/>
                      </a:lnTo>
                      <a:lnTo>
                        <a:pt x="11" y="62"/>
                      </a:lnTo>
                      <a:lnTo>
                        <a:pt x="4" y="71"/>
                      </a:lnTo>
                      <a:lnTo>
                        <a:pt x="2" y="80"/>
                      </a:lnTo>
                      <a:lnTo>
                        <a:pt x="0" y="89"/>
                      </a:lnTo>
                      <a:lnTo>
                        <a:pt x="3" y="99"/>
                      </a:lnTo>
                      <a:lnTo>
                        <a:pt x="6" y="107"/>
                      </a:lnTo>
                      <a:lnTo>
                        <a:pt x="11" y="113"/>
                      </a:lnTo>
                      <a:lnTo>
                        <a:pt x="18" y="115"/>
                      </a:lnTo>
                      <a:lnTo>
                        <a:pt x="25" y="118"/>
                      </a:lnTo>
                      <a:lnTo>
                        <a:pt x="32" y="119"/>
                      </a:lnTo>
                      <a:lnTo>
                        <a:pt x="41" y="11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5" name="Freeform 1169"/>
                <p:cNvSpPr>
                  <a:spLocks/>
                </p:cNvSpPr>
                <p:nvPr/>
              </p:nvSpPr>
              <p:spPr bwMode="auto">
                <a:xfrm>
                  <a:off x="3233" y="2377"/>
                  <a:ext cx="21" cy="22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76" y="1"/>
                    </a:cxn>
                    <a:cxn ang="0">
                      <a:pos x="65" y="8"/>
                    </a:cxn>
                    <a:cxn ang="0">
                      <a:pos x="57" y="16"/>
                    </a:cxn>
                    <a:cxn ang="0">
                      <a:pos x="49" y="25"/>
                    </a:cxn>
                    <a:cxn ang="0">
                      <a:pos x="41" y="33"/>
                    </a:cxn>
                    <a:cxn ang="0">
                      <a:pos x="30" y="43"/>
                    </a:cxn>
                    <a:cxn ang="0">
                      <a:pos x="22" y="52"/>
                    </a:cxn>
                    <a:cxn ang="0">
                      <a:pos x="12" y="62"/>
                    </a:cxn>
                    <a:cxn ang="0">
                      <a:pos x="0" y="72"/>
                    </a:cxn>
                    <a:cxn ang="0">
                      <a:pos x="12" y="87"/>
                    </a:cxn>
                    <a:cxn ang="0">
                      <a:pos x="23" y="76"/>
                    </a:cxn>
                    <a:cxn ang="0">
                      <a:pos x="35" y="66"/>
                    </a:cxn>
                    <a:cxn ang="0">
                      <a:pos x="45" y="57"/>
                    </a:cxn>
                    <a:cxn ang="0">
                      <a:pos x="55" y="49"/>
                    </a:cxn>
                    <a:cxn ang="0">
                      <a:pos x="63" y="39"/>
                    </a:cxn>
                    <a:cxn ang="0">
                      <a:pos x="71" y="31"/>
                    </a:cxn>
                    <a:cxn ang="0">
                      <a:pos x="78" y="22"/>
                    </a:cxn>
                    <a:cxn ang="0">
                      <a:pos x="87" y="15"/>
                    </a:cxn>
                    <a:cxn ang="0">
                      <a:pos x="85" y="16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87" h="87">
                      <a:moveTo>
                        <a:pt x="77" y="0"/>
                      </a:moveTo>
                      <a:lnTo>
                        <a:pt x="76" y="1"/>
                      </a:lnTo>
                      <a:lnTo>
                        <a:pt x="65" y="8"/>
                      </a:lnTo>
                      <a:lnTo>
                        <a:pt x="57" y="16"/>
                      </a:lnTo>
                      <a:lnTo>
                        <a:pt x="49" y="25"/>
                      </a:lnTo>
                      <a:lnTo>
                        <a:pt x="41" y="33"/>
                      </a:lnTo>
                      <a:lnTo>
                        <a:pt x="30" y="43"/>
                      </a:lnTo>
                      <a:lnTo>
                        <a:pt x="22" y="52"/>
                      </a:lnTo>
                      <a:lnTo>
                        <a:pt x="12" y="62"/>
                      </a:lnTo>
                      <a:lnTo>
                        <a:pt x="0" y="72"/>
                      </a:lnTo>
                      <a:lnTo>
                        <a:pt x="12" y="87"/>
                      </a:lnTo>
                      <a:lnTo>
                        <a:pt x="23" y="76"/>
                      </a:lnTo>
                      <a:lnTo>
                        <a:pt x="35" y="66"/>
                      </a:lnTo>
                      <a:lnTo>
                        <a:pt x="45" y="57"/>
                      </a:lnTo>
                      <a:lnTo>
                        <a:pt x="55" y="49"/>
                      </a:lnTo>
                      <a:lnTo>
                        <a:pt x="63" y="39"/>
                      </a:lnTo>
                      <a:lnTo>
                        <a:pt x="71" y="31"/>
                      </a:lnTo>
                      <a:lnTo>
                        <a:pt x="78" y="22"/>
                      </a:lnTo>
                      <a:lnTo>
                        <a:pt x="87" y="15"/>
                      </a:lnTo>
                      <a:lnTo>
                        <a:pt x="85" y="16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6" name="Freeform 1170"/>
                <p:cNvSpPr>
                  <a:spLocks/>
                </p:cNvSpPr>
                <p:nvPr/>
              </p:nvSpPr>
              <p:spPr bwMode="auto">
                <a:xfrm>
                  <a:off x="3251" y="2368"/>
                  <a:ext cx="6" cy="13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0" y="13"/>
                    </a:cxn>
                    <a:cxn ang="0">
                      <a:pos x="4" y="20"/>
                    </a:cxn>
                    <a:cxn ang="0">
                      <a:pos x="4" y="29"/>
                    </a:cxn>
                    <a:cxn ang="0">
                      <a:pos x="4" y="38"/>
                    </a:cxn>
                    <a:cxn ang="0">
                      <a:pos x="5" y="38"/>
                    </a:cxn>
                    <a:cxn ang="0">
                      <a:pos x="13" y="54"/>
                    </a:cxn>
                    <a:cxn ang="0">
                      <a:pos x="22" y="41"/>
                    </a:cxn>
                    <a:cxn ang="0">
                      <a:pos x="24" y="29"/>
                    </a:cxn>
                    <a:cxn ang="0">
                      <a:pos x="21" y="15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24" h="54">
                      <a:moveTo>
                        <a:pt x="2" y="15"/>
                      </a:moveTo>
                      <a:lnTo>
                        <a:pt x="0" y="13"/>
                      </a:lnTo>
                      <a:lnTo>
                        <a:pt x="4" y="20"/>
                      </a:lnTo>
                      <a:lnTo>
                        <a:pt x="4" y="29"/>
                      </a:lnTo>
                      <a:lnTo>
                        <a:pt x="4" y="38"/>
                      </a:lnTo>
                      <a:lnTo>
                        <a:pt x="5" y="38"/>
                      </a:lnTo>
                      <a:lnTo>
                        <a:pt x="13" y="54"/>
                      </a:lnTo>
                      <a:lnTo>
                        <a:pt x="22" y="41"/>
                      </a:lnTo>
                      <a:lnTo>
                        <a:pt x="24" y="29"/>
                      </a:lnTo>
                      <a:lnTo>
                        <a:pt x="21" y="15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7" name="Freeform 1171"/>
                <p:cNvSpPr>
                  <a:spLocks/>
                </p:cNvSpPr>
                <p:nvPr/>
              </p:nvSpPr>
              <p:spPr bwMode="auto">
                <a:xfrm>
                  <a:off x="3235" y="2366"/>
                  <a:ext cx="19" cy="8"/>
                </a:xfrm>
                <a:custGeom>
                  <a:avLst/>
                  <a:gdLst/>
                  <a:ahLst/>
                  <a:cxnLst>
                    <a:cxn ang="0">
                      <a:pos x="15" y="34"/>
                    </a:cxn>
                    <a:cxn ang="0">
                      <a:pos x="13" y="35"/>
                    </a:cxn>
                    <a:cxn ang="0">
                      <a:pos x="19" y="31"/>
                    </a:cxn>
                    <a:cxn ang="0">
                      <a:pos x="28" y="25"/>
                    </a:cxn>
                    <a:cxn ang="0">
                      <a:pos x="33" y="24"/>
                    </a:cxn>
                    <a:cxn ang="0">
                      <a:pos x="40" y="21"/>
                    </a:cxn>
                    <a:cxn ang="0">
                      <a:pos x="46" y="18"/>
                    </a:cxn>
                    <a:cxn ang="0">
                      <a:pos x="52" y="18"/>
                    </a:cxn>
                    <a:cxn ang="0">
                      <a:pos x="58" y="22"/>
                    </a:cxn>
                    <a:cxn ang="0">
                      <a:pos x="62" y="24"/>
                    </a:cxn>
                    <a:cxn ang="0">
                      <a:pos x="74" y="9"/>
                    </a:cxn>
                    <a:cxn ang="0">
                      <a:pos x="64" y="3"/>
                    </a:cxn>
                    <a:cxn ang="0">
                      <a:pos x="54" y="0"/>
                    </a:cxn>
                    <a:cxn ang="0">
                      <a:pos x="46" y="0"/>
                    </a:cxn>
                    <a:cxn ang="0">
                      <a:pos x="37" y="2"/>
                    </a:cxn>
                    <a:cxn ang="0">
                      <a:pos x="28" y="5"/>
                    </a:cxn>
                    <a:cxn ang="0">
                      <a:pos x="18" y="9"/>
                    </a:cxn>
                    <a:cxn ang="0">
                      <a:pos x="10" y="14"/>
                    </a:cxn>
                    <a:cxn ang="0">
                      <a:pos x="2" y="18"/>
                    </a:cxn>
                    <a:cxn ang="0">
                      <a:pos x="0" y="18"/>
                    </a:cxn>
                    <a:cxn ang="0">
                      <a:pos x="15" y="34"/>
                    </a:cxn>
                  </a:cxnLst>
                  <a:rect l="0" t="0" r="r" b="b"/>
                  <a:pathLst>
                    <a:path w="74" h="35">
                      <a:moveTo>
                        <a:pt x="15" y="34"/>
                      </a:moveTo>
                      <a:lnTo>
                        <a:pt x="13" y="35"/>
                      </a:lnTo>
                      <a:lnTo>
                        <a:pt x="19" y="31"/>
                      </a:lnTo>
                      <a:lnTo>
                        <a:pt x="28" y="25"/>
                      </a:lnTo>
                      <a:lnTo>
                        <a:pt x="33" y="24"/>
                      </a:lnTo>
                      <a:lnTo>
                        <a:pt x="40" y="21"/>
                      </a:lnTo>
                      <a:lnTo>
                        <a:pt x="46" y="18"/>
                      </a:lnTo>
                      <a:lnTo>
                        <a:pt x="52" y="18"/>
                      </a:lnTo>
                      <a:lnTo>
                        <a:pt x="58" y="22"/>
                      </a:lnTo>
                      <a:lnTo>
                        <a:pt x="62" y="24"/>
                      </a:lnTo>
                      <a:lnTo>
                        <a:pt x="74" y="9"/>
                      </a:lnTo>
                      <a:lnTo>
                        <a:pt x="64" y="3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37" y="2"/>
                      </a:lnTo>
                      <a:lnTo>
                        <a:pt x="28" y="5"/>
                      </a:lnTo>
                      <a:lnTo>
                        <a:pt x="18" y="9"/>
                      </a:lnTo>
                      <a:lnTo>
                        <a:pt x="10" y="14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8" name="Freeform 1172"/>
                <p:cNvSpPr>
                  <a:spLocks/>
                </p:cNvSpPr>
                <p:nvPr/>
              </p:nvSpPr>
              <p:spPr bwMode="auto">
                <a:xfrm>
                  <a:off x="3222" y="2370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19" y="74"/>
                    </a:cxn>
                    <a:cxn ang="0">
                      <a:pos x="20" y="68"/>
                    </a:cxn>
                    <a:cxn ang="0">
                      <a:pos x="26" y="60"/>
                    </a:cxn>
                    <a:cxn ang="0">
                      <a:pos x="33" y="51"/>
                    </a:cxn>
                    <a:cxn ang="0">
                      <a:pos x="40" y="43"/>
                    </a:cxn>
                    <a:cxn ang="0">
                      <a:pos x="49" y="36"/>
                    </a:cxn>
                    <a:cxn ang="0">
                      <a:pos x="55" y="28"/>
                    </a:cxn>
                    <a:cxn ang="0">
                      <a:pos x="63" y="22"/>
                    </a:cxn>
                    <a:cxn ang="0">
                      <a:pos x="69" y="16"/>
                    </a:cxn>
                    <a:cxn ang="0">
                      <a:pos x="54" y="0"/>
                    </a:cxn>
                    <a:cxn ang="0">
                      <a:pos x="50" y="6"/>
                    </a:cxn>
                    <a:cxn ang="0">
                      <a:pos x="43" y="13"/>
                    </a:cxn>
                    <a:cxn ang="0">
                      <a:pos x="34" y="22"/>
                    </a:cxn>
                    <a:cxn ang="0">
                      <a:pos x="26" y="30"/>
                    </a:cxn>
                    <a:cxn ang="0">
                      <a:pos x="19" y="40"/>
                    </a:cxn>
                    <a:cxn ang="0">
                      <a:pos x="12" y="48"/>
                    </a:cxn>
                    <a:cxn ang="0">
                      <a:pos x="4" y="60"/>
                    </a:cxn>
                    <a:cxn ang="0">
                      <a:pos x="0" y="69"/>
                    </a:cxn>
                    <a:cxn ang="0">
                      <a:pos x="0" y="68"/>
                    </a:cxn>
                    <a:cxn ang="0">
                      <a:pos x="19" y="74"/>
                    </a:cxn>
                  </a:cxnLst>
                  <a:rect l="0" t="0" r="r" b="b"/>
                  <a:pathLst>
                    <a:path w="69" h="74">
                      <a:moveTo>
                        <a:pt x="19" y="74"/>
                      </a:moveTo>
                      <a:lnTo>
                        <a:pt x="20" y="68"/>
                      </a:lnTo>
                      <a:lnTo>
                        <a:pt x="26" y="60"/>
                      </a:lnTo>
                      <a:lnTo>
                        <a:pt x="33" y="51"/>
                      </a:lnTo>
                      <a:lnTo>
                        <a:pt x="40" y="43"/>
                      </a:lnTo>
                      <a:lnTo>
                        <a:pt x="49" y="36"/>
                      </a:lnTo>
                      <a:lnTo>
                        <a:pt x="55" y="28"/>
                      </a:lnTo>
                      <a:lnTo>
                        <a:pt x="63" y="22"/>
                      </a:lnTo>
                      <a:lnTo>
                        <a:pt x="69" y="16"/>
                      </a:lnTo>
                      <a:lnTo>
                        <a:pt x="54" y="0"/>
                      </a:lnTo>
                      <a:lnTo>
                        <a:pt x="50" y="6"/>
                      </a:lnTo>
                      <a:lnTo>
                        <a:pt x="43" y="13"/>
                      </a:lnTo>
                      <a:lnTo>
                        <a:pt x="34" y="22"/>
                      </a:lnTo>
                      <a:lnTo>
                        <a:pt x="26" y="30"/>
                      </a:lnTo>
                      <a:lnTo>
                        <a:pt x="19" y="40"/>
                      </a:lnTo>
                      <a:lnTo>
                        <a:pt x="12" y="48"/>
                      </a:lnTo>
                      <a:lnTo>
                        <a:pt x="4" y="60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19" y="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49" name="Freeform 1173"/>
                <p:cNvSpPr>
                  <a:spLocks/>
                </p:cNvSpPr>
                <p:nvPr/>
              </p:nvSpPr>
              <p:spPr bwMode="auto">
                <a:xfrm>
                  <a:off x="3222" y="2387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23" y="27"/>
                    </a:cxn>
                    <a:cxn ang="0">
                      <a:pos x="29" y="32"/>
                    </a:cxn>
                    <a:cxn ang="0">
                      <a:pos x="24" y="27"/>
                    </a:cxn>
                    <a:cxn ang="0">
                      <a:pos x="22" y="19"/>
                    </a:cxn>
                    <a:cxn ang="0">
                      <a:pos x="21" y="13"/>
                    </a:cxn>
                    <a:cxn ang="0">
                      <a:pos x="21" y="6"/>
                    </a:cxn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4" y="25"/>
                    </a:cxn>
                    <a:cxn ang="0">
                      <a:pos x="8" y="35"/>
                    </a:cxn>
                    <a:cxn ang="0">
                      <a:pos x="13" y="43"/>
                    </a:cxn>
                    <a:cxn ang="0">
                      <a:pos x="17" y="46"/>
                    </a:cxn>
                    <a:cxn ang="0">
                      <a:pos x="23" y="27"/>
                    </a:cxn>
                  </a:cxnLst>
                  <a:rect l="0" t="0" r="r" b="b"/>
                  <a:pathLst>
                    <a:path w="29" h="46">
                      <a:moveTo>
                        <a:pt x="23" y="27"/>
                      </a:moveTo>
                      <a:lnTo>
                        <a:pt x="29" y="32"/>
                      </a:lnTo>
                      <a:lnTo>
                        <a:pt x="24" y="27"/>
                      </a:lnTo>
                      <a:lnTo>
                        <a:pt x="22" y="19"/>
                      </a:lnTo>
                      <a:lnTo>
                        <a:pt x="21" y="13"/>
                      </a:lnTo>
                      <a:lnTo>
                        <a:pt x="21" y="6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4" y="25"/>
                      </a:lnTo>
                      <a:lnTo>
                        <a:pt x="8" y="35"/>
                      </a:lnTo>
                      <a:lnTo>
                        <a:pt x="13" y="43"/>
                      </a:lnTo>
                      <a:lnTo>
                        <a:pt x="17" y="46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0" name="Freeform 1174"/>
                <p:cNvSpPr>
                  <a:spLocks/>
                </p:cNvSpPr>
                <p:nvPr/>
              </p:nvSpPr>
              <p:spPr bwMode="auto">
                <a:xfrm>
                  <a:off x="3226" y="239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27" y="6"/>
                    </a:cxn>
                    <a:cxn ang="0">
                      <a:pos x="31" y="4"/>
                    </a:cxn>
                    <a:cxn ang="0">
                      <a:pos x="25" y="6"/>
                    </a:cxn>
                    <a:cxn ang="0">
                      <a:pos x="20" y="5"/>
                    </a:cxn>
                    <a:cxn ang="0">
                      <a:pos x="13" y="3"/>
                    </a:cxn>
                    <a:cxn ang="0">
                      <a:pos x="6" y="0"/>
                    </a:cxn>
                    <a:cxn ang="0">
                      <a:pos x="0" y="19"/>
                    </a:cxn>
                    <a:cxn ang="0">
                      <a:pos x="9" y="22"/>
                    </a:cxn>
                    <a:cxn ang="0">
                      <a:pos x="16" y="24"/>
                    </a:cxn>
                    <a:cxn ang="0">
                      <a:pos x="25" y="25"/>
                    </a:cxn>
                    <a:cxn ang="0">
                      <a:pos x="36" y="23"/>
                    </a:cxn>
                    <a:cxn ang="0">
                      <a:pos x="39" y="21"/>
                    </a:cxn>
                    <a:cxn ang="0">
                      <a:pos x="27" y="6"/>
                    </a:cxn>
                  </a:cxnLst>
                  <a:rect l="0" t="0" r="r" b="b"/>
                  <a:pathLst>
                    <a:path w="39" h="25">
                      <a:moveTo>
                        <a:pt x="27" y="6"/>
                      </a:moveTo>
                      <a:lnTo>
                        <a:pt x="31" y="4"/>
                      </a:lnTo>
                      <a:lnTo>
                        <a:pt x="25" y="6"/>
                      </a:lnTo>
                      <a:lnTo>
                        <a:pt x="20" y="5"/>
                      </a:lnTo>
                      <a:lnTo>
                        <a:pt x="13" y="3"/>
                      </a:lnTo>
                      <a:lnTo>
                        <a:pt x="6" y="0"/>
                      </a:lnTo>
                      <a:lnTo>
                        <a:pt x="0" y="19"/>
                      </a:lnTo>
                      <a:lnTo>
                        <a:pt x="9" y="22"/>
                      </a:lnTo>
                      <a:lnTo>
                        <a:pt x="16" y="24"/>
                      </a:lnTo>
                      <a:lnTo>
                        <a:pt x="25" y="25"/>
                      </a:lnTo>
                      <a:lnTo>
                        <a:pt x="36" y="23"/>
                      </a:lnTo>
                      <a:lnTo>
                        <a:pt x="39" y="21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1" name="Freeform 1175"/>
                <p:cNvSpPr>
                  <a:spLocks/>
                </p:cNvSpPr>
                <p:nvPr/>
              </p:nvSpPr>
              <p:spPr bwMode="auto">
                <a:xfrm>
                  <a:off x="3221" y="2364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39" y="39"/>
                    </a:cxn>
                    <a:cxn ang="0">
                      <a:pos x="75" y="14"/>
                    </a:cxn>
                    <a:cxn ang="0">
                      <a:pos x="72" y="12"/>
                    </a:cxn>
                    <a:cxn ang="0">
                      <a:pos x="68" y="8"/>
                    </a:cxn>
                    <a:cxn ang="0">
                      <a:pos x="62" y="5"/>
                    </a:cxn>
                    <a:cxn ang="0">
                      <a:pos x="57" y="3"/>
                    </a:cxn>
                    <a:cxn ang="0">
                      <a:pos x="51" y="3"/>
                    </a:cxn>
                    <a:cxn ang="0">
                      <a:pos x="43" y="1"/>
                    </a:cxn>
                    <a:cxn ang="0">
                      <a:pos x="37" y="0"/>
                    </a:cxn>
                    <a:cxn ang="0">
                      <a:pos x="31" y="0"/>
                    </a:cxn>
                    <a:cxn ang="0">
                      <a:pos x="24" y="3"/>
                    </a:cxn>
                    <a:cxn ang="0">
                      <a:pos x="16" y="5"/>
                    </a:cxn>
                    <a:cxn ang="0">
                      <a:pos x="11" y="10"/>
                    </a:cxn>
                    <a:cxn ang="0">
                      <a:pos x="7" y="13"/>
                    </a:cxn>
                    <a:cxn ang="0">
                      <a:pos x="4" y="19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0" y="44"/>
                    </a:cxn>
                    <a:cxn ang="0">
                      <a:pos x="2" y="54"/>
                    </a:cxn>
                    <a:cxn ang="0">
                      <a:pos x="6" y="64"/>
                    </a:cxn>
                    <a:cxn ang="0">
                      <a:pos x="11" y="74"/>
                    </a:cxn>
                    <a:cxn ang="0">
                      <a:pos x="16" y="68"/>
                    </a:cxn>
                    <a:cxn ang="0">
                      <a:pos x="25" y="56"/>
                    </a:cxn>
                    <a:cxn ang="0">
                      <a:pos x="35" y="44"/>
                    </a:cxn>
                    <a:cxn ang="0">
                      <a:pos x="39" y="39"/>
                    </a:cxn>
                  </a:cxnLst>
                  <a:rect l="0" t="0" r="r" b="b"/>
                  <a:pathLst>
                    <a:path w="75" h="74">
                      <a:moveTo>
                        <a:pt x="39" y="39"/>
                      </a:moveTo>
                      <a:lnTo>
                        <a:pt x="75" y="14"/>
                      </a:lnTo>
                      <a:lnTo>
                        <a:pt x="72" y="12"/>
                      </a:lnTo>
                      <a:lnTo>
                        <a:pt x="68" y="8"/>
                      </a:lnTo>
                      <a:lnTo>
                        <a:pt x="62" y="5"/>
                      </a:lnTo>
                      <a:lnTo>
                        <a:pt x="57" y="3"/>
                      </a:lnTo>
                      <a:lnTo>
                        <a:pt x="51" y="3"/>
                      </a:lnTo>
                      <a:lnTo>
                        <a:pt x="43" y="1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24" y="3"/>
                      </a:lnTo>
                      <a:lnTo>
                        <a:pt x="16" y="5"/>
                      </a:lnTo>
                      <a:lnTo>
                        <a:pt x="11" y="10"/>
                      </a:lnTo>
                      <a:lnTo>
                        <a:pt x="7" y="13"/>
                      </a:lnTo>
                      <a:lnTo>
                        <a:pt x="4" y="19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2" y="54"/>
                      </a:lnTo>
                      <a:lnTo>
                        <a:pt x="6" y="64"/>
                      </a:lnTo>
                      <a:lnTo>
                        <a:pt x="11" y="74"/>
                      </a:lnTo>
                      <a:lnTo>
                        <a:pt x="16" y="68"/>
                      </a:lnTo>
                      <a:lnTo>
                        <a:pt x="25" y="56"/>
                      </a:lnTo>
                      <a:lnTo>
                        <a:pt x="35" y="44"/>
                      </a:lnTo>
                      <a:lnTo>
                        <a:pt x="39" y="3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2" name="Freeform 1176"/>
                <p:cNvSpPr>
                  <a:spLocks/>
                </p:cNvSpPr>
                <p:nvPr/>
              </p:nvSpPr>
              <p:spPr bwMode="auto">
                <a:xfrm>
                  <a:off x="3275" y="2471"/>
                  <a:ext cx="719" cy="651"/>
                </a:xfrm>
                <a:custGeom>
                  <a:avLst/>
                  <a:gdLst/>
                  <a:ahLst/>
                  <a:cxnLst>
                    <a:cxn ang="0">
                      <a:pos x="13" y="2468"/>
                    </a:cxn>
                    <a:cxn ang="0">
                      <a:pos x="2" y="2501"/>
                    </a:cxn>
                    <a:cxn ang="0">
                      <a:pos x="0" y="2529"/>
                    </a:cxn>
                    <a:cxn ang="0">
                      <a:pos x="6" y="2554"/>
                    </a:cxn>
                    <a:cxn ang="0">
                      <a:pos x="20" y="2575"/>
                    </a:cxn>
                    <a:cxn ang="0">
                      <a:pos x="37" y="2589"/>
                    </a:cxn>
                    <a:cxn ang="0">
                      <a:pos x="58" y="2598"/>
                    </a:cxn>
                    <a:cxn ang="0">
                      <a:pos x="83" y="2602"/>
                    </a:cxn>
                    <a:cxn ang="0">
                      <a:pos x="109" y="2600"/>
                    </a:cxn>
                    <a:cxn ang="0">
                      <a:pos x="121" y="2590"/>
                    </a:cxn>
                    <a:cxn ang="0">
                      <a:pos x="145" y="2567"/>
                    </a:cxn>
                    <a:cxn ang="0">
                      <a:pos x="186" y="2533"/>
                    </a:cxn>
                    <a:cxn ang="0">
                      <a:pos x="238" y="2485"/>
                    </a:cxn>
                    <a:cxn ang="0">
                      <a:pos x="303" y="2428"/>
                    </a:cxn>
                    <a:cxn ang="0">
                      <a:pos x="378" y="2362"/>
                    </a:cxn>
                    <a:cxn ang="0">
                      <a:pos x="463" y="2287"/>
                    </a:cxn>
                    <a:cxn ang="0">
                      <a:pos x="557" y="2202"/>
                    </a:cxn>
                    <a:cxn ang="0">
                      <a:pos x="658" y="2111"/>
                    </a:cxn>
                    <a:cxn ang="0">
                      <a:pos x="766" y="2015"/>
                    </a:cxn>
                    <a:cxn ang="0">
                      <a:pos x="881" y="1912"/>
                    </a:cxn>
                    <a:cxn ang="0">
                      <a:pos x="999" y="1805"/>
                    </a:cxn>
                    <a:cxn ang="0">
                      <a:pos x="1123" y="1697"/>
                    </a:cxn>
                    <a:cxn ang="0">
                      <a:pos x="1248" y="1584"/>
                    </a:cxn>
                    <a:cxn ang="0">
                      <a:pos x="1376" y="1470"/>
                    </a:cxn>
                    <a:cxn ang="0">
                      <a:pos x="1505" y="1356"/>
                    </a:cxn>
                    <a:cxn ang="0">
                      <a:pos x="1632" y="1241"/>
                    </a:cxn>
                    <a:cxn ang="0">
                      <a:pos x="1760" y="1127"/>
                    </a:cxn>
                    <a:cxn ang="0">
                      <a:pos x="1885" y="1015"/>
                    </a:cxn>
                    <a:cxn ang="0">
                      <a:pos x="2007" y="905"/>
                    </a:cxn>
                    <a:cxn ang="0">
                      <a:pos x="2127" y="800"/>
                    </a:cxn>
                    <a:cxn ang="0">
                      <a:pos x="2238" y="699"/>
                    </a:cxn>
                    <a:cxn ang="0">
                      <a:pos x="2346" y="602"/>
                    </a:cxn>
                    <a:cxn ang="0">
                      <a:pos x="2447" y="513"/>
                    </a:cxn>
                    <a:cxn ang="0">
                      <a:pos x="2539" y="431"/>
                    </a:cxn>
                    <a:cxn ang="0">
                      <a:pos x="2621" y="357"/>
                    </a:cxn>
                    <a:cxn ang="0">
                      <a:pos x="2694" y="292"/>
                    </a:cxn>
                    <a:cxn ang="0">
                      <a:pos x="2756" y="236"/>
                    </a:cxn>
                    <a:cxn ang="0">
                      <a:pos x="2806" y="192"/>
                    </a:cxn>
                    <a:cxn ang="0">
                      <a:pos x="2843" y="159"/>
                    </a:cxn>
                    <a:cxn ang="0">
                      <a:pos x="2865" y="139"/>
                    </a:cxn>
                    <a:cxn ang="0">
                      <a:pos x="2873" y="131"/>
                    </a:cxn>
                    <a:cxn ang="0">
                      <a:pos x="2754" y="0"/>
                    </a:cxn>
                    <a:cxn ang="0">
                      <a:pos x="13" y="2468"/>
                    </a:cxn>
                  </a:cxnLst>
                  <a:rect l="0" t="0" r="r" b="b"/>
                  <a:pathLst>
                    <a:path w="2873" h="2602">
                      <a:moveTo>
                        <a:pt x="13" y="2468"/>
                      </a:moveTo>
                      <a:lnTo>
                        <a:pt x="2" y="2501"/>
                      </a:lnTo>
                      <a:lnTo>
                        <a:pt x="0" y="2529"/>
                      </a:lnTo>
                      <a:lnTo>
                        <a:pt x="6" y="2554"/>
                      </a:lnTo>
                      <a:lnTo>
                        <a:pt x="20" y="2575"/>
                      </a:lnTo>
                      <a:lnTo>
                        <a:pt x="37" y="2589"/>
                      </a:lnTo>
                      <a:lnTo>
                        <a:pt x="58" y="2598"/>
                      </a:lnTo>
                      <a:lnTo>
                        <a:pt x="83" y="2602"/>
                      </a:lnTo>
                      <a:lnTo>
                        <a:pt x="109" y="2600"/>
                      </a:lnTo>
                      <a:lnTo>
                        <a:pt x="121" y="2590"/>
                      </a:lnTo>
                      <a:lnTo>
                        <a:pt x="145" y="2567"/>
                      </a:lnTo>
                      <a:lnTo>
                        <a:pt x="186" y="2533"/>
                      </a:lnTo>
                      <a:lnTo>
                        <a:pt x="238" y="2485"/>
                      </a:lnTo>
                      <a:lnTo>
                        <a:pt x="303" y="2428"/>
                      </a:lnTo>
                      <a:lnTo>
                        <a:pt x="378" y="2362"/>
                      </a:lnTo>
                      <a:lnTo>
                        <a:pt x="463" y="2287"/>
                      </a:lnTo>
                      <a:lnTo>
                        <a:pt x="557" y="2202"/>
                      </a:lnTo>
                      <a:lnTo>
                        <a:pt x="658" y="2111"/>
                      </a:lnTo>
                      <a:lnTo>
                        <a:pt x="766" y="2015"/>
                      </a:lnTo>
                      <a:lnTo>
                        <a:pt x="881" y="1912"/>
                      </a:lnTo>
                      <a:lnTo>
                        <a:pt x="999" y="1805"/>
                      </a:lnTo>
                      <a:lnTo>
                        <a:pt x="1123" y="1697"/>
                      </a:lnTo>
                      <a:lnTo>
                        <a:pt x="1248" y="1584"/>
                      </a:lnTo>
                      <a:lnTo>
                        <a:pt x="1376" y="1470"/>
                      </a:lnTo>
                      <a:lnTo>
                        <a:pt x="1505" y="1356"/>
                      </a:lnTo>
                      <a:lnTo>
                        <a:pt x="1632" y="1241"/>
                      </a:lnTo>
                      <a:lnTo>
                        <a:pt x="1760" y="1127"/>
                      </a:lnTo>
                      <a:lnTo>
                        <a:pt x="1885" y="1015"/>
                      </a:lnTo>
                      <a:lnTo>
                        <a:pt x="2007" y="905"/>
                      </a:lnTo>
                      <a:lnTo>
                        <a:pt x="2127" y="800"/>
                      </a:lnTo>
                      <a:lnTo>
                        <a:pt x="2238" y="699"/>
                      </a:lnTo>
                      <a:lnTo>
                        <a:pt x="2346" y="602"/>
                      </a:lnTo>
                      <a:lnTo>
                        <a:pt x="2447" y="513"/>
                      </a:lnTo>
                      <a:lnTo>
                        <a:pt x="2539" y="431"/>
                      </a:lnTo>
                      <a:lnTo>
                        <a:pt x="2621" y="357"/>
                      </a:lnTo>
                      <a:lnTo>
                        <a:pt x="2694" y="292"/>
                      </a:lnTo>
                      <a:lnTo>
                        <a:pt x="2756" y="236"/>
                      </a:lnTo>
                      <a:lnTo>
                        <a:pt x="2806" y="192"/>
                      </a:lnTo>
                      <a:lnTo>
                        <a:pt x="2843" y="159"/>
                      </a:lnTo>
                      <a:lnTo>
                        <a:pt x="2865" y="139"/>
                      </a:lnTo>
                      <a:lnTo>
                        <a:pt x="2873" y="131"/>
                      </a:lnTo>
                      <a:lnTo>
                        <a:pt x="2754" y="0"/>
                      </a:lnTo>
                      <a:lnTo>
                        <a:pt x="13" y="246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3" name="Freeform 1177"/>
                <p:cNvSpPr>
                  <a:spLocks/>
                </p:cNvSpPr>
                <p:nvPr/>
              </p:nvSpPr>
              <p:spPr bwMode="auto">
                <a:xfrm>
                  <a:off x="3273" y="3087"/>
                  <a:ext cx="31" cy="37"/>
                </a:xfrm>
                <a:custGeom>
                  <a:avLst/>
                  <a:gdLst/>
                  <a:ahLst/>
                  <a:cxnLst>
                    <a:cxn ang="0">
                      <a:pos x="112" y="129"/>
                    </a:cxn>
                    <a:cxn ang="0">
                      <a:pos x="117" y="127"/>
                    </a:cxn>
                    <a:cxn ang="0">
                      <a:pos x="92" y="129"/>
                    </a:cxn>
                    <a:cxn ang="0">
                      <a:pos x="69" y="126"/>
                    </a:cxn>
                    <a:cxn ang="0">
                      <a:pos x="51" y="118"/>
                    </a:cxn>
                    <a:cxn ang="0">
                      <a:pos x="36" y="106"/>
                    </a:cxn>
                    <a:cxn ang="0">
                      <a:pos x="25" y="88"/>
                    </a:cxn>
                    <a:cxn ang="0">
                      <a:pos x="18" y="66"/>
                    </a:cxn>
                    <a:cxn ang="0">
                      <a:pos x="20" y="39"/>
                    </a:cxn>
                    <a:cxn ang="0">
                      <a:pos x="31" y="9"/>
                    </a:cxn>
                    <a:cxn ang="0">
                      <a:pos x="12" y="0"/>
                    </a:cxn>
                    <a:cxn ang="0">
                      <a:pos x="2" y="37"/>
                    </a:cxn>
                    <a:cxn ang="0">
                      <a:pos x="0" y="66"/>
                    </a:cxn>
                    <a:cxn ang="0">
                      <a:pos x="7" y="96"/>
                    </a:cxn>
                    <a:cxn ang="0">
                      <a:pos x="22" y="118"/>
                    </a:cxn>
                    <a:cxn ang="0">
                      <a:pos x="41" y="135"/>
                    </a:cxn>
                    <a:cxn ang="0">
                      <a:pos x="66" y="144"/>
                    </a:cxn>
                    <a:cxn ang="0">
                      <a:pos x="92" y="148"/>
                    </a:cxn>
                    <a:cxn ang="0">
                      <a:pos x="119" y="146"/>
                    </a:cxn>
                    <a:cxn ang="0">
                      <a:pos x="123" y="144"/>
                    </a:cxn>
                    <a:cxn ang="0">
                      <a:pos x="112" y="129"/>
                    </a:cxn>
                  </a:cxnLst>
                  <a:rect l="0" t="0" r="r" b="b"/>
                  <a:pathLst>
                    <a:path w="123" h="148">
                      <a:moveTo>
                        <a:pt x="112" y="129"/>
                      </a:moveTo>
                      <a:lnTo>
                        <a:pt x="117" y="127"/>
                      </a:lnTo>
                      <a:lnTo>
                        <a:pt x="92" y="129"/>
                      </a:lnTo>
                      <a:lnTo>
                        <a:pt x="69" y="126"/>
                      </a:lnTo>
                      <a:lnTo>
                        <a:pt x="51" y="118"/>
                      </a:lnTo>
                      <a:lnTo>
                        <a:pt x="36" y="106"/>
                      </a:lnTo>
                      <a:lnTo>
                        <a:pt x="25" y="88"/>
                      </a:lnTo>
                      <a:lnTo>
                        <a:pt x="18" y="66"/>
                      </a:lnTo>
                      <a:lnTo>
                        <a:pt x="20" y="39"/>
                      </a:lnTo>
                      <a:lnTo>
                        <a:pt x="31" y="9"/>
                      </a:lnTo>
                      <a:lnTo>
                        <a:pt x="12" y="0"/>
                      </a:lnTo>
                      <a:lnTo>
                        <a:pt x="2" y="37"/>
                      </a:lnTo>
                      <a:lnTo>
                        <a:pt x="0" y="66"/>
                      </a:lnTo>
                      <a:lnTo>
                        <a:pt x="7" y="96"/>
                      </a:lnTo>
                      <a:lnTo>
                        <a:pt x="22" y="118"/>
                      </a:lnTo>
                      <a:lnTo>
                        <a:pt x="41" y="135"/>
                      </a:lnTo>
                      <a:lnTo>
                        <a:pt x="66" y="144"/>
                      </a:lnTo>
                      <a:lnTo>
                        <a:pt x="92" y="148"/>
                      </a:lnTo>
                      <a:lnTo>
                        <a:pt x="119" y="146"/>
                      </a:lnTo>
                      <a:lnTo>
                        <a:pt x="123" y="144"/>
                      </a:lnTo>
                      <a:lnTo>
                        <a:pt x="112" y="1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4" name="Freeform 1178"/>
                <p:cNvSpPr>
                  <a:spLocks/>
                </p:cNvSpPr>
                <p:nvPr/>
              </p:nvSpPr>
              <p:spPr bwMode="auto">
                <a:xfrm>
                  <a:off x="3301" y="2502"/>
                  <a:ext cx="694" cy="621"/>
                </a:xfrm>
                <a:custGeom>
                  <a:avLst/>
                  <a:gdLst/>
                  <a:ahLst/>
                  <a:cxnLst>
                    <a:cxn ang="0">
                      <a:pos x="2764" y="0"/>
                    </a:cxn>
                    <a:cxn ang="0">
                      <a:pos x="2733" y="26"/>
                    </a:cxn>
                    <a:cxn ang="0">
                      <a:pos x="2646" y="105"/>
                    </a:cxn>
                    <a:cxn ang="0">
                      <a:pos x="2512" y="226"/>
                    </a:cxn>
                    <a:cxn ang="0">
                      <a:pos x="2337" y="382"/>
                    </a:cxn>
                    <a:cxn ang="0">
                      <a:pos x="2129" y="567"/>
                    </a:cxn>
                    <a:cxn ang="0">
                      <a:pos x="1898" y="774"/>
                    </a:cxn>
                    <a:cxn ang="0">
                      <a:pos x="1651" y="995"/>
                    </a:cxn>
                    <a:cxn ang="0">
                      <a:pos x="1396" y="1224"/>
                    </a:cxn>
                    <a:cxn ang="0">
                      <a:pos x="1138" y="1453"/>
                    </a:cxn>
                    <a:cxn ang="0">
                      <a:pos x="891" y="1674"/>
                    </a:cxn>
                    <a:cxn ang="0">
                      <a:pos x="657" y="1884"/>
                    </a:cxn>
                    <a:cxn ang="0">
                      <a:pos x="447" y="2071"/>
                    </a:cxn>
                    <a:cxn ang="0">
                      <a:pos x="268" y="2229"/>
                    </a:cxn>
                    <a:cxn ang="0">
                      <a:pos x="129" y="2354"/>
                    </a:cxn>
                    <a:cxn ang="0">
                      <a:pos x="36" y="2436"/>
                    </a:cxn>
                    <a:cxn ang="0">
                      <a:pos x="0" y="2468"/>
                    </a:cxn>
                    <a:cxn ang="0">
                      <a:pos x="23" y="2474"/>
                    </a:cxn>
                    <a:cxn ang="0">
                      <a:pos x="88" y="2416"/>
                    </a:cxn>
                    <a:cxn ang="0">
                      <a:pos x="204" y="2313"/>
                    </a:cxn>
                    <a:cxn ang="0">
                      <a:pos x="366" y="2169"/>
                    </a:cxn>
                    <a:cxn ang="0">
                      <a:pos x="562" y="1994"/>
                    </a:cxn>
                    <a:cxn ang="0">
                      <a:pos x="785" y="1797"/>
                    </a:cxn>
                    <a:cxn ang="0">
                      <a:pos x="1026" y="1580"/>
                    </a:cxn>
                    <a:cxn ang="0">
                      <a:pos x="1279" y="1353"/>
                    </a:cxn>
                    <a:cxn ang="0">
                      <a:pos x="1536" y="1124"/>
                    </a:cxn>
                    <a:cxn ang="0">
                      <a:pos x="1788" y="898"/>
                    </a:cxn>
                    <a:cxn ang="0">
                      <a:pos x="2030" y="683"/>
                    </a:cxn>
                    <a:cxn ang="0">
                      <a:pos x="2249" y="485"/>
                    </a:cxn>
                    <a:cxn ang="0">
                      <a:pos x="2441" y="315"/>
                    </a:cxn>
                    <a:cxn ang="0">
                      <a:pos x="2597" y="175"/>
                    </a:cxn>
                    <a:cxn ang="0">
                      <a:pos x="2708" y="75"/>
                    </a:cxn>
                    <a:cxn ang="0">
                      <a:pos x="2769" y="22"/>
                    </a:cxn>
                    <a:cxn ang="0">
                      <a:pos x="2777" y="2"/>
                    </a:cxn>
                  </a:cxnLst>
                  <a:rect l="0" t="0" r="r" b="b"/>
                  <a:pathLst>
                    <a:path w="2777" h="2483">
                      <a:moveTo>
                        <a:pt x="2763" y="13"/>
                      </a:moveTo>
                      <a:lnTo>
                        <a:pt x="2764" y="0"/>
                      </a:lnTo>
                      <a:lnTo>
                        <a:pt x="2755" y="7"/>
                      </a:lnTo>
                      <a:lnTo>
                        <a:pt x="2733" y="26"/>
                      </a:lnTo>
                      <a:lnTo>
                        <a:pt x="2697" y="61"/>
                      </a:lnTo>
                      <a:lnTo>
                        <a:pt x="2646" y="105"/>
                      </a:lnTo>
                      <a:lnTo>
                        <a:pt x="2584" y="161"/>
                      </a:lnTo>
                      <a:lnTo>
                        <a:pt x="2512" y="226"/>
                      </a:lnTo>
                      <a:lnTo>
                        <a:pt x="2429" y="300"/>
                      </a:lnTo>
                      <a:lnTo>
                        <a:pt x="2337" y="382"/>
                      </a:lnTo>
                      <a:lnTo>
                        <a:pt x="2237" y="471"/>
                      </a:lnTo>
                      <a:lnTo>
                        <a:pt x="2129" y="567"/>
                      </a:lnTo>
                      <a:lnTo>
                        <a:pt x="2017" y="668"/>
                      </a:lnTo>
                      <a:lnTo>
                        <a:pt x="1898" y="774"/>
                      </a:lnTo>
                      <a:lnTo>
                        <a:pt x="1777" y="884"/>
                      </a:lnTo>
                      <a:lnTo>
                        <a:pt x="1651" y="995"/>
                      </a:lnTo>
                      <a:lnTo>
                        <a:pt x="1525" y="1108"/>
                      </a:lnTo>
                      <a:lnTo>
                        <a:pt x="1396" y="1224"/>
                      </a:lnTo>
                      <a:lnTo>
                        <a:pt x="1267" y="1339"/>
                      </a:lnTo>
                      <a:lnTo>
                        <a:pt x="1138" y="1453"/>
                      </a:lnTo>
                      <a:lnTo>
                        <a:pt x="1013" y="1565"/>
                      </a:lnTo>
                      <a:lnTo>
                        <a:pt x="891" y="1674"/>
                      </a:lnTo>
                      <a:lnTo>
                        <a:pt x="772" y="1781"/>
                      </a:lnTo>
                      <a:lnTo>
                        <a:pt x="657" y="1884"/>
                      </a:lnTo>
                      <a:lnTo>
                        <a:pt x="549" y="1980"/>
                      </a:lnTo>
                      <a:lnTo>
                        <a:pt x="447" y="2071"/>
                      </a:lnTo>
                      <a:lnTo>
                        <a:pt x="353" y="2155"/>
                      </a:lnTo>
                      <a:lnTo>
                        <a:pt x="268" y="2229"/>
                      </a:lnTo>
                      <a:lnTo>
                        <a:pt x="193" y="2297"/>
                      </a:lnTo>
                      <a:lnTo>
                        <a:pt x="129" y="2354"/>
                      </a:lnTo>
                      <a:lnTo>
                        <a:pt x="76" y="2402"/>
                      </a:lnTo>
                      <a:lnTo>
                        <a:pt x="36" y="2436"/>
                      </a:lnTo>
                      <a:lnTo>
                        <a:pt x="11" y="2459"/>
                      </a:lnTo>
                      <a:lnTo>
                        <a:pt x="0" y="2468"/>
                      </a:lnTo>
                      <a:lnTo>
                        <a:pt x="11" y="2483"/>
                      </a:lnTo>
                      <a:lnTo>
                        <a:pt x="23" y="2474"/>
                      </a:lnTo>
                      <a:lnTo>
                        <a:pt x="49" y="2451"/>
                      </a:lnTo>
                      <a:lnTo>
                        <a:pt x="88" y="2416"/>
                      </a:lnTo>
                      <a:lnTo>
                        <a:pt x="141" y="2369"/>
                      </a:lnTo>
                      <a:lnTo>
                        <a:pt x="204" y="2313"/>
                      </a:lnTo>
                      <a:lnTo>
                        <a:pt x="281" y="2245"/>
                      </a:lnTo>
                      <a:lnTo>
                        <a:pt x="366" y="2169"/>
                      </a:lnTo>
                      <a:lnTo>
                        <a:pt x="460" y="2086"/>
                      </a:lnTo>
                      <a:lnTo>
                        <a:pt x="562" y="1994"/>
                      </a:lnTo>
                      <a:lnTo>
                        <a:pt x="670" y="1898"/>
                      </a:lnTo>
                      <a:lnTo>
                        <a:pt x="785" y="1797"/>
                      </a:lnTo>
                      <a:lnTo>
                        <a:pt x="903" y="1689"/>
                      </a:lnTo>
                      <a:lnTo>
                        <a:pt x="1026" y="1580"/>
                      </a:lnTo>
                      <a:lnTo>
                        <a:pt x="1151" y="1467"/>
                      </a:lnTo>
                      <a:lnTo>
                        <a:pt x="1279" y="1353"/>
                      </a:lnTo>
                      <a:lnTo>
                        <a:pt x="1409" y="1239"/>
                      </a:lnTo>
                      <a:lnTo>
                        <a:pt x="1536" y="1124"/>
                      </a:lnTo>
                      <a:lnTo>
                        <a:pt x="1663" y="1010"/>
                      </a:lnTo>
                      <a:lnTo>
                        <a:pt x="1788" y="898"/>
                      </a:lnTo>
                      <a:lnTo>
                        <a:pt x="1911" y="789"/>
                      </a:lnTo>
                      <a:lnTo>
                        <a:pt x="2030" y="683"/>
                      </a:lnTo>
                      <a:lnTo>
                        <a:pt x="2142" y="582"/>
                      </a:lnTo>
                      <a:lnTo>
                        <a:pt x="2249" y="485"/>
                      </a:lnTo>
                      <a:lnTo>
                        <a:pt x="2350" y="396"/>
                      </a:lnTo>
                      <a:lnTo>
                        <a:pt x="2441" y="315"/>
                      </a:lnTo>
                      <a:lnTo>
                        <a:pt x="2525" y="240"/>
                      </a:lnTo>
                      <a:lnTo>
                        <a:pt x="2597" y="175"/>
                      </a:lnTo>
                      <a:lnTo>
                        <a:pt x="2658" y="119"/>
                      </a:lnTo>
                      <a:lnTo>
                        <a:pt x="2708" y="75"/>
                      </a:lnTo>
                      <a:lnTo>
                        <a:pt x="2745" y="42"/>
                      </a:lnTo>
                      <a:lnTo>
                        <a:pt x="2769" y="22"/>
                      </a:lnTo>
                      <a:lnTo>
                        <a:pt x="2776" y="15"/>
                      </a:lnTo>
                      <a:lnTo>
                        <a:pt x="2777" y="2"/>
                      </a:lnTo>
                      <a:lnTo>
                        <a:pt x="2763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5" name="Freeform 1179"/>
                <p:cNvSpPr>
                  <a:spLocks/>
                </p:cNvSpPr>
                <p:nvPr/>
              </p:nvSpPr>
              <p:spPr bwMode="auto">
                <a:xfrm>
                  <a:off x="3962" y="2468"/>
                  <a:ext cx="33" cy="38"/>
                </a:xfrm>
                <a:custGeom>
                  <a:avLst/>
                  <a:gdLst/>
                  <a:ahLst/>
                  <a:cxnLst>
                    <a:cxn ang="0">
                      <a:pos x="12" y="22"/>
                    </a:cxn>
                    <a:cxn ang="0">
                      <a:pos x="0" y="20"/>
                    </a:cxn>
                    <a:cxn ang="0">
                      <a:pos x="118" y="152"/>
                    </a:cxn>
                    <a:cxn ang="0">
                      <a:pos x="132" y="141"/>
                    </a:cxn>
                    <a:cxn ang="0">
                      <a:pos x="13" y="9"/>
                    </a:cxn>
                    <a:cxn ang="0">
                      <a:pos x="0" y="6"/>
                    </a:cxn>
                    <a:cxn ang="0">
                      <a:pos x="13" y="9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12" y="22"/>
                    </a:cxn>
                  </a:cxnLst>
                  <a:rect l="0" t="0" r="r" b="b"/>
                  <a:pathLst>
                    <a:path w="132" h="152">
                      <a:moveTo>
                        <a:pt x="12" y="22"/>
                      </a:moveTo>
                      <a:lnTo>
                        <a:pt x="0" y="20"/>
                      </a:lnTo>
                      <a:lnTo>
                        <a:pt x="118" y="152"/>
                      </a:lnTo>
                      <a:lnTo>
                        <a:pt x="132" y="141"/>
                      </a:lnTo>
                      <a:lnTo>
                        <a:pt x="13" y="9"/>
                      </a:lnTo>
                      <a:lnTo>
                        <a:pt x="0" y="6"/>
                      </a:lnTo>
                      <a:lnTo>
                        <a:pt x="13" y="9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6" name="Freeform 1180"/>
                <p:cNvSpPr>
                  <a:spLocks/>
                </p:cNvSpPr>
                <p:nvPr/>
              </p:nvSpPr>
              <p:spPr bwMode="auto">
                <a:xfrm>
                  <a:off x="3276" y="2469"/>
                  <a:ext cx="690" cy="621"/>
                </a:xfrm>
                <a:custGeom>
                  <a:avLst/>
                  <a:gdLst/>
                  <a:ahLst/>
                  <a:cxnLst>
                    <a:cxn ang="0">
                      <a:pos x="19" y="2481"/>
                    </a:cxn>
                    <a:cxn ang="0">
                      <a:pos x="15" y="2484"/>
                    </a:cxn>
                    <a:cxn ang="0">
                      <a:pos x="2757" y="16"/>
                    </a:cxn>
                    <a:cxn ang="0">
                      <a:pos x="2745" y="0"/>
                    </a:cxn>
                    <a:cxn ang="0">
                      <a:pos x="3" y="2469"/>
                    </a:cxn>
                    <a:cxn ang="0">
                      <a:pos x="0" y="2472"/>
                    </a:cxn>
                    <a:cxn ang="0">
                      <a:pos x="19" y="2481"/>
                    </a:cxn>
                  </a:cxnLst>
                  <a:rect l="0" t="0" r="r" b="b"/>
                  <a:pathLst>
                    <a:path w="2757" h="2484">
                      <a:moveTo>
                        <a:pt x="19" y="2481"/>
                      </a:moveTo>
                      <a:lnTo>
                        <a:pt x="15" y="2484"/>
                      </a:lnTo>
                      <a:lnTo>
                        <a:pt x="2757" y="16"/>
                      </a:lnTo>
                      <a:lnTo>
                        <a:pt x="2745" y="0"/>
                      </a:lnTo>
                      <a:lnTo>
                        <a:pt x="3" y="2469"/>
                      </a:lnTo>
                      <a:lnTo>
                        <a:pt x="0" y="2472"/>
                      </a:lnTo>
                      <a:lnTo>
                        <a:pt x="19" y="24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7" name="Freeform 1181"/>
                <p:cNvSpPr>
                  <a:spLocks/>
                </p:cNvSpPr>
                <p:nvPr/>
              </p:nvSpPr>
              <p:spPr bwMode="auto">
                <a:xfrm>
                  <a:off x="3275" y="2471"/>
                  <a:ext cx="719" cy="651"/>
                </a:xfrm>
                <a:custGeom>
                  <a:avLst/>
                  <a:gdLst/>
                  <a:ahLst/>
                  <a:cxnLst>
                    <a:cxn ang="0">
                      <a:pos x="13" y="2468"/>
                    </a:cxn>
                    <a:cxn ang="0">
                      <a:pos x="2" y="2501"/>
                    </a:cxn>
                    <a:cxn ang="0">
                      <a:pos x="0" y="2529"/>
                    </a:cxn>
                    <a:cxn ang="0">
                      <a:pos x="6" y="2554"/>
                    </a:cxn>
                    <a:cxn ang="0">
                      <a:pos x="20" y="2575"/>
                    </a:cxn>
                    <a:cxn ang="0">
                      <a:pos x="37" y="2589"/>
                    </a:cxn>
                    <a:cxn ang="0">
                      <a:pos x="58" y="2598"/>
                    </a:cxn>
                    <a:cxn ang="0">
                      <a:pos x="83" y="2602"/>
                    </a:cxn>
                    <a:cxn ang="0">
                      <a:pos x="109" y="2600"/>
                    </a:cxn>
                    <a:cxn ang="0">
                      <a:pos x="121" y="2590"/>
                    </a:cxn>
                    <a:cxn ang="0">
                      <a:pos x="145" y="2567"/>
                    </a:cxn>
                    <a:cxn ang="0">
                      <a:pos x="186" y="2533"/>
                    </a:cxn>
                    <a:cxn ang="0">
                      <a:pos x="238" y="2485"/>
                    </a:cxn>
                    <a:cxn ang="0">
                      <a:pos x="303" y="2428"/>
                    </a:cxn>
                    <a:cxn ang="0">
                      <a:pos x="378" y="2362"/>
                    </a:cxn>
                    <a:cxn ang="0">
                      <a:pos x="463" y="2287"/>
                    </a:cxn>
                    <a:cxn ang="0">
                      <a:pos x="557" y="2202"/>
                    </a:cxn>
                    <a:cxn ang="0">
                      <a:pos x="658" y="2111"/>
                    </a:cxn>
                    <a:cxn ang="0">
                      <a:pos x="766" y="2015"/>
                    </a:cxn>
                    <a:cxn ang="0">
                      <a:pos x="881" y="1912"/>
                    </a:cxn>
                    <a:cxn ang="0">
                      <a:pos x="999" y="1805"/>
                    </a:cxn>
                    <a:cxn ang="0">
                      <a:pos x="1123" y="1697"/>
                    </a:cxn>
                    <a:cxn ang="0">
                      <a:pos x="1248" y="1584"/>
                    </a:cxn>
                    <a:cxn ang="0">
                      <a:pos x="1376" y="1470"/>
                    </a:cxn>
                    <a:cxn ang="0">
                      <a:pos x="1505" y="1356"/>
                    </a:cxn>
                    <a:cxn ang="0">
                      <a:pos x="1632" y="1241"/>
                    </a:cxn>
                    <a:cxn ang="0">
                      <a:pos x="1760" y="1127"/>
                    </a:cxn>
                    <a:cxn ang="0">
                      <a:pos x="1885" y="1015"/>
                    </a:cxn>
                    <a:cxn ang="0">
                      <a:pos x="2007" y="905"/>
                    </a:cxn>
                    <a:cxn ang="0">
                      <a:pos x="2127" y="800"/>
                    </a:cxn>
                    <a:cxn ang="0">
                      <a:pos x="2238" y="699"/>
                    </a:cxn>
                    <a:cxn ang="0">
                      <a:pos x="2346" y="602"/>
                    </a:cxn>
                    <a:cxn ang="0">
                      <a:pos x="2447" y="513"/>
                    </a:cxn>
                    <a:cxn ang="0">
                      <a:pos x="2539" y="431"/>
                    </a:cxn>
                    <a:cxn ang="0">
                      <a:pos x="2621" y="357"/>
                    </a:cxn>
                    <a:cxn ang="0">
                      <a:pos x="2694" y="292"/>
                    </a:cxn>
                    <a:cxn ang="0">
                      <a:pos x="2756" y="236"/>
                    </a:cxn>
                    <a:cxn ang="0">
                      <a:pos x="2806" y="192"/>
                    </a:cxn>
                    <a:cxn ang="0">
                      <a:pos x="2843" y="159"/>
                    </a:cxn>
                    <a:cxn ang="0">
                      <a:pos x="2865" y="139"/>
                    </a:cxn>
                    <a:cxn ang="0">
                      <a:pos x="2873" y="131"/>
                    </a:cxn>
                    <a:cxn ang="0">
                      <a:pos x="2754" y="0"/>
                    </a:cxn>
                    <a:cxn ang="0">
                      <a:pos x="13" y="2468"/>
                    </a:cxn>
                  </a:cxnLst>
                  <a:rect l="0" t="0" r="r" b="b"/>
                  <a:pathLst>
                    <a:path w="2873" h="2602">
                      <a:moveTo>
                        <a:pt x="13" y="2468"/>
                      </a:moveTo>
                      <a:lnTo>
                        <a:pt x="2" y="2501"/>
                      </a:lnTo>
                      <a:lnTo>
                        <a:pt x="0" y="2529"/>
                      </a:lnTo>
                      <a:lnTo>
                        <a:pt x="6" y="2554"/>
                      </a:lnTo>
                      <a:lnTo>
                        <a:pt x="20" y="2575"/>
                      </a:lnTo>
                      <a:lnTo>
                        <a:pt x="37" y="2589"/>
                      </a:lnTo>
                      <a:lnTo>
                        <a:pt x="58" y="2598"/>
                      </a:lnTo>
                      <a:lnTo>
                        <a:pt x="83" y="2602"/>
                      </a:lnTo>
                      <a:lnTo>
                        <a:pt x="109" y="2600"/>
                      </a:lnTo>
                      <a:lnTo>
                        <a:pt x="121" y="2590"/>
                      </a:lnTo>
                      <a:lnTo>
                        <a:pt x="145" y="2567"/>
                      </a:lnTo>
                      <a:lnTo>
                        <a:pt x="186" y="2533"/>
                      </a:lnTo>
                      <a:lnTo>
                        <a:pt x="238" y="2485"/>
                      </a:lnTo>
                      <a:lnTo>
                        <a:pt x="303" y="2428"/>
                      </a:lnTo>
                      <a:lnTo>
                        <a:pt x="378" y="2362"/>
                      </a:lnTo>
                      <a:lnTo>
                        <a:pt x="463" y="2287"/>
                      </a:lnTo>
                      <a:lnTo>
                        <a:pt x="557" y="2202"/>
                      </a:lnTo>
                      <a:lnTo>
                        <a:pt x="658" y="2111"/>
                      </a:lnTo>
                      <a:lnTo>
                        <a:pt x="766" y="2015"/>
                      </a:lnTo>
                      <a:lnTo>
                        <a:pt x="881" y="1912"/>
                      </a:lnTo>
                      <a:lnTo>
                        <a:pt x="999" y="1805"/>
                      </a:lnTo>
                      <a:lnTo>
                        <a:pt x="1123" y="1697"/>
                      </a:lnTo>
                      <a:lnTo>
                        <a:pt x="1248" y="1584"/>
                      </a:lnTo>
                      <a:lnTo>
                        <a:pt x="1376" y="1470"/>
                      </a:lnTo>
                      <a:lnTo>
                        <a:pt x="1505" y="1356"/>
                      </a:lnTo>
                      <a:lnTo>
                        <a:pt x="1632" y="1241"/>
                      </a:lnTo>
                      <a:lnTo>
                        <a:pt x="1760" y="1127"/>
                      </a:lnTo>
                      <a:lnTo>
                        <a:pt x="1885" y="1015"/>
                      </a:lnTo>
                      <a:lnTo>
                        <a:pt x="2007" y="905"/>
                      </a:lnTo>
                      <a:lnTo>
                        <a:pt x="2127" y="800"/>
                      </a:lnTo>
                      <a:lnTo>
                        <a:pt x="2238" y="699"/>
                      </a:lnTo>
                      <a:lnTo>
                        <a:pt x="2346" y="602"/>
                      </a:lnTo>
                      <a:lnTo>
                        <a:pt x="2447" y="513"/>
                      </a:lnTo>
                      <a:lnTo>
                        <a:pt x="2539" y="431"/>
                      </a:lnTo>
                      <a:lnTo>
                        <a:pt x="2621" y="357"/>
                      </a:lnTo>
                      <a:lnTo>
                        <a:pt x="2694" y="292"/>
                      </a:lnTo>
                      <a:lnTo>
                        <a:pt x="2756" y="236"/>
                      </a:lnTo>
                      <a:lnTo>
                        <a:pt x="2806" y="192"/>
                      </a:lnTo>
                      <a:lnTo>
                        <a:pt x="2843" y="159"/>
                      </a:lnTo>
                      <a:lnTo>
                        <a:pt x="2865" y="139"/>
                      </a:lnTo>
                      <a:lnTo>
                        <a:pt x="2873" y="131"/>
                      </a:lnTo>
                      <a:lnTo>
                        <a:pt x="2754" y="0"/>
                      </a:lnTo>
                      <a:lnTo>
                        <a:pt x="13" y="246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8" name="Freeform 1182"/>
                <p:cNvSpPr>
                  <a:spLocks/>
                </p:cNvSpPr>
                <p:nvPr/>
              </p:nvSpPr>
              <p:spPr bwMode="auto">
                <a:xfrm>
                  <a:off x="3273" y="3087"/>
                  <a:ext cx="31" cy="37"/>
                </a:xfrm>
                <a:custGeom>
                  <a:avLst/>
                  <a:gdLst/>
                  <a:ahLst/>
                  <a:cxnLst>
                    <a:cxn ang="0">
                      <a:pos x="112" y="129"/>
                    </a:cxn>
                    <a:cxn ang="0">
                      <a:pos x="117" y="127"/>
                    </a:cxn>
                    <a:cxn ang="0">
                      <a:pos x="92" y="129"/>
                    </a:cxn>
                    <a:cxn ang="0">
                      <a:pos x="69" y="126"/>
                    </a:cxn>
                    <a:cxn ang="0">
                      <a:pos x="51" y="118"/>
                    </a:cxn>
                    <a:cxn ang="0">
                      <a:pos x="36" y="106"/>
                    </a:cxn>
                    <a:cxn ang="0">
                      <a:pos x="25" y="88"/>
                    </a:cxn>
                    <a:cxn ang="0">
                      <a:pos x="18" y="66"/>
                    </a:cxn>
                    <a:cxn ang="0">
                      <a:pos x="20" y="39"/>
                    </a:cxn>
                    <a:cxn ang="0">
                      <a:pos x="31" y="9"/>
                    </a:cxn>
                    <a:cxn ang="0">
                      <a:pos x="12" y="0"/>
                    </a:cxn>
                    <a:cxn ang="0">
                      <a:pos x="2" y="37"/>
                    </a:cxn>
                    <a:cxn ang="0">
                      <a:pos x="0" y="66"/>
                    </a:cxn>
                    <a:cxn ang="0">
                      <a:pos x="7" y="96"/>
                    </a:cxn>
                    <a:cxn ang="0">
                      <a:pos x="22" y="118"/>
                    </a:cxn>
                    <a:cxn ang="0">
                      <a:pos x="41" y="135"/>
                    </a:cxn>
                    <a:cxn ang="0">
                      <a:pos x="66" y="144"/>
                    </a:cxn>
                    <a:cxn ang="0">
                      <a:pos x="92" y="148"/>
                    </a:cxn>
                    <a:cxn ang="0">
                      <a:pos x="119" y="146"/>
                    </a:cxn>
                    <a:cxn ang="0">
                      <a:pos x="123" y="144"/>
                    </a:cxn>
                    <a:cxn ang="0">
                      <a:pos x="112" y="129"/>
                    </a:cxn>
                  </a:cxnLst>
                  <a:rect l="0" t="0" r="r" b="b"/>
                  <a:pathLst>
                    <a:path w="123" h="148">
                      <a:moveTo>
                        <a:pt x="112" y="129"/>
                      </a:moveTo>
                      <a:lnTo>
                        <a:pt x="117" y="127"/>
                      </a:lnTo>
                      <a:lnTo>
                        <a:pt x="92" y="129"/>
                      </a:lnTo>
                      <a:lnTo>
                        <a:pt x="69" y="126"/>
                      </a:lnTo>
                      <a:lnTo>
                        <a:pt x="51" y="118"/>
                      </a:lnTo>
                      <a:lnTo>
                        <a:pt x="36" y="106"/>
                      </a:lnTo>
                      <a:lnTo>
                        <a:pt x="25" y="88"/>
                      </a:lnTo>
                      <a:lnTo>
                        <a:pt x="18" y="66"/>
                      </a:lnTo>
                      <a:lnTo>
                        <a:pt x="20" y="39"/>
                      </a:lnTo>
                      <a:lnTo>
                        <a:pt x="31" y="9"/>
                      </a:lnTo>
                      <a:lnTo>
                        <a:pt x="12" y="0"/>
                      </a:lnTo>
                      <a:lnTo>
                        <a:pt x="2" y="37"/>
                      </a:lnTo>
                      <a:lnTo>
                        <a:pt x="0" y="66"/>
                      </a:lnTo>
                      <a:lnTo>
                        <a:pt x="7" y="96"/>
                      </a:lnTo>
                      <a:lnTo>
                        <a:pt x="22" y="118"/>
                      </a:lnTo>
                      <a:lnTo>
                        <a:pt x="41" y="135"/>
                      </a:lnTo>
                      <a:lnTo>
                        <a:pt x="66" y="144"/>
                      </a:lnTo>
                      <a:lnTo>
                        <a:pt x="92" y="148"/>
                      </a:lnTo>
                      <a:lnTo>
                        <a:pt x="119" y="146"/>
                      </a:lnTo>
                      <a:lnTo>
                        <a:pt x="123" y="144"/>
                      </a:lnTo>
                      <a:lnTo>
                        <a:pt x="112" y="1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59" name="Freeform 1183"/>
                <p:cNvSpPr>
                  <a:spLocks/>
                </p:cNvSpPr>
                <p:nvPr/>
              </p:nvSpPr>
              <p:spPr bwMode="auto">
                <a:xfrm>
                  <a:off x="3301" y="2502"/>
                  <a:ext cx="694" cy="621"/>
                </a:xfrm>
                <a:custGeom>
                  <a:avLst/>
                  <a:gdLst/>
                  <a:ahLst/>
                  <a:cxnLst>
                    <a:cxn ang="0">
                      <a:pos x="2764" y="0"/>
                    </a:cxn>
                    <a:cxn ang="0">
                      <a:pos x="2733" y="26"/>
                    </a:cxn>
                    <a:cxn ang="0">
                      <a:pos x="2646" y="105"/>
                    </a:cxn>
                    <a:cxn ang="0">
                      <a:pos x="2512" y="226"/>
                    </a:cxn>
                    <a:cxn ang="0">
                      <a:pos x="2337" y="382"/>
                    </a:cxn>
                    <a:cxn ang="0">
                      <a:pos x="2129" y="567"/>
                    </a:cxn>
                    <a:cxn ang="0">
                      <a:pos x="1898" y="774"/>
                    </a:cxn>
                    <a:cxn ang="0">
                      <a:pos x="1651" y="995"/>
                    </a:cxn>
                    <a:cxn ang="0">
                      <a:pos x="1396" y="1224"/>
                    </a:cxn>
                    <a:cxn ang="0">
                      <a:pos x="1138" y="1453"/>
                    </a:cxn>
                    <a:cxn ang="0">
                      <a:pos x="891" y="1674"/>
                    </a:cxn>
                    <a:cxn ang="0">
                      <a:pos x="657" y="1884"/>
                    </a:cxn>
                    <a:cxn ang="0">
                      <a:pos x="447" y="2071"/>
                    </a:cxn>
                    <a:cxn ang="0">
                      <a:pos x="268" y="2229"/>
                    </a:cxn>
                    <a:cxn ang="0">
                      <a:pos x="129" y="2354"/>
                    </a:cxn>
                    <a:cxn ang="0">
                      <a:pos x="36" y="2436"/>
                    </a:cxn>
                    <a:cxn ang="0">
                      <a:pos x="0" y="2468"/>
                    </a:cxn>
                    <a:cxn ang="0">
                      <a:pos x="23" y="2474"/>
                    </a:cxn>
                    <a:cxn ang="0">
                      <a:pos x="88" y="2416"/>
                    </a:cxn>
                    <a:cxn ang="0">
                      <a:pos x="204" y="2313"/>
                    </a:cxn>
                    <a:cxn ang="0">
                      <a:pos x="366" y="2169"/>
                    </a:cxn>
                    <a:cxn ang="0">
                      <a:pos x="562" y="1994"/>
                    </a:cxn>
                    <a:cxn ang="0">
                      <a:pos x="785" y="1797"/>
                    </a:cxn>
                    <a:cxn ang="0">
                      <a:pos x="1026" y="1580"/>
                    </a:cxn>
                    <a:cxn ang="0">
                      <a:pos x="1279" y="1353"/>
                    </a:cxn>
                    <a:cxn ang="0">
                      <a:pos x="1536" y="1124"/>
                    </a:cxn>
                    <a:cxn ang="0">
                      <a:pos x="1788" y="898"/>
                    </a:cxn>
                    <a:cxn ang="0">
                      <a:pos x="2030" y="683"/>
                    </a:cxn>
                    <a:cxn ang="0">
                      <a:pos x="2249" y="485"/>
                    </a:cxn>
                    <a:cxn ang="0">
                      <a:pos x="2441" y="315"/>
                    </a:cxn>
                    <a:cxn ang="0">
                      <a:pos x="2597" y="175"/>
                    </a:cxn>
                    <a:cxn ang="0">
                      <a:pos x="2708" y="75"/>
                    </a:cxn>
                    <a:cxn ang="0">
                      <a:pos x="2769" y="22"/>
                    </a:cxn>
                    <a:cxn ang="0">
                      <a:pos x="2777" y="2"/>
                    </a:cxn>
                  </a:cxnLst>
                  <a:rect l="0" t="0" r="r" b="b"/>
                  <a:pathLst>
                    <a:path w="2777" h="2483">
                      <a:moveTo>
                        <a:pt x="2763" y="13"/>
                      </a:moveTo>
                      <a:lnTo>
                        <a:pt x="2764" y="0"/>
                      </a:lnTo>
                      <a:lnTo>
                        <a:pt x="2755" y="7"/>
                      </a:lnTo>
                      <a:lnTo>
                        <a:pt x="2733" y="26"/>
                      </a:lnTo>
                      <a:lnTo>
                        <a:pt x="2697" y="61"/>
                      </a:lnTo>
                      <a:lnTo>
                        <a:pt x="2646" y="105"/>
                      </a:lnTo>
                      <a:lnTo>
                        <a:pt x="2584" y="161"/>
                      </a:lnTo>
                      <a:lnTo>
                        <a:pt x="2512" y="226"/>
                      </a:lnTo>
                      <a:lnTo>
                        <a:pt x="2429" y="300"/>
                      </a:lnTo>
                      <a:lnTo>
                        <a:pt x="2337" y="382"/>
                      </a:lnTo>
                      <a:lnTo>
                        <a:pt x="2237" y="471"/>
                      </a:lnTo>
                      <a:lnTo>
                        <a:pt x="2129" y="567"/>
                      </a:lnTo>
                      <a:lnTo>
                        <a:pt x="2017" y="668"/>
                      </a:lnTo>
                      <a:lnTo>
                        <a:pt x="1898" y="774"/>
                      </a:lnTo>
                      <a:lnTo>
                        <a:pt x="1777" y="884"/>
                      </a:lnTo>
                      <a:lnTo>
                        <a:pt x="1651" y="995"/>
                      </a:lnTo>
                      <a:lnTo>
                        <a:pt x="1525" y="1108"/>
                      </a:lnTo>
                      <a:lnTo>
                        <a:pt x="1396" y="1224"/>
                      </a:lnTo>
                      <a:lnTo>
                        <a:pt x="1267" y="1339"/>
                      </a:lnTo>
                      <a:lnTo>
                        <a:pt x="1138" y="1453"/>
                      </a:lnTo>
                      <a:lnTo>
                        <a:pt x="1013" y="1565"/>
                      </a:lnTo>
                      <a:lnTo>
                        <a:pt x="891" y="1674"/>
                      </a:lnTo>
                      <a:lnTo>
                        <a:pt x="772" y="1781"/>
                      </a:lnTo>
                      <a:lnTo>
                        <a:pt x="657" y="1884"/>
                      </a:lnTo>
                      <a:lnTo>
                        <a:pt x="549" y="1980"/>
                      </a:lnTo>
                      <a:lnTo>
                        <a:pt x="447" y="2071"/>
                      </a:lnTo>
                      <a:lnTo>
                        <a:pt x="353" y="2155"/>
                      </a:lnTo>
                      <a:lnTo>
                        <a:pt x="268" y="2229"/>
                      </a:lnTo>
                      <a:lnTo>
                        <a:pt x="193" y="2297"/>
                      </a:lnTo>
                      <a:lnTo>
                        <a:pt x="129" y="2354"/>
                      </a:lnTo>
                      <a:lnTo>
                        <a:pt x="76" y="2402"/>
                      </a:lnTo>
                      <a:lnTo>
                        <a:pt x="36" y="2436"/>
                      </a:lnTo>
                      <a:lnTo>
                        <a:pt x="11" y="2459"/>
                      </a:lnTo>
                      <a:lnTo>
                        <a:pt x="0" y="2468"/>
                      </a:lnTo>
                      <a:lnTo>
                        <a:pt x="11" y="2483"/>
                      </a:lnTo>
                      <a:lnTo>
                        <a:pt x="23" y="2474"/>
                      </a:lnTo>
                      <a:lnTo>
                        <a:pt x="49" y="2451"/>
                      </a:lnTo>
                      <a:lnTo>
                        <a:pt x="88" y="2416"/>
                      </a:lnTo>
                      <a:lnTo>
                        <a:pt x="141" y="2369"/>
                      </a:lnTo>
                      <a:lnTo>
                        <a:pt x="204" y="2313"/>
                      </a:lnTo>
                      <a:lnTo>
                        <a:pt x="281" y="2245"/>
                      </a:lnTo>
                      <a:lnTo>
                        <a:pt x="366" y="2169"/>
                      </a:lnTo>
                      <a:lnTo>
                        <a:pt x="460" y="2086"/>
                      </a:lnTo>
                      <a:lnTo>
                        <a:pt x="562" y="1994"/>
                      </a:lnTo>
                      <a:lnTo>
                        <a:pt x="670" y="1898"/>
                      </a:lnTo>
                      <a:lnTo>
                        <a:pt x="785" y="1797"/>
                      </a:lnTo>
                      <a:lnTo>
                        <a:pt x="903" y="1689"/>
                      </a:lnTo>
                      <a:lnTo>
                        <a:pt x="1026" y="1580"/>
                      </a:lnTo>
                      <a:lnTo>
                        <a:pt x="1151" y="1467"/>
                      </a:lnTo>
                      <a:lnTo>
                        <a:pt x="1279" y="1353"/>
                      </a:lnTo>
                      <a:lnTo>
                        <a:pt x="1409" y="1239"/>
                      </a:lnTo>
                      <a:lnTo>
                        <a:pt x="1536" y="1124"/>
                      </a:lnTo>
                      <a:lnTo>
                        <a:pt x="1663" y="1010"/>
                      </a:lnTo>
                      <a:lnTo>
                        <a:pt x="1788" y="898"/>
                      </a:lnTo>
                      <a:lnTo>
                        <a:pt x="1911" y="789"/>
                      </a:lnTo>
                      <a:lnTo>
                        <a:pt x="2030" y="683"/>
                      </a:lnTo>
                      <a:lnTo>
                        <a:pt x="2142" y="582"/>
                      </a:lnTo>
                      <a:lnTo>
                        <a:pt x="2249" y="485"/>
                      </a:lnTo>
                      <a:lnTo>
                        <a:pt x="2350" y="396"/>
                      </a:lnTo>
                      <a:lnTo>
                        <a:pt x="2441" y="315"/>
                      </a:lnTo>
                      <a:lnTo>
                        <a:pt x="2525" y="240"/>
                      </a:lnTo>
                      <a:lnTo>
                        <a:pt x="2597" y="175"/>
                      </a:lnTo>
                      <a:lnTo>
                        <a:pt x="2658" y="119"/>
                      </a:lnTo>
                      <a:lnTo>
                        <a:pt x="2708" y="75"/>
                      </a:lnTo>
                      <a:lnTo>
                        <a:pt x="2745" y="42"/>
                      </a:lnTo>
                      <a:lnTo>
                        <a:pt x="2769" y="22"/>
                      </a:lnTo>
                      <a:lnTo>
                        <a:pt x="2776" y="15"/>
                      </a:lnTo>
                      <a:lnTo>
                        <a:pt x="2777" y="2"/>
                      </a:lnTo>
                      <a:lnTo>
                        <a:pt x="2763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0" name="Freeform 1184"/>
                <p:cNvSpPr>
                  <a:spLocks/>
                </p:cNvSpPr>
                <p:nvPr/>
              </p:nvSpPr>
              <p:spPr bwMode="auto">
                <a:xfrm>
                  <a:off x="3961" y="2468"/>
                  <a:ext cx="33" cy="38"/>
                </a:xfrm>
                <a:custGeom>
                  <a:avLst/>
                  <a:gdLst/>
                  <a:ahLst/>
                  <a:cxnLst>
                    <a:cxn ang="0">
                      <a:pos x="12" y="22"/>
                    </a:cxn>
                    <a:cxn ang="0">
                      <a:pos x="0" y="20"/>
                    </a:cxn>
                    <a:cxn ang="0">
                      <a:pos x="118" y="152"/>
                    </a:cxn>
                    <a:cxn ang="0">
                      <a:pos x="133" y="141"/>
                    </a:cxn>
                    <a:cxn ang="0">
                      <a:pos x="13" y="9"/>
                    </a:cxn>
                    <a:cxn ang="0">
                      <a:pos x="1" y="6"/>
                    </a:cxn>
                    <a:cxn ang="0">
                      <a:pos x="13" y="9"/>
                    </a:cxn>
                    <a:cxn ang="0">
                      <a:pos x="7" y="0"/>
                    </a:cxn>
                    <a:cxn ang="0">
                      <a:pos x="1" y="6"/>
                    </a:cxn>
                    <a:cxn ang="0">
                      <a:pos x="12" y="22"/>
                    </a:cxn>
                  </a:cxnLst>
                  <a:rect l="0" t="0" r="r" b="b"/>
                  <a:pathLst>
                    <a:path w="133" h="152">
                      <a:moveTo>
                        <a:pt x="12" y="22"/>
                      </a:moveTo>
                      <a:lnTo>
                        <a:pt x="0" y="20"/>
                      </a:lnTo>
                      <a:lnTo>
                        <a:pt x="118" y="152"/>
                      </a:lnTo>
                      <a:lnTo>
                        <a:pt x="133" y="141"/>
                      </a:lnTo>
                      <a:lnTo>
                        <a:pt x="13" y="9"/>
                      </a:lnTo>
                      <a:lnTo>
                        <a:pt x="1" y="6"/>
                      </a:lnTo>
                      <a:lnTo>
                        <a:pt x="13" y="9"/>
                      </a:lnTo>
                      <a:lnTo>
                        <a:pt x="7" y="0"/>
                      </a:lnTo>
                      <a:lnTo>
                        <a:pt x="1" y="6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FFFF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1" name="Freeform 1185"/>
                <p:cNvSpPr>
                  <a:spLocks/>
                </p:cNvSpPr>
                <p:nvPr/>
              </p:nvSpPr>
              <p:spPr bwMode="auto">
                <a:xfrm>
                  <a:off x="3276" y="2469"/>
                  <a:ext cx="690" cy="621"/>
                </a:xfrm>
                <a:custGeom>
                  <a:avLst/>
                  <a:gdLst/>
                  <a:ahLst/>
                  <a:cxnLst>
                    <a:cxn ang="0">
                      <a:pos x="19" y="2481"/>
                    </a:cxn>
                    <a:cxn ang="0">
                      <a:pos x="15" y="2484"/>
                    </a:cxn>
                    <a:cxn ang="0">
                      <a:pos x="2757" y="16"/>
                    </a:cxn>
                    <a:cxn ang="0">
                      <a:pos x="2745" y="0"/>
                    </a:cxn>
                    <a:cxn ang="0">
                      <a:pos x="3" y="2469"/>
                    </a:cxn>
                    <a:cxn ang="0">
                      <a:pos x="0" y="2472"/>
                    </a:cxn>
                    <a:cxn ang="0">
                      <a:pos x="19" y="2481"/>
                    </a:cxn>
                  </a:cxnLst>
                  <a:rect l="0" t="0" r="r" b="b"/>
                  <a:pathLst>
                    <a:path w="2757" h="2484">
                      <a:moveTo>
                        <a:pt x="19" y="2481"/>
                      </a:moveTo>
                      <a:lnTo>
                        <a:pt x="15" y="2484"/>
                      </a:lnTo>
                      <a:lnTo>
                        <a:pt x="2757" y="16"/>
                      </a:lnTo>
                      <a:lnTo>
                        <a:pt x="2745" y="0"/>
                      </a:lnTo>
                      <a:lnTo>
                        <a:pt x="3" y="2469"/>
                      </a:lnTo>
                      <a:lnTo>
                        <a:pt x="0" y="2472"/>
                      </a:lnTo>
                      <a:lnTo>
                        <a:pt x="19" y="24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2" name="Freeform 1186"/>
                <p:cNvSpPr>
                  <a:spLocks/>
                </p:cNvSpPr>
                <p:nvPr/>
              </p:nvSpPr>
              <p:spPr bwMode="auto">
                <a:xfrm>
                  <a:off x="3935" y="2325"/>
                  <a:ext cx="199" cy="212"/>
                </a:xfrm>
                <a:custGeom>
                  <a:avLst/>
                  <a:gdLst/>
                  <a:ahLst/>
                  <a:cxnLst>
                    <a:cxn ang="0">
                      <a:pos x="516" y="87"/>
                    </a:cxn>
                    <a:cxn ang="0">
                      <a:pos x="733" y="336"/>
                    </a:cxn>
                    <a:cxn ang="0">
                      <a:pos x="800" y="468"/>
                    </a:cxn>
                    <a:cxn ang="0">
                      <a:pos x="800" y="607"/>
                    </a:cxn>
                    <a:cxn ang="0">
                      <a:pos x="761" y="698"/>
                    </a:cxn>
                    <a:cxn ang="0">
                      <a:pos x="710" y="760"/>
                    </a:cxn>
                    <a:cxn ang="0">
                      <a:pos x="533" y="845"/>
                    </a:cxn>
                    <a:cxn ang="0">
                      <a:pos x="363" y="806"/>
                    </a:cxn>
                    <a:cxn ang="0">
                      <a:pos x="152" y="594"/>
                    </a:cxn>
                    <a:cxn ang="0">
                      <a:pos x="81" y="483"/>
                    </a:cxn>
                    <a:cxn ang="0">
                      <a:pos x="16" y="390"/>
                    </a:cxn>
                    <a:cxn ang="0">
                      <a:pos x="0" y="246"/>
                    </a:cxn>
                    <a:cxn ang="0">
                      <a:pos x="47" y="143"/>
                    </a:cxn>
                    <a:cxn ang="0">
                      <a:pos x="106" y="61"/>
                    </a:cxn>
                    <a:cxn ang="0">
                      <a:pos x="195" y="8"/>
                    </a:cxn>
                    <a:cxn ang="0">
                      <a:pos x="349" y="0"/>
                    </a:cxn>
                    <a:cxn ang="0">
                      <a:pos x="516" y="87"/>
                    </a:cxn>
                  </a:cxnLst>
                  <a:rect l="0" t="0" r="r" b="b"/>
                  <a:pathLst>
                    <a:path w="800" h="845">
                      <a:moveTo>
                        <a:pt x="516" y="87"/>
                      </a:moveTo>
                      <a:lnTo>
                        <a:pt x="733" y="336"/>
                      </a:lnTo>
                      <a:lnTo>
                        <a:pt x="800" y="468"/>
                      </a:lnTo>
                      <a:lnTo>
                        <a:pt x="800" y="607"/>
                      </a:lnTo>
                      <a:lnTo>
                        <a:pt x="761" y="698"/>
                      </a:lnTo>
                      <a:lnTo>
                        <a:pt x="710" y="760"/>
                      </a:lnTo>
                      <a:lnTo>
                        <a:pt x="533" y="845"/>
                      </a:lnTo>
                      <a:lnTo>
                        <a:pt x="363" y="806"/>
                      </a:lnTo>
                      <a:lnTo>
                        <a:pt x="152" y="594"/>
                      </a:lnTo>
                      <a:lnTo>
                        <a:pt x="81" y="483"/>
                      </a:lnTo>
                      <a:lnTo>
                        <a:pt x="16" y="390"/>
                      </a:lnTo>
                      <a:lnTo>
                        <a:pt x="0" y="246"/>
                      </a:lnTo>
                      <a:lnTo>
                        <a:pt x="47" y="143"/>
                      </a:lnTo>
                      <a:lnTo>
                        <a:pt x="106" y="61"/>
                      </a:lnTo>
                      <a:lnTo>
                        <a:pt x="195" y="8"/>
                      </a:lnTo>
                      <a:lnTo>
                        <a:pt x="349" y="0"/>
                      </a:lnTo>
                      <a:lnTo>
                        <a:pt x="516" y="8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3" name="Freeform 1187"/>
                <p:cNvSpPr>
                  <a:spLocks/>
                </p:cNvSpPr>
                <p:nvPr/>
              </p:nvSpPr>
              <p:spPr bwMode="auto">
                <a:xfrm>
                  <a:off x="4062" y="2346"/>
                  <a:ext cx="58" cy="65"/>
                </a:xfrm>
                <a:custGeom>
                  <a:avLst/>
                  <a:gdLst/>
                  <a:ahLst/>
                  <a:cxnLst>
                    <a:cxn ang="0">
                      <a:pos x="232" y="251"/>
                    </a:cxn>
                    <a:cxn ang="0">
                      <a:pos x="15" y="0"/>
                    </a:cxn>
                    <a:cxn ang="0">
                      <a:pos x="0" y="12"/>
                    </a:cxn>
                    <a:cxn ang="0">
                      <a:pos x="219" y="263"/>
                    </a:cxn>
                    <a:cxn ang="0">
                      <a:pos x="232" y="251"/>
                    </a:cxn>
                  </a:cxnLst>
                  <a:rect l="0" t="0" r="r" b="b"/>
                  <a:pathLst>
                    <a:path w="232" h="263">
                      <a:moveTo>
                        <a:pt x="232" y="251"/>
                      </a:moveTo>
                      <a:lnTo>
                        <a:pt x="15" y="0"/>
                      </a:lnTo>
                      <a:lnTo>
                        <a:pt x="0" y="12"/>
                      </a:lnTo>
                      <a:lnTo>
                        <a:pt x="219" y="263"/>
                      </a:lnTo>
                      <a:lnTo>
                        <a:pt x="232" y="25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4" name="Freeform 1188"/>
                <p:cNvSpPr>
                  <a:spLocks/>
                </p:cNvSpPr>
                <p:nvPr/>
              </p:nvSpPr>
              <p:spPr bwMode="auto">
                <a:xfrm>
                  <a:off x="4110" y="2408"/>
                  <a:ext cx="28" cy="109"/>
                </a:xfrm>
                <a:custGeom>
                  <a:avLst/>
                  <a:gdLst/>
                  <a:ahLst/>
                  <a:cxnLst>
                    <a:cxn ang="0">
                      <a:pos x="13" y="435"/>
                    </a:cxn>
                    <a:cxn ang="0">
                      <a:pos x="55" y="387"/>
                    </a:cxn>
                    <a:cxn ang="0">
                      <a:pos x="85" y="336"/>
                    </a:cxn>
                    <a:cxn ang="0">
                      <a:pos x="104" y="280"/>
                    </a:cxn>
                    <a:cxn ang="0">
                      <a:pos x="112" y="222"/>
                    </a:cxn>
                    <a:cxn ang="0">
                      <a:pos x="111" y="163"/>
                    </a:cxn>
                    <a:cxn ang="0">
                      <a:pos x="98" y="105"/>
                    </a:cxn>
                    <a:cxn ang="0">
                      <a:pos x="73" y="50"/>
                    </a:cxn>
                    <a:cxn ang="0">
                      <a:pos x="37" y="0"/>
                    </a:cxn>
                    <a:cxn ang="0">
                      <a:pos x="24" y="12"/>
                    </a:cxn>
                    <a:cxn ang="0">
                      <a:pos x="57" y="60"/>
                    </a:cxn>
                    <a:cxn ang="0">
                      <a:pos x="79" y="111"/>
                    </a:cxn>
                    <a:cxn ang="0">
                      <a:pos x="92" y="165"/>
                    </a:cxn>
                    <a:cxn ang="0">
                      <a:pos x="94" y="222"/>
                    </a:cxn>
                    <a:cxn ang="0">
                      <a:pos x="85" y="277"/>
                    </a:cxn>
                    <a:cxn ang="0">
                      <a:pos x="66" y="328"/>
                    </a:cxn>
                    <a:cxn ang="0">
                      <a:pos x="39" y="378"/>
                    </a:cxn>
                    <a:cxn ang="0">
                      <a:pos x="0" y="421"/>
                    </a:cxn>
                    <a:cxn ang="0">
                      <a:pos x="13" y="435"/>
                    </a:cxn>
                  </a:cxnLst>
                  <a:rect l="0" t="0" r="r" b="b"/>
                  <a:pathLst>
                    <a:path w="112" h="435">
                      <a:moveTo>
                        <a:pt x="13" y="435"/>
                      </a:moveTo>
                      <a:lnTo>
                        <a:pt x="55" y="387"/>
                      </a:lnTo>
                      <a:lnTo>
                        <a:pt x="85" y="336"/>
                      </a:lnTo>
                      <a:lnTo>
                        <a:pt x="104" y="280"/>
                      </a:lnTo>
                      <a:lnTo>
                        <a:pt x="112" y="222"/>
                      </a:lnTo>
                      <a:lnTo>
                        <a:pt x="111" y="163"/>
                      </a:lnTo>
                      <a:lnTo>
                        <a:pt x="98" y="105"/>
                      </a:lnTo>
                      <a:lnTo>
                        <a:pt x="73" y="5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57" y="60"/>
                      </a:lnTo>
                      <a:lnTo>
                        <a:pt x="79" y="111"/>
                      </a:lnTo>
                      <a:lnTo>
                        <a:pt x="92" y="165"/>
                      </a:lnTo>
                      <a:lnTo>
                        <a:pt x="94" y="222"/>
                      </a:lnTo>
                      <a:lnTo>
                        <a:pt x="85" y="277"/>
                      </a:lnTo>
                      <a:lnTo>
                        <a:pt x="66" y="328"/>
                      </a:lnTo>
                      <a:lnTo>
                        <a:pt x="39" y="378"/>
                      </a:lnTo>
                      <a:lnTo>
                        <a:pt x="0" y="421"/>
                      </a:lnTo>
                      <a:lnTo>
                        <a:pt x="13" y="4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5" name="Freeform 1189"/>
                <p:cNvSpPr>
                  <a:spLocks/>
                </p:cNvSpPr>
                <p:nvPr/>
              </p:nvSpPr>
              <p:spPr bwMode="auto">
                <a:xfrm>
                  <a:off x="4110" y="2514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6" y="7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FFF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6" name="Freeform 1190"/>
                <p:cNvSpPr>
                  <a:spLocks/>
                </p:cNvSpPr>
                <p:nvPr/>
              </p:nvSpPr>
              <p:spPr bwMode="auto">
                <a:xfrm>
                  <a:off x="4007" y="2508"/>
                  <a:ext cx="107" cy="29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1" y="34"/>
                    </a:cxn>
                    <a:cxn ang="0">
                      <a:pos x="46" y="54"/>
                    </a:cxn>
                    <a:cxn ang="0">
                      <a:pos x="70" y="71"/>
                    </a:cxn>
                    <a:cxn ang="0">
                      <a:pos x="96" y="85"/>
                    </a:cxn>
                    <a:cxn ang="0">
                      <a:pos x="123" y="97"/>
                    </a:cxn>
                    <a:cxn ang="0">
                      <a:pos x="150" y="107"/>
                    </a:cxn>
                    <a:cxn ang="0">
                      <a:pos x="179" y="111"/>
                    </a:cxn>
                    <a:cxn ang="0">
                      <a:pos x="207" y="114"/>
                    </a:cxn>
                    <a:cxn ang="0">
                      <a:pos x="236" y="115"/>
                    </a:cxn>
                    <a:cxn ang="0">
                      <a:pos x="265" y="113"/>
                    </a:cxn>
                    <a:cxn ang="0">
                      <a:pos x="293" y="107"/>
                    </a:cxn>
                    <a:cxn ang="0">
                      <a:pos x="322" y="100"/>
                    </a:cxn>
                    <a:cxn ang="0">
                      <a:pos x="348" y="89"/>
                    </a:cxn>
                    <a:cxn ang="0">
                      <a:pos x="375" y="75"/>
                    </a:cxn>
                    <a:cxn ang="0">
                      <a:pos x="401" y="58"/>
                    </a:cxn>
                    <a:cxn ang="0">
                      <a:pos x="425" y="38"/>
                    </a:cxn>
                    <a:cxn ang="0">
                      <a:pos x="412" y="24"/>
                    </a:cxn>
                    <a:cxn ang="0">
                      <a:pos x="390" y="41"/>
                    </a:cxn>
                    <a:cxn ang="0">
                      <a:pos x="365" y="58"/>
                    </a:cxn>
                    <a:cxn ang="0">
                      <a:pos x="342" y="70"/>
                    </a:cxn>
                    <a:cxn ang="0">
                      <a:pos x="315" y="81"/>
                    </a:cxn>
                    <a:cxn ang="0">
                      <a:pos x="288" y="88"/>
                    </a:cxn>
                    <a:cxn ang="0">
                      <a:pos x="263" y="94"/>
                    </a:cxn>
                    <a:cxn ang="0">
                      <a:pos x="236" y="96"/>
                    </a:cxn>
                    <a:cxn ang="0">
                      <a:pos x="207" y="96"/>
                    </a:cxn>
                    <a:cxn ang="0">
                      <a:pos x="181" y="92"/>
                    </a:cxn>
                    <a:cxn ang="0">
                      <a:pos x="155" y="88"/>
                    </a:cxn>
                    <a:cxn ang="0">
                      <a:pos x="129" y="78"/>
                    </a:cxn>
                    <a:cxn ang="0">
                      <a:pos x="104" y="69"/>
                    </a:cxn>
                    <a:cxn ang="0">
                      <a:pos x="79" y="54"/>
                    </a:cxn>
                    <a:cxn ang="0">
                      <a:pos x="55" y="38"/>
                    </a:cxn>
                    <a:cxn ang="0">
                      <a:pos x="34" y="20"/>
                    </a:cxn>
                    <a:cxn ang="0">
                      <a:pos x="1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25" h="115">
                      <a:moveTo>
                        <a:pt x="0" y="12"/>
                      </a:moveTo>
                      <a:lnTo>
                        <a:pt x="21" y="34"/>
                      </a:lnTo>
                      <a:lnTo>
                        <a:pt x="46" y="54"/>
                      </a:lnTo>
                      <a:lnTo>
                        <a:pt x="70" y="71"/>
                      </a:lnTo>
                      <a:lnTo>
                        <a:pt x="96" y="85"/>
                      </a:lnTo>
                      <a:lnTo>
                        <a:pt x="123" y="97"/>
                      </a:lnTo>
                      <a:lnTo>
                        <a:pt x="150" y="107"/>
                      </a:lnTo>
                      <a:lnTo>
                        <a:pt x="179" y="111"/>
                      </a:lnTo>
                      <a:lnTo>
                        <a:pt x="207" y="114"/>
                      </a:lnTo>
                      <a:lnTo>
                        <a:pt x="236" y="115"/>
                      </a:lnTo>
                      <a:lnTo>
                        <a:pt x="265" y="113"/>
                      </a:lnTo>
                      <a:lnTo>
                        <a:pt x="293" y="107"/>
                      </a:lnTo>
                      <a:lnTo>
                        <a:pt x="322" y="100"/>
                      </a:lnTo>
                      <a:lnTo>
                        <a:pt x="348" y="89"/>
                      </a:lnTo>
                      <a:lnTo>
                        <a:pt x="375" y="75"/>
                      </a:lnTo>
                      <a:lnTo>
                        <a:pt x="401" y="58"/>
                      </a:lnTo>
                      <a:lnTo>
                        <a:pt x="425" y="38"/>
                      </a:lnTo>
                      <a:lnTo>
                        <a:pt x="412" y="24"/>
                      </a:lnTo>
                      <a:lnTo>
                        <a:pt x="390" y="41"/>
                      </a:lnTo>
                      <a:lnTo>
                        <a:pt x="365" y="58"/>
                      </a:lnTo>
                      <a:lnTo>
                        <a:pt x="342" y="70"/>
                      </a:lnTo>
                      <a:lnTo>
                        <a:pt x="315" y="81"/>
                      </a:lnTo>
                      <a:lnTo>
                        <a:pt x="288" y="88"/>
                      </a:lnTo>
                      <a:lnTo>
                        <a:pt x="263" y="94"/>
                      </a:lnTo>
                      <a:lnTo>
                        <a:pt x="236" y="96"/>
                      </a:lnTo>
                      <a:lnTo>
                        <a:pt x="207" y="96"/>
                      </a:lnTo>
                      <a:lnTo>
                        <a:pt x="181" y="92"/>
                      </a:lnTo>
                      <a:lnTo>
                        <a:pt x="155" y="88"/>
                      </a:lnTo>
                      <a:lnTo>
                        <a:pt x="129" y="78"/>
                      </a:lnTo>
                      <a:lnTo>
                        <a:pt x="104" y="69"/>
                      </a:lnTo>
                      <a:lnTo>
                        <a:pt x="79" y="54"/>
                      </a:lnTo>
                      <a:lnTo>
                        <a:pt x="55" y="38"/>
                      </a:lnTo>
                      <a:lnTo>
                        <a:pt x="34" y="20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7" name="Freeform 1191"/>
                <p:cNvSpPr>
                  <a:spLocks/>
                </p:cNvSpPr>
                <p:nvPr/>
              </p:nvSpPr>
              <p:spPr bwMode="auto">
                <a:xfrm>
                  <a:off x="3953" y="2445"/>
                  <a:ext cx="58" cy="6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17" y="264"/>
                    </a:cxn>
                    <a:cxn ang="0">
                      <a:pos x="231" y="252"/>
                    </a:cxn>
                    <a:cxn ang="0">
                      <a:pos x="14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31" h="264">
                      <a:moveTo>
                        <a:pt x="0" y="13"/>
                      </a:moveTo>
                      <a:lnTo>
                        <a:pt x="217" y="264"/>
                      </a:lnTo>
                      <a:lnTo>
                        <a:pt x="231" y="252"/>
                      </a:lnTo>
                      <a:lnTo>
                        <a:pt x="1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8" name="Freeform 1192"/>
                <p:cNvSpPr>
                  <a:spLocks/>
                </p:cNvSpPr>
                <p:nvPr/>
              </p:nvSpPr>
              <p:spPr bwMode="auto">
                <a:xfrm>
                  <a:off x="3934" y="2339"/>
                  <a:ext cx="28" cy="109"/>
                </a:xfrm>
                <a:custGeom>
                  <a:avLst/>
                  <a:gdLst/>
                  <a:ahLst/>
                  <a:cxnLst>
                    <a:cxn ang="0">
                      <a:pos x="101" y="0"/>
                    </a:cxn>
                    <a:cxn ang="0">
                      <a:pos x="60" y="45"/>
                    </a:cxn>
                    <a:cxn ang="0">
                      <a:pos x="29" y="97"/>
                    </a:cxn>
                    <a:cxn ang="0">
                      <a:pos x="8" y="153"/>
                    </a:cxn>
                    <a:cxn ang="0">
                      <a:pos x="0" y="212"/>
                    </a:cxn>
                    <a:cxn ang="0">
                      <a:pos x="2" y="271"/>
                    </a:cxn>
                    <a:cxn ang="0">
                      <a:pos x="15" y="329"/>
                    </a:cxn>
                    <a:cxn ang="0">
                      <a:pos x="39" y="385"/>
                    </a:cxn>
                    <a:cxn ang="0">
                      <a:pos x="75" y="435"/>
                    </a:cxn>
                    <a:cxn ang="0">
                      <a:pos x="89" y="422"/>
                    </a:cxn>
                    <a:cxn ang="0">
                      <a:pos x="56" y="374"/>
                    </a:cxn>
                    <a:cxn ang="0">
                      <a:pos x="34" y="323"/>
                    </a:cxn>
                    <a:cxn ang="0">
                      <a:pos x="20" y="270"/>
                    </a:cxn>
                    <a:cxn ang="0">
                      <a:pos x="17" y="212"/>
                    </a:cxn>
                    <a:cxn ang="0">
                      <a:pos x="27" y="158"/>
                    </a:cxn>
                    <a:cxn ang="0">
                      <a:pos x="45" y="105"/>
                    </a:cxn>
                    <a:cxn ang="0">
                      <a:pos x="74" y="57"/>
                    </a:cxn>
                    <a:cxn ang="0">
                      <a:pos x="113" y="14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13" h="435">
                      <a:moveTo>
                        <a:pt x="101" y="0"/>
                      </a:moveTo>
                      <a:lnTo>
                        <a:pt x="60" y="45"/>
                      </a:lnTo>
                      <a:lnTo>
                        <a:pt x="29" y="97"/>
                      </a:lnTo>
                      <a:lnTo>
                        <a:pt x="8" y="153"/>
                      </a:lnTo>
                      <a:lnTo>
                        <a:pt x="0" y="212"/>
                      </a:lnTo>
                      <a:lnTo>
                        <a:pt x="2" y="271"/>
                      </a:lnTo>
                      <a:lnTo>
                        <a:pt x="15" y="329"/>
                      </a:lnTo>
                      <a:lnTo>
                        <a:pt x="39" y="385"/>
                      </a:lnTo>
                      <a:lnTo>
                        <a:pt x="75" y="435"/>
                      </a:lnTo>
                      <a:lnTo>
                        <a:pt x="89" y="422"/>
                      </a:lnTo>
                      <a:lnTo>
                        <a:pt x="56" y="374"/>
                      </a:lnTo>
                      <a:lnTo>
                        <a:pt x="34" y="323"/>
                      </a:lnTo>
                      <a:lnTo>
                        <a:pt x="20" y="270"/>
                      </a:lnTo>
                      <a:lnTo>
                        <a:pt x="17" y="212"/>
                      </a:lnTo>
                      <a:lnTo>
                        <a:pt x="27" y="158"/>
                      </a:lnTo>
                      <a:lnTo>
                        <a:pt x="45" y="105"/>
                      </a:lnTo>
                      <a:lnTo>
                        <a:pt x="74" y="57"/>
                      </a:lnTo>
                      <a:lnTo>
                        <a:pt x="113" y="14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69" name="Freeform 1193"/>
                <p:cNvSpPr>
                  <a:spLocks/>
                </p:cNvSpPr>
                <p:nvPr/>
              </p:nvSpPr>
              <p:spPr bwMode="auto">
                <a:xfrm>
                  <a:off x="3959" y="2339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"/>
                    </a:cxn>
                    <a:cxn ang="0">
                      <a:pos x="12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4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2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0" name="Freeform 1194"/>
                <p:cNvSpPr>
                  <a:spLocks/>
                </p:cNvSpPr>
                <p:nvPr/>
              </p:nvSpPr>
              <p:spPr bwMode="auto">
                <a:xfrm>
                  <a:off x="3959" y="2320"/>
                  <a:ext cx="106" cy="29"/>
                </a:xfrm>
                <a:custGeom>
                  <a:avLst/>
                  <a:gdLst/>
                  <a:ahLst/>
                  <a:cxnLst>
                    <a:cxn ang="0">
                      <a:pos x="423" y="104"/>
                    </a:cxn>
                    <a:cxn ang="0">
                      <a:pos x="401" y="80"/>
                    </a:cxn>
                    <a:cxn ang="0">
                      <a:pos x="378" y="62"/>
                    </a:cxn>
                    <a:cxn ang="0">
                      <a:pos x="354" y="44"/>
                    </a:cxn>
                    <a:cxn ang="0">
                      <a:pos x="328" y="30"/>
                    </a:cxn>
                    <a:cxn ang="0">
                      <a:pos x="300" y="18"/>
                    </a:cxn>
                    <a:cxn ang="0">
                      <a:pos x="274" y="9"/>
                    </a:cxn>
                    <a:cxn ang="0">
                      <a:pos x="245" y="4"/>
                    </a:cxn>
                    <a:cxn ang="0">
                      <a:pos x="216" y="2"/>
                    </a:cxn>
                    <a:cxn ang="0">
                      <a:pos x="188" y="0"/>
                    </a:cxn>
                    <a:cxn ang="0">
                      <a:pos x="159" y="3"/>
                    </a:cxn>
                    <a:cxn ang="0">
                      <a:pos x="131" y="7"/>
                    </a:cxn>
                    <a:cxn ang="0">
                      <a:pos x="102" y="16"/>
                    </a:cxn>
                    <a:cxn ang="0">
                      <a:pos x="74" y="27"/>
                    </a:cxn>
                    <a:cxn ang="0">
                      <a:pos x="49" y="41"/>
                    </a:cxn>
                    <a:cxn ang="0">
                      <a:pos x="24" y="57"/>
                    </a:cxn>
                    <a:cxn ang="0">
                      <a:pos x="0" y="78"/>
                    </a:cxn>
                    <a:cxn ang="0">
                      <a:pos x="12" y="92"/>
                    </a:cxn>
                    <a:cxn ang="0">
                      <a:pos x="35" y="75"/>
                    </a:cxn>
                    <a:cxn ang="0">
                      <a:pos x="59" y="57"/>
                    </a:cxn>
                    <a:cxn ang="0">
                      <a:pos x="82" y="46"/>
                    </a:cxn>
                    <a:cxn ang="0">
                      <a:pos x="108" y="35"/>
                    </a:cxn>
                    <a:cxn ang="0">
                      <a:pos x="136" y="27"/>
                    </a:cxn>
                    <a:cxn ang="0">
                      <a:pos x="161" y="22"/>
                    </a:cxn>
                    <a:cxn ang="0">
                      <a:pos x="188" y="18"/>
                    </a:cxn>
                    <a:cxn ang="0">
                      <a:pos x="216" y="19"/>
                    </a:cxn>
                    <a:cxn ang="0">
                      <a:pos x="242" y="23"/>
                    </a:cxn>
                    <a:cxn ang="0">
                      <a:pos x="269" y="28"/>
                    </a:cxn>
                    <a:cxn ang="0">
                      <a:pos x="295" y="37"/>
                    </a:cxn>
                    <a:cxn ang="0">
                      <a:pos x="320" y="47"/>
                    </a:cxn>
                    <a:cxn ang="0">
                      <a:pos x="343" y="61"/>
                    </a:cxn>
                    <a:cxn ang="0">
                      <a:pos x="367" y="76"/>
                    </a:cxn>
                    <a:cxn ang="0">
                      <a:pos x="389" y="95"/>
                    </a:cxn>
                    <a:cxn ang="0">
                      <a:pos x="408" y="116"/>
                    </a:cxn>
                    <a:cxn ang="0">
                      <a:pos x="423" y="104"/>
                    </a:cxn>
                  </a:cxnLst>
                  <a:rect l="0" t="0" r="r" b="b"/>
                  <a:pathLst>
                    <a:path w="423" h="116">
                      <a:moveTo>
                        <a:pt x="423" y="104"/>
                      </a:moveTo>
                      <a:lnTo>
                        <a:pt x="401" y="80"/>
                      </a:lnTo>
                      <a:lnTo>
                        <a:pt x="378" y="62"/>
                      </a:lnTo>
                      <a:lnTo>
                        <a:pt x="354" y="44"/>
                      </a:lnTo>
                      <a:lnTo>
                        <a:pt x="328" y="30"/>
                      </a:lnTo>
                      <a:lnTo>
                        <a:pt x="300" y="18"/>
                      </a:lnTo>
                      <a:lnTo>
                        <a:pt x="274" y="9"/>
                      </a:lnTo>
                      <a:lnTo>
                        <a:pt x="245" y="4"/>
                      </a:lnTo>
                      <a:lnTo>
                        <a:pt x="216" y="2"/>
                      </a:lnTo>
                      <a:lnTo>
                        <a:pt x="188" y="0"/>
                      </a:lnTo>
                      <a:lnTo>
                        <a:pt x="159" y="3"/>
                      </a:lnTo>
                      <a:lnTo>
                        <a:pt x="131" y="7"/>
                      </a:lnTo>
                      <a:lnTo>
                        <a:pt x="102" y="16"/>
                      </a:lnTo>
                      <a:lnTo>
                        <a:pt x="74" y="27"/>
                      </a:lnTo>
                      <a:lnTo>
                        <a:pt x="49" y="41"/>
                      </a:lnTo>
                      <a:lnTo>
                        <a:pt x="24" y="57"/>
                      </a:lnTo>
                      <a:lnTo>
                        <a:pt x="0" y="78"/>
                      </a:lnTo>
                      <a:lnTo>
                        <a:pt x="12" y="92"/>
                      </a:lnTo>
                      <a:lnTo>
                        <a:pt x="35" y="75"/>
                      </a:lnTo>
                      <a:lnTo>
                        <a:pt x="59" y="57"/>
                      </a:lnTo>
                      <a:lnTo>
                        <a:pt x="82" y="46"/>
                      </a:lnTo>
                      <a:lnTo>
                        <a:pt x="108" y="35"/>
                      </a:lnTo>
                      <a:lnTo>
                        <a:pt x="136" y="27"/>
                      </a:lnTo>
                      <a:lnTo>
                        <a:pt x="161" y="22"/>
                      </a:lnTo>
                      <a:lnTo>
                        <a:pt x="188" y="18"/>
                      </a:lnTo>
                      <a:lnTo>
                        <a:pt x="216" y="19"/>
                      </a:lnTo>
                      <a:lnTo>
                        <a:pt x="242" y="23"/>
                      </a:lnTo>
                      <a:lnTo>
                        <a:pt x="269" y="28"/>
                      </a:lnTo>
                      <a:lnTo>
                        <a:pt x="295" y="37"/>
                      </a:lnTo>
                      <a:lnTo>
                        <a:pt x="320" y="47"/>
                      </a:lnTo>
                      <a:lnTo>
                        <a:pt x="343" y="61"/>
                      </a:lnTo>
                      <a:lnTo>
                        <a:pt x="367" y="76"/>
                      </a:lnTo>
                      <a:lnTo>
                        <a:pt x="389" y="95"/>
                      </a:lnTo>
                      <a:lnTo>
                        <a:pt x="408" y="116"/>
                      </a:lnTo>
                      <a:lnTo>
                        <a:pt x="423" y="10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1" name="Freeform 1195"/>
                <p:cNvSpPr>
                  <a:spLocks/>
                </p:cNvSpPr>
                <p:nvPr/>
              </p:nvSpPr>
              <p:spPr bwMode="auto">
                <a:xfrm>
                  <a:off x="4021" y="2416"/>
                  <a:ext cx="78" cy="80"/>
                </a:xfrm>
                <a:custGeom>
                  <a:avLst/>
                  <a:gdLst/>
                  <a:ahLst/>
                  <a:cxnLst>
                    <a:cxn ang="0">
                      <a:pos x="158" y="0"/>
                    </a:cxn>
                    <a:cxn ang="0">
                      <a:pos x="189" y="4"/>
                    </a:cxn>
                    <a:cxn ang="0">
                      <a:pos x="218" y="13"/>
                    </a:cxn>
                    <a:cxn ang="0">
                      <a:pos x="244" y="29"/>
                    </a:cxn>
                    <a:cxn ang="0">
                      <a:pos x="268" y="48"/>
                    </a:cxn>
                    <a:cxn ang="0">
                      <a:pos x="287" y="72"/>
                    </a:cxn>
                    <a:cxn ang="0">
                      <a:pos x="302" y="99"/>
                    </a:cxn>
                    <a:cxn ang="0">
                      <a:pos x="310" y="129"/>
                    </a:cxn>
                    <a:cxn ang="0">
                      <a:pos x="313" y="161"/>
                    </a:cxn>
                    <a:cxn ang="0">
                      <a:pos x="310" y="194"/>
                    </a:cxn>
                    <a:cxn ang="0">
                      <a:pos x="302" y="224"/>
                    </a:cxn>
                    <a:cxn ang="0">
                      <a:pos x="287" y="252"/>
                    </a:cxn>
                    <a:cxn ang="0">
                      <a:pos x="268" y="275"/>
                    </a:cxn>
                    <a:cxn ang="0">
                      <a:pos x="244" y="295"/>
                    </a:cxn>
                    <a:cxn ang="0">
                      <a:pos x="218" y="309"/>
                    </a:cxn>
                    <a:cxn ang="0">
                      <a:pos x="189" y="319"/>
                    </a:cxn>
                    <a:cxn ang="0">
                      <a:pos x="158" y="321"/>
                    </a:cxn>
                    <a:cxn ang="0">
                      <a:pos x="125" y="319"/>
                    </a:cxn>
                    <a:cxn ang="0">
                      <a:pos x="96" y="309"/>
                    </a:cxn>
                    <a:cxn ang="0">
                      <a:pos x="71" y="295"/>
                    </a:cxn>
                    <a:cxn ang="0">
                      <a:pos x="46" y="275"/>
                    </a:cxn>
                    <a:cxn ang="0">
                      <a:pos x="28" y="252"/>
                    </a:cxn>
                    <a:cxn ang="0">
                      <a:pos x="13" y="224"/>
                    </a:cxn>
                    <a:cxn ang="0">
                      <a:pos x="3" y="194"/>
                    </a:cxn>
                    <a:cxn ang="0">
                      <a:pos x="0" y="161"/>
                    </a:cxn>
                    <a:cxn ang="0">
                      <a:pos x="3" y="129"/>
                    </a:cxn>
                    <a:cxn ang="0">
                      <a:pos x="13" y="99"/>
                    </a:cxn>
                    <a:cxn ang="0">
                      <a:pos x="28" y="72"/>
                    </a:cxn>
                    <a:cxn ang="0">
                      <a:pos x="46" y="48"/>
                    </a:cxn>
                    <a:cxn ang="0">
                      <a:pos x="71" y="29"/>
                    </a:cxn>
                    <a:cxn ang="0">
                      <a:pos x="96" y="13"/>
                    </a:cxn>
                    <a:cxn ang="0">
                      <a:pos x="125" y="4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313" h="321">
                      <a:moveTo>
                        <a:pt x="158" y="0"/>
                      </a:moveTo>
                      <a:lnTo>
                        <a:pt x="189" y="4"/>
                      </a:lnTo>
                      <a:lnTo>
                        <a:pt x="218" y="13"/>
                      </a:lnTo>
                      <a:lnTo>
                        <a:pt x="244" y="29"/>
                      </a:lnTo>
                      <a:lnTo>
                        <a:pt x="268" y="48"/>
                      </a:lnTo>
                      <a:lnTo>
                        <a:pt x="287" y="72"/>
                      </a:lnTo>
                      <a:lnTo>
                        <a:pt x="302" y="99"/>
                      </a:lnTo>
                      <a:lnTo>
                        <a:pt x="310" y="129"/>
                      </a:lnTo>
                      <a:lnTo>
                        <a:pt x="313" y="161"/>
                      </a:lnTo>
                      <a:lnTo>
                        <a:pt x="310" y="194"/>
                      </a:lnTo>
                      <a:lnTo>
                        <a:pt x="302" y="224"/>
                      </a:lnTo>
                      <a:lnTo>
                        <a:pt x="287" y="252"/>
                      </a:lnTo>
                      <a:lnTo>
                        <a:pt x="268" y="275"/>
                      </a:lnTo>
                      <a:lnTo>
                        <a:pt x="244" y="295"/>
                      </a:lnTo>
                      <a:lnTo>
                        <a:pt x="218" y="309"/>
                      </a:lnTo>
                      <a:lnTo>
                        <a:pt x="189" y="319"/>
                      </a:lnTo>
                      <a:lnTo>
                        <a:pt x="158" y="321"/>
                      </a:lnTo>
                      <a:lnTo>
                        <a:pt x="125" y="319"/>
                      </a:lnTo>
                      <a:lnTo>
                        <a:pt x="96" y="309"/>
                      </a:lnTo>
                      <a:lnTo>
                        <a:pt x="71" y="295"/>
                      </a:lnTo>
                      <a:lnTo>
                        <a:pt x="46" y="275"/>
                      </a:lnTo>
                      <a:lnTo>
                        <a:pt x="28" y="252"/>
                      </a:lnTo>
                      <a:lnTo>
                        <a:pt x="13" y="224"/>
                      </a:lnTo>
                      <a:lnTo>
                        <a:pt x="3" y="194"/>
                      </a:lnTo>
                      <a:lnTo>
                        <a:pt x="0" y="161"/>
                      </a:lnTo>
                      <a:lnTo>
                        <a:pt x="3" y="129"/>
                      </a:lnTo>
                      <a:lnTo>
                        <a:pt x="13" y="99"/>
                      </a:lnTo>
                      <a:lnTo>
                        <a:pt x="28" y="72"/>
                      </a:lnTo>
                      <a:lnTo>
                        <a:pt x="46" y="48"/>
                      </a:lnTo>
                      <a:lnTo>
                        <a:pt x="71" y="29"/>
                      </a:lnTo>
                      <a:lnTo>
                        <a:pt x="96" y="13"/>
                      </a:lnTo>
                      <a:lnTo>
                        <a:pt x="125" y="4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2" name="Freeform 1196"/>
                <p:cNvSpPr>
                  <a:spLocks/>
                </p:cNvSpPr>
                <p:nvPr/>
              </p:nvSpPr>
              <p:spPr bwMode="auto">
                <a:xfrm>
                  <a:off x="4060" y="2413"/>
                  <a:ext cx="42" cy="43"/>
                </a:xfrm>
                <a:custGeom>
                  <a:avLst/>
                  <a:gdLst/>
                  <a:ahLst/>
                  <a:cxnLst>
                    <a:cxn ang="0">
                      <a:pos x="166" y="170"/>
                    </a:cxn>
                    <a:cxn ang="0">
                      <a:pos x="162" y="136"/>
                    </a:cxn>
                    <a:cxn ang="0">
                      <a:pos x="152" y="104"/>
                    </a:cxn>
                    <a:cxn ang="0">
                      <a:pos x="137" y="76"/>
                    </a:cxn>
                    <a:cxn ang="0">
                      <a:pos x="116" y="50"/>
                    </a:cxn>
                    <a:cxn ang="0">
                      <a:pos x="91" y="28"/>
                    </a:cxn>
                    <a:cxn ang="0">
                      <a:pos x="62" y="13"/>
                    </a:cxn>
                    <a:cxn ang="0">
                      <a:pos x="31" y="3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30" y="22"/>
                    </a:cxn>
                    <a:cxn ang="0">
                      <a:pos x="57" y="32"/>
                    </a:cxn>
                    <a:cxn ang="0">
                      <a:pos x="81" y="46"/>
                    </a:cxn>
                    <a:cxn ang="0">
                      <a:pos x="103" y="65"/>
                    </a:cxn>
                    <a:cxn ang="0">
                      <a:pos x="120" y="85"/>
                    </a:cxn>
                    <a:cxn ang="0">
                      <a:pos x="134" y="110"/>
                    </a:cxn>
                    <a:cxn ang="0">
                      <a:pos x="144" y="139"/>
                    </a:cxn>
                    <a:cxn ang="0">
                      <a:pos x="146" y="170"/>
                    </a:cxn>
                    <a:cxn ang="0">
                      <a:pos x="166" y="170"/>
                    </a:cxn>
                  </a:cxnLst>
                  <a:rect l="0" t="0" r="r" b="b"/>
                  <a:pathLst>
                    <a:path w="166" h="170">
                      <a:moveTo>
                        <a:pt x="166" y="170"/>
                      </a:moveTo>
                      <a:lnTo>
                        <a:pt x="162" y="136"/>
                      </a:lnTo>
                      <a:lnTo>
                        <a:pt x="152" y="104"/>
                      </a:lnTo>
                      <a:lnTo>
                        <a:pt x="137" y="76"/>
                      </a:lnTo>
                      <a:lnTo>
                        <a:pt x="116" y="50"/>
                      </a:lnTo>
                      <a:lnTo>
                        <a:pt x="91" y="28"/>
                      </a:lnTo>
                      <a:lnTo>
                        <a:pt x="62" y="13"/>
                      </a:lnTo>
                      <a:lnTo>
                        <a:pt x="31" y="3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30" y="22"/>
                      </a:lnTo>
                      <a:lnTo>
                        <a:pt x="57" y="32"/>
                      </a:lnTo>
                      <a:lnTo>
                        <a:pt x="81" y="46"/>
                      </a:lnTo>
                      <a:lnTo>
                        <a:pt x="103" y="65"/>
                      </a:lnTo>
                      <a:lnTo>
                        <a:pt x="120" y="85"/>
                      </a:lnTo>
                      <a:lnTo>
                        <a:pt x="134" y="110"/>
                      </a:lnTo>
                      <a:lnTo>
                        <a:pt x="144" y="139"/>
                      </a:lnTo>
                      <a:lnTo>
                        <a:pt x="146" y="170"/>
                      </a:lnTo>
                      <a:lnTo>
                        <a:pt x="166" y="17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3" name="Freeform 1197"/>
                <p:cNvSpPr>
                  <a:spLocks/>
                </p:cNvSpPr>
                <p:nvPr/>
              </p:nvSpPr>
              <p:spPr bwMode="auto">
                <a:xfrm>
                  <a:off x="4060" y="2456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0" y="171"/>
                    </a:cxn>
                    <a:cxn ang="0">
                      <a:pos x="31" y="167"/>
                    </a:cxn>
                    <a:cxn ang="0">
                      <a:pos x="62" y="158"/>
                    </a:cxn>
                    <a:cxn ang="0">
                      <a:pos x="91" y="142"/>
                    </a:cxn>
                    <a:cxn ang="0">
                      <a:pos x="116" y="121"/>
                    </a:cxn>
                    <a:cxn ang="0">
                      <a:pos x="137" y="96"/>
                    </a:cxn>
                    <a:cxn ang="0">
                      <a:pos x="152" y="66"/>
                    </a:cxn>
                    <a:cxn ang="0">
                      <a:pos x="162" y="34"/>
                    </a:cxn>
                    <a:cxn ang="0">
                      <a:pos x="166" y="0"/>
                    </a:cxn>
                    <a:cxn ang="0">
                      <a:pos x="146" y="0"/>
                    </a:cxn>
                    <a:cxn ang="0">
                      <a:pos x="144" y="32"/>
                    </a:cxn>
                    <a:cxn ang="0">
                      <a:pos x="134" y="60"/>
                    </a:cxn>
                    <a:cxn ang="0">
                      <a:pos x="120" y="85"/>
                    </a:cxn>
                    <a:cxn ang="0">
                      <a:pos x="103" y="107"/>
                    </a:cxn>
                    <a:cxn ang="0">
                      <a:pos x="81" y="126"/>
                    </a:cxn>
                    <a:cxn ang="0">
                      <a:pos x="57" y="139"/>
                    </a:cxn>
                    <a:cxn ang="0">
                      <a:pos x="30" y="148"/>
                    </a:cxn>
                    <a:cxn ang="0">
                      <a:pos x="0" y="151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166" h="171">
                      <a:moveTo>
                        <a:pt x="0" y="171"/>
                      </a:moveTo>
                      <a:lnTo>
                        <a:pt x="31" y="167"/>
                      </a:lnTo>
                      <a:lnTo>
                        <a:pt x="62" y="158"/>
                      </a:lnTo>
                      <a:lnTo>
                        <a:pt x="91" y="142"/>
                      </a:lnTo>
                      <a:lnTo>
                        <a:pt x="116" y="121"/>
                      </a:lnTo>
                      <a:lnTo>
                        <a:pt x="137" y="96"/>
                      </a:lnTo>
                      <a:lnTo>
                        <a:pt x="152" y="66"/>
                      </a:lnTo>
                      <a:lnTo>
                        <a:pt x="162" y="34"/>
                      </a:lnTo>
                      <a:lnTo>
                        <a:pt x="166" y="0"/>
                      </a:lnTo>
                      <a:lnTo>
                        <a:pt x="146" y="0"/>
                      </a:lnTo>
                      <a:lnTo>
                        <a:pt x="144" y="32"/>
                      </a:lnTo>
                      <a:lnTo>
                        <a:pt x="134" y="60"/>
                      </a:lnTo>
                      <a:lnTo>
                        <a:pt x="120" y="85"/>
                      </a:lnTo>
                      <a:lnTo>
                        <a:pt x="103" y="107"/>
                      </a:lnTo>
                      <a:lnTo>
                        <a:pt x="81" y="126"/>
                      </a:lnTo>
                      <a:lnTo>
                        <a:pt x="57" y="139"/>
                      </a:lnTo>
                      <a:lnTo>
                        <a:pt x="30" y="148"/>
                      </a:lnTo>
                      <a:lnTo>
                        <a:pt x="0" y="151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4" name="Freeform 1198"/>
                <p:cNvSpPr>
                  <a:spLocks/>
                </p:cNvSpPr>
                <p:nvPr/>
              </p:nvSpPr>
              <p:spPr bwMode="auto">
                <a:xfrm>
                  <a:off x="4019" y="2456"/>
                  <a:ext cx="41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4"/>
                    </a:cxn>
                    <a:cxn ang="0">
                      <a:pos x="12" y="66"/>
                    </a:cxn>
                    <a:cxn ang="0">
                      <a:pos x="27" y="96"/>
                    </a:cxn>
                    <a:cxn ang="0">
                      <a:pos x="50" y="121"/>
                    </a:cxn>
                    <a:cxn ang="0">
                      <a:pos x="74" y="142"/>
                    </a:cxn>
                    <a:cxn ang="0">
                      <a:pos x="103" y="158"/>
                    </a:cxn>
                    <a:cxn ang="0">
                      <a:pos x="133" y="167"/>
                    </a:cxn>
                    <a:cxn ang="0">
                      <a:pos x="167" y="171"/>
                    </a:cxn>
                    <a:cxn ang="0">
                      <a:pos x="167" y="151"/>
                    </a:cxn>
                    <a:cxn ang="0">
                      <a:pos x="135" y="148"/>
                    </a:cxn>
                    <a:cxn ang="0">
                      <a:pos x="109" y="139"/>
                    </a:cxn>
                    <a:cxn ang="0">
                      <a:pos x="84" y="126"/>
                    </a:cxn>
                    <a:cxn ang="0">
                      <a:pos x="61" y="107"/>
                    </a:cxn>
                    <a:cxn ang="0">
                      <a:pos x="44" y="85"/>
                    </a:cxn>
                    <a:cxn ang="0">
                      <a:pos x="31" y="60"/>
                    </a:cxn>
                    <a:cxn ang="0">
                      <a:pos x="22" y="32"/>
                    </a:cxn>
                    <a:cxn ang="0">
                      <a:pos x="1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7" h="171">
                      <a:moveTo>
                        <a:pt x="0" y="0"/>
                      </a:moveTo>
                      <a:lnTo>
                        <a:pt x="3" y="34"/>
                      </a:lnTo>
                      <a:lnTo>
                        <a:pt x="12" y="66"/>
                      </a:lnTo>
                      <a:lnTo>
                        <a:pt x="27" y="96"/>
                      </a:lnTo>
                      <a:lnTo>
                        <a:pt x="50" y="121"/>
                      </a:lnTo>
                      <a:lnTo>
                        <a:pt x="74" y="142"/>
                      </a:lnTo>
                      <a:lnTo>
                        <a:pt x="103" y="158"/>
                      </a:lnTo>
                      <a:lnTo>
                        <a:pt x="133" y="167"/>
                      </a:lnTo>
                      <a:lnTo>
                        <a:pt x="167" y="171"/>
                      </a:lnTo>
                      <a:lnTo>
                        <a:pt x="167" y="151"/>
                      </a:lnTo>
                      <a:lnTo>
                        <a:pt x="135" y="148"/>
                      </a:lnTo>
                      <a:lnTo>
                        <a:pt x="109" y="139"/>
                      </a:lnTo>
                      <a:lnTo>
                        <a:pt x="84" y="126"/>
                      </a:lnTo>
                      <a:lnTo>
                        <a:pt x="61" y="107"/>
                      </a:lnTo>
                      <a:lnTo>
                        <a:pt x="44" y="85"/>
                      </a:lnTo>
                      <a:lnTo>
                        <a:pt x="31" y="60"/>
                      </a:lnTo>
                      <a:lnTo>
                        <a:pt x="22" y="32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5" name="Freeform 1199"/>
                <p:cNvSpPr>
                  <a:spLocks/>
                </p:cNvSpPr>
                <p:nvPr/>
              </p:nvSpPr>
              <p:spPr bwMode="auto">
                <a:xfrm>
                  <a:off x="4019" y="2413"/>
                  <a:ext cx="41" cy="43"/>
                </a:xfrm>
                <a:custGeom>
                  <a:avLst/>
                  <a:gdLst/>
                  <a:ahLst/>
                  <a:cxnLst>
                    <a:cxn ang="0">
                      <a:pos x="167" y="0"/>
                    </a:cxn>
                    <a:cxn ang="0">
                      <a:pos x="133" y="3"/>
                    </a:cxn>
                    <a:cxn ang="0">
                      <a:pos x="103" y="13"/>
                    </a:cxn>
                    <a:cxn ang="0">
                      <a:pos x="74" y="28"/>
                    </a:cxn>
                    <a:cxn ang="0">
                      <a:pos x="50" y="50"/>
                    </a:cxn>
                    <a:cxn ang="0">
                      <a:pos x="27" y="76"/>
                    </a:cxn>
                    <a:cxn ang="0">
                      <a:pos x="12" y="104"/>
                    </a:cxn>
                    <a:cxn ang="0">
                      <a:pos x="3" y="136"/>
                    </a:cxn>
                    <a:cxn ang="0">
                      <a:pos x="0" y="170"/>
                    </a:cxn>
                    <a:cxn ang="0">
                      <a:pos x="19" y="170"/>
                    </a:cxn>
                    <a:cxn ang="0">
                      <a:pos x="22" y="139"/>
                    </a:cxn>
                    <a:cxn ang="0">
                      <a:pos x="31" y="110"/>
                    </a:cxn>
                    <a:cxn ang="0">
                      <a:pos x="44" y="85"/>
                    </a:cxn>
                    <a:cxn ang="0">
                      <a:pos x="61" y="65"/>
                    </a:cxn>
                    <a:cxn ang="0">
                      <a:pos x="84" y="46"/>
                    </a:cxn>
                    <a:cxn ang="0">
                      <a:pos x="109" y="32"/>
                    </a:cxn>
                    <a:cxn ang="0">
                      <a:pos x="135" y="22"/>
                    </a:cxn>
                    <a:cxn ang="0">
                      <a:pos x="167" y="20"/>
                    </a:cxn>
                    <a:cxn ang="0">
                      <a:pos x="167" y="0"/>
                    </a:cxn>
                  </a:cxnLst>
                  <a:rect l="0" t="0" r="r" b="b"/>
                  <a:pathLst>
                    <a:path w="167" h="170">
                      <a:moveTo>
                        <a:pt x="167" y="0"/>
                      </a:moveTo>
                      <a:lnTo>
                        <a:pt x="133" y="3"/>
                      </a:lnTo>
                      <a:lnTo>
                        <a:pt x="103" y="13"/>
                      </a:lnTo>
                      <a:lnTo>
                        <a:pt x="74" y="28"/>
                      </a:lnTo>
                      <a:lnTo>
                        <a:pt x="50" y="50"/>
                      </a:lnTo>
                      <a:lnTo>
                        <a:pt x="27" y="76"/>
                      </a:lnTo>
                      <a:lnTo>
                        <a:pt x="12" y="104"/>
                      </a:lnTo>
                      <a:lnTo>
                        <a:pt x="3" y="136"/>
                      </a:lnTo>
                      <a:lnTo>
                        <a:pt x="0" y="170"/>
                      </a:lnTo>
                      <a:lnTo>
                        <a:pt x="19" y="170"/>
                      </a:lnTo>
                      <a:lnTo>
                        <a:pt x="22" y="139"/>
                      </a:lnTo>
                      <a:lnTo>
                        <a:pt x="31" y="110"/>
                      </a:lnTo>
                      <a:lnTo>
                        <a:pt x="44" y="85"/>
                      </a:lnTo>
                      <a:lnTo>
                        <a:pt x="61" y="65"/>
                      </a:lnTo>
                      <a:lnTo>
                        <a:pt x="84" y="46"/>
                      </a:lnTo>
                      <a:lnTo>
                        <a:pt x="109" y="32"/>
                      </a:lnTo>
                      <a:lnTo>
                        <a:pt x="135" y="22"/>
                      </a:lnTo>
                      <a:lnTo>
                        <a:pt x="167" y="2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6" name="Freeform 1200"/>
                <p:cNvSpPr>
                  <a:spLocks/>
                </p:cNvSpPr>
                <p:nvPr/>
              </p:nvSpPr>
              <p:spPr bwMode="auto">
                <a:xfrm>
                  <a:off x="3975" y="2364"/>
                  <a:ext cx="79" cy="81"/>
                </a:xfrm>
                <a:custGeom>
                  <a:avLst/>
                  <a:gdLst/>
                  <a:ahLst/>
                  <a:cxnLst>
                    <a:cxn ang="0">
                      <a:pos x="158" y="0"/>
                    </a:cxn>
                    <a:cxn ang="0">
                      <a:pos x="189" y="3"/>
                    </a:cxn>
                    <a:cxn ang="0">
                      <a:pos x="217" y="13"/>
                    </a:cxn>
                    <a:cxn ang="0">
                      <a:pos x="243" y="28"/>
                    </a:cxn>
                    <a:cxn ang="0">
                      <a:pos x="268" y="47"/>
                    </a:cxn>
                    <a:cxn ang="0">
                      <a:pos x="286" y="71"/>
                    </a:cxn>
                    <a:cxn ang="0">
                      <a:pos x="301" y="97"/>
                    </a:cxn>
                    <a:cxn ang="0">
                      <a:pos x="311" y="128"/>
                    </a:cxn>
                    <a:cxn ang="0">
                      <a:pos x="313" y="160"/>
                    </a:cxn>
                    <a:cxn ang="0">
                      <a:pos x="311" y="193"/>
                    </a:cxn>
                    <a:cxn ang="0">
                      <a:pos x="301" y="223"/>
                    </a:cxn>
                    <a:cxn ang="0">
                      <a:pos x="286" y="252"/>
                    </a:cxn>
                    <a:cxn ang="0">
                      <a:pos x="268" y="274"/>
                    </a:cxn>
                    <a:cxn ang="0">
                      <a:pos x="243" y="295"/>
                    </a:cxn>
                    <a:cxn ang="0">
                      <a:pos x="217" y="309"/>
                    </a:cxn>
                    <a:cxn ang="0">
                      <a:pos x="189" y="318"/>
                    </a:cxn>
                    <a:cxn ang="0">
                      <a:pos x="158" y="321"/>
                    </a:cxn>
                    <a:cxn ang="0">
                      <a:pos x="125" y="318"/>
                    </a:cxn>
                    <a:cxn ang="0">
                      <a:pos x="96" y="309"/>
                    </a:cxn>
                    <a:cxn ang="0">
                      <a:pos x="71" y="295"/>
                    </a:cxn>
                    <a:cxn ang="0">
                      <a:pos x="46" y="274"/>
                    </a:cxn>
                    <a:cxn ang="0">
                      <a:pos x="28" y="252"/>
                    </a:cxn>
                    <a:cxn ang="0">
                      <a:pos x="13" y="223"/>
                    </a:cxn>
                    <a:cxn ang="0">
                      <a:pos x="3" y="193"/>
                    </a:cxn>
                    <a:cxn ang="0">
                      <a:pos x="0" y="160"/>
                    </a:cxn>
                    <a:cxn ang="0">
                      <a:pos x="3" y="128"/>
                    </a:cxn>
                    <a:cxn ang="0">
                      <a:pos x="13" y="97"/>
                    </a:cxn>
                    <a:cxn ang="0">
                      <a:pos x="28" y="71"/>
                    </a:cxn>
                    <a:cxn ang="0">
                      <a:pos x="46" y="47"/>
                    </a:cxn>
                    <a:cxn ang="0">
                      <a:pos x="71" y="28"/>
                    </a:cxn>
                    <a:cxn ang="0">
                      <a:pos x="96" y="13"/>
                    </a:cxn>
                    <a:cxn ang="0">
                      <a:pos x="125" y="3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313" h="321">
                      <a:moveTo>
                        <a:pt x="158" y="0"/>
                      </a:moveTo>
                      <a:lnTo>
                        <a:pt x="189" y="3"/>
                      </a:lnTo>
                      <a:lnTo>
                        <a:pt x="217" y="13"/>
                      </a:lnTo>
                      <a:lnTo>
                        <a:pt x="243" y="28"/>
                      </a:lnTo>
                      <a:lnTo>
                        <a:pt x="268" y="47"/>
                      </a:lnTo>
                      <a:lnTo>
                        <a:pt x="286" y="71"/>
                      </a:lnTo>
                      <a:lnTo>
                        <a:pt x="301" y="97"/>
                      </a:lnTo>
                      <a:lnTo>
                        <a:pt x="311" y="128"/>
                      </a:lnTo>
                      <a:lnTo>
                        <a:pt x="313" y="160"/>
                      </a:lnTo>
                      <a:lnTo>
                        <a:pt x="311" y="193"/>
                      </a:lnTo>
                      <a:lnTo>
                        <a:pt x="301" y="223"/>
                      </a:lnTo>
                      <a:lnTo>
                        <a:pt x="286" y="252"/>
                      </a:lnTo>
                      <a:lnTo>
                        <a:pt x="268" y="274"/>
                      </a:lnTo>
                      <a:lnTo>
                        <a:pt x="243" y="295"/>
                      </a:lnTo>
                      <a:lnTo>
                        <a:pt x="217" y="309"/>
                      </a:lnTo>
                      <a:lnTo>
                        <a:pt x="189" y="318"/>
                      </a:lnTo>
                      <a:lnTo>
                        <a:pt x="158" y="321"/>
                      </a:lnTo>
                      <a:lnTo>
                        <a:pt x="125" y="318"/>
                      </a:lnTo>
                      <a:lnTo>
                        <a:pt x="96" y="309"/>
                      </a:lnTo>
                      <a:lnTo>
                        <a:pt x="71" y="295"/>
                      </a:lnTo>
                      <a:lnTo>
                        <a:pt x="46" y="274"/>
                      </a:lnTo>
                      <a:lnTo>
                        <a:pt x="28" y="252"/>
                      </a:lnTo>
                      <a:lnTo>
                        <a:pt x="13" y="223"/>
                      </a:lnTo>
                      <a:lnTo>
                        <a:pt x="3" y="193"/>
                      </a:lnTo>
                      <a:lnTo>
                        <a:pt x="0" y="160"/>
                      </a:lnTo>
                      <a:lnTo>
                        <a:pt x="3" y="128"/>
                      </a:lnTo>
                      <a:lnTo>
                        <a:pt x="13" y="97"/>
                      </a:lnTo>
                      <a:lnTo>
                        <a:pt x="28" y="71"/>
                      </a:lnTo>
                      <a:lnTo>
                        <a:pt x="46" y="47"/>
                      </a:lnTo>
                      <a:lnTo>
                        <a:pt x="71" y="28"/>
                      </a:lnTo>
                      <a:lnTo>
                        <a:pt x="96" y="13"/>
                      </a:lnTo>
                      <a:lnTo>
                        <a:pt x="125" y="3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7" name="Freeform 1201"/>
                <p:cNvSpPr>
                  <a:spLocks/>
                </p:cNvSpPr>
                <p:nvPr/>
              </p:nvSpPr>
              <p:spPr bwMode="auto">
                <a:xfrm>
                  <a:off x="4015" y="2362"/>
                  <a:ext cx="41" cy="43"/>
                </a:xfrm>
                <a:custGeom>
                  <a:avLst/>
                  <a:gdLst/>
                  <a:ahLst/>
                  <a:cxnLst>
                    <a:cxn ang="0">
                      <a:pos x="165" y="170"/>
                    </a:cxn>
                    <a:cxn ang="0">
                      <a:pos x="162" y="137"/>
                    </a:cxn>
                    <a:cxn ang="0">
                      <a:pos x="153" y="105"/>
                    </a:cxn>
                    <a:cxn ang="0">
                      <a:pos x="136" y="75"/>
                    </a:cxn>
                    <a:cxn ang="0">
                      <a:pos x="116" y="50"/>
                    </a:cxn>
                    <a:cxn ang="0">
                      <a:pos x="91" y="29"/>
                    </a:cxn>
                    <a:cxn ang="0">
                      <a:pos x="62" y="13"/>
                    </a:cxn>
                    <a:cxn ang="0">
                      <a:pos x="31" y="4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30" y="23"/>
                    </a:cxn>
                    <a:cxn ang="0">
                      <a:pos x="56" y="32"/>
                    </a:cxn>
                    <a:cxn ang="0">
                      <a:pos x="81" y="47"/>
                    </a:cxn>
                    <a:cxn ang="0">
                      <a:pos x="103" y="64"/>
                    </a:cxn>
                    <a:cxn ang="0">
                      <a:pos x="120" y="86"/>
                    </a:cxn>
                    <a:cxn ang="0">
                      <a:pos x="134" y="111"/>
                    </a:cxn>
                    <a:cxn ang="0">
                      <a:pos x="143" y="139"/>
                    </a:cxn>
                    <a:cxn ang="0">
                      <a:pos x="146" y="170"/>
                    </a:cxn>
                    <a:cxn ang="0">
                      <a:pos x="165" y="170"/>
                    </a:cxn>
                  </a:cxnLst>
                  <a:rect l="0" t="0" r="r" b="b"/>
                  <a:pathLst>
                    <a:path w="165" h="170">
                      <a:moveTo>
                        <a:pt x="165" y="170"/>
                      </a:moveTo>
                      <a:lnTo>
                        <a:pt x="162" y="137"/>
                      </a:lnTo>
                      <a:lnTo>
                        <a:pt x="153" y="105"/>
                      </a:lnTo>
                      <a:lnTo>
                        <a:pt x="136" y="75"/>
                      </a:lnTo>
                      <a:lnTo>
                        <a:pt x="116" y="50"/>
                      </a:lnTo>
                      <a:lnTo>
                        <a:pt x="91" y="29"/>
                      </a:lnTo>
                      <a:lnTo>
                        <a:pt x="62" y="13"/>
                      </a:lnTo>
                      <a:lnTo>
                        <a:pt x="31" y="4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30" y="23"/>
                      </a:lnTo>
                      <a:lnTo>
                        <a:pt x="56" y="32"/>
                      </a:lnTo>
                      <a:lnTo>
                        <a:pt x="81" y="47"/>
                      </a:lnTo>
                      <a:lnTo>
                        <a:pt x="103" y="64"/>
                      </a:lnTo>
                      <a:lnTo>
                        <a:pt x="120" y="86"/>
                      </a:lnTo>
                      <a:lnTo>
                        <a:pt x="134" y="111"/>
                      </a:lnTo>
                      <a:lnTo>
                        <a:pt x="143" y="139"/>
                      </a:lnTo>
                      <a:lnTo>
                        <a:pt x="146" y="170"/>
                      </a:lnTo>
                      <a:lnTo>
                        <a:pt x="165" y="17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8" name="Freeform 1202"/>
                <p:cNvSpPr>
                  <a:spLocks/>
                </p:cNvSpPr>
                <p:nvPr/>
              </p:nvSpPr>
              <p:spPr bwMode="auto">
                <a:xfrm>
                  <a:off x="4015" y="2405"/>
                  <a:ext cx="41" cy="42"/>
                </a:xfrm>
                <a:custGeom>
                  <a:avLst/>
                  <a:gdLst/>
                  <a:ahLst/>
                  <a:cxnLst>
                    <a:cxn ang="0">
                      <a:pos x="0" y="171"/>
                    </a:cxn>
                    <a:cxn ang="0">
                      <a:pos x="31" y="168"/>
                    </a:cxn>
                    <a:cxn ang="0">
                      <a:pos x="62" y="158"/>
                    </a:cxn>
                    <a:cxn ang="0">
                      <a:pos x="91" y="143"/>
                    </a:cxn>
                    <a:cxn ang="0">
                      <a:pos x="116" y="121"/>
                    </a:cxn>
                    <a:cxn ang="0">
                      <a:pos x="136" y="96"/>
                    </a:cxn>
                    <a:cxn ang="0">
                      <a:pos x="153" y="67"/>
                    </a:cxn>
                    <a:cxn ang="0">
                      <a:pos x="162" y="35"/>
                    </a:cxn>
                    <a:cxn ang="0">
                      <a:pos x="165" y="0"/>
                    </a:cxn>
                    <a:cxn ang="0">
                      <a:pos x="146" y="0"/>
                    </a:cxn>
                    <a:cxn ang="0">
                      <a:pos x="143" y="32"/>
                    </a:cxn>
                    <a:cxn ang="0">
                      <a:pos x="134" y="61"/>
                    </a:cxn>
                    <a:cxn ang="0">
                      <a:pos x="120" y="86"/>
                    </a:cxn>
                    <a:cxn ang="0">
                      <a:pos x="103" y="107"/>
                    </a:cxn>
                    <a:cxn ang="0">
                      <a:pos x="81" y="126"/>
                    </a:cxn>
                    <a:cxn ang="0">
                      <a:pos x="56" y="139"/>
                    </a:cxn>
                    <a:cxn ang="0">
                      <a:pos x="30" y="149"/>
                    </a:cxn>
                    <a:cxn ang="0">
                      <a:pos x="0" y="151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165" h="171">
                      <a:moveTo>
                        <a:pt x="0" y="171"/>
                      </a:moveTo>
                      <a:lnTo>
                        <a:pt x="31" y="168"/>
                      </a:lnTo>
                      <a:lnTo>
                        <a:pt x="62" y="158"/>
                      </a:lnTo>
                      <a:lnTo>
                        <a:pt x="91" y="143"/>
                      </a:lnTo>
                      <a:lnTo>
                        <a:pt x="116" y="121"/>
                      </a:lnTo>
                      <a:lnTo>
                        <a:pt x="136" y="96"/>
                      </a:lnTo>
                      <a:lnTo>
                        <a:pt x="153" y="67"/>
                      </a:lnTo>
                      <a:lnTo>
                        <a:pt x="162" y="35"/>
                      </a:lnTo>
                      <a:lnTo>
                        <a:pt x="165" y="0"/>
                      </a:lnTo>
                      <a:lnTo>
                        <a:pt x="146" y="0"/>
                      </a:lnTo>
                      <a:lnTo>
                        <a:pt x="143" y="32"/>
                      </a:lnTo>
                      <a:lnTo>
                        <a:pt x="134" y="61"/>
                      </a:lnTo>
                      <a:lnTo>
                        <a:pt x="120" y="86"/>
                      </a:lnTo>
                      <a:lnTo>
                        <a:pt x="103" y="107"/>
                      </a:lnTo>
                      <a:lnTo>
                        <a:pt x="81" y="126"/>
                      </a:lnTo>
                      <a:lnTo>
                        <a:pt x="56" y="139"/>
                      </a:lnTo>
                      <a:lnTo>
                        <a:pt x="30" y="149"/>
                      </a:lnTo>
                      <a:lnTo>
                        <a:pt x="0" y="151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79" name="Freeform 1203"/>
                <p:cNvSpPr>
                  <a:spLocks/>
                </p:cNvSpPr>
                <p:nvPr/>
              </p:nvSpPr>
              <p:spPr bwMode="auto">
                <a:xfrm>
                  <a:off x="3973" y="2405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35"/>
                    </a:cxn>
                    <a:cxn ang="0">
                      <a:pos x="13" y="67"/>
                    </a:cxn>
                    <a:cxn ang="0">
                      <a:pos x="28" y="96"/>
                    </a:cxn>
                    <a:cxn ang="0">
                      <a:pos x="50" y="121"/>
                    </a:cxn>
                    <a:cxn ang="0">
                      <a:pos x="75" y="143"/>
                    </a:cxn>
                    <a:cxn ang="0">
                      <a:pos x="104" y="158"/>
                    </a:cxn>
                    <a:cxn ang="0">
                      <a:pos x="134" y="168"/>
                    </a:cxn>
                    <a:cxn ang="0">
                      <a:pos x="168" y="171"/>
                    </a:cxn>
                    <a:cxn ang="0">
                      <a:pos x="168" y="151"/>
                    </a:cxn>
                    <a:cxn ang="0">
                      <a:pos x="136" y="149"/>
                    </a:cxn>
                    <a:cxn ang="0">
                      <a:pos x="110" y="139"/>
                    </a:cxn>
                    <a:cxn ang="0">
                      <a:pos x="85" y="126"/>
                    </a:cxn>
                    <a:cxn ang="0">
                      <a:pos x="63" y="107"/>
                    </a:cxn>
                    <a:cxn ang="0">
                      <a:pos x="45" y="86"/>
                    </a:cxn>
                    <a:cxn ang="0">
                      <a:pos x="32" y="61"/>
                    </a:cxn>
                    <a:cxn ang="0">
                      <a:pos x="23" y="32"/>
                    </a:cxn>
                    <a:cxn ang="0">
                      <a:pos x="2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8" h="171">
                      <a:moveTo>
                        <a:pt x="0" y="0"/>
                      </a:moveTo>
                      <a:lnTo>
                        <a:pt x="4" y="35"/>
                      </a:lnTo>
                      <a:lnTo>
                        <a:pt x="13" y="67"/>
                      </a:lnTo>
                      <a:lnTo>
                        <a:pt x="28" y="96"/>
                      </a:lnTo>
                      <a:lnTo>
                        <a:pt x="50" y="121"/>
                      </a:lnTo>
                      <a:lnTo>
                        <a:pt x="75" y="143"/>
                      </a:lnTo>
                      <a:lnTo>
                        <a:pt x="104" y="158"/>
                      </a:lnTo>
                      <a:lnTo>
                        <a:pt x="134" y="168"/>
                      </a:lnTo>
                      <a:lnTo>
                        <a:pt x="168" y="171"/>
                      </a:lnTo>
                      <a:lnTo>
                        <a:pt x="168" y="151"/>
                      </a:lnTo>
                      <a:lnTo>
                        <a:pt x="136" y="149"/>
                      </a:lnTo>
                      <a:lnTo>
                        <a:pt x="110" y="139"/>
                      </a:lnTo>
                      <a:lnTo>
                        <a:pt x="85" y="126"/>
                      </a:lnTo>
                      <a:lnTo>
                        <a:pt x="63" y="107"/>
                      </a:lnTo>
                      <a:lnTo>
                        <a:pt x="45" y="86"/>
                      </a:lnTo>
                      <a:lnTo>
                        <a:pt x="32" y="61"/>
                      </a:lnTo>
                      <a:lnTo>
                        <a:pt x="23" y="32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0" name="Freeform 1204"/>
                <p:cNvSpPr>
                  <a:spLocks/>
                </p:cNvSpPr>
                <p:nvPr/>
              </p:nvSpPr>
              <p:spPr bwMode="auto">
                <a:xfrm>
                  <a:off x="3973" y="2362"/>
                  <a:ext cx="42" cy="43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134" y="4"/>
                    </a:cxn>
                    <a:cxn ang="0">
                      <a:pos x="104" y="13"/>
                    </a:cxn>
                    <a:cxn ang="0">
                      <a:pos x="75" y="29"/>
                    </a:cxn>
                    <a:cxn ang="0">
                      <a:pos x="50" y="50"/>
                    </a:cxn>
                    <a:cxn ang="0">
                      <a:pos x="28" y="75"/>
                    </a:cxn>
                    <a:cxn ang="0">
                      <a:pos x="13" y="105"/>
                    </a:cxn>
                    <a:cxn ang="0">
                      <a:pos x="4" y="137"/>
                    </a:cxn>
                    <a:cxn ang="0">
                      <a:pos x="0" y="170"/>
                    </a:cxn>
                    <a:cxn ang="0">
                      <a:pos x="20" y="170"/>
                    </a:cxn>
                    <a:cxn ang="0">
                      <a:pos x="23" y="139"/>
                    </a:cxn>
                    <a:cxn ang="0">
                      <a:pos x="32" y="111"/>
                    </a:cxn>
                    <a:cxn ang="0">
                      <a:pos x="45" y="86"/>
                    </a:cxn>
                    <a:cxn ang="0">
                      <a:pos x="63" y="64"/>
                    </a:cxn>
                    <a:cxn ang="0">
                      <a:pos x="85" y="47"/>
                    </a:cxn>
                    <a:cxn ang="0">
                      <a:pos x="110" y="32"/>
                    </a:cxn>
                    <a:cxn ang="0">
                      <a:pos x="136" y="23"/>
                    </a:cxn>
                    <a:cxn ang="0">
                      <a:pos x="168" y="20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170">
                      <a:moveTo>
                        <a:pt x="168" y="0"/>
                      </a:moveTo>
                      <a:lnTo>
                        <a:pt x="134" y="4"/>
                      </a:lnTo>
                      <a:lnTo>
                        <a:pt x="104" y="13"/>
                      </a:lnTo>
                      <a:lnTo>
                        <a:pt x="75" y="29"/>
                      </a:lnTo>
                      <a:lnTo>
                        <a:pt x="50" y="50"/>
                      </a:lnTo>
                      <a:lnTo>
                        <a:pt x="28" y="75"/>
                      </a:lnTo>
                      <a:lnTo>
                        <a:pt x="13" y="105"/>
                      </a:lnTo>
                      <a:lnTo>
                        <a:pt x="4" y="137"/>
                      </a:lnTo>
                      <a:lnTo>
                        <a:pt x="0" y="170"/>
                      </a:lnTo>
                      <a:lnTo>
                        <a:pt x="20" y="170"/>
                      </a:lnTo>
                      <a:lnTo>
                        <a:pt x="23" y="139"/>
                      </a:lnTo>
                      <a:lnTo>
                        <a:pt x="32" y="111"/>
                      </a:lnTo>
                      <a:lnTo>
                        <a:pt x="45" y="86"/>
                      </a:lnTo>
                      <a:lnTo>
                        <a:pt x="63" y="64"/>
                      </a:lnTo>
                      <a:lnTo>
                        <a:pt x="85" y="47"/>
                      </a:lnTo>
                      <a:lnTo>
                        <a:pt x="110" y="32"/>
                      </a:lnTo>
                      <a:lnTo>
                        <a:pt x="136" y="23"/>
                      </a:lnTo>
                      <a:lnTo>
                        <a:pt x="168" y="20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1" name="Freeform 1205"/>
                <p:cNvSpPr>
                  <a:spLocks/>
                </p:cNvSpPr>
                <p:nvPr/>
              </p:nvSpPr>
              <p:spPr bwMode="auto">
                <a:xfrm>
                  <a:off x="3415" y="2528"/>
                  <a:ext cx="702" cy="568"/>
                </a:xfrm>
                <a:custGeom>
                  <a:avLst/>
                  <a:gdLst/>
                  <a:ahLst/>
                  <a:cxnLst>
                    <a:cxn ang="0">
                      <a:pos x="7" y="135"/>
                    </a:cxn>
                    <a:cxn ang="0">
                      <a:pos x="63" y="179"/>
                    </a:cxn>
                    <a:cxn ang="0">
                      <a:pos x="165" y="261"/>
                    </a:cxn>
                    <a:cxn ang="0">
                      <a:pos x="311" y="377"/>
                    </a:cxn>
                    <a:cxn ang="0">
                      <a:pos x="488" y="518"/>
                    </a:cxn>
                    <a:cxn ang="0">
                      <a:pos x="693" y="681"/>
                    </a:cxn>
                    <a:cxn ang="0">
                      <a:pos x="915" y="858"/>
                    </a:cxn>
                    <a:cxn ang="0">
                      <a:pos x="1148" y="1045"/>
                    </a:cxn>
                    <a:cxn ang="0">
                      <a:pos x="1385" y="1235"/>
                    </a:cxn>
                    <a:cxn ang="0">
                      <a:pos x="1620" y="1422"/>
                    </a:cxn>
                    <a:cxn ang="0">
                      <a:pos x="1845" y="1599"/>
                    </a:cxn>
                    <a:cxn ang="0">
                      <a:pos x="2050" y="1763"/>
                    </a:cxn>
                    <a:cxn ang="0">
                      <a:pos x="2230" y="1907"/>
                    </a:cxn>
                    <a:cxn ang="0">
                      <a:pos x="2376" y="2022"/>
                    </a:cxn>
                    <a:cxn ang="0">
                      <a:pos x="2483" y="2108"/>
                    </a:cxn>
                    <a:cxn ang="0">
                      <a:pos x="2542" y="2155"/>
                    </a:cxn>
                    <a:cxn ang="0">
                      <a:pos x="2556" y="2166"/>
                    </a:cxn>
                    <a:cxn ang="0">
                      <a:pos x="2572" y="2177"/>
                    </a:cxn>
                    <a:cxn ang="0">
                      <a:pos x="2597" y="2191"/>
                    </a:cxn>
                    <a:cxn ang="0">
                      <a:pos x="2626" y="2205"/>
                    </a:cxn>
                    <a:cxn ang="0">
                      <a:pos x="2661" y="2222"/>
                    </a:cxn>
                    <a:cxn ang="0">
                      <a:pos x="2700" y="2237"/>
                    </a:cxn>
                    <a:cxn ang="0">
                      <a:pos x="2742" y="2253"/>
                    </a:cxn>
                    <a:cxn ang="0">
                      <a:pos x="2786" y="2265"/>
                    </a:cxn>
                    <a:cxn ang="0">
                      <a:pos x="2793" y="2229"/>
                    </a:cxn>
                    <a:cxn ang="0">
                      <a:pos x="2752" y="2154"/>
                    </a:cxn>
                    <a:cxn ang="0">
                      <a:pos x="2707" y="2092"/>
                    </a:cxn>
                    <a:cxn ang="0">
                      <a:pos x="2668" y="2052"/>
                    </a:cxn>
                    <a:cxn ang="0">
                      <a:pos x="2644" y="2034"/>
                    </a:cxn>
                    <a:cxn ang="0">
                      <a:pos x="2585" y="1986"/>
                    </a:cxn>
                    <a:cxn ang="0">
                      <a:pos x="2478" y="1902"/>
                    </a:cxn>
                    <a:cxn ang="0">
                      <a:pos x="2331" y="1783"/>
                    </a:cxn>
                    <a:cxn ang="0">
                      <a:pos x="2151" y="1639"/>
                    </a:cxn>
                    <a:cxn ang="0">
                      <a:pos x="1947" y="1475"/>
                    </a:cxn>
                    <a:cxn ang="0">
                      <a:pos x="1724" y="1297"/>
                    </a:cxn>
                    <a:cxn ang="0">
                      <a:pos x="1490" y="1109"/>
                    </a:cxn>
                    <a:cxn ang="0">
                      <a:pos x="1253" y="918"/>
                    </a:cxn>
                    <a:cxn ang="0">
                      <a:pos x="1022" y="731"/>
                    </a:cxn>
                    <a:cxn ang="0">
                      <a:pos x="801" y="551"/>
                    </a:cxn>
                    <a:cxn ang="0">
                      <a:pos x="599" y="389"/>
                    </a:cxn>
                    <a:cxn ang="0">
                      <a:pos x="424" y="247"/>
                    </a:cxn>
                    <a:cxn ang="0">
                      <a:pos x="281" y="131"/>
                    </a:cxn>
                    <a:cxn ang="0">
                      <a:pos x="181" y="50"/>
                    </a:cxn>
                    <a:cxn ang="0">
                      <a:pos x="129" y="6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2808" h="2269">
                      <a:moveTo>
                        <a:pt x="0" y="129"/>
                      </a:moveTo>
                      <a:lnTo>
                        <a:pt x="7" y="135"/>
                      </a:lnTo>
                      <a:lnTo>
                        <a:pt x="29" y="152"/>
                      </a:lnTo>
                      <a:lnTo>
                        <a:pt x="63" y="179"/>
                      </a:lnTo>
                      <a:lnTo>
                        <a:pt x="108" y="216"/>
                      </a:lnTo>
                      <a:lnTo>
                        <a:pt x="165" y="261"/>
                      </a:lnTo>
                      <a:lnTo>
                        <a:pt x="233" y="316"/>
                      </a:lnTo>
                      <a:lnTo>
                        <a:pt x="311" y="377"/>
                      </a:lnTo>
                      <a:lnTo>
                        <a:pt x="396" y="444"/>
                      </a:lnTo>
                      <a:lnTo>
                        <a:pt x="488" y="518"/>
                      </a:lnTo>
                      <a:lnTo>
                        <a:pt x="587" y="597"/>
                      </a:lnTo>
                      <a:lnTo>
                        <a:pt x="693" y="681"/>
                      </a:lnTo>
                      <a:lnTo>
                        <a:pt x="802" y="768"/>
                      </a:lnTo>
                      <a:lnTo>
                        <a:pt x="915" y="858"/>
                      </a:lnTo>
                      <a:lnTo>
                        <a:pt x="1030" y="950"/>
                      </a:lnTo>
                      <a:lnTo>
                        <a:pt x="1148" y="1045"/>
                      </a:lnTo>
                      <a:lnTo>
                        <a:pt x="1267" y="1139"/>
                      </a:lnTo>
                      <a:lnTo>
                        <a:pt x="1385" y="1235"/>
                      </a:lnTo>
                      <a:lnTo>
                        <a:pt x="1504" y="1329"/>
                      </a:lnTo>
                      <a:lnTo>
                        <a:pt x="1620" y="1422"/>
                      </a:lnTo>
                      <a:lnTo>
                        <a:pt x="1734" y="1511"/>
                      </a:lnTo>
                      <a:lnTo>
                        <a:pt x="1845" y="1599"/>
                      </a:lnTo>
                      <a:lnTo>
                        <a:pt x="1949" y="1683"/>
                      </a:lnTo>
                      <a:lnTo>
                        <a:pt x="2050" y="1763"/>
                      </a:lnTo>
                      <a:lnTo>
                        <a:pt x="2143" y="1837"/>
                      </a:lnTo>
                      <a:lnTo>
                        <a:pt x="2230" y="1907"/>
                      </a:lnTo>
                      <a:lnTo>
                        <a:pt x="2308" y="1967"/>
                      </a:lnTo>
                      <a:lnTo>
                        <a:pt x="2376" y="2022"/>
                      </a:lnTo>
                      <a:lnTo>
                        <a:pt x="2436" y="2070"/>
                      </a:lnTo>
                      <a:lnTo>
                        <a:pt x="2483" y="2108"/>
                      </a:lnTo>
                      <a:lnTo>
                        <a:pt x="2519" y="2136"/>
                      </a:lnTo>
                      <a:lnTo>
                        <a:pt x="2542" y="2155"/>
                      </a:lnTo>
                      <a:lnTo>
                        <a:pt x="2552" y="2161"/>
                      </a:lnTo>
                      <a:lnTo>
                        <a:pt x="2556" y="2166"/>
                      </a:lnTo>
                      <a:lnTo>
                        <a:pt x="2563" y="2171"/>
                      </a:lnTo>
                      <a:lnTo>
                        <a:pt x="2572" y="2177"/>
                      </a:lnTo>
                      <a:lnTo>
                        <a:pt x="2583" y="2183"/>
                      </a:lnTo>
                      <a:lnTo>
                        <a:pt x="2597" y="2191"/>
                      </a:lnTo>
                      <a:lnTo>
                        <a:pt x="2611" y="2198"/>
                      </a:lnTo>
                      <a:lnTo>
                        <a:pt x="2626" y="2205"/>
                      </a:lnTo>
                      <a:lnTo>
                        <a:pt x="2642" y="2213"/>
                      </a:lnTo>
                      <a:lnTo>
                        <a:pt x="2661" y="2222"/>
                      </a:lnTo>
                      <a:lnTo>
                        <a:pt x="2679" y="2230"/>
                      </a:lnTo>
                      <a:lnTo>
                        <a:pt x="2700" y="2237"/>
                      </a:lnTo>
                      <a:lnTo>
                        <a:pt x="2720" y="2244"/>
                      </a:lnTo>
                      <a:lnTo>
                        <a:pt x="2742" y="2253"/>
                      </a:lnTo>
                      <a:lnTo>
                        <a:pt x="2763" y="2259"/>
                      </a:lnTo>
                      <a:lnTo>
                        <a:pt x="2786" y="2265"/>
                      </a:lnTo>
                      <a:lnTo>
                        <a:pt x="2808" y="2269"/>
                      </a:lnTo>
                      <a:lnTo>
                        <a:pt x="2793" y="2229"/>
                      </a:lnTo>
                      <a:lnTo>
                        <a:pt x="2774" y="2190"/>
                      </a:lnTo>
                      <a:lnTo>
                        <a:pt x="2752" y="2154"/>
                      </a:lnTo>
                      <a:lnTo>
                        <a:pt x="2729" y="2121"/>
                      </a:lnTo>
                      <a:lnTo>
                        <a:pt x="2707" y="2092"/>
                      </a:lnTo>
                      <a:lnTo>
                        <a:pt x="2685" y="2068"/>
                      </a:lnTo>
                      <a:lnTo>
                        <a:pt x="2668" y="2052"/>
                      </a:lnTo>
                      <a:lnTo>
                        <a:pt x="2655" y="2041"/>
                      </a:lnTo>
                      <a:lnTo>
                        <a:pt x="2644" y="2034"/>
                      </a:lnTo>
                      <a:lnTo>
                        <a:pt x="2622" y="2016"/>
                      </a:lnTo>
                      <a:lnTo>
                        <a:pt x="2585" y="1986"/>
                      </a:lnTo>
                      <a:lnTo>
                        <a:pt x="2536" y="1950"/>
                      </a:lnTo>
                      <a:lnTo>
                        <a:pt x="2478" y="1902"/>
                      </a:lnTo>
                      <a:lnTo>
                        <a:pt x="2409" y="1846"/>
                      </a:lnTo>
                      <a:lnTo>
                        <a:pt x="2331" y="1783"/>
                      </a:lnTo>
                      <a:lnTo>
                        <a:pt x="2244" y="1714"/>
                      </a:lnTo>
                      <a:lnTo>
                        <a:pt x="2151" y="1639"/>
                      </a:lnTo>
                      <a:lnTo>
                        <a:pt x="2053" y="1558"/>
                      </a:lnTo>
                      <a:lnTo>
                        <a:pt x="1947" y="1475"/>
                      </a:lnTo>
                      <a:lnTo>
                        <a:pt x="1837" y="1388"/>
                      </a:lnTo>
                      <a:lnTo>
                        <a:pt x="1724" y="1297"/>
                      </a:lnTo>
                      <a:lnTo>
                        <a:pt x="1608" y="1203"/>
                      </a:lnTo>
                      <a:lnTo>
                        <a:pt x="1490" y="1109"/>
                      </a:lnTo>
                      <a:lnTo>
                        <a:pt x="1372" y="1014"/>
                      </a:lnTo>
                      <a:lnTo>
                        <a:pt x="1253" y="918"/>
                      </a:lnTo>
                      <a:lnTo>
                        <a:pt x="1136" y="824"/>
                      </a:lnTo>
                      <a:lnTo>
                        <a:pt x="1022" y="731"/>
                      </a:lnTo>
                      <a:lnTo>
                        <a:pt x="910" y="639"/>
                      </a:lnTo>
                      <a:lnTo>
                        <a:pt x="801" y="551"/>
                      </a:lnTo>
                      <a:lnTo>
                        <a:pt x="697" y="467"/>
                      </a:lnTo>
                      <a:lnTo>
                        <a:pt x="599" y="389"/>
                      </a:lnTo>
                      <a:lnTo>
                        <a:pt x="507" y="315"/>
                      </a:lnTo>
                      <a:lnTo>
                        <a:pt x="424" y="247"/>
                      </a:lnTo>
                      <a:lnTo>
                        <a:pt x="348" y="184"/>
                      </a:lnTo>
                      <a:lnTo>
                        <a:pt x="281" y="131"/>
                      </a:lnTo>
                      <a:lnTo>
                        <a:pt x="226" y="87"/>
                      </a:lnTo>
                      <a:lnTo>
                        <a:pt x="181" y="50"/>
                      </a:lnTo>
                      <a:lnTo>
                        <a:pt x="149" y="22"/>
                      </a:lnTo>
                      <a:lnTo>
                        <a:pt x="129" y="6"/>
                      </a:lnTo>
                      <a:lnTo>
                        <a:pt x="122" y="0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2" name="Freeform 1206"/>
                <p:cNvSpPr>
                  <a:spLocks/>
                </p:cNvSpPr>
                <p:nvPr/>
              </p:nvSpPr>
              <p:spPr bwMode="auto">
                <a:xfrm>
                  <a:off x="3413" y="2559"/>
                  <a:ext cx="641" cy="512"/>
                </a:xfrm>
                <a:custGeom>
                  <a:avLst/>
                  <a:gdLst/>
                  <a:ahLst/>
                  <a:cxnLst>
                    <a:cxn ang="0">
                      <a:pos x="2555" y="2026"/>
                    </a:cxn>
                    <a:cxn ang="0">
                      <a:pos x="2496" y="1979"/>
                    </a:cxn>
                    <a:cxn ang="0">
                      <a:pos x="2389" y="1894"/>
                    </a:cxn>
                    <a:cxn ang="0">
                      <a:pos x="2243" y="1776"/>
                    </a:cxn>
                    <a:cxn ang="0">
                      <a:pos x="2063" y="1633"/>
                    </a:cxn>
                    <a:cxn ang="0">
                      <a:pos x="1858" y="1470"/>
                    </a:cxn>
                    <a:cxn ang="0">
                      <a:pos x="1634" y="1293"/>
                    </a:cxn>
                    <a:cxn ang="0">
                      <a:pos x="1399" y="1105"/>
                    </a:cxn>
                    <a:cxn ang="0">
                      <a:pos x="1160" y="916"/>
                    </a:cxn>
                    <a:cxn ang="0">
                      <a:pos x="928" y="729"/>
                    </a:cxn>
                    <a:cxn ang="0">
                      <a:pos x="706" y="551"/>
                    </a:cxn>
                    <a:cxn ang="0">
                      <a:pos x="501" y="389"/>
                    </a:cxn>
                    <a:cxn ang="0">
                      <a:pos x="324" y="248"/>
                    </a:cxn>
                    <a:cxn ang="0">
                      <a:pos x="179" y="132"/>
                    </a:cxn>
                    <a:cxn ang="0">
                      <a:pos x="75" y="50"/>
                    </a:cxn>
                    <a:cxn ang="0">
                      <a:pos x="20" y="5"/>
                    </a:cxn>
                    <a:cxn ang="0">
                      <a:pos x="0" y="14"/>
                    </a:cxn>
                    <a:cxn ang="0">
                      <a:pos x="29" y="37"/>
                    </a:cxn>
                    <a:cxn ang="0">
                      <a:pos x="109" y="101"/>
                    </a:cxn>
                    <a:cxn ang="0">
                      <a:pos x="233" y="201"/>
                    </a:cxn>
                    <a:cxn ang="0">
                      <a:pos x="397" y="331"/>
                    </a:cxn>
                    <a:cxn ang="0">
                      <a:pos x="588" y="482"/>
                    </a:cxn>
                    <a:cxn ang="0">
                      <a:pos x="803" y="653"/>
                    </a:cxn>
                    <a:cxn ang="0">
                      <a:pos x="1032" y="836"/>
                    </a:cxn>
                    <a:cxn ang="0">
                      <a:pos x="1268" y="1025"/>
                    </a:cxn>
                    <a:cxn ang="0">
                      <a:pos x="1505" y="1214"/>
                    </a:cxn>
                    <a:cxn ang="0">
                      <a:pos x="1735" y="1396"/>
                    </a:cxn>
                    <a:cxn ang="0">
                      <a:pos x="1951" y="1567"/>
                    </a:cxn>
                    <a:cxn ang="0">
                      <a:pos x="2144" y="1722"/>
                    </a:cxn>
                    <a:cxn ang="0">
                      <a:pos x="2309" y="1854"/>
                    </a:cxn>
                    <a:cxn ang="0">
                      <a:pos x="2437" y="1956"/>
                    </a:cxn>
                    <a:cxn ang="0">
                      <a:pos x="2520" y="2022"/>
                    </a:cxn>
                    <a:cxn ang="0">
                      <a:pos x="2553" y="2047"/>
                    </a:cxn>
                  </a:cxnLst>
                  <a:rect l="0" t="0" r="r" b="b"/>
                  <a:pathLst>
                    <a:path w="2564" h="2047">
                      <a:moveTo>
                        <a:pt x="2564" y="2033"/>
                      </a:moveTo>
                      <a:lnTo>
                        <a:pt x="2555" y="2026"/>
                      </a:lnTo>
                      <a:lnTo>
                        <a:pt x="2533" y="2007"/>
                      </a:lnTo>
                      <a:lnTo>
                        <a:pt x="2496" y="1979"/>
                      </a:lnTo>
                      <a:lnTo>
                        <a:pt x="2449" y="1940"/>
                      </a:lnTo>
                      <a:lnTo>
                        <a:pt x="2389" y="1894"/>
                      </a:lnTo>
                      <a:lnTo>
                        <a:pt x="2321" y="1839"/>
                      </a:lnTo>
                      <a:lnTo>
                        <a:pt x="2243" y="1776"/>
                      </a:lnTo>
                      <a:lnTo>
                        <a:pt x="2156" y="1707"/>
                      </a:lnTo>
                      <a:lnTo>
                        <a:pt x="2063" y="1633"/>
                      </a:lnTo>
                      <a:lnTo>
                        <a:pt x="1962" y="1553"/>
                      </a:lnTo>
                      <a:lnTo>
                        <a:pt x="1858" y="1470"/>
                      </a:lnTo>
                      <a:lnTo>
                        <a:pt x="1747" y="1382"/>
                      </a:lnTo>
                      <a:lnTo>
                        <a:pt x="1634" y="1293"/>
                      </a:lnTo>
                      <a:lnTo>
                        <a:pt x="1517" y="1200"/>
                      </a:lnTo>
                      <a:lnTo>
                        <a:pt x="1399" y="1105"/>
                      </a:lnTo>
                      <a:lnTo>
                        <a:pt x="1281" y="1010"/>
                      </a:lnTo>
                      <a:lnTo>
                        <a:pt x="1160" y="916"/>
                      </a:lnTo>
                      <a:lnTo>
                        <a:pt x="1044" y="822"/>
                      </a:lnTo>
                      <a:lnTo>
                        <a:pt x="928" y="729"/>
                      </a:lnTo>
                      <a:lnTo>
                        <a:pt x="815" y="639"/>
                      </a:lnTo>
                      <a:lnTo>
                        <a:pt x="706" y="551"/>
                      </a:lnTo>
                      <a:lnTo>
                        <a:pt x="600" y="467"/>
                      </a:lnTo>
                      <a:lnTo>
                        <a:pt x="501" y="389"/>
                      </a:lnTo>
                      <a:lnTo>
                        <a:pt x="408" y="315"/>
                      </a:lnTo>
                      <a:lnTo>
                        <a:pt x="324" y="248"/>
                      </a:lnTo>
                      <a:lnTo>
                        <a:pt x="246" y="186"/>
                      </a:lnTo>
                      <a:lnTo>
                        <a:pt x="179" y="132"/>
                      </a:lnTo>
                      <a:lnTo>
                        <a:pt x="122" y="87"/>
                      </a:lnTo>
                      <a:lnTo>
                        <a:pt x="75" y="50"/>
                      </a:lnTo>
                      <a:lnTo>
                        <a:pt x="42" y="23"/>
                      </a:lnTo>
                      <a:lnTo>
                        <a:pt x="20" y="5"/>
                      </a:lnTo>
                      <a:lnTo>
                        <a:pt x="13" y="0"/>
                      </a:lnTo>
                      <a:lnTo>
                        <a:pt x="0" y="14"/>
                      </a:lnTo>
                      <a:lnTo>
                        <a:pt x="8" y="20"/>
                      </a:lnTo>
                      <a:lnTo>
                        <a:pt x="29" y="37"/>
                      </a:lnTo>
                      <a:lnTo>
                        <a:pt x="63" y="64"/>
                      </a:lnTo>
                      <a:lnTo>
                        <a:pt x="109" y="101"/>
                      </a:lnTo>
                      <a:lnTo>
                        <a:pt x="166" y="146"/>
                      </a:lnTo>
                      <a:lnTo>
                        <a:pt x="233" y="201"/>
                      </a:lnTo>
                      <a:lnTo>
                        <a:pt x="312" y="262"/>
                      </a:lnTo>
                      <a:lnTo>
                        <a:pt x="397" y="331"/>
                      </a:lnTo>
                      <a:lnTo>
                        <a:pt x="489" y="404"/>
                      </a:lnTo>
                      <a:lnTo>
                        <a:pt x="588" y="482"/>
                      </a:lnTo>
                      <a:lnTo>
                        <a:pt x="693" y="566"/>
                      </a:lnTo>
                      <a:lnTo>
                        <a:pt x="803" y="653"/>
                      </a:lnTo>
                      <a:lnTo>
                        <a:pt x="917" y="743"/>
                      </a:lnTo>
                      <a:lnTo>
                        <a:pt x="1032" y="836"/>
                      </a:lnTo>
                      <a:lnTo>
                        <a:pt x="1149" y="930"/>
                      </a:lnTo>
                      <a:lnTo>
                        <a:pt x="1268" y="1025"/>
                      </a:lnTo>
                      <a:lnTo>
                        <a:pt x="1387" y="1120"/>
                      </a:lnTo>
                      <a:lnTo>
                        <a:pt x="1505" y="1214"/>
                      </a:lnTo>
                      <a:lnTo>
                        <a:pt x="1621" y="1307"/>
                      </a:lnTo>
                      <a:lnTo>
                        <a:pt x="1735" y="1396"/>
                      </a:lnTo>
                      <a:lnTo>
                        <a:pt x="1845" y="1484"/>
                      </a:lnTo>
                      <a:lnTo>
                        <a:pt x="1951" y="1567"/>
                      </a:lnTo>
                      <a:lnTo>
                        <a:pt x="2050" y="1648"/>
                      </a:lnTo>
                      <a:lnTo>
                        <a:pt x="2144" y="1722"/>
                      </a:lnTo>
                      <a:lnTo>
                        <a:pt x="2230" y="1791"/>
                      </a:lnTo>
                      <a:lnTo>
                        <a:pt x="2309" y="1854"/>
                      </a:lnTo>
                      <a:lnTo>
                        <a:pt x="2378" y="1907"/>
                      </a:lnTo>
                      <a:lnTo>
                        <a:pt x="2437" y="1956"/>
                      </a:lnTo>
                      <a:lnTo>
                        <a:pt x="2483" y="1993"/>
                      </a:lnTo>
                      <a:lnTo>
                        <a:pt x="2520" y="2022"/>
                      </a:lnTo>
                      <a:lnTo>
                        <a:pt x="2543" y="2039"/>
                      </a:lnTo>
                      <a:lnTo>
                        <a:pt x="2553" y="2047"/>
                      </a:lnTo>
                      <a:lnTo>
                        <a:pt x="2564" y="20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3" name="Freeform 1207"/>
                <p:cNvSpPr>
                  <a:spLocks/>
                </p:cNvSpPr>
                <p:nvPr/>
              </p:nvSpPr>
              <p:spPr bwMode="auto">
                <a:xfrm>
                  <a:off x="4051" y="3067"/>
                  <a:ext cx="70" cy="32"/>
                </a:xfrm>
                <a:custGeom>
                  <a:avLst/>
                  <a:gdLst/>
                  <a:ahLst/>
                  <a:cxnLst>
                    <a:cxn ang="0">
                      <a:pos x="253" y="117"/>
                    </a:cxn>
                    <a:cxn ang="0">
                      <a:pos x="263" y="105"/>
                    </a:cxn>
                    <a:cxn ang="0">
                      <a:pos x="241" y="100"/>
                    </a:cxn>
                    <a:cxn ang="0">
                      <a:pos x="219" y="94"/>
                    </a:cxn>
                    <a:cxn ang="0">
                      <a:pos x="198" y="88"/>
                    </a:cxn>
                    <a:cxn ang="0">
                      <a:pos x="177" y="80"/>
                    </a:cxn>
                    <a:cxn ang="0">
                      <a:pos x="156" y="74"/>
                    </a:cxn>
                    <a:cxn ang="0">
                      <a:pos x="136" y="66"/>
                    </a:cxn>
                    <a:cxn ang="0">
                      <a:pos x="119" y="57"/>
                    </a:cxn>
                    <a:cxn ang="0">
                      <a:pos x="101" y="49"/>
                    </a:cxn>
                    <a:cxn ang="0">
                      <a:pos x="83" y="42"/>
                    </a:cxn>
                    <a:cxn ang="0">
                      <a:pos x="69" y="35"/>
                    </a:cxn>
                    <a:cxn ang="0">
                      <a:pos x="54" y="26"/>
                    </a:cxn>
                    <a:cxn ang="0">
                      <a:pos x="40" y="19"/>
                    </a:cxn>
                    <a:cxn ang="0">
                      <a:pos x="32" y="13"/>
                    </a:cxn>
                    <a:cxn ang="0">
                      <a:pos x="23" y="6"/>
                    </a:cxn>
                    <a:cxn ang="0">
                      <a:pos x="16" y="3"/>
                    </a:cxn>
                    <a:cxn ang="0">
                      <a:pos x="11" y="0"/>
                    </a:cxn>
                    <a:cxn ang="0">
                      <a:pos x="0" y="14"/>
                    </a:cxn>
                    <a:cxn ang="0">
                      <a:pos x="6" y="19"/>
                    </a:cxn>
                    <a:cxn ang="0">
                      <a:pos x="13" y="24"/>
                    </a:cxn>
                    <a:cxn ang="0">
                      <a:pos x="22" y="30"/>
                    </a:cxn>
                    <a:cxn ang="0">
                      <a:pos x="33" y="36"/>
                    </a:cxn>
                    <a:cxn ang="0">
                      <a:pos x="46" y="44"/>
                    </a:cxn>
                    <a:cxn ang="0">
                      <a:pos x="60" y="51"/>
                    </a:cxn>
                    <a:cxn ang="0">
                      <a:pos x="76" y="58"/>
                    </a:cxn>
                    <a:cxn ang="0">
                      <a:pos x="93" y="68"/>
                    </a:cxn>
                    <a:cxn ang="0">
                      <a:pos x="111" y="76"/>
                    </a:cxn>
                    <a:cxn ang="0">
                      <a:pos x="130" y="85"/>
                    </a:cxn>
                    <a:cxn ang="0">
                      <a:pos x="151" y="92"/>
                    </a:cxn>
                    <a:cxn ang="0">
                      <a:pos x="171" y="99"/>
                    </a:cxn>
                    <a:cxn ang="0">
                      <a:pos x="194" y="107"/>
                    </a:cxn>
                    <a:cxn ang="0">
                      <a:pos x="216" y="113"/>
                    </a:cxn>
                    <a:cxn ang="0">
                      <a:pos x="238" y="119"/>
                    </a:cxn>
                    <a:cxn ang="0">
                      <a:pos x="261" y="124"/>
                    </a:cxn>
                    <a:cxn ang="0">
                      <a:pos x="271" y="112"/>
                    </a:cxn>
                    <a:cxn ang="0">
                      <a:pos x="261" y="124"/>
                    </a:cxn>
                    <a:cxn ang="0">
                      <a:pos x="277" y="127"/>
                    </a:cxn>
                    <a:cxn ang="0">
                      <a:pos x="271" y="112"/>
                    </a:cxn>
                    <a:cxn ang="0">
                      <a:pos x="253" y="117"/>
                    </a:cxn>
                  </a:cxnLst>
                  <a:rect l="0" t="0" r="r" b="b"/>
                  <a:pathLst>
                    <a:path w="277" h="127">
                      <a:moveTo>
                        <a:pt x="253" y="117"/>
                      </a:moveTo>
                      <a:lnTo>
                        <a:pt x="263" y="105"/>
                      </a:lnTo>
                      <a:lnTo>
                        <a:pt x="241" y="100"/>
                      </a:lnTo>
                      <a:lnTo>
                        <a:pt x="219" y="94"/>
                      </a:lnTo>
                      <a:lnTo>
                        <a:pt x="198" y="88"/>
                      </a:lnTo>
                      <a:lnTo>
                        <a:pt x="177" y="80"/>
                      </a:lnTo>
                      <a:lnTo>
                        <a:pt x="156" y="74"/>
                      </a:lnTo>
                      <a:lnTo>
                        <a:pt x="136" y="66"/>
                      </a:lnTo>
                      <a:lnTo>
                        <a:pt x="119" y="57"/>
                      </a:lnTo>
                      <a:lnTo>
                        <a:pt x="101" y="49"/>
                      </a:lnTo>
                      <a:lnTo>
                        <a:pt x="83" y="42"/>
                      </a:lnTo>
                      <a:lnTo>
                        <a:pt x="69" y="35"/>
                      </a:lnTo>
                      <a:lnTo>
                        <a:pt x="54" y="26"/>
                      </a:lnTo>
                      <a:lnTo>
                        <a:pt x="40" y="19"/>
                      </a:lnTo>
                      <a:lnTo>
                        <a:pt x="32" y="13"/>
                      </a:lnTo>
                      <a:lnTo>
                        <a:pt x="23" y="6"/>
                      </a:lnTo>
                      <a:lnTo>
                        <a:pt x="16" y="3"/>
                      </a:lnTo>
                      <a:lnTo>
                        <a:pt x="11" y="0"/>
                      </a:lnTo>
                      <a:lnTo>
                        <a:pt x="0" y="14"/>
                      </a:lnTo>
                      <a:lnTo>
                        <a:pt x="6" y="19"/>
                      </a:lnTo>
                      <a:lnTo>
                        <a:pt x="13" y="24"/>
                      </a:lnTo>
                      <a:lnTo>
                        <a:pt x="22" y="30"/>
                      </a:lnTo>
                      <a:lnTo>
                        <a:pt x="33" y="36"/>
                      </a:lnTo>
                      <a:lnTo>
                        <a:pt x="46" y="44"/>
                      </a:lnTo>
                      <a:lnTo>
                        <a:pt x="60" y="51"/>
                      </a:lnTo>
                      <a:lnTo>
                        <a:pt x="76" y="58"/>
                      </a:lnTo>
                      <a:lnTo>
                        <a:pt x="93" y="68"/>
                      </a:lnTo>
                      <a:lnTo>
                        <a:pt x="111" y="76"/>
                      </a:lnTo>
                      <a:lnTo>
                        <a:pt x="130" y="85"/>
                      </a:lnTo>
                      <a:lnTo>
                        <a:pt x="151" y="92"/>
                      </a:lnTo>
                      <a:lnTo>
                        <a:pt x="171" y="99"/>
                      </a:lnTo>
                      <a:lnTo>
                        <a:pt x="194" y="107"/>
                      </a:lnTo>
                      <a:lnTo>
                        <a:pt x="216" y="113"/>
                      </a:lnTo>
                      <a:lnTo>
                        <a:pt x="238" y="119"/>
                      </a:lnTo>
                      <a:lnTo>
                        <a:pt x="261" y="124"/>
                      </a:lnTo>
                      <a:lnTo>
                        <a:pt x="271" y="112"/>
                      </a:lnTo>
                      <a:lnTo>
                        <a:pt x="261" y="124"/>
                      </a:lnTo>
                      <a:lnTo>
                        <a:pt x="277" y="127"/>
                      </a:lnTo>
                      <a:lnTo>
                        <a:pt x="271" y="112"/>
                      </a:lnTo>
                      <a:lnTo>
                        <a:pt x="253" y="1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4" name="Freeform 1208"/>
                <p:cNvSpPr>
                  <a:spLocks/>
                </p:cNvSpPr>
                <p:nvPr/>
              </p:nvSpPr>
              <p:spPr bwMode="auto">
                <a:xfrm>
                  <a:off x="4077" y="3036"/>
                  <a:ext cx="42" cy="6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3" y="26"/>
                    </a:cxn>
                    <a:cxn ang="0">
                      <a:pos x="29" y="43"/>
                    </a:cxn>
                    <a:cxn ang="0">
                      <a:pos x="51" y="65"/>
                    </a:cxn>
                    <a:cxn ang="0">
                      <a:pos x="73" y="92"/>
                    </a:cxn>
                    <a:cxn ang="0">
                      <a:pos x="95" y="126"/>
                    </a:cxn>
                    <a:cxn ang="0">
                      <a:pos x="117" y="160"/>
                    </a:cxn>
                    <a:cxn ang="0">
                      <a:pos x="135" y="198"/>
                    </a:cxn>
                    <a:cxn ang="0">
                      <a:pos x="150" y="239"/>
                    </a:cxn>
                    <a:cxn ang="0">
                      <a:pos x="168" y="234"/>
                    </a:cxn>
                    <a:cxn ang="0">
                      <a:pos x="153" y="192"/>
                    </a:cxn>
                    <a:cxn ang="0">
                      <a:pos x="133" y="152"/>
                    </a:cxn>
                    <a:cxn ang="0">
                      <a:pos x="113" y="115"/>
                    </a:cxn>
                    <a:cxn ang="0">
                      <a:pos x="87" y="81"/>
                    </a:cxn>
                    <a:cxn ang="0">
                      <a:pos x="65" y="52"/>
                    </a:cxn>
                    <a:cxn ang="0">
                      <a:pos x="43" y="28"/>
                    </a:cxn>
                    <a:cxn ang="0">
                      <a:pos x="26" y="12"/>
                    </a:cxn>
                    <a:cxn ang="0">
                      <a:pos x="1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68" h="239">
                      <a:moveTo>
                        <a:pt x="0" y="16"/>
                      </a:moveTo>
                      <a:lnTo>
                        <a:pt x="13" y="26"/>
                      </a:lnTo>
                      <a:lnTo>
                        <a:pt x="29" y="43"/>
                      </a:lnTo>
                      <a:lnTo>
                        <a:pt x="51" y="65"/>
                      </a:lnTo>
                      <a:lnTo>
                        <a:pt x="73" y="92"/>
                      </a:lnTo>
                      <a:lnTo>
                        <a:pt x="95" y="126"/>
                      </a:lnTo>
                      <a:lnTo>
                        <a:pt x="117" y="160"/>
                      </a:lnTo>
                      <a:lnTo>
                        <a:pt x="135" y="198"/>
                      </a:lnTo>
                      <a:lnTo>
                        <a:pt x="150" y="239"/>
                      </a:lnTo>
                      <a:lnTo>
                        <a:pt x="168" y="234"/>
                      </a:lnTo>
                      <a:lnTo>
                        <a:pt x="153" y="192"/>
                      </a:lnTo>
                      <a:lnTo>
                        <a:pt x="133" y="152"/>
                      </a:lnTo>
                      <a:lnTo>
                        <a:pt x="113" y="115"/>
                      </a:lnTo>
                      <a:lnTo>
                        <a:pt x="87" y="81"/>
                      </a:lnTo>
                      <a:lnTo>
                        <a:pt x="65" y="52"/>
                      </a:lnTo>
                      <a:lnTo>
                        <a:pt x="43" y="28"/>
                      </a:lnTo>
                      <a:lnTo>
                        <a:pt x="26" y="12"/>
                      </a:lnTo>
                      <a:lnTo>
                        <a:pt x="1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5" name="Freeform 1209"/>
                <p:cNvSpPr>
                  <a:spLocks/>
                </p:cNvSpPr>
                <p:nvPr/>
              </p:nvSpPr>
              <p:spPr bwMode="auto">
                <a:xfrm>
                  <a:off x="3444" y="2526"/>
                  <a:ext cx="636" cy="51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7" y="39"/>
                    </a:cxn>
                    <a:cxn ang="0">
                      <a:pos x="105" y="102"/>
                    </a:cxn>
                    <a:cxn ang="0">
                      <a:pos x="226" y="202"/>
                    </a:cxn>
                    <a:cxn ang="0">
                      <a:pos x="386" y="332"/>
                    </a:cxn>
                    <a:cxn ang="0">
                      <a:pos x="577" y="485"/>
                    </a:cxn>
                    <a:cxn ang="0">
                      <a:pos x="788" y="658"/>
                    </a:cxn>
                    <a:cxn ang="0">
                      <a:pos x="1015" y="841"/>
                    </a:cxn>
                    <a:cxn ang="0">
                      <a:pos x="1251" y="1031"/>
                    </a:cxn>
                    <a:cxn ang="0">
                      <a:pos x="1487" y="1220"/>
                    </a:cxn>
                    <a:cxn ang="0">
                      <a:pos x="1715" y="1406"/>
                    </a:cxn>
                    <a:cxn ang="0">
                      <a:pos x="1931" y="1576"/>
                    </a:cxn>
                    <a:cxn ang="0">
                      <a:pos x="2123" y="1731"/>
                    </a:cxn>
                    <a:cxn ang="0">
                      <a:pos x="2288" y="1864"/>
                    </a:cxn>
                    <a:cxn ang="0">
                      <a:pos x="2416" y="1967"/>
                    </a:cxn>
                    <a:cxn ang="0">
                      <a:pos x="2500" y="2032"/>
                    </a:cxn>
                    <a:cxn ang="0">
                      <a:pos x="2534" y="2059"/>
                    </a:cxn>
                    <a:cxn ang="0">
                      <a:pos x="2535" y="2037"/>
                    </a:cxn>
                    <a:cxn ang="0">
                      <a:pos x="2476" y="1989"/>
                    </a:cxn>
                    <a:cxn ang="0">
                      <a:pos x="2369" y="1905"/>
                    </a:cxn>
                    <a:cxn ang="0">
                      <a:pos x="2222" y="1786"/>
                    </a:cxn>
                    <a:cxn ang="0">
                      <a:pos x="2042" y="1642"/>
                    </a:cxn>
                    <a:cxn ang="0">
                      <a:pos x="1838" y="1478"/>
                    </a:cxn>
                    <a:cxn ang="0">
                      <a:pos x="1615" y="1300"/>
                    </a:cxn>
                    <a:cxn ang="0">
                      <a:pos x="1382" y="1111"/>
                    </a:cxn>
                    <a:cxn ang="0">
                      <a:pos x="1144" y="920"/>
                    </a:cxn>
                    <a:cxn ang="0">
                      <a:pos x="913" y="733"/>
                    </a:cxn>
                    <a:cxn ang="0">
                      <a:pos x="691" y="554"/>
                    </a:cxn>
                    <a:cxn ang="0">
                      <a:pos x="491" y="390"/>
                    </a:cxn>
                    <a:cxn ang="0">
                      <a:pos x="314" y="249"/>
                    </a:cxn>
                    <a:cxn ang="0">
                      <a:pos x="172" y="133"/>
                    </a:cxn>
                    <a:cxn ang="0">
                      <a:pos x="72" y="51"/>
                    </a:cxn>
                    <a:cxn ang="0">
                      <a:pos x="20" y="7"/>
                    </a:cxn>
                    <a:cxn ang="0">
                      <a:pos x="0" y="4"/>
                    </a:cxn>
                    <a:cxn ang="0">
                      <a:pos x="25" y="5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44" h="2059">
                      <a:moveTo>
                        <a:pt x="15" y="16"/>
                      </a:moveTo>
                      <a:lnTo>
                        <a:pt x="10" y="0"/>
                      </a:lnTo>
                      <a:lnTo>
                        <a:pt x="7" y="23"/>
                      </a:lnTo>
                      <a:lnTo>
                        <a:pt x="27" y="39"/>
                      </a:lnTo>
                      <a:lnTo>
                        <a:pt x="59" y="67"/>
                      </a:lnTo>
                      <a:lnTo>
                        <a:pt x="105" y="102"/>
                      </a:lnTo>
                      <a:lnTo>
                        <a:pt x="160" y="148"/>
                      </a:lnTo>
                      <a:lnTo>
                        <a:pt x="226" y="202"/>
                      </a:lnTo>
                      <a:lnTo>
                        <a:pt x="303" y="264"/>
                      </a:lnTo>
                      <a:lnTo>
                        <a:pt x="386" y="332"/>
                      </a:lnTo>
                      <a:lnTo>
                        <a:pt x="478" y="406"/>
                      </a:lnTo>
                      <a:lnTo>
                        <a:pt x="577" y="485"/>
                      </a:lnTo>
                      <a:lnTo>
                        <a:pt x="680" y="569"/>
                      </a:lnTo>
                      <a:lnTo>
                        <a:pt x="788" y="658"/>
                      </a:lnTo>
                      <a:lnTo>
                        <a:pt x="900" y="747"/>
                      </a:lnTo>
                      <a:lnTo>
                        <a:pt x="1015" y="841"/>
                      </a:lnTo>
                      <a:lnTo>
                        <a:pt x="1131" y="935"/>
                      </a:lnTo>
                      <a:lnTo>
                        <a:pt x="1251" y="1031"/>
                      </a:lnTo>
                      <a:lnTo>
                        <a:pt x="1369" y="1126"/>
                      </a:lnTo>
                      <a:lnTo>
                        <a:pt x="1487" y="1220"/>
                      </a:lnTo>
                      <a:lnTo>
                        <a:pt x="1602" y="1314"/>
                      </a:lnTo>
                      <a:lnTo>
                        <a:pt x="1715" y="1406"/>
                      </a:lnTo>
                      <a:lnTo>
                        <a:pt x="1825" y="1492"/>
                      </a:lnTo>
                      <a:lnTo>
                        <a:pt x="1931" y="1576"/>
                      </a:lnTo>
                      <a:lnTo>
                        <a:pt x="2030" y="1656"/>
                      </a:lnTo>
                      <a:lnTo>
                        <a:pt x="2123" y="1731"/>
                      </a:lnTo>
                      <a:lnTo>
                        <a:pt x="2210" y="1800"/>
                      </a:lnTo>
                      <a:lnTo>
                        <a:pt x="2288" y="1864"/>
                      </a:lnTo>
                      <a:lnTo>
                        <a:pt x="2358" y="1919"/>
                      </a:lnTo>
                      <a:lnTo>
                        <a:pt x="2416" y="1967"/>
                      </a:lnTo>
                      <a:lnTo>
                        <a:pt x="2464" y="2004"/>
                      </a:lnTo>
                      <a:lnTo>
                        <a:pt x="2500" y="2032"/>
                      </a:lnTo>
                      <a:lnTo>
                        <a:pt x="2524" y="2051"/>
                      </a:lnTo>
                      <a:lnTo>
                        <a:pt x="2534" y="2059"/>
                      </a:lnTo>
                      <a:lnTo>
                        <a:pt x="2544" y="2043"/>
                      </a:lnTo>
                      <a:lnTo>
                        <a:pt x="2535" y="2037"/>
                      </a:lnTo>
                      <a:lnTo>
                        <a:pt x="2513" y="2018"/>
                      </a:lnTo>
                      <a:lnTo>
                        <a:pt x="2476" y="1989"/>
                      </a:lnTo>
                      <a:lnTo>
                        <a:pt x="2428" y="1952"/>
                      </a:lnTo>
                      <a:lnTo>
                        <a:pt x="2369" y="1905"/>
                      </a:lnTo>
                      <a:lnTo>
                        <a:pt x="2301" y="1849"/>
                      </a:lnTo>
                      <a:lnTo>
                        <a:pt x="2222" y="1786"/>
                      </a:lnTo>
                      <a:lnTo>
                        <a:pt x="2136" y="1717"/>
                      </a:lnTo>
                      <a:lnTo>
                        <a:pt x="2042" y="1642"/>
                      </a:lnTo>
                      <a:lnTo>
                        <a:pt x="1943" y="1561"/>
                      </a:lnTo>
                      <a:lnTo>
                        <a:pt x="1838" y="1478"/>
                      </a:lnTo>
                      <a:lnTo>
                        <a:pt x="1728" y="1390"/>
                      </a:lnTo>
                      <a:lnTo>
                        <a:pt x="1615" y="1300"/>
                      </a:lnTo>
                      <a:lnTo>
                        <a:pt x="1499" y="1206"/>
                      </a:lnTo>
                      <a:lnTo>
                        <a:pt x="1382" y="1111"/>
                      </a:lnTo>
                      <a:lnTo>
                        <a:pt x="1263" y="1016"/>
                      </a:lnTo>
                      <a:lnTo>
                        <a:pt x="1144" y="920"/>
                      </a:lnTo>
                      <a:lnTo>
                        <a:pt x="1028" y="827"/>
                      </a:lnTo>
                      <a:lnTo>
                        <a:pt x="913" y="733"/>
                      </a:lnTo>
                      <a:lnTo>
                        <a:pt x="800" y="642"/>
                      </a:lnTo>
                      <a:lnTo>
                        <a:pt x="691" y="554"/>
                      </a:lnTo>
                      <a:lnTo>
                        <a:pt x="588" y="470"/>
                      </a:lnTo>
                      <a:lnTo>
                        <a:pt x="491" y="390"/>
                      </a:lnTo>
                      <a:lnTo>
                        <a:pt x="398" y="318"/>
                      </a:lnTo>
                      <a:lnTo>
                        <a:pt x="314" y="249"/>
                      </a:lnTo>
                      <a:lnTo>
                        <a:pt x="239" y="187"/>
                      </a:lnTo>
                      <a:lnTo>
                        <a:pt x="172" y="133"/>
                      </a:lnTo>
                      <a:lnTo>
                        <a:pt x="117" y="89"/>
                      </a:lnTo>
                      <a:lnTo>
                        <a:pt x="72" y="51"/>
                      </a:lnTo>
                      <a:lnTo>
                        <a:pt x="39" y="24"/>
                      </a:lnTo>
                      <a:lnTo>
                        <a:pt x="20" y="7"/>
                      </a:lnTo>
                      <a:lnTo>
                        <a:pt x="6" y="19"/>
                      </a:lnTo>
                      <a:lnTo>
                        <a:pt x="0" y="4"/>
                      </a:lnTo>
                      <a:lnTo>
                        <a:pt x="15" y="16"/>
                      </a:lnTo>
                      <a:lnTo>
                        <a:pt x="25" y="5"/>
                      </a:lnTo>
                      <a:lnTo>
                        <a:pt x="10" y="0"/>
                      </a:lnTo>
                      <a:lnTo>
                        <a:pt x="15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6" name="Freeform 1210"/>
                <p:cNvSpPr>
                  <a:spLocks/>
                </p:cNvSpPr>
                <p:nvPr/>
              </p:nvSpPr>
              <p:spPr bwMode="auto">
                <a:xfrm>
                  <a:off x="3411" y="2527"/>
                  <a:ext cx="36" cy="35"/>
                </a:xfrm>
                <a:custGeom>
                  <a:avLst/>
                  <a:gdLst/>
                  <a:ahLst/>
                  <a:cxnLst>
                    <a:cxn ang="0">
                      <a:pos x="21" y="128"/>
                    </a:cxn>
                    <a:cxn ang="0">
                      <a:pos x="22" y="141"/>
                    </a:cxn>
                    <a:cxn ang="0">
                      <a:pos x="145" y="12"/>
                    </a:cxn>
                    <a:cxn ang="0">
                      <a:pos x="130" y="0"/>
                    </a:cxn>
                    <a:cxn ang="0">
                      <a:pos x="7" y="128"/>
                    </a:cxn>
                    <a:cxn ang="0">
                      <a:pos x="8" y="142"/>
                    </a:cxn>
                    <a:cxn ang="0">
                      <a:pos x="7" y="128"/>
                    </a:cxn>
                    <a:cxn ang="0">
                      <a:pos x="0" y="137"/>
                    </a:cxn>
                    <a:cxn ang="0">
                      <a:pos x="8" y="142"/>
                    </a:cxn>
                    <a:cxn ang="0">
                      <a:pos x="21" y="128"/>
                    </a:cxn>
                  </a:cxnLst>
                  <a:rect l="0" t="0" r="r" b="b"/>
                  <a:pathLst>
                    <a:path w="145" h="142">
                      <a:moveTo>
                        <a:pt x="21" y="128"/>
                      </a:moveTo>
                      <a:lnTo>
                        <a:pt x="22" y="141"/>
                      </a:lnTo>
                      <a:lnTo>
                        <a:pt x="145" y="12"/>
                      </a:lnTo>
                      <a:lnTo>
                        <a:pt x="130" y="0"/>
                      </a:lnTo>
                      <a:lnTo>
                        <a:pt x="7" y="128"/>
                      </a:lnTo>
                      <a:lnTo>
                        <a:pt x="8" y="142"/>
                      </a:lnTo>
                      <a:lnTo>
                        <a:pt x="7" y="128"/>
                      </a:lnTo>
                      <a:lnTo>
                        <a:pt x="0" y="137"/>
                      </a:lnTo>
                      <a:lnTo>
                        <a:pt x="8" y="142"/>
                      </a:lnTo>
                      <a:lnTo>
                        <a:pt x="21" y="1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7" name="Freeform 1211"/>
                <p:cNvSpPr>
                  <a:spLocks/>
                </p:cNvSpPr>
                <p:nvPr/>
              </p:nvSpPr>
              <p:spPr bwMode="auto">
                <a:xfrm>
                  <a:off x="3415" y="2528"/>
                  <a:ext cx="702" cy="568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3" y="178"/>
                    </a:cxn>
                    <a:cxn ang="0">
                      <a:pos x="165" y="260"/>
                    </a:cxn>
                    <a:cxn ang="0">
                      <a:pos x="311" y="375"/>
                    </a:cxn>
                    <a:cxn ang="0">
                      <a:pos x="488" y="517"/>
                    </a:cxn>
                    <a:cxn ang="0">
                      <a:pos x="693" y="680"/>
                    </a:cxn>
                    <a:cxn ang="0">
                      <a:pos x="915" y="858"/>
                    </a:cxn>
                    <a:cxn ang="0">
                      <a:pos x="1148" y="1045"/>
                    </a:cxn>
                    <a:cxn ang="0">
                      <a:pos x="1385" y="1234"/>
                    </a:cxn>
                    <a:cxn ang="0">
                      <a:pos x="1620" y="1422"/>
                    </a:cxn>
                    <a:cxn ang="0">
                      <a:pos x="1845" y="1599"/>
                    </a:cxn>
                    <a:cxn ang="0">
                      <a:pos x="2050" y="1763"/>
                    </a:cxn>
                    <a:cxn ang="0">
                      <a:pos x="2230" y="1907"/>
                    </a:cxn>
                    <a:cxn ang="0">
                      <a:pos x="2376" y="2022"/>
                    </a:cxn>
                    <a:cxn ang="0">
                      <a:pos x="2483" y="2108"/>
                    </a:cxn>
                    <a:cxn ang="0">
                      <a:pos x="2542" y="2155"/>
                    </a:cxn>
                    <a:cxn ang="0">
                      <a:pos x="2556" y="2166"/>
                    </a:cxn>
                    <a:cxn ang="0">
                      <a:pos x="2572" y="2177"/>
                    </a:cxn>
                    <a:cxn ang="0">
                      <a:pos x="2597" y="2191"/>
                    </a:cxn>
                    <a:cxn ang="0">
                      <a:pos x="2626" y="2205"/>
                    </a:cxn>
                    <a:cxn ang="0">
                      <a:pos x="2661" y="2222"/>
                    </a:cxn>
                    <a:cxn ang="0">
                      <a:pos x="2700" y="2237"/>
                    </a:cxn>
                    <a:cxn ang="0">
                      <a:pos x="2742" y="2253"/>
                    </a:cxn>
                    <a:cxn ang="0">
                      <a:pos x="2786" y="2265"/>
                    </a:cxn>
                    <a:cxn ang="0">
                      <a:pos x="2793" y="2229"/>
                    </a:cxn>
                    <a:cxn ang="0">
                      <a:pos x="2752" y="2154"/>
                    </a:cxn>
                    <a:cxn ang="0">
                      <a:pos x="2707" y="2092"/>
                    </a:cxn>
                    <a:cxn ang="0">
                      <a:pos x="2668" y="2052"/>
                    </a:cxn>
                    <a:cxn ang="0">
                      <a:pos x="2644" y="2034"/>
                    </a:cxn>
                    <a:cxn ang="0">
                      <a:pos x="2585" y="1986"/>
                    </a:cxn>
                    <a:cxn ang="0">
                      <a:pos x="2478" y="1902"/>
                    </a:cxn>
                    <a:cxn ang="0">
                      <a:pos x="2331" y="1783"/>
                    </a:cxn>
                    <a:cxn ang="0">
                      <a:pos x="2151" y="1639"/>
                    </a:cxn>
                    <a:cxn ang="0">
                      <a:pos x="1947" y="1475"/>
                    </a:cxn>
                    <a:cxn ang="0">
                      <a:pos x="1724" y="1297"/>
                    </a:cxn>
                    <a:cxn ang="0">
                      <a:pos x="1490" y="1109"/>
                    </a:cxn>
                    <a:cxn ang="0">
                      <a:pos x="1253" y="918"/>
                    </a:cxn>
                    <a:cxn ang="0">
                      <a:pos x="1022" y="731"/>
                    </a:cxn>
                    <a:cxn ang="0">
                      <a:pos x="801" y="551"/>
                    </a:cxn>
                    <a:cxn ang="0">
                      <a:pos x="599" y="389"/>
                    </a:cxn>
                    <a:cxn ang="0">
                      <a:pos x="424" y="247"/>
                    </a:cxn>
                    <a:cxn ang="0">
                      <a:pos x="281" y="131"/>
                    </a:cxn>
                    <a:cxn ang="0">
                      <a:pos x="181" y="50"/>
                    </a:cxn>
                    <a:cxn ang="0">
                      <a:pos x="129" y="6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2808" h="2269">
                      <a:moveTo>
                        <a:pt x="0" y="127"/>
                      </a:moveTo>
                      <a:lnTo>
                        <a:pt x="7" y="134"/>
                      </a:lnTo>
                      <a:lnTo>
                        <a:pt x="29" y="151"/>
                      </a:lnTo>
                      <a:lnTo>
                        <a:pt x="63" y="178"/>
                      </a:lnTo>
                      <a:lnTo>
                        <a:pt x="108" y="215"/>
                      </a:lnTo>
                      <a:lnTo>
                        <a:pt x="165" y="260"/>
                      </a:lnTo>
                      <a:lnTo>
                        <a:pt x="233" y="315"/>
                      </a:lnTo>
                      <a:lnTo>
                        <a:pt x="311" y="375"/>
                      </a:lnTo>
                      <a:lnTo>
                        <a:pt x="396" y="443"/>
                      </a:lnTo>
                      <a:lnTo>
                        <a:pt x="488" y="517"/>
                      </a:lnTo>
                      <a:lnTo>
                        <a:pt x="587" y="597"/>
                      </a:lnTo>
                      <a:lnTo>
                        <a:pt x="693" y="680"/>
                      </a:lnTo>
                      <a:lnTo>
                        <a:pt x="802" y="768"/>
                      </a:lnTo>
                      <a:lnTo>
                        <a:pt x="915" y="858"/>
                      </a:lnTo>
                      <a:lnTo>
                        <a:pt x="1030" y="950"/>
                      </a:lnTo>
                      <a:lnTo>
                        <a:pt x="1148" y="1045"/>
                      </a:lnTo>
                      <a:lnTo>
                        <a:pt x="1267" y="1139"/>
                      </a:lnTo>
                      <a:lnTo>
                        <a:pt x="1385" y="1234"/>
                      </a:lnTo>
                      <a:lnTo>
                        <a:pt x="1504" y="1329"/>
                      </a:lnTo>
                      <a:lnTo>
                        <a:pt x="1620" y="1422"/>
                      </a:lnTo>
                      <a:lnTo>
                        <a:pt x="1734" y="1511"/>
                      </a:lnTo>
                      <a:lnTo>
                        <a:pt x="1845" y="1599"/>
                      </a:lnTo>
                      <a:lnTo>
                        <a:pt x="1949" y="1683"/>
                      </a:lnTo>
                      <a:lnTo>
                        <a:pt x="2050" y="1763"/>
                      </a:lnTo>
                      <a:lnTo>
                        <a:pt x="2143" y="1837"/>
                      </a:lnTo>
                      <a:lnTo>
                        <a:pt x="2230" y="1907"/>
                      </a:lnTo>
                      <a:lnTo>
                        <a:pt x="2308" y="1967"/>
                      </a:lnTo>
                      <a:lnTo>
                        <a:pt x="2376" y="2022"/>
                      </a:lnTo>
                      <a:lnTo>
                        <a:pt x="2436" y="2070"/>
                      </a:lnTo>
                      <a:lnTo>
                        <a:pt x="2483" y="2108"/>
                      </a:lnTo>
                      <a:lnTo>
                        <a:pt x="2519" y="2136"/>
                      </a:lnTo>
                      <a:lnTo>
                        <a:pt x="2542" y="2155"/>
                      </a:lnTo>
                      <a:lnTo>
                        <a:pt x="2552" y="2161"/>
                      </a:lnTo>
                      <a:lnTo>
                        <a:pt x="2556" y="2166"/>
                      </a:lnTo>
                      <a:lnTo>
                        <a:pt x="2563" y="2171"/>
                      </a:lnTo>
                      <a:lnTo>
                        <a:pt x="2572" y="2177"/>
                      </a:lnTo>
                      <a:lnTo>
                        <a:pt x="2583" y="2183"/>
                      </a:lnTo>
                      <a:lnTo>
                        <a:pt x="2597" y="2191"/>
                      </a:lnTo>
                      <a:lnTo>
                        <a:pt x="2611" y="2198"/>
                      </a:lnTo>
                      <a:lnTo>
                        <a:pt x="2626" y="2205"/>
                      </a:lnTo>
                      <a:lnTo>
                        <a:pt x="2642" y="2213"/>
                      </a:lnTo>
                      <a:lnTo>
                        <a:pt x="2661" y="2222"/>
                      </a:lnTo>
                      <a:lnTo>
                        <a:pt x="2679" y="2230"/>
                      </a:lnTo>
                      <a:lnTo>
                        <a:pt x="2700" y="2237"/>
                      </a:lnTo>
                      <a:lnTo>
                        <a:pt x="2720" y="2244"/>
                      </a:lnTo>
                      <a:lnTo>
                        <a:pt x="2742" y="2253"/>
                      </a:lnTo>
                      <a:lnTo>
                        <a:pt x="2763" y="2259"/>
                      </a:lnTo>
                      <a:lnTo>
                        <a:pt x="2786" y="2265"/>
                      </a:lnTo>
                      <a:lnTo>
                        <a:pt x="2808" y="2269"/>
                      </a:lnTo>
                      <a:lnTo>
                        <a:pt x="2793" y="2229"/>
                      </a:lnTo>
                      <a:lnTo>
                        <a:pt x="2774" y="2190"/>
                      </a:lnTo>
                      <a:lnTo>
                        <a:pt x="2752" y="2154"/>
                      </a:lnTo>
                      <a:lnTo>
                        <a:pt x="2729" y="2121"/>
                      </a:lnTo>
                      <a:lnTo>
                        <a:pt x="2707" y="2092"/>
                      </a:lnTo>
                      <a:lnTo>
                        <a:pt x="2685" y="2068"/>
                      </a:lnTo>
                      <a:lnTo>
                        <a:pt x="2668" y="2052"/>
                      </a:lnTo>
                      <a:lnTo>
                        <a:pt x="2655" y="2041"/>
                      </a:lnTo>
                      <a:lnTo>
                        <a:pt x="2644" y="2034"/>
                      </a:lnTo>
                      <a:lnTo>
                        <a:pt x="2622" y="2016"/>
                      </a:lnTo>
                      <a:lnTo>
                        <a:pt x="2585" y="1986"/>
                      </a:lnTo>
                      <a:lnTo>
                        <a:pt x="2536" y="1950"/>
                      </a:lnTo>
                      <a:lnTo>
                        <a:pt x="2478" y="1902"/>
                      </a:lnTo>
                      <a:lnTo>
                        <a:pt x="2409" y="1846"/>
                      </a:lnTo>
                      <a:lnTo>
                        <a:pt x="2331" y="1783"/>
                      </a:lnTo>
                      <a:lnTo>
                        <a:pt x="2244" y="1714"/>
                      </a:lnTo>
                      <a:lnTo>
                        <a:pt x="2151" y="1639"/>
                      </a:lnTo>
                      <a:lnTo>
                        <a:pt x="2053" y="1558"/>
                      </a:lnTo>
                      <a:lnTo>
                        <a:pt x="1947" y="1475"/>
                      </a:lnTo>
                      <a:lnTo>
                        <a:pt x="1837" y="1388"/>
                      </a:lnTo>
                      <a:lnTo>
                        <a:pt x="1724" y="1297"/>
                      </a:lnTo>
                      <a:lnTo>
                        <a:pt x="1608" y="1203"/>
                      </a:lnTo>
                      <a:lnTo>
                        <a:pt x="1490" y="1109"/>
                      </a:lnTo>
                      <a:lnTo>
                        <a:pt x="1372" y="1014"/>
                      </a:lnTo>
                      <a:lnTo>
                        <a:pt x="1253" y="918"/>
                      </a:lnTo>
                      <a:lnTo>
                        <a:pt x="1136" y="824"/>
                      </a:lnTo>
                      <a:lnTo>
                        <a:pt x="1022" y="731"/>
                      </a:lnTo>
                      <a:lnTo>
                        <a:pt x="910" y="639"/>
                      </a:lnTo>
                      <a:lnTo>
                        <a:pt x="801" y="551"/>
                      </a:lnTo>
                      <a:lnTo>
                        <a:pt x="697" y="467"/>
                      </a:lnTo>
                      <a:lnTo>
                        <a:pt x="599" y="389"/>
                      </a:lnTo>
                      <a:lnTo>
                        <a:pt x="507" y="315"/>
                      </a:lnTo>
                      <a:lnTo>
                        <a:pt x="424" y="247"/>
                      </a:lnTo>
                      <a:lnTo>
                        <a:pt x="348" y="184"/>
                      </a:lnTo>
                      <a:lnTo>
                        <a:pt x="281" y="131"/>
                      </a:lnTo>
                      <a:lnTo>
                        <a:pt x="226" y="87"/>
                      </a:lnTo>
                      <a:lnTo>
                        <a:pt x="181" y="50"/>
                      </a:lnTo>
                      <a:lnTo>
                        <a:pt x="149" y="22"/>
                      </a:lnTo>
                      <a:lnTo>
                        <a:pt x="129" y="6"/>
                      </a:lnTo>
                      <a:lnTo>
                        <a:pt x="122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8" name="Freeform 1212"/>
                <p:cNvSpPr>
                  <a:spLocks/>
                </p:cNvSpPr>
                <p:nvPr/>
              </p:nvSpPr>
              <p:spPr bwMode="auto">
                <a:xfrm>
                  <a:off x="3413" y="2559"/>
                  <a:ext cx="641" cy="512"/>
                </a:xfrm>
                <a:custGeom>
                  <a:avLst/>
                  <a:gdLst/>
                  <a:ahLst/>
                  <a:cxnLst>
                    <a:cxn ang="0">
                      <a:pos x="2555" y="2027"/>
                    </a:cxn>
                    <a:cxn ang="0">
                      <a:pos x="2496" y="1980"/>
                    </a:cxn>
                    <a:cxn ang="0">
                      <a:pos x="2389" y="1895"/>
                    </a:cxn>
                    <a:cxn ang="0">
                      <a:pos x="2243" y="1777"/>
                    </a:cxn>
                    <a:cxn ang="0">
                      <a:pos x="2063" y="1634"/>
                    </a:cxn>
                    <a:cxn ang="0">
                      <a:pos x="1858" y="1471"/>
                    </a:cxn>
                    <a:cxn ang="0">
                      <a:pos x="1634" y="1294"/>
                    </a:cxn>
                    <a:cxn ang="0">
                      <a:pos x="1399" y="1106"/>
                    </a:cxn>
                    <a:cxn ang="0">
                      <a:pos x="1160" y="917"/>
                    </a:cxn>
                    <a:cxn ang="0">
                      <a:pos x="928" y="730"/>
                    </a:cxn>
                    <a:cxn ang="0">
                      <a:pos x="706" y="550"/>
                    </a:cxn>
                    <a:cxn ang="0">
                      <a:pos x="501" y="389"/>
                    </a:cxn>
                    <a:cxn ang="0">
                      <a:pos x="324" y="247"/>
                    </a:cxn>
                    <a:cxn ang="0">
                      <a:pos x="179" y="132"/>
                    </a:cxn>
                    <a:cxn ang="0">
                      <a:pos x="75" y="50"/>
                    </a:cxn>
                    <a:cxn ang="0">
                      <a:pos x="20" y="6"/>
                    </a:cxn>
                    <a:cxn ang="0">
                      <a:pos x="0" y="14"/>
                    </a:cxn>
                    <a:cxn ang="0">
                      <a:pos x="29" y="37"/>
                    </a:cxn>
                    <a:cxn ang="0">
                      <a:pos x="109" y="101"/>
                    </a:cxn>
                    <a:cxn ang="0">
                      <a:pos x="233" y="201"/>
                    </a:cxn>
                    <a:cxn ang="0">
                      <a:pos x="397" y="331"/>
                    </a:cxn>
                    <a:cxn ang="0">
                      <a:pos x="588" y="483"/>
                    </a:cxn>
                    <a:cxn ang="0">
                      <a:pos x="803" y="654"/>
                    </a:cxn>
                    <a:cxn ang="0">
                      <a:pos x="1032" y="837"/>
                    </a:cxn>
                    <a:cxn ang="0">
                      <a:pos x="1268" y="1026"/>
                    </a:cxn>
                    <a:cxn ang="0">
                      <a:pos x="1505" y="1214"/>
                    </a:cxn>
                    <a:cxn ang="0">
                      <a:pos x="1735" y="1397"/>
                    </a:cxn>
                    <a:cxn ang="0">
                      <a:pos x="1951" y="1568"/>
                    </a:cxn>
                    <a:cxn ang="0">
                      <a:pos x="2144" y="1723"/>
                    </a:cxn>
                    <a:cxn ang="0">
                      <a:pos x="2309" y="1855"/>
                    </a:cxn>
                    <a:cxn ang="0">
                      <a:pos x="2437" y="1957"/>
                    </a:cxn>
                    <a:cxn ang="0">
                      <a:pos x="2520" y="2023"/>
                    </a:cxn>
                    <a:cxn ang="0">
                      <a:pos x="2553" y="2048"/>
                    </a:cxn>
                  </a:cxnLst>
                  <a:rect l="0" t="0" r="r" b="b"/>
                  <a:pathLst>
                    <a:path w="2564" h="2048">
                      <a:moveTo>
                        <a:pt x="2564" y="2034"/>
                      </a:moveTo>
                      <a:lnTo>
                        <a:pt x="2555" y="2027"/>
                      </a:lnTo>
                      <a:lnTo>
                        <a:pt x="2533" y="2008"/>
                      </a:lnTo>
                      <a:lnTo>
                        <a:pt x="2496" y="1980"/>
                      </a:lnTo>
                      <a:lnTo>
                        <a:pt x="2449" y="1941"/>
                      </a:lnTo>
                      <a:lnTo>
                        <a:pt x="2389" y="1895"/>
                      </a:lnTo>
                      <a:lnTo>
                        <a:pt x="2321" y="1840"/>
                      </a:lnTo>
                      <a:lnTo>
                        <a:pt x="2243" y="1777"/>
                      </a:lnTo>
                      <a:lnTo>
                        <a:pt x="2156" y="1708"/>
                      </a:lnTo>
                      <a:lnTo>
                        <a:pt x="2063" y="1634"/>
                      </a:lnTo>
                      <a:lnTo>
                        <a:pt x="1962" y="1554"/>
                      </a:lnTo>
                      <a:lnTo>
                        <a:pt x="1858" y="1471"/>
                      </a:lnTo>
                      <a:lnTo>
                        <a:pt x="1747" y="1383"/>
                      </a:lnTo>
                      <a:lnTo>
                        <a:pt x="1634" y="1294"/>
                      </a:lnTo>
                      <a:lnTo>
                        <a:pt x="1517" y="1200"/>
                      </a:lnTo>
                      <a:lnTo>
                        <a:pt x="1399" y="1106"/>
                      </a:lnTo>
                      <a:lnTo>
                        <a:pt x="1281" y="1011"/>
                      </a:lnTo>
                      <a:lnTo>
                        <a:pt x="1160" y="917"/>
                      </a:lnTo>
                      <a:lnTo>
                        <a:pt x="1044" y="823"/>
                      </a:lnTo>
                      <a:lnTo>
                        <a:pt x="928" y="730"/>
                      </a:lnTo>
                      <a:lnTo>
                        <a:pt x="815" y="640"/>
                      </a:lnTo>
                      <a:lnTo>
                        <a:pt x="706" y="550"/>
                      </a:lnTo>
                      <a:lnTo>
                        <a:pt x="600" y="468"/>
                      </a:lnTo>
                      <a:lnTo>
                        <a:pt x="501" y="389"/>
                      </a:lnTo>
                      <a:lnTo>
                        <a:pt x="408" y="315"/>
                      </a:lnTo>
                      <a:lnTo>
                        <a:pt x="324" y="247"/>
                      </a:lnTo>
                      <a:lnTo>
                        <a:pt x="246" y="187"/>
                      </a:lnTo>
                      <a:lnTo>
                        <a:pt x="179" y="132"/>
                      </a:lnTo>
                      <a:lnTo>
                        <a:pt x="122" y="87"/>
                      </a:lnTo>
                      <a:lnTo>
                        <a:pt x="75" y="50"/>
                      </a:lnTo>
                      <a:lnTo>
                        <a:pt x="42" y="23"/>
                      </a:lnTo>
                      <a:lnTo>
                        <a:pt x="20" y="6"/>
                      </a:lnTo>
                      <a:lnTo>
                        <a:pt x="13" y="0"/>
                      </a:lnTo>
                      <a:lnTo>
                        <a:pt x="0" y="14"/>
                      </a:lnTo>
                      <a:lnTo>
                        <a:pt x="8" y="20"/>
                      </a:lnTo>
                      <a:lnTo>
                        <a:pt x="29" y="37"/>
                      </a:lnTo>
                      <a:lnTo>
                        <a:pt x="63" y="64"/>
                      </a:lnTo>
                      <a:lnTo>
                        <a:pt x="109" y="101"/>
                      </a:lnTo>
                      <a:lnTo>
                        <a:pt x="166" y="146"/>
                      </a:lnTo>
                      <a:lnTo>
                        <a:pt x="233" y="201"/>
                      </a:lnTo>
                      <a:lnTo>
                        <a:pt x="312" y="262"/>
                      </a:lnTo>
                      <a:lnTo>
                        <a:pt x="397" y="331"/>
                      </a:lnTo>
                      <a:lnTo>
                        <a:pt x="489" y="403"/>
                      </a:lnTo>
                      <a:lnTo>
                        <a:pt x="588" y="483"/>
                      </a:lnTo>
                      <a:lnTo>
                        <a:pt x="693" y="566"/>
                      </a:lnTo>
                      <a:lnTo>
                        <a:pt x="803" y="654"/>
                      </a:lnTo>
                      <a:lnTo>
                        <a:pt x="917" y="744"/>
                      </a:lnTo>
                      <a:lnTo>
                        <a:pt x="1032" y="837"/>
                      </a:lnTo>
                      <a:lnTo>
                        <a:pt x="1149" y="931"/>
                      </a:lnTo>
                      <a:lnTo>
                        <a:pt x="1268" y="1026"/>
                      </a:lnTo>
                      <a:lnTo>
                        <a:pt x="1387" y="1120"/>
                      </a:lnTo>
                      <a:lnTo>
                        <a:pt x="1505" y="1214"/>
                      </a:lnTo>
                      <a:lnTo>
                        <a:pt x="1621" y="1308"/>
                      </a:lnTo>
                      <a:lnTo>
                        <a:pt x="1735" y="1397"/>
                      </a:lnTo>
                      <a:lnTo>
                        <a:pt x="1845" y="1485"/>
                      </a:lnTo>
                      <a:lnTo>
                        <a:pt x="1951" y="1568"/>
                      </a:lnTo>
                      <a:lnTo>
                        <a:pt x="2050" y="1649"/>
                      </a:lnTo>
                      <a:lnTo>
                        <a:pt x="2144" y="1723"/>
                      </a:lnTo>
                      <a:lnTo>
                        <a:pt x="2230" y="1792"/>
                      </a:lnTo>
                      <a:lnTo>
                        <a:pt x="2309" y="1855"/>
                      </a:lnTo>
                      <a:lnTo>
                        <a:pt x="2378" y="1908"/>
                      </a:lnTo>
                      <a:lnTo>
                        <a:pt x="2437" y="1957"/>
                      </a:lnTo>
                      <a:lnTo>
                        <a:pt x="2483" y="1994"/>
                      </a:lnTo>
                      <a:lnTo>
                        <a:pt x="2520" y="2023"/>
                      </a:lnTo>
                      <a:lnTo>
                        <a:pt x="2543" y="2040"/>
                      </a:lnTo>
                      <a:lnTo>
                        <a:pt x="2553" y="2048"/>
                      </a:lnTo>
                      <a:lnTo>
                        <a:pt x="2564" y="20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89" name="Freeform 1213"/>
                <p:cNvSpPr>
                  <a:spLocks/>
                </p:cNvSpPr>
                <p:nvPr/>
              </p:nvSpPr>
              <p:spPr bwMode="auto">
                <a:xfrm>
                  <a:off x="4051" y="3067"/>
                  <a:ext cx="70" cy="32"/>
                </a:xfrm>
                <a:custGeom>
                  <a:avLst/>
                  <a:gdLst/>
                  <a:ahLst/>
                  <a:cxnLst>
                    <a:cxn ang="0">
                      <a:pos x="253" y="117"/>
                    </a:cxn>
                    <a:cxn ang="0">
                      <a:pos x="263" y="105"/>
                    </a:cxn>
                    <a:cxn ang="0">
                      <a:pos x="241" y="100"/>
                    </a:cxn>
                    <a:cxn ang="0">
                      <a:pos x="219" y="94"/>
                    </a:cxn>
                    <a:cxn ang="0">
                      <a:pos x="198" y="88"/>
                    </a:cxn>
                    <a:cxn ang="0">
                      <a:pos x="177" y="80"/>
                    </a:cxn>
                    <a:cxn ang="0">
                      <a:pos x="156" y="74"/>
                    </a:cxn>
                    <a:cxn ang="0">
                      <a:pos x="136" y="66"/>
                    </a:cxn>
                    <a:cxn ang="0">
                      <a:pos x="119" y="57"/>
                    </a:cxn>
                    <a:cxn ang="0">
                      <a:pos x="101" y="49"/>
                    </a:cxn>
                    <a:cxn ang="0">
                      <a:pos x="83" y="42"/>
                    </a:cxn>
                    <a:cxn ang="0">
                      <a:pos x="69" y="35"/>
                    </a:cxn>
                    <a:cxn ang="0">
                      <a:pos x="54" y="26"/>
                    </a:cxn>
                    <a:cxn ang="0">
                      <a:pos x="40" y="19"/>
                    </a:cxn>
                    <a:cxn ang="0">
                      <a:pos x="32" y="13"/>
                    </a:cxn>
                    <a:cxn ang="0">
                      <a:pos x="23" y="6"/>
                    </a:cxn>
                    <a:cxn ang="0">
                      <a:pos x="16" y="3"/>
                    </a:cxn>
                    <a:cxn ang="0">
                      <a:pos x="11" y="0"/>
                    </a:cxn>
                    <a:cxn ang="0">
                      <a:pos x="0" y="14"/>
                    </a:cxn>
                    <a:cxn ang="0">
                      <a:pos x="6" y="19"/>
                    </a:cxn>
                    <a:cxn ang="0">
                      <a:pos x="13" y="24"/>
                    </a:cxn>
                    <a:cxn ang="0">
                      <a:pos x="22" y="30"/>
                    </a:cxn>
                    <a:cxn ang="0">
                      <a:pos x="33" y="36"/>
                    </a:cxn>
                    <a:cxn ang="0">
                      <a:pos x="46" y="44"/>
                    </a:cxn>
                    <a:cxn ang="0">
                      <a:pos x="60" y="51"/>
                    </a:cxn>
                    <a:cxn ang="0">
                      <a:pos x="76" y="58"/>
                    </a:cxn>
                    <a:cxn ang="0">
                      <a:pos x="93" y="68"/>
                    </a:cxn>
                    <a:cxn ang="0">
                      <a:pos x="111" y="76"/>
                    </a:cxn>
                    <a:cxn ang="0">
                      <a:pos x="130" y="85"/>
                    </a:cxn>
                    <a:cxn ang="0">
                      <a:pos x="151" y="92"/>
                    </a:cxn>
                    <a:cxn ang="0">
                      <a:pos x="171" y="99"/>
                    </a:cxn>
                    <a:cxn ang="0">
                      <a:pos x="194" y="107"/>
                    </a:cxn>
                    <a:cxn ang="0">
                      <a:pos x="216" y="113"/>
                    </a:cxn>
                    <a:cxn ang="0">
                      <a:pos x="238" y="119"/>
                    </a:cxn>
                    <a:cxn ang="0">
                      <a:pos x="261" y="124"/>
                    </a:cxn>
                    <a:cxn ang="0">
                      <a:pos x="271" y="112"/>
                    </a:cxn>
                    <a:cxn ang="0">
                      <a:pos x="261" y="124"/>
                    </a:cxn>
                    <a:cxn ang="0">
                      <a:pos x="277" y="127"/>
                    </a:cxn>
                    <a:cxn ang="0">
                      <a:pos x="271" y="112"/>
                    </a:cxn>
                    <a:cxn ang="0">
                      <a:pos x="253" y="117"/>
                    </a:cxn>
                  </a:cxnLst>
                  <a:rect l="0" t="0" r="r" b="b"/>
                  <a:pathLst>
                    <a:path w="277" h="127">
                      <a:moveTo>
                        <a:pt x="253" y="117"/>
                      </a:moveTo>
                      <a:lnTo>
                        <a:pt x="263" y="105"/>
                      </a:lnTo>
                      <a:lnTo>
                        <a:pt x="241" y="100"/>
                      </a:lnTo>
                      <a:lnTo>
                        <a:pt x="219" y="94"/>
                      </a:lnTo>
                      <a:lnTo>
                        <a:pt x="198" y="88"/>
                      </a:lnTo>
                      <a:lnTo>
                        <a:pt x="177" y="80"/>
                      </a:lnTo>
                      <a:lnTo>
                        <a:pt x="156" y="74"/>
                      </a:lnTo>
                      <a:lnTo>
                        <a:pt x="136" y="66"/>
                      </a:lnTo>
                      <a:lnTo>
                        <a:pt x="119" y="57"/>
                      </a:lnTo>
                      <a:lnTo>
                        <a:pt x="101" y="49"/>
                      </a:lnTo>
                      <a:lnTo>
                        <a:pt x="83" y="42"/>
                      </a:lnTo>
                      <a:lnTo>
                        <a:pt x="69" y="35"/>
                      </a:lnTo>
                      <a:lnTo>
                        <a:pt x="54" y="26"/>
                      </a:lnTo>
                      <a:lnTo>
                        <a:pt x="40" y="19"/>
                      </a:lnTo>
                      <a:lnTo>
                        <a:pt x="32" y="13"/>
                      </a:lnTo>
                      <a:lnTo>
                        <a:pt x="23" y="6"/>
                      </a:lnTo>
                      <a:lnTo>
                        <a:pt x="16" y="3"/>
                      </a:lnTo>
                      <a:lnTo>
                        <a:pt x="11" y="0"/>
                      </a:lnTo>
                      <a:lnTo>
                        <a:pt x="0" y="14"/>
                      </a:lnTo>
                      <a:lnTo>
                        <a:pt x="6" y="19"/>
                      </a:lnTo>
                      <a:lnTo>
                        <a:pt x="13" y="24"/>
                      </a:lnTo>
                      <a:lnTo>
                        <a:pt x="22" y="30"/>
                      </a:lnTo>
                      <a:lnTo>
                        <a:pt x="33" y="36"/>
                      </a:lnTo>
                      <a:lnTo>
                        <a:pt x="46" y="44"/>
                      </a:lnTo>
                      <a:lnTo>
                        <a:pt x="60" y="51"/>
                      </a:lnTo>
                      <a:lnTo>
                        <a:pt x="76" y="58"/>
                      </a:lnTo>
                      <a:lnTo>
                        <a:pt x="93" y="68"/>
                      </a:lnTo>
                      <a:lnTo>
                        <a:pt x="111" y="76"/>
                      </a:lnTo>
                      <a:lnTo>
                        <a:pt x="130" y="85"/>
                      </a:lnTo>
                      <a:lnTo>
                        <a:pt x="151" y="92"/>
                      </a:lnTo>
                      <a:lnTo>
                        <a:pt x="171" y="99"/>
                      </a:lnTo>
                      <a:lnTo>
                        <a:pt x="194" y="107"/>
                      </a:lnTo>
                      <a:lnTo>
                        <a:pt x="216" y="113"/>
                      </a:lnTo>
                      <a:lnTo>
                        <a:pt x="238" y="119"/>
                      </a:lnTo>
                      <a:lnTo>
                        <a:pt x="261" y="124"/>
                      </a:lnTo>
                      <a:lnTo>
                        <a:pt x="271" y="112"/>
                      </a:lnTo>
                      <a:lnTo>
                        <a:pt x="261" y="124"/>
                      </a:lnTo>
                      <a:lnTo>
                        <a:pt x="277" y="127"/>
                      </a:lnTo>
                      <a:lnTo>
                        <a:pt x="271" y="112"/>
                      </a:lnTo>
                      <a:lnTo>
                        <a:pt x="253" y="1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0" name="Freeform 1214"/>
                <p:cNvSpPr>
                  <a:spLocks/>
                </p:cNvSpPr>
                <p:nvPr/>
              </p:nvSpPr>
              <p:spPr bwMode="auto">
                <a:xfrm>
                  <a:off x="4077" y="3036"/>
                  <a:ext cx="42" cy="6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3" y="26"/>
                    </a:cxn>
                    <a:cxn ang="0">
                      <a:pos x="29" y="43"/>
                    </a:cxn>
                    <a:cxn ang="0">
                      <a:pos x="51" y="65"/>
                    </a:cxn>
                    <a:cxn ang="0">
                      <a:pos x="73" y="92"/>
                    </a:cxn>
                    <a:cxn ang="0">
                      <a:pos x="95" y="126"/>
                    </a:cxn>
                    <a:cxn ang="0">
                      <a:pos x="117" y="160"/>
                    </a:cxn>
                    <a:cxn ang="0">
                      <a:pos x="135" y="198"/>
                    </a:cxn>
                    <a:cxn ang="0">
                      <a:pos x="150" y="239"/>
                    </a:cxn>
                    <a:cxn ang="0">
                      <a:pos x="168" y="234"/>
                    </a:cxn>
                    <a:cxn ang="0">
                      <a:pos x="153" y="192"/>
                    </a:cxn>
                    <a:cxn ang="0">
                      <a:pos x="133" y="152"/>
                    </a:cxn>
                    <a:cxn ang="0">
                      <a:pos x="113" y="115"/>
                    </a:cxn>
                    <a:cxn ang="0">
                      <a:pos x="87" y="81"/>
                    </a:cxn>
                    <a:cxn ang="0">
                      <a:pos x="65" y="52"/>
                    </a:cxn>
                    <a:cxn ang="0">
                      <a:pos x="43" y="28"/>
                    </a:cxn>
                    <a:cxn ang="0">
                      <a:pos x="26" y="12"/>
                    </a:cxn>
                    <a:cxn ang="0">
                      <a:pos x="1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68" h="239">
                      <a:moveTo>
                        <a:pt x="0" y="16"/>
                      </a:moveTo>
                      <a:lnTo>
                        <a:pt x="13" y="26"/>
                      </a:lnTo>
                      <a:lnTo>
                        <a:pt x="29" y="43"/>
                      </a:lnTo>
                      <a:lnTo>
                        <a:pt x="51" y="65"/>
                      </a:lnTo>
                      <a:lnTo>
                        <a:pt x="73" y="92"/>
                      </a:lnTo>
                      <a:lnTo>
                        <a:pt x="95" y="126"/>
                      </a:lnTo>
                      <a:lnTo>
                        <a:pt x="117" y="160"/>
                      </a:lnTo>
                      <a:lnTo>
                        <a:pt x="135" y="198"/>
                      </a:lnTo>
                      <a:lnTo>
                        <a:pt x="150" y="239"/>
                      </a:lnTo>
                      <a:lnTo>
                        <a:pt x="168" y="234"/>
                      </a:lnTo>
                      <a:lnTo>
                        <a:pt x="153" y="192"/>
                      </a:lnTo>
                      <a:lnTo>
                        <a:pt x="133" y="152"/>
                      </a:lnTo>
                      <a:lnTo>
                        <a:pt x="113" y="115"/>
                      </a:lnTo>
                      <a:lnTo>
                        <a:pt x="87" y="81"/>
                      </a:lnTo>
                      <a:lnTo>
                        <a:pt x="65" y="52"/>
                      </a:lnTo>
                      <a:lnTo>
                        <a:pt x="43" y="28"/>
                      </a:lnTo>
                      <a:lnTo>
                        <a:pt x="26" y="12"/>
                      </a:lnTo>
                      <a:lnTo>
                        <a:pt x="1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1" name="Freeform 1215"/>
                <p:cNvSpPr>
                  <a:spLocks/>
                </p:cNvSpPr>
                <p:nvPr/>
              </p:nvSpPr>
              <p:spPr bwMode="auto">
                <a:xfrm>
                  <a:off x="3444" y="2526"/>
                  <a:ext cx="636" cy="51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7" y="39"/>
                    </a:cxn>
                    <a:cxn ang="0">
                      <a:pos x="105" y="102"/>
                    </a:cxn>
                    <a:cxn ang="0">
                      <a:pos x="226" y="202"/>
                    </a:cxn>
                    <a:cxn ang="0">
                      <a:pos x="386" y="332"/>
                    </a:cxn>
                    <a:cxn ang="0">
                      <a:pos x="577" y="485"/>
                    </a:cxn>
                    <a:cxn ang="0">
                      <a:pos x="788" y="658"/>
                    </a:cxn>
                    <a:cxn ang="0">
                      <a:pos x="1015" y="841"/>
                    </a:cxn>
                    <a:cxn ang="0">
                      <a:pos x="1251" y="1031"/>
                    </a:cxn>
                    <a:cxn ang="0">
                      <a:pos x="1487" y="1220"/>
                    </a:cxn>
                    <a:cxn ang="0">
                      <a:pos x="1715" y="1406"/>
                    </a:cxn>
                    <a:cxn ang="0">
                      <a:pos x="1931" y="1576"/>
                    </a:cxn>
                    <a:cxn ang="0">
                      <a:pos x="2123" y="1731"/>
                    </a:cxn>
                    <a:cxn ang="0">
                      <a:pos x="2288" y="1864"/>
                    </a:cxn>
                    <a:cxn ang="0">
                      <a:pos x="2416" y="1967"/>
                    </a:cxn>
                    <a:cxn ang="0">
                      <a:pos x="2500" y="2032"/>
                    </a:cxn>
                    <a:cxn ang="0">
                      <a:pos x="2534" y="2059"/>
                    </a:cxn>
                    <a:cxn ang="0">
                      <a:pos x="2535" y="2037"/>
                    </a:cxn>
                    <a:cxn ang="0">
                      <a:pos x="2476" y="1989"/>
                    </a:cxn>
                    <a:cxn ang="0">
                      <a:pos x="2369" y="1905"/>
                    </a:cxn>
                    <a:cxn ang="0">
                      <a:pos x="2222" y="1786"/>
                    </a:cxn>
                    <a:cxn ang="0">
                      <a:pos x="2042" y="1642"/>
                    </a:cxn>
                    <a:cxn ang="0">
                      <a:pos x="1838" y="1478"/>
                    </a:cxn>
                    <a:cxn ang="0">
                      <a:pos x="1615" y="1300"/>
                    </a:cxn>
                    <a:cxn ang="0">
                      <a:pos x="1382" y="1111"/>
                    </a:cxn>
                    <a:cxn ang="0">
                      <a:pos x="1144" y="920"/>
                    </a:cxn>
                    <a:cxn ang="0">
                      <a:pos x="913" y="733"/>
                    </a:cxn>
                    <a:cxn ang="0">
                      <a:pos x="691" y="554"/>
                    </a:cxn>
                    <a:cxn ang="0">
                      <a:pos x="491" y="390"/>
                    </a:cxn>
                    <a:cxn ang="0">
                      <a:pos x="314" y="249"/>
                    </a:cxn>
                    <a:cxn ang="0">
                      <a:pos x="172" y="133"/>
                    </a:cxn>
                    <a:cxn ang="0">
                      <a:pos x="72" y="51"/>
                    </a:cxn>
                    <a:cxn ang="0">
                      <a:pos x="20" y="7"/>
                    </a:cxn>
                    <a:cxn ang="0">
                      <a:pos x="0" y="4"/>
                    </a:cxn>
                    <a:cxn ang="0">
                      <a:pos x="25" y="5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44" h="2059">
                      <a:moveTo>
                        <a:pt x="15" y="16"/>
                      </a:moveTo>
                      <a:lnTo>
                        <a:pt x="10" y="0"/>
                      </a:lnTo>
                      <a:lnTo>
                        <a:pt x="7" y="23"/>
                      </a:lnTo>
                      <a:lnTo>
                        <a:pt x="27" y="39"/>
                      </a:lnTo>
                      <a:lnTo>
                        <a:pt x="59" y="67"/>
                      </a:lnTo>
                      <a:lnTo>
                        <a:pt x="105" y="102"/>
                      </a:lnTo>
                      <a:lnTo>
                        <a:pt x="160" y="148"/>
                      </a:lnTo>
                      <a:lnTo>
                        <a:pt x="226" y="202"/>
                      </a:lnTo>
                      <a:lnTo>
                        <a:pt x="303" y="264"/>
                      </a:lnTo>
                      <a:lnTo>
                        <a:pt x="386" y="332"/>
                      </a:lnTo>
                      <a:lnTo>
                        <a:pt x="478" y="406"/>
                      </a:lnTo>
                      <a:lnTo>
                        <a:pt x="577" y="485"/>
                      </a:lnTo>
                      <a:lnTo>
                        <a:pt x="680" y="569"/>
                      </a:lnTo>
                      <a:lnTo>
                        <a:pt x="788" y="658"/>
                      </a:lnTo>
                      <a:lnTo>
                        <a:pt x="900" y="747"/>
                      </a:lnTo>
                      <a:lnTo>
                        <a:pt x="1015" y="841"/>
                      </a:lnTo>
                      <a:lnTo>
                        <a:pt x="1131" y="935"/>
                      </a:lnTo>
                      <a:lnTo>
                        <a:pt x="1251" y="1031"/>
                      </a:lnTo>
                      <a:lnTo>
                        <a:pt x="1369" y="1126"/>
                      </a:lnTo>
                      <a:lnTo>
                        <a:pt x="1487" y="1220"/>
                      </a:lnTo>
                      <a:lnTo>
                        <a:pt x="1602" y="1314"/>
                      </a:lnTo>
                      <a:lnTo>
                        <a:pt x="1715" y="1406"/>
                      </a:lnTo>
                      <a:lnTo>
                        <a:pt x="1825" y="1492"/>
                      </a:lnTo>
                      <a:lnTo>
                        <a:pt x="1931" y="1576"/>
                      </a:lnTo>
                      <a:lnTo>
                        <a:pt x="2030" y="1656"/>
                      </a:lnTo>
                      <a:lnTo>
                        <a:pt x="2123" y="1731"/>
                      </a:lnTo>
                      <a:lnTo>
                        <a:pt x="2210" y="1800"/>
                      </a:lnTo>
                      <a:lnTo>
                        <a:pt x="2288" y="1864"/>
                      </a:lnTo>
                      <a:lnTo>
                        <a:pt x="2358" y="1919"/>
                      </a:lnTo>
                      <a:lnTo>
                        <a:pt x="2416" y="1967"/>
                      </a:lnTo>
                      <a:lnTo>
                        <a:pt x="2464" y="2004"/>
                      </a:lnTo>
                      <a:lnTo>
                        <a:pt x="2500" y="2032"/>
                      </a:lnTo>
                      <a:lnTo>
                        <a:pt x="2524" y="2051"/>
                      </a:lnTo>
                      <a:lnTo>
                        <a:pt x="2534" y="2059"/>
                      </a:lnTo>
                      <a:lnTo>
                        <a:pt x="2544" y="2043"/>
                      </a:lnTo>
                      <a:lnTo>
                        <a:pt x="2535" y="2037"/>
                      </a:lnTo>
                      <a:lnTo>
                        <a:pt x="2513" y="2018"/>
                      </a:lnTo>
                      <a:lnTo>
                        <a:pt x="2476" y="1989"/>
                      </a:lnTo>
                      <a:lnTo>
                        <a:pt x="2428" y="1952"/>
                      </a:lnTo>
                      <a:lnTo>
                        <a:pt x="2369" y="1905"/>
                      </a:lnTo>
                      <a:lnTo>
                        <a:pt x="2301" y="1849"/>
                      </a:lnTo>
                      <a:lnTo>
                        <a:pt x="2222" y="1786"/>
                      </a:lnTo>
                      <a:lnTo>
                        <a:pt x="2136" y="1717"/>
                      </a:lnTo>
                      <a:lnTo>
                        <a:pt x="2042" y="1642"/>
                      </a:lnTo>
                      <a:lnTo>
                        <a:pt x="1943" y="1561"/>
                      </a:lnTo>
                      <a:lnTo>
                        <a:pt x="1838" y="1478"/>
                      </a:lnTo>
                      <a:lnTo>
                        <a:pt x="1728" y="1390"/>
                      </a:lnTo>
                      <a:lnTo>
                        <a:pt x="1615" y="1300"/>
                      </a:lnTo>
                      <a:lnTo>
                        <a:pt x="1499" y="1206"/>
                      </a:lnTo>
                      <a:lnTo>
                        <a:pt x="1382" y="1111"/>
                      </a:lnTo>
                      <a:lnTo>
                        <a:pt x="1263" y="1016"/>
                      </a:lnTo>
                      <a:lnTo>
                        <a:pt x="1144" y="920"/>
                      </a:lnTo>
                      <a:lnTo>
                        <a:pt x="1028" y="827"/>
                      </a:lnTo>
                      <a:lnTo>
                        <a:pt x="913" y="733"/>
                      </a:lnTo>
                      <a:lnTo>
                        <a:pt x="800" y="642"/>
                      </a:lnTo>
                      <a:lnTo>
                        <a:pt x="691" y="554"/>
                      </a:lnTo>
                      <a:lnTo>
                        <a:pt x="588" y="470"/>
                      </a:lnTo>
                      <a:lnTo>
                        <a:pt x="491" y="390"/>
                      </a:lnTo>
                      <a:lnTo>
                        <a:pt x="398" y="318"/>
                      </a:lnTo>
                      <a:lnTo>
                        <a:pt x="314" y="249"/>
                      </a:lnTo>
                      <a:lnTo>
                        <a:pt x="239" y="187"/>
                      </a:lnTo>
                      <a:lnTo>
                        <a:pt x="172" y="133"/>
                      </a:lnTo>
                      <a:lnTo>
                        <a:pt x="117" y="89"/>
                      </a:lnTo>
                      <a:lnTo>
                        <a:pt x="72" y="51"/>
                      </a:lnTo>
                      <a:lnTo>
                        <a:pt x="39" y="24"/>
                      </a:lnTo>
                      <a:lnTo>
                        <a:pt x="20" y="7"/>
                      </a:lnTo>
                      <a:lnTo>
                        <a:pt x="6" y="19"/>
                      </a:lnTo>
                      <a:lnTo>
                        <a:pt x="0" y="4"/>
                      </a:lnTo>
                      <a:lnTo>
                        <a:pt x="15" y="16"/>
                      </a:lnTo>
                      <a:lnTo>
                        <a:pt x="25" y="5"/>
                      </a:lnTo>
                      <a:lnTo>
                        <a:pt x="10" y="0"/>
                      </a:lnTo>
                      <a:lnTo>
                        <a:pt x="15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Group 1216"/>
              <p:cNvGrpSpPr>
                <a:grpSpLocks/>
              </p:cNvGrpSpPr>
              <p:nvPr/>
            </p:nvGrpSpPr>
            <p:grpSpPr bwMode="auto">
              <a:xfrm>
                <a:off x="2487" y="2021"/>
                <a:ext cx="2397" cy="1764"/>
                <a:chOff x="2487" y="2021"/>
                <a:chExt cx="2397" cy="1764"/>
              </a:xfrm>
            </p:grpSpPr>
            <p:sp>
              <p:nvSpPr>
                <p:cNvPr id="640193" name="Freeform 1217"/>
                <p:cNvSpPr>
                  <a:spLocks/>
                </p:cNvSpPr>
                <p:nvPr/>
              </p:nvSpPr>
              <p:spPr bwMode="auto">
                <a:xfrm>
                  <a:off x="3411" y="2527"/>
                  <a:ext cx="36" cy="35"/>
                </a:xfrm>
                <a:custGeom>
                  <a:avLst/>
                  <a:gdLst/>
                  <a:ahLst/>
                  <a:cxnLst>
                    <a:cxn ang="0">
                      <a:pos x="21" y="127"/>
                    </a:cxn>
                    <a:cxn ang="0">
                      <a:pos x="22" y="140"/>
                    </a:cxn>
                    <a:cxn ang="0">
                      <a:pos x="145" y="12"/>
                    </a:cxn>
                    <a:cxn ang="0">
                      <a:pos x="130" y="0"/>
                    </a:cxn>
                    <a:cxn ang="0">
                      <a:pos x="7" y="128"/>
                    </a:cxn>
                    <a:cxn ang="0">
                      <a:pos x="8" y="141"/>
                    </a:cxn>
                    <a:cxn ang="0">
                      <a:pos x="7" y="128"/>
                    </a:cxn>
                    <a:cxn ang="0">
                      <a:pos x="0" y="135"/>
                    </a:cxn>
                    <a:cxn ang="0">
                      <a:pos x="8" y="141"/>
                    </a:cxn>
                    <a:cxn ang="0">
                      <a:pos x="21" y="127"/>
                    </a:cxn>
                  </a:cxnLst>
                  <a:rect l="0" t="0" r="r" b="b"/>
                  <a:pathLst>
                    <a:path w="145" h="141">
                      <a:moveTo>
                        <a:pt x="21" y="127"/>
                      </a:moveTo>
                      <a:lnTo>
                        <a:pt x="22" y="140"/>
                      </a:lnTo>
                      <a:lnTo>
                        <a:pt x="145" y="12"/>
                      </a:lnTo>
                      <a:lnTo>
                        <a:pt x="130" y="0"/>
                      </a:lnTo>
                      <a:lnTo>
                        <a:pt x="7" y="128"/>
                      </a:lnTo>
                      <a:lnTo>
                        <a:pt x="8" y="141"/>
                      </a:lnTo>
                      <a:lnTo>
                        <a:pt x="7" y="128"/>
                      </a:lnTo>
                      <a:lnTo>
                        <a:pt x="0" y="135"/>
                      </a:lnTo>
                      <a:lnTo>
                        <a:pt x="8" y="141"/>
                      </a:lnTo>
                      <a:lnTo>
                        <a:pt x="21" y="1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4" name="Freeform 1218"/>
                <p:cNvSpPr>
                  <a:spLocks/>
                </p:cNvSpPr>
                <p:nvPr/>
              </p:nvSpPr>
              <p:spPr bwMode="auto">
                <a:xfrm>
                  <a:off x="3395" y="2511"/>
                  <a:ext cx="48" cy="47"/>
                </a:xfrm>
                <a:custGeom>
                  <a:avLst/>
                  <a:gdLst/>
                  <a:ahLst/>
                  <a:cxnLst>
                    <a:cxn ang="0">
                      <a:pos x="65" y="181"/>
                    </a:cxn>
                    <a:cxn ang="0">
                      <a:pos x="81" y="164"/>
                    </a:cxn>
                    <a:cxn ang="0">
                      <a:pos x="99" y="150"/>
                    </a:cxn>
                    <a:cxn ang="0">
                      <a:pos x="114" y="134"/>
                    </a:cxn>
                    <a:cxn ang="0">
                      <a:pos x="129" y="119"/>
                    </a:cxn>
                    <a:cxn ang="0">
                      <a:pos x="144" y="102"/>
                    </a:cxn>
                    <a:cxn ang="0">
                      <a:pos x="158" y="87"/>
                    </a:cxn>
                    <a:cxn ang="0">
                      <a:pos x="173" y="70"/>
                    </a:cxn>
                    <a:cxn ang="0">
                      <a:pos x="187" y="53"/>
                    </a:cxn>
                    <a:cxn ang="0">
                      <a:pos x="190" y="45"/>
                    </a:cxn>
                    <a:cxn ang="0">
                      <a:pos x="193" y="33"/>
                    </a:cxn>
                    <a:cxn ang="0">
                      <a:pos x="193" y="21"/>
                    </a:cxn>
                    <a:cxn ang="0">
                      <a:pos x="187" y="11"/>
                    </a:cxn>
                    <a:cxn ang="0">
                      <a:pos x="183" y="6"/>
                    </a:cxn>
                    <a:cxn ang="0">
                      <a:pos x="178" y="2"/>
                    </a:cxn>
                    <a:cxn ang="0">
                      <a:pos x="173" y="1"/>
                    </a:cxn>
                    <a:cxn ang="0">
                      <a:pos x="168" y="0"/>
                    </a:cxn>
                    <a:cxn ang="0">
                      <a:pos x="160" y="0"/>
                    </a:cxn>
                    <a:cxn ang="0">
                      <a:pos x="152" y="1"/>
                    </a:cxn>
                    <a:cxn ang="0">
                      <a:pos x="142" y="3"/>
                    </a:cxn>
                    <a:cxn ang="0">
                      <a:pos x="129" y="9"/>
                    </a:cxn>
                    <a:cxn ang="0">
                      <a:pos x="93" y="31"/>
                    </a:cxn>
                    <a:cxn ang="0">
                      <a:pos x="70" y="46"/>
                    </a:cxn>
                    <a:cxn ang="0">
                      <a:pos x="53" y="59"/>
                    </a:cxn>
                    <a:cxn ang="0">
                      <a:pos x="47" y="71"/>
                    </a:cxn>
                    <a:cxn ang="0">
                      <a:pos x="40" y="82"/>
                    </a:cxn>
                    <a:cxn ang="0">
                      <a:pos x="34" y="94"/>
                    </a:cxn>
                    <a:cxn ang="0">
                      <a:pos x="23" y="108"/>
                    </a:cxn>
                    <a:cxn ang="0">
                      <a:pos x="7" y="126"/>
                    </a:cxn>
                    <a:cxn ang="0">
                      <a:pos x="0" y="138"/>
                    </a:cxn>
                    <a:cxn ang="0">
                      <a:pos x="0" y="156"/>
                    </a:cxn>
                    <a:cxn ang="0">
                      <a:pos x="5" y="172"/>
                    </a:cxn>
                    <a:cxn ang="0">
                      <a:pos x="13" y="183"/>
                    </a:cxn>
                    <a:cxn ang="0">
                      <a:pos x="19" y="184"/>
                    </a:cxn>
                    <a:cxn ang="0">
                      <a:pos x="26" y="186"/>
                    </a:cxn>
                    <a:cxn ang="0">
                      <a:pos x="31" y="186"/>
                    </a:cxn>
                    <a:cxn ang="0">
                      <a:pos x="38" y="188"/>
                    </a:cxn>
                    <a:cxn ang="0">
                      <a:pos x="47" y="186"/>
                    </a:cxn>
                    <a:cxn ang="0">
                      <a:pos x="52" y="185"/>
                    </a:cxn>
                    <a:cxn ang="0">
                      <a:pos x="59" y="183"/>
                    </a:cxn>
                    <a:cxn ang="0">
                      <a:pos x="65" y="181"/>
                    </a:cxn>
                  </a:cxnLst>
                  <a:rect l="0" t="0" r="r" b="b"/>
                  <a:pathLst>
                    <a:path w="193" h="188">
                      <a:moveTo>
                        <a:pt x="65" y="181"/>
                      </a:moveTo>
                      <a:lnTo>
                        <a:pt x="81" y="164"/>
                      </a:lnTo>
                      <a:lnTo>
                        <a:pt x="99" y="150"/>
                      </a:lnTo>
                      <a:lnTo>
                        <a:pt x="114" y="134"/>
                      </a:lnTo>
                      <a:lnTo>
                        <a:pt x="129" y="119"/>
                      </a:lnTo>
                      <a:lnTo>
                        <a:pt x="144" y="102"/>
                      </a:lnTo>
                      <a:lnTo>
                        <a:pt x="158" y="87"/>
                      </a:lnTo>
                      <a:lnTo>
                        <a:pt x="173" y="70"/>
                      </a:lnTo>
                      <a:lnTo>
                        <a:pt x="187" y="53"/>
                      </a:lnTo>
                      <a:lnTo>
                        <a:pt x="190" y="45"/>
                      </a:lnTo>
                      <a:lnTo>
                        <a:pt x="193" y="33"/>
                      </a:lnTo>
                      <a:lnTo>
                        <a:pt x="193" y="21"/>
                      </a:lnTo>
                      <a:lnTo>
                        <a:pt x="187" y="11"/>
                      </a:lnTo>
                      <a:lnTo>
                        <a:pt x="183" y="6"/>
                      </a:lnTo>
                      <a:lnTo>
                        <a:pt x="178" y="2"/>
                      </a:lnTo>
                      <a:lnTo>
                        <a:pt x="173" y="1"/>
                      </a:lnTo>
                      <a:lnTo>
                        <a:pt x="168" y="0"/>
                      </a:lnTo>
                      <a:lnTo>
                        <a:pt x="160" y="0"/>
                      </a:lnTo>
                      <a:lnTo>
                        <a:pt x="152" y="1"/>
                      </a:lnTo>
                      <a:lnTo>
                        <a:pt x="142" y="3"/>
                      </a:lnTo>
                      <a:lnTo>
                        <a:pt x="129" y="9"/>
                      </a:lnTo>
                      <a:lnTo>
                        <a:pt x="93" y="31"/>
                      </a:lnTo>
                      <a:lnTo>
                        <a:pt x="70" y="46"/>
                      </a:lnTo>
                      <a:lnTo>
                        <a:pt x="53" y="59"/>
                      </a:lnTo>
                      <a:lnTo>
                        <a:pt x="47" y="71"/>
                      </a:lnTo>
                      <a:lnTo>
                        <a:pt x="40" y="82"/>
                      </a:lnTo>
                      <a:lnTo>
                        <a:pt x="34" y="94"/>
                      </a:lnTo>
                      <a:lnTo>
                        <a:pt x="23" y="108"/>
                      </a:lnTo>
                      <a:lnTo>
                        <a:pt x="7" y="126"/>
                      </a:lnTo>
                      <a:lnTo>
                        <a:pt x="0" y="138"/>
                      </a:lnTo>
                      <a:lnTo>
                        <a:pt x="0" y="156"/>
                      </a:lnTo>
                      <a:lnTo>
                        <a:pt x="5" y="172"/>
                      </a:lnTo>
                      <a:lnTo>
                        <a:pt x="13" y="183"/>
                      </a:lnTo>
                      <a:lnTo>
                        <a:pt x="19" y="184"/>
                      </a:lnTo>
                      <a:lnTo>
                        <a:pt x="26" y="186"/>
                      </a:lnTo>
                      <a:lnTo>
                        <a:pt x="31" y="186"/>
                      </a:lnTo>
                      <a:lnTo>
                        <a:pt x="38" y="188"/>
                      </a:lnTo>
                      <a:lnTo>
                        <a:pt x="47" y="186"/>
                      </a:lnTo>
                      <a:lnTo>
                        <a:pt x="52" y="185"/>
                      </a:lnTo>
                      <a:lnTo>
                        <a:pt x="59" y="183"/>
                      </a:lnTo>
                      <a:lnTo>
                        <a:pt x="65" y="1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5" name="Freeform 1219"/>
                <p:cNvSpPr>
                  <a:spLocks/>
                </p:cNvSpPr>
                <p:nvPr/>
              </p:nvSpPr>
              <p:spPr bwMode="auto">
                <a:xfrm>
                  <a:off x="3410" y="2523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119" y="4"/>
                    </a:cxn>
                    <a:cxn ang="0">
                      <a:pos x="121" y="0"/>
                    </a:cxn>
                    <a:cxn ang="0">
                      <a:pos x="106" y="18"/>
                    </a:cxn>
                    <a:cxn ang="0">
                      <a:pos x="93" y="35"/>
                    </a:cxn>
                    <a:cxn ang="0">
                      <a:pos x="78" y="50"/>
                    </a:cxn>
                    <a:cxn ang="0">
                      <a:pos x="63" y="64"/>
                    </a:cxn>
                    <a:cxn ang="0">
                      <a:pos x="47" y="80"/>
                    </a:cxn>
                    <a:cxn ang="0">
                      <a:pos x="33" y="96"/>
                    </a:cxn>
                    <a:cxn ang="0">
                      <a:pos x="17" y="111"/>
                    </a:cxn>
                    <a:cxn ang="0">
                      <a:pos x="0" y="126"/>
                    </a:cxn>
                    <a:cxn ang="0">
                      <a:pos x="12" y="142"/>
                    </a:cxn>
                    <a:cxn ang="0">
                      <a:pos x="29" y="126"/>
                    </a:cxn>
                    <a:cxn ang="0">
                      <a:pos x="46" y="111"/>
                    </a:cxn>
                    <a:cxn ang="0">
                      <a:pos x="62" y="95"/>
                    </a:cxn>
                    <a:cxn ang="0">
                      <a:pos x="77" y="80"/>
                    </a:cxn>
                    <a:cxn ang="0">
                      <a:pos x="93" y="63"/>
                    </a:cxn>
                    <a:cxn ang="0">
                      <a:pos x="106" y="48"/>
                    </a:cxn>
                    <a:cxn ang="0">
                      <a:pos x="121" y="30"/>
                    </a:cxn>
                    <a:cxn ang="0">
                      <a:pos x="135" y="13"/>
                    </a:cxn>
                    <a:cxn ang="0">
                      <a:pos x="137" y="10"/>
                    </a:cxn>
                    <a:cxn ang="0">
                      <a:pos x="119" y="4"/>
                    </a:cxn>
                  </a:cxnLst>
                  <a:rect l="0" t="0" r="r" b="b"/>
                  <a:pathLst>
                    <a:path w="137" h="142">
                      <a:moveTo>
                        <a:pt x="119" y="4"/>
                      </a:moveTo>
                      <a:lnTo>
                        <a:pt x="121" y="0"/>
                      </a:lnTo>
                      <a:lnTo>
                        <a:pt x="106" y="18"/>
                      </a:lnTo>
                      <a:lnTo>
                        <a:pt x="93" y="35"/>
                      </a:lnTo>
                      <a:lnTo>
                        <a:pt x="78" y="50"/>
                      </a:lnTo>
                      <a:lnTo>
                        <a:pt x="63" y="64"/>
                      </a:lnTo>
                      <a:lnTo>
                        <a:pt x="47" y="80"/>
                      </a:lnTo>
                      <a:lnTo>
                        <a:pt x="33" y="96"/>
                      </a:lnTo>
                      <a:lnTo>
                        <a:pt x="17" y="111"/>
                      </a:lnTo>
                      <a:lnTo>
                        <a:pt x="0" y="126"/>
                      </a:lnTo>
                      <a:lnTo>
                        <a:pt x="12" y="142"/>
                      </a:lnTo>
                      <a:lnTo>
                        <a:pt x="29" y="126"/>
                      </a:lnTo>
                      <a:lnTo>
                        <a:pt x="46" y="111"/>
                      </a:lnTo>
                      <a:lnTo>
                        <a:pt x="62" y="95"/>
                      </a:lnTo>
                      <a:lnTo>
                        <a:pt x="77" y="80"/>
                      </a:lnTo>
                      <a:lnTo>
                        <a:pt x="93" y="63"/>
                      </a:lnTo>
                      <a:lnTo>
                        <a:pt x="106" y="48"/>
                      </a:lnTo>
                      <a:lnTo>
                        <a:pt x="121" y="30"/>
                      </a:lnTo>
                      <a:lnTo>
                        <a:pt x="135" y="13"/>
                      </a:lnTo>
                      <a:lnTo>
                        <a:pt x="137" y="10"/>
                      </a:lnTo>
                      <a:lnTo>
                        <a:pt x="119" y="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6" name="Freeform 1220"/>
                <p:cNvSpPr>
                  <a:spLocks/>
                </p:cNvSpPr>
                <p:nvPr/>
              </p:nvSpPr>
              <p:spPr bwMode="auto">
                <a:xfrm>
                  <a:off x="3440" y="2512"/>
                  <a:ext cx="5" cy="13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2" y="14"/>
                    </a:cxn>
                    <a:cxn ang="0">
                      <a:pos x="5" y="20"/>
                    </a:cxn>
                    <a:cxn ang="0">
                      <a:pos x="5" y="31"/>
                    </a:cxn>
                    <a:cxn ang="0">
                      <a:pos x="3" y="41"/>
                    </a:cxn>
                    <a:cxn ang="0">
                      <a:pos x="0" y="48"/>
                    </a:cxn>
                    <a:cxn ang="0">
                      <a:pos x="18" y="54"/>
                    </a:cxn>
                    <a:cxn ang="0">
                      <a:pos x="22" y="44"/>
                    </a:cxn>
                    <a:cxn ang="0">
                      <a:pos x="23" y="31"/>
                    </a:cxn>
                    <a:cxn ang="0">
                      <a:pos x="23" y="17"/>
                    </a:cxn>
                    <a:cxn ang="0">
                      <a:pos x="16" y="1"/>
                    </a:cxn>
                    <a:cxn ang="0">
                      <a:pos x="16" y="0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23" h="54">
                      <a:moveTo>
                        <a:pt x="2" y="16"/>
                      </a:moveTo>
                      <a:lnTo>
                        <a:pt x="2" y="14"/>
                      </a:lnTo>
                      <a:lnTo>
                        <a:pt x="5" y="20"/>
                      </a:lnTo>
                      <a:lnTo>
                        <a:pt x="5" y="31"/>
                      </a:lnTo>
                      <a:lnTo>
                        <a:pt x="3" y="41"/>
                      </a:lnTo>
                      <a:lnTo>
                        <a:pt x="0" y="48"/>
                      </a:lnTo>
                      <a:lnTo>
                        <a:pt x="18" y="54"/>
                      </a:lnTo>
                      <a:lnTo>
                        <a:pt x="22" y="44"/>
                      </a:lnTo>
                      <a:lnTo>
                        <a:pt x="23" y="31"/>
                      </a:lnTo>
                      <a:lnTo>
                        <a:pt x="23" y="17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7" name="Freeform 1221"/>
                <p:cNvSpPr>
                  <a:spLocks/>
                </p:cNvSpPr>
                <p:nvPr/>
              </p:nvSpPr>
              <p:spPr bwMode="auto">
                <a:xfrm>
                  <a:off x="3426" y="2509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8" y="29"/>
                    </a:cxn>
                    <a:cxn ang="0">
                      <a:pos x="20" y="23"/>
                    </a:cxn>
                    <a:cxn ang="0">
                      <a:pos x="29" y="21"/>
                    </a:cxn>
                    <a:cxn ang="0">
                      <a:pos x="36" y="19"/>
                    </a:cxn>
                    <a:cxn ang="0">
                      <a:pos x="44" y="19"/>
                    </a:cxn>
                    <a:cxn ang="0">
                      <a:pos x="47" y="21"/>
                    </a:cxn>
                    <a:cxn ang="0">
                      <a:pos x="50" y="21"/>
                    </a:cxn>
                    <a:cxn ang="0">
                      <a:pos x="52" y="23"/>
                    </a:cxn>
                    <a:cxn ang="0">
                      <a:pos x="56" y="28"/>
                    </a:cxn>
                    <a:cxn ang="0">
                      <a:pos x="70" y="12"/>
                    </a:cxn>
                    <a:cxn ang="0">
                      <a:pos x="65" y="9"/>
                    </a:cxn>
                    <a:cxn ang="0">
                      <a:pos x="58" y="4"/>
                    </a:cxn>
                    <a:cxn ang="0">
                      <a:pos x="51" y="1"/>
                    </a:cxn>
                    <a:cxn ang="0">
                      <a:pos x="44" y="0"/>
                    </a:cxn>
                    <a:cxn ang="0">
                      <a:pos x="36" y="0"/>
                    </a:cxn>
                    <a:cxn ang="0">
                      <a:pos x="26" y="1"/>
                    </a:cxn>
                    <a:cxn ang="0">
                      <a:pos x="14" y="4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70" h="29">
                      <a:moveTo>
                        <a:pt x="10" y="28"/>
                      </a:moveTo>
                      <a:lnTo>
                        <a:pt x="8" y="29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36" y="19"/>
                      </a:lnTo>
                      <a:lnTo>
                        <a:pt x="44" y="19"/>
                      </a:lnTo>
                      <a:lnTo>
                        <a:pt x="47" y="21"/>
                      </a:lnTo>
                      <a:lnTo>
                        <a:pt x="50" y="21"/>
                      </a:lnTo>
                      <a:lnTo>
                        <a:pt x="52" y="23"/>
                      </a:lnTo>
                      <a:lnTo>
                        <a:pt x="56" y="28"/>
                      </a:lnTo>
                      <a:lnTo>
                        <a:pt x="70" y="12"/>
                      </a:lnTo>
                      <a:lnTo>
                        <a:pt x="65" y="9"/>
                      </a:lnTo>
                      <a:lnTo>
                        <a:pt x="58" y="4"/>
                      </a:lnTo>
                      <a:lnTo>
                        <a:pt x="51" y="1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6" y="1"/>
                      </a:lnTo>
                      <a:lnTo>
                        <a:pt x="14" y="4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8" name="Freeform 1222"/>
                <p:cNvSpPr>
                  <a:spLocks/>
                </p:cNvSpPr>
                <p:nvPr/>
              </p:nvSpPr>
              <p:spPr bwMode="auto">
                <a:xfrm>
                  <a:off x="3395" y="2511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13" y="134"/>
                    </a:cxn>
                    <a:cxn ang="0">
                      <a:pos x="14" y="132"/>
                    </a:cxn>
                    <a:cxn ang="0">
                      <a:pos x="30" y="113"/>
                    </a:cxn>
                    <a:cxn ang="0">
                      <a:pos x="42" y="97"/>
                    </a:cxn>
                    <a:cxn ang="0">
                      <a:pos x="48" y="84"/>
                    </a:cxn>
                    <a:cxn ang="0">
                      <a:pos x="53" y="75"/>
                    </a:cxn>
                    <a:cxn ang="0">
                      <a:pos x="62" y="65"/>
                    </a:cxn>
                    <a:cxn ang="0">
                      <a:pos x="74" y="55"/>
                    </a:cxn>
                    <a:cxn ang="0">
                      <a:pos x="99" y="39"/>
                    </a:cxn>
                    <a:cxn ang="0">
                      <a:pos x="134" y="17"/>
                    </a:cxn>
                    <a:cxn ang="0">
                      <a:pos x="124" y="0"/>
                    </a:cxn>
                    <a:cxn ang="0">
                      <a:pos x="88" y="21"/>
                    </a:cxn>
                    <a:cxn ang="0">
                      <a:pos x="64" y="38"/>
                    </a:cxn>
                    <a:cxn ang="0">
                      <a:pos x="48" y="51"/>
                    </a:cxn>
                    <a:cxn ang="0">
                      <a:pos x="37" y="64"/>
                    </a:cxn>
                    <a:cxn ang="0">
                      <a:pos x="31" y="76"/>
                    </a:cxn>
                    <a:cxn ang="0">
                      <a:pos x="26" y="87"/>
                    </a:cxn>
                    <a:cxn ang="0">
                      <a:pos x="16" y="100"/>
                    </a:cxn>
                    <a:cxn ang="0">
                      <a:pos x="0" y="119"/>
                    </a:cxn>
                    <a:cxn ang="0">
                      <a:pos x="2" y="118"/>
                    </a:cxn>
                    <a:cxn ang="0">
                      <a:pos x="13" y="134"/>
                    </a:cxn>
                  </a:cxnLst>
                  <a:rect l="0" t="0" r="r" b="b"/>
                  <a:pathLst>
                    <a:path w="134" h="134">
                      <a:moveTo>
                        <a:pt x="13" y="134"/>
                      </a:moveTo>
                      <a:lnTo>
                        <a:pt x="14" y="132"/>
                      </a:lnTo>
                      <a:lnTo>
                        <a:pt x="30" y="113"/>
                      </a:lnTo>
                      <a:lnTo>
                        <a:pt x="42" y="97"/>
                      </a:lnTo>
                      <a:lnTo>
                        <a:pt x="48" y="84"/>
                      </a:lnTo>
                      <a:lnTo>
                        <a:pt x="53" y="75"/>
                      </a:lnTo>
                      <a:lnTo>
                        <a:pt x="62" y="65"/>
                      </a:lnTo>
                      <a:lnTo>
                        <a:pt x="74" y="55"/>
                      </a:lnTo>
                      <a:lnTo>
                        <a:pt x="99" y="39"/>
                      </a:lnTo>
                      <a:lnTo>
                        <a:pt x="134" y="17"/>
                      </a:lnTo>
                      <a:lnTo>
                        <a:pt x="124" y="0"/>
                      </a:lnTo>
                      <a:lnTo>
                        <a:pt x="88" y="21"/>
                      </a:lnTo>
                      <a:lnTo>
                        <a:pt x="64" y="38"/>
                      </a:lnTo>
                      <a:lnTo>
                        <a:pt x="48" y="51"/>
                      </a:lnTo>
                      <a:lnTo>
                        <a:pt x="37" y="64"/>
                      </a:lnTo>
                      <a:lnTo>
                        <a:pt x="31" y="76"/>
                      </a:lnTo>
                      <a:lnTo>
                        <a:pt x="26" y="87"/>
                      </a:lnTo>
                      <a:lnTo>
                        <a:pt x="16" y="100"/>
                      </a:lnTo>
                      <a:lnTo>
                        <a:pt x="0" y="119"/>
                      </a:lnTo>
                      <a:lnTo>
                        <a:pt x="2" y="118"/>
                      </a:lnTo>
                      <a:lnTo>
                        <a:pt x="13" y="1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199" name="Freeform 1223"/>
                <p:cNvSpPr>
                  <a:spLocks/>
                </p:cNvSpPr>
                <p:nvPr/>
              </p:nvSpPr>
              <p:spPr bwMode="auto">
                <a:xfrm>
                  <a:off x="3393" y="2541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22" y="54"/>
                    </a:cxn>
                    <a:cxn ang="0">
                      <a:pos x="25" y="56"/>
                    </a:cxn>
                    <a:cxn ang="0">
                      <a:pos x="22" y="51"/>
                    </a:cxn>
                    <a:cxn ang="0">
                      <a:pos x="19" y="34"/>
                    </a:cxn>
                    <a:cxn ang="0">
                      <a:pos x="19" y="21"/>
                    </a:cxn>
                    <a:cxn ang="0">
                      <a:pos x="21" y="16"/>
                    </a:cxn>
                    <a:cxn ang="0">
                      <a:pos x="10" y="0"/>
                    </a:cxn>
                    <a:cxn ang="0">
                      <a:pos x="0" y="18"/>
                    </a:cxn>
                    <a:cxn ang="0">
                      <a:pos x="0" y="37"/>
                    </a:cxn>
                    <a:cxn ang="0">
                      <a:pos x="3" y="57"/>
                    </a:cxn>
                    <a:cxn ang="0">
                      <a:pos x="15" y="72"/>
                    </a:cxn>
                    <a:cxn ang="0">
                      <a:pos x="19" y="73"/>
                    </a:cxn>
                    <a:cxn ang="0">
                      <a:pos x="22" y="54"/>
                    </a:cxn>
                  </a:cxnLst>
                  <a:rect l="0" t="0" r="r" b="b"/>
                  <a:pathLst>
                    <a:path w="25" h="73">
                      <a:moveTo>
                        <a:pt x="22" y="54"/>
                      </a:moveTo>
                      <a:lnTo>
                        <a:pt x="25" y="56"/>
                      </a:lnTo>
                      <a:lnTo>
                        <a:pt x="22" y="51"/>
                      </a:lnTo>
                      <a:lnTo>
                        <a:pt x="19" y="34"/>
                      </a:lnTo>
                      <a:lnTo>
                        <a:pt x="19" y="21"/>
                      </a:lnTo>
                      <a:lnTo>
                        <a:pt x="21" y="16"/>
                      </a:lnTo>
                      <a:lnTo>
                        <a:pt x="10" y="0"/>
                      </a:ln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3" y="57"/>
                      </a:lnTo>
                      <a:lnTo>
                        <a:pt x="15" y="72"/>
                      </a:lnTo>
                      <a:lnTo>
                        <a:pt x="19" y="73"/>
                      </a:lnTo>
                      <a:lnTo>
                        <a:pt x="22" y="5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0" name="Freeform 1224"/>
                <p:cNvSpPr>
                  <a:spLocks/>
                </p:cNvSpPr>
                <p:nvPr/>
              </p:nvSpPr>
              <p:spPr bwMode="auto">
                <a:xfrm>
                  <a:off x="3398" y="2554"/>
                  <a:ext cx="15" cy="7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5" y="1"/>
                    </a:cxn>
                    <a:cxn ang="0">
                      <a:pos x="39" y="4"/>
                    </a:cxn>
                    <a:cxn ang="0">
                      <a:pos x="34" y="5"/>
                    </a:cxn>
                    <a:cxn ang="0">
                      <a:pos x="27" y="5"/>
                    </a:cxn>
                    <a:cxn ang="0">
                      <a:pos x="20" y="5"/>
                    </a:cxn>
                    <a:cxn ang="0">
                      <a:pos x="16" y="5"/>
                    </a:cxn>
                    <a:cxn ang="0">
                      <a:pos x="9" y="3"/>
                    </a:cxn>
                    <a:cxn ang="0">
                      <a:pos x="3" y="1"/>
                    </a:cxn>
                    <a:cxn ang="0">
                      <a:pos x="0" y="20"/>
                    </a:cxn>
                    <a:cxn ang="0">
                      <a:pos x="5" y="22"/>
                    </a:cxn>
                    <a:cxn ang="0">
                      <a:pos x="13" y="24"/>
                    </a:cxn>
                    <a:cxn ang="0">
                      <a:pos x="20" y="24"/>
                    </a:cxn>
                    <a:cxn ang="0">
                      <a:pos x="27" y="26"/>
                    </a:cxn>
                    <a:cxn ang="0">
                      <a:pos x="37" y="24"/>
                    </a:cxn>
                    <a:cxn ang="0">
                      <a:pos x="42" y="23"/>
                    </a:cxn>
                    <a:cxn ang="0">
                      <a:pos x="52" y="20"/>
                    </a:cxn>
                    <a:cxn ang="0">
                      <a:pos x="60" y="17"/>
                    </a:cxn>
                    <a:cxn ang="0">
                      <a:pos x="60" y="16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60" h="26">
                      <a:moveTo>
                        <a:pt x="48" y="0"/>
                      </a:moveTo>
                      <a:lnTo>
                        <a:pt x="49" y="0"/>
                      </a:lnTo>
                      <a:lnTo>
                        <a:pt x="45" y="1"/>
                      </a:lnTo>
                      <a:lnTo>
                        <a:pt x="39" y="4"/>
                      </a:lnTo>
                      <a:lnTo>
                        <a:pt x="34" y="5"/>
                      </a:lnTo>
                      <a:lnTo>
                        <a:pt x="27" y="5"/>
                      </a:lnTo>
                      <a:lnTo>
                        <a:pt x="20" y="5"/>
                      </a:lnTo>
                      <a:lnTo>
                        <a:pt x="16" y="5"/>
                      </a:lnTo>
                      <a:lnTo>
                        <a:pt x="9" y="3"/>
                      </a:lnTo>
                      <a:lnTo>
                        <a:pt x="3" y="1"/>
                      </a:lnTo>
                      <a:lnTo>
                        <a:pt x="0" y="20"/>
                      </a:lnTo>
                      <a:lnTo>
                        <a:pt x="5" y="22"/>
                      </a:lnTo>
                      <a:lnTo>
                        <a:pt x="13" y="24"/>
                      </a:lnTo>
                      <a:lnTo>
                        <a:pt x="20" y="24"/>
                      </a:lnTo>
                      <a:lnTo>
                        <a:pt x="27" y="26"/>
                      </a:lnTo>
                      <a:lnTo>
                        <a:pt x="37" y="24"/>
                      </a:lnTo>
                      <a:lnTo>
                        <a:pt x="42" y="23"/>
                      </a:lnTo>
                      <a:lnTo>
                        <a:pt x="52" y="20"/>
                      </a:lnTo>
                      <a:lnTo>
                        <a:pt x="60" y="17"/>
                      </a:lnTo>
                      <a:lnTo>
                        <a:pt x="60" y="1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1" name="Freeform 1225"/>
                <p:cNvSpPr>
                  <a:spLocks/>
                </p:cNvSpPr>
                <p:nvPr/>
              </p:nvSpPr>
              <p:spPr bwMode="auto">
                <a:xfrm>
                  <a:off x="3395" y="2510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69" y="195"/>
                    </a:cxn>
                    <a:cxn ang="0">
                      <a:pos x="86" y="180"/>
                    </a:cxn>
                    <a:cxn ang="0">
                      <a:pos x="102" y="164"/>
                    </a:cxn>
                    <a:cxn ang="0">
                      <a:pos x="120" y="148"/>
                    </a:cxn>
                    <a:cxn ang="0">
                      <a:pos x="136" y="129"/>
                    </a:cxn>
                    <a:cxn ang="0">
                      <a:pos x="152" y="112"/>
                    </a:cxn>
                    <a:cxn ang="0">
                      <a:pos x="168" y="96"/>
                    </a:cxn>
                    <a:cxn ang="0">
                      <a:pos x="183" y="78"/>
                    </a:cxn>
                    <a:cxn ang="0">
                      <a:pos x="199" y="59"/>
                    </a:cxn>
                    <a:cxn ang="0">
                      <a:pos x="200" y="49"/>
                    </a:cxn>
                    <a:cxn ang="0">
                      <a:pos x="197" y="37"/>
                    </a:cxn>
                    <a:cxn ang="0">
                      <a:pos x="194" y="24"/>
                    </a:cxn>
                    <a:cxn ang="0">
                      <a:pos x="187" y="14"/>
                    </a:cxn>
                    <a:cxn ang="0">
                      <a:pos x="183" y="9"/>
                    </a:cxn>
                    <a:cxn ang="0">
                      <a:pos x="176" y="5"/>
                    </a:cxn>
                    <a:cxn ang="0">
                      <a:pos x="172" y="3"/>
                    </a:cxn>
                    <a:cxn ang="0">
                      <a:pos x="165" y="0"/>
                    </a:cxn>
                    <a:cxn ang="0">
                      <a:pos x="157" y="0"/>
                    </a:cxn>
                    <a:cxn ang="0">
                      <a:pos x="147" y="2"/>
                    </a:cxn>
                    <a:cxn ang="0">
                      <a:pos x="139" y="4"/>
                    </a:cxn>
                    <a:cxn ang="0">
                      <a:pos x="129" y="8"/>
                    </a:cxn>
                    <a:cxn ang="0">
                      <a:pos x="108" y="24"/>
                    </a:cxn>
                    <a:cxn ang="0">
                      <a:pos x="89" y="37"/>
                    </a:cxn>
                    <a:cxn ang="0">
                      <a:pos x="73" y="49"/>
                    </a:cxn>
                    <a:cxn ang="0">
                      <a:pos x="60" y="62"/>
                    </a:cxn>
                    <a:cxn ang="0">
                      <a:pos x="48" y="77"/>
                    </a:cxn>
                    <a:cxn ang="0">
                      <a:pos x="35" y="92"/>
                    </a:cxn>
                    <a:cxn ang="0">
                      <a:pos x="21" y="109"/>
                    </a:cxn>
                    <a:cxn ang="0">
                      <a:pos x="7" y="129"/>
                    </a:cxn>
                    <a:cxn ang="0">
                      <a:pos x="0" y="141"/>
                    </a:cxn>
                    <a:cxn ang="0">
                      <a:pos x="0" y="159"/>
                    </a:cxn>
                    <a:cxn ang="0">
                      <a:pos x="5" y="175"/>
                    </a:cxn>
                    <a:cxn ang="0">
                      <a:pos x="13" y="186"/>
                    </a:cxn>
                    <a:cxn ang="0">
                      <a:pos x="19" y="188"/>
                    </a:cxn>
                    <a:cxn ang="0">
                      <a:pos x="26" y="192"/>
                    </a:cxn>
                    <a:cxn ang="0">
                      <a:pos x="33" y="194"/>
                    </a:cxn>
                    <a:cxn ang="0">
                      <a:pos x="40" y="197"/>
                    </a:cxn>
                    <a:cxn ang="0">
                      <a:pos x="48" y="199"/>
                    </a:cxn>
                    <a:cxn ang="0">
                      <a:pos x="53" y="199"/>
                    </a:cxn>
                    <a:cxn ang="0">
                      <a:pos x="62" y="199"/>
                    </a:cxn>
                    <a:cxn ang="0">
                      <a:pos x="69" y="195"/>
                    </a:cxn>
                  </a:cxnLst>
                  <a:rect l="0" t="0" r="r" b="b"/>
                  <a:pathLst>
                    <a:path w="200" h="199">
                      <a:moveTo>
                        <a:pt x="69" y="195"/>
                      </a:moveTo>
                      <a:lnTo>
                        <a:pt x="86" y="180"/>
                      </a:lnTo>
                      <a:lnTo>
                        <a:pt x="102" y="164"/>
                      </a:lnTo>
                      <a:lnTo>
                        <a:pt x="120" y="148"/>
                      </a:lnTo>
                      <a:lnTo>
                        <a:pt x="136" y="129"/>
                      </a:lnTo>
                      <a:lnTo>
                        <a:pt x="152" y="112"/>
                      </a:lnTo>
                      <a:lnTo>
                        <a:pt x="168" y="96"/>
                      </a:lnTo>
                      <a:lnTo>
                        <a:pt x="183" y="78"/>
                      </a:lnTo>
                      <a:lnTo>
                        <a:pt x="199" y="59"/>
                      </a:lnTo>
                      <a:lnTo>
                        <a:pt x="200" y="49"/>
                      </a:lnTo>
                      <a:lnTo>
                        <a:pt x="197" y="37"/>
                      </a:lnTo>
                      <a:lnTo>
                        <a:pt x="194" y="24"/>
                      </a:lnTo>
                      <a:lnTo>
                        <a:pt x="187" y="14"/>
                      </a:lnTo>
                      <a:lnTo>
                        <a:pt x="183" y="9"/>
                      </a:lnTo>
                      <a:lnTo>
                        <a:pt x="176" y="5"/>
                      </a:lnTo>
                      <a:lnTo>
                        <a:pt x="172" y="3"/>
                      </a:lnTo>
                      <a:lnTo>
                        <a:pt x="165" y="0"/>
                      </a:lnTo>
                      <a:lnTo>
                        <a:pt x="157" y="0"/>
                      </a:lnTo>
                      <a:lnTo>
                        <a:pt x="147" y="2"/>
                      </a:lnTo>
                      <a:lnTo>
                        <a:pt x="139" y="4"/>
                      </a:lnTo>
                      <a:lnTo>
                        <a:pt x="129" y="8"/>
                      </a:lnTo>
                      <a:lnTo>
                        <a:pt x="108" y="24"/>
                      </a:lnTo>
                      <a:lnTo>
                        <a:pt x="89" y="37"/>
                      </a:lnTo>
                      <a:lnTo>
                        <a:pt x="73" y="49"/>
                      </a:lnTo>
                      <a:lnTo>
                        <a:pt x="60" y="62"/>
                      </a:lnTo>
                      <a:lnTo>
                        <a:pt x="48" y="77"/>
                      </a:lnTo>
                      <a:lnTo>
                        <a:pt x="35" y="92"/>
                      </a:lnTo>
                      <a:lnTo>
                        <a:pt x="21" y="109"/>
                      </a:lnTo>
                      <a:lnTo>
                        <a:pt x="7" y="129"/>
                      </a:lnTo>
                      <a:lnTo>
                        <a:pt x="0" y="141"/>
                      </a:lnTo>
                      <a:lnTo>
                        <a:pt x="0" y="159"/>
                      </a:lnTo>
                      <a:lnTo>
                        <a:pt x="5" y="175"/>
                      </a:lnTo>
                      <a:lnTo>
                        <a:pt x="13" y="186"/>
                      </a:lnTo>
                      <a:lnTo>
                        <a:pt x="19" y="188"/>
                      </a:lnTo>
                      <a:lnTo>
                        <a:pt x="26" y="192"/>
                      </a:lnTo>
                      <a:lnTo>
                        <a:pt x="33" y="194"/>
                      </a:lnTo>
                      <a:lnTo>
                        <a:pt x="40" y="197"/>
                      </a:lnTo>
                      <a:lnTo>
                        <a:pt x="48" y="199"/>
                      </a:lnTo>
                      <a:lnTo>
                        <a:pt x="53" y="199"/>
                      </a:lnTo>
                      <a:lnTo>
                        <a:pt x="62" y="199"/>
                      </a:lnTo>
                      <a:lnTo>
                        <a:pt x="69" y="19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2" name="Freeform 1226"/>
                <p:cNvSpPr>
                  <a:spLocks/>
                </p:cNvSpPr>
                <p:nvPr/>
              </p:nvSpPr>
              <p:spPr bwMode="auto">
                <a:xfrm>
                  <a:off x="3411" y="2523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126" y="3"/>
                    </a:cxn>
                    <a:cxn ang="0">
                      <a:pos x="129" y="0"/>
                    </a:cxn>
                    <a:cxn ang="0">
                      <a:pos x="113" y="18"/>
                    </a:cxn>
                    <a:cxn ang="0">
                      <a:pos x="98" y="35"/>
                    </a:cxn>
                    <a:cxn ang="0">
                      <a:pos x="82" y="52"/>
                    </a:cxn>
                    <a:cxn ang="0">
                      <a:pos x="66" y="70"/>
                    </a:cxn>
                    <a:cxn ang="0">
                      <a:pos x="50" y="87"/>
                    </a:cxn>
                    <a:cxn ang="0">
                      <a:pos x="33" y="103"/>
                    </a:cxn>
                    <a:cxn ang="0">
                      <a:pos x="17" y="120"/>
                    </a:cxn>
                    <a:cxn ang="0">
                      <a:pos x="0" y="135"/>
                    </a:cxn>
                    <a:cxn ang="0">
                      <a:pos x="11" y="150"/>
                    </a:cxn>
                    <a:cxn ang="0">
                      <a:pos x="29" y="134"/>
                    </a:cxn>
                    <a:cxn ang="0">
                      <a:pos x="45" y="119"/>
                    </a:cxn>
                    <a:cxn ang="0">
                      <a:pos x="64" y="102"/>
                    </a:cxn>
                    <a:cxn ang="0">
                      <a:pos x="80" y="83"/>
                    </a:cxn>
                    <a:cxn ang="0">
                      <a:pos x="96" y="65"/>
                    </a:cxn>
                    <a:cxn ang="0">
                      <a:pos x="113" y="48"/>
                    </a:cxn>
                    <a:cxn ang="0">
                      <a:pos x="129" y="31"/>
                    </a:cxn>
                    <a:cxn ang="0">
                      <a:pos x="142" y="13"/>
                    </a:cxn>
                    <a:cxn ang="0">
                      <a:pos x="145" y="9"/>
                    </a:cxn>
                    <a:cxn ang="0">
                      <a:pos x="126" y="3"/>
                    </a:cxn>
                  </a:cxnLst>
                  <a:rect l="0" t="0" r="r" b="b"/>
                  <a:pathLst>
                    <a:path w="145" h="150">
                      <a:moveTo>
                        <a:pt x="126" y="3"/>
                      </a:moveTo>
                      <a:lnTo>
                        <a:pt x="129" y="0"/>
                      </a:lnTo>
                      <a:lnTo>
                        <a:pt x="113" y="18"/>
                      </a:lnTo>
                      <a:lnTo>
                        <a:pt x="98" y="35"/>
                      </a:lnTo>
                      <a:lnTo>
                        <a:pt x="82" y="52"/>
                      </a:lnTo>
                      <a:lnTo>
                        <a:pt x="66" y="70"/>
                      </a:lnTo>
                      <a:lnTo>
                        <a:pt x="50" y="87"/>
                      </a:lnTo>
                      <a:lnTo>
                        <a:pt x="33" y="103"/>
                      </a:lnTo>
                      <a:lnTo>
                        <a:pt x="17" y="120"/>
                      </a:lnTo>
                      <a:lnTo>
                        <a:pt x="0" y="135"/>
                      </a:lnTo>
                      <a:lnTo>
                        <a:pt x="11" y="150"/>
                      </a:lnTo>
                      <a:lnTo>
                        <a:pt x="29" y="134"/>
                      </a:lnTo>
                      <a:lnTo>
                        <a:pt x="45" y="119"/>
                      </a:lnTo>
                      <a:lnTo>
                        <a:pt x="64" y="102"/>
                      </a:lnTo>
                      <a:lnTo>
                        <a:pt x="80" y="83"/>
                      </a:lnTo>
                      <a:lnTo>
                        <a:pt x="96" y="65"/>
                      </a:lnTo>
                      <a:lnTo>
                        <a:pt x="113" y="48"/>
                      </a:lnTo>
                      <a:lnTo>
                        <a:pt x="129" y="31"/>
                      </a:lnTo>
                      <a:lnTo>
                        <a:pt x="142" y="13"/>
                      </a:lnTo>
                      <a:lnTo>
                        <a:pt x="145" y="9"/>
                      </a:lnTo>
                      <a:lnTo>
                        <a:pt x="126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3" name="Freeform 1227"/>
                <p:cNvSpPr>
                  <a:spLocks/>
                </p:cNvSpPr>
                <p:nvPr/>
              </p:nvSpPr>
              <p:spPr bwMode="auto">
                <a:xfrm>
                  <a:off x="3440" y="2512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3" y="22"/>
                    </a:cxn>
                    <a:cxn ang="0">
                      <a:pos x="8" y="35"/>
                    </a:cxn>
                    <a:cxn ang="0">
                      <a:pos x="9" y="44"/>
                    </a:cxn>
                    <a:cxn ang="0">
                      <a:pos x="9" y="51"/>
                    </a:cxn>
                    <a:cxn ang="0">
                      <a:pos x="28" y="57"/>
                    </a:cxn>
                    <a:cxn ang="0">
                      <a:pos x="30" y="44"/>
                    </a:cxn>
                    <a:cxn ang="0">
                      <a:pos x="27" y="30"/>
                    </a:cxn>
                    <a:cxn ang="0">
                      <a:pos x="22" y="16"/>
                    </a:cxn>
                    <a:cxn ang="0">
                      <a:pos x="14" y="1"/>
                    </a:cxn>
                    <a:cxn ang="0">
                      <a:pos x="14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57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3" y="22"/>
                      </a:lnTo>
                      <a:lnTo>
                        <a:pt x="8" y="35"/>
                      </a:lnTo>
                      <a:lnTo>
                        <a:pt x="9" y="44"/>
                      </a:lnTo>
                      <a:lnTo>
                        <a:pt x="9" y="51"/>
                      </a:lnTo>
                      <a:lnTo>
                        <a:pt x="28" y="57"/>
                      </a:lnTo>
                      <a:lnTo>
                        <a:pt x="30" y="44"/>
                      </a:lnTo>
                      <a:lnTo>
                        <a:pt x="27" y="30"/>
                      </a:lnTo>
                      <a:lnTo>
                        <a:pt x="22" y="16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4" name="Freeform 1228"/>
                <p:cNvSpPr>
                  <a:spLocks/>
                </p:cNvSpPr>
                <p:nvPr/>
              </p:nvSpPr>
              <p:spPr bwMode="auto">
                <a:xfrm>
                  <a:off x="3426" y="2508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11" y="26"/>
                    </a:cxn>
                    <a:cxn ang="0">
                      <a:pos x="19" y="23"/>
                    </a:cxn>
                    <a:cxn ang="0">
                      <a:pos x="27" y="20"/>
                    </a:cxn>
                    <a:cxn ang="0">
                      <a:pos x="34" y="19"/>
                    </a:cxn>
                    <a:cxn ang="0">
                      <a:pos x="41" y="19"/>
                    </a:cxn>
                    <a:cxn ang="0">
                      <a:pos x="45" y="21"/>
                    </a:cxn>
                    <a:cxn ang="0">
                      <a:pos x="50" y="23"/>
                    </a:cxn>
                    <a:cxn ang="0">
                      <a:pos x="55" y="26"/>
                    </a:cxn>
                    <a:cxn ang="0">
                      <a:pos x="57" y="30"/>
                    </a:cxn>
                    <a:cxn ang="0">
                      <a:pos x="71" y="14"/>
                    </a:cxn>
                    <a:cxn ang="0">
                      <a:pos x="65" y="9"/>
                    </a:cxn>
                    <a:cxn ang="0">
                      <a:pos x="58" y="6"/>
                    </a:cxn>
                    <a:cxn ang="0">
                      <a:pos x="52" y="2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4" y="1"/>
                    </a:cxn>
                    <a:cxn ang="0">
                      <a:pos x="13" y="3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71" h="30">
                      <a:moveTo>
                        <a:pt x="11" y="25"/>
                      </a:moveTo>
                      <a:lnTo>
                        <a:pt x="11" y="26"/>
                      </a:lnTo>
                      <a:lnTo>
                        <a:pt x="19" y="23"/>
                      </a:lnTo>
                      <a:lnTo>
                        <a:pt x="27" y="20"/>
                      </a:lnTo>
                      <a:lnTo>
                        <a:pt x="34" y="19"/>
                      </a:lnTo>
                      <a:lnTo>
                        <a:pt x="41" y="19"/>
                      </a:lnTo>
                      <a:lnTo>
                        <a:pt x="45" y="21"/>
                      </a:lnTo>
                      <a:lnTo>
                        <a:pt x="50" y="23"/>
                      </a:lnTo>
                      <a:lnTo>
                        <a:pt x="55" y="26"/>
                      </a:lnTo>
                      <a:lnTo>
                        <a:pt x="57" y="30"/>
                      </a:lnTo>
                      <a:lnTo>
                        <a:pt x="71" y="14"/>
                      </a:lnTo>
                      <a:lnTo>
                        <a:pt x="65" y="9"/>
                      </a:lnTo>
                      <a:lnTo>
                        <a:pt x="58" y="6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1"/>
                      </a:lnTo>
                      <a:lnTo>
                        <a:pt x="13" y="3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5" name="Freeform 1229"/>
                <p:cNvSpPr>
                  <a:spLocks/>
                </p:cNvSpPr>
                <p:nvPr/>
              </p:nvSpPr>
              <p:spPr bwMode="auto">
                <a:xfrm>
                  <a:off x="3395" y="2510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14" y="139"/>
                    </a:cxn>
                    <a:cxn ang="0">
                      <a:pos x="16" y="136"/>
                    </a:cxn>
                    <a:cxn ang="0">
                      <a:pos x="30" y="114"/>
                    </a:cxn>
                    <a:cxn ang="0">
                      <a:pos x="43" y="99"/>
                    </a:cxn>
                    <a:cxn ang="0">
                      <a:pos x="54" y="83"/>
                    </a:cxn>
                    <a:cxn ang="0">
                      <a:pos x="67" y="70"/>
                    </a:cxn>
                    <a:cxn ang="0">
                      <a:pos x="81" y="58"/>
                    </a:cxn>
                    <a:cxn ang="0">
                      <a:pos x="97" y="45"/>
                    </a:cxn>
                    <a:cxn ang="0">
                      <a:pos x="114" y="34"/>
                    </a:cxn>
                    <a:cxn ang="0">
                      <a:pos x="135" y="17"/>
                    </a:cxn>
                    <a:cxn ang="0">
                      <a:pos x="124" y="0"/>
                    </a:cxn>
                    <a:cxn ang="0">
                      <a:pos x="103" y="16"/>
                    </a:cxn>
                    <a:cxn ang="0">
                      <a:pos x="85" y="31"/>
                    </a:cxn>
                    <a:cxn ang="0">
                      <a:pos x="68" y="44"/>
                    </a:cxn>
                    <a:cxn ang="0">
                      <a:pos x="54" y="56"/>
                    </a:cxn>
                    <a:cxn ang="0">
                      <a:pos x="41" y="70"/>
                    </a:cxn>
                    <a:cxn ang="0">
                      <a:pos x="29" y="87"/>
                    </a:cxn>
                    <a:cxn ang="0">
                      <a:pos x="15" y="104"/>
                    </a:cxn>
                    <a:cxn ang="0">
                      <a:pos x="0" y="125"/>
                    </a:cxn>
                    <a:cxn ang="0">
                      <a:pos x="3" y="123"/>
                    </a:cxn>
                    <a:cxn ang="0">
                      <a:pos x="14" y="139"/>
                    </a:cxn>
                  </a:cxnLst>
                  <a:rect l="0" t="0" r="r" b="b"/>
                  <a:pathLst>
                    <a:path w="135" h="139">
                      <a:moveTo>
                        <a:pt x="14" y="139"/>
                      </a:moveTo>
                      <a:lnTo>
                        <a:pt x="16" y="136"/>
                      </a:lnTo>
                      <a:lnTo>
                        <a:pt x="30" y="114"/>
                      </a:lnTo>
                      <a:lnTo>
                        <a:pt x="43" y="99"/>
                      </a:lnTo>
                      <a:lnTo>
                        <a:pt x="54" y="83"/>
                      </a:lnTo>
                      <a:lnTo>
                        <a:pt x="67" y="70"/>
                      </a:lnTo>
                      <a:lnTo>
                        <a:pt x="81" y="58"/>
                      </a:lnTo>
                      <a:lnTo>
                        <a:pt x="97" y="45"/>
                      </a:lnTo>
                      <a:lnTo>
                        <a:pt x="114" y="34"/>
                      </a:lnTo>
                      <a:lnTo>
                        <a:pt x="135" y="17"/>
                      </a:lnTo>
                      <a:lnTo>
                        <a:pt x="124" y="0"/>
                      </a:lnTo>
                      <a:lnTo>
                        <a:pt x="103" y="16"/>
                      </a:lnTo>
                      <a:lnTo>
                        <a:pt x="85" y="31"/>
                      </a:lnTo>
                      <a:lnTo>
                        <a:pt x="68" y="44"/>
                      </a:lnTo>
                      <a:lnTo>
                        <a:pt x="54" y="56"/>
                      </a:lnTo>
                      <a:lnTo>
                        <a:pt x="41" y="70"/>
                      </a:lnTo>
                      <a:lnTo>
                        <a:pt x="29" y="87"/>
                      </a:lnTo>
                      <a:lnTo>
                        <a:pt x="15" y="104"/>
                      </a:lnTo>
                      <a:lnTo>
                        <a:pt x="0" y="125"/>
                      </a:lnTo>
                      <a:lnTo>
                        <a:pt x="3" y="123"/>
                      </a:lnTo>
                      <a:lnTo>
                        <a:pt x="14" y="1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6" name="Freeform 1230"/>
                <p:cNvSpPr>
                  <a:spLocks/>
                </p:cNvSpPr>
                <p:nvPr/>
              </p:nvSpPr>
              <p:spPr bwMode="auto">
                <a:xfrm>
                  <a:off x="3393" y="2541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22" y="54"/>
                    </a:cxn>
                    <a:cxn ang="0">
                      <a:pos x="25" y="56"/>
                    </a:cxn>
                    <a:cxn ang="0">
                      <a:pos x="22" y="51"/>
                    </a:cxn>
                    <a:cxn ang="0">
                      <a:pos x="19" y="34"/>
                    </a:cxn>
                    <a:cxn ang="0">
                      <a:pos x="19" y="21"/>
                    </a:cxn>
                    <a:cxn ang="0">
                      <a:pos x="21" y="16"/>
                    </a:cxn>
                    <a:cxn ang="0">
                      <a:pos x="10" y="0"/>
                    </a:cxn>
                    <a:cxn ang="0">
                      <a:pos x="0" y="18"/>
                    </a:cxn>
                    <a:cxn ang="0">
                      <a:pos x="0" y="37"/>
                    </a:cxn>
                    <a:cxn ang="0">
                      <a:pos x="3" y="57"/>
                    </a:cxn>
                    <a:cxn ang="0">
                      <a:pos x="15" y="72"/>
                    </a:cxn>
                    <a:cxn ang="0">
                      <a:pos x="19" y="73"/>
                    </a:cxn>
                    <a:cxn ang="0">
                      <a:pos x="22" y="54"/>
                    </a:cxn>
                  </a:cxnLst>
                  <a:rect l="0" t="0" r="r" b="b"/>
                  <a:pathLst>
                    <a:path w="25" h="73">
                      <a:moveTo>
                        <a:pt x="22" y="54"/>
                      </a:moveTo>
                      <a:lnTo>
                        <a:pt x="25" y="56"/>
                      </a:lnTo>
                      <a:lnTo>
                        <a:pt x="22" y="51"/>
                      </a:lnTo>
                      <a:lnTo>
                        <a:pt x="19" y="34"/>
                      </a:lnTo>
                      <a:lnTo>
                        <a:pt x="19" y="21"/>
                      </a:lnTo>
                      <a:lnTo>
                        <a:pt x="21" y="16"/>
                      </a:lnTo>
                      <a:lnTo>
                        <a:pt x="10" y="0"/>
                      </a:ln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3" y="57"/>
                      </a:lnTo>
                      <a:lnTo>
                        <a:pt x="15" y="72"/>
                      </a:lnTo>
                      <a:lnTo>
                        <a:pt x="19" y="73"/>
                      </a:lnTo>
                      <a:lnTo>
                        <a:pt x="22" y="5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7" name="Freeform 1231"/>
                <p:cNvSpPr>
                  <a:spLocks/>
                </p:cNvSpPr>
                <p:nvPr/>
              </p:nvSpPr>
              <p:spPr bwMode="auto">
                <a:xfrm>
                  <a:off x="3398" y="2554"/>
                  <a:ext cx="16" cy="9"/>
                </a:xfrm>
                <a:custGeom>
                  <a:avLst/>
                  <a:gdLst/>
                  <a:ahLst/>
                  <a:cxnLst>
                    <a:cxn ang="0">
                      <a:pos x="52" y="12"/>
                    </a:cxn>
                    <a:cxn ang="0">
                      <a:pos x="52" y="11"/>
                    </a:cxn>
                    <a:cxn ang="0">
                      <a:pos x="48" y="13"/>
                    </a:cxn>
                    <a:cxn ang="0">
                      <a:pos x="42" y="13"/>
                    </a:cxn>
                    <a:cxn ang="0">
                      <a:pos x="38" y="13"/>
                    </a:cxn>
                    <a:cxn ang="0">
                      <a:pos x="31" y="11"/>
                    </a:cxn>
                    <a:cxn ang="0">
                      <a:pos x="25" y="9"/>
                    </a:cxn>
                    <a:cxn ang="0">
                      <a:pos x="18" y="6"/>
                    </a:cxn>
                    <a:cxn ang="0">
                      <a:pos x="10" y="3"/>
                    </a:cxn>
                    <a:cxn ang="0">
                      <a:pos x="3" y="0"/>
                    </a:cxn>
                    <a:cxn ang="0">
                      <a:pos x="0" y="19"/>
                    </a:cxn>
                    <a:cxn ang="0">
                      <a:pos x="4" y="22"/>
                    </a:cxn>
                    <a:cxn ang="0">
                      <a:pos x="12" y="25"/>
                    </a:cxn>
                    <a:cxn ang="0">
                      <a:pos x="18" y="28"/>
                    </a:cxn>
                    <a:cxn ang="0">
                      <a:pos x="26" y="30"/>
                    </a:cxn>
                    <a:cxn ang="0">
                      <a:pos x="34" y="32"/>
                    </a:cxn>
                    <a:cxn ang="0">
                      <a:pos x="42" y="34"/>
                    </a:cxn>
                    <a:cxn ang="0">
                      <a:pos x="52" y="32"/>
                    </a:cxn>
                    <a:cxn ang="0">
                      <a:pos x="62" y="28"/>
                    </a:cxn>
                    <a:cxn ang="0">
                      <a:pos x="63" y="27"/>
                    </a:cxn>
                    <a:cxn ang="0">
                      <a:pos x="52" y="12"/>
                    </a:cxn>
                  </a:cxnLst>
                  <a:rect l="0" t="0" r="r" b="b"/>
                  <a:pathLst>
                    <a:path w="63" h="34">
                      <a:moveTo>
                        <a:pt x="52" y="12"/>
                      </a:moveTo>
                      <a:lnTo>
                        <a:pt x="52" y="11"/>
                      </a:lnTo>
                      <a:lnTo>
                        <a:pt x="48" y="13"/>
                      </a:lnTo>
                      <a:lnTo>
                        <a:pt x="42" y="13"/>
                      </a:lnTo>
                      <a:lnTo>
                        <a:pt x="38" y="13"/>
                      </a:lnTo>
                      <a:lnTo>
                        <a:pt x="31" y="11"/>
                      </a:lnTo>
                      <a:lnTo>
                        <a:pt x="25" y="9"/>
                      </a:lnTo>
                      <a:lnTo>
                        <a:pt x="18" y="6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22"/>
                      </a:lnTo>
                      <a:lnTo>
                        <a:pt x="12" y="25"/>
                      </a:lnTo>
                      <a:lnTo>
                        <a:pt x="18" y="28"/>
                      </a:lnTo>
                      <a:lnTo>
                        <a:pt x="26" y="30"/>
                      </a:lnTo>
                      <a:lnTo>
                        <a:pt x="34" y="32"/>
                      </a:lnTo>
                      <a:lnTo>
                        <a:pt x="42" y="34"/>
                      </a:lnTo>
                      <a:lnTo>
                        <a:pt x="52" y="32"/>
                      </a:lnTo>
                      <a:lnTo>
                        <a:pt x="62" y="28"/>
                      </a:lnTo>
                      <a:lnTo>
                        <a:pt x="63" y="27"/>
                      </a:lnTo>
                      <a:lnTo>
                        <a:pt x="52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8" name="Freeform 1232"/>
                <p:cNvSpPr>
                  <a:spLocks/>
                </p:cNvSpPr>
                <p:nvPr/>
              </p:nvSpPr>
              <p:spPr bwMode="auto">
                <a:xfrm>
                  <a:off x="2634" y="2943"/>
                  <a:ext cx="243" cy="401"/>
                </a:xfrm>
                <a:custGeom>
                  <a:avLst/>
                  <a:gdLst/>
                  <a:ahLst/>
                  <a:cxnLst>
                    <a:cxn ang="0">
                      <a:pos x="73" y="6"/>
                    </a:cxn>
                    <a:cxn ang="0">
                      <a:pos x="82" y="44"/>
                    </a:cxn>
                    <a:cxn ang="0">
                      <a:pos x="103" y="117"/>
                    </a:cxn>
                    <a:cxn ang="0">
                      <a:pos x="136" y="213"/>
                    </a:cxn>
                    <a:cxn ang="0">
                      <a:pos x="186" y="331"/>
                    </a:cxn>
                    <a:cxn ang="0">
                      <a:pos x="254" y="461"/>
                    </a:cxn>
                    <a:cxn ang="0">
                      <a:pos x="342" y="600"/>
                    </a:cxn>
                    <a:cxn ang="0">
                      <a:pos x="451" y="738"/>
                    </a:cxn>
                    <a:cxn ang="0">
                      <a:pos x="505" y="807"/>
                    </a:cxn>
                    <a:cxn ang="0">
                      <a:pos x="481" y="807"/>
                    </a:cxn>
                    <a:cxn ang="0">
                      <a:pos x="453" y="807"/>
                    </a:cxn>
                    <a:cxn ang="0">
                      <a:pos x="423" y="808"/>
                    </a:cxn>
                    <a:cxn ang="0">
                      <a:pos x="389" y="810"/>
                    </a:cxn>
                    <a:cxn ang="0">
                      <a:pos x="353" y="810"/>
                    </a:cxn>
                    <a:cxn ang="0">
                      <a:pos x="315" y="810"/>
                    </a:cxn>
                    <a:cxn ang="0">
                      <a:pos x="276" y="810"/>
                    </a:cxn>
                    <a:cxn ang="0">
                      <a:pos x="262" y="831"/>
                    </a:cxn>
                    <a:cxn ang="0">
                      <a:pos x="282" y="879"/>
                    </a:cxn>
                    <a:cxn ang="0">
                      <a:pos x="311" y="929"/>
                    </a:cxn>
                    <a:cxn ang="0">
                      <a:pos x="345" y="982"/>
                    </a:cxn>
                    <a:cxn ang="0">
                      <a:pos x="386" y="1037"/>
                    </a:cxn>
                    <a:cxn ang="0">
                      <a:pos x="432" y="1094"/>
                    </a:cxn>
                    <a:cxn ang="0">
                      <a:pos x="482" y="1151"/>
                    </a:cxn>
                    <a:cxn ang="0">
                      <a:pos x="534" y="1206"/>
                    </a:cxn>
                    <a:cxn ang="0">
                      <a:pos x="590" y="1260"/>
                    </a:cxn>
                    <a:cxn ang="0">
                      <a:pos x="647" y="1313"/>
                    </a:cxn>
                    <a:cxn ang="0">
                      <a:pos x="703" y="1360"/>
                    </a:cxn>
                    <a:cxn ang="0">
                      <a:pos x="758" y="1407"/>
                    </a:cxn>
                    <a:cxn ang="0">
                      <a:pos x="813" y="1446"/>
                    </a:cxn>
                    <a:cxn ang="0">
                      <a:pos x="863" y="1480"/>
                    </a:cxn>
                    <a:cxn ang="0">
                      <a:pos x="910" y="1506"/>
                    </a:cxn>
                    <a:cxn ang="0">
                      <a:pos x="951" y="1527"/>
                    </a:cxn>
                    <a:cxn ang="0">
                      <a:pos x="961" y="1541"/>
                    </a:cxn>
                    <a:cxn ang="0">
                      <a:pos x="921" y="1568"/>
                    </a:cxn>
                    <a:cxn ang="0">
                      <a:pos x="870" y="1594"/>
                    </a:cxn>
                    <a:cxn ang="0">
                      <a:pos x="833" y="1611"/>
                    </a:cxn>
                    <a:cxn ang="0">
                      <a:pos x="809" y="1603"/>
                    </a:cxn>
                    <a:cxn ang="0">
                      <a:pos x="769" y="1582"/>
                    </a:cxn>
                    <a:cxn ang="0">
                      <a:pos x="727" y="1555"/>
                    </a:cxn>
                    <a:cxn ang="0">
                      <a:pos x="682" y="1522"/>
                    </a:cxn>
                    <a:cxn ang="0">
                      <a:pos x="634" y="1481"/>
                    </a:cxn>
                    <a:cxn ang="0">
                      <a:pos x="583" y="1436"/>
                    </a:cxn>
                    <a:cxn ang="0">
                      <a:pos x="533" y="1387"/>
                    </a:cxn>
                    <a:cxn ang="0">
                      <a:pos x="482" y="1336"/>
                    </a:cxn>
                    <a:cxn ang="0">
                      <a:pos x="432" y="1283"/>
                    </a:cxn>
                    <a:cxn ang="0">
                      <a:pos x="382" y="1227"/>
                    </a:cxn>
                    <a:cxn ang="0">
                      <a:pos x="336" y="1171"/>
                    </a:cxn>
                    <a:cxn ang="0">
                      <a:pos x="291" y="1115"/>
                    </a:cxn>
                    <a:cxn ang="0">
                      <a:pos x="250" y="1061"/>
                    </a:cxn>
                    <a:cxn ang="0">
                      <a:pos x="213" y="1009"/>
                    </a:cxn>
                    <a:cxn ang="0">
                      <a:pos x="181" y="961"/>
                    </a:cxn>
                    <a:cxn ang="0">
                      <a:pos x="154" y="917"/>
                    </a:cxn>
                    <a:cxn ang="0">
                      <a:pos x="123" y="854"/>
                    </a:cxn>
                    <a:cxn ang="0">
                      <a:pos x="82" y="766"/>
                    </a:cxn>
                    <a:cxn ang="0">
                      <a:pos x="47" y="671"/>
                    </a:cxn>
                    <a:cxn ang="0">
                      <a:pos x="19" y="566"/>
                    </a:cxn>
                    <a:cxn ang="0">
                      <a:pos x="2" y="454"/>
                    </a:cxn>
                    <a:cxn ang="0">
                      <a:pos x="0" y="334"/>
                    </a:cxn>
                    <a:cxn ang="0">
                      <a:pos x="13" y="206"/>
                    </a:cxn>
                    <a:cxn ang="0">
                      <a:pos x="46" y="70"/>
                    </a:cxn>
                  </a:cxnLst>
                  <a:rect l="0" t="0" r="r" b="b"/>
                  <a:pathLst>
                    <a:path w="971" h="1611">
                      <a:moveTo>
                        <a:pt x="73" y="0"/>
                      </a:moveTo>
                      <a:lnTo>
                        <a:pt x="73" y="6"/>
                      </a:lnTo>
                      <a:lnTo>
                        <a:pt x="76" y="20"/>
                      </a:lnTo>
                      <a:lnTo>
                        <a:pt x="82" y="44"/>
                      </a:lnTo>
                      <a:lnTo>
                        <a:pt x="91" y="76"/>
                      </a:lnTo>
                      <a:lnTo>
                        <a:pt x="103" y="117"/>
                      </a:lnTo>
                      <a:lnTo>
                        <a:pt x="118" y="162"/>
                      </a:lnTo>
                      <a:lnTo>
                        <a:pt x="136" y="213"/>
                      </a:lnTo>
                      <a:lnTo>
                        <a:pt x="160" y="270"/>
                      </a:lnTo>
                      <a:lnTo>
                        <a:pt x="186" y="331"/>
                      </a:lnTo>
                      <a:lnTo>
                        <a:pt x="218" y="396"/>
                      </a:lnTo>
                      <a:lnTo>
                        <a:pt x="254" y="461"/>
                      </a:lnTo>
                      <a:lnTo>
                        <a:pt x="295" y="531"/>
                      </a:lnTo>
                      <a:lnTo>
                        <a:pt x="342" y="600"/>
                      </a:lnTo>
                      <a:lnTo>
                        <a:pt x="394" y="671"/>
                      </a:lnTo>
                      <a:lnTo>
                        <a:pt x="451" y="738"/>
                      </a:lnTo>
                      <a:lnTo>
                        <a:pt x="516" y="807"/>
                      </a:lnTo>
                      <a:lnTo>
                        <a:pt x="505" y="807"/>
                      </a:lnTo>
                      <a:lnTo>
                        <a:pt x="493" y="807"/>
                      </a:lnTo>
                      <a:lnTo>
                        <a:pt x="481" y="807"/>
                      </a:lnTo>
                      <a:lnTo>
                        <a:pt x="468" y="807"/>
                      </a:lnTo>
                      <a:lnTo>
                        <a:pt x="453" y="807"/>
                      </a:lnTo>
                      <a:lnTo>
                        <a:pt x="438" y="808"/>
                      </a:lnTo>
                      <a:lnTo>
                        <a:pt x="423" y="808"/>
                      </a:lnTo>
                      <a:lnTo>
                        <a:pt x="406" y="808"/>
                      </a:lnTo>
                      <a:lnTo>
                        <a:pt x="389" y="810"/>
                      </a:lnTo>
                      <a:lnTo>
                        <a:pt x="372" y="810"/>
                      </a:lnTo>
                      <a:lnTo>
                        <a:pt x="353" y="810"/>
                      </a:lnTo>
                      <a:lnTo>
                        <a:pt x="335" y="810"/>
                      </a:lnTo>
                      <a:lnTo>
                        <a:pt x="315" y="810"/>
                      </a:lnTo>
                      <a:lnTo>
                        <a:pt x="295" y="810"/>
                      </a:lnTo>
                      <a:lnTo>
                        <a:pt x="276" y="810"/>
                      </a:lnTo>
                      <a:lnTo>
                        <a:pt x="255" y="810"/>
                      </a:lnTo>
                      <a:lnTo>
                        <a:pt x="262" y="831"/>
                      </a:lnTo>
                      <a:lnTo>
                        <a:pt x="270" y="854"/>
                      </a:lnTo>
                      <a:lnTo>
                        <a:pt x="282" y="879"/>
                      </a:lnTo>
                      <a:lnTo>
                        <a:pt x="295" y="902"/>
                      </a:lnTo>
                      <a:lnTo>
                        <a:pt x="311" y="929"/>
                      </a:lnTo>
                      <a:lnTo>
                        <a:pt x="327" y="956"/>
                      </a:lnTo>
                      <a:lnTo>
                        <a:pt x="345" y="982"/>
                      </a:lnTo>
                      <a:lnTo>
                        <a:pt x="365" y="1009"/>
                      </a:lnTo>
                      <a:lnTo>
                        <a:pt x="386" y="1037"/>
                      </a:lnTo>
                      <a:lnTo>
                        <a:pt x="408" y="1065"/>
                      </a:lnTo>
                      <a:lnTo>
                        <a:pt x="432" y="1094"/>
                      </a:lnTo>
                      <a:lnTo>
                        <a:pt x="457" y="1121"/>
                      </a:lnTo>
                      <a:lnTo>
                        <a:pt x="482" y="1151"/>
                      </a:lnTo>
                      <a:lnTo>
                        <a:pt x="509" y="1178"/>
                      </a:lnTo>
                      <a:lnTo>
                        <a:pt x="534" y="1206"/>
                      </a:lnTo>
                      <a:lnTo>
                        <a:pt x="563" y="1233"/>
                      </a:lnTo>
                      <a:lnTo>
                        <a:pt x="590" y="1260"/>
                      </a:lnTo>
                      <a:lnTo>
                        <a:pt x="618" y="1286"/>
                      </a:lnTo>
                      <a:lnTo>
                        <a:pt x="647" y="1313"/>
                      </a:lnTo>
                      <a:lnTo>
                        <a:pt x="675" y="1336"/>
                      </a:lnTo>
                      <a:lnTo>
                        <a:pt x="703" y="1360"/>
                      </a:lnTo>
                      <a:lnTo>
                        <a:pt x="731" y="1385"/>
                      </a:lnTo>
                      <a:lnTo>
                        <a:pt x="758" y="1407"/>
                      </a:lnTo>
                      <a:lnTo>
                        <a:pt x="786" y="1428"/>
                      </a:lnTo>
                      <a:lnTo>
                        <a:pt x="813" y="1446"/>
                      </a:lnTo>
                      <a:lnTo>
                        <a:pt x="838" y="1464"/>
                      </a:lnTo>
                      <a:lnTo>
                        <a:pt x="863" y="1480"/>
                      </a:lnTo>
                      <a:lnTo>
                        <a:pt x="887" y="1494"/>
                      </a:lnTo>
                      <a:lnTo>
                        <a:pt x="910" y="1506"/>
                      </a:lnTo>
                      <a:lnTo>
                        <a:pt x="931" y="1518"/>
                      </a:lnTo>
                      <a:lnTo>
                        <a:pt x="951" y="1527"/>
                      </a:lnTo>
                      <a:lnTo>
                        <a:pt x="971" y="1535"/>
                      </a:lnTo>
                      <a:lnTo>
                        <a:pt x="961" y="1541"/>
                      </a:lnTo>
                      <a:lnTo>
                        <a:pt x="944" y="1554"/>
                      </a:lnTo>
                      <a:lnTo>
                        <a:pt x="921" y="1568"/>
                      </a:lnTo>
                      <a:lnTo>
                        <a:pt x="894" y="1582"/>
                      </a:lnTo>
                      <a:lnTo>
                        <a:pt x="870" y="1594"/>
                      </a:lnTo>
                      <a:lnTo>
                        <a:pt x="848" y="1605"/>
                      </a:lnTo>
                      <a:lnTo>
                        <a:pt x="833" y="1611"/>
                      </a:lnTo>
                      <a:lnTo>
                        <a:pt x="827" y="1610"/>
                      </a:lnTo>
                      <a:lnTo>
                        <a:pt x="809" y="1603"/>
                      </a:lnTo>
                      <a:lnTo>
                        <a:pt x="790" y="1594"/>
                      </a:lnTo>
                      <a:lnTo>
                        <a:pt x="769" y="1582"/>
                      </a:lnTo>
                      <a:lnTo>
                        <a:pt x="749" y="1571"/>
                      </a:lnTo>
                      <a:lnTo>
                        <a:pt x="727" y="1555"/>
                      </a:lnTo>
                      <a:lnTo>
                        <a:pt x="705" y="1540"/>
                      </a:lnTo>
                      <a:lnTo>
                        <a:pt x="682" y="1522"/>
                      </a:lnTo>
                      <a:lnTo>
                        <a:pt x="659" y="1502"/>
                      </a:lnTo>
                      <a:lnTo>
                        <a:pt x="634" y="1481"/>
                      </a:lnTo>
                      <a:lnTo>
                        <a:pt x="609" y="1460"/>
                      </a:lnTo>
                      <a:lnTo>
                        <a:pt x="583" y="1436"/>
                      </a:lnTo>
                      <a:lnTo>
                        <a:pt x="559" y="1412"/>
                      </a:lnTo>
                      <a:lnTo>
                        <a:pt x="533" y="1387"/>
                      </a:lnTo>
                      <a:lnTo>
                        <a:pt x="508" y="1363"/>
                      </a:lnTo>
                      <a:lnTo>
                        <a:pt x="482" y="1336"/>
                      </a:lnTo>
                      <a:lnTo>
                        <a:pt x="458" y="1309"/>
                      </a:lnTo>
                      <a:lnTo>
                        <a:pt x="432" y="1283"/>
                      </a:lnTo>
                      <a:lnTo>
                        <a:pt x="407" y="1254"/>
                      </a:lnTo>
                      <a:lnTo>
                        <a:pt x="382" y="1227"/>
                      </a:lnTo>
                      <a:lnTo>
                        <a:pt x="359" y="1198"/>
                      </a:lnTo>
                      <a:lnTo>
                        <a:pt x="336" y="1171"/>
                      </a:lnTo>
                      <a:lnTo>
                        <a:pt x="313" y="1143"/>
                      </a:lnTo>
                      <a:lnTo>
                        <a:pt x="291" y="1115"/>
                      </a:lnTo>
                      <a:lnTo>
                        <a:pt x="270" y="1089"/>
                      </a:lnTo>
                      <a:lnTo>
                        <a:pt x="250" y="1061"/>
                      </a:lnTo>
                      <a:lnTo>
                        <a:pt x="230" y="1034"/>
                      </a:lnTo>
                      <a:lnTo>
                        <a:pt x="213" y="1009"/>
                      </a:lnTo>
                      <a:lnTo>
                        <a:pt x="196" y="984"/>
                      </a:lnTo>
                      <a:lnTo>
                        <a:pt x="181" y="961"/>
                      </a:lnTo>
                      <a:lnTo>
                        <a:pt x="167" y="938"/>
                      </a:lnTo>
                      <a:lnTo>
                        <a:pt x="154" y="917"/>
                      </a:lnTo>
                      <a:lnTo>
                        <a:pt x="142" y="895"/>
                      </a:lnTo>
                      <a:lnTo>
                        <a:pt x="123" y="854"/>
                      </a:lnTo>
                      <a:lnTo>
                        <a:pt x="102" y="811"/>
                      </a:lnTo>
                      <a:lnTo>
                        <a:pt x="82" y="766"/>
                      </a:lnTo>
                      <a:lnTo>
                        <a:pt x="63" y="721"/>
                      </a:lnTo>
                      <a:lnTo>
                        <a:pt x="47" y="671"/>
                      </a:lnTo>
                      <a:lnTo>
                        <a:pt x="32" y="619"/>
                      </a:lnTo>
                      <a:lnTo>
                        <a:pt x="19" y="566"/>
                      </a:lnTo>
                      <a:lnTo>
                        <a:pt x="9" y="511"/>
                      </a:lnTo>
                      <a:lnTo>
                        <a:pt x="2" y="454"/>
                      </a:lnTo>
                      <a:lnTo>
                        <a:pt x="0" y="395"/>
                      </a:lnTo>
                      <a:lnTo>
                        <a:pt x="0" y="334"/>
                      </a:lnTo>
                      <a:lnTo>
                        <a:pt x="4" y="271"/>
                      </a:lnTo>
                      <a:lnTo>
                        <a:pt x="13" y="206"/>
                      </a:lnTo>
                      <a:lnTo>
                        <a:pt x="26" y="140"/>
                      </a:lnTo>
                      <a:lnTo>
                        <a:pt x="46" y="7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D9A6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09" name="Freeform 1233"/>
                <p:cNvSpPr>
                  <a:spLocks/>
                </p:cNvSpPr>
                <p:nvPr/>
              </p:nvSpPr>
              <p:spPr bwMode="auto">
                <a:xfrm>
                  <a:off x="2646" y="2942"/>
                  <a:ext cx="122" cy="209"/>
                </a:xfrm>
                <a:custGeom>
                  <a:avLst/>
                  <a:gdLst/>
                  <a:ahLst/>
                  <a:cxnLst>
                    <a:cxn ang="0">
                      <a:pos x="469" y="836"/>
                    </a:cxn>
                    <a:cxn ang="0">
                      <a:pos x="486" y="793"/>
                    </a:cxn>
                    <a:cxn ang="0">
                      <a:pos x="422" y="726"/>
                    </a:cxn>
                    <a:cxn ang="0">
                      <a:pos x="367" y="659"/>
                    </a:cxn>
                    <a:cxn ang="0">
                      <a:pos x="316" y="590"/>
                    </a:cxn>
                    <a:cxn ang="0">
                      <a:pos x="269" y="521"/>
                    </a:cxn>
                    <a:cxn ang="0">
                      <a:pos x="229" y="453"/>
                    </a:cxn>
                    <a:cxn ang="0">
                      <a:pos x="194" y="388"/>
                    </a:cxn>
                    <a:cxn ang="0">
                      <a:pos x="161" y="324"/>
                    </a:cxn>
                    <a:cxn ang="0">
                      <a:pos x="136" y="264"/>
                    </a:cxn>
                    <a:cxn ang="0">
                      <a:pos x="113" y="207"/>
                    </a:cxn>
                    <a:cxn ang="0">
                      <a:pos x="94" y="157"/>
                    </a:cxn>
                    <a:cxn ang="0">
                      <a:pos x="79" y="112"/>
                    </a:cxn>
                    <a:cxn ang="0">
                      <a:pos x="67" y="73"/>
                    </a:cxn>
                    <a:cxn ang="0">
                      <a:pos x="59" y="42"/>
                    </a:cxn>
                    <a:cxn ang="0">
                      <a:pos x="53" y="20"/>
                    </a:cxn>
                    <a:cxn ang="0">
                      <a:pos x="50" y="4"/>
                    </a:cxn>
                    <a:cxn ang="0">
                      <a:pos x="49" y="0"/>
                    </a:cxn>
                    <a:cxn ang="0">
                      <a:pos x="0" y="9"/>
                    </a:cxn>
                    <a:cxn ang="0">
                      <a:pos x="1" y="15"/>
                    </a:cxn>
                    <a:cxn ang="0">
                      <a:pos x="5" y="30"/>
                    </a:cxn>
                    <a:cxn ang="0">
                      <a:pos x="11" y="55"/>
                    </a:cxn>
                    <a:cxn ang="0">
                      <a:pos x="21" y="87"/>
                    </a:cxn>
                    <a:cxn ang="0">
                      <a:pos x="31" y="128"/>
                    </a:cxn>
                    <a:cxn ang="0">
                      <a:pos x="48" y="174"/>
                    </a:cxn>
                    <a:cxn ang="0">
                      <a:pos x="66" y="226"/>
                    </a:cxn>
                    <a:cxn ang="0">
                      <a:pos x="91" y="283"/>
                    </a:cxn>
                    <a:cxn ang="0">
                      <a:pos x="117" y="345"/>
                    </a:cxn>
                    <a:cxn ang="0">
                      <a:pos x="149" y="411"/>
                    </a:cxn>
                    <a:cxn ang="0">
                      <a:pos x="186" y="478"/>
                    </a:cxn>
                    <a:cxn ang="0">
                      <a:pos x="229" y="549"/>
                    </a:cxn>
                    <a:cxn ang="0">
                      <a:pos x="275" y="619"/>
                    </a:cxn>
                    <a:cxn ang="0">
                      <a:pos x="327" y="690"/>
                    </a:cxn>
                    <a:cxn ang="0">
                      <a:pos x="387" y="760"/>
                    </a:cxn>
                    <a:cxn ang="0">
                      <a:pos x="451" y="829"/>
                    </a:cxn>
                    <a:cxn ang="0">
                      <a:pos x="469" y="785"/>
                    </a:cxn>
                    <a:cxn ang="0">
                      <a:pos x="469" y="836"/>
                    </a:cxn>
                  </a:cxnLst>
                  <a:rect l="0" t="0" r="r" b="b"/>
                  <a:pathLst>
                    <a:path w="486" h="836">
                      <a:moveTo>
                        <a:pt x="469" y="836"/>
                      </a:moveTo>
                      <a:lnTo>
                        <a:pt x="486" y="793"/>
                      </a:lnTo>
                      <a:lnTo>
                        <a:pt x="422" y="726"/>
                      </a:lnTo>
                      <a:lnTo>
                        <a:pt x="367" y="659"/>
                      </a:lnTo>
                      <a:lnTo>
                        <a:pt x="316" y="590"/>
                      </a:lnTo>
                      <a:lnTo>
                        <a:pt x="269" y="521"/>
                      </a:lnTo>
                      <a:lnTo>
                        <a:pt x="229" y="453"/>
                      </a:lnTo>
                      <a:lnTo>
                        <a:pt x="194" y="388"/>
                      </a:lnTo>
                      <a:lnTo>
                        <a:pt x="161" y="324"/>
                      </a:lnTo>
                      <a:lnTo>
                        <a:pt x="136" y="264"/>
                      </a:lnTo>
                      <a:lnTo>
                        <a:pt x="113" y="207"/>
                      </a:lnTo>
                      <a:lnTo>
                        <a:pt x="94" y="157"/>
                      </a:lnTo>
                      <a:lnTo>
                        <a:pt x="79" y="112"/>
                      </a:lnTo>
                      <a:lnTo>
                        <a:pt x="67" y="73"/>
                      </a:lnTo>
                      <a:lnTo>
                        <a:pt x="59" y="42"/>
                      </a:lnTo>
                      <a:lnTo>
                        <a:pt x="53" y="20"/>
                      </a:lnTo>
                      <a:lnTo>
                        <a:pt x="50" y="4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1" y="15"/>
                      </a:lnTo>
                      <a:lnTo>
                        <a:pt x="5" y="30"/>
                      </a:lnTo>
                      <a:lnTo>
                        <a:pt x="11" y="55"/>
                      </a:lnTo>
                      <a:lnTo>
                        <a:pt x="21" y="87"/>
                      </a:lnTo>
                      <a:lnTo>
                        <a:pt x="31" y="128"/>
                      </a:lnTo>
                      <a:lnTo>
                        <a:pt x="48" y="174"/>
                      </a:lnTo>
                      <a:lnTo>
                        <a:pt x="66" y="226"/>
                      </a:lnTo>
                      <a:lnTo>
                        <a:pt x="91" y="283"/>
                      </a:lnTo>
                      <a:lnTo>
                        <a:pt x="117" y="345"/>
                      </a:lnTo>
                      <a:lnTo>
                        <a:pt x="149" y="411"/>
                      </a:lnTo>
                      <a:lnTo>
                        <a:pt x="186" y="478"/>
                      </a:lnTo>
                      <a:lnTo>
                        <a:pt x="229" y="549"/>
                      </a:lnTo>
                      <a:lnTo>
                        <a:pt x="275" y="619"/>
                      </a:lnTo>
                      <a:lnTo>
                        <a:pt x="327" y="690"/>
                      </a:lnTo>
                      <a:lnTo>
                        <a:pt x="387" y="760"/>
                      </a:lnTo>
                      <a:lnTo>
                        <a:pt x="451" y="829"/>
                      </a:lnTo>
                      <a:lnTo>
                        <a:pt x="469" y="785"/>
                      </a:lnTo>
                      <a:lnTo>
                        <a:pt x="469" y="8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0" name="Freeform 1234"/>
                <p:cNvSpPr>
                  <a:spLocks/>
                </p:cNvSpPr>
                <p:nvPr/>
              </p:nvSpPr>
              <p:spPr bwMode="auto">
                <a:xfrm>
                  <a:off x="2690" y="3138"/>
                  <a:ext cx="73" cy="13"/>
                </a:xfrm>
                <a:custGeom>
                  <a:avLst/>
                  <a:gdLst/>
                  <a:ahLst/>
                  <a:cxnLst>
                    <a:cxn ang="0">
                      <a:pos x="57" y="22"/>
                    </a:cxn>
                    <a:cxn ang="0">
                      <a:pos x="33" y="54"/>
                    </a:cxn>
                    <a:cxn ang="0">
                      <a:pos x="54" y="55"/>
                    </a:cxn>
                    <a:cxn ang="0">
                      <a:pos x="73" y="55"/>
                    </a:cxn>
                    <a:cxn ang="0">
                      <a:pos x="93" y="55"/>
                    </a:cxn>
                    <a:cxn ang="0">
                      <a:pos x="113" y="55"/>
                    </a:cxn>
                    <a:cxn ang="0">
                      <a:pos x="131" y="55"/>
                    </a:cxn>
                    <a:cxn ang="0">
                      <a:pos x="150" y="55"/>
                    </a:cxn>
                    <a:cxn ang="0">
                      <a:pos x="167" y="55"/>
                    </a:cxn>
                    <a:cxn ang="0">
                      <a:pos x="184" y="54"/>
                    </a:cxn>
                    <a:cxn ang="0">
                      <a:pos x="201" y="54"/>
                    </a:cxn>
                    <a:cxn ang="0">
                      <a:pos x="216" y="54"/>
                    </a:cxn>
                    <a:cxn ang="0">
                      <a:pos x="231" y="52"/>
                    </a:cxn>
                    <a:cxn ang="0">
                      <a:pos x="246" y="52"/>
                    </a:cxn>
                    <a:cxn ang="0">
                      <a:pos x="259" y="52"/>
                    </a:cxn>
                    <a:cxn ang="0">
                      <a:pos x="271" y="52"/>
                    </a:cxn>
                    <a:cxn ang="0">
                      <a:pos x="283" y="52"/>
                    </a:cxn>
                    <a:cxn ang="0">
                      <a:pos x="294" y="51"/>
                    </a:cxn>
                    <a:cxn ang="0">
                      <a:pos x="294" y="0"/>
                    </a:cxn>
                    <a:cxn ang="0">
                      <a:pos x="283" y="0"/>
                    </a:cxn>
                    <a:cxn ang="0">
                      <a:pos x="271" y="0"/>
                    </a:cxn>
                    <a:cxn ang="0">
                      <a:pos x="259" y="0"/>
                    </a:cxn>
                    <a:cxn ang="0">
                      <a:pos x="246" y="0"/>
                    </a:cxn>
                    <a:cxn ang="0">
                      <a:pos x="231" y="0"/>
                    </a:cxn>
                    <a:cxn ang="0">
                      <a:pos x="216" y="0"/>
                    </a:cxn>
                    <a:cxn ang="0">
                      <a:pos x="201" y="0"/>
                    </a:cxn>
                    <a:cxn ang="0">
                      <a:pos x="184" y="0"/>
                    </a:cxn>
                    <a:cxn ang="0">
                      <a:pos x="167" y="1"/>
                    </a:cxn>
                    <a:cxn ang="0">
                      <a:pos x="150" y="1"/>
                    </a:cxn>
                    <a:cxn ang="0">
                      <a:pos x="131" y="1"/>
                    </a:cxn>
                    <a:cxn ang="0">
                      <a:pos x="113" y="1"/>
                    </a:cxn>
                    <a:cxn ang="0">
                      <a:pos x="93" y="1"/>
                    </a:cxn>
                    <a:cxn ang="0">
                      <a:pos x="73" y="1"/>
                    </a:cxn>
                    <a:cxn ang="0">
                      <a:pos x="54" y="1"/>
                    </a:cxn>
                    <a:cxn ang="0">
                      <a:pos x="33" y="4"/>
                    </a:cxn>
                    <a:cxn ang="0">
                      <a:pos x="8" y="35"/>
                    </a:cxn>
                    <a:cxn ang="0">
                      <a:pos x="33" y="1"/>
                    </a:cxn>
                    <a:cxn ang="0">
                      <a:pos x="0" y="1"/>
                    </a:cxn>
                    <a:cxn ang="0">
                      <a:pos x="8" y="35"/>
                    </a:cxn>
                    <a:cxn ang="0">
                      <a:pos x="57" y="22"/>
                    </a:cxn>
                  </a:cxnLst>
                  <a:rect l="0" t="0" r="r" b="b"/>
                  <a:pathLst>
                    <a:path w="294" h="55">
                      <a:moveTo>
                        <a:pt x="57" y="22"/>
                      </a:moveTo>
                      <a:lnTo>
                        <a:pt x="33" y="54"/>
                      </a:lnTo>
                      <a:lnTo>
                        <a:pt x="54" y="55"/>
                      </a:lnTo>
                      <a:lnTo>
                        <a:pt x="73" y="55"/>
                      </a:lnTo>
                      <a:lnTo>
                        <a:pt x="93" y="55"/>
                      </a:lnTo>
                      <a:lnTo>
                        <a:pt x="113" y="55"/>
                      </a:lnTo>
                      <a:lnTo>
                        <a:pt x="131" y="55"/>
                      </a:lnTo>
                      <a:lnTo>
                        <a:pt x="150" y="55"/>
                      </a:lnTo>
                      <a:lnTo>
                        <a:pt x="167" y="55"/>
                      </a:lnTo>
                      <a:lnTo>
                        <a:pt x="184" y="54"/>
                      </a:lnTo>
                      <a:lnTo>
                        <a:pt x="201" y="54"/>
                      </a:lnTo>
                      <a:lnTo>
                        <a:pt x="216" y="54"/>
                      </a:lnTo>
                      <a:lnTo>
                        <a:pt x="231" y="52"/>
                      </a:lnTo>
                      <a:lnTo>
                        <a:pt x="246" y="52"/>
                      </a:lnTo>
                      <a:lnTo>
                        <a:pt x="259" y="52"/>
                      </a:lnTo>
                      <a:lnTo>
                        <a:pt x="271" y="52"/>
                      </a:lnTo>
                      <a:lnTo>
                        <a:pt x="283" y="52"/>
                      </a:lnTo>
                      <a:lnTo>
                        <a:pt x="294" y="51"/>
                      </a:lnTo>
                      <a:lnTo>
                        <a:pt x="294" y="0"/>
                      </a:lnTo>
                      <a:lnTo>
                        <a:pt x="283" y="0"/>
                      </a:lnTo>
                      <a:lnTo>
                        <a:pt x="271" y="0"/>
                      </a:lnTo>
                      <a:lnTo>
                        <a:pt x="259" y="0"/>
                      </a:lnTo>
                      <a:lnTo>
                        <a:pt x="246" y="0"/>
                      </a:lnTo>
                      <a:lnTo>
                        <a:pt x="231" y="0"/>
                      </a:lnTo>
                      <a:lnTo>
                        <a:pt x="216" y="0"/>
                      </a:lnTo>
                      <a:lnTo>
                        <a:pt x="201" y="0"/>
                      </a:lnTo>
                      <a:lnTo>
                        <a:pt x="184" y="0"/>
                      </a:lnTo>
                      <a:lnTo>
                        <a:pt x="167" y="1"/>
                      </a:lnTo>
                      <a:lnTo>
                        <a:pt x="150" y="1"/>
                      </a:lnTo>
                      <a:lnTo>
                        <a:pt x="131" y="1"/>
                      </a:lnTo>
                      <a:lnTo>
                        <a:pt x="113" y="1"/>
                      </a:lnTo>
                      <a:lnTo>
                        <a:pt x="93" y="1"/>
                      </a:lnTo>
                      <a:lnTo>
                        <a:pt x="73" y="1"/>
                      </a:lnTo>
                      <a:lnTo>
                        <a:pt x="54" y="1"/>
                      </a:lnTo>
                      <a:lnTo>
                        <a:pt x="33" y="4"/>
                      </a:lnTo>
                      <a:lnTo>
                        <a:pt x="8" y="35"/>
                      </a:lnTo>
                      <a:lnTo>
                        <a:pt x="33" y="1"/>
                      </a:lnTo>
                      <a:lnTo>
                        <a:pt x="0" y="1"/>
                      </a:lnTo>
                      <a:lnTo>
                        <a:pt x="8" y="35"/>
                      </a:lnTo>
                      <a:lnTo>
                        <a:pt x="57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1" name="Freeform 1235"/>
                <p:cNvSpPr>
                  <a:spLocks/>
                </p:cNvSpPr>
                <p:nvPr/>
              </p:nvSpPr>
              <p:spPr bwMode="auto">
                <a:xfrm>
                  <a:off x="2692" y="3143"/>
                  <a:ext cx="196" cy="189"/>
                </a:xfrm>
                <a:custGeom>
                  <a:avLst/>
                  <a:gdLst/>
                  <a:ahLst/>
                  <a:cxnLst>
                    <a:cxn ang="0">
                      <a:pos x="749" y="707"/>
                    </a:cxn>
                    <a:cxn ang="0">
                      <a:pos x="712" y="693"/>
                    </a:cxn>
                    <a:cxn ang="0">
                      <a:pos x="670" y="669"/>
                    </a:cxn>
                    <a:cxn ang="0">
                      <a:pos x="621" y="640"/>
                    </a:cxn>
                    <a:cxn ang="0">
                      <a:pos x="570" y="604"/>
                    </a:cxn>
                    <a:cxn ang="0">
                      <a:pos x="516" y="561"/>
                    </a:cxn>
                    <a:cxn ang="0">
                      <a:pos x="462" y="514"/>
                    </a:cxn>
                    <a:cxn ang="0">
                      <a:pos x="404" y="464"/>
                    </a:cxn>
                    <a:cxn ang="0">
                      <a:pos x="351" y="412"/>
                    </a:cxn>
                    <a:cxn ang="0">
                      <a:pos x="296" y="359"/>
                    </a:cxn>
                    <a:cxn ang="0">
                      <a:pos x="245" y="303"/>
                    </a:cxn>
                    <a:cxn ang="0">
                      <a:pos x="198" y="247"/>
                    </a:cxn>
                    <a:cxn ang="0">
                      <a:pos x="155" y="191"/>
                    </a:cxn>
                    <a:cxn ang="0">
                      <a:pos x="118" y="139"/>
                    </a:cxn>
                    <a:cxn ang="0">
                      <a:pos x="86" y="86"/>
                    </a:cxn>
                    <a:cxn ang="0">
                      <a:pos x="63" y="42"/>
                    </a:cxn>
                    <a:cxn ang="0">
                      <a:pos x="49" y="0"/>
                    </a:cxn>
                    <a:cxn ang="0">
                      <a:pos x="9" y="36"/>
                    </a:cxn>
                    <a:cxn ang="0">
                      <a:pos x="28" y="86"/>
                    </a:cxn>
                    <a:cxn ang="0">
                      <a:pos x="58" y="140"/>
                    </a:cxn>
                    <a:cxn ang="0">
                      <a:pos x="94" y="193"/>
                    </a:cxn>
                    <a:cxn ang="0">
                      <a:pos x="136" y="250"/>
                    </a:cxn>
                    <a:cxn ang="0">
                      <a:pos x="184" y="307"/>
                    </a:cxn>
                    <a:cxn ang="0">
                      <a:pos x="234" y="365"/>
                    </a:cxn>
                    <a:cxn ang="0">
                      <a:pos x="288" y="420"/>
                    </a:cxn>
                    <a:cxn ang="0">
                      <a:pos x="344" y="476"/>
                    </a:cxn>
                    <a:cxn ang="0">
                      <a:pos x="401" y="529"/>
                    </a:cxn>
                    <a:cxn ang="0">
                      <a:pos x="458" y="577"/>
                    </a:cxn>
                    <a:cxn ang="0">
                      <a:pos x="513" y="624"/>
                    </a:cxn>
                    <a:cxn ang="0">
                      <a:pos x="568" y="664"/>
                    </a:cxn>
                    <a:cxn ang="0">
                      <a:pos x="620" y="699"/>
                    </a:cxn>
                    <a:cxn ang="0">
                      <a:pos x="668" y="726"/>
                    </a:cxn>
                    <a:cxn ang="0">
                      <a:pos x="714" y="747"/>
                    </a:cxn>
                    <a:cxn ang="0">
                      <a:pos x="721" y="714"/>
                    </a:cxn>
                    <a:cxn ang="0">
                      <a:pos x="785" y="719"/>
                    </a:cxn>
                    <a:cxn ang="0">
                      <a:pos x="760" y="747"/>
                    </a:cxn>
                  </a:cxnLst>
                  <a:rect l="0" t="0" r="r" b="b"/>
                  <a:pathLst>
                    <a:path w="785" h="756">
                      <a:moveTo>
                        <a:pt x="760" y="747"/>
                      </a:moveTo>
                      <a:lnTo>
                        <a:pt x="749" y="707"/>
                      </a:lnTo>
                      <a:lnTo>
                        <a:pt x="730" y="700"/>
                      </a:lnTo>
                      <a:lnTo>
                        <a:pt x="712" y="693"/>
                      </a:lnTo>
                      <a:lnTo>
                        <a:pt x="691" y="682"/>
                      </a:lnTo>
                      <a:lnTo>
                        <a:pt x="670" y="669"/>
                      </a:lnTo>
                      <a:lnTo>
                        <a:pt x="644" y="655"/>
                      </a:lnTo>
                      <a:lnTo>
                        <a:pt x="621" y="640"/>
                      </a:lnTo>
                      <a:lnTo>
                        <a:pt x="597" y="623"/>
                      </a:lnTo>
                      <a:lnTo>
                        <a:pt x="570" y="604"/>
                      </a:lnTo>
                      <a:lnTo>
                        <a:pt x="543" y="583"/>
                      </a:lnTo>
                      <a:lnTo>
                        <a:pt x="516" y="561"/>
                      </a:lnTo>
                      <a:lnTo>
                        <a:pt x="489" y="538"/>
                      </a:lnTo>
                      <a:lnTo>
                        <a:pt x="462" y="514"/>
                      </a:lnTo>
                      <a:lnTo>
                        <a:pt x="433" y="491"/>
                      </a:lnTo>
                      <a:lnTo>
                        <a:pt x="404" y="464"/>
                      </a:lnTo>
                      <a:lnTo>
                        <a:pt x="378" y="438"/>
                      </a:lnTo>
                      <a:lnTo>
                        <a:pt x="351" y="412"/>
                      </a:lnTo>
                      <a:lnTo>
                        <a:pt x="323" y="385"/>
                      </a:lnTo>
                      <a:lnTo>
                        <a:pt x="296" y="359"/>
                      </a:lnTo>
                      <a:lnTo>
                        <a:pt x="271" y="329"/>
                      </a:lnTo>
                      <a:lnTo>
                        <a:pt x="245" y="303"/>
                      </a:lnTo>
                      <a:lnTo>
                        <a:pt x="221" y="274"/>
                      </a:lnTo>
                      <a:lnTo>
                        <a:pt x="198" y="247"/>
                      </a:lnTo>
                      <a:lnTo>
                        <a:pt x="176" y="218"/>
                      </a:lnTo>
                      <a:lnTo>
                        <a:pt x="155" y="191"/>
                      </a:lnTo>
                      <a:lnTo>
                        <a:pt x="135" y="165"/>
                      </a:lnTo>
                      <a:lnTo>
                        <a:pt x="118" y="139"/>
                      </a:lnTo>
                      <a:lnTo>
                        <a:pt x="101" y="112"/>
                      </a:lnTo>
                      <a:lnTo>
                        <a:pt x="86" y="86"/>
                      </a:lnTo>
                      <a:lnTo>
                        <a:pt x="75" y="64"/>
                      </a:lnTo>
                      <a:lnTo>
                        <a:pt x="63" y="42"/>
                      </a:lnTo>
                      <a:lnTo>
                        <a:pt x="56" y="20"/>
                      </a:lnTo>
                      <a:lnTo>
                        <a:pt x="49" y="0"/>
                      </a:lnTo>
                      <a:lnTo>
                        <a:pt x="0" y="13"/>
                      </a:lnTo>
                      <a:lnTo>
                        <a:pt x="9" y="36"/>
                      </a:lnTo>
                      <a:lnTo>
                        <a:pt x="18" y="61"/>
                      </a:lnTo>
                      <a:lnTo>
                        <a:pt x="28" y="86"/>
                      </a:lnTo>
                      <a:lnTo>
                        <a:pt x="43" y="112"/>
                      </a:lnTo>
                      <a:lnTo>
                        <a:pt x="58" y="140"/>
                      </a:lnTo>
                      <a:lnTo>
                        <a:pt x="76" y="166"/>
                      </a:lnTo>
                      <a:lnTo>
                        <a:pt x="94" y="193"/>
                      </a:lnTo>
                      <a:lnTo>
                        <a:pt x="115" y="222"/>
                      </a:lnTo>
                      <a:lnTo>
                        <a:pt x="136" y="250"/>
                      </a:lnTo>
                      <a:lnTo>
                        <a:pt x="159" y="278"/>
                      </a:lnTo>
                      <a:lnTo>
                        <a:pt x="184" y="307"/>
                      </a:lnTo>
                      <a:lnTo>
                        <a:pt x="208" y="336"/>
                      </a:lnTo>
                      <a:lnTo>
                        <a:pt x="234" y="365"/>
                      </a:lnTo>
                      <a:lnTo>
                        <a:pt x="262" y="393"/>
                      </a:lnTo>
                      <a:lnTo>
                        <a:pt x="288" y="420"/>
                      </a:lnTo>
                      <a:lnTo>
                        <a:pt x="315" y="448"/>
                      </a:lnTo>
                      <a:lnTo>
                        <a:pt x="344" y="476"/>
                      </a:lnTo>
                      <a:lnTo>
                        <a:pt x="372" y="502"/>
                      </a:lnTo>
                      <a:lnTo>
                        <a:pt x="401" y="529"/>
                      </a:lnTo>
                      <a:lnTo>
                        <a:pt x="429" y="554"/>
                      </a:lnTo>
                      <a:lnTo>
                        <a:pt x="458" y="577"/>
                      </a:lnTo>
                      <a:lnTo>
                        <a:pt x="485" y="601"/>
                      </a:lnTo>
                      <a:lnTo>
                        <a:pt x="513" y="624"/>
                      </a:lnTo>
                      <a:lnTo>
                        <a:pt x="541" y="645"/>
                      </a:lnTo>
                      <a:lnTo>
                        <a:pt x="568" y="664"/>
                      </a:lnTo>
                      <a:lnTo>
                        <a:pt x="595" y="682"/>
                      </a:lnTo>
                      <a:lnTo>
                        <a:pt x="620" y="699"/>
                      </a:lnTo>
                      <a:lnTo>
                        <a:pt x="644" y="714"/>
                      </a:lnTo>
                      <a:lnTo>
                        <a:pt x="668" y="726"/>
                      </a:lnTo>
                      <a:lnTo>
                        <a:pt x="691" y="738"/>
                      </a:lnTo>
                      <a:lnTo>
                        <a:pt x="714" y="747"/>
                      </a:lnTo>
                      <a:lnTo>
                        <a:pt x="734" y="756"/>
                      </a:lnTo>
                      <a:lnTo>
                        <a:pt x="721" y="714"/>
                      </a:lnTo>
                      <a:lnTo>
                        <a:pt x="760" y="747"/>
                      </a:lnTo>
                      <a:lnTo>
                        <a:pt x="785" y="719"/>
                      </a:lnTo>
                      <a:lnTo>
                        <a:pt x="749" y="707"/>
                      </a:lnTo>
                      <a:lnTo>
                        <a:pt x="760" y="7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2" name="Freeform 1236"/>
                <p:cNvSpPr>
                  <a:spLocks/>
                </p:cNvSpPr>
                <p:nvPr/>
              </p:nvSpPr>
              <p:spPr bwMode="auto">
                <a:xfrm>
                  <a:off x="2835" y="3322"/>
                  <a:ext cx="47" cy="29"/>
                </a:xfrm>
                <a:custGeom>
                  <a:avLst/>
                  <a:gdLst/>
                  <a:ahLst/>
                  <a:cxnLst>
                    <a:cxn ang="0">
                      <a:pos x="19" y="117"/>
                    </a:cxn>
                    <a:cxn ang="0">
                      <a:pos x="0" y="93"/>
                    </a:cxn>
                    <a:cxn ang="0">
                      <a:pos x="36" y="119"/>
                    </a:cxn>
                    <a:cxn ang="0">
                      <a:pos x="56" y="113"/>
                    </a:cxn>
                    <a:cxn ang="0">
                      <a:pos x="79" y="101"/>
                    </a:cxn>
                    <a:cxn ang="0">
                      <a:pos x="105" y="88"/>
                    </a:cxn>
                    <a:cxn ang="0">
                      <a:pos x="133" y="73"/>
                    </a:cxn>
                    <a:cxn ang="0">
                      <a:pos x="156" y="60"/>
                    </a:cxn>
                    <a:cxn ang="0">
                      <a:pos x="176" y="45"/>
                    </a:cxn>
                    <a:cxn ang="0">
                      <a:pos x="189" y="33"/>
                    </a:cxn>
                    <a:cxn ang="0">
                      <a:pos x="150" y="0"/>
                    </a:cxn>
                    <a:cxn ang="0">
                      <a:pos x="147" y="4"/>
                    </a:cxn>
                    <a:cxn ang="0">
                      <a:pos x="129" y="14"/>
                    </a:cxn>
                    <a:cxn ang="0">
                      <a:pos x="107" y="29"/>
                    </a:cxn>
                    <a:cxn ang="0">
                      <a:pos x="83" y="43"/>
                    </a:cxn>
                    <a:cxn ang="0">
                      <a:pos x="58" y="55"/>
                    </a:cxn>
                    <a:cxn ang="0">
                      <a:pos x="37" y="64"/>
                    </a:cxn>
                    <a:cxn ang="0">
                      <a:pos x="28" y="68"/>
                    </a:cxn>
                    <a:cxn ang="0">
                      <a:pos x="51" y="93"/>
                    </a:cxn>
                    <a:cxn ang="0">
                      <a:pos x="33" y="68"/>
                    </a:cxn>
                    <a:cxn ang="0">
                      <a:pos x="51" y="93"/>
                    </a:cxn>
                    <a:cxn ang="0">
                      <a:pos x="50" y="74"/>
                    </a:cxn>
                    <a:cxn ang="0">
                      <a:pos x="33" y="68"/>
                    </a:cxn>
                    <a:cxn ang="0">
                      <a:pos x="19" y="117"/>
                    </a:cxn>
                  </a:cxnLst>
                  <a:rect l="0" t="0" r="r" b="b"/>
                  <a:pathLst>
                    <a:path w="189" h="119">
                      <a:moveTo>
                        <a:pt x="19" y="117"/>
                      </a:moveTo>
                      <a:lnTo>
                        <a:pt x="0" y="93"/>
                      </a:lnTo>
                      <a:lnTo>
                        <a:pt x="36" y="119"/>
                      </a:lnTo>
                      <a:lnTo>
                        <a:pt x="56" y="113"/>
                      </a:lnTo>
                      <a:lnTo>
                        <a:pt x="79" y="101"/>
                      </a:lnTo>
                      <a:lnTo>
                        <a:pt x="105" y="88"/>
                      </a:lnTo>
                      <a:lnTo>
                        <a:pt x="133" y="73"/>
                      </a:lnTo>
                      <a:lnTo>
                        <a:pt x="156" y="60"/>
                      </a:lnTo>
                      <a:lnTo>
                        <a:pt x="176" y="45"/>
                      </a:lnTo>
                      <a:lnTo>
                        <a:pt x="189" y="33"/>
                      </a:lnTo>
                      <a:lnTo>
                        <a:pt x="150" y="0"/>
                      </a:lnTo>
                      <a:lnTo>
                        <a:pt x="147" y="4"/>
                      </a:lnTo>
                      <a:lnTo>
                        <a:pt x="129" y="14"/>
                      </a:lnTo>
                      <a:lnTo>
                        <a:pt x="107" y="29"/>
                      </a:lnTo>
                      <a:lnTo>
                        <a:pt x="83" y="43"/>
                      </a:lnTo>
                      <a:lnTo>
                        <a:pt x="58" y="55"/>
                      </a:lnTo>
                      <a:lnTo>
                        <a:pt x="37" y="64"/>
                      </a:lnTo>
                      <a:lnTo>
                        <a:pt x="28" y="68"/>
                      </a:lnTo>
                      <a:lnTo>
                        <a:pt x="51" y="93"/>
                      </a:lnTo>
                      <a:lnTo>
                        <a:pt x="33" y="68"/>
                      </a:lnTo>
                      <a:lnTo>
                        <a:pt x="51" y="93"/>
                      </a:lnTo>
                      <a:lnTo>
                        <a:pt x="50" y="74"/>
                      </a:lnTo>
                      <a:lnTo>
                        <a:pt x="33" y="68"/>
                      </a:lnTo>
                      <a:lnTo>
                        <a:pt x="19" y="1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3" name="Freeform 1237"/>
                <p:cNvSpPr>
                  <a:spLocks/>
                </p:cNvSpPr>
                <p:nvPr/>
              </p:nvSpPr>
              <p:spPr bwMode="auto">
                <a:xfrm>
                  <a:off x="2665" y="3163"/>
                  <a:ext cx="178" cy="188"/>
                </a:xfrm>
                <a:custGeom>
                  <a:avLst/>
                  <a:gdLst/>
                  <a:ahLst/>
                  <a:cxnLst>
                    <a:cxn ang="0">
                      <a:pos x="12" y="46"/>
                    </a:cxn>
                    <a:cxn ang="0">
                      <a:pos x="40" y="91"/>
                    </a:cxn>
                    <a:cxn ang="0">
                      <a:pos x="73" y="141"/>
                    </a:cxn>
                    <a:cxn ang="0">
                      <a:pos x="110" y="194"/>
                    </a:cxn>
                    <a:cxn ang="0">
                      <a:pos x="151" y="249"/>
                    </a:cxn>
                    <a:cxn ang="0">
                      <a:pos x="196" y="305"/>
                    </a:cxn>
                    <a:cxn ang="0">
                      <a:pos x="244" y="361"/>
                    </a:cxn>
                    <a:cxn ang="0">
                      <a:pos x="294" y="418"/>
                    </a:cxn>
                    <a:cxn ang="0">
                      <a:pos x="345" y="471"/>
                    </a:cxn>
                    <a:cxn ang="0">
                      <a:pos x="396" y="522"/>
                    </a:cxn>
                    <a:cxn ang="0">
                      <a:pos x="447" y="572"/>
                    </a:cxn>
                    <a:cxn ang="0">
                      <a:pos x="498" y="619"/>
                    </a:cxn>
                    <a:cxn ang="0">
                      <a:pos x="547" y="658"/>
                    </a:cxn>
                    <a:cxn ang="0">
                      <a:pos x="594" y="694"/>
                    </a:cxn>
                    <a:cxn ang="0">
                      <a:pos x="637" y="721"/>
                    </a:cxn>
                    <a:cxn ang="0">
                      <a:pos x="680" y="743"/>
                    </a:cxn>
                    <a:cxn ang="0">
                      <a:pos x="714" y="702"/>
                    </a:cxn>
                    <a:cxn ang="0">
                      <a:pos x="680" y="688"/>
                    </a:cxn>
                    <a:cxn ang="0">
                      <a:pos x="643" y="665"/>
                    </a:cxn>
                    <a:cxn ang="0">
                      <a:pos x="600" y="635"/>
                    </a:cxn>
                    <a:cxn ang="0">
                      <a:pos x="554" y="598"/>
                    </a:cxn>
                    <a:cxn ang="0">
                      <a:pos x="505" y="558"/>
                    </a:cxn>
                    <a:cxn ang="0">
                      <a:pos x="456" y="512"/>
                    </a:cxn>
                    <a:cxn ang="0">
                      <a:pos x="405" y="462"/>
                    </a:cxn>
                    <a:cxn ang="0">
                      <a:pos x="355" y="408"/>
                    </a:cxn>
                    <a:cxn ang="0">
                      <a:pos x="305" y="355"/>
                    </a:cxn>
                    <a:cxn ang="0">
                      <a:pos x="258" y="299"/>
                    </a:cxn>
                    <a:cxn ang="0">
                      <a:pos x="213" y="244"/>
                    </a:cxn>
                    <a:cxn ang="0">
                      <a:pos x="170" y="189"/>
                    </a:cxn>
                    <a:cxn ang="0">
                      <a:pos x="131" y="137"/>
                    </a:cxn>
                    <a:cxn ang="0">
                      <a:pos x="97" y="87"/>
                    </a:cxn>
                    <a:cxn ang="0">
                      <a:pos x="68" y="41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714" h="751">
                      <a:moveTo>
                        <a:pt x="0" y="24"/>
                      </a:moveTo>
                      <a:lnTo>
                        <a:pt x="12" y="46"/>
                      </a:lnTo>
                      <a:lnTo>
                        <a:pt x="25" y="68"/>
                      </a:lnTo>
                      <a:lnTo>
                        <a:pt x="40" y="91"/>
                      </a:lnTo>
                      <a:lnTo>
                        <a:pt x="55" y="117"/>
                      </a:lnTo>
                      <a:lnTo>
                        <a:pt x="73" y="141"/>
                      </a:lnTo>
                      <a:lnTo>
                        <a:pt x="91" y="167"/>
                      </a:lnTo>
                      <a:lnTo>
                        <a:pt x="110" y="194"/>
                      </a:lnTo>
                      <a:lnTo>
                        <a:pt x="131" y="222"/>
                      </a:lnTo>
                      <a:lnTo>
                        <a:pt x="151" y="249"/>
                      </a:lnTo>
                      <a:lnTo>
                        <a:pt x="174" y="275"/>
                      </a:lnTo>
                      <a:lnTo>
                        <a:pt x="196" y="305"/>
                      </a:lnTo>
                      <a:lnTo>
                        <a:pt x="221" y="332"/>
                      </a:lnTo>
                      <a:lnTo>
                        <a:pt x="244" y="361"/>
                      </a:lnTo>
                      <a:lnTo>
                        <a:pt x="269" y="388"/>
                      </a:lnTo>
                      <a:lnTo>
                        <a:pt x="294" y="418"/>
                      </a:lnTo>
                      <a:lnTo>
                        <a:pt x="320" y="443"/>
                      </a:lnTo>
                      <a:lnTo>
                        <a:pt x="345" y="471"/>
                      </a:lnTo>
                      <a:lnTo>
                        <a:pt x="370" y="496"/>
                      </a:lnTo>
                      <a:lnTo>
                        <a:pt x="396" y="522"/>
                      </a:lnTo>
                      <a:lnTo>
                        <a:pt x="421" y="547"/>
                      </a:lnTo>
                      <a:lnTo>
                        <a:pt x="447" y="572"/>
                      </a:lnTo>
                      <a:lnTo>
                        <a:pt x="472" y="596"/>
                      </a:lnTo>
                      <a:lnTo>
                        <a:pt x="498" y="619"/>
                      </a:lnTo>
                      <a:lnTo>
                        <a:pt x="522" y="639"/>
                      </a:lnTo>
                      <a:lnTo>
                        <a:pt x="547" y="658"/>
                      </a:lnTo>
                      <a:lnTo>
                        <a:pt x="571" y="677"/>
                      </a:lnTo>
                      <a:lnTo>
                        <a:pt x="594" y="694"/>
                      </a:lnTo>
                      <a:lnTo>
                        <a:pt x="615" y="709"/>
                      </a:lnTo>
                      <a:lnTo>
                        <a:pt x="637" y="721"/>
                      </a:lnTo>
                      <a:lnTo>
                        <a:pt x="659" y="734"/>
                      </a:lnTo>
                      <a:lnTo>
                        <a:pt x="680" y="743"/>
                      </a:lnTo>
                      <a:lnTo>
                        <a:pt x="700" y="751"/>
                      </a:lnTo>
                      <a:lnTo>
                        <a:pt x="714" y="702"/>
                      </a:lnTo>
                      <a:lnTo>
                        <a:pt x="699" y="696"/>
                      </a:lnTo>
                      <a:lnTo>
                        <a:pt x="680" y="688"/>
                      </a:lnTo>
                      <a:lnTo>
                        <a:pt x="662" y="677"/>
                      </a:lnTo>
                      <a:lnTo>
                        <a:pt x="643" y="665"/>
                      </a:lnTo>
                      <a:lnTo>
                        <a:pt x="621" y="652"/>
                      </a:lnTo>
                      <a:lnTo>
                        <a:pt x="600" y="635"/>
                      </a:lnTo>
                      <a:lnTo>
                        <a:pt x="577" y="619"/>
                      </a:lnTo>
                      <a:lnTo>
                        <a:pt x="554" y="598"/>
                      </a:lnTo>
                      <a:lnTo>
                        <a:pt x="529" y="579"/>
                      </a:lnTo>
                      <a:lnTo>
                        <a:pt x="505" y="558"/>
                      </a:lnTo>
                      <a:lnTo>
                        <a:pt x="479" y="534"/>
                      </a:lnTo>
                      <a:lnTo>
                        <a:pt x="456" y="512"/>
                      </a:lnTo>
                      <a:lnTo>
                        <a:pt x="431" y="487"/>
                      </a:lnTo>
                      <a:lnTo>
                        <a:pt x="405" y="462"/>
                      </a:lnTo>
                      <a:lnTo>
                        <a:pt x="380" y="434"/>
                      </a:lnTo>
                      <a:lnTo>
                        <a:pt x="355" y="408"/>
                      </a:lnTo>
                      <a:lnTo>
                        <a:pt x="331" y="381"/>
                      </a:lnTo>
                      <a:lnTo>
                        <a:pt x="305" y="355"/>
                      </a:lnTo>
                      <a:lnTo>
                        <a:pt x="281" y="326"/>
                      </a:lnTo>
                      <a:lnTo>
                        <a:pt x="258" y="299"/>
                      </a:lnTo>
                      <a:lnTo>
                        <a:pt x="236" y="271"/>
                      </a:lnTo>
                      <a:lnTo>
                        <a:pt x="213" y="244"/>
                      </a:lnTo>
                      <a:lnTo>
                        <a:pt x="191" y="217"/>
                      </a:lnTo>
                      <a:lnTo>
                        <a:pt x="170" y="189"/>
                      </a:lnTo>
                      <a:lnTo>
                        <a:pt x="149" y="162"/>
                      </a:lnTo>
                      <a:lnTo>
                        <a:pt x="131" y="137"/>
                      </a:lnTo>
                      <a:lnTo>
                        <a:pt x="114" y="112"/>
                      </a:lnTo>
                      <a:lnTo>
                        <a:pt x="97" y="87"/>
                      </a:lnTo>
                      <a:lnTo>
                        <a:pt x="81" y="63"/>
                      </a:lnTo>
                      <a:lnTo>
                        <a:pt x="68" y="41"/>
                      </a:lnTo>
                      <a:lnTo>
                        <a:pt x="55" y="21"/>
                      </a:lnTo>
                      <a:lnTo>
                        <a:pt x="44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4" name="Freeform 1238"/>
                <p:cNvSpPr>
                  <a:spLocks/>
                </p:cNvSpPr>
                <p:nvPr/>
              </p:nvSpPr>
              <p:spPr bwMode="auto">
                <a:xfrm>
                  <a:off x="2628" y="2940"/>
                  <a:ext cx="48" cy="229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73" y="0"/>
                    </a:cxn>
                    <a:cxn ang="0">
                      <a:pos x="48" y="72"/>
                    </a:cxn>
                    <a:cxn ang="0">
                      <a:pos x="27" y="143"/>
                    </a:cxn>
                    <a:cxn ang="0">
                      <a:pos x="14" y="211"/>
                    </a:cxn>
                    <a:cxn ang="0">
                      <a:pos x="5" y="278"/>
                    </a:cxn>
                    <a:cxn ang="0">
                      <a:pos x="0" y="343"/>
                    </a:cxn>
                    <a:cxn ang="0">
                      <a:pos x="0" y="404"/>
                    </a:cxn>
                    <a:cxn ang="0">
                      <a:pos x="2" y="464"/>
                    </a:cxn>
                    <a:cxn ang="0">
                      <a:pos x="9" y="524"/>
                    </a:cxn>
                    <a:cxn ang="0">
                      <a:pos x="20" y="581"/>
                    </a:cxn>
                    <a:cxn ang="0">
                      <a:pos x="33" y="634"/>
                    </a:cxn>
                    <a:cxn ang="0">
                      <a:pos x="49" y="688"/>
                    </a:cxn>
                    <a:cxn ang="0">
                      <a:pos x="65" y="737"/>
                    </a:cxn>
                    <a:cxn ang="0">
                      <a:pos x="85" y="785"/>
                    </a:cxn>
                    <a:cxn ang="0">
                      <a:pos x="103" y="831"/>
                    </a:cxn>
                    <a:cxn ang="0">
                      <a:pos x="124" y="875"/>
                    </a:cxn>
                    <a:cxn ang="0">
                      <a:pos x="145" y="916"/>
                    </a:cxn>
                    <a:cxn ang="0">
                      <a:pos x="189" y="892"/>
                    </a:cxn>
                    <a:cxn ang="0">
                      <a:pos x="170" y="852"/>
                    </a:cxn>
                    <a:cxn ang="0">
                      <a:pos x="150" y="809"/>
                    </a:cxn>
                    <a:cxn ang="0">
                      <a:pos x="130" y="766"/>
                    </a:cxn>
                    <a:cxn ang="0">
                      <a:pos x="113" y="720"/>
                    </a:cxn>
                    <a:cxn ang="0">
                      <a:pos x="96" y="672"/>
                    </a:cxn>
                    <a:cxn ang="0">
                      <a:pos x="81" y="623"/>
                    </a:cxn>
                    <a:cxn ang="0">
                      <a:pos x="69" y="569"/>
                    </a:cxn>
                    <a:cxn ang="0">
                      <a:pos x="59" y="518"/>
                    </a:cxn>
                    <a:cxn ang="0">
                      <a:pos x="51" y="461"/>
                    </a:cxn>
                    <a:cxn ang="0">
                      <a:pos x="49" y="404"/>
                    </a:cxn>
                    <a:cxn ang="0">
                      <a:pos x="49" y="343"/>
                    </a:cxn>
                    <a:cxn ang="0">
                      <a:pos x="55" y="283"/>
                    </a:cxn>
                    <a:cxn ang="0">
                      <a:pos x="63" y="219"/>
                    </a:cxn>
                    <a:cxn ang="0">
                      <a:pos x="77" y="154"/>
                    </a:cxn>
                    <a:cxn ang="0">
                      <a:pos x="94" y="88"/>
                    </a:cxn>
                    <a:cxn ang="0">
                      <a:pos x="121" y="19"/>
                    </a:cxn>
                    <a:cxn ang="0">
                      <a:pos x="72" y="14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89" h="916">
                      <a:moveTo>
                        <a:pt x="121" y="5"/>
                      </a:moveTo>
                      <a:lnTo>
                        <a:pt x="73" y="0"/>
                      </a:lnTo>
                      <a:lnTo>
                        <a:pt x="48" y="72"/>
                      </a:lnTo>
                      <a:lnTo>
                        <a:pt x="27" y="143"/>
                      </a:lnTo>
                      <a:lnTo>
                        <a:pt x="14" y="211"/>
                      </a:lnTo>
                      <a:lnTo>
                        <a:pt x="5" y="278"/>
                      </a:lnTo>
                      <a:lnTo>
                        <a:pt x="0" y="343"/>
                      </a:lnTo>
                      <a:lnTo>
                        <a:pt x="0" y="404"/>
                      </a:lnTo>
                      <a:lnTo>
                        <a:pt x="2" y="464"/>
                      </a:lnTo>
                      <a:lnTo>
                        <a:pt x="9" y="524"/>
                      </a:lnTo>
                      <a:lnTo>
                        <a:pt x="20" y="581"/>
                      </a:lnTo>
                      <a:lnTo>
                        <a:pt x="33" y="634"/>
                      </a:lnTo>
                      <a:lnTo>
                        <a:pt x="49" y="688"/>
                      </a:lnTo>
                      <a:lnTo>
                        <a:pt x="65" y="737"/>
                      </a:lnTo>
                      <a:lnTo>
                        <a:pt x="85" y="785"/>
                      </a:lnTo>
                      <a:lnTo>
                        <a:pt x="103" y="831"/>
                      </a:lnTo>
                      <a:lnTo>
                        <a:pt x="124" y="875"/>
                      </a:lnTo>
                      <a:lnTo>
                        <a:pt x="145" y="916"/>
                      </a:lnTo>
                      <a:lnTo>
                        <a:pt x="189" y="892"/>
                      </a:lnTo>
                      <a:lnTo>
                        <a:pt x="170" y="852"/>
                      </a:lnTo>
                      <a:lnTo>
                        <a:pt x="150" y="809"/>
                      </a:lnTo>
                      <a:lnTo>
                        <a:pt x="130" y="766"/>
                      </a:lnTo>
                      <a:lnTo>
                        <a:pt x="113" y="720"/>
                      </a:lnTo>
                      <a:lnTo>
                        <a:pt x="96" y="672"/>
                      </a:lnTo>
                      <a:lnTo>
                        <a:pt x="81" y="623"/>
                      </a:lnTo>
                      <a:lnTo>
                        <a:pt x="69" y="569"/>
                      </a:lnTo>
                      <a:lnTo>
                        <a:pt x="59" y="518"/>
                      </a:lnTo>
                      <a:lnTo>
                        <a:pt x="51" y="461"/>
                      </a:lnTo>
                      <a:lnTo>
                        <a:pt x="49" y="404"/>
                      </a:lnTo>
                      <a:lnTo>
                        <a:pt x="49" y="343"/>
                      </a:lnTo>
                      <a:lnTo>
                        <a:pt x="55" y="283"/>
                      </a:lnTo>
                      <a:lnTo>
                        <a:pt x="63" y="219"/>
                      </a:lnTo>
                      <a:lnTo>
                        <a:pt x="77" y="154"/>
                      </a:lnTo>
                      <a:lnTo>
                        <a:pt x="94" y="88"/>
                      </a:lnTo>
                      <a:lnTo>
                        <a:pt x="121" y="19"/>
                      </a:lnTo>
                      <a:lnTo>
                        <a:pt x="72" y="14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5" name="Freeform 1239"/>
                <p:cNvSpPr>
                  <a:spLocks/>
                </p:cNvSpPr>
                <p:nvPr/>
              </p:nvSpPr>
              <p:spPr bwMode="auto">
                <a:xfrm>
                  <a:off x="2969" y="3397"/>
                  <a:ext cx="1353" cy="175"/>
                </a:xfrm>
                <a:custGeom>
                  <a:avLst/>
                  <a:gdLst/>
                  <a:ahLst/>
                  <a:cxnLst>
                    <a:cxn ang="0">
                      <a:pos x="25" y="7"/>
                    </a:cxn>
                    <a:cxn ang="0">
                      <a:pos x="108" y="35"/>
                    </a:cxn>
                    <a:cxn ang="0">
                      <a:pos x="246" y="67"/>
                    </a:cxn>
                    <a:cxn ang="0">
                      <a:pos x="428" y="96"/>
                    </a:cxn>
                    <a:cxn ang="0">
                      <a:pos x="648" y="114"/>
                    </a:cxn>
                    <a:cxn ang="0">
                      <a:pos x="745" y="176"/>
                    </a:cxn>
                    <a:cxn ang="0">
                      <a:pos x="698" y="266"/>
                    </a:cxn>
                    <a:cxn ang="0">
                      <a:pos x="768" y="294"/>
                    </a:cxn>
                    <a:cxn ang="0">
                      <a:pos x="930" y="328"/>
                    </a:cxn>
                    <a:cxn ang="0">
                      <a:pos x="1139" y="358"/>
                    </a:cxn>
                    <a:cxn ang="0">
                      <a:pos x="1349" y="373"/>
                    </a:cxn>
                    <a:cxn ang="0">
                      <a:pos x="1512" y="359"/>
                    </a:cxn>
                    <a:cxn ang="0">
                      <a:pos x="1463" y="477"/>
                    </a:cxn>
                    <a:cxn ang="0">
                      <a:pos x="1494" y="562"/>
                    </a:cxn>
                    <a:cxn ang="0">
                      <a:pos x="1721" y="585"/>
                    </a:cxn>
                    <a:cxn ang="0">
                      <a:pos x="1982" y="579"/>
                    </a:cxn>
                    <a:cxn ang="0">
                      <a:pos x="2248" y="540"/>
                    </a:cxn>
                    <a:cxn ang="0">
                      <a:pos x="2491" y="465"/>
                    </a:cxn>
                    <a:cxn ang="0">
                      <a:pos x="2663" y="383"/>
                    </a:cxn>
                    <a:cxn ang="0">
                      <a:pos x="2737" y="428"/>
                    </a:cxn>
                    <a:cxn ang="0">
                      <a:pos x="2826" y="415"/>
                    </a:cxn>
                    <a:cxn ang="0">
                      <a:pos x="2914" y="411"/>
                    </a:cxn>
                    <a:cxn ang="0">
                      <a:pos x="3010" y="376"/>
                    </a:cxn>
                    <a:cxn ang="0">
                      <a:pos x="3117" y="405"/>
                    </a:cxn>
                    <a:cxn ang="0">
                      <a:pos x="3234" y="459"/>
                    </a:cxn>
                    <a:cxn ang="0">
                      <a:pos x="3370" y="533"/>
                    </a:cxn>
                    <a:cxn ang="0">
                      <a:pos x="3549" y="586"/>
                    </a:cxn>
                    <a:cxn ang="0">
                      <a:pos x="3800" y="604"/>
                    </a:cxn>
                    <a:cxn ang="0">
                      <a:pos x="4153" y="568"/>
                    </a:cxn>
                    <a:cxn ang="0">
                      <a:pos x="4349" y="482"/>
                    </a:cxn>
                    <a:cxn ang="0">
                      <a:pos x="4289" y="397"/>
                    </a:cxn>
                    <a:cxn ang="0">
                      <a:pos x="4349" y="402"/>
                    </a:cxn>
                    <a:cxn ang="0">
                      <a:pos x="4470" y="405"/>
                    </a:cxn>
                    <a:cxn ang="0">
                      <a:pos x="4639" y="395"/>
                    </a:cxn>
                    <a:cxn ang="0">
                      <a:pos x="4846" y="361"/>
                    </a:cxn>
                    <a:cxn ang="0">
                      <a:pos x="5077" y="295"/>
                    </a:cxn>
                    <a:cxn ang="0">
                      <a:pos x="5028" y="180"/>
                    </a:cxn>
                    <a:cxn ang="0">
                      <a:pos x="5117" y="161"/>
                    </a:cxn>
                    <a:cxn ang="0">
                      <a:pos x="5272" y="158"/>
                    </a:cxn>
                    <a:cxn ang="0">
                      <a:pos x="5416" y="139"/>
                    </a:cxn>
                    <a:cxn ang="0">
                      <a:pos x="5301" y="203"/>
                    </a:cxn>
                    <a:cxn ang="0">
                      <a:pos x="5159" y="358"/>
                    </a:cxn>
                    <a:cxn ang="0">
                      <a:pos x="5228" y="520"/>
                    </a:cxn>
                    <a:cxn ang="0">
                      <a:pos x="5322" y="666"/>
                    </a:cxn>
                    <a:cxn ang="0">
                      <a:pos x="5019" y="678"/>
                    </a:cxn>
                    <a:cxn ang="0">
                      <a:pos x="4523" y="687"/>
                    </a:cxn>
                    <a:cxn ang="0">
                      <a:pos x="3942" y="694"/>
                    </a:cxn>
                    <a:cxn ang="0">
                      <a:pos x="3386" y="700"/>
                    </a:cxn>
                    <a:cxn ang="0">
                      <a:pos x="2964" y="703"/>
                    </a:cxn>
                    <a:cxn ang="0">
                      <a:pos x="2650" y="701"/>
                    </a:cxn>
                    <a:cxn ang="0">
                      <a:pos x="2129" y="693"/>
                    </a:cxn>
                    <a:cxn ang="0">
                      <a:pos x="1502" y="679"/>
                    </a:cxn>
                    <a:cxn ang="0">
                      <a:pos x="903" y="662"/>
                    </a:cxn>
                    <a:cxn ang="0">
                      <a:pos x="464" y="641"/>
                    </a:cxn>
                    <a:cxn ang="0">
                      <a:pos x="343" y="596"/>
                    </a:cxn>
                    <a:cxn ang="0">
                      <a:pos x="409" y="492"/>
                    </a:cxn>
                    <a:cxn ang="0">
                      <a:pos x="479" y="382"/>
                    </a:cxn>
                    <a:cxn ang="0">
                      <a:pos x="468" y="240"/>
                    </a:cxn>
                    <a:cxn ang="0">
                      <a:pos x="311" y="12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16" h="70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5" y="5"/>
                      </a:lnTo>
                      <a:lnTo>
                        <a:pt x="25" y="7"/>
                      </a:lnTo>
                      <a:lnTo>
                        <a:pt x="34" y="11"/>
                      </a:lnTo>
                      <a:lnTo>
                        <a:pt x="45" y="15"/>
                      </a:lnTo>
                      <a:lnTo>
                        <a:pt x="58" y="19"/>
                      </a:lnTo>
                      <a:lnTo>
                        <a:pt x="75" y="24"/>
                      </a:lnTo>
                      <a:lnTo>
                        <a:pt x="90" y="29"/>
                      </a:lnTo>
                      <a:lnTo>
                        <a:pt x="108" y="35"/>
                      </a:lnTo>
                      <a:lnTo>
                        <a:pt x="127" y="39"/>
                      </a:lnTo>
                      <a:lnTo>
                        <a:pt x="149" y="44"/>
                      </a:lnTo>
                      <a:lnTo>
                        <a:pt x="172" y="50"/>
                      </a:lnTo>
                      <a:lnTo>
                        <a:pt x="195" y="56"/>
                      </a:lnTo>
                      <a:lnTo>
                        <a:pt x="220" y="62"/>
                      </a:lnTo>
                      <a:lnTo>
                        <a:pt x="246" y="67"/>
                      </a:lnTo>
                      <a:lnTo>
                        <a:pt x="274" y="73"/>
                      </a:lnTo>
                      <a:lnTo>
                        <a:pt x="302" y="77"/>
                      </a:lnTo>
                      <a:lnTo>
                        <a:pt x="332" y="83"/>
                      </a:lnTo>
                      <a:lnTo>
                        <a:pt x="363" y="88"/>
                      </a:lnTo>
                      <a:lnTo>
                        <a:pt x="395" y="93"/>
                      </a:lnTo>
                      <a:lnTo>
                        <a:pt x="428" y="96"/>
                      </a:lnTo>
                      <a:lnTo>
                        <a:pt x="463" y="101"/>
                      </a:lnTo>
                      <a:lnTo>
                        <a:pt x="498" y="105"/>
                      </a:lnTo>
                      <a:lnTo>
                        <a:pt x="534" y="107"/>
                      </a:lnTo>
                      <a:lnTo>
                        <a:pt x="570" y="111"/>
                      </a:lnTo>
                      <a:lnTo>
                        <a:pt x="608" y="113"/>
                      </a:lnTo>
                      <a:lnTo>
                        <a:pt x="648" y="114"/>
                      </a:lnTo>
                      <a:lnTo>
                        <a:pt x="686" y="115"/>
                      </a:lnTo>
                      <a:lnTo>
                        <a:pt x="725" y="115"/>
                      </a:lnTo>
                      <a:lnTo>
                        <a:pt x="767" y="114"/>
                      </a:lnTo>
                      <a:lnTo>
                        <a:pt x="759" y="136"/>
                      </a:lnTo>
                      <a:lnTo>
                        <a:pt x="752" y="157"/>
                      </a:lnTo>
                      <a:lnTo>
                        <a:pt x="745" y="176"/>
                      </a:lnTo>
                      <a:lnTo>
                        <a:pt x="738" y="194"/>
                      </a:lnTo>
                      <a:lnTo>
                        <a:pt x="729" y="212"/>
                      </a:lnTo>
                      <a:lnTo>
                        <a:pt x="720" y="228"/>
                      </a:lnTo>
                      <a:lnTo>
                        <a:pt x="710" y="246"/>
                      </a:lnTo>
                      <a:lnTo>
                        <a:pt x="700" y="264"/>
                      </a:lnTo>
                      <a:lnTo>
                        <a:pt x="698" y="266"/>
                      </a:lnTo>
                      <a:lnTo>
                        <a:pt x="702" y="270"/>
                      </a:lnTo>
                      <a:lnTo>
                        <a:pt x="708" y="275"/>
                      </a:lnTo>
                      <a:lnTo>
                        <a:pt x="718" y="278"/>
                      </a:lnTo>
                      <a:lnTo>
                        <a:pt x="732" y="284"/>
                      </a:lnTo>
                      <a:lnTo>
                        <a:pt x="749" y="288"/>
                      </a:lnTo>
                      <a:lnTo>
                        <a:pt x="768" y="294"/>
                      </a:lnTo>
                      <a:lnTo>
                        <a:pt x="789" y="300"/>
                      </a:lnTo>
                      <a:lnTo>
                        <a:pt x="814" y="304"/>
                      </a:lnTo>
                      <a:lnTo>
                        <a:pt x="840" y="312"/>
                      </a:lnTo>
                      <a:lnTo>
                        <a:pt x="868" y="316"/>
                      </a:lnTo>
                      <a:lnTo>
                        <a:pt x="897" y="322"/>
                      </a:lnTo>
                      <a:lnTo>
                        <a:pt x="930" y="328"/>
                      </a:lnTo>
                      <a:lnTo>
                        <a:pt x="962" y="334"/>
                      </a:lnTo>
                      <a:lnTo>
                        <a:pt x="996" y="339"/>
                      </a:lnTo>
                      <a:lnTo>
                        <a:pt x="1031" y="345"/>
                      </a:lnTo>
                      <a:lnTo>
                        <a:pt x="1065" y="350"/>
                      </a:lnTo>
                      <a:lnTo>
                        <a:pt x="1101" y="354"/>
                      </a:lnTo>
                      <a:lnTo>
                        <a:pt x="1139" y="358"/>
                      </a:lnTo>
                      <a:lnTo>
                        <a:pt x="1173" y="363"/>
                      </a:lnTo>
                      <a:lnTo>
                        <a:pt x="1210" y="365"/>
                      </a:lnTo>
                      <a:lnTo>
                        <a:pt x="1245" y="369"/>
                      </a:lnTo>
                      <a:lnTo>
                        <a:pt x="1280" y="370"/>
                      </a:lnTo>
                      <a:lnTo>
                        <a:pt x="1314" y="372"/>
                      </a:lnTo>
                      <a:lnTo>
                        <a:pt x="1349" y="373"/>
                      </a:lnTo>
                      <a:lnTo>
                        <a:pt x="1380" y="373"/>
                      </a:lnTo>
                      <a:lnTo>
                        <a:pt x="1409" y="372"/>
                      </a:lnTo>
                      <a:lnTo>
                        <a:pt x="1439" y="370"/>
                      </a:lnTo>
                      <a:lnTo>
                        <a:pt x="1466" y="369"/>
                      </a:lnTo>
                      <a:lnTo>
                        <a:pt x="1490" y="364"/>
                      </a:lnTo>
                      <a:lnTo>
                        <a:pt x="1512" y="359"/>
                      </a:lnTo>
                      <a:lnTo>
                        <a:pt x="1533" y="354"/>
                      </a:lnTo>
                      <a:lnTo>
                        <a:pt x="1524" y="376"/>
                      </a:lnTo>
                      <a:lnTo>
                        <a:pt x="1512" y="401"/>
                      </a:lnTo>
                      <a:lnTo>
                        <a:pt x="1498" y="426"/>
                      </a:lnTo>
                      <a:lnTo>
                        <a:pt x="1482" y="452"/>
                      </a:lnTo>
                      <a:lnTo>
                        <a:pt x="1463" y="477"/>
                      </a:lnTo>
                      <a:lnTo>
                        <a:pt x="1444" y="501"/>
                      </a:lnTo>
                      <a:lnTo>
                        <a:pt x="1423" y="523"/>
                      </a:lnTo>
                      <a:lnTo>
                        <a:pt x="1400" y="543"/>
                      </a:lnTo>
                      <a:lnTo>
                        <a:pt x="1429" y="550"/>
                      </a:lnTo>
                      <a:lnTo>
                        <a:pt x="1460" y="558"/>
                      </a:lnTo>
                      <a:lnTo>
                        <a:pt x="1494" y="562"/>
                      </a:lnTo>
                      <a:lnTo>
                        <a:pt x="1526" y="568"/>
                      </a:lnTo>
                      <a:lnTo>
                        <a:pt x="1563" y="573"/>
                      </a:lnTo>
                      <a:lnTo>
                        <a:pt x="1600" y="578"/>
                      </a:lnTo>
                      <a:lnTo>
                        <a:pt x="1640" y="580"/>
                      </a:lnTo>
                      <a:lnTo>
                        <a:pt x="1679" y="584"/>
                      </a:lnTo>
                      <a:lnTo>
                        <a:pt x="1721" y="585"/>
                      </a:lnTo>
                      <a:lnTo>
                        <a:pt x="1763" y="586"/>
                      </a:lnTo>
                      <a:lnTo>
                        <a:pt x="1806" y="586"/>
                      </a:lnTo>
                      <a:lnTo>
                        <a:pt x="1849" y="586"/>
                      </a:lnTo>
                      <a:lnTo>
                        <a:pt x="1894" y="584"/>
                      </a:lnTo>
                      <a:lnTo>
                        <a:pt x="1937" y="581"/>
                      </a:lnTo>
                      <a:lnTo>
                        <a:pt x="1982" y="579"/>
                      </a:lnTo>
                      <a:lnTo>
                        <a:pt x="2027" y="574"/>
                      </a:lnTo>
                      <a:lnTo>
                        <a:pt x="2071" y="568"/>
                      </a:lnTo>
                      <a:lnTo>
                        <a:pt x="2117" y="564"/>
                      </a:lnTo>
                      <a:lnTo>
                        <a:pt x="2161" y="556"/>
                      </a:lnTo>
                      <a:lnTo>
                        <a:pt x="2205" y="548"/>
                      </a:lnTo>
                      <a:lnTo>
                        <a:pt x="2248" y="540"/>
                      </a:lnTo>
                      <a:lnTo>
                        <a:pt x="2291" y="529"/>
                      </a:lnTo>
                      <a:lnTo>
                        <a:pt x="2333" y="520"/>
                      </a:lnTo>
                      <a:lnTo>
                        <a:pt x="2374" y="508"/>
                      </a:lnTo>
                      <a:lnTo>
                        <a:pt x="2415" y="493"/>
                      </a:lnTo>
                      <a:lnTo>
                        <a:pt x="2453" y="480"/>
                      </a:lnTo>
                      <a:lnTo>
                        <a:pt x="2491" y="465"/>
                      </a:lnTo>
                      <a:lnTo>
                        <a:pt x="2529" y="447"/>
                      </a:lnTo>
                      <a:lnTo>
                        <a:pt x="2563" y="430"/>
                      </a:lnTo>
                      <a:lnTo>
                        <a:pt x="2596" y="411"/>
                      </a:lnTo>
                      <a:lnTo>
                        <a:pt x="2627" y="392"/>
                      </a:lnTo>
                      <a:lnTo>
                        <a:pt x="2657" y="371"/>
                      </a:lnTo>
                      <a:lnTo>
                        <a:pt x="2663" y="383"/>
                      </a:lnTo>
                      <a:lnTo>
                        <a:pt x="2671" y="395"/>
                      </a:lnTo>
                      <a:lnTo>
                        <a:pt x="2682" y="405"/>
                      </a:lnTo>
                      <a:lnTo>
                        <a:pt x="2695" y="413"/>
                      </a:lnTo>
                      <a:lnTo>
                        <a:pt x="2707" y="420"/>
                      </a:lnTo>
                      <a:lnTo>
                        <a:pt x="2721" y="424"/>
                      </a:lnTo>
                      <a:lnTo>
                        <a:pt x="2737" y="428"/>
                      </a:lnTo>
                      <a:lnTo>
                        <a:pt x="2753" y="429"/>
                      </a:lnTo>
                      <a:lnTo>
                        <a:pt x="2769" y="429"/>
                      </a:lnTo>
                      <a:lnTo>
                        <a:pt x="2785" y="428"/>
                      </a:lnTo>
                      <a:lnTo>
                        <a:pt x="2798" y="426"/>
                      </a:lnTo>
                      <a:lnTo>
                        <a:pt x="2813" y="421"/>
                      </a:lnTo>
                      <a:lnTo>
                        <a:pt x="2826" y="415"/>
                      </a:lnTo>
                      <a:lnTo>
                        <a:pt x="2836" y="409"/>
                      </a:lnTo>
                      <a:lnTo>
                        <a:pt x="2845" y="398"/>
                      </a:lnTo>
                      <a:lnTo>
                        <a:pt x="2852" y="390"/>
                      </a:lnTo>
                      <a:lnTo>
                        <a:pt x="2871" y="402"/>
                      </a:lnTo>
                      <a:lnTo>
                        <a:pt x="2892" y="409"/>
                      </a:lnTo>
                      <a:lnTo>
                        <a:pt x="2914" y="411"/>
                      </a:lnTo>
                      <a:lnTo>
                        <a:pt x="2934" y="409"/>
                      </a:lnTo>
                      <a:lnTo>
                        <a:pt x="2953" y="403"/>
                      </a:lnTo>
                      <a:lnTo>
                        <a:pt x="2972" y="392"/>
                      </a:lnTo>
                      <a:lnTo>
                        <a:pt x="2987" y="380"/>
                      </a:lnTo>
                      <a:lnTo>
                        <a:pt x="2997" y="364"/>
                      </a:lnTo>
                      <a:lnTo>
                        <a:pt x="3010" y="376"/>
                      </a:lnTo>
                      <a:lnTo>
                        <a:pt x="3026" y="388"/>
                      </a:lnTo>
                      <a:lnTo>
                        <a:pt x="3041" y="398"/>
                      </a:lnTo>
                      <a:lnTo>
                        <a:pt x="3059" y="407"/>
                      </a:lnTo>
                      <a:lnTo>
                        <a:pt x="3076" y="411"/>
                      </a:lnTo>
                      <a:lnTo>
                        <a:pt x="3096" y="411"/>
                      </a:lnTo>
                      <a:lnTo>
                        <a:pt x="3117" y="405"/>
                      </a:lnTo>
                      <a:lnTo>
                        <a:pt x="3137" y="392"/>
                      </a:lnTo>
                      <a:lnTo>
                        <a:pt x="3156" y="405"/>
                      </a:lnTo>
                      <a:lnTo>
                        <a:pt x="3176" y="419"/>
                      </a:lnTo>
                      <a:lnTo>
                        <a:pt x="3196" y="432"/>
                      </a:lnTo>
                      <a:lnTo>
                        <a:pt x="3214" y="446"/>
                      </a:lnTo>
                      <a:lnTo>
                        <a:pt x="3234" y="459"/>
                      </a:lnTo>
                      <a:lnTo>
                        <a:pt x="3255" y="472"/>
                      </a:lnTo>
                      <a:lnTo>
                        <a:pt x="3276" y="485"/>
                      </a:lnTo>
                      <a:lnTo>
                        <a:pt x="3298" y="498"/>
                      </a:lnTo>
                      <a:lnTo>
                        <a:pt x="3320" y="510"/>
                      </a:lnTo>
                      <a:lnTo>
                        <a:pt x="3344" y="522"/>
                      </a:lnTo>
                      <a:lnTo>
                        <a:pt x="3370" y="533"/>
                      </a:lnTo>
                      <a:lnTo>
                        <a:pt x="3394" y="543"/>
                      </a:lnTo>
                      <a:lnTo>
                        <a:pt x="3423" y="554"/>
                      </a:lnTo>
                      <a:lnTo>
                        <a:pt x="3451" y="564"/>
                      </a:lnTo>
                      <a:lnTo>
                        <a:pt x="3482" y="573"/>
                      </a:lnTo>
                      <a:lnTo>
                        <a:pt x="3515" y="579"/>
                      </a:lnTo>
                      <a:lnTo>
                        <a:pt x="3549" y="586"/>
                      </a:lnTo>
                      <a:lnTo>
                        <a:pt x="3586" y="592"/>
                      </a:lnTo>
                      <a:lnTo>
                        <a:pt x="3623" y="598"/>
                      </a:lnTo>
                      <a:lnTo>
                        <a:pt x="3665" y="600"/>
                      </a:lnTo>
                      <a:lnTo>
                        <a:pt x="3707" y="603"/>
                      </a:lnTo>
                      <a:lnTo>
                        <a:pt x="3752" y="604"/>
                      </a:lnTo>
                      <a:lnTo>
                        <a:pt x="3800" y="604"/>
                      </a:lnTo>
                      <a:lnTo>
                        <a:pt x="3851" y="602"/>
                      </a:lnTo>
                      <a:lnTo>
                        <a:pt x="3905" y="598"/>
                      </a:lnTo>
                      <a:lnTo>
                        <a:pt x="3963" y="593"/>
                      </a:lnTo>
                      <a:lnTo>
                        <a:pt x="4022" y="586"/>
                      </a:lnTo>
                      <a:lnTo>
                        <a:pt x="4086" y="579"/>
                      </a:lnTo>
                      <a:lnTo>
                        <a:pt x="4153" y="568"/>
                      </a:lnTo>
                      <a:lnTo>
                        <a:pt x="4224" y="556"/>
                      </a:lnTo>
                      <a:lnTo>
                        <a:pt x="4297" y="543"/>
                      </a:lnTo>
                      <a:lnTo>
                        <a:pt x="4375" y="527"/>
                      </a:lnTo>
                      <a:lnTo>
                        <a:pt x="4371" y="516"/>
                      </a:lnTo>
                      <a:lnTo>
                        <a:pt x="4362" y="501"/>
                      </a:lnTo>
                      <a:lnTo>
                        <a:pt x="4349" y="482"/>
                      </a:lnTo>
                      <a:lnTo>
                        <a:pt x="4335" y="461"/>
                      </a:lnTo>
                      <a:lnTo>
                        <a:pt x="4321" y="441"/>
                      </a:lnTo>
                      <a:lnTo>
                        <a:pt x="4306" y="423"/>
                      </a:lnTo>
                      <a:lnTo>
                        <a:pt x="4295" y="408"/>
                      </a:lnTo>
                      <a:lnTo>
                        <a:pt x="4285" y="396"/>
                      </a:lnTo>
                      <a:lnTo>
                        <a:pt x="4289" y="397"/>
                      </a:lnTo>
                      <a:lnTo>
                        <a:pt x="4295" y="397"/>
                      </a:lnTo>
                      <a:lnTo>
                        <a:pt x="4302" y="398"/>
                      </a:lnTo>
                      <a:lnTo>
                        <a:pt x="4311" y="398"/>
                      </a:lnTo>
                      <a:lnTo>
                        <a:pt x="4322" y="401"/>
                      </a:lnTo>
                      <a:lnTo>
                        <a:pt x="4334" y="401"/>
                      </a:lnTo>
                      <a:lnTo>
                        <a:pt x="4349" y="402"/>
                      </a:lnTo>
                      <a:lnTo>
                        <a:pt x="4365" y="403"/>
                      </a:lnTo>
                      <a:lnTo>
                        <a:pt x="4383" y="404"/>
                      </a:lnTo>
                      <a:lnTo>
                        <a:pt x="4401" y="404"/>
                      </a:lnTo>
                      <a:lnTo>
                        <a:pt x="4423" y="405"/>
                      </a:lnTo>
                      <a:lnTo>
                        <a:pt x="4445" y="405"/>
                      </a:lnTo>
                      <a:lnTo>
                        <a:pt x="4470" y="405"/>
                      </a:lnTo>
                      <a:lnTo>
                        <a:pt x="4495" y="404"/>
                      </a:lnTo>
                      <a:lnTo>
                        <a:pt x="4521" y="403"/>
                      </a:lnTo>
                      <a:lnTo>
                        <a:pt x="4549" y="402"/>
                      </a:lnTo>
                      <a:lnTo>
                        <a:pt x="4578" y="401"/>
                      </a:lnTo>
                      <a:lnTo>
                        <a:pt x="4608" y="398"/>
                      </a:lnTo>
                      <a:lnTo>
                        <a:pt x="4639" y="395"/>
                      </a:lnTo>
                      <a:lnTo>
                        <a:pt x="4671" y="392"/>
                      </a:lnTo>
                      <a:lnTo>
                        <a:pt x="4704" y="388"/>
                      </a:lnTo>
                      <a:lnTo>
                        <a:pt x="4738" y="382"/>
                      </a:lnTo>
                      <a:lnTo>
                        <a:pt x="4773" y="376"/>
                      </a:lnTo>
                      <a:lnTo>
                        <a:pt x="4809" y="370"/>
                      </a:lnTo>
                      <a:lnTo>
                        <a:pt x="4846" y="361"/>
                      </a:lnTo>
                      <a:lnTo>
                        <a:pt x="4883" y="353"/>
                      </a:lnTo>
                      <a:lnTo>
                        <a:pt x="4920" y="344"/>
                      </a:lnTo>
                      <a:lnTo>
                        <a:pt x="4959" y="333"/>
                      </a:lnTo>
                      <a:lnTo>
                        <a:pt x="4998" y="321"/>
                      </a:lnTo>
                      <a:lnTo>
                        <a:pt x="5037" y="308"/>
                      </a:lnTo>
                      <a:lnTo>
                        <a:pt x="5077" y="295"/>
                      </a:lnTo>
                      <a:lnTo>
                        <a:pt x="5071" y="277"/>
                      </a:lnTo>
                      <a:lnTo>
                        <a:pt x="5065" y="258"/>
                      </a:lnTo>
                      <a:lnTo>
                        <a:pt x="5057" y="238"/>
                      </a:lnTo>
                      <a:lnTo>
                        <a:pt x="5048" y="218"/>
                      </a:lnTo>
                      <a:lnTo>
                        <a:pt x="5038" y="197"/>
                      </a:lnTo>
                      <a:lnTo>
                        <a:pt x="5028" y="180"/>
                      </a:lnTo>
                      <a:lnTo>
                        <a:pt x="5019" y="163"/>
                      </a:lnTo>
                      <a:lnTo>
                        <a:pt x="5008" y="150"/>
                      </a:lnTo>
                      <a:lnTo>
                        <a:pt x="5036" y="153"/>
                      </a:lnTo>
                      <a:lnTo>
                        <a:pt x="5064" y="157"/>
                      </a:lnTo>
                      <a:lnTo>
                        <a:pt x="5091" y="158"/>
                      </a:lnTo>
                      <a:lnTo>
                        <a:pt x="5117" y="161"/>
                      </a:lnTo>
                      <a:lnTo>
                        <a:pt x="5143" y="162"/>
                      </a:lnTo>
                      <a:lnTo>
                        <a:pt x="5171" y="162"/>
                      </a:lnTo>
                      <a:lnTo>
                        <a:pt x="5195" y="162"/>
                      </a:lnTo>
                      <a:lnTo>
                        <a:pt x="5222" y="161"/>
                      </a:lnTo>
                      <a:lnTo>
                        <a:pt x="5247" y="159"/>
                      </a:lnTo>
                      <a:lnTo>
                        <a:pt x="5272" y="158"/>
                      </a:lnTo>
                      <a:lnTo>
                        <a:pt x="5297" y="157"/>
                      </a:lnTo>
                      <a:lnTo>
                        <a:pt x="5322" y="153"/>
                      </a:lnTo>
                      <a:lnTo>
                        <a:pt x="5345" y="150"/>
                      </a:lnTo>
                      <a:lnTo>
                        <a:pt x="5369" y="147"/>
                      </a:lnTo>
                      <a:lnTo>
                        <a:pt x="5393" y="144"/>
                      </a:lnTo>
                      <a:lnTo>
                        <a:pt x="5416" y="139"/>
                      </a:lnTo>
                      <a:lnTo>
                        <a:pt x="5411" y="140"/>
                      </a:lnTo>
                      <a:lnTo>
                        <a:pt x="5399" y="146"/>
                      </a:lnTo>
                      <a:lnTo>
                        <a:pt x="5381" y="156"/>
                      </a:lnTo>
                      <a:lnTo>
                        <a:pt x="5357" y="169"/>
                      </a:lnTo>
                      <a:lnTo>
                        <a:pt x="5331" y="184"/>
                      </a:lnTo>
                      <a:lnTo>
                        <a:pt x="5301" y="203"/>
                      </a:lnTo>
                      <a:lnTo>
                        <a:pt x="5272" y="224"/>
                      </a:lnTo>
                      <a:lnTo>
                        <a:pt x="5241" y="247"/>
                      </a:lnTo>
                      <a:lnTo>
                        <a:pt x="5214" y="272"/>
                      </a:lnTo>
                      <a:lnTo>
                        <a:pt x="5190" y="300"/>
                      </a:lnTo>
                      <a:lnTo>
                        <a:pt x="5172" y="328"/>
                      </a:lnTo>
                      <a:lnTo>
                        <a:pt x="5159" y="358"/>
                      </a:lnTo>
                      <a:lnTo>
                        <a:pt x="5153" y="390"/>
                      </a:lnTo>
                      <a:lnTo>
                        <a:pt x="5158" y="422"/>
                      </a:lnTo>
                      <a:lnTo>
                        <a:pt x="5172" y="454"/>
                      </a:lnTo>
                      <a:lnTo>
                        <a:pt x="5197" y="489"/>
                      </a:lnTo>
                      <a:lnTo>
                        <a:pt x="5211" y="503"/>
                      </a:lnTo>
                      <a:lnTo>
                        <a:pt x="5228" y="520"/>
                      </a:lnTo>
                      <a:lnTo>
                        <a:pt x="5245" y="540"/>
                      </a:lnTo>
                      <a:lnTo>
                        <a:pt x="5262" y="561"/>
                      </a:lnTo>
                      <a:lnTo>
                        <a:pt x="5280" y="585"/>
                      </a:lnTo>
                      <a:lnTo>
                        <a:pt x="5295" y="610"/>
                      </a:lnTo>
                      <a:lnTo>
                        <a:pt x="5310" y="637"/>
                      </a:lnTo>
                      <a:lnTo>
                        <a:pt x="5322" y="666"/>
                      </a:lnTo>
                      <a:lnTo>
                        <a:pt x="5289" y="668"/>
                      </a:lnTo>
                      <a:lnTo>
                        <a:pt x="5248" y="671"/>
                      </a:lnTo>
                      <a:lnTo>
                        <a:pt x="5202" y="672"/>
                      </a:lnTo>
                      <a:lnTo>
                        <a:pt x="5146" y="674"/>
                      </a:lnTo>
                      <a:lnTo>
                        <a:pt x="5086" y="675"/>
                      </a:lnTo>
                      <a:lnTo>
                        <a:pt x="5019" y="678"/>
                      </a:lnTo>
                      <a:lnTo>
                        <a:pt x="4948" y="680"/>
                      </a:lnTo>
                      <a:lnTo>
                        <a:pt x="4870" y="681"/>
                      </a:lnTo>
                      <a:lnTo>
                        <a:pt x="4789" y="684"/>
                      </a:lnTo>
                      <a:lnTo>
                        <a:pt x="4704" y="685"/>
                      </a:lnTo>
                      <a:lnTo>
                        <a:pt x="4615" y="686"/>
                      </a:lnTo>
                      <a:lnTo>
                        <a:pt x="4523" y="687"/>
                      </a:lnTo>
                      <a:lnTo>
                        <a:pt x="4429" y="690"/>
                      </a:lnTo>
                      <a:lnTo>
                        <a:pt x="4333" y="691"/>
                      </a:lnTo>
                      <a:lnTo>
                        <a:pt x="4235" y="692"/>
                      </a:lnTo>
                      <a:lnTo>
                        <a:pt x="4138" y="693"/>
                      </a:lnTo>
                      <a:lnTo>
                        <a:pt x="4041" y="694"/>
                      </a:lnTo>
                      <a:lnTo>
                        <a:pt x="3942" y="694"/>
                      </a:lnTo>
                      <a:lnTo>
                        <a:pt x="3846" y="696"/>
                      </a:lnTo>
                      <a:lnTo>
                        <a:pt x="3749" y="697"/>
                      </a:lnTo>
                      <a:lnTo>
                        <a:pt x="3654" y="698"/>
                      </a:lnTo>
                      <a:lnTo>
                        <a:pt x="3561" y="699"/>
                      </a:lnTo>
                      <a:lnTo>
                        <a:pt x="3473" y="699"/>
                      </a:lnTo>
                      <a:lnTo>
                        <a:pt x="3386" y="700"/>
                      </a:lnTo>
                      <a:lnTo>
                        <a:pt x="3304" y="700"/>
                      </a:lnTo>
                      <a:lnTo>
                        <a:pt x="3225" y="701"/>
                      </a:lnTo>
                      <a:lnTo>
                        <a:pt x="3152" y="701"/>
                      </a:lnTo>
                      <a:lnTo>
                        <a:pt x="3083" y="701"/>
                      </a:lnTo>
                      <a:lnTo>
                        <a:pt x="3019" y="703"/>
                      </a:lnTo>
                      <a:lnTo>
                        <a:pt x="2964" y="703"/>
                      </a:lnTo>
                      <a:lnTo>
                        <a:pt x="2914" y="703"/>
                      </a:lnTo>
                      <a:lnTo>
                        <a:pt x="2871" y="703"/>
                      </a:lnTo>
                      <a:lnTo>
                        <a:pt x="2829" y="703"/>
                      </a:lnTo>
                      <a:lnTo>
                        <a:pt x="2777" y="703"/>
                      </a:lnTo>
                      <a:lnTo>
                        <a:pt x="2718" y="701"/>
                      </a:lnTo>
                      <a:lnTo>
                        <a:pt x="2650" y="701"/>
                      </a:lnTo>
                      <a:lnTo>
                        <a:pt x="2576" y="700"/>
                      </a:lnTo>
                      <a:lnTo>
                        <a:pt x="2497" y="699"/>
                      </a:lnTo>
                      <a:lnTo>
                        <a:pt x="2411" y="698"/>
                      </a:lnTo>
                      <a:lnTo>
                        <a:pt x="2322" y="696"/>
                      </a:lnTo>
                      <a:lnTo>
                        <a:pt x="2227" y="694"/>
                      </a:lnTo>
                      <a:lnTo>
                        <a:pt x="2129" y="693"/>
                      </a:lnTo>
                      <a:lnTo>
                        <a:pt x="2029" y="691"/>
                      </a:lnTo>
                      <a:lnTo>
                        <a:pt x="1925" y="690"/>
                      </a:lnTo>
                      <a:lnTo>
                        <a:pt x="1821" y="686"/>
                      </a:lnTo>
                      <a:lnTo>
                        <a:pt x="1715" y="685"/>
                      </a:lnTo>
                      <a:lnTo>
                        <a:pt x="1608" y="682"/>
                      </a:lnTo>
                      <a:lnTo>
                        <a:pt x="1502" y="679"/>
                      </a:lnTo>
                      <a:lnTo>
                        <a:pt x="1396" y="677"/>
                      </a:lnTo>
                      <a:lnTo>
                        <a:pt x="1293" y="674"/>
                      </a:lnTo>
                      <a:lnTo>
                        <a:pt x="1191" y="672"/>
                      </a:lnTo>
                      <a:lnTo>
                        <a:pt x="1091" y="669"/>
                      </a:lnTo>
                      <a:lnTo>
                        <a:pt x="995" y="666"/>
                      </a:lnTo>
                      <a:lnTo>
                        <a:pt x="903" y="662"/>
                      </a:lnTo>
                      <a:lnTo>
                        <a:pt x="815" y="660"/>
                      </a:lnTo>
                      <a:lnTo>
                        <a:pt x="732" y="655"/>
                      </a:lnTo>
                      <a:lnTo>
                        <a:pt x="655" y="652"/>
                      </a:lnTo>
                      <a:lnTo>
                        <a:pt x="585" y="649"/>
                      </a:lnTo>
                      <a:lnTo>
                        <a:pt x="521" y="644"/>
                      </a:lnTo>
                      <a:lnTo>
                        <a:pt x="464" y="641"/>
                      </a:lnTo>
                      <a:lnTo>
                        <a:pt x="417" y="637"/>
                      </a:lnTo>
                      <a:lnTo>
                        <a:pt x="377" y="633"/>
                      </a:lnTo>
                      <a:lnTo>
                        <a:pt x="348" y="630"/>
                      </a:lnTo>
                      <a:lnTo>
                        <a:pt x="330" y="625"/>
                      </a:lnTo>
                      <a:lnTo>
                        <a:pt x="334" y="611"/>
                      </a:lnTo>
                      <a:lnTo>
                        <a:pt x="343" y="596"/>
                      </a:lnTo>
                      <a:lnTo>
                        <a:pt x="352" y="579"/>
                      </a:lnTo>
                      <a:lnTo>
                        <a:pt x="361" y="562"/>
                      </a:lnTo>
                      <a:lnTo>
                        <a:pt x="373" y="546"/>
                      </a:lnTo>
                      <a:lnTo>
                        <a:pt x="384" y="528"/>
                      </a:lnTo>
                      <a:lnTo>
                        <a:pt x="396" y="510"/>
                      </a:lnTo>
                      <a:lnTo>
                        <a:pt x="409" y="492"/>
                      </a:lnTo>
                      <a:lnTo>
                        <a:pt x="421" y="474"/>
                      </a:lnTo>
                      <a:lnTo>
                        <a:pt x="433" y="455"/>
                      </a:lnTo>
                      <a:lnTo>
                        <a:pt x="446" y="438"/>
                      </a:lnTo>
                      <a:lnTo>
                        <a:pt x="459" y="419"/>
                      </a:lnTo>
                      <a:lnTo>
                        <a:pt x="469" y="401"/>
                      </a:lnTo>
                      <a:lnTo>
                        <a:pt x="479" y="382"/>
                      </a:lnTo>
                      <a:lnTo>
                        <a:pt x="489" y="364"/>
                      </a:lnTo>
                      <a:lnTo>
                        <a:pt x="497" y="347"/>
                      </a:lnTo>
                      <a:lnTo>
                        <a:pt x="495" y="316"/>
                      </a:lnTo>
                      <a:lnTo>
                        <a:pt x="490" y="288"/>
                      </a:lnTo>
                      <a:lnTo>
                        <a:pt x="481" y="263"/>
                      </a:lnTo>
                      <a:lnTo>
                        <a:pt x="468" y="240"/>
                      </a:lnTo>
                      <a:lnTo>
                        <a:pt x="452" y="219"/>
                      </a:lnTo>
                      <a:lnTo>
                        <a:pt x="432" y="199"/>
                      </a:lnTo>
                      <a:lnTo>
                        <a:pt x="408" y="181"/>
                      </a:lnTo>
                      <a:lnTo>
                        <a:pt x="380" y="163"/>
                      </a:lnTo>
                      <a:lnTo>
                        <a:pt x="348" y="145"/>
                      </a:lnTo>
                      <a:lnTo>
                        <a:pt x="311" y="127"/>
                      </a:lnTo>
                      <a:lnTo>
                        <a:pt x="272" y="109"/>
                      </a:lnTo>
                      <a:lnTo>
                        <a:pt x="227" y="92"/>
                      </a:lnTo>
                      <a:lnTo>
                        <a:pt x="177" y="71"/>
                      </a:lnTo>
                      <a:lnTo>
                        <a:pt x="123" y="49"/>
                      </a:lnTo>
                      <a:lnTo>
                        <a:pt x="64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A6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6" name="Freeform 1240"/>
                <p:cNvSpPr>
                  <a:spLocks/>
                </p:cNvSpPr>
                <p:nvPr/>
              </p:nvSpPr>
              <p:spPr bwMode="auto">
                <a:xfrm>
                  <a:off x="2967" y="3391"/>
                  <a:ext cx="202" cy="41"/>
                </a:xfrm>
                <a:custGeom>
                  <a:avLst/>
                  <a:gdLst/>
                  <a:ahLst/>
                  <a:cxnLst>
                    <a:cxn ang="0">
                      <a:pos x="775" y="114"/>
                    </a:cxn>
                    <a:cxn ang="0">
                      <a:pos x="694" y="114"/>
                    </a:cxn>
                    <a:cxn ang="0">
                      <a:pos x="616" y="114"/>
                    </a:cxn>
                    <a:cxn ang="0">
                      <a:pos x="543" y="108"/>
                    </a:cxn>
                    <a:cxn ang="0">
                      <a:pos x="472" y="102"/>
                    </a:cxn>
                    <a:cxn ang="0">
                      <a:pos x="406" y="94"/>
                    </a:cxn>
                    <a:cxn ang="0">
                      <a:pos x="344" y="84"/>
                    </a:cxn>
                    <a:cxn ang="0">
                      <a:pos x="286" y="74"/>
                    </a:cxn>
                    <a:cxn ang="0">
                      <a:pos x="232" y="63"/>
                    </a:cxn>
                    <a:cxn ang="0">
                      <a:pos x="185" y="50"/>
                    </a:cxn>
                    <a:cxn ang="0">
                      <a:pos x="142" y="40"/>
                    </a:cxn>
                    <a:cxn ang="0">
                      <a:pos x="106" y="31"/>
                    </a:cxn>
                    <a:cxn ang="0">
                      <a:pos x="73" y="20"/>
                    </a:cxn>
                    <a:cxn ang="0">
                      <a:pos x="50" y="13"/>
                    </a:cxn>
                    <a:cxn ang="0">
                      <a:pos x="31" y="7"/>
                    </a:cxn>
                    <a:cxn ang="0">
                      <a:pos x="22" y="3"/>
                    </a:cxn>
                    <a:cxn ang="0">
                      <a:pos x="16" y="1"/>
                    </a:cxn>
                    <a:cxn ang="0">
                      <a:pos x="4" y="50"/>
                    </a:cxn>
                    <a:cxn ang="0">
                      <a:pos x="16" y="55"/>
                    </a:cxn>
                    <a:cxn ang="0">
                      <a:pos x="35" y="61"/>
                    </a:cxn>
                    <a:cxn ang="0">
                      <a:pos x="60" y="70"/>
                    </a:cxn>
                    <a:cxn ang="0">
                      <a:pos x="92" y="80"/>
                    </a:cxn>
                    <a:cxn ang="0">
                      <a:pos x="129" y="90"/>
                    </a:cxn>
                    <a:cxn ang="0">
                      <a:pos x="174" y="101"/>
                    </a:cxn>
                    <a:cxn ang="0">
                      <a:pos x="223" y="113"/>
                    </a:cxn>
                    <a:cxn ang="0">
                      <a:pos x="277" y="124"/>
                    </a:cxn>
                    <a:cxn ang="0">
                      <a:pos x="335" y="134"/>
                    </a:cxn>
                    <a:cxn ang="0">
                      <a:pos x="400" y="144"/>
                    </a:cxn>
                    <a:cxn ang="0">
                      <a:pos x="469" y="152"/>
                    </a:cxn>
                    <a:cxn ang="0">
                      <a:pos x="540" y="159"/>
                    </a:cxn>
                    <a:cxn ang="0">
                      <a:pos x="616" y="164"/>
                    </a:cxn>
                    <a:cxn ang="0">
                      <a:pos x="694" y="166"/>
                    </a:cxn>
                    <a:cxn ang="0">
                      <a:pos x="775" y="165"/>
                    </a:cxn>
                    <a:cxn ang="0">
                      <a:pos x="798" y="147"/>
                    </a:cxn>
                    <a:cxn ang="0">
                      <a:pos x="775" y="114"/>
                    </a:cxn>
                  </a:cxnLst>
                  <a:rect l="0" t="0" r="r" b="b"/>
                  <a:pathLst>
                    <a:path w="808" h="166">
                      <a:moveTo>
                        <a:pt x="798" y="147"/>
                      </a:moveTo>
                      <a:lnTo>
                        <a:pt x="775" y="114"/>
                      </a:lnTo>
                      <a:lnTo>
                        <a:pt x="733" y="114"/>
                      </a:lnTo>
                      <a:lnTo>
                        <a:pt x="694" y="114"/>
                      </a:lnTo>
                      <a:lnTo>
                        <a:pt x="656" y="114"/>
                      </a:lnTo>
                      <a:lnTo>
                        <a:pt x="616" y="114"/>
                      </a:lnTo>
                      <a:lnTo>
                        <a:pt x="579" y="112"/>
                      </a:lnTo>
                      <a:lnTo>
                        <a:pt x="543" y="108"/>
                      </a:lnTo>
                      <a:lnTo>
                        <a:pt x="508" y="106"/>
                      </a:lnTo>
                      <a:lnTo>
                        <a:pt x="472" y="102"/>
                      </a:lnTo>
                      <a:lnTo>
                        <a:pt x="438" y="99"/>
                      </a:lnTo>
                      <a:lnTo>
                        <a:pt x="406" y="94"/>
                      </a:lnTo>
                      <a:lnTo>
                        <a:pt x="375" y="89"/>
                      </a:lnTo>
                      <a:lnTo>
                        <a:pt x="344" y="84"/>
                      </a:lnTo>
                      <a:lnTo>
                        <a:pt x="315" y="80"/>
                      </a:lnTo>
                      <a:lnTo>
                        <a:pt x="286" y="74"/>
                      </a:lnTo>
                      <a:lnTo>
                        <a:pt x="259" y="68"/>
                      </a:lnTo>
                      <a:lnTo>
                        <a:pt x="232" y="63"/>
                      </a:lnTo>
                      <a:lnTo>
                        <a:pt x="208" y="57"/>
                      </a:lnTo>
                      <a:lnTo>
                        <a:pt x="185" y="50"/>
                      </a:lnTo>
                      <a:lnTo>
                        <a:pt x="161" y="45"/>
                      </a:lnTo>
                      <a:lnTo>
                        <a:pt x="142" y="40"/>
                      </a:lnTo>
                      <a:lnTo>
                        <a:pt x="122" y="34"/>
                      </a:lnTo>
                      <a:lnTo>
                        <a:pt x="106" y="31"/>
                      </a:lnTo>
                      <a:lnTo>
                        <a:pt x="88" y="25"/>
                      </a:lnTo>
                      <a:lnTo>
                        <a:pt x="73" y="20"/>
                      </a:lnTo>
                      <a:lnTo>
                        <a:pt x="60" y="17"/>
                      </a:lnTo>
                      <a:lnTo>
                        <a:pt x="50" y="13"/>
                      </a:lnTo>
                      <a:lnTo>
                        <a:pt x="40" y="9"/>
                      </a:lnTo>
                      <a:lnTo>
                        <a:pt x="31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0" y="50"/>
                      </a:lnTo>
                      <a:lnTo>
                        <a:pt x="4" y="50"/>
                      </a:lnTo>
                      <a:lnTo>
                        <a:pt x="8" y="52"/>
                      </a:lnTo>
                      <a:lnTo>
                        <a:pt x="16" y="55"/>
                      </a:lnTo>
                      <a:lnTo>
                        <a:pt x="24" y="58"/>
                      </a:lnTo>
                      <a:lnTo>
                        <a:pt x="35" y="61"/>
                      </a:lnTo>
                      <a:lnTo>
                        <a:pt x="47" y="65"/>
                      </a:lnTo>
                      <a:lnTo>
                        <a:pt x="60" y="70"/>
                      </a:lnTo>
                      <a:lnTo>
                        <a:pt x="76" y="75"/>
                      </a:lnTo>
                      <a:lnTo>
                        <a:pt x="92" y="80"/>
                      </a:lnTo>
                      <a:lnTo>
                        <a:pt x="109" y="85"/>
                      </a:lnTo>
                      <a:lnTo>
                        <a:pt x="129" y="90"/>
                      </a:lnTo>
                      <a:lnTo>
                        <a:pt x="151" y="96"/>
                      </a:lnTo>
                      <a:lnTo>
                        <a:pt x="174" y="101"/>
                      </a:lnTo>
                      <a:lnTo>
                        <a:pt x="197" y="107"/>
                      </a:lnTo>
                      <a:lnTo>
                        <a:pt x="223" y="113"/>
                      </a:lnTo>
                      <a:lnTo>
                        <a:pt x="248" y="118"/>
                      </a:lnTo>
                      <a:lnTo>
                        <a:pt x="277" y="124"/>
                      </a:lnTo>
                      <a:lnTo>
                        <a:pt x="306" y="129"/>
                      </a:lnTo>
                      <a:lnTo>
                        <a:pt x="335" y="134"/>
                      </a:lnTo>
                      <a:lnTo>
                        <a:pt x="369" y="140"/>
                      </a:lnTo>
                      <a:lnTo>
                        <a:pt x="400" y="144"/>
                      </a:lnTo>
                      <a:lnTo>
                        <a:pt x="434" y="148"/>
                      </a:lnTo>
                      <a:lnTo>
                        <a:pt x="469" y="152"/>
                      </a:lnTo>
                      <a:lnTo>
                        <a:pt x="504" y="156"/>
                      </a:lnTo>
                      <a:lnTo>
                        <a:pt x="540" y="159"/>
                      </a:lnTo>
                      <a:lnTo>
                        <a:pt x="577" y="162"/>
                      </a:lnTo>
                      <a:lnTo>
                        <a:pt x="616" y="164"/>
                      </a:lnTo>
                      <a:lnTo>
                        <a:pt x="656" y="165"/>
                      </a:lnTo>
                      <a:lnTo>
                        <a:pt x="694" y="166"/>
                      </a:lnTo>
                      <a:lnTo>
                        <a:pt x="733" y="166"/>
                      </a:lnTo>
                      <a:lnTo>
                        <a:pt x="775" y="165"/>
                      </a:lnTo>
                      <a:lnTo>
                        <a:pt x="751" y="133"/>
                      </a:lnTo>
                      <a:lnTo>
                        <a:pt x="798" y="147"/>
                      </a:lnTo>
                      <a:lnTo>
                        <a:pt x="808" y="114"/>
                      </a:lnTo>
                      <a:lnTo>
                        <a:pt x="775" y="114"/>
                      </a:lnTo>
                      <a:lnTo>
                        <a:pt x="798" y="1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7" name="Freeform 1241"/>
                <p:cNvSpPr>
                  <a:spLocks/>
                </p:cNvSpPr>
                <p:nvPr/>
              </p:nvSpPr>
              <p:spPr bwMode="auto">
                <a:xfrm>
                  <a:off x="3138" y="3424"/>
                  <a:ext cx="28" cy="44"/>
                </a:xfrm>
                <a:custGeom>
                  <a:avLst/>
                  <a:gdLst/>
                  <a:ahLst/>
                  <a:cxnLst>
                    <a:cxn ang="0">
                      <a:pos x="37" y="175"/>
                    </a:cxn>
                    <a:cxn ang="0">
                      <a:pos x="41" y="170"/>
                    </a:cxn>
                    <a:cxn ang="0">
                      <a:pos x="53" y="151"/>
                    </a:cxn>
                    <a:cxn ang="0">
                      <a:pos x="62" y="133"/>
                    </a:cxn>
                    <a:cxn ang="0">
                      <a:pos x="71" y="117"/>
                    </a:cxn>
                    <a:cxn ang="0">
                      <a:pos x="81" y="98"/>
                    </a:cxn>
                    <a:cxn ang="0">
                      <a:pos x="89" y="79"/>
                    </a:cxn>
                    <a:cxn ang="0">
                      <a:pos x="98" y="58"/>
                    </a:cxn>
                    <a:cxn ang="0">
                      <a:pos x="104" y="38"/>
                    </a:cxn>
                    <a:cxn ang="0">
                      <a:pos x="111" y="14"/>
                    </a:cxn>
                    <a:cxn ang="0">
                      <a:pos x="64" y="0"/>
                    </a:cxn>
                    <a:cxn ang="0">
                      <a:pos x="57" y="20"/>
                    </a:cxn>
                    <a:cxn ang="0">
                      <a:pos x="50" y="42"/>
                    </a:cxn>
                    <a:cxn ang="0">
                      <a:pos x="43" y="59"/>
                    </a:cxn>
                    <a:cxn ang="0">
                      <a:pos x="37" y="76"/>
                    </a:cxn>
                    <a:cxn ang="0">
                      <a:pos x="28" y="93"/>
                    </a:cxn>
                    <a:cxn ang="0">
                      <a:pos x="19" y="109"/>
                    </a:cxn>
                    <a:cxn ang="0">
                      <a:pos x="10" y="126"/>
                    </a:cxn>
                    <a:cxn ang="0">
                      <a:pos x="0" y="143"/>
                    </a:cxn>
                    <a:cxn ang="0">
                      <a:pos x="2" y="139"/>
                    </a:cxn>
                    <a:cxn ang="0">
                      <a:pos x="37" y="175"/>
                    </a:cxn>
                  </a:cxnLst>
                  <a:rect l="0" t="0" r="r" b="b"/>
                  <a:pathLst>
                    <a:path w="111" h="175">
                      <a:moveTo>
                        <a:pt x="37" y="175"/>
                      </a:moveTo>
                      <a:lnTo>
                        <a:pt x="41" y="170"/>
                      </a:lnTo>
                      <a:lnTo>
                        <a:pt x="53" y="151"/>
                      </a:lnTo>
                      <a:lnTo>
                        <a:pt x="62" y="133"/>
                      </a:lnTo>
                      <a:lnTo>
                        <a:pt x="71" y="117"/>
                      </a:lnTo>
                      <a:lnTo>
                        <a:pt x="81" y="98"/>
                      </a:lnTo>
                      <a:lnTo>
                        <a:pt x="89" y="79"/>
                      </a:lnTo>
                      <a:lnTo>
                        <a:pt x="98" y="58"/>
                      </a:lnTo>
                      <a:lnTo>
                        <a:pt x="104" y="38"/>
                      </a:lnTo>
                      <a:lnTo>
                        <a:pt x="111" y="14"/>
                      </a:lnTo>
                      <a:lnTo>
                        <a:pt x="64" y="0"/>
                      </a:lnTo>
                      <a:lnTo>
                        <a:pt x="57" y="20"/>
                      </a:lnTo>
                      <a:lnTo>
                        <a:pt x="50" y="42"/>
                      </a:lnTo>
                      <a:lnTo>
                        <a:pt x="43" y="59"/>
                      </a:lnTo>
                      <a:lnTo>
                        <a:pt x="37" y="76"/>
                      </a:lnTo>
                      <a:lnTo>
                        <a:pt x="28" y="93"/>
                      </a:lnTo>
                      <a:lnTo>
                        <a:pt x="19" y="109"/>
                      </a:lnTo>
                      <a:lnTo>
                        <a:pt x="10" y="126"/>
                      </a:lnTo>
                      <a:lnTo>
                        <a:pt x="0" y="143"/>
                      </a:lnTo>
                      <a:lnTo>
                        <a:pt x="2" y="139"/>
                      </a:lnTo>
                      <a:lnTo>
                        <a:pt x="37" y="17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8" name="Freeform 1242"/>
                <p:cNvSpPr>
                  <a:spLocks/>
                </p:cNvSpPr>
                <p:nvPr/>
              </p:nvSpPr>
              <p:spPr bwMode="auto">
                <a:xfrm>
                  <a:off x="3137" y="3459"/>
                  <a:ext cx="225" cy="38"/>
                </a:xfrm>
                <a:custGeom>
                  <a:avLst/>
                  <a:gdLst/>
                  <a:ahLst/>
                  <a:cxnLst>
                    <a:cxn ang="0">
                      <a:pos x="849" y="85"/>
                    </a:cxn>
                    <a:cxn ang="0">
                      <a:pos x="809" y="93"/>
                    </a:cxn>
                    <a:cxn ang="0">
                      <a:pos x="762" y="99"/>
                    </a:cxn>
                    <a:cxn ang="0">
                      <a:pos x="704" y="101"/>
                    </a:cxn>
                    <a:cxn ang="0">
                      <a:pos x="639" y="101"/>
                    </a:cxn>
                    <a:cxn ang="0">
                      <a:pos x="570" y="96"/>
                    </a:cxn>
                    <a:cxn ang="0">
                      <a:pos x="500" y="92"/>
                    </a:cxn>
                    <a:cxn ang="0">
                      <a:pos x="429" y="83"/>
                    </a:cxn>
                    <a:cxn ang="0">
                      <a:pos x="358" y="74"/>
                    </a:cxn>
                    <a:cxn ang="0">
                      <a:pos x="291" y="63"/>
                    </a:cxn>
                    <a:cxn ang="0">
                      <a:pos x="226" y="51"/>
                    </a:cxn>
                    <a:cxn ang="0">
                      <a:pos x="169" y="39"/>
                    </a:cxn>
                    <a:cxn ang="0">
                      <a:pos x="118" y="29"/>
                    </a:cxn>
                    <a:cxn ang="0">
                      <a:pos x="78" y="17"/>
                    </a:cxn>
                    <a:cxn ang="0">
                      <a:pos x="52" y="8"/>
                    </a:cxn>
                    <a:cxn ang="0">
                      <a:pos x="40" y="3"/>
                    </a:cxn>
                    <a:cxn ang="0">
                      <a:pos x="40" y="36"/>
                    </a:cxn>
                    <a:cxn ang="0">
                      <a:pos x="0" y="32"/>
                    </a:cxn>
                    <a:cxn ang="0">
                      <a:pos x="22" y="51"/>
                    </a:cxn>
                    <a:cxn ang="0">
                      <a:pos x="48" y="62"/>
                    </a:cxn>
                    <a:cxn ang="0">
                      <a:pos x="85" y="73"/>
                    </a:cxn>
                    <a:cxn ang="0">
                      <a:pos x="133" y="85"/>
                    </a:cxn>
                    <a:cxn ang="0">
                      <a:pos x="188" y="95"/>
                    </a:cxn>
                    <a:cxn ang="0">
                      <a:pos x="249" y="107"/>
                    </a:cxn>
                    <a:cxn ang="0">
                      <a:pos x="316" y="118"/>
                    </a:cxn>
                    <a:cxn ang="0">
                      <a:pos x="387" y="127"/>
                    </a:cxn>
                    <a:cxn ang="0">
                      <a:pos x="460" y="137"/>
                    </a:cxn>
                    <a:cxn ang="0">
                      <a:pos x="532" y="145"/>
                    </a:cxn>
                    <a:cxn ang="0">
                      <a:pos x="603" y="149"/>
                    </a:cxn>
                    <a:cxn ang="0">
                      <a:pos x="673" y="152"/>
                    </a:cxn>
                    <a:cxn ang="0">
                      <a:pos x="734" y="151"/>
                    </a:cxn>
                    <a:cxn ang="0">
                      <a:pos x="792" y="146"/>
                    </a:cxn>
                    <a:cxn ang="0">
                      <a:pos x="842" y="138"/>
                    </a:cxn>
                    <a:cxn ang="0">
                      <a:pos x="834" y="99"/>
                    </a:cxn>
                    <a:cxn ang="0">
                      <a:pos x="898" y="69"/>
                    </a:cxn>
                    <a:cxn ang="0">
                      <a:pos x="880" y="117"/>
                    </a:cxn>
                  </a:cxnLst>
                  <a:rect l="0" t="0" r="r" b="b"/>
                  <a:pathLst>
                    <a:path w="898" h="152">
                      <a:moveTo>
                        <a:pt x="880" y="117"/>
                      </a:moveTo>
                      <a:lnTo>
                        <a:pt x="849" y="85"/>
                      </a:lnTo>
                      <a:lnTo>
                        <a:pt x="832" y="88"/>
                      </a:lnTo>
                      <a:lnTo>
                        <a:pt x="809" y="93"/>
                      </a:lnTo>
                      <a:lnTo>
                        <a:pt x="787" y="96"/>
                      </a:lnTo>
                      <a:lnTo>
                        <a:pt x="762" y="99"/>
                      </a:lnTo>
                      <a:lnTo>
                        <a:pt x="732" y="101"/>
                      </a:lnTo>
                      <a:lnTo>
                        <a:pt x="704" y="101"/>
                      </a:lnTo>
                      <a:lnTo>
                        <a:pt x="673" y="101"/>
                      </a:lnTo>
                      <a:lnTo>
                        <a:pt x="639" y="101"/>
                      </a:lnTo>
                      <a:lnTo>
                        <a:pt x="605" y="99"/>
                      </a:lnTo>
                      <a:lnTo>
                        <a:pt x="570" y="96"/>
                      </a:lnTo>
                      <a:lnTo>
                        <a:pt x="534" y="94"/>
                      </a:lnTo>
                      <a:lnTo>
                        <a:pt x="500" y="92"/>
                      </a:lnTo>
                      <a:lnTo>
                        <a:pt x="464" y="87"/>
                      </a:lnTo>
                      <a:lnTo>
                        <a:pt x="429" y="83"/>
                      </a:lnTo>
                      <a:lnTo>
                        <a:pt x="392" y="77"/>
                      </a:lnTo>
                      <a:lnTo>
                        <a:pt x="358" y="74"/>
                      </a:lnTo>
                      <a:lnTo>
                        <a:pt x="323" y="69"/>
                      </a:lnTo>
                      <a:lnTo>
                        <a:pt x="291" y="63"/>
                      </a:lnTo>
                      <a:lnTo>
                        <a:pt x="258" y="56"/>
                      </a:lnTo>
                      <a:lnTo>
                        <a:pt x="226" y="51"/>
                      </a:lnTo>
                      <a:lnTo>
                        <a:pt x="196" y="44"/>
                      </a:lnTo>
                      <a:lnTo>
                        <a:pt x="169" y="39"/>
                      </a:lnTo>
                      <a:lnTo>
                        <a:pt x="142" y="33"/>
                      </a:lnTo>
                      <a:lnTo>
                        <a:pt x="118" y="29"/>
                      </a:lnTo>
                      <a:lnTo>
                        <a:pt x="98" y="22"/>
                      </a:lnTo>
                      <a:lnTo>
                        <a:pt x="78" y="17"/>
                      </a:lnTo>
                      <a:lnTo>
                        <a:pt x="63" y="13"/>
                      </a:lnTo>
                      <a:lnTo>
                        <a:pt x="52" y="8"/>
                      </a:lnTo>
                      <a:lnTo>
                        <a:pt x="44" y="5"/>
                      </a:lnTo>
                      <a:lnTo>
                        <a:pt x="40" y="3"/>
                      </a:lnTo>
                      <a:lnTo>
                        <a:pt x="45" y="10"/>
                      </a:lnTo>
                      <a:lnTo>
                        <a:pt x="40" y="36"/>
                      </a:lnTo>
                      <a:lnTo>
                        <a:pt x="5" y="0"/>
                      </a:lnTo>
                      <a:lnTo>
                        <a:pt x="0" y="32"/>
                      </a:lnTo>
                      <a:lnTo>
                        <a:pt x="11" y="44"/>
                      </a:lnTo>
                      <a:lnTo>
                        <a:pt x="22" y="51"/>
                      </a:lnTo>
                      <a:lnTo>
                        <a:pt x="33" y="56"/>
                      </a:lnTo>
                      <a:lnTo>
                        <a:pt x="48" y="62"/>
                      </a:lnTo>
                      <a:lnTo>
                        <a:pt x="66" y="67"/>
                      </a:lnTo>
                      <a:lnTo>
                        <a:pt x="85" y="73"/>
                      </a:lnTo>
                      <a:lnTo>
                        <a:pt x="109" y="79"/>
                      </a:lnTo>
                      <a:lnTo>
                        <a:pt x="133" y="85"/>
                      </a:lnTo>
                      <a:lnTo>
                        <a:pt x="159" y="90"/>
                      </a:lnTo>
                      <a:lnTo>
                        <a:pt x="188" y="95"/>
                      </a:lnTo>
                      <a:lnTo>
                        <a:pt x="218" y="102"/>
                      </a:lnTo>
                      <a:lnTo>
                        <a:pt x="249" y="107"/>
                      </a:lnTo>
                      <a:lnTo>
                        <a:pt x="282" y="113"/>
                      </a:lnTo>
                      <a:lnTo>
                        <a:pt x="316" y="118"/>
                      </a:lnTo>
                      <a:lnTo>
                        <a:pt x="351" y="124"/>
                      </a:lnTo>
                      <a:lnTo>
                        <a:pt x="387" y="127"/>
                      </a:lnTo>
                      <a:lnTo>
                        <a:pt x="422" y="133"/>
                      </a:lnTo>
                      <a:lnTo>
                        <a:pt x="460" y="137"/>
                      </a:lnTo>
                      <a:lnTo>
                        <a:pt x="496" y="142"/>
                      </a:lnTo>
                      <a:lnTo>
                        <a:pt x="532" y="145"/>
                      </a:lnTo>
                      <a:lnTo>
                        <a:pt x="568" y="146"/>
                      </a:lnTo>
                      <a:lnTo>
                        <a:pt x="603" y="149"/>
                      </a:lnTo>
                      <a:lnTo>
                        <a:pt x="637" y="151"/>
                      </a:lnTo>
                      <a:lnTo>
                        <a:pt x="673" y="152"/>
                      </a:lnTo>
                      <a:lnTo>
                        <a:pt x="704" y="152"/>
                      </a:lnTo>
                      <a:lnTo>
                        <a:pt x="734" y="151"/>
                      </a:lnTo>
                      <a:lnTo>
                        <a:pt x="764" y="149"/>
                      </a:lnTo>
                      <a:lnTo>
                        <a:pt x="792" y="146"/>
                      </a:lnTo>
                      <a:lnTo>
                        <a:pt x="818" y="144"/>
                      </a:lnTo>
                      <a:lnTo>
                        <a:pt x="842" y="138"/>
                      </a:lnTo>
                      <a:lnTo>
                        <a:pt x="864" y="132"/>
                      </a:lnTo>
                      <a:lnTo>
                        <a:pt x="834" y="99"/>
                      </a:lnTo>
                      <a:lnTo>
                        <a:pt x="880" y="117"/>
                      </a:lnTo>
                      <a:lnTo>
                        <a:pt x="898" y="69"/>
                      </a:lnTo>
                      <a:lnTo>
                        <a:pt x="849" y="85"/>
                      </a:lnTo>
                      <a:lnTo>
                        <a:pt x="880" y="1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19" name="Freeform 1243"/>
                <p:cNvSpPr>
                  <a:spLocks/>
                </p:cNvSpPr>
                <p:nvPr/>
              </p:nvSpPr>
              <p:spPr bwMode="auto">
                <a:xfrm>
                  <a:off x="3304" y="3483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63" y="173"/>
                    </a:cxn>
                    <a:cxn ang="0">
                      <a:pos x="71" y="217"/>
                    </a:cxn>
                    <a:cxn ang="0">
                      <a:pos x="95" y="197"/>
                    </a:cxn>
                    <a:cxn ang="0">
                      <a:pos x="118" y="173"/>
                    </a:cxn>
                    <a:cxn ang="0">
                      <a:pos x="139" y="147"/>
                    </a:cxn>
                    <a:cxn ang="0">
                      <a:pos x="158" y="121"/>
                    </a:cxn>
                    <a:cxn ang="0">
                      <a:pos x="176" y="93"/>
                    </a:cxn>
                    <a:cxn ang="0">
                      <a:pos x="190" y="66"/>
                    </a:cxn>
                    <a:cxn ang="0">
                      <a:pos x="203" y="41"/>
                    </a:cxn>
                    <a:cxn ang="0">
                      <a:pos x="212" y="18"/>
                    </a:cxn>
                    <a:cxn ang="0">
                      <a:pos x="166" y="0"/>
                    </a:cxn>
                    <a:cxn ang="0">
                      <a:pos x="158" y="20"/>
                    </a:cxn>
                    <a:cxn ang="0">
                      <a:pos x="147" y="44"/>
                    </a:cxn>
                    <a:cxn ang="0">
                      <a:pos x="133" y="68"/>
                    </a:cxn>
                    <a:cxn ang="0">
                      <a:pos x="117" y="91"/>
                    </a:cxn>
                    <a:cxn ang="0">
                      <a:pos x="100" y="116"/>
                    </a:cxn>
                    <a:cxn ang="0">
                      <a:pos x="81" y="139"/>
                    </a:cxn>
                    <a:cxn ang="0">
                      <a:pos x="63" y="159"/>
                    </a:cxn>
                    <a:cxn ang="0">
                      <a:pos x="41" y="178"/>
                    </a:cxn>
                    <a:cxn ang="0">
                      <a:pos x="50" y="223"/>
                    </a:cxn>
                    <a:cxn ang="0">
                      <a:pos x="41" y="178"/>
                    </a:cxn>
                    <a:cxn ang="0">
                      <a:pos x="0" y="209"/>
                    </a:cxn>
                    <a:cxn ang="0">
                      <a:pos x="50" y="223"/>
                    </a:cxn>
                    <a:cxn ang="0">
                      <a:pos x="63" y="173"/>
                    </a:cxn>
                  </a:cxnLst>
                  <a:rect l="0" t="0" r="r" b="b"/>
                  <a:pathLst>
                    <a:path w="212" h="223">
                      <a:moveTo>
                        <a:pt x="63" y="173"/>
                      </a:moveTo>
                      <a:lnTo>
                        <a:pt x="71" y="217"/>
                      </a:lnTo>
                      <a:lnTo>
                        <a:pt x="95" y="197"/>
                      </a:lnTo>
                      <a:lnTo>
                        <a:pt x="118" y="173"/>
                      </a:lnTo>
                      <a:lnTo>
                        <a:pt x="139" y="147"/>
                      </a:lnTo>
                      <a:lnTo>
                        <a:pt x="158" y="121"/>
                      </a:lnTo>
                      <a:lnTo>
                        <a:pt x="176" y="93"/>
                      </a:lnTo>
                      <a:lnTo>
                        <a:pt x="190" y="66"/>
                      </a:lnTo>
                      <a:lnTo>
                        <a:pt x="203" y="41"/>
                      </a:lnTo>
                      <a:lnTo>
                        <a:pt x="212" y="18"/>
                      </a:lnTo>
                      <a:lnTo>
                        <a:pt x="166" y="0"/>
                      </a:lnTo>
                      <a:lnTo>
                        <a:pt x="158" y="20"/>
                      </a:lnTo>
                      <a:lnTo>
                        <a:pt x="147" y="44"/>
                      </a:lnTo>
                      <a:lnTo>
                        <a:pt x="133" y="68"/>
                      </a:lnTo>
                      <a:lnTo>
                        <a:pt x="117" y="91"/>
                      </a:lnTo>
                      <a:lnTo>
                        <a:pt x="100" y="116"/>
                      </a:lnTo>
                      <a:lnTo>
                        <a:pt x="81" y="139"/>
                      </a:lnTo>
                      <a:lnTo>
                        <a:pt x="63" y="159"/>
                      </a:lnTo>
                      <a:lnTo>
                        <a:pt x="41" y="178"/>
                      </a:lnTo>
                      <a:lnTo>
                        <a:pt x="50" y="223"/>
                      </a:lnTo>
                      <a:lnTo>
                        <a:pt x="41" y="178"/>
                      </a:lnTo>
                      <a:lnTo>
                        <a:pt x="0" y="209"/>
                      </a:lnTo>
                      <a:lnTo>
                        <a:pt x="50" y="223"/>
                      </a:lnTo>
                      <a:lnTo>
                        <a:pt x="63" y="17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0" name="Freeform 1244"/>
                <p:cNvSpPr>
                  <a:spLocks/>
                </p:cNvSpPr>
                <p:nvPr/>
              </p:nvSpPr>
              <p:spPr bwMode="auto">
                <a:xfrm>
                  <a:off x="3317" y="3480"/>
                  <a:ext cx="322" cy="70"/>
                </a:xfrm>
                <a:custGeom>
                  <a:avLst/>
                  <a:gdLst/>
                  <a:ahLst/>
                  <a:cxnLst>
                    <a:cxn ang="0">
                      <a:pos x="1249" y="21"/>
                    </a:cxn>
                    <a:cxn ang="0">
                      <a:pos x="1190" y="61"/>
                    </a:cxn>
                    <a:cxn ang="0">
                      <a:pos x="1124" y="95"/>
                    </a:cxn>
                    <a:cxn ang="0">
                      <a:pos x="1051" y="126"/>
                    </a:cxn>
                    <a:cxn ang="0">
                      <a:pos x="974" y="154"/>
                    </a:cxn>
                    <a:cxn ang="0">
                      <a:pos x="892" y="175"/>
                    </a:cxn>
                    <a:cxn ang="0">
                      <a:pos x="807" y="194"/>
                    </a:cxn>
                    <a:cxn ang="0">
                      <a:pos x="719" y="210"/>
                    </a:cxn>
                    <a:cxn ang="0">
                      <a:pos x="631" y="220"/>
                    </a:cxn>
                    <a:cxn ang="0">
                      <a:pos x="542" y="227"/>
                    </a:cxn>
                    <a:cxn ang="0">
                      <a:pos x="455" y="231"/>
                    </a:cxn>
                    <a:cxn ang="0">
                      <a:pos x="369" y="231"/>
                    </a:cxn>
                    <a:cxn ang="0">
                      <a:pos x="286" y="230"/>
                    </a:cxn>
                    <a:cxn ang="0">
                      <a:pos x="209" y="224"/>
                    </a:cxn>
                    <a:cxn ang="0">
                      <a:pos x="137" y="214"/>
                    </a:cxn>
                    <a:cxn ang="0">
                      <a:pos x="71" y="204"/>
                    </a:cxn>
                    <a:cxn ang="0">
                      <a:pos x="13" y="189"/>
                    </a:cxn>
                    <a:cxn ang="0">
                      <a:pos x="30" y="246"/>
                    </a:cxn>
                    <a:cxn ang="0">
                      <a:pos x="95" y="258"/>
                    </a:cxn>
                    <a:cxn ang="0">
                      <a:pos x="168" y="269"/>
                    </a:cxn>
                    <a:cxn ang="0">
                      <a:pos x="245" y="276"/>
                    </a:cxn>
                    <a:cxn ang="0">
                      <a:pos x="327" y="282"/>
                    </a:cxn>
                    <a:cxn ang="0">
                      <a:pos x="412" y="283"/>
                    </a:cxn>
                    <a:cxn ang="0">
                      <a:pos x="500" y="280"/>
                    </a:cxn>
                    <a:cxn ang="0">
                      <a:pos x="589" y="275"/>
                    </a:cxn>
                    <a:cxn ang="0">
                      <a:pos x="679" y="265"/>
                    </a:cxn>
                    <a:cxn ang="0">
                      <a:pos x="771" y="252"/>
                    </a:cxn>
                    <a:cxn ang="0">
                      <a:pos x="860" y="236"/>
                    </a:cxn>
                    <a:cxn ang="0">
                      <a:pos x="945" y="214"/>
                    </a:cxn>
                    <a:cxn ang="0">
                      <a:pos x="1028" y="189"/>
                    </a:cxn>
                    <a:cxn ang="0">
                      <a:pos x="1107" y="158"/>
                    </a:cxn>
                    <a:cxn ang="0">
                      <a:pos x="1180" y="125"/>
                    </a:cxn>
                    <a:cxn ang="0">
                      <a:pos x="1247" y="84"/>
                    </a:cxn>
                    <a:cxn ang="0">
                      <a:pos x="1240" y="50"/>
                    </a:cxn>
                    <a:cxn ang="0">
                      <a:pos x="1275" y="0"/>
                    </a:cxn>
                    <a:cxn ang="0">
                      <a:pos x="1287" y="34"/>
                    </a:cxn>
                  </a:cxnLst>
                  <a:rect l="0" t="0" r="r" b="b"/>
                  <a:pathLst>
                    <a:path w="1287" h="283">
                      <a:moveTo>
                        <a:pt x="1287" y="34"/>
                      </a:moveTo>
                      <a:lnTo>
                        <a:pt x="1249" y="21"/>
                      </a:lnTo>
                      <a:lnTo>
                        <a:pt x="1220" y="42"/>
                      </a:lnTo>
                      <a:lnTo>
                        <a:pt x="1190" y="61"/>
                      </a:lnTo>
                      <a:lnTo>
                        <a:pt x="1158" y="79"/>
                      </a:lnTo>
                      <a:lnTo>
                        <a:pt x="1124" y="95"/>
                      </a:lnTo>
                      <a:lnTo>
                        <a:pt x="1088" y="112"/>
                      </a:lnTo>
                      <a:lnTo>
                        <a:pt x="1051" y="126"/>
                      </a:lnTo>
                      <a:lnTo>
                        <a:pt x="1014" y="141"/>
                      </a:lnTo>
                      <a:lnTo>
                        <a:pt x="974" y="154"/>
                      </a:lnTo>
                      <a:lnTo>
                        <a:pt x="933" y="164"/>
                      </a:lnTo>
                      <a:lnTo>
                        <a:pt x="892" y="175"/>
                      </a:lnTo>
                      <a:lnTo>
                        <a:pt x="849" y="185"/>
                      </a:lnTo>
                      <a:lnTo>
                        <a:pt x="807" y="194"/>
                      </a:lnTo>
                      <a:lnTo>
                        <a:pt x="763" y="202"/>
                      </a:lnTo>
                      <a:lnTo>
                        <a:pt x="719" y="210"/>
                      </a:lnTo>
                      <a:lnTo>
                        <a:pt x="675" y="214"/>
                      </a:lnTo>
                      <a:lnTo>
                        <a:pt x="631" y="220"/>
                      </a:lnTo>
                      <a:lnTo>
                        <a:pt x="587" y="225"/>
                      </a:lnTo>
                      <a:lnTo>
                        <a:pt x="542" y="227"/>
                      </a:lnTo>
                      <a:lnTo>
                        <a:pt x="499" y="230"/>
                      </a:lnTo>
                      <a:lnTo>
                        <a:pt x="455" y="231"/>
                      </a:lnTo>
                      <a:lnTo>
                        <a:pt x="412" y="231"/>
                      </a:lnTo>
                      <a:lnTo>
                        <a:pt x="369" y="231"/>
                      </a:lnTo>
                      <a:lnTo>
                        <a:pt x="327" y="230"/>
                      </a:lnTo>
                      <a:lnTo>
                        <a:pt x="286" y="230"/>
                      </a:lnTo>
                      <a:lnTo>
                        <a:pt x="247" y="226"/>
                      </a:lnTo>
                      <a:lnTo>
                        <a:pt x="209" y="224"/>
                      </a:lnTo>
                      <a:lnTo>
                        <a:pt x="172" y="219"/>
                      </a:lnTo>
                      <a:lnTo>
                        <a:pt x="137" y="214"/>
                      </a:lnTo>
                      <a:lnTo>
                        <a:pt x="103" y="208"/>
                      </a:lnTo>
                      <a:lnTo>
                        <a:pt x="71" y="204"/>
                      </a:lnTo>
                      <a:lnTo>
                        <a:pt x="39" y="195"/>
                      </a:lnTo>
                      <a:lnTo>
                        <a:pt x="13" y="189"/>
                      </a:lnTo>
                      <a:lnTo>
                        <a:pt x="0" y="239"/>
                      </a:lnTo>
                      <a:lnTo>
                        <a:pt x="30" y="246"/>
                      </a:lnTo>
                      <a:lnTo>
                        <a:pt x="62" y="254"/>
                      </a:lnTo>
                      <a:lnTo>
                        <a:pt x="95" y="258"/>
                      </a:lnTo>
                      <a:lnTo>
                        <a:pt x="130" y="265"/>
                      </a:lnTo>
                      <a:lnTo>
                        <a:pt x="168" y="269"/>
                      </a:lnTo>
                      <a:lnTo>
                        <a:pt x="204" y="274"/>
                      </a:lnTo>
                      <a:lnTo>
                        <a:pt x="245" y="276"/>
                      </a:lnTo>
                      <a:lnTo>
                        <a:pt x="284" y="280"/>
                      </a:lnTo>
                      <a:lnTo>
                        <a:pt x="327" y="282"/>
                      </a:lnTo>
                      <a:lnTo>
                        <a:pt x="369" y="283"/>
                      </a:lnTo>
                      <a:lnTo>
                        <a:pt x="412" y="283"/>
                      </a:lnTo>
                      <a:lnTo>
                        <a:pt x="455" y="283"/>
                      </a:lnTo>
                      <a:lnTo>
                        <a:pt x="500" y="280"/>
                      </a:lnTo>
                      <a:lnTo>
                        <a:pt x="544" y="277"/>
                      </a:lnTo>
                      <a:lnTo>
                        <a:pt x="589" y="275"/>
                      </a:lnTo>
                      <a:lnTo>
                        <a:pt x="636" y="270"/>
                      </a:lnTo>
                      <a:lnTo>
                        <a:pt x="679" y="265"/>
                      </a:lnTo>
                      <a:lnTo>
                        <a:pt x="725" y="260"/>
                      </a:lnTo>
                      <a:lnTo>
                        <a:pt x="771" y="252"/>
                      </a:lnTo>
                      <a:lnTo>
                        <a:pt x="816" y="244"/>
                      </a:lnTo>
                      <a:lnTo>
                        <a:pt x="860" y="236"/>
                      </a:lnTo>
                      <a:lnTo>
                        <a:pt x="903" y="225"/>
                      </a:lnTo>
                      <a:lnTo>
                        <a:pt x="945" y="214"/>
                      </a:lnTo>
                      <a:lnTo>
                        <a:pt x="988" y="202"/>
                      </a:lnTo>
                      <a:lnTo>
                        <a:pt x="1028" y="189"/>
                      </a:lnTo>
                      <a:lnTo>
                        <a:pt x="1067" y="175"/>
                      </a:lnTo>
                      <a:lnTo>
                        <a:pt x="1107" y="158"/>
                      </a:lnTo>
                      <a:lnTo>
                        <a:pt x="1145" y="142"/>
                      </a:lnTo>
                      <a:lnTo>
                        <a:pt x="1180" y="125"/>
                      </a:lnTo>
                      <a:lnTo>
                        <a:pt x="1215" y="105"/>
                      </a:lnTo>
                      <a:lnTo>
                        <a:pt x="1247" y="84"/>
                      </a:lnTo>
                      <a:lnTo>
                        <a:pt x="1277" y="63"/>
                      </a:lnTo>
                      <a:lnTo>
                        <a:pt x="1240" y="50"/>
                      </a:lnTo>
                      <a:lnTo>
                        <a:pt x="1287" y="34"/>
                      </a:lnTo>
                      <a:lnTo>
                        <a:pt x="1275" y="0"/>
                      </a:lnTo>
                      <a:lnTo>
                        <a:pt x="1249" y="21"/>
                      </a:lnTo>
                      <a:lnTo>
                        <a:pt x="1287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1" name="Freeform 1245"/>
                <p:cNvSpPr>
                  <a:spLocks/>
                </p:cNvSpPr>
                <p:nvPr/>
              </p:nvSpPr>
              <p:spPr bwMode="auto">
                <a:xfrm>
                  <a:off x="3627" y="3485"/>
                  <a:ext cx="60" cy="26"/>
                </a:xfrm>
                <a:custGeom>
                  <a:avLst/>
                  <a:gdLst/>
                  <a:ahLst/>
                  <a:cxnLst>
                    <a:cxn ang="0">
                      <a:pos x="233" y="20"/>
                    </a:cxn>
                    <a:cxn ang="0">
                      <a:pos x="197" y="27"/>
                    </a:cxn>
                    <a:cxn ang="0">
                      <a:pos x="193" y="32"/>
                    </a:cxn>
                    <a:cxn ang="0">
                      <a:pos x="188" y="39"/>
                    </a:cxn>
                    <a:cxn ang="0">
                      <a:pos x="180" y="42"/>
                    </a:cxn>
                    <a:cxn ang="0">
                      <a:pos x="171" y="47"/>
                    </a:cxn>
                    <a:cxn ang="0">
                      <a:pos x="158" y="51"/>
                    </a:cxn>
                    <a:cxn ang="0">
                      <a:pos x="148" y="53"/>
                    </a:cxn>
                    <a:cxn ang="0">
                      <a:pos x="135" y="53"/>
                    </a:cxn>
                    <a:cxn ang="0">
                      <a:pos x="120" y="54"/>
                    </a:cxn>
                    <a:cxn ang="0">
                      <a:pos x="107" y="52"/>
                    </a:cxn>
                    <a:cxn ang="0">
                      <a:pos x="93" y="48"/>
                    </a:cxn>
                    <a:cxn ang="0">
                      <a:pos x="83" y="46"/>
                    </a:cxn>
                    <a:cxn ang="0">
                      <a:pos x="72" y="41"/>
                    </a:cxn>
                    <a:cxn ang="0">
                      <a:pos x="64" y="35"/>
                    </a:cxn>
                    <a:cxn ang="0">
                      <a:pos x="56" y="28"/>
                    </a:cxn>
                    <a:cxn ang="0">
                      <a:pos x="51" y="21"/>
                    </a:cxn>
                    <a:cxn ang="0">
                      <a:pos x="47" y="13"/>
                    </a:cxn>
                    <a:cxn ang="0">
                      <a:pos x="0" y="29"/>
                    </a:cxn>
                    <a:cxn ang="0">
                      <a:pos x="8" y="46"/>
                    </a:cxn>
                    <a:cxn ang="0">
                      <a:pos x="19" y="61"/>
                    </a:cxn>
                    <a:cxn ang="0">
                      <a:pos x="33" y="76"/>
                    </a:cxn>
                    <a:cxn ang="0">
                      <a:pos x="48" y="85"/>
                    </a:cxn>
                    <a:cxn ang="0">
                      <a:pos x="64" y="95"/>
                    </a:cxn>
                    <a:cxn ang="0">
                      <a:pos x="83" y="99"/>
                    </a:cxn>
                    <a:cxn ang="0">
                      <a:pos x="99" y="102"/>
                    </a:cxn>
                    <a:cxn ang="0">
                      <a:pos x="117" y="104"/>
                    </a:cxn>
                    <a:cxn ang="0">
                      <a:pos x="135" y="105"/>
                    </a:cxn>
                    <a:cxn ang="0">
                      <a:pos x="153" y="104"/>
                    </a:cxn>
                    <a:cxn ang="0">
                      <a:pos x="171" y="101"/>
                    </a:cxn>
                    <a:cxn ang="0">
                      <a:pos x="187" y="96"/>
                    </a:cxn>
                    <a:cxn ang="0">
                      <a:pos x="202" y="88"/>
                    </a:cxn>
                    <a:cxn ang="0">
                      <a:pos x="216" y="78"/>
                    </a:cxn>
                    <a:cxn ang="0">
                      <a:pos x="229" y="66"/>
                    </a:cxn>
                    <a:cxn ang="0">
                      <a:pos x="239" y="52"/>
                    </a:cxn>
                    <a:cxn ang="0">
                      <a:pos x="203" y="59"/>
                    </a:cxn>
                    <a:cxn ang="0">
                      <a:pos x="233" y="20"/>
                    </a:cxn>
                    <a:cxn ang="0">
                      <a:pos x="213" y="0"/>
                    </a:cxn>
                    <a:cxn ang="0">
                      <a:pos x="197" y="27"/>
                    </a:cxn>
                    <a:cxn ang="0">
                      <a:pos x="233" y="20"/>
                    </a:cxn>
                  </a:cxnLst>
                  <a:rect l="0" t="0" r="r" b="b"/>
                  <a:pathLst>
                    <a:path w="239" h="105">
                      <a:moveTo>
                        <a:pt x="233" y="20"/>
                      </a:moveTo>
                      <a:lnTo>
                        <a:pt x="197" y="27"/>
                      </a:lnTo>
                      <a:lnTo>
                        <a:pt x="193" y="32"/>
                      </a:lnTo>
                      <a:lnTo>
                        <a:pt x="188" y="39"/>
                      </a:lnTo>
                      <a:lnTo>
                        <a:pt x="180" y="42"/>
                      </a:lnTo>
                      <a:lnTo>
                        <a:pt x="171" y="47"/>
                      </a:lnTo>
                      <a:lnTo>
                        <a:pt x="158" y="51"/>
                      </a:lnTo>
                      <a:lnTo>
                        <a:pt x="148" y="53"/>
                      </a:lnTo>
                      <a:lnTo>
                        <a:pt x="135" y="53"/>
                      </a:lnTo>
                      <a:lnTo>
                        <a:pt x="120" y="54"/>
                      </a:lnTo>
                      <a:lnTo>
                        <a:pt x="107" y="52"/>
                      </a:lnTo>
                      <a:lnTo>
                        <a:pt x="93" y="48"/>
                      </a:lnTo>
                      <a:lnTo>
                        <a:pt x="83" y="46"/>
                      </a:lnTo>
                      <a:lnTo>
                        <a:pt x="72" y="41"/>
                      </a:lnTo>
                      <a:lnTo>
                        <a:pt x="64" y="35"/>
                      </a:lnTo>
                      <a:lnTo>
                        <a:pt x="56" y="28"/>
                      </a:lnTo>
                      <a:lnTo>
                        <a:pt x="51" y="21"/>
                      </a:lnTo>
                      <a:lnTo>
                        <a:pt x="47" y="13"/>
                      </a:lnTo>
                      <a:lnTo>
                        <a:pt x="0" y="29"/>
                      </a:lnTo>
                      <a:lnTo>
                        <a:pt x="8" y="46"/>
                      </a:lnTo>
                      <a:lnTo>
                        <a:pt x="19" y="61"/>
                      </a:lnTo>
                      <a:lnTo>
                        <a:pt x="33" y="76"/>
                      </a:lnTo>
                      <a:lnTo>
                        <a:pt x="48" y="85"/>
                      </a:lnTo>
                      <a:lnTo>
                        <a:pt x="64" y="95"/>
                      </a:lnTo>
                      <a:lnTo>
                        <a:pt x="83" y="99"/>
                      </a:lnTo>
                      <a:lnTo>
                        <a:pt x="99" y="102"/>
                      </a:lnTo>
                      <a:lnTo>
                        <a:pt x="117" y="104"/>
                      </a:lnTo>
                      <a:lnTo>
                        <a:pt x="135" y="105"/>
                      </a:lnTo>
                      <a:lnTo>
                        <a:pt x="153" y="104"/>
                      </a:lnTo>
                      <a:lnTo>
                        <a:pt x="171" y="101"/>
                      </a:lnTo>
                      <a:lnTo>
                        <a:pt x="187" y="96"/>
                      </a:lnTo>
                      <a:lnTo>
                        <a:pt x="202" y="88"/>
                      </a:lnTo>
                      <a:lnTo>
                        <a:pt x="216" y="78"/>
                      </a:lnTo>
                      <a:lnTo>
                        <a:pt x="229" y="66"/>
                      </a:lnTo>
                      <a:lnTo>
                        <a:pt x="239" y="52"/>
                      </a:lnTo>
                      <a:lnTo>
                        <a:pt x="203" y="59"/>
                      </a:lnTo>
                      <a:lnTo>
                        <a:pt x="233" y="20"/>
                      </a:lnTo>
                      <a:lnTo>
                        <a:pt x="213" y="0"/>
                      </a:lnTo>
                      <a:lnTo>
                        <a:pt x="197" y="27"/>
                      </a:lnTo>
                      <a:lnTo>
                        <a:pt x="233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2" name="Freeform 1246"/>
                <p:cNvSpPr>
                  <a:spLocks/>
                </p:cNvSpPr>
                <p:nvPr/>
              </p:nvSpPr>
              <p:spPr bwMode="auto">
                <a:xfrm>
                  <a:off x="3678" y="3478"/>
                  <a:ext cx="45" cy="29"/>
                </a:xfrm>
                <a:custGeom>
                  <a:avLst/>
                  <a:gdLst/>
                  <a:ahLst/>
                  <a:cxnLst>
                    <a:cxn ang="0">
                      <a:pos x="178" y="20"/>
                    </a:cxn>
                    <a:cxn ang="0">
                      <a:pos x="139" y="27"/>
                    </a:cxn>
                    <a:cxn ang="0">
                      <a:pos x="133" y="38"/>
                    </a:cxn>
                    <a:cxn ang="0">
                      <a:pos x="121" y="47"/>
                    </a:cxn>
                    <a:cxn ang="0">
                      <a:pos x="107" y="55"/>
                    </a:cxn>
                    <a:cxn ang="0">
                      <a:pos x="93" y="59"/>
                    </a:cxn>
                    <a:cxn ang="0">
                      <a:pos x="77" y="60"/>
                    </a:cxn>
                    <a:cxn ang="0">
                      <a:pos x="59" y="59"/>
                    </a:cxn>
                    <a:cxn ang="0">
                      <a:pos x="44" y="54"/>
                    </a:cxn>
                    <a:cxn ang="0">
                      <a:pos x="30" y="45"/>
                    </a:cxn>
                    <a:cxn ang="0">
                      <a:pos x="0" y="84"/>
                    </a:cxn>
                    <a:cxn ang="0">
                      <a:pos x="23" y="101"/>
                    </a:cxn>
                    <a:cxn ang="0">
                      <a:pos x="49" y="110"/>
                    </a:cxn>
                    <a:cxn ang="0">
                      <a:pos x="77" y="113"/>
                    </a:cxn>
                    <a:cxn ang="0">
                      <a:pos x="100" y="110"/>
                    </a:cxn>
                    <a:cxn ang="0">
                      <a:pos x="126" y="102"/>
                    </a:cxn>
                    <a:cxn ang="0">
                      <a:pos x="148" y="89"/>
                    </a:cxn>
                    <a:cxn ang="0">
                      <a:pos x="167" y="73"/>
                    </a:cxn>
                    <a:cxn ang="0">
                      <a:pos x="182" y="52"/>
                    </a:cxn>
                    <a:cxn ang="0">
                      <a:pos x="145" y="58"/>
                    </a:cxn>
                    <a:cxn ang="0">
                      <a:pos x="178" y="20"/>
                    </a:cxn>
                    <a:cxn ang="0">
                      <a:pos x="155" y="0"/>
                    </a:cxn>
                    <a:cxn ang="0">
                      <a:pos x="139" y="27"/>
                    </a:cxn>
                    <a:cxn ang="0">
                      <a:pos x="178" y="20"/>
                    </a:cxn>
                  </a:cxnLst>
                  <a:rect l="0" t="0" r="r" b="b"/>
                  <a:pathLst>
                    <a:path w="182" h="113">
                      <a:moveTo>
                        <a:pt x="178" y="20"/>
                      </a:moveTo>
                      <a:lnTo>
                        <a:pt x="139" y="27"/>
                      </a:lnTo>
                      <a:lnTo>
                        <a:pt x="133" y="38"/>
                      </a:lnTo>
                      <a:lnTo>
                        <a:pt x="121" y="47"/>
                      </a:lnTo>
                      <a:lnTo>
                        <a:pt x="107" y="55"/>
                      </a:lnTo>
                      <a:lnTo>
                        <a:pt x="93" y="59"/>
                      </a:lnTo>
                      <a:lnTo>
                        <a:pt x="77" y="60"/>
                      </a:lnTo>
                      <a:lnTo>
                        <a:pt x="59" y="59"/>
                      </a:lnTo>
                      <a:lnTo>
                        <a:pt x="44" y="54"/>
                      </a:lnTo>
                      <a:lnTo>
                        <a:pt x="30" y="45"/>
                      </a:lnTo>
                      <a:lnTo>
                        <a:pt x="0" y="84"/>
                      </a:lnTo>
                      <a:lnTo>
                        <a:pt x="23" y="101"/>
                      </a:lnTo>
                      <a:lnTo>
                        <a:pt x="49" y="110"/>
                      </a:lnTo>
                      <a:lnTo>
                        <a:pt x="77" y="113"/>
                      </a:lnTo>
                      <a:lnTo>
                        <a:pt x="100" y="110"/>
                      </a:lnTo>
                      <a:lnTo>
                        <a:pt x="126" y="102"/>
                      </a:lnTo>
                      <a:lnTo>
                        <a:pt x="148" y="89"/>
                      </a:lnTo>
                      <a:lnTo>
                        <a:pt x="167" y="73"/>
                      </a:lnTo>
                      <a:lnTo>
                        <a:pt x="182" y="52"/>
                      </a:lnTo>
                      <a:lnTo>
                        <a:pt x="145" y="58"/>
                      </a:lnTo>
                      <a:lnTo>
                        <a:pt x="178" y="20"/>
                      </a:lnTo>
                      <a:lnTo>
                        <a:pt x="155" y="0"/>
                      </a:lnTo>
                      <a:lnTo>
                        <a:pt x="139" y="27"/>
                      </a:lnTo>
                      <a:lnTo>
                        <a:pt x="178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3" name="Freeform 1247"/>
                <p:cNvSpPr>
                  <a:spLocks/>
                </p:cNvSpPr>
                <p:nvPr/>
              </p:nvSpPr>
              <p:spPr bwMode="auto">
                <a:xfrm>
                  <a:off x="3714" y="3483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69" y="26"/>
                    </a:cxn>
                    <a:cxn ang="0">
                      <a:pos x="140" y="27"/>
                    </a:cxn>
                    <a:cxn ang="0">
                      <a:pos x="124" y="37"/>
                    </a:cxn>
                    <a:cxn ang="0">
                      <a:pos x="112" y="41"/>
                    </a:cxn>
                    <a:cxn ang="0">
                      <a:pos x="98" y="41"/>
                    </a:cxn>
                    <a:cxn ang="0">
                      <a:pos x="84" y="37"/>
                    </a:cxn>
                    <a:cxn ang="0">
                      <a:pos x="71" y="31"/>
                    </a:cxn>
                    <a:cxn ang="0">
                      <a:pos x="58" y="21"/>
                    </a:cxn>
                    <a:cxn ang="0">
                      <a:pos x="44" y="11"/>
                    </a:cxn>
                    <a:cxn ang="0">
                      <a:pos x="33" y="0"/>
                    </a:cxn>
                    <a:cxn ang="0">
                      <a:pos x="0" y="38"/>
                    </a:cxn>
                    <a:cxn ang="0">
                      <a:pos x="13" y="51"/>
                    </a:cxn>
                    <a:cxn ang="0">
                      <a:pos x="29" y="64"/>
                    </a:cxn>
                    <a:cxn ang="0">
                      <a:pos x="47" y="75"/>
                    </a:cxn>
                    <a:cxn ang="0">
                      <a:pos x="68" y="85"/>
                    </a:cxn>
                    <a:cxn ang="0">
                      <a:pos x="92" y="91"/>
                    </a:cxn>
                    <a:cxn ang="0">
                      <a:pos x="117" y="91"/>
                    </a:cxn>
                    <a:cxn ang="0">
                      <a:pos x="144" y="83"/>
                    </a:cxn>
                    <a:cxn ang="0">
                      <a:pos x="171" y="66"/>
                    </a:cxn>
                    <a:cxn ang="0">
                      <a:pos x="142" y="68"/>
                    </a:cxn>
                    <a:cxn ang="0">
                      <a:pos x="169" y="26"/>
                    </a:cxn>
                    <a:cxn ang="0">
                      <a:pos x="155" y="15"/>
                    </a:cxn>
                    <a:cxn ang="0">
                      <a:pos x="140" y="27"/>
                    </a:cxn>
                    <a:cxn ang="0">
                      <a:pos x="169" y="26"/>
                    </a:cxn>
                  </a:cxnLst>
                  <a:rect l="0" t="0" r="r" b="b"/>
                  <a:pathLst>
                    <a:path w="171" h="91">
                      <a:moveTo>
                        <a:pt x="169" y="26"/>
                      </a:moveTo>
                      <a:lnTo>
                        <a:pt x="140" y="27"/>
                      </a:lnTo>
                      <a:lnTo>
                        <a:pt x="124" y="37"/>
                      </a:lnTo>
                      <a:lnTo>
                        <a:pt x="112" y="41"/>
                      </a:lnTo>
                      <a:lnTo>
                        <a:pt x="98" y="41"/>
                      </a:lnTo>
                      <a:lnTo>
                        <a:pt x="84" y="37"/>
                      </a:lnTo>
                      <a:lnTo>
                        <a:pt x="71" y="31"/>
                      </a:lnTo>
                      <a:lnTo>
                        <a:pt x="58" y="21"/>
                      </a:lnTo>
                      <a:lnTo>
                        <a:pt x="44" y="11"/>
                      </a:lnTo>
                      <a:lnTo>
                        <a:pt x="33" y="0"/>
                      </a:lnTo>
                      <a:lnTo>
                        <a:pt x="0" y="38"/>
                      </a:lnTo>
                      <a:lnTo>
                        <a:pt x="13" y="51"/>
                      </a:lnTo>
                      <a:lnTo>
                        <a:pt x="29" y="64"/>
                      </a:lnTo>
                      <a:lnTo>
                        <a:pt x="47" y="75"/>
                      </a:lnTo>
                      <a:lnTo>
                        <a:pt x="68" y="85"/>
                      </a:lnTo>
                      <a:lnTo>
                        <a:pt x="92" y="91"/>
                      </a:lnTo>
                      <a:lnTo>
                        <a:pt x="117" y="91"/>
                      </a:lnTo>
                      <a:lnTo>
                        <a:pt x="144" y="83"/>
                      </a:lnTo>
                      <a:lnTo>
                        <a:pt x="171" y="66"/>
                      </a:lnTo>
                      <a:lnTo>
                        <a:pt x="142" y="68"/>
                      </a:lnTo>
                      <a:lnTo>
                        <a:pt x="169" y="26"/>
                      </a:lnTo>
                      <a:lnTo>
                        <a:pt x="155" y="15"/>
                      </a:lnTo>
                      <a:lnTo>
                        <a:pt x="140" y="27"/>
                      </a:lnTo>
                      <a:lnTo>
                        <a:pt x="169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4" name="Freeform 1248"/>
                <p:cNvSpPr>
                  <a:spLocks/>
                </p:cNvSpPr>
                <p:nvPr/>
              </p:nvSpPr>
              <p:spPr bwMode="auto">
                <a:xfrm>
                  <a:off x="3749" y="3490"/>
                  <a:ext cx="320" cy="65"/>
                </a:xfrm>
                <a:custGeom>
                  <a:avLst/>
                  <a:gdLst/>
                  <a:ahLst/>
                  <a:cxnLst>
                    <a:cxn ang="0">
                      <a:pos x="1247" y="131"/>
                    </a:cxn>
                    <a:cxn ang="0">
                      <a:pos x="1096" y="160"/>
                    </a:cxn>
                    <a:cxn ang="0">
                      <a:pos x="958" y="183"/>
                    </a:cxn>
                    <a:cxn ang="0">
                      <a:pos x="836" y="197"/>
                    </a:cxn>
                    <a:cxn ang="0">
                      <a:pos x="726" y="206"/>
                    </a:cxn>
                    <a:cxn ang="0">
                      <a:pos x="628" y="207"/>
                    </a:cxn>
                    <a:cxn ang="0">
                      <a:pos x="542" y="204"/>
                    </a:cxn>
                    <a:cxn ang="0">
                      <a:pos x="465" y="196"/>
                    </a:cxn>
                    <a:cxn ang="0">
                      <a:pos x="396" y="183"/>
                    </a:cxn>
                    <a:cxn ang="0">
                      <a:pos x="334" y="169"/>
                    </a:cxn>
                    <a:cxn ang="0">
                      <a:pos x="279" y="149"/>
                    </a:cxn>
                    <a:cxn ang="0">
                      <a:pos x="231" y="128"/>
                    </a:cxn>
                    <a:cxn ang="0">
                      <a:pos x="187" y="105"/>
                    </a:cxn>
                    <a:cxn ang="0">
                      <a:pos x="143" y="80"/>
                    </a:cxn>
                    <a:cxn ang="0">
                      <a:pos x="105" y="53"/>
                    </a:cxn>
                    <a:cxn ang="0">
                      <a:pos x="66" y="27"/>
                    </a:cxn>
                    <a:cxn ang="0">
                      <a:pos x="27" y="0"/>
                    </a:cxn>
                    <a:cxn ang="0">
                      <a:pos x="18" y="56"/>
                    </a:cxn>
                    <a:cxn ang="0">
                      <a:pos x="58" y="81"/>
                    </a:cxn>
                    <a:cxn ang="0">
                      <a:pos x="97" y="109"/>
                    </a:cxn>
                    <a:cxn ang="0">
                      <a:pos x="140" y="137"/>
                    </a:cxn>
                    <a:cxn ang="0">
                      <a:pos x="186" y="162"/>
                    </a:cxn>
                    <a:cxn ang="0">
                      <a:pos x="237" y="185"/>
                    </a:cxn>
                    <a:cxn ang="0">
                      <a:pos x="290" y="208"/>
                    </a:cxn>
                    <a:cxn ang="0">
                      <a:pos x="353" y="227"/>
                    </a:cxn>
                    <a:cxn ang="0">
                      <a:pos x="420" y="241"/>
                    </a:cxn>
                    <a:cxn ang="0">
                      <a:pos x="498" y="251"/>
                    </a:cxn>
                    <a:cxn ang="0">
                      <a:pos x="583" y="257"/>
                    </a:cxn>
                    <a:cxn ang="0">
                      <a:pos x="676" y="259"/>
                    </a:cxn>
                    <a:cxn ang="0">
                      <a:pos x="783" y="252"/>
                    </a:cxn>
                    <a:cxn ang="0">
                      <a:pos x="900" y="241"/>
                    </a:cxn>
                    <a:cxn ang="0">
                      <a:pos x="1033" y="223"/>
                    </a:cxn>
                    <a:cxn ang="0">
                      <a:pos x="1178" y="197"/>
                    </a:cxn>
                    <a:cxn ang="0">
                      <a:pos x="1275" y="152"/>
                    </a:cxn>
                    <a:cxn ang="0">
                      <a:pos x="1280" y="176"/>
                    </a:cxn>
                    <a:cxn ang="0">
                      <a:pos x="1226" y="160"/>
                    </a:cxn>
                  </a:cxnLst>
                  <a:rect l="0" t="0" r="r" b="b"/>
                  <a:pathLst>
                    <a:path w="1280" h="259">
                      <a:moveTo>
                        <a:pt x="1226" y="160"/>
                      </a:moveTo>
                      <a:lnTo>
                        <a:pt x="1247" y="131"/>
                      </a:lnTo>
                      <a:lnTo>
                        <a:pt x="1169" y="147"/>
                      </a:lnTo>
                      <a:lnTo>
                        <a:pt x="1096" y="160"/>
                      </a:lnTo>
                      <a:lnTo>
                        <a:pt x="1026" y="172"/>
                      </a:lnTo>
                      <a:lnTo>
                        <a:pt x="958" y="183"/>
                      </a:lnTo>
                      <a:lnTo>
                        <a:pt x="897" y="191"/>
                      </a:lnTo>
                      <a:lnTo>
                        <a:pt x="836" y="197"/>
                      </a:lnTo>
                      <a:lnTo>
                        <a:pt x="781" y="202"/>
                      </a:lnTo>
                      <a:lnTo>
                        <a:pt x="726" y="206"/>
                      </a:lnTo>
                      <a:lnTo>
                        <a:pt x="676" y="207"/>
                      </a:lnTo>
                      <a:lnTo>
                        <a:pt x="628" y="207"/>
                      </a:lnTo>
                      <a:lnTo>
                        <a:pt x="583" y="207"/>
                      </a:lnTo>
                      <a:lnTo>
                        <a:pt x="542" y="204"/>
                      </a:lnTo>
                      <a:lnTo>
                        <a:pt x="501" y="202"/>
                      </a:lnTo>
                      <a:lnTo>
                        <a:pt x="465" y="196"/>
                      </a:lnTo>
                      <a:lnTo>
                        <a:pt x="428" y="191"/>
                      </a:lnTo>
                      <a:lnTo>
                        <a:pt x="396" y="183"/>
                      </a:lnTo>
                      <a:lnTo>
                        <a:pt x="363" y="176"/>
                      </a:lnTo>
                      <a:lnTo>
                        <a:pt x="334" y="169"/>
                      </a:lnTo>
                      <a:lnTo>
                        <a:pt x="307" y="159"/>
                      </a:lnTo>
                      <a:lnTo>
                        <a:pt x="279" y="149"/>
                      </a:lnTo>
                      <a:lnTo>
                        <a:pt x="255" y="139"/>
                      </a:lnTo>
                      <a:lnTo>
                        <a:pt x="231" y="128"/>
                      </a:lnTo>
                      <a:lnTo>
                        <a:pt x="208" y="116"/>
                      </a:lnTo>
                      <a:lnTo>
                        <a:pt x="187" y="105"/>
                      </a:lnTo>
                      <a:lnTo>
                        <a:pt x="165" y="92"/>
                      </a:lnTo>
                      <a:lnTo>
                        <a:pt x="143" y="80"/>
                      </a:lnTo>
                      <a:lnTo>
                        <a:pt x="124" y="67"/>
                      </a:lnTo>
                      <a:lnTo>
                        <a:pt x="105" y="53"/>
                      </a:lnTo>
                      <a:lnTo>
                        <a:pt x="85" y="40"/>
                      </a:lnTo>
                      <a:lnTo>
                        <a:pt x="66" y="27"/>
                      </a:lnTo>
                      <a:lnTo>
                        <a:pt x="47" y="13"/>
                      </a:lnTo>
                      <a:lnTo>
                        <a:pt x="27" y="0"/>
                      </a:lnTo>
                      <a:lnTo>
                        <a:pt x="0" y="42"/>
                      </a:lnTo>
                      <a:lnTo>
                        <a:pt x="18" y="56"/>
                      </a:lnTo>
                      <a:lnTo>
                        <a:pt x="38" y="69"/>
                      </a:lnTo>
                      <a:lnTo>
                        <a:pt x="58" y="81"/>
                      </a:lnTo>
                      <a:lnTo>
                        <a:pt x="76" y="95"/>
                      </a:lnTo>
                      <a:lnTo>
                        <a:pt x="97" y="109"/>
                      </a:lnTo>
                      <a:lnTo>
                        <a:pt x="118" y="124"/>
                      </a:lnTo>
                      <a:lnTo>
                        <a:pt x="140" y="137"/>
                      </a:lnTo>
                      <a:lnTo>
                        <a:pt x="161" y="149"/>
                      </a:lnTo>
                      <a:lnTo>
                        <a:pt x="186" y="162"/>
                      </a:lnTo>
                      <a:lnTo>
                        <a:pt x="211" y="174"/>
                      </a:lnTo>
                      <a:lnTo>
                        <a:pt x="237" y="185"/>
                      </a:lnTo>
                      <a:lnTo>
                        <a:pt x="263" y="197"/>
                      </a:lnTo>
                      <a:lnTo>
                        <a:pt x="290" y="208"/>
                      </a:lnTo>
                      <a:lnTo>
                        <a:pt x="320" y="216"/>
                      </a:lnTo>
                      <a:lnTo>
                        <a:pt x="353" y="227"/>
                      </a:lnTo>
                      <a:lnTo>
                        <a:pt x="386" y="234"/>
                      </a:lnTo>
                      <a:lnTo>
                        <a:pt x="420" y="241"/>
                      </a:lnTo>
                      <a:lnTo>
                        <a:pt x="458" y="246"/>
                      </a:lnTo>
                      <a:lnTo>
                        <a:pt x="498" y="251"/>
                      </a:lnTo>
                      <a:lnTo>
                        <a:pt x="539" y="254"/>
                      </a:lnTo>
                      <a:lnTo>
                        <a:pt x="583" y="257"/>
                      </a:lnTo>
                      <a:lnTo>
                        <a:pt x="628" y="259"/>
                      </a:lnTo>
                      <a:lnTo>
                        <a:pt x="676" y="259"/>
                      </a:lnTo>
                      <a:lnTo>
                        <a:pt x="729" y="256"/>
                      </a:lnTo>
                      <a:lnTo>
                        <a:pt x="783" y="252"/>
                      </a:lnTo>
                      <a:lnTo>
                        <a:pt x="841" y="247"/>
                      </a:lnTo>
                      <a:lnTo>
                        <a:pt x="900" y="241"/>
                      </a:lnTo>
                      <a:lnTo>
                        <a:pt x="964" y="233"/>
                      </a:lnTo>
                      <a:lnTo>
                        <a:pt x="1033" y="223"/>
                      </a:lnTo>
                      <a:lnTo>
                        <a:pt x="1104" y="210"/>
                      </a:lnTo>
                      <a:lnTo>
                        <a:pt x="1178" y="197"/>
                      </a:lnTo>
                      <a:lnTo>
                        <a:pt x="1255" y="182"/>
                      </a:lnTo>
                      <a:lnTo>
                        <a:pt x="1275" y="152"/>
                      </a:lnTo>
                      <a:lnTo>
                        <a:pt x="1255" y="182"/>
                      </a:lnTo>
                      <a:lnTo>
                        <a:pt x="1280" y="176"/>
                      </a:lnTo>
                      <a:lnTo>
                        <a:pt x="1275" y="152"/>
                      </a:lnTo>
                      <a:lnTo>
                        <a:pt x="1226" y="16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5" name="Freeform 1249"/>
                <p:cNvSpPr>
                  <a:spLocks/>
                </p:cNvSpPr>
                <p:nvPr/>
              </p:nvSpPr>
              <p:spPr bwMode="auto">
                <a:xfrm>
                  <a:off x="4035" y="3490"/>
                  <a:ext cx="33" cy="40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40"/>
                    </a:cxn>
                    <a:cxn ang="0">
                      <a:pos x="9" y="52"/>
                    </a:cxn>
                    <a:cxn ang="0">
                      <a:pos x="21" y="68"/>
                    </a:cxn>
                    <a:cxn ang="0">
                      <a:pos x="36" y="86"/>
                    </a:cxn>
                    <a:cxn ang="0">
                      <a:pos x="48" y="105"/>
                    </a:cxn>
                    <a:cxn ang="0">
                      <a:pos x="63" y="124"/>
                    </a:cxn>
                    <a:cxn ang="0">
                      <a:pos x="75" y="143"/>
                    </a:cxn>
                    <a:cxn ang="0">
                      <a:pos x="83" y="156"/>
                    </a:cxn>
                    <a:cxn ang="0">
                      <a:pos x="84" y="160"/>
                    </a:cxn>
                    <a:cxn ang="0">
                      <a:pos x="133" y="152"/>
                    </a:cxn>
                    <a:cxn ang="0">
                      <a:pos x="127" y="133"/>
                    </a:cxn>
                    <a:cxn ang="0">
                      <a:pos x="117" y="115"/>
                    </a:cxn>
                    <a:cxn ang="0">
                      <a:pos x="104" y="95"/>
                    </a:cxn>
                    <a:cxn ang="0">
                      <a:pos x="90" y="76"/>
                    </a:cxn>
                    <a:cxn ang="0">
                      <a:pos x="74" y="55"/>
                    </a:cxn>
                    <a:cxn ang="0">
                      <a:pos x="60" y="37"/>
                    </a:cxn>
                    <a:cxn ang="0">
                      <a:pos x="48" y="21"/>
                    </a:cxn>
                    <a:cxn ang="0">
                      <a:pos x="38" y="9"/>
                    </a:cxn>
                    <a:cxn ang="0">
                      <a:pos x="16" y="5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33" h="160">
                      <a:moveTo>
                        <a:pt x="22" y="0"/>
                      </a:moveTo>
                      <a:lnTo>
                        <a:pt x="0" y="40"/>
                      </a:lnTo>
                      <a:lnTo>
                        <a:pt x="9" y="52"/>
                      </a:lnTo>
                      <a:lnTo>
                        <a:pt x="21" y="68"/>
                      </a:lnTo>
                      <a:lnTo>
                        <a:pt x="36" y="86"/>
                      </a:lnTo>
                      <a:lnTo>
                        <a:pt x="48" y="105"/>
                      </a:lnTo>
                      <a:lnTo>
                        <a:pt x="63" y="124"/>
                      </a:lnTo>
                      <a:lnTo>
                        <a:pt x="75" y="143"/>
                      </a:lnTo>
                      <a:lnTo>
                        <a:pt x="83" y="156"/>
                      </a:lnTo>
                      <a:lnTo>
                        <a:pt x="84" y="160"/>
                      </a:lnTo>
                      <a:lnTo>
                        <a:pt x="133" y="152"/>
                      </a:lnTo>
                      <a:lnTo>
                        <a:pt x="127" y="133"/>
                      </a:lnTo>
                      <a:lnTo>
                        <a:pt x="117" y="115"/>
                      </a:lnTo>
                      <a:lnTo>
                        <a:pt x="104" y="95"/>
                      </a:lnTo>
                      <a:lnTo>
                        <a:pt x="90" y="76"/>
                      </a:lnTo>
                      <a:lnTo>
                        <a:pt x="74" y="55"/>
                      </a:lnTo>
                      <a:lnTo>
                        <a:pt x="60" y="37"/>
                      </a:lnTo>
                      <a:lnTo>
                        <a:pt x="48" y="21"/>
                      </a:lnTo>
                      <a:lnTo>
                        <a:pt x="38" y="9"/>
                      </a:lnTo>
                      <a:lnTo>
                        <a:pt x="16" y="5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6" name="Freeform 1250"/>
                <p:cNvSpPr>
                  <a:spLocks/>
                </p:cNvSpPr>
                <p:nvPr/>
              </p:nvSpPr>
              <p:spPr bwMode="auto">
                <a:xfrm>
                  <a:off x="4039" y="3465"/>
                  <a:ext cx="207" cy="40"/>
                </a:xfrm>
                <a:custGeom>
                  <a:avLst/>
                  <a:gdLst/>
                  <a:ahLst/>
                  <a:cxnLst>
                    <a:cxn ang="0">
                      <a:pos x="788" y="0"/>
                    </a:cxn>
                    <a:cxn ang="0">
                      <a:pos x="710" y="27"/>
                    </a:cxn>
                    <a:cxn ang="0">
                      <a:pos x="633" y="49"/>
                    </a:cxn>
                    <a:cxn ang="0">
                      <a:pos x="560" y="66"/>
                    </a:cxn>
                    <a:cxn ang="0">
                      <a:pos x="488" y="81"/>
                    </a:cxn>
                    <a:cxn ang="0">
                      <a:pos x="420" y="93"/>
                    </a:cxn>
                    <a:cxn ang="0">
                      <a:pos x="356" y="100"/>
                    </a:cxn>
                    <a:cxn ang="0">
                      <a:pos x="296" y="105"/>
                    </a:cxn>
                    <a:cxn ang="0">
                      <a:pos x="240" y="108"/>
                    </a:cxn>
                    <a:cxn ang="0">
                      <a:pos x="189" y="109"/>
                    </a:cxn>
                    <a:cxn ang="0">
                      <a:pos x="142" y="109"/>
                    </a:cxn>
                    <a:cxn ang="0">
                      <a:pos x="102" y="108"/>
                    </a:cxn>
                    <a:cxn ang="0">
                      <a:pos x="68" y="107"/>
                    </a:cxn>
                    <a:cxn ang="0">
                      <a:pos x="43" y="105"/>
                    </a:cxn>
                    <a:cxn ang="0">
                      <a:pos x="23" y="103"/>
                    </a:cxn>
                    <a:cxn ang="0">
                      <a:pos x="11" y="102"/>
                    </a:cxn>
                    <a:cxn ang="0">
                      <a:pos x="7" y="101"/>
                    </a:cxn>
                    <a:cxn ang="0">
                      <a:pos x="0" y="151"/>
                    </a:cxn>
                    <a:cxn ang="0">
                      <a:pos x="11" y="152"/>
                    </a:cxn>
                    <a:cxn ang="0">
                      <a:pos x="28" y="154"/>
                    </a:cxn>
                    <a:cxn ang="0">
                      <a:pos x="52" y="157"/>
                    </a:cxn>
                    <a:cxn ang="0">
                      <a:pos x="83" y="158"/>
                    </a:cxn>
                    <a:cxn ang="0">
                      <a:pos x="120" y="160"/>
                    </a:cxn>
                    <a:cxn ang="0">
                      <a:pos x="164" y="162"/>
                    </a:cxn>
                    <a:cxn ang="0">
                      <a:pos x="214" y="159"/>
                    </a:cxn>
                    <a:cxn ang="0">
                      <a:pos x="269" y="158"/>
                    </a:cxn>
                    <a:cxn ang="0">
                      <a:pos x="328" y="153"/>
                    </a:cxn>
                    <a:cxn ang="0">
                      <a:pos x="392" y="147"/>
                    </a:cxn>
                    <a:cxn ang="0">
                      <a:pos x="462" y="138"/>
                    </a:cxn>
                    <a:cxn ang="0">
                      <a:pos x="532" y="125"/>
                    </a:cxn>
                    <a:cxn ang="0">
                      <a:pos x="607" y="108"/>
                    </a:cxn>
                    <a:cxn ang="0">
                      <a:pos x="684" y="88"/>
                    </a:cxn>
                    <a:cxn ang="0">
                      <a:pos x="763" y="62"/>
                    </a:cxn>
                    <a:cxn ang="0">
                      <a:pos x="820" y="17"/>
                    </a:cxn>
                    <a:cxn ang="0">
                      <a:pos x="827" y="40"/>
                    </a:cxn>
                    <a:cxn ang="0">
                      <a:pos x="772" y="31"/>
                    </a:cxn>
                  </a:cxnLst>
                  <a:rect l="0" t="0" r="r" b="b"/>
                  <a:pathLst>
                    <a:path w="827" h="162">
                      <a:moveTo>
                        <a:pt x="772" y="31"/>
                      </a:moveTo>
                      <a:lnTo>
                        <a:pt x="788" y="0"/>
                      </a:lnTo>
                      <a:lnTo>
                        <a:pt x="749" y="14"/>
                      </a:lnTo>
                      <a:lnTo>
                        <a:pt x="710" y="27"/>
                      </a:lnTo>
                      <a:lnTo>
                        <a:pt x="673" y="38"/>
                      </a:lnTo>
                      <a:lnTo>
                        <a:pt x="633" y="49"/>
                      </a:lnTo>
                      <a:lnTo>
                        <a:pt x="596" y="58"/>
                      </a:lnTo>
                      <a:lnTo>
                        <a:pt x="560" y="66"/>
                      </a:lnTo>
                      <a:lnTo>
                        <a:pt x="524" y="75"/>
                      </a:lnTo>
                      <a:lnTo>
                        <a:pt x="488" y="81"/>
                      </a:lnTo>
                      <a:lnTo>
                        <a:pt x="453" y="88"/>
                      </a:lnTo>
                      <a:lnTo>
                        <a:pt x="420" y="93"/>
                      </a:lnTo>
                      <a:lnTo>
                        <a:pt x="387" y="96"/>
                      </a:lnTo>
                      <a:lnTo>
                        <a:pt x="356" y="100"/>
                      </a:lnTo>
                      <a:lnTo>
                        <a:pt x="325" y="103"/>
                      </a:lnTo>
                      <a:lnTo>
                        <a:pt x="296" y="105"/>
                      </a:lnTo>
                      <a:lnTo>
                        <a:pt x="268" y="107"/>
                      </a:lnTo>
                      <a:lnTo>
                        <a:pt x="240" y="108"/>
                      </a:lnTo>
                      <a:lnTo>
                        <a:pt x="214" y="109"/>
                      </a:lnTo>
                      <a:lnTo>
                        <a:pt x="189" y="109"/>
                      </a:lnTo>
                      <a:lnTo>
                        <a:pt x="164" y="109"/>
                      </a:lnTo>
                      <a:lnTo>
                        <a:pt x="142" y="109"/>
                      </a:lnTo>
                      <a:lnTo>
                        <a:pt x="120" y="108"/>
                      </a:lnTo>
                      <a:lnTo>
                        <a:pt x="102" y="108"/>
                      </a:lnTo>
                      <a:lnTo>
                        <a:pt x="86" y="108"/>
                      </a:lnTo>
                      <a:lnTo>
                        <a:pt x="68" y="107"/>
                      </a:lnTo>
                      <a:lnTo>
                        <a:pt x="54" y="106"/>
                      </a:lnTo>
                      <a:lnTo>
                        <a:pt x="43" y="105"/>
                      </a:lnTo>
                      <a:lnTo>
                        <a:pt x="32" y="103"/>
                      </a:lnTo>
                      <a:lnTo>
                        <a:pt x="23" y="103"/>
                      </a:lnTo>
                      <a:lnTo>
                        <a:pt x="15" y="102"/>
                      </a:lnTo>
                      <a:lnTo>
                        <a:pt x="11" y="102"/>
                      </a:lnTo>
                      <a:lnTo>
                        <a:pt x="11" y="101"/>
                      </a:lnTo>
                      <a:lnTo>
                        <a:pt x="7" y="101"/>
                      </a:lnTo>
                      <a:lnTo>
                        <a:pt x="1" y="151"/>
                      </a:lnTo>
                      <a:lnTo>
                        <a:pt x="0" y="151"/>
                      </a:lnTo>
                      <a:lnTo>
                        <a:pt x="4" y="152"/>
                      </a:lnTo>
                      <a:lnTo>
                        <a:pt x="11" y="152"/>
                      </a:lnTo>
                      <a:lnTo>
                        <a:pt x="17" y="153"/>
                      </a:lnTo>
                      <a:lnTo>
                        <a:pt x="28" y="154"/>
                      </a:lnTo>
                      <a:lnTo>
                        <a:pt x="39" y="156"/>
                      </a:lnTo>
                      <a:lnTo>
                        <a:pt x="52" y="157"/>
                      </a:lnTo>
                      <a:lnTo>
                        <a:pt x="67" y="158"/>
                      </a:lnTo>
                      <a:lnTo>
                        <a:pt x="83" y="158"/>
                      </a:lnTo>
                      <a:lnTo>
                        <a:pt x="102" y="160"/>
                      </a:lnTo>
                      <a:lnTo>
                        <a:pt x="120" y="160"/>
                      </a:lnTo>
                      <a:lnTo>
                        <a:pt x="142" y="162"/>
                      </a:lnTo>
                      <a:lnTo>
                        <a:pt x="164" y="162"/>
                      </a:lnTo>
                      <a:lnTo>
                        <a:pt x="189" y="162"/>
                      </a:lnTo>
                      <a:lnTo>
                        <a:pt x="214" y="159"/>
                      </a:lnTo>
                      <a:lnTo>
                        <a:pt x="240" y="158"/>
                      </a:lnTo>
                      <a:lnTo>
                        <a:pt x="269" y="158"/>
                      </a:lnTo>
                      <a:lnTo>
                        <a:pt x="298" y="156"/>
                      </a:lnTo>
                      <a:lnTo>
                        <a:pt x="328" y="153"/>
                      </a:lnTo>
                      <a:lnTo>
                        <a:pt x="361" y="150"/>
                      </a:lnTo>
                      <a:lnTo>
                        <a:pt x="392" y="147"/>
                      </a:lnTo>
                      <a:lnTo>
                        <a:pt x="427" y="143"/>
                      </a:lnTo>
                      <a:lnTo>
                        <a:pt x="462" y="138"/>
                      </a:lnTo>
                      <a:lnTo>
                        <a:pt x="496" y="131"/>
                      </a:lnTo>
                      <a:lnTo>
                        <a:pt x="532" y="125"/>
                      </a:lnTo>
                      <a:lnTo>
                        <a:pt x="569" y="116"/>
                      </a:lnTo>
                      <a:lnTo>
                        <a:pt x="607" y="108"/>
                      </a:lnTo>
                      <a:lnTo>
                        <a:pt x="646" y="99"/>
                      </a:lnTo>
                      <a:lnTo>
                        <a:pt x="684" y="88"/>
                      </a:lnTo>
                      <a:lnTo>
                        <a:pt x="725" y="75"/>
                      </a:lnTo>
                      <a:lnTo>
                        <a:pt x="763" y="62"/>
                      </a:lnTo>
                      <a:lnTo>
                        <a:pt x="804" y="49"/>
                      </a:lnTo>
                      <a:lnTo>
                        <a:pt x="820" y="17"/>
                      </a:lnTo>
                      <a:lnTo>
                        <a:pt x="804" y="49"/>
                      </a:lnTo>
                      <a:lnTo>
                        <a:pt x="827" y="40"/>
                      </a:lnTo>
                      <a:lnTo>
                        <a:pt x="820" y="17"/>
                      </a:lnTo>
                      <a:lnTo>
                        <a:pt x="772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7" name="Freeform 1251"/>
                <p:cNvSpPr>
                  <a:spLocks/>
                </p:cNvSpPr>
                <p:nvPr/>
              </p:nvSpPr>
              <p:spPr bwMode="auto">
                <a:xfrm>
                  <a:off x="4216" y="3429"/>
                  <a:ext cx="28" cy="4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42"/>
                    </a:cxn>
                    <a:cxn ang="0">
                      <a:pos x="7" y="51"/>
                    </a:cxn>
                    <a:cxn ang="0">
                      <a:pos x="15" y="67"/>
                    </a:cxn>
                    <a:cxn ang="0">
                      <a:pos x="24" y="83"/>
                    </a:cxn>
                    <a:cxn ang="0">
                      <a:pos x="33" y="102"/>
                    </a:cxn>
                    <a:cxn ang="0">
                      <a:pos x="43" y="121"/>
                    </a:cxn>
                    <a:cxn ang="0">
                      <a:pos x="50" y="140"/>
                    </a:cxn>
                    <a:cxn ang="0">
                      <a:pos x="57" y="159"/>
                    </a:cxn>
                    <a:cxn ang="0">
                      <a:pos x="62" y="175"/>
                    </a:cxn>
                    <a:cxn ang="0">
                      <a:pos x="110" y="161"/>
                    </a:cxn>
                    <a:cxn ang="0">
                      <a:pos x="103" y="142"/>
                    </a:cxn>
                    <a:cxn ang="0">
                      <a:pos x="97" y="123"/>
                    </a:cxn>
                    <a:cxn ang="0">
                      <a:pos x="88" y="101"/>
                    </a:cxn>
                    <a:cxn ang="0">
                      <a:pos x="79" y="81"/>
                    </a:cxn>
                    <a:cxn ang="0">
                      <a:pos x="69" y="61"/>
                    </a:cxn>
                    <a:cxn ang="0">
                      <a:pos x="58" y="42"/>
                    </a:cxn>
                    <a:cxn ang="0">
                      <a:pos x="49" y="24"/>
                    </a:cxn>
                    <a:cxn ang="0">
                      <a:pos x="36" y="8"/>
                    </a:cxn>
                    <a:cxn ang="0">
                      <a:pos x="15" y="5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110" h="175">
                      <a:moveTo>
                        <a:pt x="21" y="0"/>
                      </a:moveTo>
                      <a:lnTo>
                        <a:pt x="0" y="42"/>
                      </a:lnTo>
                      <a:lnTo>
                        <a:pt x="7" y="51"/>
                      </a:lnTo>
                      <a:lnTo>
                        <a:pt x="15" y="67"/>
                      </a:lnTo>
                      <a:lnTo>
                        <a:pt x="24" y="83"/>
                      </a:lnTo>
                      <a:lnTo>
                        <a:pt x="33" y="102"/>
                      </a:lnTo>
                      <a:lnTo>
                        <a:pt x="43" y="121"/>
                      </a:lnTo>
                      <a:lnTo>
                        <a:pt x="50" y="140"/>
                      </a:lnTo>
                      <a:lnTo>
                        <a:pt x="57" y="159"/>
                      </a:lnTo>
                      <a:lnTo>
                        <a:pt x="62" y="175"/>
                      </a:lnTo>
                      <a:lnTo>
                        <a:pt x="110" y="161"/>
                      </a:lnTo>
                      <a:lnTo>
                        <a:pt x="103" y="142"/>
                      </a:lnTo>
                      <a:lnTo>
                        <a:pt x="97" y="123"/>
                      </a:lnTo>
                      <a:lnTo>
                        <a:pt x="88" y="101"/>
                      </a:lnTo>
                      <a:lnTo>
                        <a:pt x="79" y="81"/>
                      </a:lnTo>
                      <a:lnTo>
                        <a:pt x="69" y="61"/>
                      </a:lnTo>
                      <a:lnTo>
                        <a:pt x="58" y="42"/>
                      </a:lnTo>
                      <a:lnTo>
                        <a:pt x="49" y="24"/>
                      </a:lnTo>
                      <a:lnTo>
                        <a:pt x="36" y="8"/>
                      </a:lnTo>
                      <a:lnTo>
                        <a:pt x="15" y="5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8" name="Freeform 1252"/>
                <p:cNvSpPr>
                  <a:spLocks/>
                </p:cNvSpPr>
                <p:nvPr/>
              </p:nvSpPr>
              <p:spPr bwMode="auto">
                <a:xfrm>
                  <a:off x="4219" y="3426"/>
                  <a:ext cx="105" cy="18"/>
                </a:xfrm>
                <a:custGeom>
                  <a:avLst/>
                  <a:gdLst/>
                  <a:ahLst/>
                  <a:cxnLst>
                    <a:cxn ang="0">
                      <a:pos x="419" y="48"/>
                    </a:cxn>
                    <a:cxn ang="0">
                      <a:pos x="405" y="0"/>
                    </a:cxn>
                    <a:cxn ang="0">
                      <a:pos x="383" y="4"/>
                    </a:cxn>
                    <a:cxn ang="0">
                      <a:pos x="361" y="8"/>
                    </a:cxn>
                    <a:cxn ang="0">
                      <a:pos x="336" y="12"/>
                    </a:cxn>
                    <a:cxn ang="0">
                      <a:pos x="312" y="14"/>
                    </a:cxn>
                    <a:cxn ang="0">
                      <a:pos x="289" y="18"/>
                    </a:cxn>
                    <a:cxn ang="0">
                      <a:pos x="266" y="20"/>
                    </a:cxn>
                    <a:cxn ang="0">
                      <a:pos x="241" y="20"/>
                    </a:cxn>
                    <a:cxn ang="0">
                      <a:pos x="216" y="22"/>
                    </a:cxn>
                    <a:cxn ang="0">
                      <a:pos x="189" y="22"/>
                    </a:cxn>
                    <a:cxn ang="0">
                      <a:pos x="165" y="22"/>
                    </a:cxn>
                    <a:cxn ang="0">
                      <a:pos x="137" y="22"/>
                    </a:cxn>
                    <a:cxn ang="0">
                      <a:pos x="112" y="22"/>
                    </a:cxn>
                    <a:cxn ang="0">
                      <a:pos x="86" y="20"/>
                    </a:cxn>
                    <a:cxn ang="0">
                      <a:pos x="60" y="18"/>
                    </a:cxn>
                    <a:cxn ang="0">
                      <a:pos x="32" y="14"/>
                    </a:cxn>
                    <a:cxn ang="0">
                      <a:pos x="6" y="12"/>
                    </a:cxn>
                    <a:cxn ang="0">
                      <a:pos x="0" y="62"/>
                    </a:cxn>
                    <a:cxn ang="0">
                      <a:pos x="28" y="64"/>
                    </a:cxn>
                    <a:cxn ang="0">
                      <a:pos x="56" y="68"/>
                    </a:cxn>
                    <a:cxn ang="0">
                      <a:pos x="83" y="70"/>
                    </a:cxn>
                    <a:cxn ang="0">
                      <a:pos x="110" y="73"/>
                    </a:cxn>
                    <a:cxn ang="0">
                      <a:pos x="137" y="74"/>
                    </a:cxn>
                    <a:cxn ang="0">
                      <a:pos x="165" y="74"/>
                    </a:cxn>
                    <a:cxn ang="0">
                      <a:pos x="189" y="74"/>
                    </a:cxn>
                    <a:cxn ang="0">
                      <a:pos x="216" y="73"/>
                    </a:cxn>
                    <a:cxn ang="0">
                      <a:pos x="241" y="72"/>
                    </a:cxn>
                    <a:cxn ang="0">
                      <a:pos x="268" y="70"/>
                    </a:cxn>
                    <a:cxn ang="0">
                      <a:pos x="293" y="68"/>
                    </a:cxn>
                    <a:cxn ang="0">
                      <a:pos x="318" y="64"/>
                    </a:cxn>
                    <a:cxn ang="0">
                      <a:pos x="342" y="62"/>
                    </a:cxn>
                    <a:cxn ang="0">
                      <a:pos x="367" y="58"/>
                    </a:cxn>
                    <a:cxn ang="0">
                      <a:pos x="391" y="55"/>
                    </a:cxn>
                    <a:cxn ang="0">
                      <a:pos x="414" y="50"/>
                    </a:cxn>
                    <a:cxn ang="0">
                      <a:pos x="400" y="1"/>
                    </a:cxn>
                    <a:cxn ang="0">
                      <a:pos x="419" y="48"/>
                    </a:cxn>
                  </a:cxnLst>
                  <a:rect l="0" t="0" r="r" b="b"/>
                  <a:pathLst>
                    <a:path w="419" h="74">
                      <a:moveTo>
                        <a:pt x="419" y="48"/>
                      </a:moveTo>
                      <a:lnTo>
                        <a:pt x="405" y="0"/>
                      </a:lnTo>
                      <a:lnTo>
                        <a:pt x="383" y="4"/>
                      </a:lnTo>
                      <a:lnTo>
                        <a:pt x="361" y="8"/>
                      </a:lnTo>
                      <a:lnTo>
                        <a:pt x="336" y="12"/>
                      </a:lnTo>
                      <a:lnTo>
                        <a:pt x="312" y="14"/>
                      </a:lnTo>
                      <a:lnTo>
                        <a:pt x="289" y="18"/>
                      </a:lnTo>
                      <a:lnTo>
                        <a:pt x="266" y="20"/>
                      </a:lnTo>
                      <a:lnTo>
                        <a:pt x="241" y="20"/>
                      </a:lnTo>
                      <a:lnTo>
                        <a:pt x="216" y="22"/>
                      </a:lnTo>
                      <a:lnTo>
                        <a:pt x="189" y="22"/>
                      </a:lnTo>
                      <a:lnTo>
                        <a:pt x="165" y="22"/>
                      </a:lnTo>
                      <a:lnTo>
                        <a:pt x="137" y="22"/>
                      </a:lnTo>
                      <a:lnTo>
                        <a:pt x="112" y="22"/>
                      </a:lnTo>
                      <a:lnTo>
                        <a:pt x="86" y="20"/>
                      </a:lnTo>
                      <a:lnTo>
                        <a:pt x="60" y="18"/>
                      </a:lnTo>
                      <a:lnTo>
                        <a:pt x="32" y="14"/>
                      </a:lnTo>
                      <a:lnTo>
                        <a:pt x="6" y="12"/>
                      </a:lnTo>
                      <a:lnTo>
                        <a:pt x="0" y="62"/>
                      </a:lnTo>
                      <a:lnTo>
                        <a:pt x="28" y="64"/>
                      </a:lnTo>
                      <a:lnTo>
                        <a:pt x="56" y="68"/>
                      </a:lnTo>
                      <a:lnTo>
                        <a:pt x="83" y="70"/>
                      </a:lnTo>
                      <a:lnTo>
                        <a:pt x="110" y="73"/>
                      </a:lnTo>
                      <a:lnTo>
                        <a:pt x="137" y="74"/>
                      </a:lnTo>
                      <a:lnTo>
                        <a:pt x="165" y="74"/>
                      </a:lnTo>
                      <a:lnTo>
                        <a:pt x="189" y="74"/>
                      </a:lnTo>
                      <a:lnTo>
                        <a:pt x="216" y="73"/>
                      </a:lnTo>
                      <a:lnTo>
                        <a:pt x="241" y="72"/>
                      </a:lnTo>
                      <a:lnTo>
                        <a:pt x="268" y="70"/>
                      </a:lnTo>
                      <a:lnTo>
                        <a:pt x="293" y="68"/>
                      </a:lnTo>
                      <a:lnTo>
                        <a:pt x="318" y="64"/>
                      </a:lnTo>
                      <a:lnTo>
                        <a:pt x="342" y="62"/>
                      </a:lnTo>
                      <a:lnTo>
                        <a:pt x="367" y="58"/>
                      </a:lnTo>
                      <a:lnTo>
                        <a:pt x="391" y="55"/>
                      </a:lnTo>
                      <a:lnTo>
                        <a:pt x="414" y="50"/>
                      </a:lnTo>
                      <a:lnTo>
                        <a:pt x="400" y="1"/>
                      </a:lnTo>
                      <a:lnTo>
                        <a:pt x="419" y="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29" name="Freeform 1253"/>
                <p:cNvSpPr>
                  <a:spLocks/>
                </p:cNvSpPr>
                <p:nvPr/>
              </p:nvSpPr>
              <p:spPr bwMode="auto">
                <a:xfrm>
                  <a:off x="4251" y="3426"/>
                  <a:ext cx="74" cy="98"/>
                </a:xfrm>
                <a:custGeom>
                  <a:avLst/>
                  <a:gdLst/>
                  <a:ahLst/>
                  <a:cxnLst>
                    <a:cxn ang="0">
                      <a:pos x="86" y="356"/>
                    </a:cxn>
                    <a:cxn ang="0">
                      <a:pos x="65" y="326"/>
                    </a:cxn>
                    <a:cxn ang="0">
                      <a:pos x="52" y="301"/>
                    </a:cxn>
                    <a:cxn ang="0">
                      <a:pos x="50" y="275"/>
                    </a:cxn>
                    <a:cxn ang="0">
                      <a:pos x="53" y="250"/>
                    </a:cxn>
                    <a:cxn ang="0">
                      <a:pos x="65" y="225"/>
                    </a:cxn>
                    <a:cxn ang="0">
                      <a:pos x="81" y="200"/>
                    </a:cxn>
                    <a:cxn ang="0">
                      <a:pos x="102" y="175"/>
                    </a:cxn>
                    <a:cxn ang="0">
                      <a:pos x="129" y="151"/>
                    </a:cxn>
                    <a:cxn ang="0">
                      <a:pos x="157" y="130"/>
                    </a:cxn>
                    <a:cxn ang="0">
                      <a:pos x="186" y="109"/>
                    </a:cxn>
                    <a:cxn ang="0">
                      <a:pos x="213" y="91"/>
                    </a:cxn>
                    <a:cxn ang="0">
                      <a:pos x="240" y="75"/>
                    </a:cxn>
                    <a:cxn ang="0">
                      <a:pos x="263" y="63"/>
                    </a:cxn>
                    <a:cxn ang="0">
                      <a:pos x="281" y="54"/>
                    </a:cxn>
                    <a:cxn ang="0">
                      <a:pos x="292" y="49"/>
                    </a:cxn>
                    <a:cxn ang="0">
                      <a:pos x="296" y="47"/>
                    </a:cxn>
                    <a:cxn ang="0">
                      <a:pos x="277" y="0"/>
                    </a:cxn>
                    <a:cxn ang="0">
                      <a:pos x="274" y="3"/>
                    </a:cxn>
                    <a:cxn ang="0">
                      <a:pos x="260" y="9"/>
                    </a:cxn>
                    <a:cxn ang="0">
                      <a:pos x="240" y="18"/>
                    </a:cxn>
                    <a:cxn ang="0">
                      <a:pos x="216" y="31"/>
                    </a:cxn>
                    <a:cxn ang="0">
                      <a:pos x="189" y="47"/>
                    </a:cxn>
                    <a:cxn ang="0">
                      <a:pos x="159" y="67"/>
                    </a:cxn>
                    <a:cxn ang="0">
                      <a:pos x="129" y="88"/>
                    </a:cxn>
                    <a:cxn ang="0">
                      <a:pos x="97" y="112"/>
                    </a:cxn>
                    <a:cxn ang="0">
                      <a:pos x="67" y="139"/>
                    </a:cxn>
                    <a:cxn ang="0">
                      <a:pos x="43" y="169"/>
                    </a:cxn>
                    <a:cxn ang="0">
                      <a:pos x="22" y="200"/>
                    </a:cxn>
                    <a:cxn ang="0">
                      <a:pos x="6" y="236"/>
                    </a:cxn>
                    <a:cxn ang="0">
                      <a:pos x="0" y="275"/>
                    </a:cxn>
                    <a:cxn ang="0">
                      <a:pos x="6" y="313"/>
                    </a:cxn>
                    <a:cxn ang="0">
                      <a:pos x="22" y="353"/>
                    </a:cxn>
                    <a:cxn ang="0">
                      <a:pos x="51" y="390"/>
                    </a:cxn>
                    <a:cxn ang="0">
                      <a:pos x="86" y="356"/>
                    </a:cxn>
                  </a:cxnLst>
                  <a:rect l="0" t="0" r="r" b="b"/>
                  <a:pathLst>
                    <a:path w="296" h="390">
                      <a:moveTo>
                        <a:pt x="86" y="356"/>
                      </a:moveTo>
                      <a:lnTo>
                        <a:pt x="65" y="326"/>
                      </a:lnTo>
                      <a:lnTo>
                        <a:pt x="52" y="301"/>
                      </a:lnTo>
                      <a:lnTo>
                        <a:pt x="50" y="275"/>
                      </a:lnTo>
                      <a:lnTo>
                        <a:pt x="53" y="250"/>
                      </a:lnTo>
                      <a:lnTo>
                        <a:pt x="65" y="225"/>
                      </a:lnTo>
                      <a:lnTo>
                        <a:pt x="81" y="200"/>
                      </a:lnTo>
                      <a:lnTo>
                        <a:pt x="102" y="175"/>
                      </a:lnTo>
                      <a:lnTo>
                        <a:pt x="129" y="151"/>
                      </a:lnTo>
                      <a:lnTo>
                        <a:pt x="157" y="130"/>
                      </a:lnTo>
                      <a:lnTo>
                        <a:pt x="186" y="109"/>
                      </a:lnTo>
                      <a:lnTo>
                        <a:pt x="213" y="91"/>
                      </a:lnTo>
                      <a:lnTo>
                        <a:pt x="240" y="75"/>
                      </a:lnTo>
                      <a:lnTo>
                        <a:pt x="263" y="63"/>
                      </a:lnTo>
                      <a:lnTo>
                        <a:pt x="281" y="54"/>
                      </a:lnTo>
                      <a:lnTo>
                        <a:pt x="292" y="49"/>
                      </a:lnTo>
                      <a:lnTo>
                        <a:pt x="296" y="47"/>
                      </a:lnTo>
                      <a:lnTo>
                        <a:pt x="277" y="0"/>
                      </a:lnTo>
                      <a:lnTo>
                        <a:pt x="274" y="3"/>
                      </a:lnTo>
                      <a:lnTo>
                        <a:pt x="260" y="9"/>
                      </a:lnTo>
                      <a:lnTo>
                        <a:pt x="240" y="18"/>
                      </a:lnTo>
                      <a:lnTo>
                        <a:pt x="216" y="31"/>
                      </a:lnTo>
                      <a:lnTo>
                        <a:pt x="189" y="47"/>
                      </a:lnTo>
                      <a:lnTo>
                        <a:pt x="159" y="67"/>
                      </a:lnTo>
                      <a:lnTo>
                        <a:pt x="129" y="88"/>
                      </a:lnTo>
                      <a:lnTo>
                        <a:pt x="97" y="112"/>
                      </a:lnTo>
                      <a:lnTo>
                        <a:pt x="67" y="139"/>
                      </a:lnTo>
                      <a:lnTo>
                        <a:pt x="43" y="169"/>
                      </a:lnTo>
                      <a:lnTo>
                        <a:pt x="22" y="200"/>
                      </a:lnTo>
                      <a:lnTo>
                        <a:pt x="6" y="236"/>
                      </a:lnTo>
                      <a:lnTo>
                        <a:pt x="0" y="275"/>
                      </a:lnTo>
                      <a:lnTo>
                        <a:pt x="6" y="313"/>
                      </a:lnTo>
                      <a:lnTo>
                        <a:pt x="22" y="353"/>
                      </a:lnTo>
                      <a:lnTo>
                        <a:pt x="51" y="390"/>
                      </a:lnTo>
                      <a:lnTo>
                        <a:pt x="86" y="35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0" name="Freeform 1254"/>
                <p:cNvSpPr>
                  <a:spLocks/>
                </p:cNvSpPr>
                <p:nvPr/>
              </p:nvSpPr>
              <p:spPr bwMode="auto">
                <a:xfrm>
                  <a:off x="4263" y="3515"/>
                  <a:ext cx="45" cy="55"/>
                </a:xfrm>
                <a:custGeom>
                  <a:avLst/>
                  <a:gdLst/>
                  <a:ahLst/>
                  <a:cxnLst>
                    <a:cxn ang="0">
                      <a:pos x="143" y="220"/>
                    </a:cxn>
                    <a:cxn ang="0">
                      <a:pos x="165" y="186"/>
                    </a:cxn>
                    <a:cxn ang="0">
                      <a:pos x="152" y="156"/>
                    </a:cxn>
                    <a:cxn ang="0">
                      <a:pos x="137" y="127"/>
                    </a:cxn>
                    <a:cxn ang="0">
                      <a:pos x="121" y="99"/>
                    </a:cxn>
                    <a:cxn ang="0">
                      <a:pos x="102" y="74"/>
                    </a:cxn>
                    <a:cxn ang="0">
                      <a:pos x="84" y="52"/>
                    </a:cxn>
                    <a:cxn ang="0">
                      <a:pos x="66" y="32"/>
                    </a:cxn>
                    <a:cxn ang="0">
                      <a:pos x="50" y="14"/>
                    </a:cxn>
                    <a:cxn ang="0">
                      <a:pos x="35" y="0"/>
                    </a:cxn>
                    <a:cxn ang="0">
                      <a:pos x="0" y="34"/>
                    </a:cxn>
                    <a:cxn ang="0">
                      <a:pos x="15" y="50"/>
                    </a:cxn>
                    <a:cxn ang="0">
                      <a:pos x="29" y="65"/>
                    </a:cxn>
                    <a:cxn ang="0">
                      <a:pos x="46" y="85"/>
                    </a:cxn>
                    <a:cxn ang="0">
                      <a:pos x="63" y="106"/>
                    </a:cxn>
                    <a:cxn ang="0">
                      <a:pos x="79" y="128"/>
                    </a:cxn>
                    <a:cxn ang="0">
                      <a:pos x="94" y="151"/>
                    </a:cxn>
                    <a:cxn ang="0">
                      <a:pos x="107" y="177"/>
                    </a:cxn>
                    <a:cxn ang="0">
                      <a:pos x="118" y="203"/>
                    </a:cxn>
                    <a:cxn ang="0">
                      <a:pos x="140" y="170"/>
                    </a:cxn>
                    <a:cxn ang="0">
                      <a:pos x="143" y="220"/>
                    </a:cxn>
                    <a:cxn ang="0">
                      <a:pos x="176" y="219"/>
                    </a:cxn>
                    <a:cxn ang="0">
                      <a:pos x="165" y="186"/>
                    </a:cxn>
                    <a:cxn ang="0">
                      <a:pos x="143" y="220"/>
                    </a:cxn>
                  </a:cxnLst>
                  <a:rect l="0" t="0" r="r" b="b"/>
                  <a:pathLst>
                    <a:path w="176" h="220">
                      <a:moveTo>
                        <a:pt x="143" y="220"/>
                      </a:moveTo>
                      <a:lnTo>
                        <a:pt x="165" y="186"/>
                      </a:lnTo>
                      <a:lnTo>
                        <a:pt x="152" y="156"/>
                      </a:lnTo>
                      <a:lnTo>
                        <a:pt x="137" y="127"/>
                      </a:lnTo>
                      <a:lnTo>
                        <a:pt x="121" y="99"/>
                      </a:lnTo>
                      <a:lnTo>
                        <a:pt x="102" y="74"/>
                      </a:lnTo>
                      <a:lnTo>
                        <a:pt x="84" y="52"/>
                      </a:lnTo>
                      <a:lnTo>
                        <a:pt x="66" y="32"/>
                      </a:lnTo>
                      <a:lnTo>
                        <a:pt x="50" y="14"/>
                      </a:lnTo>
                      <a:lnTo>
                        <a:pt x="35" y="0"/>
                      </a:lnTo>
                      <a:lnTo>
                        <a:pt x="0" y="34"/>
                      </a:lnTo>
                      <a:lnTo>
                        <a:pt x="15" y="50"/>
                      </a:lnTo>
                      <a:lnTo>
                        <a:pt x="29" y="65"/>
                      </a:lnTo>
                      <a:lnTo>
                        <a:pt x="46" y="85"/>
                      </a:lnTo>
                      <a:lnTo>
                        <a:pt x="63" y="106"/>
                      </a:lnTo>
                      <a:lnTo>
                        <a:pt x="79" y="128"/>
                      </a:lnTo>
                      <a:lnTo>
                        <a:pt x="94" y="151"/>
                      </a:lnTo>
                      <a:lnTo>
                        <a:pt x="107" y="177"/>
                      </a:lnTo>
                      <a:lnTo>
                        <a:pt x="118" y="203"/>
                      </a:lnTo>
                      <a:lnTo>
                        <a:pt x="140" y="170"/>
                      </a:lnTo>
                      <a:lnTo>
                        <a:pt x="143" y="220"/>
                      </a:lnTo>
                      <a:lnTo>
                        <a:pt x="176" y="219"/>
                      </a:lnTo>
                      <a:lnTo>
                        <a:pt x="165" y="186"/>
                      </a:lnTo>
                      <a:lnTo>
                        <a:pt x="143" y="2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1" name="Freeform 1255"/>
                <p:cNvSpPr>
                  <a:spLocks/>
                </p:cNvSpPr>
                <p:nvPr/>
              </p:nvSpPr>
              <p:spPr bwMode="auto">
                <a:xfrm>
                  <a:off x="3686" y="3557"/>
                  <a:ext cx="613" cy="22"/>
                </a:xfrm>
                <a:custGeom>
                  <a:avLst/>
                  <a:gdLst/>
                  <a:ahLst/>
                  <a:cxnLst>
                    <a:cxn ang="0">
                      <a:pos x="43" y="88"/>
                    </a:cxn>
                    <a:cxn ang="0">
                      <a:pos x="148" y="88"/>
                    </a:cxn>
                    <a:cxn ang="0">
                      <a:pos x="281" y="87"/>
                    </a:cxn>
                    <a:cxn ang="0">
                      <a:pos x="433" y="85"/>
                    </a:cxn>
                    <a:cxn ang="0">
                      <a:pos x="602" y="84"/>
                    </a:cxn>
                    <a:cxn ang="0">
                      <a:pos x="783" y="83"/>
                    </a:cxn>
                    <a:cxn ang="0">
                      <a:pos x="975" y="82"/>
                    </a:cxn>
                    <a:cxn ang="0">
                      <a:pos x="1170" y="80"/>
                    </a:cxn>
                    <a:cxn ang="0">
                      <a:pos x="1364" y="77"/>
                    </a:cxn>
                    <a:cxn ang="0">
                      <a:pos x="1558" y="75"/>
                    </a:cxn>
                    <a:cxn ang="0">
                      <a:pos x="1744" y="72"/>
                    </a:cxn>
                    <a:cxn ang="0">
                      <a:pos x="1918" y="69"/>
                    </a:cxn>
                    <a:cxn ang="0">
                      <a:pos x="2077" y="65"/>
                    </a:cxn>
                    <a:cxn ang="0">
                      <a:pos x="2215" y="60"/>
                    </a:cxn>
                    <a:cxn ang="0">
                      <a:pos x="2331" y="56"/>
                    </a:cxn>
                    <a:cxn ang="0">
                      <a:pos x="2419" y="52"/>
                    </a:cxn>
                    <a:cxn ang="0">
                      <a:pos x="2449" y="0"/>
                    </a:cxn>
                    <a:cxn ang="0">
                      <a:pos x="2377" y="3"/>
                    </a:cxn>
                    <a:cxn ang="0">
                      <a:pos x="2275" y="8"/>
                    </a:cxn>
                    <a:cxn ang="0">
                      <a:pos x="2148" y="12"/>
                    </a:cxn>
                    <a:cxn ang="0">
                      <a:pos x="1999" y="14"/>
                    </a:cxn>
                    <a:cxn ang="0">
                      <a:pos x="1833" y="18"/>
                    </a:cxn>
                    <a:cxn ang="0">
                      <a:pos x="1652" y="20"/>
                    </a:cxn>
                    <a:cxn ang="0">
                      <a:pos x="1462" y="24"/>
                    </a:cxn>
                    <a:cxn ang="0">
                      <a:pos x="1267" y="26"/>
                    </a:cxn>
                    <a:cxn ang="0">
                      <a:pos x="1071" y="28"/>
                    </a:cxn>
                    <a:cxn ang="0">
                      <a:pos x="878" y="30"/>
                    </a:cxn>
                    <a:cxn ang="0">
                      <a:pos x="690" y="32"/>
                    </a:cxn>
                    <a:cxn ang="0">
                      <a:pos x="515" y="33"/>
                    </a:cxn>
                    <a:cxn ang="0">
                      <a:pos x="354" y="34"/>
                    </a:cxn>
                    <a:cxn ang="0">
                      <a:pos x="212" y="34"/>
                    </a:cxn>
                    <a:cxn ang="0">
                      <a:pos x="93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2452" h="88">
                      <a:moveTo>
                        <a:pt x="0" y="88"/>
                      </a:moveTo>
                      <a:lnTo>
                        <a:pt x="43" y="88"/>
                      </a:lnTo>
                      <a:lnTo>
                        <a:pt x="93" y="88"/>
                      </a:lnTo>
                      <a:lnTo>
                        <a:pt x="148" y="88"/>
                      </a:lnTo>
                      <a:lnTo>
                        <a:pt x="212" y="87"/>
                      </a:lnTo>
                      <a:lnTo>
                        <a:pt x="281" y="87"/>
                      </a:lnTo>
                      <a:lnTo>
                        <a:pt x="354" y="87"/>
                      </a:lnTo>
                      <a:lnTo>
                        <a:pt x="433" y="85"/>
                      </a:lnTo>
                      <a:lnTo>
                        <a:pt x="515" y="85"/>
                      </a:lnTo>
                      <a:lnTo>
                        <a:pt x="602" y="84"/>
                      </a:lnTo>
                      <a:lnTo>
                        <a:pt x="690" y="84"/>
                      </a:lnTo>
                      <a:lnTo>
                        <a:pt x="783" y="83"/>
                      </a:lnTo>
                      <a:lnTo>
                        <a:pt x="878" y="83"/>
                      </a:lnTo>
                      <a:lnTo>
                        <a:pt x="975" y="82"/>
                      </a:lnTo>
                      <a:lnTo>
                        <a:pt x="1071" y="81"/>
                      </a:lnTo>
                      <a:lnTo>
                        <a:pt x="1170" y="80"/>
                      </a:lnTo>
                      <a:lnTo>
                        <a:pt x="1267" y="77"/>
                      </a:lnTo>
                      <a:lnTo>
                        <a:pt x="1364" y="77"/>
                      </a:lnTo>
                      <a:lnTo>
                        <a:pt x="1462" y="76"/>
                      </a:lnTo>
                      <a:lnTo>
                        <a:pt x="1558" y="75"/>
                      </a:lnTo>
                      <a:lnTo>
                        <a:pt x="1652" y="72"/>
                      </a:lnTo>
                      <a:lnTo>
                        <a:pt x="1744" y="72"/>
                      </a:lnTo>
                      <a:lnTo>
                        <a:pt x="1833" y="70"/>
                      </a:lnTo>
                      <a:lnTo>
                        <a:pt x="1918" y="69"/>
                      </a:lnTo>
                      <a:lnTo>
                        <a:pt x="1999" y="66"/>
                      </a:lnTo>
                      <a:lnTo>
                        <a:pt x="2077" y="65"/>
                      </a:lnTo>
                      <a:lnTo>
                        <a:pt x="2148" y="63"/>
                      </a:lnTo>
                      <a:lnTo>
                        <a:pt x="2215" y="60"/>
                      </a:lnTo>
                      <a:lnTo>
                        <a:pt x="2275" y="58"/>
                      </a:lnTo>
                      <a:lnTo>
                        <a:pt x="2331" y="56"/>
                      </a:lnTo>
                      <a:lnTo>
                        <a:pt x="2379" y="53"/>
                      </a:lnTo>
                      <a:lnTo>
                        <a:pt x="2419" y="52"/>
                      </a:lnTo>
                      <a:lnTo>
                        <a:pt x="2452" y="50"/>
                      </a:lnTo>
                      <a:lnTo>
                        <a:pt x="2449" y="0"/>
                      </a:lnTo>
                      <a:lnTo>
                        <a:pt x="2417" y="1"/>
                      </a:lnTo>
                      <a:lnTo>
                        <a:pt x="2377" y="3"/>
                      </a:lnTo>
                      <a:lnTo>
                        <a:pt x="2331" y="6"/>
                      </a:lnTo>
                      <a:lnTo>
                        <a:pt x="2275" y="8"/>
                      </a:lnTo>
                      <a:lnTo>
                        <a:pt x="2215" y="11"/>
                      </a:lnTo>
                      <a:lnTo>
                        <a:pt x="2148" y="12"/>
                      </a:lnTo>
                      <a:lnTo>
                        <a:pt x="2077" y="13"/>
                      </a:lnTo>
                      <a:lnTo>
                        <a:pt x="1999" y="14"/>
                      </a:lnTo>
                      <a:lnTo>
                        <a:pt x="1918" y="16"/>
                      </a:lnTo>
                      <a:lnTo>
                        <a:pt x="1833" y="18"/>
                      </a:lnTo>
                      <a:lnTo>
                        <a:pt x="1744" y="19"/>
                      </a:lnTo>
                      <a:lnTo>
                        <a:pt x="1652" y="20"/>
                      </a:lnTo>
                      <a:lnTo>
                        <a:pt x="1558" y="22"/>
                      </a:lnTo>
                      <a:lnTo>
                        <a:pt x="1462" y="24"/>
                      </a:lnTo>
                      <a:lnTo>
                        <a:pt x="1364" y="25"/>
                      </a:lnTo>
                      <a:lnTo>
                        <a:pt x="1267" y="26"/>
                      </a:lnTo>
                      <a:lnTo>
                        <a:pt x="1170" y="27"/>
                      </a:lnTo>
                      <a:lnTo>
                        <a:pt x="1071" y="28"/>
                      </a:lnTo>
                      <a:lnTo>
                        <a:pt x="975" y="30"/>
                      </a:lnTo>
                      <a:lnTo>
                        <a:pt x="878" y="30"/>
                      </a:lnTo>
                      <a:lnTo>
                        <a:pt x="783" y="31"/>
                      </a:lnTo>
                      <a:lnTo>
                        <a:pt x="690" y="32"/>
                      </a:lnTo>
                      <a:lnTo>
                        <a:pt x="602" y="32"/>
                      </a:lnTo>
                      <a:lnTo>
                        <a:pt x="515" y="33"/>
                      </a:lnTo>
                      <a:lnTo>
                        <a:pt x="433" y="33"/>
                      </a:lnTo>
                      <a:lnTo>
                        <a:pt x="354" y="34"/>
                      </a:lnTo>
                      <a:lnTo>
                        <a:pt x="281" y="34"/>
                      </a:lnTo>
                      <a:lnTo>
                        <a:pt x="212" y="34"/>
                      </a:lnTo>
                      <a:lnTo>
                        <a:pt x="148" y="34"/>
                      </a:lnTo>
                      <a:lnTo>
                        <a:pt x="93" y="34"/>
                      </a:lnTo>
                      <a:lnTo>
                        <a:pt x="43" y="34"/>
                      </a:lnTo>
                      <a:lnTo>
                        <a:pt x="0" y="3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2" name="Freeform 1256"/>
                <p:cNvSpPr>
                  <a:spLocks/>
                </p:cNvSpPr>
                <p:nvPr/>
              </p:nvSpPr>
              <p:spPr bwMode="auto">
                <a:xfrm>
                  <a:off x="3042" y="3547"/>
                  <a:ext cx="644" cy="32"/>
                </a:xfrm>
                <a:custGeom>
                  <a:avLst/>
                  <a:gdLst/>
                  <a:ahLst/>
                  <a:cxnLst>
                    <a:cxn ang="0">
                      <a:pos x="28" y="52"/>
                    </a:cxn>
                    <a:cxn ang="0">
                      <a:pos x="81" y="59"/>
                    </a:cxn>
                    <a:cxn ang="0">
                      <a:pos x="168" y="67"/>
                    </a:cxn>
                    <a:cxn ang="0">
                      <a:pos x="289" y="74"/>
                    </a:cxn>
                    <a:cxn ang="0">
                      <a:pos x="436" y="80"/>
                    </a:cxn>
                    <a:cxn ang="0">
                      <a:pos x="608" y="87"/>
                    </a:cxn>
                    <a:cxn ang="0">
                      <a:pos x="796" y="94"/>
                    </a:cxn>
                    <a:cxn ang="0">
                      <a:pos x="998" y="99"/>
                    </a:cxn>
                    <a:cxn ang="0">
                      <a:pos x="1207" y="105"/>
                    </a:cxn>
                    <a:cxn ang="0">
                      <a:pos x="1420" y="110"/>
                    </a:cxn>
                    <a:cxn ang="0">
                      <a:pos x="1630" y="113"/>
                    </a:cxn>
                    <a:cxn ang="0">
                      <a:pos x="1834" y="118"/>
                    </a:cxn>
                    <a:cxn ang="0">
                      <a:pos x="2027" y="123"/>
                    </a:cxn>
                    <a:cxn ang="0">
                      <a:pos x="2202" y="125"/>
                    </a:cxn>
                    <a:cxn ang="0">
                      <a:pos x="2355" y="128"/>
                    </a:cxn>
                    <a:cxn ang="0">
                      <a:pos x="2482" y="129"/>
                    </a:cxn>
                    <a:cxn ang="0">
                      <a:pos x="2576" y="129"/>
                    </a:cxn>
                    <a:cxn ang="0">
                      <a:pos x="2534" y="75"/>
                    </a:cxn>
                    <a:cxn ang="0">
                      <a:pos x="2423" y="75"/>
                    </a:cxn>
                    <a:cxn ang="0">
                      <a:pos x="2281" y="74"/>
                    </a:cxn>
                    <a:cxn ang="0">
                      <a:pos x="2116" y="72"/>
                    </a:cxn>
                    <a:cxn ang="0">
                      <a:pos x="1932" y="69"/>
                    </a:cxn>
                    <a:cxn ang="0">
                      <a:pos x="1734" y="66"/>
                    </a:cxn>
                    <a:cxn ang="0">
                      <a:pos x="1526" y="61"/>
                    </a:cxn>
                    <a:cxn ang="0">
                      <a:pos x="1313" y="57"/>
                    </a:cxn>
                    <a:cxn ang="0">
                      <a:pos x="1101" y="52"/>
                    </a:cxn>
                    <a:cxn ang="0">
                      <a:pos x="896" y="47"/>
                    </a:cxn>
                    <a:cxn ang="0">
                      <a:pos x="700" y="41"/>
                    </a:cxn>
                    <a:cxn ang="0">
                      <a:pos x="520" y="34"/>
                    </a:cxn>
                    <a:cxn ang="0">
                      <a:pos x="360" y="27"/>
                    </a:cxn>
                    <a:cxn ang="0">
                      <a:pos x="227" y="19"/>
                    </a:cxn>
                    <a:cxn ang="0">
                      <a:pos x="124" y="12"/>
                    </a:cxn>
                    <a:cxn ang="0">
                      <a:pos x="57" y="5"/>
                    </a:cxn>
                    <a:cxn ang="0">
                      <a:pos x="58" y="34"/>
                    </a:cxn>
                    <a:cxn ang="0">
                      <a:pos x="0" y="42"/>
                    </a:cxn>
                    <a:cxn ang="0">
                      <a:pos x="10" y="17"/>
                    </a:cxn>
                  </a:cxnLst>
                  <a:rect l="0" t="0" r="r" b="b"/>
                  <a:pathLst>
                    <a:path w="2576" h="129">
                      <a:moveTo>
                        <a:pt x="10" y="17"/>
                      </a:moveTo>
                      <a:lnTo>
                        <a:pt x="28" y="52"/>
                      </a:lnTo>
                      <a:lnTo>
                        <a:pt x="50" y="55"/>
                      </a:lnTo>
                      <a:lnTo>
                        <a:pt x="81" y="59"/>
                      </a:lnTo>
                      <a:lnTo>
                        <a:pt x="119" y="62"/>
                      </a:lnTo>
                      <a:lnTo>
                        <a:pt x="168" y="67"/>
                      </a:lnTo>
                      <a:lnTo>
                        <a:pt x="225" y="71"/>
                      </a:lnTo>
                      <a:lnTo>
                        <a:pt x="289" y="74"/>
                      </a:lnTo>
                      <a:lnTo>
                        <a:pt x="360" y="77"/>
                      </a:lnTo>
                      <a:lnTo>
                        <a:pt x="436" y="80"/>
                      </a:lnTo>
                      <a:lnTo>
                        <a:pt x="520" y="85"/>
                      </a:lnTo>
                      <a:lnTo>
                        <a:pt x="608" y="87"/>
                      </a:lnTo>
                      <a:lnTo>
                        <a:pt x="700" y="91"/>
                      </a:lnTo>
                      <a:lnTo>
                        <a:pt x="796" y="94"/>
                      </a:lnTo>
                      <a:lnTo>
                        <a:pt x="896" y="97"/>
                      </a:lnTo>
                      <a:lnTo>
                        <a:pt x="998" y="99"/>
                      </a:lnTo>
                      <a:lnTo>
                        <a:pt x="1101" y="103"/>
                      </a:lnTo>
                      <a:lnTo>
                        <a:pt x="1207" y="105"/>
                      </a:lnTo>
                      <a:lnTo>
                        <a:pt x="1313" y="107"/>
                      </a:lnTo>
                      <a:lnTo>
                        <a:pt x="1420" y="110"/>
                      </a:lnTo>
                      <a:lnTo>
                        <a:pt x="1526" y="112"/>
                      </a:lnTo>
                      <a:lnTo>
                        <a:pt x="1630" y="113"/>
                      </a:lnTo>
                      <a:lnTo>
                        <a:pt x="1734" y="116"/>
                      </a:lnTo>
                      <a:lnTo>
                        <a:pt x="1834" y="118"/>
                      </a:lnTo>
                      <a:lnTo>
                        <a:pt x="1932" y="122"/>
                      </a:lnTo>
                      <a:lnTo>
                        <a:pt x="2027" y="123"/>
                      </a:lnTo>
                      <a:lnTo>
                        <a:pt x="2116" y="124"/>
                      </a:lnTo>
                      <a:lnTo>
                        <a:pt x="2202" y="125"/>
                      </a:lnTo>
                      <a:lnTo>
                        <a:pt x="2281" y="126"/>
                      </a:lnTo>
                      <a:lnTo>
                        <a:pt x="2355" y="128"/>
                      </a:lnTo>
                      <a:lnTo>
                        <a:pt x="2423" y="128"/>
                      </a:lnTo>
                      <a:lnTo>
                        <a:pt x="2482" y="129"/>
                      </a:lnTo>
                      <a:lnTo>
                        <a:pt x="2534" y="129"/>
                      </a:lnTo>
                      <a:lnTo>
                        <a:pt x="2576" y="129"/>
                      </a:lnTo>
                      <a:lnTo>
                        <a:pt x="2576" y="75"/>
                      </a:lnTo>
                      <a:lnTo>
                        <a:pt x="2534" y="75"/>
                      </a:lnTo>
                      <a:lnTo>
                        <a:pt x="2482" y="75"/>
                      </a:lnTo>
                      <a:lnTo>
                        <a:pt x="2423" y="75"/>
                      </a:lnTo>
                      <a:lnTo>
                        <a:pt x="2355" y="75"/>
                      </a:lnTo>
                      <a:lnTo>
                        <a:pt x="2281" y="74"/>
                      </a:lnTo>
                      <a:lnTo>
                        <a:pt x="2202" y="73"/>
                      </a:lnTo>
                      <a:lnTo>
                        <a:pt x="2116" y="72"/>
                      </a:lnTo>
                      <a:lnTo>
                        <a:pt x="2027" y="71"/>
                      </a:lnTo>
                      <a:lnTo>
                        <a:pt x="1932" y="69"/>
                      </a:lnTo>
                      <a:lnTo>
                        <a:pt x="1834" y="68"/>
                      </a:lnTo>
                      <a:lnTo>
                        <a:pt x="1734" y="66"/>
                      </a:lnTo>
                      <a:lnTo>
                        <a:pt x="1630" y="63"/>
                      </a:lnTo>
                      <a:lnTo>
                        <a:pt x="1526" y="61"/>
                      </a:lnTo>
                      <a:lnTo>
                        <a:pt x="1420" y="60"/>
                      </a:lnTo>
                      <a:lnTo>
                        <a:pt x="1313" y="57"/>
                      </a:lnTo>
                      <a:lnTo>
                        <a:pt x="1207" y="54"/>
                      </a:lnTo>
                      <a:lnTo>
                        <a:pt x="1101" y="52"/>
                      </a:lnTo>
                      <a:lnTo>
                        <a:pt x="998" y="49"/>
                      </a:lnTo>
                      <a:lnTo>
                        <a:pt x="896" y="47"/>
                      </a:lnTo>
                      <a:lnTo>
                        <a:pt x="796" y="43"/>
                      </a:lnTo>
                      <a:lnTo>
                        <a:pt x="700" y="41"/>
                      </a:lnTo>
                      <a:lnTo>
                        <a:pt x="608" y="37"/>
                      </a:lnTo>
                      <a:lnTo>
                        <a:pt x="520" y="34"/>
                      </a:lnTo>
                      <a:lnTo>
                        <a:pt x="439" y="30"/>
                      </a:lnTo>
                      <a:lnTo>
                        <a:pt x="360" y="27"/>
                      </a:lnTo>
                      <a:lnTo>
                        <a:pt x="291" y="23"/>
                      </a:lnTo>
                      <a:lnTo>
                        <a:pt x="227" y="19"/>
                      </a:lnTo>
                      <a:lnTo>
                        <a:pt x="171" y="16"/>
                      </a:lnTo>
                      <a:lnTo>
                        <a:pt x="124" y="12"/>
                      </a:lnTo>
                      <a:lnTo>
                        <a:pt x="85" y="8"/>
                      </a:lnTo>
                      <a:lnTo>
                        <a:pt x="57" y="5"/>
                      </a:lnTo>
                      <a:lnTo>
                        <a:pt x="39" y="0"/>
                      </a:lnTo>
                      <a:lnTo>
                        <a:pt x="58" y="34"/>
                      </a:lnTo>
                      <a:lnTo>
                        <a:pt x="10" y="17"/>
                      </a:lnTo>
                      <a:lnTo>
                        <a:pt x="0" y="42"/>
                      </a:lnTo>
                      <a:lnTo>
                        <a:pt x="28" y="52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3" name="Freeform 1257"/>
                <p:cNvSpPr>
                  <a:spLocks/>
                </p:cNvSpPr>
                <p:nvPr/>
              </p:nvSpPr>
              <p:spPr bwMode="auto">
                <a:xfrm>
                  <a:off x="3045" y="3482"/>
                  <a:ext cx="54" cy="74"/>
                </a:xfrm>
                <a:custGeom>
                  <a:avLst/>
                  <a:gdLst/>
                  <a:ahLst/>
                  <a:cxnLst>
                    <a:cxn ang="0">
                      <a:pos x="166" y="9"/>
                    </a:cxn>
                    <a:cxn ang="0">
                      <a:pos x="169" y="0"/>
                    </a:cxn>
                    <a:cxn ang="0">
                      <a:pos x="161" y="15"/>
                    </a:cxn>
                    <a:cxn ang="0">
                      <a:pos x="154" y="33"/>
                    </a:cxn>
                    <a:cxn ang="0">
                      <a:pos x="142" y="51"/>
                    </a:cxn>
                    <a:cxn ang="0">
                      <a:pos x="133" y="67"/>
                    </a:cxn>
                    <a:cxn ang="0">
                      <a:pos x="120" y="85"/>
                    </a:cxn>
                    <a:cxn ang="0">
                      <a:pos x="108" y="103"/>
                    </a:cxn>
                    <a:cxn ang="0">
                      <a:pos x="96" y="122"/>
                    </a:cxn>
                    <a:cxn ang="0">
                      <a:pos x="83" y="140"/>
                    </a:cxn>
                    <a:cxn ang="0">
                      <a:pos x="71" y="157"/>
                    </a:cxn>
                    <a:cxn ang="0">
                      <a:pos x="58" y="176"/>
                    </a:cxn>
                    <a:cxn ang="0">
                      <a:pos x="48" y="195"/>
                    </a:cxn>
                    <a:cxn ang="0">
                      <a:pos x="36" y="211"/>
                    </a:cxn>
                    <a:cxn ang="0">
                      <a:pos x="25" y="229"/>
                    </a:cxn>
                    <a:cxn ang="0">
                      <a:pos x="15" y="246"/>
                    </a:cxn>
                    <a:cxn ang="0">
                      <a:pos x="7" y="262"/>
                    </a:cxn>
                    <a:cxn ang="0">
                      <a:pos x="0" y="279"/>
                    </a:cxn>
                    <a:cxn ang="0">
                      <a:pos x="48" y="296"/>
                    </a:cxn>
                    <a:cxn ang="0">
                      <a:pos x="53" y="284"/>
                    </a:cxn>
                    <a:cxn ang="0">
                      <a:pos x="58" y="268"/>
                    </a:cxn>
                    <a:cxn ang="0">
                      <a:pos x="68" y="254"/>
                    </a:cxn>
                    <a:cxn ang="0">
                      <a:pos x="77" y="239"/>
                    </a:cxn>
                    <a:cxn ang="0">
                      <a:pos x="89" y="222"/>
                    </a:cxn>
                    <a:cxn ang="0">
                      <a:pos x="100" y="204"/>
                    </a:cxn>
                    <a:cxn ang="0">
                      <a:pos x="112" y="186"/>
                    </a:cxn>
                    <a:cxn ang="0">
                      <a:pos x="125" y="170"/>
                    </a:cxn>
                    <a:cxn ang="0">
                      <a:pos x="136" y="152"/>
                    </a:cxn>
                    <a:cxn ang="0">
                      <a:pos x="148" y="133"/>
                    </a:cxn>
                    <a:cxn ang="0">
                      <a:pos x="161" y="114"/>
                    </a:cxn>
                    <a:cxn ang="0">
                      <a:pos x="173" y="95"/>
                    </a:cxn>
                    <a:cxn ang="0">
                      <a:pos x="185" y="76"/>
                    </a:cxn>
                    <a:cxn ang="0">
                      <a:pos x="195" y="56"/>
                    </a:cxn>
                    <a:cxn ang="0">
                      <a:pos x="206" y="38"/>
                    </a:cxn>
                    <a:cxn ang="0">
                      <a:pos x="214" y="18"/>
                    </a:cxn>
                    <a:cxn ang="0">
                      <a:pos x="217" y="9"/>
                    </a:cxn>
                    <a:cxn ang="0">
                      <a:pos x="166" y="9"/>
                    </a:cxn>
                  </a:cxnLst>
                  <a:rect l="0" t="0" r="r" b="b"/>
                  <a:pathLst>
                    <a:path w="217" h="296">
                      <a:moveTo>
                        <a:pt x="166" y="9"/>
                      </a:moveTo>
                      <a:lnTo>
                        <a:pt x="169" y="0"/>
                      </a:lnTo>
                      <a:lnTo>
                        <a:pt x="161" y="15"/>
                      </a:lnTo>
                      <a:lnTo>
                        <a:pt x="154" y="33"/>
                      </a:lnTo>
                      <a:lnTo>
                        <a:pt x="142" y="51"/>
                      </a:lnTo>
                      <a:lnTo>
                        <a:pt x="133" y="67"/>
                      </a:lnTo>
                      <a:lnTo>
                        <a:pt x="120" y="85"/>
                      </a:lnTo>
                      <a:lnTo>
                        <a:pt x="108" y="103"/>
                      </a:lnTo>
                      <a:lnTo>
                        <a:pt x="96" y="122"/>
                      </a:lnTo>
                      <a:lnTo>
                        <a:pt x="83" y="140"/>
                      </a:lnTo>
                      <a:lnTo>
                        <a:pt x="71" y="157"/>
                      </a:lnTo>
                      <a:lnTo>
                        <a:pt x="58" y="176"/>
                      </a:lnTo>
                      <a:lnTo>
                        <a:pt x="48" y="195"/>
                      </a:lnTo>
                      <a:lnTo>
                        <a:pt x="36" y="211"/>
                      </a:lnTo>
                      <a:lnTo>
                        <a:pt x="25" y="229"/>
                      </a:lnTo>
                      <a:lnTo>
                        <a:pt x="15" y="246"/>
                      </a:lnTo>
                      <a:lnTo>
                        <a:pt x="7" y="262"/>
                      </a:lnTo>
                      <a:lnTo>
                        <a:pt x="0" y="279"/>
                      </a:lnTo>
                      <a:lnTo>
                        <a:pt x="48" y="296"/>
                      </a:lnTo>
                      <a:lnTo>
                        <a:pt x="53" y="284"/>
                      </a:lnTo>
                      <a:lnTo>
                        <a:pt x="58" y="268"/>
                      </a:lnTo>
                      <a:lnTo>
                        <a:pt x="68" y="254"/>
                      </a:lnTo>
                      <a:lnTo>
                        <a:pt x="77" y="239"/>
                      </a:lnTo>
                      <a:lnTo>
                        <a:pt x="89" y="222"/>
                      </a:lnTo>
                      <a:lnTo>
                        <a:pt x="100" y="204"/>
                      </a:lnTo>
                      <a:lnTo>
                        <a:pt x="112" y="186"/>
                      </a:lnTo>
                      <a:lnTo>
                        <a:pt x="125" y="170"/>
                      </a:lnTo>
                      <a:lnTo>
                        <a:pt x="136" y="152"/>
                      </a:lnTo>
                      <a:lnTo>
                        <a:pt x="148" y="133"/>
                      </a:lnTo>
                      <a:lnTo>
                        <a:pt x="161" y="114"/>
                      </a:lnTo>
                      <a:lnTo>
                        <a:pt x="173" y="95"/>
                      </a:lnTo>
                      <a:lnTo>
                        <a:pt x="185" y="76"/>
                      </a:lnTo>
                      <a:lnTo>
                        <a:pt x="195" y="56"/>
                      </a:lnTo>
                      <a:lnTo>
                        <a:pt x="206" y="38"/>
                      </a:lnTo>
                      <a:lnTo>
                        <a:pt x="214" y="18"/>
                      </a:lnTo>
                      <a:lnTo>
                        <a:pt x="217" y="9"/>
                      </a:lnTo>
                      <a:lnTo>
                        <a:pt x="166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4" name="Freeform 1258"/>
                <p:cNvSpPr>
                  <a:spLocks/>
                </p:cNvSpPr>
                <p:nvPr/>
              </p:nvSpPr>
              <p:spPr bwMode="auto">
                <a:xfrm>
                  <a:off x="2966" y="3391"/>
                  <a:ext cx="133" cy="9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49"/>
                    </a:cxn>
                    <a:cxn ang="0">
                      <a:pos x="64" y="75"/>
                    </a:cxn>
                    <a:cxn ang="0">
                      <a:pos x="123" y="98"/>
                    </a:cxn>
                    <a:cxn ang="0">
                      <a:pos x="176" y="120"/>
                    </a:cxn>
                    <a:cxn ang="0">
                      <a:pos x="226" y="140"/>
                    </a:cxn>
                    <a:cxn ang="0">
                      <a:pos x="271" y="158"/>
                    </a:cxn>
                    <a:cxn ang="0">
                      <a:pos x="310" y="175"/>
                    </a:cxn>
                    <a:cxn ang="0">
                      <a:pos x="346" y="194"/>
                    </a:cxn>
                    <a:cxn ang="0">
                      <a:pos x="377" y="211"/>
                    </a:cxn>
                    <a:cxn ang="0">
                      <a:pos x="404" y="227"/>
                    </a:cxn>
                    <a:cxn ang="0">
                      <a:pos x="425" y="244"/>
                    </a:cxn>
                    <a:cxn ang="0">
                      <a:pos x="442" y="260"/>
                    </a:cxn>
                    <a:cxn ang="0">
                      <a:pos x="456" y="278"/>
                    </a:cxn>
                    <a:cxn ang="0">
                      <a:pos x="468" y="298"/>
                    </a:cxn>
                    <a:cxn ang="0">
                      <a:pos x="473" y="320"/>
                    </a:cxn>
                    <a:cxn ang="0">
                      <a:pos x="479" y="345"/>
                    </a:cxn>
                    <a:cxn ang="0">
                      <a:pos x="480" y="372"/>
                    </a:cxn>
                    <a:cxn ang="0">
                      <a:pos x="531" y="372"/>
                    </a:cxn>
                    <a:cxn ang="0">
                      <a:pos x="528" y="338"/>
                    </a:cxn>
                    <a:cxn ang="0">
                      <a:pos x="523" y="307"/>
                    </a:cxn>
                    <a:cxn ang="0">
                      <a:pos x="512" y="277"/>
                    </a:cxn>
                    <a:cxn ang="0">
                      <a:pos x="498" y="251"/>
                    </a:cxn>
                    <a:cxn ang="0">
                      <a:pos x="479" y="227"/>
                    </a:cxn>
                    <a:cxn ang="0">
                      <a:pos x="457" y="203"/>
                    </a:cxn>
                    <a:cxn ang="0">
                      <a:pos x="430" y="184"/>
                    </a:cxn>
                    <a:cxn ang="0">
                      <a:pos x="401" y="165"/>
                    </a:cxn>
                    <a:cxn ang="0">
                      <a:pos x="369" y="147"/>
                    </a:cxn>
                    <a:cxn ang="0">
                      <a:pos x="331" y="130"/>
                    </a:cxn>
                    <a:cxn ang="0">
                      <a:pos x="290" y="112"/>
                    </a:cxn>
                    <a:cxn ang="0">
                      <a:pos x="245" y="92"/>
                    </a:cxn>
                    <a:cxn ang="0">
                      <a:pos x="195" y="71"/>
                    </a:cxn>
                    <a:cxn ang="0">
                      <a:pos x="142" y="49"/>
                    </a:cxn>
                    <a:cxn ang="0">
                      <a:pos x="82" y="26"/>
                    </a:cxn>
                    <a:cxn ang="0">
                      <a:pos x="19" y="0"/>
                    </a:cxn>
                    <a:cxn ang="0">
                      <a:pos x="1" y="4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531" h="372">
                      <a:moveTo>
                        <a:pt x="17" y="0"/>
                      </a:moveTo>
                      <a:lnTo>
                        <a:pt x="0" y="49"/>
                      </a:lnTo>
                      <a:lnTo>
                        <a:pt x="64" y="75"/>
                      </a:lnTo>
                      <a:lnTo>
                        <a:pt x="123" y="98"/>
                      </a:lnTo>
                      <a:lnTo>
                        <a:pt x="176" y="120"/>
                      </a:lnTo>
                      <a:lnTo>
                        <a:pt x="226" y="140"/>
                      </a:lnTo>
                      <a:lnTo>
                        <a:pt x="271" y="158"/>
                      </a:lnTo>
                      <a:lnTo>
                        <a:pt x="310" y="175"/>
                      </a:lnTo>
                      <a:lnTo>
                        <a:pt x="346" y="194"/>
                      </a:lnTo>
                      <a:lnTo>
                        <a:pt x="377" y="211"/>
                      </a:lnTo>
                      <a:lnTo>
                        <a:pt x="404" y="227"/>
                      </a:lnTo>
                      <a:lnTo>
                        <a:pt x="425" y="244"/>
                      </a:lnTo>
                      <a:lnTo>
                        <a:pt x="442" y="260"/>
                      </a:lnTo>
                      <a:lnTo>
                        <a:pt x="456" y="278"/>
                      </a:lnTo>
                      <a:lnTo>
                        <a:pt x="468" y="298"/>
                      </a:lnTo>
                      <a:lnTo>
                        <a:pt x="473" y="320"/>
                      </a:lnTo>
                      <a:lnTo>
                        <a:pt x="479" y="345"/>
                      </a:lnTo>
                      <a:lnTo>
                        <a:pt x="480" y="372"/>
                      </a:lnTo>
                      <a:lnTo>
                        <a:pt x="531" y="372"/>
                      </a:lnTo>
                      <a:lnTo>
                        <a:pt x="528" y="338"/>
                      </a:lnTo>
                      <a:lnTo>
                        <a:pt x="523" y="307"/>
                      </a:lnTo>
                      <a:lnTo>
                        <a:pt x="512" y="277"/>
                      </a:lnTo>
                      <a:lnTo>
                        <a:pt x="498" y="251"/>
                      </a:lnTo>
                      <a:lnTo>
                        <a:pt x="479" y="227"/>
                      </a:lnTo>
                      <a:lnTo>
                        <a:pt x="457" y="203"/>
                      </a:lnTo>
                      <a:lnTo>
                        <a:pt x="430" y="184"/>
                      </a:lnTo>
                      <a:lnTo>
                        <a:pt x="401" y="165"/>
                      </a:lnTo>
                      <a:lnTo>
                        <a:pt x="369" y="147"/>
                      </a:lnTo>
                      <a:lnTo>
                        <a:pt x="331" y="130"/>
                      </a:lnTo>
                      <a:lnTo>
                        <a:pt x="290" y="112"/>
                      </a:lnTo>
                      <a:lnTo>
                        <a:pt x="245" y="92"/>
                      </a:lnTo>
                      <a:lnTo>
                        <a:pt x="195" y="71"/>
                      </a:lnTo>
                      <a:lnTo>
                        <a:pt x="142" y="49"/>
                      </a:lnTo>
                      <a:lnTo>
                        <a:pt x="82" y="26"/>
                      </a:lnTo>
                      <a:lnTo>
                        <a:pt x="19" y="0"/>
                      </a:lnTo>
                      <a:lnTo>
                        <a:pt x="1" y="4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5" name="Freeform 1259"/>
                <p:cNvSpPr>
                  <a:spLocks/>
                </p:cNvSpPr>
                <p:nvPr/>
              </p:nvSpPr>
              <p:spPr bwMode="auto">
                <a:xfrm>
                  <a:off x="2604" y="2943"/>
                  <a:ext cx="490" cy="579"/>
                </a:xfrm>
                <a:custGeom>
                  <a:avLst/>
                  <a:gdLst/>
                  <a:ahLst/>
                  <a:cxnLst>
                    <a:cxn ang="0">
                      <a:pos x="180" y="25"/>
                    </a:cxn>
                    <a:cxn ang="0">
                      <a:pos x="147" y="143"/>
                    </a:cxn>
                    <a:cxn ang="0">
                      <a:pos x="127" y="344"/>
                    </a:cxn>
                    <a:cxn ang="0">
                      <a:pos x="159" y="607"/>
                    </a:cxn>
                    <a:cxn ang="0">
                      <a:pos x="281" y="916"/>
                    </a:cxn>
                    <a:cxn ang="0">
                      <a:pos x="484" y="1196"/>
                    </a:cxn>
                    <a:cxn ang="0">
                      <a:pos x="633" y="1354"/>
                    </a:cxn>
                    <a:cxn ang="0">
                      <a:pos x="771" y="1480"/>
                    </a:cxn>
                    <a:cxn ang="0">
                      <a:pos x="897" y="1580"/>
                    </a:cxn>
                    <a:cxn ang="0">
                      <a:pos x="1014" y="1656"/>
                    </a:cxn>
                    <a:cxn ang="0">
                      <a:pos x="1125" y="1716"/>
                    </a:cxn>
                    <a:cxn ang="0">
                      <a:pos x="1233" y="1762"/>
                    </a:cxn>
                    <a:cxn ang="0">
                      <a:pos x="1339" y="1798"/>
                    </a:cxn>
                    <a:cxn ang="0">
                      <a:pos x="1445" y="1830"/>
                    </a:cxn>
                    <a:cxn ang="0">
                      <a:pos x="1553" y="1862"/>
                    </a:cxn>
                    <a:cxn ang="0">
                      <a:pos x="1668" y="1899"/>
                    </a:cxn>
                    <a:cxn ang="0">
                      <a:pos x="1796" y="1951"/>
                    </a:cxn>
                    <a:cxn ang="0">
                      <a:pos x="1900" y="2027"/>
                    </a:cxn>
                    <a:cxn ang="0">
                      <a:pos x="1955" y="2116"/>
                    </a:cxn>
                    <a:cxn ang="0">
                      <a:pos x="1943" y="2206"/>
                    </a:cxn>
                    <a:cxn ang="0">
                      <a:pos x="1853" y="2279"/>
                    </a:cxn>
                    <a:cxn ang="0">
                      <a:pos x="1715" y="2317"/>
                    </a:cxn>
                    <a:cxn ang="0">
                      <a:pos x="1626" y="2308"/>
                    </a:cxn>
                    <a:cxn ang="0">
                      <a:pos x="1527" y="2276"/>
                    </a:cxn>
                    <a:cxn ang="0">
                      <a:pos x="1420" y="2227"/>
                    </a:cxn>
                    <a:cxn ang="0">
                      <a:pos x="1310" y="2165"/>
                    </a:cxn>
                    <a:cxn ang="0">
                      <a:pos x="1199" y="2094"/>
                    </a:cxn>
                    <a:cxn ang="0">
                      <a:pos x="1092" y="2018"/>
                    </a:cxn>
                    <a:cxn ang="0">
                      <a:pos x="993" y="1943"/>
                    </a:cxn>
                    <a:cxn ang="0">
                      <a:pos x="904" y="1872"/>
                    </a:cxn>
                    <a:cxn ang="0">
                      <a:pos x="829" y="1812"/>
                    </a:cxn>
                    <a:cxn ang="0">
                      <a:pos x="774" y="1766"/>
                    </a:cxn>
                    <a:cxn ang="0">
                      <a:pos x="737" y="1732"/>
                    </a:cxn>
                    <a:cxn ang="0">
                      <a:pos x="694" y="1688"/>
                    </a:cxn>
                    <a:cxn ang="0">
                      <a:pos x="641" y="1633"/>
                    </a:cxn>
                    <a:cxn ang="0">
                      <a:pos x="581" y="1570"/>
                    </a:cxn>
                    <a:cxn ang="0">
                      <a:pos x="517" y="1501"/>
                    </a:cxn>
                    <a:cxn ang="0">
                      <a:pos x="448" y="1430"/>
                    </a:cxn>
                    <a:cxn ang="0">
                      <a:pos x="376" y="1363"/>
                    </a:cxn>
                    <a:cxn ang="0">
                      <a:pos x="303" y="1301"/>
                    </a:cxn>
                    <a:cxn ang="0">
                      <a:pos x="228" y="1246"/>
                    </a:cxn>
                    <a:cxn ang="0">
                      <a:pos x="156" y="1206"/>
                    </a:cxn>
                    <a:cxn ang="0">
                      <a:pos x="87" y="1180"/>
                    </a:cxn>
                    <a:cxn ang="0">
                      <a:pos x="89" y="1118"/>
                    </a:cxn>
                    <a:cxn ang="0">
                      <a:pos x="75" y="1049"/>
                    </a:cxn>
                    <a:cxn ang="0">
                      <a:pos x="53" y="967"/>
                    </a:cxn>
                    <a:cxn ang="0">
                      <a:pos x="26" y="823"/>
                    </a:cxn>
                    <a:cxn ang="0">
                      <a:pos x="3" y="615"/>
                    </a:cxn>
                    <a:cxn ang="0">
                      <a:pos x="8" y="384"/>
                    </a:cxn>
                    <a:cxn ang="0">
                      <a:pos x="62" y="167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1958" h="2317">
                      <a:moveTo>
                        <a:pt x="189" y="0"/>
                      </a:moveTo>
                      <a:lnTo>
                        <a:pt x="185" y="7"/>
                      </a:lnTo>
                      <a:lnTo>
                        <a:pt x="180" y="25"/>
                      </a:lnTo>
                      <a:lnTo>
                        <a:pt x="169" y="54"/>
                      </a:lnTo>
                      <a:lnTo>
                        <a:pt x="158" y="93"/>
                      </a:lnTo>
                      <a:lnTo>
                        <a:pt x="147" y="143"/>
                      </a:lnTo>
                      <a:lnTo>
                        <a:pt x="138" y="201"/>
                      </a:lnTo>
                      <a:lnTo>
                        <a:pt x="131" y="269"/>
                      </a:lnTo>
                      <a:lnTo>
                        <a:pt x="127" y="344"/>
                      </a:lnTo>
                      <a:lnTo>
                        <a:pt x="131" y="425"/>
                      </a:lnTo>
                      <a:lnTo>
                        <a:pt x="141" y="514"/>
                      </a:lnTo>
                      <a:lnTo>
                        <a:pt x="159" y="607"/>
                      </a:lnTo>
                      <a:lnTo>
                        <a:pt x="188" y="705"/>
                      </a:lnTo>
                      <a:lnTo>
                        <a:pt x="228" y="809"/>
                      </a:lnTo>
                      <a:lnTo>
                        <a:pt x="281" y="916"/>
                      </a:lnTo>
                      <a:lnTo>
                        <a:pt x="347" y="1024"/>
                      </a:lnTo>
                      <a:lnTo>
                        <a:pt x="430" y="1136"/>
                      </a:lnTo>
                      <a:lnTo>
                        <a:pt x="484" y="1196"/>
                      </a:lnTo>
                      <a:lnTo>
                        <a:pt x="536" y="1253"/>
                      </a:lnTo>
                      <a:lnTo>
                        <a:pt x="585" y="1306"/>
                      </a:lnTo>
                      <a:lnTo>
                        <a:pt x="633" y="1354"/>
                      </a:lnTo>
                      <a:lnTo>
                        <a:pt x="681" y="1400"/>
                      </a:lnTo>
                      <a:lnTo>
                        <a:pt x="726" y="1442"/>
                      </a:lnTo>
                      <a:lnTo>
                        <a:pt x="771" y="1480"/>
                      </a:lnTo>
                      <a:lnTo>
                        <a:pt x="814" y="1516"/>
                      </a:lnTo>
                      <a:lnTo>
                        <a:pt x="856" y="1549"/>
                      </a:lnTo>
                      <a:lnTo>
                        <a:pt x="897" y="1580"/>
                      </a:lnTo>
                      <a:lnTo>
                        <a:pt x="937" y="1609"/>
                      </a:lnTo>
                      <a:lnTo>
                        <a:pt x="977" y="1634"/>
                      </a:lnTo>
                      <a:lnTo>
                        <a:pt x="1014" y="1656"/>
                      </a:lnTo>
                      <a:lnTo>
                        <a:pt x="1052" y="1679"/>
                      </a:lnTo>
                      <a:lnTo>
                        <a:pt x="1089" y="1698"/>
                      </a:lnTo>
                      <a:lnTo>
                        <a:pt x="1125" y="1716"/>
                      </a:lnTo>
                      <a:lnTo>
                        <a:pt x="1162" y="1732"/>
                      </a:lnTo>
                      <a:lnTo>
                        <a:pt x="1198" y="1748"/>
                      </a:lnTo>
                      <a:lnTo>
                        <a:pt x="1233" y="1762"/>
                      </a:lnTo>
                      <a:lnTo>
                        <a:pt x="1269" y="1774"/>
                      </a:lnTo>
                      <a:lnTo>
                        <a:pt x="1304" y="1786"/>
                      </a:lnTo>
                      <a:lnTo>
                        <a:pt x="1339" y="1798"/>
                      </a:lnTo>
                      <a:lnTo>
                        <a:pt x="1375" y="1809"/>
                      </a:lnTo>
                      <a:lnTo>
                        <a:pt x="1410" y="1819"/>
                      </a:lnTo>
                      <a:lnTo>
                        <a:pt x="1445" y="1830"/>
                      </a:lnTo>
                      <a:lnTo>
                        <a:pt x="1481" y="1841"/>
                      </a:lnTo>
                      <a:lnTo>
                        <a:pt x="1517" y="1851"/>
                      </a:lnTo>
                      <a:lnTo>
                        <a:pt x="1553" y="1862"/>
                      </a:lnTo>
                      <a:lnTo>
                        <a:pt x="1592" y="1874"/>
                      </a:lnTo>
                      <a:lnTo>
                        <a:pt x="1630" y="1887"/>
                      </a:lnTo>
                      <a:lnTo>
                        <a:pt x="1668" y="1899"/>
                      </a:lnTo>
                      <a:lnTo>
                        <a:pt x="1707" y="1914"/>
                      </a:lnTo>
                      <a:lnTo>
                        <a:pt x="1753" y="1931"/>
                      </a:lnTo>
                      <a:lnTo>
                        <a:pt x="1796" y="1951"/>
                      </a:lnTo>
                      <a:lnTo>
                        <a:pt x="1835" y="1975"/>
                      </a:lnTo>
                      <a:lnTo>
                        <a:pt x="1871" y="2000"/>
                      </a:lnTo>
                      <a:lnTo>
                        <a:pt x="1900" y="2027"/>
                      </a:lnTo>
                      <a:lnTo>
                        <a:pt x="1924" y="2057"/>
                      </a:lnTo>
                      <a:lnTo>
                        <a:pt x="1942" y="2087"/>
                      </a:lnTo>
                      <a:lnTo>
                        <a:pt x="1955" y="2116"/>
                      </a:lnTo>
                      <a:lnTo>
                        <a:pt x="1958" y="2147"/>
                      </a:lnTo>
                      <a:lnTo>
                        <a:pt x="1955" y="2177"/>
                      </a:lnTo>
                      <a:lnTo>
                        <a:pt x="1943" y="2206"/>
                      </a:lnTo>
                      <a:lnTo>
                        <a:pt x="1922" y="2232"/>
                      </a:lnTo>
                      <a:lnTo>
                        <a:pt x="1893" y="2257"/>
                      </a:lnTo>
                      <a:lnTo>
                        <a:pt x="1853" y="2279"/>
                      </a:lnTo>
                      <a:lnTo>
                        <a:pt x="1802" y="2298"/>
                      </a:lnTo>
                      <a:lnTo>
                        <a:pt x="1740" y="2313"/>
                      </a:lnTo>
                      <a:lnTo>
                        <a:pt x="1715" y="2317"/>
                      </a:lnTo>
                      <a:lnTo>
                        <a:pt x="1687" y="2317"/>
                      </a:lnTo>
                      <a:lnTo>
                        <a:pt x="1657" y="2313"/>
                      </a:lnTo>
                      <a:lnTo>
                        <a:pt x="1626" y="2308"/>
                      </a:lnTo>
                      <a:lnTo>
                        <a:pt x="1595" y="2300"/>
                      </a:lnTo>
                      <a:lnTo>
                        <a:pt x="1562" y="2289"/>
                      </a:lnTo>
                      <a:lnTo>
                        <a:pt x="1527" y="2276"/>
                      </a:lnTo>
                      <a:lnTo>
                        <a:pt x="1492" y="2261"/>
                      </a:lnTo>
                      <a:lnTo>
                        <a:pt x="1457" y="2246"/>
                      </a:lnTo>
                      <a:lnTo>
                        <a:pt x="1420" y="2227"/>
                      </a:lnTo>
                      <a:lnTo>
                        <a:pt x="1384" y="2208"/>
                      </a:lnTo>
                      <a:lnTo>
                        <a:pt x="1347" y="2187"/>
                      </a:lnTo>
                      <a:lnTo>
                        <a:pt x="1310" y="2165"/>
                      </a:lnTo>
                      <a:lnTo>
                        <a:pt x="1273" y="2141"/>
                      </a:lnTo>
                      <a:lnTo>
                        <a:pt x="1237" y="2118"/>
                      </a:lnTo>
                      <a:lnTo>
                        <a:pt x="1199" y="2094"/>
                      </a:lnTo>
                      <a:lnTo>
                        <a:pt x="1164" y="2068"/>
                      </a:lnTo>
                      <a:lnTo>
                        <a:pt x="1128" y="2043"/>
                      </a:lnTo>
                      <a:lnTo>
                        <a:pt x="1092" y="2018"/>
                      </a:lnTo>
                      <a:lnTo>
                        <a:pt x="1058" y="1993"/>
                      </a:lnTo>
                      <a:lnTo>
                        <a:pt x="1024" y="1968"/>
                      </a:lnTo>
                      <a:lnTo>
                        <a:pt x="993" y="1943"/>
                      </a:lnTo>
                      <a:lnTo>
                        <a:pt x="962" y="1918"/>
                      </a:lnTo>
                      <a:lnTo>
                        <a:pt x="931" y="1895"/>
                      </a:lnTo>
                      <a:lnTo>
                        <a:pt x="904" y="1872"/>
                      </a:lnTo>
                      <a:lnTo>
                        <a:pt x="878" y="1851"/>
                      </a:lnTo>
                      <a:lnTo>
                        <a:pt x="853" y="1831"/>
                      </a:lnTo>
                      <a:lnTo>
                        <a:pt x="829" y="1812"/>
                      </a:lnTo>
                      <a:lnTo>
                        <a:pt x="810" y="1795"/>
                      </a:lnTo>
                      <a:lnTo>
                        <a:pt x="791" y="1780"/>
                      </a:lnTo>
                      <a:lnTo>
                        <a:pt x="774" y="1766"/>
                      </a:lnTo>
                      <a:lnTo>
                        <a:pt x="760" y="1754"/>
                      </a:lnTo>
                      <a:lnTo>
                        <a:pt x="748" y="1744"/>
                      </a:lnTo>
                      <a:lnTo>
                        <a:pt x="737" y="1732"/>
                      </a:lnTo>
                      <a:lnTo>
                        <a:pt x="723" y="1721"/>
                      </a:lnTo>
                      <a:lnTo>
                        <a:pt x="709" y="1705"/>
                      </a:lnTo>
                      <a:lnTo>
                        <a:pt x="694" y="1688"/>
                      </a:lnTo>
                      <a:lnTo>
                        <a:pt x="676" y="1672"/>
                      </a:lnTo>
                      <a:lnTo>
                        <a:pt x="660" y="1653"/>
                      </a:lnTo>
                      <a:lnTo>
                        <a:pt x="641" y="1633"/>
                      </a:lnTo>
                      <a:lnTo>
                        <a:pt x="623" y="1612"/>
                      </a:lnTo>
                      <a:lnTo>
                        <a:pt x="602" y="1591"/>
                      </a:lnTo>
                      <a:lnTo>
                        <a:pt x="581" y="1570"/>
                      </a:lnTo>
                      <a:lnTo>
                        <a:pt x="561" y="1547"/>
                      </a:lnTo>
                      <a:lnTo>
                        <a:pt x="539" y="1524"/>
                      </a:lnTo>
                      <a:lnTo>
                        <a:pt x="517" y="1501"/>
                      </a:lnTo>
                      <a:lnTo>
                        <a:pt x="494" y="1477"/>
                      </a:lnTo>
                      <a:lnTo>
                        <a:pt x="471" y="1453"/>
                      </a:lnTo>
                      <a:lnTo>
                        <a:pt x="448" y="1430"/>
                      </a:lnTo>
                      <a:lnTo>
                        <a:pt x="424" y="1408"/>
                      </a:lnTo>
                      <a:lnTo>
                        <a:pt x="399" y="1385"/>
                      </a:lnTo>
                      <a:lnTo>
                        <a:pt x="376" y="1363"/>
                      </a:lnTo>
                      <a:lnTo>
                        <a:pt x="351" y="1341"/>
                      </a:lnTo>
                      <a:lnTo>
                        <a:pt x="327" y="1320"/>
                      </a:lnTo>
                      <a:lnTo>
                        <a:pt x="303" y="1301"/>
                      </a:lnTo>
                      <a:lnTo>
                        <a:pt x="278" y="1282"/>
                      </a:lnTo>
                      <a:lnTo>
                        <a:pt x="253" y="1263"/>
                      </a:lnTo>
                      <a:lnTo>
                        <a:pt x="228" y="1246"/>
                      </a:lnTo>
                      <a:lnTo>
                        <a:pt x="204" y="1231"/>
                      </a:lnTo>
                      <a:lnTo>
                        <a:pt x="180" y="1218"/>
                      </a:lnTo>
                      <a:lnTo>
                        <a:pt x="156" y="1206"/>
                      </a:lnTo>
                      <a:lnTo>
                        <a:pt x="133" y="1195"/>
                      </a:lnTo>
                      <a:lnTo>
                        <a:pt x="109" y="1186"/>
                      </a:lnTo>
                      <a:lnTo>
                        <a:pt x="87" y="1180"/>
                      </a:lnTo>
                      <a:lnTo>
                        <a:pt x="89" y="1161"/>
                      </a:lnTo>
                      <a:lnTo>
                        <a:pt x="89" y="1139"/>
                      </a:lnTo>
                      <a:lnTo>
                        <a:pt x="89" y="1118"/>
                      </a:lnTo>
                      <a:lnTo>
                        <a:pt x="86" y="1095"/>
                      </a:lnTo>
                      <a:lnTo>
                        <a:pt x="81" y="1074"/>
                      </a:lnTo>
                      <a:lnTo>
                        <a:pt x="75" y="1049"/>
                      </a:lnTo>
                      <a:lnTo>
                        <a:pt x="68" y="1023"/>
                      </a:lnTo>
                      <a:lnTo>
                        <a:pt x="60" y="994"/>
                      </a:lnTo>
                      <a:lnTo>
                        <a:pt x="53" y="967"/>
                      </a:lnTo>
                      <a:lnTo>
                        <a:pt x="46" y="928"/>
                      </a:lnTo>
                      <a:lnTo>
                        <a:pt x="36" y="880"/>
                      </a:lnTo>
                      <a:lnTo>
                        <a:pt x="26" y="823"/>
                      </a:lnTo>
                      <a:lnTo>
                        <a:pt x="17" y="759"/>
                      </a:lnTo>
                      <a:lnTo>
                        <a:pt x="9" y="690"/>
                      </a:lnTo>
                      <a:lnTo>
                        <a:pt x="3" y="615"/>
                      </a:lnTo>
                      <a:lnTo>
                        <a:pt x="0" y="540"/>
                      </a:lnTo>
                      <a:lnTo>
                        <a:pt x="2" y="463"/>
                      </a:lnTo>
                      <a:lnTo>
                        <a:pt x="8" y="384"/>
                      </a:lnTo>
                      <a:lnTo>
                        <a:pt x="19" y="308"/>
                      </a:lnTo>
                      <a:lnTo>
                        <a:pt x="37" y="234"/>
                      </a:lnTo>
                      <a:lnTo>
                        <a:pt x="62" y="167"/>
                      </a:lnTo>
                      <a:lnTo>
                        <a:pt x="96" y="104"/>
                      </a:lnTo>
                      <a:lnTo>
                        <a:pt x="138" y="48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6" name="Freeform 1260"/>
                <p:cNvSpPr>
                  <a:spLocks/>
                </p:cNvSpPr>
                <p:nvPr/>
              </p:nvSpPr>
              <p:spPr bwMode="auto">
                <a:xfrm>
                  <a:off x="2629" y="2940"/>
                  <a:ext cx="87" cy="291"/>
                </a:xfrm>
                <a:custGeom>
                  <a:avLst/>
                  <a:gdLst/>
                  <a:ahLst/>
                  <a:cxnLst>
                    <a:cxn ang="0">
                      <a:pos x="347" y="1129"/>
                    </a:cxn>
                    <a:cxn ang="0">
                      <a:pos x="348" y="1130"/>
                    </a:cxn>
                    <a:cxn ang="0">
                      <a:pos x="266" y="1020"/>
                    </a:cxn>
                    <a:cxn ang="0">
                      <a:pos x="201" y="913"/>
                    </a:cxn>
                    <a:cxn ang="0">
                      <a:pos x="148" y="808"/>
                    </a:cxn>
                    <a:cxn ang="0">
                      <a:pos x="109" y="707"/>
                    </a:cxn>
                    <a:cxn ang="0">
                      <a:pos x="81" y="611"/>
                    </a:cxn>
                    <a:cxn ang="0">
                      <a:pos x="64" y="520"/>
                    </a:cxn>
                    <a:cxn ang="0">
                      <a:pos x="53" y="435"/>
                    </a:cxn>
                    <a:cxn ang="0">
                      <a:pos x="51" y="354"/>
                    </a:cxn>
                    <a:cxn ang="0">
                      <a:pos x="53" y="280"/>
                    </a:cxn>
                    <a:cxn ang="0">
                      <a:pos x="60" y="215"/>
                    </a:cxn>
                    <a:cxn ang="0">
                      <a:pos x="69" y="158"/>
                    </a:cxn>
                    <a:cxn ang="0">
                      <a:pos x="81" y="110"/>
                    </a:cxn>
                    <a:cxn ang="0">
                      <a:pos x="91" y="71"/>
                    </a:cxn>
                    <a:cxn ang="0">
                      <a:pos x="101" y="42"/>
                    </a:cxn>
                    <a:cxn ang="0">
                      <a:pos x="108" y="26"/>
                    </a:cxn>
                    <a:cxn ang="0">
                      <a:pos x="109" y="21"/>
                    </a:cxn>
                    <a:cxn ang="0">
                      <a:pos x="64" y="0"/>
                    </a:cxn>
                    <a:cxn ang="0">
                      <a:pos x="60" y="7"/>
                    </a:cxn>
                    <a:cxn ang="0">
                      <a:pos x="54" y="26"/>
                    </a:cxn>
                    <a:cxn ang="0">
                      <a:pos x="44" y="57"/>
                    </a:cxn>
                    <a:cxn ang="0">
                      <a:pos x="31" y="98"/>
                    </a:cxn>
                    <a:cxn ang="0">
                      <a:pos x="21" y="149"/>
                    </a:cxn>
                    <a:cxn ang="0">
                      <a:pos x="10" y="209"/>
                    </a:cxn>
                    <a:cxn ang="0">
                      <a:pos x="3" y="278"/>
                    </a:cxn>
                    <a:cxn ang="0">
                      <a:pos x="0" y="354"/>
                    </a:cxn>
                    <a:cxn ang="0">
                      <a:pos x="3" y="436"/>
                    </a:cxn>
                    <a:cxn ang="0">
                      <a:pos x="14" y="526"/>
                    </a:cxn>
                    <a:cxn ang="0">
                      <a:pos x="32" y="624"/>
                    </a:cxn>
                    <a:cxn ang="0">
                      <a:pos x="62" y="724"/>
                    </a:cxn>
                    <a:cxn ang="0">
                      <a:pos x="103" y="828"/>
                    </a:cxn>
                    <a:cxn ang="0">
                      <a:pos x="158" y="938"/>
                    </a:cxn>
                    <a:cxn ang="0">
                      <a:pos x="225" y="1049"/>
                    </a:cxn>
                    <a:cxn ang="0">
                      <a:pos x="308" y="1161"/>
                    </a:cxn>
                    <a:cxn ang="0">
                      <a:pos x="310" y="1162"/>
                    </a:cxn>
                    <a:cxn ang="0">
                      <a:pos x="347" y="1129"/>
                    </a:cxn>
                  </a:cxnLst>
                  <a:rect l="0" t="0" r="r" b="b"/>
                  <a:pathLst>
                    <a:path w="348" h="1162">
                      <a:moveTo>
                        <a:pt x="347" y="1129"/>
                      </a:moveTo>
                      <a:lnTo>
                        <a:pt x="348" y="1130"/>
                      </a:lnTo>
                      <a:lnTo>
                        <a:pt x="266" y="1020"/>
                      </a:lnTo>
                      <a:lnTo>
                        <a:pt x="201" y="913"/>
                      </a:lnTo>
                      <a:lnTo>
                        <a:pt x="148" y="808"/>
                      </a:lnTo>
                      <a:lnTo>
                        <a:pt x="109" y="707"/>
                      </a:lnTo>
                      <a:lnTo>
                        <a:pt x="81" y="611"/>
                      </a:lnTo>
                      <a:lnTo>
                        <a:pt x="64" y="520"/>
                      </a:lnTo>
                      <a:lnTo>
                        <a:pt x="53" y="435"/>
                      </a:lnTo>
                      <a:lnTo>
                        <a:pt x="51" y="354"/>
                      </a:lnTo>
                      <a:lnTo>
                        <a:pt x="53" y="280"/>
                      </a:lnTo>
                      <a:lnTo>
                        <a:pt x="60" y="215"/>
                      </a:lnTo>
                      <a:lnTo>
                        <a:pt x="69" y="158"/>
                      </a:lnTo>
                      <a:lnTo>
                        <a:pt x="81" y="110"/>
                      </a:lnTo>
                      <a:lnTo>
                        <a:pt x="91" y="71"/>
                      </a:lnTo>
                      <a:lnTo>
                        <a:pt x="101" y="42"/>
                      </a:lnTo>
                      <a:lnTo>
                        <a:pt x="108" y="26"/>
                      </a:lnTo>
                      <a:lnTo>
                        <a:pt x="109" y="21"/>
                      </a:lnTo>
                      <a:lnTo>
                        <a:pt x="64" y="0"/>
                      </a:lnTo>
                      <a:lnTo>
                        <a:pt x="60" y="7"/>
                      </a:lnTo>
                      <a:lnTo>
                        <a:pt x="54" y="26"/>
                      </a:lnTo>
                      <a:lnTo>
                        <a:pt x="44" y="57"/>
                      </a:lnTo>
                      <a:lnTo>
                        <a:pt x="31" y="98"/>
                      </a:lnTo>
                      <a:lnTo>
                        <a:pt x="21" y="149"/>
                      </a:lnTo>
                      <a:lnTo>
                        <a:pt x="10" y="209"/>
                      </a:lnTo>
                      <a:lnTo>
                        <a:pt x="3" y="278"/>
                      </a:lnTo>
                      <a:lnTo>
                        <a:pt x="0" y="354"/>
                      </a:lnTo>
                      <a:lnTo>
                        <a:pt x="3" y="436"/>
                      </a:lnTo>
                      <a:lnTo>
                        <a:pt x="14" y="526"/>
                      </a:lnTo>
                      <a:lnTo>
                        <a:pt x="32" y="624"/>
                      </a:lnTo>
                      <a:lnTo>
                        <a:pt x="62" y="724"/>
                      </a:lnTo>
                      <a:lnTo>
                        <a:pt x="103" y="828"/>
                      </a:lnTo>
                      <a:lnTo>
                        <a:pt x="158" y="938"/>
                      </a:lnTo>
                      <a:lnTo>
                        <a:pt x="225" y="1049"/>
                      </a:lnTo>
                      <a:lnTo>
                        <a:pt x="308" y="1161"/>
                      </a:lnTo>
                      <a:lnTo>
                        <a:pt x="310" y="1162"/>
                      </a:lnTo>
                      <a:lnTo>
                        <a:pt x="347" y="11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7" name="Freeform 1261"/>
                <p:cNvSpPr>
                  <a:spLocks/>
                </p:cNvSpPr>
                <p:nvPr/>
              </p:nvSpPr>
              <p:spPr bwMode="auto">
                <a:xfrm>
                  <a:off x="2707" y="3222"/>
                  <a:ext cx="326" cy="205"/>
                </a:xfrm>
                <a:custGeom>
                  <a:avLst/>
                  <a:gdLst/>
                  <a:ahLst/>
                  <a:cxnLst>
                    <a:cxn ang="0">
                      <a:pos x="1304" y="772"/>
                    </a:cxn>
                    <a:cxn ang="0">
                      <a:pos x="1224" y="743"/>
                    </a:cxn>
                    <a:cxn ang="0">
                      <a:pos x="1148" y="719"/>
                    </a:cxn>
                    <a:cxn ang="0">
                      <a:pos x="1075" y="697"/>
                    </a:cxn>
                    <a:cxn ang="0">
                      <a:pos x="1003" y="676"/>
                    </a:cxn>
                    <a:cxn ang="0">
                      <a:pos x="934" y="654"/>
                    </a:cxn>
                    <a:cxn ang="0">
                      <a:pos x="864" y="631"/>
                    </a:cxn>
                    <a:cxn ang="0">
                      <a:pos x="796" y="604"/>
                    </a:cxn>
                    <a:cxn ang="0">
                      <a:pos x="724" y="573"/>
                    </a:cxn>
                    <a:cxn ang="0">
                      <a:pos x="652" y="537"/>
                    </a:cxn>
                    <a:cxn ang="0">
                      <a:pos x="577" y="493"/>
                    </a:cxn>
                    <a:cxn ang="0">
                      <a:pos x="499" y="440"/>
                    </a:cxn>
                    <a:cxn ang="0">
                      <a:pos x="417" y="378"/>
                    </a:cxn>
                    <a:cxn ang="0">
                      <a:pos x="330" y="304"/>
                    </a:cxn>
                    <a:cxn ang="0">
                      <a:pos x="240" y="218"/>
                    </a:cxn>
                    <a:cxn ang="0">
                      <a:pos x="142" y="116"/>
                    </a:cxn>
                    <a:cxn ang="0">
                      <a:pos x="37" y="0"/>
                    </a:cxn>
                    <a:cxn ang="0">
                      <a:pos x="53" y="94"/>
                    </a:cxn>
                    <a:cxn ang="0">
                      <a:pos x="155" y="204"/>
                    </a:cxn>
                    <a:cxn ang="0">
                      <a:pos x="253" y="300"/>
                    </a:cxn>
                    <a:cxn ang="0">
                      <a:pos x="344" y="382"/>
                    </a:cxn>
                    <a:cxn ang="0">
                      <a:pos x="429" y="451"/>
                    </a:cxn>
                    <a:cxn ang="0">
                      <a:pos x="511" y="511"/>
                    </a:cxn>
                    <a:cxn ang="0">
                      <a:pos x="590" y="560"/>
                    </a:cxn>
                    <a:cxn ang="0">
                      <a:pos x="667" y="602"/>
                    </a:cxn>
                    <a:cxn ang="0">
                      <a:pos x="741" y="636"/>
                    </a:cxn>
                    <a:cxn ang="0">
                      <a:pos x="813" y="667"/>
                    </a:cxn>
                    <a:cxn ang="0">
                      <a:pos x="885" y="691"/>
                    </a:cxn>
                    <a:cxn ang="0">
                      <a:pos x="955" y="714"/>
                    </a:cxn>
                    <a:cxn ang="0">
                      <a:pos x="1027" y="736"/>
                    </a:cxn>
                    <a:cxn ang="0">
                      <a:pos x="1098" y="756"/>
                    </a:cxn>
                    <a:cxn ang="0">
                      <a:pos x="1173" y="780"/>
                    </a:cxn>
                    <a:cxn ang="0">
                      <a:pos x="1248" y="805"/>
                    </a:cxn>
                    <a:cxn ang="0">
                      <a:pos x="1288" y="819"/>
                    </a:cxn>
                  </a:cxnLst>
                  <a:rect l="0" t="0" r="r" b="b"/>
                  <a:pathLst>
                    <a:path w="1304" h="819">
                      <a:moveTo>
                        <a:pt x="1303" y="772"/>
                      </a:moveTo>
                      <a:lnTo>
                        <a:pt x="1304" y="772"/>
                      </a:lnTo>
                      <a:lnTo>
                        <a:pt x="1264" y="756"/>
                      </a:lnTo>
                      <a:lnTo>
                        <a:pt x="1224" y="743"/>
                      </a:lnTo>
                      <a:lnTo>
                        <a:pt x="1187" y="731"/>
                      </a:lnTo>
                      <a:lnTo>
                        <a:pt x="1148" y="719"/>
                      </a:lnTo>
                      <a:lnTo>
                        <a:pt x="1112" y="707"/>
                      </a:lnTo>
                      <a:lnTo>
                        <a:pt x="1075" y="697"/>
                      </a:lnTo>
                      <a:lnTo>
                        <a:pt x="1039" y="686"/>
                      </a:lnTo>
                      <a:lnTo>
                        <a:pt x="1003" y="676"/>
                      </a:lnTo>
                      <a:lnTo>
                        <a:pt x="970" y="666"/>
                      </a:lnTo>
                      <a:lnTo>
                        <a:pt x="934" y="654"/>
                      </a:lnTo>
                      <a:lnTo>
                        <a:pt x="899" y="643"/>
                      </a:lnTo>
                      <a:lnTo>
                        <a:pt x="864" y="631"/>
                      </a:lnTo>
                      <a:lnTo>
                        <a:pt x="829" y="619"/>
                      </a:lnTo>
                      <a:lnTo>
                        <a:pt x="796" y="604"/>
                      </a:lnTo>
                      <a:lnTo>
                        <a:pt x="760" y="591"/>
                      </a:lnTo>
                      <a:lnTo>
                        <a:pt x="724" y="573"/>
                      </a:lnTo>
                      <a:lnTo>
                        <a:pt x="688" y="555"/>
                      </a:lnTo>
                      <a:lnTo>
                        <a:pt x="652" y="537"/>
                      </a:lnTo>
                      <a:lnTo>
                        <a:pt x="615" y="516"/>
                      </a:lnTo>
                      <a:lnTo>
                        <a:pt x="577" y="493"/>
                      </a:lnTo>
                      <a:lnTo>
                        <a:pt x="538" y="470"/>
                      </a:lnTo>
                      <a:lnTo>
                        <a:pt x="499" y="440"/>
                      </a:lnTo>
                      <a:lnTo>
                        <a:pt x="459" y="410"/>
                      </a:lnTo>
                      <a:lnTo>
                        <a:pt x="417" y="378"/>
                      </a:lnTo>
                      <a:lnTo>
                        <a:pt x="374" y="342"/>
                      </a:lnTo>
                      <a:lnTo>
                        <a:pt x="330" y="304"/>
                      </a:lnTo>
                      <a:lnTo>
                        <a:pt x="285" y="262"/>
                      </a:lnTo>
                      <a:lnTo>
                        <a:pt x="240" y="218"/>
                      </a:lnTo>
                      <a:lnTo>
                        <a:pt x="190" y="169"/>
                      </a:lnTo>
                      <a:lnTo>
                        <a:pt x="142" y="116"/>
                      </a:lnTo>
                      <a:lnTo>
                        <a:pt x="90" y="61"/>
                      </a:lnTo>
                      <a:lnTo>
                        <a:pt x="37" y="0"/>
                      </a:lnTo>
                      <a:lnTo>
                        <a:pt x="0" y="33"/>
                      </a:lnTo>
                      <a:lnTo>
                        <a:pt x="53" y="94"/>
                      </a:lnTo>
                      <a:lnTo>
                        <a:pt x="105" y="152"/>
                      </a:lnTo>
                      <a:lnTo>
                        <a:pt x="155" y="204"/>
                      </a:lnTo>
                      <a:lnTo>
                        <a:pt x="204" y="254"/>
                      </a:lnTo>
                      <a:lnTo>
                        <a:pt x="253" y="300"/>
                      </a:lnTo>
                      <a:lnTo>
                        <a:pt x="298" y="342"/>
                      </a:lnTo>
                      <a:lnTo>
                        <a:pt x="344" y="382"/>
                      </a:lnTo>
                      <a:lnTo>
                        <a:pt x="387" y="417"/>
                      </a:lnTo>
                      <a:lnTo>
                        <a:pt x="429" y="451"/>
                      </a:lnTo>
                      <a:lnTo>
                        <a:pt x="471" y="483"/>
                      </a:lnTo>
                      <a:lnTo>
                        <a:pt x="511" y="511"/>
                      </a:lnTo>
                      <a:lnTo>
                        <a:pt x="552" y="537"/>
                      </a:lnTo>
                      <a:lnTo>
                        <a:pt x="590" y="560"/>
                      </a:lnTo>
                      <a:lnTo>
                        <a:pt x="629" y="583"/>
                      </a:lnTo>
                      <a:lnTo>
                        <a:pt x="667" y="602"/>
                      </a:lnTo>
                      <a:lnTo>
                        <a:pt x="704" y="621"/>
                      </a:lnTo>
                      <a:lnTo>
                        <a:pt x="741" y="636"/>
                      </a:lnTo>
                      <a:lnTo>
                        <a:pt x="777" y="653"/>
                      </a:lnTo>
                      <a:lnTo>
                        <a:pt x="813" y="667"/>
                      </a:lnTo>
                      <a:lnTo>
                        <a:pt x="850" y="680"/>
                      </a:lnTo>
                      <a:lnTo>
                        <a:pt x="885" y="691"/>
                      </a:lnTo>
                      <a:lnTo>
                        <a:pt x="920" y="703"/>
                      </a:lnTo>
                      <a:lnTo>
                        <a:pt x="955" y="714"/>
                      </a:lnTo>
                      <a:lnTo>
                        <a:pt x="992" y="725"/>
                      </a:lnTo>
                      <a:lnTo>
                        <a:pt x="1027" y="736"/>
                      </a:lnTo>
                      <a:lnTo>
                        <a:pt x="1062" y="747"/>
                      </a:lnTo>
                      <a:lnTo>
                        <a:pt x="1098" y="756"/>
                      </a:lnTo>
                      <a:lnTo>
                        <a:pt x="1134" y="768"/>
                      </a:lnTo>
                      <a:lnTo>
                        <a:pt x="1173" y="780"/>
                      </a:lnTo>
                      <a:lnTo>
                        <a:pt x="1210" y="792"/>
                      </a:lnTo>
                      <a:lnTo>
                        <a:pt x="1248" y="805"/>
                      </a:lnTo>
                      <a:lnTo>
                        <a:pt x="1286" y="819"/>
                      </a:lnTo>
                      <a:lnTo>
                        <a:pt x="1288" y="819"/>
                      </a:lnTo>
                      <a:lnTo>
                        <a:pt x="1303" y="7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8" name="Freeform 1262"/>
                <p:cNvSpPr>
                  <a:spLocks/>
                </p:cNvSpPr>
                <p:nvPr/>
              </p:nvSpPr>
              <p:spPr bwMode="auto">
                <a:xfrm>
                  <a:off x="3029" y="3415"/>
                  <a:ext cx="71" cy="112"/>
                </a:xfrm>
                <a:custGeom>
                  <a:avLst/>
                  <a:gdLst/>
                  <a:ahLst/>
                  <a:cxnLst>
                    <a:cxn ang="0">
                      <a:pos x="45" y="448"/>
                    </a:cxn>
                    <a:cxn ang="0">
                      <a:pos x="110" y="431"/>
                    </a:cxn>
                    <a:cxn ang="0">
                      <a:pos x="163" y="411"/>
                    </a:cxn>
                    <a:cxn ang="0">
                      <a:pos x="206" y="387"/>
                    </a:cxn>
                    <a:cxn ang="0">
                      <a:pos x="240" y="359"/>
                    </a:cxn>
                    <a:cxn ang="0">
                      <a:pos x="264" y="328"/>
                    </a:cxn>
                    <a:cxn ang="0">
                      <a:pos x="279" y="292"/>
                    </a:cxn>
                    <a:cxn ang="0">
                      <a:pos x="284" y="256"/>
                    </a:cxn>
                    <a:cxn ang="0">
                      <a:pos x="279" y="220"/>
                    </a:cxn>
                    <a:cxn ang="0">
                      <a:pos x="264" y="185"/>
                    </a:cxn>
                    <a:cxn ang="0">
                      <a:pos x="244" y="151"/>
                    </a:cxn>
                    <a:cxn ang="0">
                      <a:pos x="218" y="118"/>
                    </a:cxn>
                    <a:cxn ang="0">
                      <a:pos x="186" y="89"/>
                    </a:cxn>
                    <a:cxn ang="0">
                      <a:pos x="149" y="63"/>
                    </a:cxn>
                    <a:cxn ang="0">
                      <a:pos x="108" y="36"/>
                    </a:cxn>
                    <a:cxn ang="0">
                      <a:pos x="62" y="15"/>
                    </a:cxn>
                    <a:cxn ang="0">
                      <a:pos x="15" y="0"/>
                    </a:cxn>
                    <a:cxn ang="0">
                      <a:pos x="0" y="47"/>
                    </a:cxn>
                    <a:cxn ang="0">
                      <a:pos x="44" y="64"/>
                    </a:cxn>
                    <a:cxn ang="0">
                      <a:pos x="84" y="83"/>
                    </a:cxn>
                    <a:cxn ang="0">
                      <a:pos x="123" y="104"/>
                    </a:cxn>
                    <a:cxn ang="0">
                      <a:pos x="155" y="129"/>
                    </a:cxn>
                    <a:cxn ang="0">
                      <a:pos x="183" y="154"/>
                    </a:cxn>
                    <a:cxn ang="0">
                      <a:pos x="204" y="180"/>
                    </a:cxn>
                    <a:cxn ang="0">
                      <a:pos x="220" y="208"/>
                    </a:cxn>
                    <a:cxn ang="0">
                      <a:pos x="229" y="231"/>
                    </a:cxn>
                    <a:cxn ang="0">
                      <a:pos x="233" y="256"/>
                    </a:cxn>
                    <a:cxn ang="0">
                      <a:pos x="229" y="280"/>
                    </a:cxn>
                    <a:cxn ang="0">
                      <a:pos x="221" y="302"/>
                    </a:cxn>
                    <a:cxn ang="0">
                      <a:pos x="205" y="323"/>
                    </a:cxn>
                    <a:cxn ang="0">
                      <a:pos x="179" y="344"/>
                    </a:cxn>
                    <a:cxn ang="0">
                      <a:pos x="145" y="365"/>
                    </a:cxn>
                    <a:cxn ang="0">
                      <a:pos x="95" y="382"/>
                    </a:cxn>
                    <a:cxn ang="0">
                      <a:pos x="37" y="398"/>
                    </a:cxn>
                    <a:cxn ang="0">
                      <a:pos x="45" y="448"/>
                    </a:cxn>
                  </a:cxnLst>
                  <a:rect l="0" t="0" r="r" b="b"/>
                  <a:pathLst>
                    <a:path w="284" h="448">
                      <a:moveTo>
                        <a:pt x="45" y="448"/>
                      </a:moveTo>
                      <a:lnTo>
                        <a:pt x="110" y="431"/>
                      </a:lnTo>
                      <a:lnTo>
                        <a:pt x="163" y="411"/>
                      </a:lnTo>
                      <a:lnTo>
                        <a:pt x="206" y="387"/>
                      </a:lnTo>
                      <a:lnTo>
                        <a:pt x="240" y="359"/>
                      </a:lnTo>
                      <a:lnTo>
                        <a:pt x="264" y="328"/>
                      </a:lnTo>
                      <a:lnTo>
                        <a:pt x="279" y="292"/>
                      </a:lnTo>
                      <a:lnTo>
                        <a:pt x="284" y="256"/>
                      </a:lnTo>
                      <a:lnTo>
                        <a:pt x="279" y="220"/>
                      </a:lnTo>
                      <a:lnTo>
                        <a:pt x="264" y="185"/>
                      </a:lnTo>
                      <a:lnTo>
                        <a:pt x="244" y="151"/>
                      </a:lnTo>
                      <a:lnTo>
                        <a:pt x="218" y="118"/>
                      </a:lnTo>
                      <a:lnTo>
                        <a:pt x="186" y="89"/>
                      </a:lnTo>
                      <a:lnTo>
                        <a:pt x="149" y="63"/>
                      </a:lnTo>
                      <a:lnTo>
                        <a:pt x="108" y="36"/>
                      </a:lnTo>
                      <a:lnTo>
                        <a:pt x="62" y="15"/>
                      </a:lnTo>
                      <a:lnTo>
                        <a:pt x="15" y="0"/>
                      </a:lnTo>
                      <a:lnTo>
                        <a:pt x="0" y="47"/>
                      </a:lnTo>
                      <a:lnTo>
                        <a:pt x="44" y="64"/>
                      </a:lnTo>
                      <a:lnTo>
                        <a:pt x="84" y="83"/>
                      </a:lnTo>
                      <a:lnTo>
                        <a:pt x="123" y="104"/>
                      </a:lnTo>
                      <a:lnTo>
                        <a:pt x="155" y="129"/>
                      </a:lnTo>
                      <a:lnTo>
                        <a:pt x="183" y="154"/>
                      </a:lnTo>
                      <a:lnTo>
                        <a:pt x="204" y="180"/>
                      </a:lnTo>
                      <a:lnTo>
                        <a:pt x="220" y="208"/>
                      </a:lnTo>
                      <a:lnTo>
                        <a:pt x="229" y="231"/>
                      </a:lnTo>
                      <a:lnTo>
                        <a:pt x="233" y="256"/>
                      </a:lnTo>
                      <a:lnTo>
                        <a:pt x="229" y="280"/>
                      </a:lnTo>
                      <a:lnTo>
                        <a:pt x="221" y="302"/>
                      </a:lnTo>
                      <a:lnTo>
                        <a:pt x="205" y="323"/>
                      </a:lnTo>
                      <a:lnTo>
                        <a:pt x="179" y="344"/>
                      </a:lnTo>
                      <a:lnTo>
                        <a:pt x="145" y="365"/>
                      </a:lnTo>
                      <a:lnTo>
                        <a:pt x="95" y="382"/>
                      </a:lnTo>
                      <a:lnTo>
                        <a:pt x="37" y="398"/>
                      </a:lnTo>
                      <a:lnTo>
                        <a:pt x="45" y="4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39" name="Freeform 1263"/>
                <p:cNvSpPr>
                  <a:spLocks/>
                </p:cNvSpPr>
                <p:nvPr/>
              </p:nvSpPr>
              <p:spPr bwMode="auto">
                <a:xfrm>
                  <a:off x="2790" y="3376"/>
                  <a:ext cx="250" cy="152"/>
                </a:xfrm>
                <a:custGeom>
                  <a:avLst/>
                  <a:gdLst/>
                  <a:ahLst/>
                  <a:cxnLst>
                    <a:cxn ang="0">
                      <a:pos x="16" y="52"/>
                    </a:cxn>
                    <a:cxn ang="0">
                      <a:pos x="50" y="82"/>
                    </a:cxn>
                    <a:cxn ang="0">
                      <a:pos x="94" y="117"/>
                    </a:cxn>
                    <a:cxn ang="0">
                      <a:pos x="146" y="158"/>
                    </a:cxn>
                    <a:cxn ang="0">
                      <a:pos x="204" y="204"/>
                    </a:cxn>
                    <a:cxn ang="0">
                      <a:pos x="267" y="253"/>
                    </a:cxn>
                    <a:cxn ang="0">
                      <a:pos x="335" y="305"/>
                    </a:cxn>
                    <a:cxn ang="0">
                      <a:pos x="407" y="355"/>
                    </a:cxn>
                    <a:cxn ang="0">
                      <a:pos x="481" y="404"/>
                    </a:cxn>
                    <a:cxn ang="0">
                      <a:pos x="555" y="453"/>
                    </a:cxn>
                    <a:cxn ang="0">
                      <a:pos x="629" y="497"/>
                    </a:cxn>
                    <a:cxn ang="0">
                      <a:pos x="705" y="535"/>
                    </a:cxn>
                    <a:cxn ang="0">
                      <a:pos x="774" y="566"/>
                    </a:cxn>
                    <a:cxn ang="0">
                      <a:pos x="845" y="592"/>
                    </a:cxn>
                    <a:cxn ang="0">
                      <a:pos x="910" y="605"/>
                    </a:cxn>
                    <a:cxn ang="0">
                      <a:pos x="973" y="608"/>
                    </a:cxn>
                    <a:cxn ang="0">
                      <a:pos x="994" y="555"/>
                    </a:cxn>
                    <a:cxn ang="0">
                      <a:pos x="944" y="557"/>
                    </a:cxn>
                    <a:cxn ang="0">
                      <a:pos x="888" y="549"/>
                    </a:cxn>
                    <a:cxn ang="0">
                      <a:pos x="827" y="531"/>
                    </a:cxn>
                    <a:cxn ang="0">
                      <a:pos x="758" y="504"/>
                    </a:cxn>
                    <a:cxn ang="0">
                      <a:pos x="689" y="469"/>
                    </a:cxn>
                    <a:cxn ang="0">
                      <a:pos x="615" y="431"/>
                    </a:cxn>
                    <a:cxn ang="0">
                      <a:pos x="544" y="385"/>
                    </a:cxn>
                    <a:cxn ang="0">
                      <a:pos x="470" y="338"/>
                    </a:cxn>
                    <a:cxn ang="0">
                      <a:pos x="400" y="289"/>
                    </a:cxn>
                    <a:cxn ang="0">
                      <a:pos x="329" y="237"/>
                    </a:cxn>
                    <a:cxn ang="0">
                      <a:pos x="265" y="189"/>
                    </a:cxn>
                    <a:cxn ang="0">
                      <a:pos x="204" y="141"/>
                    </a:cxn>
                    <a:cxn ang="0">
                      <a:pos x="149" y="97"/>
                    </a:cxn>
                    <a:cxn ang="0">
                      <a:pos x="101" y="58"/>
                    </a:cxn>
                    <a:cxn ang="0">
                      <a:pos x="63" y="26"/>
                    </a:cxn>
                    <a:cxn ang="0">
                      <a:pos x="32" y="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002" h="608">
                      <a:moveTo>
                        <a:pt x="0" y="40"/>
                      </a:moveTo>
                      <a:lnTo>
                        <a:pt x="16" y="52"/>
                      </a:lnTo>
                      <a:lnTo>
                        <a:pt x="32" y="65"/>
                      </a:lnTo>
                      <a:lnTo>
                        <a:pt x="50" y="82"/>
                      </a:lnTo>
                      <a:lnTo>
                        <a:pt x="71" y="98"/>
                      </a:lnTo>
                      <a:lnTo>
                        <a:pt x="94" y="117"/>
                      </a:lnTo>
                      <a:lnTo>
                        <a:pt x="119" y="138"/>
                      </a:lnTo>
                      <a:lnTo>
                        <a:pt x="146" y="158"/>
                      </a:lnTo>
                      <a:lnTo>
                        <a:pt x="173" y="180"/>
                      </a:lnTo>
                      <a:lnTo>
                        <a:pt x="204" y="204"/>
                      </a:lnTo>
                      <a:lnTo>
                        <a:pt x="235" y="229"/>
                      </a:lnTo>
                      <a:lnTo>
                        <a:pt x="267" y="253"/>
                      </a:lnTo>
                      <a:lnTo>
                        <a:pt x="301" y="279"/>
                      </a:lnTo>
                      <a:lnTo>
                        <a:pt x="335" y="305"/>
                      </a:lnTo>
                      <a:lnTo>
                        <a:pt x="371" y="330"/>
                      </a:lnTo>
                      <a:lnTo>
                        <a:pt x="407" y="355"/>
                      </a:lnTo>
                      <a:lnTo>
                        <a:pt x="444" y="380"/>
                      </a:lnTo>
                      <a:lnTo>
                        <a:pt x="481" y="404"/>
                      </a:lnTo>
                      <a:lnTo>
                        <a:pt x="517" y="429"/>
                      </a:lnTo>
                      <a:lnTo>
                        <a:pt x="555" y="453"/>
                      </a:lnTo>
                      <a:lnTo>
                        <a:pt x="592" y="475"/>
                      </a:lnTo>
                      <a:lnTo>
                        <a:pt x="629" y="497"/>
                      </a:lnTo>
                      <a:lnTo>
                        <a:pt x="667" y="516"/>
                      </a:lnTo>
                      <a:lnTo>
                        <a:pt x="705" y="535"/>
                      </a:lnTo>
                      <a:lnTo>
                        <a:pt x="740" y="550"/>
                      </a:lnTo>
                      <a:lnTo>
                        <a:pt x="774" y="566"/>
                      </a:lnTo>
                      <a:lnTo>
                        <a:pt x="810" y="579"/>
                      </a:lnTo>
                      <a:lnTo>
                        <a:pt x="845" y="592"/>
                      </a:lnTo>
                      <a:lnTo>
                        <a:pt x="878" y="598"/>
                      </a:lnTo>
                      <a:lnTo>
                        <a:pt x="910" y="605"/>
                      </a:lnTo>
                      <a:lnTo>
                        <a:pt x="943" y="608"/>
                      </a:lnTo>
                      <a:lnTo>
                        <a:pt x="973" y="608"/>
                      </a:lnTo>
                      <a:lnTo>
                        <a:pt x="1002" y="605"/>
                      </a:lnTo>
                      <a:lnTo>
                        <a:pt x="994" y="555"/>
                      </a:lnTo>
                      <a:lnTo>
                        <a:pt x="971" y="557"/>
                      </a:lnTo>
                      <a:lnTo>
                        <a:pt x="944" y="557"/>
                      </a:lnTo>
                      <a:lnTo>
                        <a:pt x="917" y="555"/>
                      </a:lnTo>
                      <a:lnTo>
                        <a:pt x="888" y="549"/>
                      </a:lnTo>
                      <a:lnTo>
                        <a:pt x="858" y="541"/>
                      </a:lnTo>
                      <a:lnTo>
                        <a:pt x="827" y="531"/>
                      </a:lnTo>
                      <a:lnTo>
                        <a:pt x="793" y="518"/>
                      </a:lnTo>
                      <a:lnTo>
                        <a:pt x="758" y="504"/>
                      </a:lnTo>
                      <a:lnTo>
                        <a:pt x="725" y="488"/>
                      </a:lnTo>
                      <a:lnTo>
                        <a:pt x="689" y="469"/>
                      </a:lnTo>
                      <a:lnTo>
                        <a:pt x="653" y="450"/>
                      </a:lnTo>
                      <a:lnTo>
                        <a:pt x="615" y="431"/>
                      </a:lnTo>
                      <a:lnTo>
                        <a:pt x="579" y="409"/>
                      </a:lnTo>
                      <a:lnTo>
                        <a:pt x="544" y="385"/>
                      </a:lnTo>
                      <a:lnTo>
                        <a:pt x="506" y="362"/>
                      </a:lnTo>
                      <a:lnTo>
                        <a:pt x="470" y="338"/>
                      </a:lnTo>
                      <a:lnTo>
                        <a:pt x="434" y="313"/>
                      </a:lnTo>
                      <a:lnTo>
                        <a:pt x="400" y="289"/>
                      </a:lnTo>
                      <a:lnTo>
                        <a:pt x="364" y="262"/>
                      </a:lnTo>
                      <a:lnTo>
                        <a:pt x="329" y="237"/>
                      </a:lnTo>
                      <a:lnTo>
                        <a:pt x="295" y="214"/>
                      </a:lnTo>
                      <a:lnTo>
                        <a:pt x="265" y="189"/>
                      </a:lnTo>
                      <a:lnTo>
                        <a:pt x="233" y="165"/>
                      </a:lnTo>
                      <a:lnTo>
                        <a:pt x="204" y="141"/>
                      </a:lnTo>
                      <a:lnTo>
                        <a:pt x="177" y="119"/>
                      </a:lnTo>
                      <a:lnTo>
                        <a:pt x="149" y="97"/>
                      </a:lnTo>
                      <a:lnTo>
                        <a:pt x="125" y="78"/>
                      </a:lnTo>
                      <a:lnTo>
                        <a:pt x="101" y="58"/>
                      </a:lnTo>
                      <a:lnTo>
                        <a:pt x="82" y="41"/>
                      </a:lnTo>
                      <a:lnTo>
                        <a:pt x="63" y="26"/>
                      </a:lnTo>
                      <a:lnTo>
                        <a:pt x="47" y="12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0" name="Freeform 1264"/>
                <p:cNvSpPr>
                  <a:spLocks/>
                </p:cNvSpPr>
                <p:nvPr/>
              </p:nvSpPr>
              <p:spPr bwMode="auto">
                <a:xfrm>
                  <a:off x="2618" y="3231"/>
                  <a:ext cx="180" cy="155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66" y="65"/>
                    </a:cxn>
                    <a:cxn ang="0">
                      <a:pos x="111" y="85"/>
                    </a:cxn>
                    <a:cxn ang="0">
                      <a:pos x="159" y="113"/>
                    </a:cxn>
                    <a:cxn ang="0">
                      <a:pos x="206" y="147"/>
                    </a:cxn>
                    <a:cxn ang="0">
                      <a:pos x="255" y="185"/>
                    </a:cxn>
                    <a:cxn ang="0">
                      <a:pos x="302" y="226"/>
                    </a:cxn>
                    <a:cxn ang="0">
                      <a:pos x="351" y="272"/>
                    </a:cxn>
                    <a:cxn ang="0">
                      <a:pos x="396" y="317"/>
                    </a:cxn>
                    <a:cxn ang="0">
                      <a:pos x="443" y="363"/>
                    </a:cxn>
                    <a:cxn ang="0">
                      <a:pos x="486" y="410"/>
                    </a:cxn>
                    <a:cxn ang="0">
                      <a:pos x="528" y="454"/>
                    </a:cxn>
                    <a:cxn ang="0">
                      <a:pos x="566" y="494"/>
                    </a:cxn>
                    <a:cxn ang="0">
                      <a:pos x="603" y="535"/>
                    </a:cxn>
                    <a:cxn ang="0">
                      <a:pos x="634" y="568"/>
                    </a:cxn>
                    <a:cxn ang="0">
                      <a:pos x="662" y="595"/>
                    </a:cxn>
                    <a:cxn ang="0">
                      <a:pos x="686" y="619"/>
                    </a:cxn>
                    <a:cxn ang="0">
                      <a:pos x="707" y="571"/>
                    </a:cxn>
                    <a:cxn ang="0">
                      <a:pos x="683" y="547"/>
                    </a:cxn>
                    <a:cxn ang="0">
                      <a:pos x="653" y="516"/>
                    </a:cxn>
                    <a:cxn ang="0">
                      <a:pos x="620" y="480"/>
                    </a:cxn>
                    <a:cxn ang="0">
                      <a:pos x="584" y="438"/>
                    </a:cxn>
                    <a:cxn ang="0">
                      <a:pos x="543" y="396"/>
                    </a:cxn>
                    <a:cxn ang="0">
                      <a:pos x="500" y="350"/>
                    </a:cxn>
                    <a:cxn ang="0">
                      <a:pos x="456" y="304"/>
                    </a:cxn>
                    <a:cxn ang="0">
                      <a:pos x="408" y="256"/>
                    </a:cxn>
                    <a:cxn ang="0">
                      <a:pos x="359" y="211"/>
                    </a:cxn>
                    <a:cxn ang="0">
                      <a:pos x="309" y="166"/>
                    </a:cxn>
                    <a:cxn ang="0">
                      <a:pos x="261" y="126"/>
                    </a:cxn>
                    <a:cxn ang="0">
                      <a:pos x="211" y="88"/>
                    </a:cxn>
                    <a:cxn ang="0">
                      <a:pos x="160" y="53"/>
                    </a:cxn>
                    <a:cxn ang="0">
                      <a:pos x="109" y="28"/>
                    </a:cxn>
                    <a:cxn ang="0">
                      <a:pos x="59" y="7"/>
                    </a:cxn>
                    <a:cxn ang="0">
                      <a:pos x="54" y="29"/>
                    </a:cxn>
                    <a:cxn ang="0">
                      <a:pos x="0" y="44"/>
                    </a:cxn>
                    <a:cxn ang="0">
                      <a:pos x="5" y="20"/>
                    </a:cxn>
                  </a:cxnLst>
                  <a:rect l="0" t="0" r="r" b="b"/>
                  <a:pathLst>
                    <a:path w="719" h="619">
                      <a:moveTo>
                        <a:pt x="5" y="20"/>
                      </a:moveTo>
                      <a:lnTo>
                        <a:pt x="24" y="50"/>
                      </a:lnTo>
                      <a:lnTo>
                        <a:pt x="45" y="54"/>
                      </a:lnTo>
                      <a:lnTo>
                        <a:pt x="66" y="65"/>
                      </a:lnTo>
                      <a:lnTo>
                        <a:pt x="89" y="73"/>
                      </a:lnTo>
                      <a:lnTo>
                        <a:pt x="111" y="85"/>
                      </a:lnTo>
                      <a:lnTo>
                        <a:pt x="134" y="98"/>
                      </a:lnTo>
                      <a:lnTo>
                        <a:pt x="159" y="113"/>
                      </a:lnTo>
                      <a:lnTo>
                        <a:pt x="182" y="129"/>
                      </a:lnTo>
                      <a:lnTo>
                        <a:pt x="206" y="147"/>
                      </a:lnTo>
                      <a:lnTo>
                        <a:pt x="229" y="165"/>
                      </a:lnTo>
                      <a:lnTo>
                        <a:pt x="255" y="185"/>
                      </a:lnTo>
                      <a:lnTo>
                        <a:pt x="279" y="207"/>
                      </a:lnTo>
                      <a:lnTo>
                        <a:pt x="302" y="226"/>
                      </a:lnTo>
                      <a:lnTo>
                        <a:pt x="326" y="249"/>
                      </a:lnTo>
                      <a:lnTo>
                        <a:pt x="351" y="272"/>
                      </a:lnTo>
                      <a:lnTo>
                        <a:pt x="373" y="294"/>
                      </a:lnTo>
                      <a:lnTo>
                        <a:pt x="396" y="317"/>
                      </a:lnTo>
                      <a:lnTo>
                        <a:pt x="421" y="340"/>
                      </a:lnTo>
                      <a:lnTo>
                        <a:pt x="443" y="363"/>
                      </a:lnTo>
                      <a:lnTo>
                        <a:pt x="466" y="386"/>
                      </a:lnTo>
                      <a:lnTo>
                        <a:pt x="486" y="410"/>
                      </a:lnTo>
                      <a:lnTo>
                        <a:pt x="505" y="431"/>
                      </a:lnTo>
                      <a:lnTo>
                        <a:pt x="528" y="454"/>
                      </a:lnTo>
                      <a:lnTo>
                        <a:pt x="547" y="475"/>
                      </a:lnTo>
                      <a:lnTo>
                        <a:pt x="566" y="494"/>
                      </a:lnTo>
                      <a:lnTo>
                        <a:pt x="584" y="516"/>
                      </a:lnTo>
                      <a:lnTo>
                        <a:pt x="603" y="535"/>
                      </a:lnTo>
                      <a:lnTo>
                        <a:pt x="618" y="551"/>
                      </a:lnTo>
                      <a:lnTo>
                        <a:pt x="634" y="568"/>
                      </a:lnTo>
                      <a:lnTo>
                        <a:pt x="648" y="583"/>
                      </a:lnTo>
                      <a:lnTo>
                        <a:pt x="662" y="595"/>
                      </a:lnTo>
                      <a:lnTo>
                        <a:pt x="675" y="608"/>
                      </a:lnTo>
                      <a:lnTo>
                        <a:pt x="686" y="619"/>
                      </a:lnTo>
                      <a:lnTo>
                        <a:pt x="719" y="579"/>
                      </a:lnTo>
                      <a:lnTo>
                        <a:pt x="707" y="571"/>
                      </a:lnTo>
                      <a:lnTo>
                        <a:pt x="697" y="560"/>
                      </a:lnTo>
                      <a:lnTo>
                        <a:pt x="683" y="547"/>
                      </a:lnTo>
                      <a:lnTo>
                        <a:pt x="669" y="532"/>
                      </a:lnTo>
                      <a:lnTo>
                        <a:pt x="653" y="516"/>
                      </a:lnTo>
                      <a:lnTo>
                        <a:pt x="637" y="499"/>
                      </a:lnTo>
                      <a:lnTo>
                        <a:pt x="620" y="480"/>
                      </a:lnTo>
                      <a:lnTo>
                        <a:pt x="603" y="461"/>
                      </a:lnTo>
                      <a:lnTo>
                        <a:pt x="584" y="438"/>
                      </a:lnTo>
                      <a:lnTo>
                        <a:pt x="562" y="418"/>
                      </a:lnTo>
                      <a:lnTo>
                        <a:pt x="543" y="396"/>
                      </a:lnTo>
                      <a:lnTo>
                        <a:pt x="523" y="374"/>
                      </a:lnTo>
                      <a:lnTo>
                        <a:pt x="500" y="350"/>
                      </a:lnTo>
                      <a:lnTo>
                        <a:pt x="478" y="328"/>
                      </a:lnTo>
                      <a:lnTo>
                        <a:pt x="456" y="304"/>
                      </a:lnTo>
                      <a:lnTo>
                        <a:pt x="431" y="279"/>
                      </a:lnTo>
                      <a:lnTo>
                        <a:pt x="408" y="256"/>
                      </a:lnTo>
                      <a:lnTo>
                        <a:pt x="384" y="234"/>
                      </a:lnTo>
                      <a:lnTo>
                        <a:pt x="359" y="211"/>
                      </a:lnTo>
                      <a:lnTo>
                        <a:pt x="335" y="189"/>
                      </a:lnTo>
                      <a:lnTo>
                        <a:pt x="309" y="166"/>
                      </a:lnTo>
                      <a:lnTo>
                        <a:pt x="285" y="146"/>
                      </a:lnTo>
                      <a:lnTo>
                        <a:pt x="261" y="126"/>
                      </a:lnTo>
                      <a:lnTo>
                        <a:pt x="235" y="105"/>
                      </a:lnTo>
                      <a:lnTo>
                        <a:pt x="211" y="88"/>
                      </a:lnTo>
                      <a:lnTo>
                        <a:pt x="185" y="71"/>
                      </a:lnTo>
                      <a:lnTo>
                        <a:pt x="160" y="53"/>
                      </a:lnTo>
                      <a:lnTo>
                        <a:pt x="134" y="39"/>
                      </a:lnTo>
                      <a:lnTo>
                        <a:pt x="109" y="28"/>
                      </a:lnTo>
                      <a:lnTo>
                        <a:pt x="84" y="16"/>
                      </a:lnTo>
                      <a:lnTo>
                        <a:pt x="59" y="7"/>
                      </a:lnTo>
                      <a:lnTo>
                        <a:pt x="34" y="0"/>
                      </a:lnTo>
                      <a:lnTo>
                        <a:pt x="54" y="29"/>
                      </a:lnTo>
                      <a:lnTo>
                        <a:pt x="5" y="20"/>
                      </a:lnTo>
                      <a:lnTo>
                        <a:pt x="0" y="44"/>
                      </a:lnTo>
                      <a:lnTo>
                        <a:pt x="24" y="50"/>
                      </a:lnTo>
                      <a:lnTo>
                        <a:pt x="5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1" name="Freeform 1265"/>
                <p:cNvSpPr>
                  <a:spLocks/>
                </p:cNvSpPr>
                <p:nvPr/>
              </p:nvSpPr>
              <p:spPr bwMode="auto">
                <a:xfrm>
                  <a:off x="2613" y="3190"/>
                  <a:ext cx="20" cy="49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9" y="42"/>
                    </a:cxn>
                    <a:cxn ang="0">
                      <a:pos x="15" y="68"/>
                    </a:cxn>
                    <a:cxn ang="0">
                      <a:pos x="21" y="92"/>
                    </a:cxn>
                    <a:cxn ang="0">
                      <a:pos x="25" y="113"/>
                    </a:cxn>
                    <a:cxn ang="0">
                      <a:pos x="28" y="133"/>
                    </a:cxn>
                    <a:cxn ang="0">
                      <a:pos x="28" y="152"/>
                    </a:cxn>
                    <a:cxn ang="0">
                      <a:pos x="29" y="172"/>
                    </a:cxn>
                    <a:cxn ang="0">
                      <a:pos x="26" y="188"/>
                    </a:cxn>
                    <a:cxn ang="0">
                      <a:pos x="75" y="197"/>
                    </a:cxn>
                    <a:cxn ang="0">
                      <a:pos x="79" y="174"/>
                    </a:cxn>
                    <a:cxn ang="0">
                      <a:pos x="80" y="152"/>
                    </a:cxn>
                    <a:cxn ang="0">
                      <a:pos x="76" y="128"/>
                    </a:cxn>
                    <a:cxn ang="0">
                      <a:pos x="74" y="105"/>
                    </a:cxn>
                    <a:cxn ang="0">
                      <a:pos x="69" y="82"/>
                    </a:cxn>
                    <a:cxn ang="0">
                      <a:pos x="63" y="55"/>
                    </a:cxn>
                    <a:cxn ang="0">
                      <a:pos x="55" y="29"/>
                    </a:cxn>
                    <a:cxn ang="0">
                      <a:pos x="47" y="0"/>
                    </a:cxn>
                    <a:cxn ang="0">
                      <a:pos x="48" y="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80" h="197">
                      <a:moveTo>
                        <a:pt x="0" y="13"/>
                      </a:moveTo>
                      <a:lnTo>
                        <a:pt x="1" y="14"/>
                      </a:lnTo>
                      <a:lnTo>
                        <a:pt x="9" y="42"/>
                      </a:lnTo>
                      <a:lnTo>
                        <a:pt x="15" y="68"/>
                      </a:lnTo>
                      <a:lnTo>
                        <a:pt x="21" y="92"/>
                      </a:lnTo>
                      <a:lnTo>
                        <a:pt x="25" y="113"/>
                      </a:lnTo>
                      <a:lnTo>
                        <a:pt x="28" y="133"/>
                      </a:lnTo>
                      <a:lnTo>
                        <a:pt x="28" y="152"/>
                      </a:lnTo>
                      <a:lnTo>
                        <a:pt x="29" y="172"/>
                      </a:lnTo>
                      <a:lnTo>
                        <a:pt x="26" y="188"/>
                      </a:lnTo>
                      <a:lnTo>
                        <a:pt x="75" y="197"/>
                      </a:lnTo>
                      <a:lnTo>
                        <a:pt x="79" y="174"/>
                      </a:lnTo>
                      <a:lnTo>
                        <a:pt x="80" y="152"/>
                      </a:lnTo>
                      <a:lnTo>
                        <a:pt x="76" y="128"/>
                      </a:lnTo>
                      <a:lnTo>
                        <a:pt x="74" y="105"/>
                      </a:lnTo>
                      <a:lnTo>
                        <a:pt x="69" y="82"/>
                      </a:lnTo>
                      <a:lnTo>
                        <a:pt x="63" y="55"/>
                      </a:lnTo>
                      <a:lnTo>
                        <a:pt x="55" y="29"/>
                      </a:lnTo>
                      <a:lnTo>
                        <a:pt x="47" y="0"/>
                      </a:lnTo>
                      <a:lnTo>
                        <a:pt x="48" y="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2" name="Freeform 1266"/>
                <p:cNvSpPr>
                  <a:spLocks/>
                </p:cNvSpPr>
                <p:nvPr/>
              </p:nvSpPr>
              <p:spPr bwMode="auto">
                <a:xfrm>
                  <a:off x="2598" y="2937"/>
                  <a:ext cx="59" cy="256"/>
                </a:xfrm>
                <a:custGeom>
                  <a:avLst/>
                  <a:gdLst/>
                  <a:ahLst/>
                  <a:cxnLst>
                    <a:cxn ang="0">
                      <a:pos x="236" y="32"/>
                    </a:cxn>
                    <a:cxn ang="0">
                      <a:pos x="200" y="0"/>
                    </a:cxn>
                    <a:cxn ang="0">
                      <a:pos x="144" y="52"/>
                    </a:cxn>
                    <a:cxn ang="0">
                      <a:pos x="100" y="110"/>
                    </a:cxn>
                    <a:cxn ang="0">
                      <a:pos x="65" y="177"/>
                    </a:cxn>
                    <a:cxn ang="0">
                      <a:pos x="39" y="248"/>
                    </a:cxn>
                    <a:cxn ang="0">
                      <a:pos x="20" y="324"/>
                    </a:cxn>
                    <a:cxn ang="0">
                      <a:pos x="8" y="403"/>
                    </a:cxn>
                    <a:cxn ang="0">
                      <a:pos x="3" y="481"/>
                    </a:cxn>
                    <a:cxn ang="0">
                      <a:pos x="0" y="561"/>
                    </a:cxn>
                    <a:cxn ang="0">
                      <a:pos x="4" y="637"/>
                    </a:cxn>
                    <a:cxn ang="0">
                      <a:pos x="8" y="712"/>
                    </a:cxn>
                    <a:cxn ang="0">
                      <a:pos x="18" y="783"/>
                    </a:cxn>
                    <a:cxn ang="0">
                      <a:pos x="27" y="848"/>
                    </a:cxn>
                    <a:cxn ang="0">
                      <a:pos x="35" y="905"/>
                    </a:cxn>
                    <a:cxn ang="0">
                      <a:pos x="46" y="955"/>
                    </a:cxn>
                    <a:cxn ang="0">
                      <a:pos x="54" y="993"/>
                    </a:cxn>
                    <a:cxn ang="0">
                      <a:pos x="61" y="1021"/>
                    </a:cxn>
                    <a:cxn ang="0">
                      <a:pos x="109" y="1009"/>
                    </a:cxn>
                    <a:cxn ang="0">
                      <a:pos x="104" y="982"/>
                    </a:cxn>
                    <a:cxn ang="0">
                      <a:pos x="95" y="944"/>
                    </a:cxn>
                    <a:cxn ang="0">
                      <a:pos x="85" y="896"/>
                    </a:cxn>
                    <a:cxn ang="0">
                      <a:pos x="76" y="840"/>
                    </a:cxn>
                    <a:cxn ang="0">
                      <a:pos x="66" y="777"/>
                    </a:cxn>
                    <a:cxn ang="0">
                      <a:pos x="58" y="708"/>
                    </a:cxn>
                    <a:cxn ang="0">
                      <a:pos x="54" y="635"/>
                    </a:cxn>
                    <a:cxn ang="0">
                      <a:pos x="51" y="561"/>
                    </a:cxn>
                    <a:cxn ang="0">
                      <a:pos x="53" y="484"/>
                    </a:cxn>
                    <a:cxn ang="0">
                      <a:pos x="57" y="408"/>
                    </a:cxn>
                    <a:cxn ang="0">
                      <a:pos x="70" y="333"/>
                    </a:cxn>
                    <a:cxn ang="0">
                      <a:pos x="86" y="263"/>
                    </a:cxn>
                    <a:cxn ang="0">
                      <a:pos x="111" y="198"/>
                    </a:cxn>
                    <a:cxn ang="0">
                      <a:pos x="141" y="138"/>
                    </a:cxn>
                    <a:cxn ang="0">
                      <a:pos x="181" y="85"/>
                    </a:cxn>
                    <a:cxn ang="0">
                      <a:pos x="228" y="43"/>
                    </a:cxn>
                    <a:cxn ang="0">
                      <a:pos x="191" y="11"/>
                    </a:cxn>
                    <a:cxn ang="0">
                      <a:pos x="236" y="32"/>
                    </a:cxn>
                  </a:cxnLst>
                  <a:rect l="0" t="0" r="r" b="b"/>
                  <a:pathLst>
                    <a:path w="236" h="1021">
                      <a:moveTo>
                        <a:pt x="236" y="32"/>
                      </a:moveTo>
                      <a:lnTo>
                        <a:pt x="200" y="0"/>
                      </a:lnTo>
                      <a:lnTo>
                        <a:pt x="144" y="52"/>
                      </a:lnTo>
                      <a:lnTo>
                        <a:pt x="100" y="110"/>
                      </a:lnTo>
                      <a:lnTo>
                        <a:pt x="65" y="177"/>
                      </a:lnTo>
                      <a:lnTo>
                        <a:pt x="39" y="248"/>
                      </a:lnTo>
                      <a:lnTo>
                        <a:pt x="20" y="324"/>
                      </a:lnTo>
                      <a:lnTo>
                        <a:pt x="8" y="403"/>
                      </a:lnTo>
                      <a:lnTo>
                        <a:pt x="3" y="481"/>
                      </a:lnTo>
                      <a:lnTo>
                        <a:pt x="0" y="561"/>
                      </a:lnTo>
                      <a:lnTo>
                        <a:pt x="4" y="637"/>
                      </a:lnTo>
                      <a:lnTo>
                        <a:pt x="8" y="712"/>
                      </a:lnTo>
                      <a:lnTo>
                        <a:pt x="18" y="783"/>
                      </a:lnTo>
                      <a:lnTo>
                        <a:pt x="27" y="848"/>
                      </a:lnTo>
                      <a:lnTo>
                        <a:pt x="35" y="905"/>
                      </a:lnTo>
                      <a:lnTo>
                        <a:pt x="46" y="955"/>
                      </a:lnTo>
                      <a:lnTo>
                        <a:pt x="54" y="993"/>
                      </a:lnTo>
                      <a:lnTo>
                        <a:pt x="61" y="1021"/>
                      </a:lnTo>
                      <a:lnTo>
                        <a:pt x="109" y="1009"/>
                      </a:lnTo>
                      <a:lnTo>
                        <a:pt x="104" y="982"/>
                      </a:lnTo>
                      <a:lnTo>
                        <a:pt x="95" y="944"/>
                      </a:lnTo>
                      <a:lnTo>
                        <a:pt x="85" y="896"/>
                      </a:lnTo>
                      <a:lnTo>
                        <a:pt x="76" y="840"/>
                      </a:lnTo>
                      <a:lnTo>
                        <a:pt x="66" y="777"/>
                      </a:lnTo>
                      <a:lnTo>
                        <a:pt x="58" y="708"/>
                      </a:lnTo>
                      <a:lnTo>
                        <a:pt x="54" y="635"/>
                      </a:lnTo>
                      <a:lnTo>
                        <a:pt x="51" y="561"/>
                      </a:lnTo>
                      <a:lnTo>
                        <a:pt x="53" y="484"/>
                      </a:lnTo>
                      <a:lnTo>
                        <a:pt x="57" y="408"/>
                      </a:lnTo>
                      <a:lnTo>
                        <a:pt x="70" y="333"/>
                      </a:lnTo>
                      <a:lnTo>
                        <a:pt x="86" y="263"/>
                      </a:lnTo>
                      <a:lnTo>
                        <a:pt x="111" y="198"/>
                      </a:lnTo>
                      <a:lnTo>
                        <a:pt x="141" y="138"/>
                      </a:lnTo>
                      <a:lnTo>
                        <a:pt x="181" y="85"/>
                      </a:lnTo>
                      <a:lnTo>
                        <a:pt x="228" y="43"/>
                      </a:lnTo>
                      <a:lnTo>
                        <a:pt x="191" y="11"/>
                      </a:lnTo>
                      <a:lnTo>
                        <a:pt x="236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3" name="Freeform 1267"/>
                <p:cNvSpPr>
                  <a:spLocks/>
                </p:cNvSpPr>
                <p:nvPr/>
              </p:nvSpPr>
              <p:spPr bwMode="auto">
                <a:xfrm>
                  <a:off x="4398" y="2936"/>
                  <a:ext cx="343" cy="478"/>
                </a:xfrm>
                <a:custGeom>
                  <a:avLst/>
                  <a:gdLst/>
                  <a:ahLst/>
                  <a:cxnLst>
                    <a:cxn ang="0">
                      <a:pos x="1229" y="23"/>
                    </a:cxn>
                    <a:cxn ang="0">
                      <a:pos x="1206" y="128"/>
                    </a:cxn>
                    <a:cxn ang="0">
                      <a:pos x="1162" y="291"/>
                    </a:cxn>
                    <a:cxn ang="0">
                      <a:pos x="1093" y="486"/>
                    </a:cxn>
                    <a:cxn ang="0">
                      <a:pos x="994" y="684"/>
                    </a:cxn>
                    <a:cxn ang="0">
                      <a:pos x="925" y="801"/>
                    </a:cxn>
                    <a:cxn ang="0">
                      <a:pos x="966" y="806"/>
                    </a:cxn>
                    <a:cxn ang="0">
                      <a:pos x="1008" y="811"/>
                    </a:cxn>
                    <a:cxn ang="0">
                      <a:pos x="1048" y="817"/>
                    </a:cxn>
                    <a:cxn ang="0">
                      <a:pos x="1084" y="824"/>
                    </a:cxn>
                    <a:cxn ang="0">
                      <a:pos x="1113" y="831"/>
                    </a:cxn>
                    <a:cxn ang="0">
                      <a:pos x="1093" y="885"/>
                    </a:cxn>
                    <a:cxn ang="0">
                      <a:pos x="1052" y="952"/>
                    </a:cxn>
                    <a:cxn ang="0">
                      <a:pos x="995" y="1030"/>
                    </a:cxn>
                    <a:cxn ang="0">
                      <a:pos x="925" y="1115"/>
                    </a:cxn>
                    <a:cxn ang="0">
                      <a:pos x="845" y="1202"/>
                    </a:cxn>
                    <a:cxn ang="0">
                      <a:pos x="762" y="1289"/>
                    </a:cxn>
                    <a:cxn ang="0">
                      <a:pos x="676" y="1372"/>
                    </a:cxn>
                    <a:cxn ang="0">
                      <a:pos x="592" y="1448"/>
                    </a:cxn>
                    <a:cxn ang="0">
                      <a:pos x="517" y="1511"/>
                    </a:cxn>
                    <a:cxn ang="0">
                      <a:pos x="450" y="1560"/>
                    </a:cxn>
                    <a:cxn ang="0">
                      <a:pos x="431" y="1592"/>
                    </a:cxn>
                    <a:cxn ang="0">
                      <a:pos x="487" y="1622"/>
                    </a:cxn>
                    <a:cxn ang="0">
                      <a:pos x="540" y="1653"/>
                    </a:cxn>
                    <a:cxn ang="0">
                      <a:pos x="495" y="1700"/>
                    </a:cxn>
                    <a:cxn ang="0">
                      <a:pos x="399" y="1750"/>
                    </a:cxn>
                    <a:cxn ang="0">
                      <a:pos x="298" y="1796"/>
                    </a:cxn>
                    <a:cxn ang="0">
                      <a:pos x="192" y="1840"/>
                    </a:cxn>
                    <a:cxn ang="0">
                      <a:pos x="80" y="1883"/>
                    </a:cxn>
                    <a:cxn ang="0">
                      <a:pos x="31" y="1909"/>
                    </a:cxn>
                    <a:cxn ang="0">
                      <a:pos x="135" y="1892"/>
                    </a:cxn>
                    <a:cxn ang="0">
                      <a:pos x="245" y="1862"/>
                    </a:cxn>
                    <a:cxn ang="0">
                      <a:pos x="363" y="1818"/>
                    </a:cxn>
                    <a:cxn ang="0">
                      <a:pos x="482" y="1763"/>
                    </a:cxn>
                    <a:cxn ang="0">
                      <a:pos x="603" y="1693"/>
                    </a:cxn>
                    <a:cxn ang="0">
                      <a:pos x="721" y="1611"/>
                    </a:cxn>
                    <a:cxn ang="0">
                      <a:pos x="836" y="1517"/>
                    </a:cxn>
                    <a:cxn ang="0">
                      <a:pos x="944" y="1410"/>
                    </a:cxn>
                    <a:cxn ang="0">
                      <a:pos x="1041" y="1291"/>
                    </a:cxn>
                    <a:cxn ang="0">
                      <a:pos x="1129" y="1159"/>
                    </a:cxn>
                    <a:cxn ang="0">
                      <a:pos x="1253" y="933"/>
                    </a:cxn>
                    <a:cxn ang="0">
                      <a:pos x="1342" y="683"/>
                    </a:cxn>
                    <a:cxn ang="0">
                      <a:pos x="1370" y="457"/>
                    </a:cxn>
                    <a:cxn ang="0">
                      <a:pos x="1350" y="259"/>
                    </a:cxn>
                    <a:cxn ang="0">
                      <a:pos x="1290" y="93"/>
                    </a:cxn>
                  </a:cxnLst>
                  <a:rect l="0" t="0" r="r" b="b"/>
                  <a:pathLst>
                    <a:path w="1370" h="1913">
                      <a:moveTo>
                        <a:pt x="1233" y="0"/>
                      </a:moveTo>
                      <a:lnTo>
                        <a:pt x="1232" y="6"/>
                      </a:lnTo>
                      <a:lnTo>
                        <a:pt x="1229" y="23"/>
                      </a:lnTo>
                      <a:lnTo>
                        <a:pt x="1224" y="50"/>
                      </a:lnTo>
                      <a:lnTo>
                        <a:pt x="1217" y="86"/>
                      </a:lnTo>
                      <a:lnTo>
                        <a:pt x="1206" y="128"/>
                      </a:lnTo>
                      <a:lnTo>
                        <a:pt x="1195" y="177"/>
                      </a:lnTo>
                      <a:lnTo>
                        <a:pt x="1178" y="233"/>
                      </a:lnTo>
                      <a:lnTo>
                        <a:pt x="1162" y="291"/>
                      </a:lnTo>
                      <a:lnTo>
                        <a:pt x="1141" y="354"/>
                      </a:lnTo>
                      <a:lnTo>
                        <a:pt x="1118" y="421"/>
                      </a:lnTo>
                      <a:lnTo>
                        <a:pt x="1093" y="486"/>
                      </a:lnTo>
                      <a:lnTo>
                        <a:pt x="1062" y="554"/>
                      </a:lnTo>
                      <a:lnTo>
                        <a:pt x="1030" y="619"/>
                      </a:lnTo>
                      <a:lnTo>
                        <a:pt x="994" y="684"/>
                      </a:lnTo>
                      <a:lnTo>
                        <a:pt x="956" y="744"/>
                      </a:lnTo>
                      <a:lnTo>
                        <a:pt x="912" y="801"/>
                      </a:lnTo>
                      <a:lnTo>
                        <a:pt x="925" y="801"/>
                      </a:lnTo>
                      <a:lnTo>
                        <a:pt x="939" y="803"/>
                      </a:lnTo>
                      <a:lnTo>
                        <a:pt x="952" y="805"/>
                      </a:lnTo>
                      <a:lnTo>
                        <a:pt x="966" y="806"/>
                      </a:lnTo>
                      <a:lnTo>
                        <a:pt x="980" y="807"/>
                      </a:lnTo>
                      <a:lnTo>
                        <a:pt x="994" y="810"/>
                      </a:lnTo>
                      <a:lnTo>
                        <a:pt x="1008" y="811"/>
                      </a:lnTo>
                      <a:lnTo>
                        <a:pt x="1022" y="813"/>
                      </a:lnTo>
                      <a:lnTo>
                        <a:pt x="1035" y="816"/>
                      </a:lnTo>
                      <a:lnTo>
                        <a:pt x="1048" y="817"/>
                      </a:lnTo>
                      <a:lnTo>
                        <a:pt x="1061" y="820"/>
                      </a:lnTo>
                      <a:lnTo>
                        <a:pt x="1073" y="822"/>
                      </a:lnTo>
                      <a:lnTo>
                        <a:pt x="1084" y="824"/>
                      </a:lnTo>
                      <a:lnTo>
                        <a:pt x="1095" y="826"/>
                      </a:lnTo>
                      <a:lnTo>
                        <a:pt x="1104" y="829"/>
                      </a:lnTo>
                      <a:lnTo>
                        <a:pt x="1113" y="831"/>
                      </a:lnTo>
                      <a:lnTo>
                        <a:pt x="1110" y="847"/>
                      </a:lnTo>
                      <a:lnTo>
                        <a:pt x="1103" y="866"/>
                      </a:lnTo>
                      <a:lnTo>
                        <a:pt x="1093" y="885"/>
                      </a:lnTo>
                      <a:lnTo>
                        <a:pt x="1082" y="907"/>
                      </a:lnTo>
                      <a:lnTo>
                        <a:pt x="1068" y="929"/>
                      </a:lnTo>
                      <a:lnTo>
                        <a:pt x="1052" y="952"/>
                      </a:lnTo>
                      <a:lnTo>
                        <a:pt x="1035" y="977"/>
                      </a:lnTo>
                      <a:lnTo>
                        <a:pt x="1016" y="1005"/>
                      </a:lnTo>
                      <a:lnTo>
                        <a:pt x="995" y="1030"/>
                      </a:lnTo>
                      <a:lnTo>
                        <a:pt x="974" y="1059"/>
                      </a:lnTo>
                      <a:lnTo>
                        <a:pt x="950" y="1087"/>
                      </a:lnTo>
                      <a:lnTo>
                        <a:pt x="925" y="1115"/>
                      </a:lnTo>
                      <a:lnTo>
                        <a:pt x="900" y="1145"/>
                      </a:lnTo>
                      <a:lnTo>
                        <a:pt x="873" y="1174"/>
                      </a:lnTo>
                      <a:lnTo>
                        <a:pt x="845" y="1202"/>
                      </a:lnTo>
                      <a:lnTo>
                        <a:pt x="818" y="1232"/>
                      </a:lnTo>
                      <a:lnTo>
                        <a:pt x="791" y="1261"/>
                      </a:lnTo>
                      <a:lnTo>
                        <a:pt x="762" y="1289"/>
                      </a:lnTo>
                      <a:lnTo>
                        <a:pt x="733" y="1319"/>
                      </a:lnTo>
                      <a:lnTo>
                        <a:pt x="705" y="1346"/>
                      </a:lnTo>
                      <a:lnTo>
                        <a:pt x="676" y="1372"/>
                      </a:lnTo>
                      <a:lnTo>
                        <a:pt x="647" y="1399"/>
                      </a:lnTo>
                      <a:lnTo>
                        <a:pt x="619" y="1423"/>
                      </a:lnTo>
                      <a:lnTo>
                        <a:pt x="592" y="1448"/>
                      </a:lnTo>
                      <a:lnTo>
                        <a:pt x="567" y="1470"/>
                      </a:lnTo>
                      <a:lnTo>
                        <a:pt x="540" y="1491"/>
                      </a:lnTo>
                      <a:lnTo>
                        <a:pt x="517" y="1511"/>
                      </a:lnTo>
                      <a:lnTo>
                        <a:pt x="493" y="1529"/>
                      </a:lnTo>
                      <a:lnTo>
                        <a:pt x="471" y="1544"/>
                      </a:lnTo>
                      <a:lnTo>
                        <a:pt x="450" y="1560"/>
                      </a:lnTo>
                      <a:lnTo>
                        <a:pt x="430" y="1572"/>
                      </a:lnTo>
                      <a:lnTo>
                        <a:pt x="413" y="1581"/>
                      </a:lnTo>
                      <a:lnTo>
                        <a:pt x="431" y="1592"/>
                      </a:lnTo>
                      <a:lnTo>
                        <a:pt x="450" y="1602"/>
                      </a:lnTo>
                      <a:lnTo>
                        <a:pt x="468" y="1611"/>
                      </a:lnTo>
                      <a:lnTo>
                        <a:pt x="487" y="1622"/>
                      </a:lnTo>
                      <a:lnTo>
                        <a:pt x="504" y="1632"/>
                      </a:lnTo>
                      <a:lnTo>
                        <a:pt x="522" y="1642"/>
                      </a:lnTo>
                      <a:lnTo>
                        <a:pt x="540" y="1653"/>
                      </a:lnTo>
                      <a:lnTo>
                        <a:pt x="559" y="1663"/>
                      </a:lnTo>
                      <a:lnTo>
                        <a:pt x="527" y="1682"/>
                      </a:lnTo>
                      <a:lnTo>
                        <a:pt x="495" y="1700"/>
                      </a:lnTo>
                      <a:lnTo>
                        <a:pt x="464" y="1717"/>
                      </a:lnTo>
                      <a:lnTo>
                        <a:pt x="431" y="1733"/>
                      </a:lnTo>
                      <a:lnTo>
                        <a:pt x="399" y="1750"/>
                      </a:lnTo>
                      <a:lnTo>
                        <a:pt x="366" y="1766"/>
                      </a:lnTo>
                      <a:lnTo>
                        <a:pt x="333" y="1781"/>
                      </a:lnTo>
                      <a:lnTo>
                        <a:pt x="298" y="1796"/>
                      </a:lnTo>
                      <a:lnTo>
                        <a:pt x="264" y="1811"/>
                      </a:lnTo>
                      <a:lnTo>
                        <a:pt x="228" y="1825"/>
                      </a:lnTo>
                      <a:lnTo>
                        <a:pt x="192" y="1840"/>
                      </a:lnTo>
                      <a:lnTo>
                        <a:pt x="155" y="1854"/>
                      </a:lnTo>
                      <a:lnTo>
                        <a:pt x="118" y="1868"/>
                      </a:lnTo>
                      <a:lnTo>
                        <a:pt x="80" y="1883"/>
                      </a:lnTo>
                      <a:lnTo>
                        <a:pt x="39" y="1898"/>
                      </a:lnTo>
                      <a:lnTo>
                        <a:pt x="0" y="1913"/>
                      </a:lnTo>
                      <a:lnTo>
                        <a:pt x="31" y="1909"/>
                      </a:lnTo>
                      <a:lnTo>
                        <a:pt x="64" y="1906"/>
                      </a:lnTo>
                      <a:lnTo>
                        <a:pt x="99" y="1899"/>
                      </a:lnTo>
                      <a:lnTo>
                        <a:pt x="135" y="1892"/>
                      </a:lnTo>
                      <a:lnTo>
                        <a:pt x="170" y="1883"/>
                      </a:lnTo>
                      <a:lnTo>
                        <a:pt x="208" y="1873"/>
                      </a:lnTo>
                      <a:lnTo>
                        <a:pt x="245" y="1862"/>
                      </a:lnTo>
                      <a:lnTo>
                        <a:pt x="284" y="1849"/>
                      </a:lnTo>
                      <a:lnTo>
                        <a:pt x="323" y="1833"/>
                      </a:lnTo>
                      <a:lnTo>
                        <a:pt x="363" y="1818"/>
                      </a:lnTo>
                      <a:lnTo>
                        <a:pt x="401" y="1801"/>
                      </a:lnTo>
                      <a:lnTo>
                        <a:pt x="443" y="1782"/>
                      </a:lnTo>
                      <a:lnTo>
                        <a:pt x="482" y="1763"/>
                      </a:lnTo>
                      <a:lnTo>
                        <a:pt x="522" y="1741"/>
                      </a:lnTo>
                      <a:lnTo>
                        <a:pt x="562" y="1717"/>
                      </a:lnTo>
                      <a:lnTo>
                        <a:pt x="603" y="1693"/>
                      </a:lnTo>
                      <a:lnTo>
                        <a:pt x="642" y="1667"/>
                      </a:lnTo>
                      <a:lnTo>
                        <a:pt x="682" y="1640"/>
                      </a:lnTo>
                      <a:lnTo>
                        <a:pt x="721" y="1611"/>
                      </a:lnTo>
                      <a:lnTo>
                        <a:pt x="761" y="1582"/>
                      </a:lnTo>
                      <a:lnTo>
                        <a:pt x="798" y="1550"/>
                      </a:lnTo>
                      <a:lnTo>
                        <a:pt x="836" y="1517"/>
                      </a:lnTo>
                      <a:lnTo>
                        <a:pt x="872" y="1484"/>
                      </a:lnTo>
                      <a:lnTo>
                        <a:pt x="909" y="1448"/>
                      </a:lnTo>
                      <a:lnTo>
                        <a:pt x="944" y="1410"/>
                      </a:lnTo>
                      <a:lnTo>
                        <a:pt x="978" y="1372"/>
                      </a:lnTo>
                      <a:lnTo>
                        <a:pt x="1010" y="1332"/>
                      </a:lnTo>
                      <a:lnTo>
                        <a:pt x="1041" y="1291"/>
                      </a:lnTo>
                      <a:lnTo>
                        <a:pt x="1073" y="1248"/>
                      </a:lnTo>
                      <a:lnTo>
                        <a:pt x="1102" y="1204"/>
                      </a:lnTo>
                      <a:lnTo>
                        <a:pt x="1129" y="1159"/>
                      </a:lnTo>
                      <a:lnTo>
                        <a:pt x="1155" y="1113"/>
                      </a:lnTo>
                      <a:lnTo>
                        <a:pt x="1207" y="1021"/>
                      </a:lnTo>
                      <a:lnTo>
                        <a:pt x="1253" y="933"/>
                      </a:lnTo>
                      <a:lnTo>
                        <a:pt x="1290" y="845"/>
                      </a:lnTo>
                      <a:lnTo>
                        <a:pt x="1320" y="763"/>
                      </a:lnTo>
                      <a:lnTo>
                        <a:pt x="1342" y="683"/>
                      </a:lnTo>
                      <a:lnTo>
                        <a:pt x="1357" y="603"/>
                      </a:lnTo>
                      <a:lnTo>
                        <a:pt x="1366" y="529"/>
                      </a:lnTo>
                      <a:lnTo>
                        <a:pt x="1370" y="457"/>
                      </a:lnTo>
                      <a:lnTo>
                        <a:pt x="1369" y="388"/>
                      </a:lnTo>
                      <a:lnTo>
                        <a:pt x="1361" y="321"/>
                      </a:lnTo>
                      <a:lnTo>
                        <a:pt x="1350" y="259"/>
                      </a:lnTo>
                      <a:lnTo>
                        <a:pt x="1334" y="200"/>
                      </a:lnTo>
                      <a:lnTo>
                        <a:pt x="1314" y="144"/>
                      </a:lnTo>
                      <a:lnTo>
                        <a:pt x="1290" y="93"/>
                      </a:lnTo>
                      <a:lnTo>
                        <a:pt x="1263" y="44"/>
                      </a:lnTo>
                      <a:lnTo>
                        <a:pt x="1233" y="0"/>
                      </a:lnTo>
                      <a:close/>
                    </a:path>
                  </a:pathLst>
                </a:custGeom>
                <a:solidFill>
                  <a:srgbClr val="D9A6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4" name="Freeform 1268"/>
                <p:cNvSpPr>
                  <a:spLocks/>
                </p:cNvSpPr>
                <p:nvPr/>
              </p:nvSpPr>
              <p:spPr bwMode="auto">
                <a:xfrm>
                  <a:off x="4614" y="2935"/>
                  <a:ext cx="99" cy="208"/>
                </a:xfrm>
                <a:custGeom>
                  <a:avLst/>
                  <a:gdLst/>
                  <a:ahLst/>
                  <a:cxnLst>
                    <a:cxn ang="0">
                      <a:pos x="52" y="778"/>
                    </a:cxn>
                    <a:cxn ang="0">
                      <a:pos x="69" y="820"/>
                    </a:cxn>
                    <a:cxn ang="0">
                      <a:pos x="113" y="762"/>
                    </a:cxn>
                    <a:cxn ang="0">
                      <a:pos x="154" y="699"/>
                    </a:cxn>
                    <a:cxn ang="0">
                      <a:pos x="189" y="634"/>
                    </a:cxn>
                    <a:cxn ang="0">
                      <a:pos x="222" y="568"/>
                    </a:cxn>
                    <a:cxn ang="0">
                      <a:pos x="253" y="500"/>
                    </a:cxn>
                    <a:cxn ang="0">
                      <a:pos x="279" y="432"/>
                    </a:cxn>
                    <a:cxn ang="0">
                      <a:pos x="302" y="366"/>
                    </a:cxn>
                    <a:cxn ang="0">
                      <a:pos x="323" y="303"/>
                    </a:cxn>
                    <a:cxn ang="0">
                      <a:pos x="341" y="243"/>
                    </a:cxn>
                    <a:cxn ang="0">
                      <a:pos x="357" y="187"/>
                    </a:cxn>
                    <a:cxn ang="0">
                      <a:pos x="370" y="137"/>
                    </a:cxn>
                    <a:cxn ang="0">
                      <a:pos x="379" y="93"/>
                    </a:cxn>
                    <a:cxn ang="0">
                      <a:pos x="387" y="57"/>
                    </a:cxn>
                    <a:cxn ang="0">
                      <a:pos x="392" y="30"/>
                    </a:cxn>
                    <a:cxn ang="0">
                      <a:pos x="395" y="14"/>
                    </a:cxn>
                    <a:cxn ang="0">
                      <a:pos x="395" y="7"/>
                    </a:cxn>
                    <a:cxn ang="0">
                      <a:pos x="347" y="0"/>
                    </a:cxn>
                    <a:cxn ang="0">
                      <a:pos x="345" y="5"/>
                    </a:cxn>
                    <a:cxn ang="0">
                      <a:pos x="343" y="22"/>
                    </a:cxn>
                    <a:cxn ang="0">
                      <a:pos x="337" y="48"/>
                    </a:cxn>
                    <a:cxn ang="0">
                      <a:pos x="330" y="83"/>
                    </a:cxn>
                    <a:cxn ang="0">
                      <a:pos x="320" y="126"/>
                    </a:cxn>
                    <a:cxn ang="0">
                      <a:pos x="307" y="174"/>
                    </a:cxn>
                    <a:cxn ang="0">
                      <a:pos x="293" y="229"/>
                    </a:cxn>
                    <a:cxn ang="0">
                      <a:pos x="276" y="287"/>
                    </a:cxn>
                    <a:cxn ang="0">
                      <a:pos x="256" y="349"/>
                    </a:cxn>
                    <a:cxn ang="0">
                      <a:pos x="232" y="416"/>
                    </a:cxn>
                    <a:cxn ang="0">
                      <a:pos x="207" y="481"/>
                    </a:cxn>
                    <a:cxn ang="0">
                      <a:pos x="177" y="546"/>
                    </a:cxn>
                    <a:cxn ang="0">
                      <a:pos x="146" y="611"/>
                    </a:cxn>
                    <a:cxn ang="0">
                      <a:pos x="111" y="674"/>
                    </a:cxn>
                    <a:cxn ang="0">
                      <a:pos x="73" y="732"/>
                    </a:cxn>
                    <a:cxn ang="0">
                      <a:pos x="31" y="787"/>
                    </a:cxn>
                    <a:cxn ang="0">
                      <a:pos x="48" y="828"/>
                    </a:cxn>
                    <a:cxn ang="0">
                      <a:pos x="31" y="787"/>
                    </a:cxn>
                    <a:cxn ang="0">
                      <a:pos x="0" y="825"/>
                    </a:cxn>
                    <a:cxn ang="0">
                      <a:pos x="48" y="828"/>
                    </a:cxn>
                    <a:cxn ang="0">
                      <a:pos x="52" y="778"/>
                    </a:cxn>
                  </a:cxnLst>
                  <a:rect l="0" t="0" r="r" b="b"/>
                  <a:pathLst>
                    <a:path w="395" h="828">
                      <a:moveTo>
                        <a:pt x="52" y="778"/>
                      </a:moveTo>
                      <a:lnTo>
                        <a:pt x="69" y="820"/>
                      </a:lnTo>
                      <a:lnTo>
                        <a:pt x="113" y="762"/>
                      </a:lnTo>
                      <a:lnTo>
                        <a:pt x="154" y="699"/>
                      </a:lnTo>
                      <a:lnTo>
                        <a:pt x="189" y="634"/>
                      </a:lnTo>
                      <a:lnTo>
                        <a:pt x="222" y="568"/>
                      </a:lnTo>
                      <a:lnTo>
                        <a:pt x="253" y="500"/>
                      </a:lnTo>
                      <a:lnTo>
                        <a:pt x="279" y="432"/>
                      </a:lnTo>
                      <a:lnTo>
                        <a:pt x="302" y="366"/>
                      </a:lnTo>
                      <a:lnTo>
                        <a:pt x="323" y="303"/>
                      </a:lnTo>
                      <a:lnTo>
                        <a:pt x="341" y="243"/>
                      </a:lnTo>
                      <a:lnTo>
                        <a:pt x="357" y="187"/>
                      </a:lnTo>
                      <a:lnTo>
                        <a:pt x="370" y="137"/>
                      </a:lnTo>
                      <a:lnTo>
                        <a:pt x="379" y="93"/>
                      </a:lnTo>
                      <a:lnTo>
                        <a:pt x="387" y="57"/>
                      </a:lnTo>
                      <a:lnTo>
                        <a:pt x="392" y="30"/>
                      </a:lnTo>
                      <a:lnTo>
                        <a:pt x="395" y="14"/>
                      </a:lnTo>
                      <a:lnTo>
                        <a:pt x="395" y="7"/>
                      </a:lnTo>
                      <a:lnTo>
                        <a:pt x="347" y="0"/>
                      </a:lnTo>
                      <a:lnTo>
                        <a:pt x="345" y="5"/>
                      </a:lnTo>
                      <a:lnTo>
                        <a:pt x="343" y="22"/>
                      </a:lnTo>
                      <a:lnTo>
                        <a:pt x="337" y="48"/>
                      </a:lnTo>
                      <a:lnTo>
                        <a:pt x="330" y="83"/>
                      </a:lnTo>
                      <a:lnTo>
                        <a:pt x="320" y="126"/>
                      </a:lnTo>
                      <a:lnTo>
                        <a:pt x="307" y="174"/>
                      </a:lnTo>
                      <a:lnTo>
                        <a:pt x="293" y="229"/>
                      </a:lnTo>
                      <a:lnTo>
                        <a:pt x="276" y="287"/>
                      </a:lnTo>
                      <a:lnTo>
                        <a:pt x="256" y="349"/>
                      </a:lnTo>
                      <a:lnTo>
                        <a:pt x="232" y="416"/>
                      </a:lnTo>
                      <a:lnTo>
                        <a:pt x="207" y="481"/>
                      </a:lnTo>
                      <a:lnTo>
                        <a:pt x="177" y="546"/>
                      </a:lnTo>
                      <a:lnTo>
                        <a:pt x="146" y="611"/>
                      </a:lnTo>
                      <a:lnTo>
                        <a:pt x="111" y="674"/>
                      </a:lnTo>
                      <a:lnTo>
                        <a:pt x="73" y="732"/>
                      </a:lnTo>
                      <a:lnTo>
                        <a:pt x="31" y="787"/>
                      </a:lnTo>
                      <a:lnTo>
                        <a:pt x="48" y="828"/>
                      </a:lnTo>
                      <a:lnTo>
                        <a:pt x="31" y="787"/>
                      </a:lnTo>
                      <a:lnTo>
                        <a:pt x="0" y="825"/>
                      </a:lnTo>
                      <a:lnTo>
                        <a:pt x="48" y="828"/>
                      </a:lnTo>
                      <a:lnTo>
                        <a:pt x="52" y="77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5" name="Freeform 1269"/>
                <p:cNvSpPr>
                  <a:spLocks/>
                </p:cNvSpPr>
                <p:nvPr/>
              </p:nvSpPr>
              <p:spPr bwMode="auto">
                <a:xfrm>
                  <a:off x="4626" y="3130"/>
                  <a:ext cx="58" cy="20"/>
                </a:xfrm>
                <a:custGeom>
                  <a:avLst/>
                  <a:gdLst/>
                  <a:ahLst/>
                  <a:cxnLst>
                    <a:cxn ang="0">
                      <a:pos x="228" y="61"/>
                    </a:cxn>
                    <a:cxn ang="0">
                      <a:pos x="210" y="31"/>
                    </a:cxn>
                    <a:cxn ang="0">
                      <a:pos x="200" y="29"/>
                    </a:cxn>
                    <a:cxn ang="0">
                      <a:pos x="192" y="26"/>
                    </a:cxn>
                    <a:cxn ang="0">
                      <a:pos x="180" y="24"/>
                    </a:cxn>
                    <a:cxn ang="0">
                      <a:pos x="166" y="22"/>
                    </a:cxn>
                    <a:cxn ang="0">
                      <a:pos x="156" y="19"/>
                    </a:cxn>
                    <a:cxn ang="0">
                      <a:pos x="141" y="17"/>
                    </a:cxn>
                    <a:cxn ang="0">
                      <a:pos x="128" y="16"/>
                    </a:cxn>
                    <a:cxn ang="0">
                      <a:pos x="114" y="13"/>
                    </a:cxn>
                    <a:cxn ang="0">
                      <a:pos x="100" y="11"/>
                    </a:cxn>
                    <a:cxn ang="0">
                      <a:pos x="86" y="10"/>
                    </a:cxn>
                    <a:cxn ang="0">
                      <a:pos x="72" y="7"/>
                    </a:cxn>
                    <a:cxn ang="0">
                      <a:pos x="58" y="6"/>
                    </a:cxn>
                    <a:cxn ang="0">
                      <a:pos x="44" y="5"/>
                    </a:cxn>
                    <a:cxn ang="0">
                      <a:pos x="31" y="3"/>
                    </a:cxn>
                    <a:cxn ang="0">
                      <a:pos x="17" y="1"/>
                    </a:cxn>
                    <a:cxn ang="0">
                      <a:pos x="4" y="0"/>
                    </a:cxn>
                    <a:cxn ang="0">
                      <a:pos x="0" y="50"/>
                    </a:cxn>
                    <a:cxn ang="0">
                      <a:pos x="14" y="51"/>
                    </a:cxn>
                    <a:cxn ang="0">
                      <a:pos x="27" y="53"/>
                    </a:cxn>
                    <a:cxn ang="0">
                      <a:pos x="40" y="55"/>
                    </a:cxn>
                    <a:cxn ang="0">
                      <a:pos x="54" y="56"/>
                    </a:cxn>
                    <a:cxn ang="0">
                      <a:pos x="67" y="58"/>
                    </a:cxn>
                    <a:cxn ang="0">
                      <a:pos x="83" y="61"/>
                    </a:cxn>
                    <a:cxn ang="0">
                      <a:pos x="96" y="61"/>
                    </a:cxn>
                    <a:cxn ang="0">
                      <a:pos x="108" y="63"/>
                    </a:cxn>
                    <a:cxn ang="0">
                      <a:pos x="122" y="66"/>
                    </a:cxn>
                    <a:cxn ang="0">
                      <a:pos x="135" y="68"/>
                    </a:cxn>
                    <a:cxn ang="0">
                      <a:pos x="148" y="69"/>
                    </a:cxn>
                    <a:cxn ang="0">
                      <a:pos x="158" y="72"/>
                    </a:cxn>
                    <a:cxn ang="0">
                      <a:pos x="170" y="74"/>
                    </a:cxn>
                    <a:cxn ang="0">
                      <a:pos x="179" y="78"/>
                    </a:cxn>
                    <a:cxn ang="0">
                      <a:pos x="190" y="80"/>
                    </a:cxn>
                    <a:cxn ang="0">
                      <a:pos x="198" y="81"/>
                    </a:cxn>
                    <a:cxn ang="0">
                      <a:pos x="179" y="51"/>
                    </a:cxn>
                    <a:cxn ang="0">
                      <a:pos x="228" y="61"/>
                    </a:cxn>
                    <a:cxn ang="0">
                      <a:pos x="232" y="38"/>
                    </a:cxn>
                    <a:cxn ang="0">
                      <a:pos x="210" y="31"/>
                    </a:cxn>
                    <a:cxn ang="0">
                      <a:pos x="228" y="61"/>
                    </a:cxn>
                  </a:cxnLst>
                  <a:rect l="0" t="0" r="r" b="b"/>
                  <a:pathLst>
                    <a:path w="232" h="81">
                      <a:moveTo>
                        <a:pt x="228" y="61"/>
                      </a:moveTo>
                      <a:lnTo>
                        <a:pt x="210" y="31"/>
                      </a:lnTo>
                      <a:lnTo>
                        <a:pt x="200" y="29"/>
                      </a:lnTo>
                      <a:lnTo>
                        <a:pt x="192" y="26"/>
                      </a:lnTo>
                      <a:lnTo>
                        <a:pt x="180" y="24"/>
                      </a:lnTo>
                      <a:lnTo>
                        <a:pt x="166" y="22"/>
                      </a:lnTo>
                      <a:lnTo>
                        <a:pt x="156" y="19"/>
                      </a:lnTo>
                      <a:lnTo>
                        <a:pt x="141" y="17"/>
                      </a:lnTo>
                      <a:lnTo>
                        <a:pt x="128" y="16"/>
                      </a:lnTo>
                      <a:lnTo>
                        <a:pt x="114" y="13"/>
                      </a:lnTo>
                      <a:lnTo>
                        <a:pt x="100" y="11"/>
                      </a:lnTo>
                      <a:lnTo>
                        <a:pt x="86" y="10"/>
                      </a:lnTo>
                      <a:lnTo>
                        <a:pt x="72" y="7"/>
                      </a:lnTo>
                      <a:lnTo>
                        <a:pt x="58" y="6"/>
                      </a:lnTo>
                      <a:lnTo>
                        <a:pt x="44" y="5"/>
                      </a:lnTo>
                      <a:lnTo>
                        <a:pt x="31" y="3"/>
                      </a:lnTo>
                      <a:lnTo>
                        <a:pt x="17" y="1"/>
                      </a:lnTo>
                      <a:lnTo>
                        <a:pt x="4" y="0"/>
                      </a:lnTo>
                      <a:lnTo>
                        <a:pt x="0" y="50"/>
                      </a:lnTo>
                      <a:lnTo>
                        <a:pt x="14" y="51"/>
                      </a:lnTo>
                      <a:lnTo>
                        <a:pt x="27" y="53"/>
                      </a:lnTo>
                      <a:lnTo>
                        <a:pt x="40" y="55"/>
                      </a:lnTo>
                      <a:lnTo>
                        <a:pt x="54" y="56"/>
                      </a:lnTo>
                      <a:lnTo>
                        <a:pt x="67" y="58"/>
                      </a:lnTo>
                      <a:lnTo>
                        <a:pt x="83" y="61"/>
                      </a:lnTo>
                      <a:lnTo>
                        <a:pt x="96" y="61"/>
                      </a:lnTo>
                      <a:lnTo>
                        <a:pt x="108" y="63"/>
                      </a:lnTo>
                      <a:lnTo>
                        <a:pt x="122" y="66"/>
                      </a:lnTo>
                      <a:lnTo>
                        <a:pt x="135" y="68"/>
                      </a:lnTo>
                      <a:lnTo>
                        <a:pt x="148" y="69"/>
                      </a:lnTo>
                      <a:lnTo>
                        <a:pt x="158" y="72"/>
                      </a:lnTo>
                      <a:lnTo>
                        <a:pt x="170" y="74"/>
                      </a:lnTo>
                      <a:lnTo>
                        <a:pt x="179" y="78"/>
                      </a:lnTo>
                      <a:lnTo>
                        <a:pt x="190" y="80"/>
                      </a:lnTo>
                      <a:lnTo>
                        <a:pt x="198" y="81"/>
                      </a:lnTo>
                      <a:lnTo>
                        <a:pt x="179" y="51"/>
                      </a:lnTo>
                      <a:lnTo>
                        <a:pt x="228" y="61"/>
                      </a:lnTo>
                      <a:lnTo>
                        <a:pt x="232" y="38"/>
                      </a:lnTo>
                      <a:lnTo>
                        <a:pt x="210" y="31"/>
                      </a:lnTo>
                      <a:lnTo>
                        <a:pt x="228" y="6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6" name="Freeform 1270"/>
                <p:cNvSpPr>
                  <a:spLocks/>
                </p:cNvSpPr>
                <p:nvPr/>
              </p:nvSpPr>
              <p:spPr bwMode="auto">
                <a:xfrm>
                  <a:off x="4488" y="3143"/>
                  <a:ext cx="195" cy="194"/>
                </a:xfrm>
                <a:custGeom>
                  <a:avLst/>
                  <a:gdLst/>
                  <a:ahLst/>
                  <a:cxnLst>
                    <a:cxn ang="0">
                      <a:pos x="65" y="778"/>
                    </a:cxn>
                    <a:cxn ang="0">
                      <a:pos x="105" y="754"/>
                    </a:cxn>
                    <a:cxn ang="0">
                      <a:pos x="148" y="724"/>
                    </a:cxn>
                    <a:cxn ang="0">
                      <a:pos x="197" y="685"/>
                    </a:cxn>
                    <a:cxn ang="0">
                      <a:pos x="251" y="642"/>
                    </a:cxn>
                    <a:cxn ang="0">
                      <a:pos x="304" y="591"/>
                    </a:cxn>
                    <a:cxn ang="0">
                      <a:pos x="362" y="539"/>
                    </a:cxn>
                    <a:cxn ang="0">
                      <a:pos x="420" y="482"/>
                    </a:cxn>
                    <a:cxn ang="0">
                      <a:pos x="476" y="424"/>
                    </a:cxn>
                    <a:cxn ang="0">
                      <a:pos x="532" y="365"/>
                    </a:cxn>
                    <a:cxn ang="0">
                      <a:pos x="585" y="306"/>
                    </a:cxn>
                    <a:cxn ang="0">
                      <a:pos x="634" y="249"/>
                    </a:cxn>
                    <a:cxn ang="0">
                      <a:pos x="677" y="194"/>
                    </a:cxn>
                    <a:cxn ang="0">
                      <a:pos x="714" y="142"/>
                    </a:cxn>
                    <a:cxn ang="0">
                      <a:pos x="744" y="93"/>
                    </a:cxn>
                    <a:cxn ang="0">
                      <a:pos x="766" y="50"/>
                    </a:cxn>
                    <a:cxn ang="0">
                      <a:pos x="779" y="10"/>
                    </a:cxn>
                    <a:cxn ang="0">
                      <a:pos x="728" y="13"/>
                    </a:cxn>
                    <a:cxn ang="0">
                      <a:pos x="711" y="48"/>
                    </a:cxn>
                    <a:cxn ang="0">
                      <a:pos x="689" y="88"/>
                    </a:cxn>
                    <a:cxn ang="0">
                      <a:pos x="656" y="137"/>
                    </a:cxn>
                    <a:cxn ang="0">
                      <a:pos x="616" y="188"/>
                    </a:cxn>
                    <a:cxn ang="0">
                      <a:pos x="572" y="244"/>
                    </a:cxn>
                    <a:cxn ang="0">
                      <a:pos x="522" y="301"/>
                    </a:cxn>
                    <a:cxn ang="0">
                      <a:pos x="469" y="359"/>
                    </a:cxn>
                    <a:cxn ang="0">
                      <a:pos x="414" y="418"/>
                    </a:cxn>
                    <a:cxn ang="0">
                      <a:pos x="356" y="474"/>
                    </a:cxn>
                    <a:cxn ang="0">
                      <a:pos x="300" y="527"/>
                    </a:cxn>
                    <a:cxn ang="0">
                      <a:pos x="244" y="578"/>
                    </a:cxn>
                    <a:cxn ang="0">
                      <a:pos x="192" y="625"/>
                    </a:cxn>
                    <a:cxn ang="0">
                      <a:pos x="142" y="665"/>
                    </a:cxn>
                    <a:cxn ang="0">
                      <a:pos x="97" y="697"/>
                    </a:cxn>
                    <a:cxn ang="0">
                      <a:pos x="59" y="724"/>
                    </a:cxn>
                    <a:cxn ang="0">
                      <a:pos x="42" y="778"/>
                    </a:cxn>
                    <a:cxn ang="0">
                      <a:pos x="0" y="755"/>
                    </a:cxn>
                    <a:cxn ang="0">
                      <a:pos x="65" y="734"/>
                    </a:cxn>
                  </a:cxnLst>
                  <a:rect l="0" t="0" r="r" b="b"/>
                  <a:pathLst>
                    <a:path w="779" h="778">
                      <a:moveTo>
                        <a:pt x="65" y="734"/>
                      </a:moveTo>
                      <a:lnTo>
                        <a:pt x="65" y="778"/>
                      </a:lnTo>
                      <a:lnTo>
                        <a:pt x="84" y="767"/>
                      </a:lnTo>
                      <a:lnTo>
                        <a:pt x="105" y="754"/>
                      </a:lnTo>
                      <a:lnTo>
                        <a:pt x="126" y="740"/>
                      </a:lnTo>
                      <a:lnTo>
                        <a:pt x="148" y="724"/>
                      </a:lnTo>
                      <a:lnTo>
                        <a:pt x="172" y="705"/>
                      </a:lnTo>
                      <a:lnTo>
                        <a:pt x="197" y="685"/>
                      </a:lnTo>
                      <a:lnTo>
                        <a:pt x="223" y="664"/>
                      </a:lnTo>
                      <a:lnTo>
                        <a:pt x="251" y="642"/>
                      </a:lnTo>
                      <a:lnTo>
                        <a:pt x="276" y="616"/>
                      </a:lnTo>
                      <a:lnTo>
                        <a:pt x="304" y="591"/>
                      </a:lnTo>
                      <a:lnTo>
                        <a:pt x="333" y="565"/>
                      </a:lnTo>
                      <a:lnTo>
                        <a:pt x="362" y="539"/>
                      </a:lnTo>
                      <a:lnTo>
                        <a:pt x="391" y="510"/>
                      </a:lnTo>
                      <a:lnTo>
                        <a:pt x="420" y="482"/>
                      </a:lnTo>
                      <a:lnTo>
                        <a:pt x="449" y="453"/>
                      </a:lnTo>
                      <a:lnTo>
                        <a:pt x="476" y="424"/>
                      </a:lnTo>
                      <a:lnTo>
                        <a:pt x="505" y="394"/>
                      </a:lnTo>
                      <a:lnTo>
                        <a:pt x="532" y="365"/>
                      </a:lnTo>
                      <a:lnTo>
                        <a:pt x="559" y="336"/>
                      </a:lnTo>
                      <a:lnTo>
                        <a:pt x="585" y="306"/>
                      </a:lnTo>
                      <a:lnTo>
                        <a:pt x="609" y="277"/>
                      </a:lnTo>
                      <a:lnTo>
                        <a:pt x="634" y="249"/>
                      </a:lnTo>
                      <a:lnTo>
                        <a:pt x="656" y="220"/>
                      </a:lnTo>
                      <a:lnTo>
                        <a:pt x="677" y="194"/>
                      </a:lnTo>
                      <a:lnTo>
                        <a:pt x="696" y="167"/>
                      </a:lnTo>
                      <a:lnTo>
                        <a:pt x="714" y="142"/>
                      </a:lnTo>
                      <a:lnTo>
                        <a:pt x="730" y="117"/>
                      </a:lnTo>
                      <a:lnTo>
                        <a:pt x="744" y="93"/>
                      </a:lnTo>
                      <a:lnTo>
                        <a:pt x="757" y="71"/>
                      </a:lnTo>
                      <a:lnTo>
                        <a:pt x="766" y="50"/>
                      </a:lnTo>
                      <a:lnTo>
                        <a:pt x="774" y="29"/>
                      </a:lnTo>
                      <a:lnTo>
                        <a:pt x="779" y="10"/>
                      </a:lnTo>
                      <a:lnTo>
                        <a:pt x="730" y="0"/>
                      </a:lnTo>
                      <a:lnTo>
                        <a:pt x="728" y="13"/>
                      </a:lnTo>
                      <a:lnTo>
                        <a:pt x="721" y="29"/>
                      </a:lnTo>
                      <a:lnTo>
                        <a:pt x="711" y="48"/>
                      </a:lnTo>
                      <a:lnTo>
                        <a:pt x="701" y="68"/>
                      </a:lnTo>
                      <a:lnTo>
                        <a:pt x="689" y="88"/>
                      </a:lnTo>
                      <a:lnTo>
                        <a:pt x="673" y="112"/>
                      </a:lnTo>
                      <a:lnTo>
                        <a:pt x="656" y="137"/>
                      </a:lnTo>
                      <a:lnTo>
                        <a:pt x="638" y="162"/>
                      </a:lnTo>
                      <a:lnTo>
                        <a:pt x="616" y="188"/>
                      </a:lnTo>
                      <a:lnTo>
                        <a:pt x="595" y="217"/>
                      </a:lnTo>
                      <a:lnTo>
                        <a:pt x="572" y="244"/>
                      </a:lnTo>
                      <a:lnTo>
                        <a:pt x="548" y="273"/>
                      </a:lnTo>
                      <a:lnTo>
                        <a:pt x="522" y="301"/>
                      </a:lnTo>
                      <a:lnTo>
                        <a:pt x="497" y="330"/>
                      </a:lnTo>
                      <a:lnTo>
                        <a:pt x="469" y="359"/>
                      </a:lnTo>
                      <a:lnTo>
                        <a:pt x="441" y="388"/>
                      </a:lnTo>
                      <a:lnTo>
                        <a:pt x="414" y="418"/>
                      </a:lnTo>
                      <a:lnTo>
                        <a:pt x="385" y="446"/>
                      </a:lnTo>
                      <a:lnTo>
                        <a:pt x="356" y="474"/>
                      </a:lnTo>
                      <a:lnTo>
                        <a:pt x="329" y="501"/>
                      </a:lnTo>
                      <a:lnTo>
                        <a:pt x="300" y="527"/>
                      </a:lnTo>
                      <a:lnTo>
                        <a:pt x="272" y="554"/>
                      </a:lnTo>
                      <a:lnTo>
                        <a:pt x="244" y="578"/>
                      </a:lnTo>
                      <a:lnTo>
                        <a:pt x="218" y="602"/>
                      </a:lnTo>
                      <a:lnTo>
                        <a:pt x="192" y="625"/>
                      </a:lnTo>
                      <a:lnTo>
                        <a:pt x="166" y="645"/>
                      </a:lnTo>
                      <a:lnTo>
                        <a:pt x="142" y="665"/>
                      </a:lnTo>
                      <a:lnTo>
                        <a:pt x="119" y="682"/>
                      </a:lnTo>
                      <a:lnTo>
                        <a:pt x="97" y="697"/>
                      </a:lnTo>
                      <a:lnTo>
                        <a:pt x="77" y="712"/>
                      </a:lnTo>
                      <a:lnTo>
                        <a:pt x="59" y="724"/>
                      </a:lnTo>
                      <a:lnTo>
                        <a:pt x="42" y="733"/>
                      </a:lnTo>
                      <a:lnTo>
                        <a:pt x="42" y="778"/>
                      </a:lnTo>
                      <a:lnTo>
                        <a:pt x="42" y="733"/>
                      </a:lnTo>
                      <a:lnTo>
                        <a:pt x="0" y="755"/>
                      </a:lnTo>
                      <a:lnTo>
                        <a:pt x="42" y="778"/>
                      </a:lnTo>
                      <a:lnTo>
                        <a:pt x="65" y="7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7" name="Freeform 1271"/>
                <p:cNvSpPr>
                  <a:spLocks/>
                </p:cNvSpPr>
                <p:nvPr/>
              </p:nvSpPr>
              <p:spPr bwMode="auto">
                <a:xfrm>
                  <a:off x="4499" y="3326"/>
                  <a:ext cx="52" cy="31"/>
                </a:xfrm>
                <a:custGeom>
                  <a:avLst/>
                  <a:gdLst/>
                  <a:ahLst/>
                  <a:cxnLst>
                    <a:cxn ang="0">
                      <a:pos x="171" y="125"/>
                    </a:cxn>
                    <a:cxn ang="0">
                      <a:pos x="169" y="81"/>
                    </a:cxn>
                    <a:cxn ang="0">
                      <a:pos x="152" y="70"/>
                    </a:cxn>
                    <a:cxn ang="0">
                      <a:pos x="132" y="59"/>
                    </a:cxn>
                    <a:cxn ang="0">
                      <a:pos x="114" y="50"/>
                    </a:cxn>
                    <a:cxn ang="0">
                      <a:pos x="97" y="40"/>
                    </a:cxn>
                    <a:cxn ang="0">
                      <a:pos x="80" y="30"/>
                    </a:cxn>
                    <a:cxn ang="0">
                      <a:pos x="60" y="18"/>
                    </a:cxn>
                    <a:cxn ang="0">
                      <a:pos x="42" y="8"/>
                    </a:cxn>
                    <a:cxn ang="0">
                      <a:pos x="23" y="0"/>
                    </a:cxn>
                    <a:cxn ang="0">
                      <a:pos x="0" y="44"/>
                    </a:cxn>
                    <a:cxn ang="0">
                      <a:pos x="19" y="55"/>
                    </a:cxn>
                    <a:cxn ang="0">
                      <a:pos x="37" y="64"/>
                    </a:cxn>
                    <a:cxn ang="0">
                      <a:pos x="55" y="74"/>
                    </a:cxn>
                    <a:cxn ang="0">
                      <a:pos x="73" y="84"/>
                    </a:cxn>
                    <a:cxn ang="0">
                      <a:pos x="92" y="95"/>
                    </a:cxn>
                    <a:cxn ang="0">
                      <a:pos x="110" y="105"/>
                    </a:cxn>
                    <a:cxn ang="0">
                      <a:pos x="128" y="114"/>
                    </a:cxn>
                    <a:cxn ang="0">
                      <a:pos x="147" y="125"/>
                    </a:cxn>
                    <a:cxn ang="0">
                      <a:pos x="146" y="81"/>
                    </a:cxn>
                    <a:cxn ang="0">
                      <a:pos x="171" y="125"/>
                    </a:cxn>
                    <a:cxn ang="0">
                      <a:pos x="210" y="103"/>
                    </a:cxn>
                    <a:cxn ang="0">
                      <a:pos x="169" y="81"/>
                    </a:cxn>
                    <a:cxn ang="0">
                      <a:pos x="171" y="125"/>
                    </a:cxn>
                  </a:cxnLst>
                  <a:rect l="0" t="0" r="r" b="b"/>
                  <a:pathLst>
                    <a:path w="210" h="125">
                      <a:moveTo>
                        <a:pt x="171" y="125"/>
                      </a:moveTo>
                      <a:lnTo>
                        <a:pt x="169" y="81"/>
                      </a:lnTo>
                      <a:lnTo>
                        <a:pt x="152" y="70"/>
                      </a:lnTo>
                      <a:lnTo>
                        <a:pt x="132" y="59"/>
                      </a:lnTo>
                      <a:lnTo>
                        <a:pt x="114" y="50"/>
                      </a:lnTo>
                      <a:lnTo>
                        <a:pt x="97" y="40"/>
                      </a:lnTo>
                      <a:lnTo>
                        <a:pt x="80" y="30"/>
                      </a:lnTo>
                      <a:lnTo>
                        <a:pt x="60" y="18"/>
                      </a:lnTo>
                      <a:lnTo>
                        <a:pt x="42" y="8"/>
                      </a:lnTo>
                      <a:lnTo>
                        <a:pt x="23" y="0"/>
                      </a:lnTo>
                      <a:lnTo>
                        <a:pt x="0" y="44"/>
                      </a:lnTo>
                      <a:lnTo>
                        <a:pt x="19" y="55"/>
                      </a:lnTo>
                      <a:lnTo>
                        <a:pt x="37" y="64"/>
                      </a:lnTo>
                      <a:lnTo>
                        <a:pt x="55" y="74"/>
                      </a:lnTo>
                      <a:lnTo>
                        <a:pt x="73" y="84"/>
                      </a:lnTo>
                      <a:lnTo>
                        <a:pt x="92" y="95"/>
                      </a:lnTo>
                      <a:lnTo>
                        <a:pt x="110" y="105"/>
                      </a:lnTo>
                      <a:lnTo>
                        <a:pt x="128" y="114"/>
                      </a:lnTo>
                      <a:lnTo>
                        <a:pt x="147" y="125"/>
                      </a:lnTo>
                      <a:lnTo>
                        <a:pt x="146" y="81"/>
                      </a:lnTo>
                      <a:lnTo>
                        <a:pt x="171" y="125"/>
                      </a:lnTo>
                      <a:lnTo>
                        <a:pt x="210" y="103"/>
                      </a:lnTo>
                      <a:lnTo>
                        <a:pt x="169" y="81"/>
                      </a:lnTo>
                      <a:lnTo>
                        <a:pt x="171" y="1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8" name="Freeform 1272"/>
                <p:cNvSpPr>
                  <a:spLocks/>
                </p:cNvSpPr>
                <p:nvPr/>
              </p:nvSpPr>
              <p:spPr bwMode="auto">
                <a:xfrm>
                  <a:off x="4396" y="3346"/>
                  <a:ext cx="145" cy="75"/>
                </a:xfrm>
                <a:custGeom>
                  <a:avLst/>
                  <a:gdLst/>
                  <a:ahLst/>
                  <a:cxnLst>
                    <a:cxn ang="0">
                      <a:pos x="7" y="246"/>
                    </a:cxn>
                    <a:cxn ang="0">
                      <a:pos x="17" y="296"/>
                    </a:cxn>
                    <a:cxn ang="0">
                      <a:pos x="57" y="280"/>
                    </a:cxn>
                    <a:cxn ang="0">
                      <a:pos x="97" y="266"/>
                    </a:cxn>
                    <a:cxn ang="0">
                      <a:pos x="135" y="252"/>
                    </a:cxn>
                    <a:cxn ang="0">
                      <a:pos x="172" y="238"/>
                    </a:cxn>
                    <a:cxn ang="0">
                      <a:pos x="209" y="223"/>
                    </a:cxn>
                    <a:cxn ang="0">
                      <a:pos x="246" y="209"/>
                    </a:cxn>
                    <a:cxn ang="0">
                      <a:pos x="281" y="194"/>
                    </a:cxn>
                    <a:cxn ang="0">
                      <a:pos x="316" y="179"/>
                    </a:cxn>
                    <a:cxn ang="0">
                      <a:pos x="352" y="164"/>
                    </a:cxn>
                    <a:cxn ang="0">
                      <a:pos x="386" y="148"/>
                    </a:cxn>
                    <a:cxn ang="0">
                      <a:pos x="418" y="133"/>
                    </a:cxn>
                    <a:cxn ang="0">
                      <a:pos x="452" y="115"/>
                    </a:cxn>
                    <a:cxn ang="0">
                      <a:pos x="484" y="98"/>
                    </a:cxn>
                    <a:cxn ang="0">
                      <a:pos x="516" y="81"/>
                    </a:cxn>
                    <a:cxn ang="0">
                      <a:pos x="549" y="63"/>
                    </a:cxn>
                    <a:cxn ang="0">
                      <a:pos x="581" y="44"/>
                    </a:cxn>
                    <a:cxn ang="0">
                      <a:pos x="556" y="0"/>
                    </a:cxn>
                    <a:cxn ang="0">
                      <a:pos x="524" y="19"/>
                    </a:cxn>
                    <a:cxn ang="0">
                      <a:pos x="494" y="37"/>
                    </a:cxn>
                    <a:cxn ang="0">
                      <a:pos x="462" y="52"/>
                    </a:cxn>
                    <a:cxn ang="0">
                      <a:pos x="429" y="70"/>
                    </a:cxn>
                    <a:cxn ang="0">
                      <a:pos x="397" y="87"/>
                    </a:cxn>
                    <a:cxn ang="0">
                      <a:pos x="365" y="102"/>
                    </a:cxn>
                    <a:cxn ang="0">
                      <a:pos x="331" y="117"/>
                    </a:cxn>
                    <a:cxn ang="0">
                      <a:pos x="297" y="131"/>
                    </a:cxn>
                    <a:cxn ang="0">
                      <a:pos x="263" y="146"/>
                    </a:cxn>
                    <a:cxn ang="0">
                      <a:pos x="228" y="160"/>
                    </a:cxn>
                    <a:cxn ang="0">
                      <a:pos x="193" y="176"/>
                    </a:cxn>
                    <a:cxn ang="0">
                      <a:pos x="156" y="189"/>
                    </a:cxn>
                    <a:cxn ang="0">
                      <a:pos x="119" y="203"/>
                    </a:cxn>
                    <a:cxn ang="0">
                      <a:pos x="80" y="218"/>
                    </a:cxn>
                    <a:cxn ang="0">
                      <a:pos x="40" y="233"/>
                    </a:cxn>
                    <a:cxn ang="0">
                      <a:pos x="0" y="247"/>
                    </a:cxn>
                    <a:cxn ang="0">
                      <a:pos x="10" y="297"/>
                    </a:cxn>
                    <a:cxn ang="0">
                      <a:pos x="7" y="246"/>
                    </a:cxn>
                  </a:cxnLst>
                  <a:rect l="0" t="0" r="r" b="b"/>
                  <a:pathLst>
                    <a:path w="581" h="297">
                      <a:moveTo>
                        <a:pt x="7" y="246"/>
                      </a:moveTo>
                      <a:lnTo>
                        <a:pt x="17" y="296"/>
                      </a:lnTo>
                      <a:lnTo>
                        <a:pt x="57" y="280"/>
                      </a:lnTo>
                      <a:lnTo>
                        <a:pt x="97" y="266"/>
                      </a:lnTo>
                      <a:lnTo>
                        <a:pt x="135" y="252"/>
                      </a:lnTo>
                      <a:lnTo>
                        <a:pt x="172" y="238"/>
                      </a:lnTo>
                      <a:lnTo>
                        <a:pt x="209" y="223"/>
                      </a:lnTo>
                      <a:lnTo>
                        <a:pt x="246" y="209"/>
                      </a:lnTo>
                      <a:lnTo>
                        <a:pt x="281" y="194"/>
                      </a:lnTo>
                      <a:lnTo>
                        <a:pt x="316" y="179"/>
                      </a:lnTo>
                      <a:lnTo>
                        <a:pt x="352" y="164"/>
                      </a:lnTo>
                      <a:lnTo>
                        <a:pt x="386" y="148"/>
                      </a:lnTo>
                      <a:lnTo>
                        <a:pt x="418" y="133"/>
                      </a:lnTo>
                      <a:lnTo>
                        <a:pt x="452" y="115"/>
                      </a:lnTo>
                      <a:lnTo>
                        <a:pt x="484" y="98"/>
                      </a:lnTo>
                      <a:lnTo>
                        <a:pt x="516" y="81"/>
                      </a:lnTo>
                      <a:lnTo>
                        <a:pt x="549" y="63"/>
                      </a:lnTo>
                      <a:lnTo>
                        <a:pt x="581" y="44"/>
                      </a:lnTo>
                      <a:lnTo>
                        <a:pt x="556" y="0"/>
                      </a:lnTo>
                      <a:lnTo>
                        <a:pt x="524" y="19"/>
                      </a:lnTo>
                      <a:lnTo>
                        <a:pt x="494" y="37"/>
                      </a:lnTo>
                      <a:lnTo>
                        <a:pt x="462" y="52"/>
                      </a:lnTo>
                      <a:lnTo>
                        <a:pt x="429" y="70"/>
                      </a:lnTo>
                      <a:lnTo>
                        <a:pt x="397" y="87"/>
                      </a:lnTo>
                      <a:lnTo>
                        <a:pt x="365" y="102"/>
                      </a:lnTo>
                      <a:lnTo>
                        <a:pt x="331" y="117"/>
                      </a:lnTo>
                      <a:lnTo>
                        <a:pt x="297" y="131"/>
                      </a:lnTo>
                      <a:lnTo>
                        <a:pt x="263" y="146"/>
                      </a:lnTo>
                      <a:lnTo>
                        <a:pt x="228" y="160"/>
                      </a:lnTo>
                      <a:lnTo>
                        <a:pt x="193" y="176"/>
                      </a:lnTo>
                      <a:lnTo>
                        <a:pt x="156" y="189"/>
                      </a:lnTo>
                      <a:lnTo>
                        <a:pt x="119" y="203"/>
                      </a:lnTo>
                      <a:lnTo>
                        <a:pt x="80" y="218"/>
                      </a:lnTo>
                      <a:lnTo>
                        <a:pt x="40" y="233"/>
                      </a:lnTo>
                      <a:lnTo>
                        <a:pt x="0" y="247"/>
                      </a:lnTo>
                      <a:lnTo>
                        <a:pt x="10" y="297"/>
                      </a:lnTo>
                      <a:lnTo>
                        <a:pt x="7" y="24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49" name="Freeform 1273"/>
                <p:cNvSpPr>
                  <a:spLocks/>
                </p:cNvSpPr>
                <p:nvPr/>
              </p:nvSpPr>
              <p:spPr bwMode="auto">
                <a:xfrm>
                  <a:off x="4398" y="3211"/>
                  <a:ext cx="295" cy="210"/>
                </a:xfrm>
                <a:custGeom>
                  <a:avLst/>
                  <a:gdLst/>
                  <a:ahLst/>
                  <a:cxnLst>
                    <a:cxn ang="0">
                      <a:pos x="1135" y="2"/>
                    </a:cxn>
                    <a:cxn ang="0">
                      <a:pos x="1083" y="92"/>
                    </a:cxn>
                    <a:cxn ang="0">
                      <a:pos x="1025" y="177"/>
                    </a:cxn>
                    <a:cxn ang="0">
                      <a:pos x="961" y="256"/>
                    </a:cxn>
                    <a:cxn ang="0">
                      <a:pos x="894" y="331"/>
                    </a:cxn>
                    <a:cxn ang="0">
                      <a:pos x="822" y="399"/>
                    </a:cxn>
                    <a:cxn ang="0">
                      <a:pos x="748" y="463"/>
                    </a:cxn>
                    <a:cxn ang="0">
                      <a:pos x="670" y="520"/>
                    </a:cxn>
                    <a:cxn ang="0">
                      <a:pos x="593" y="573"/>
                    </a:cxn>
                    <a:cxn ang="0">
                      <a:pos x="512" y="619"/>
                    </a:cxn>
                    <a:cxn ang="0">
                      <a:pos x="434" y="661"/>
                    </a:cxn>
                    <a:cxn ang="0">
                      <a:pos x="355" y="695"/>
                    </a:cxn>
                    <a:cxn ang="0">
                      <a:pos x="278" y="726"/>
                    </a:cxn>
                    <a:cxn ang="0">
                      <a:pos x="203" y="749"/>
                    </a:cxn>
                    <a:cxn ang="0">
                      <a:pos x="131" y="768"/>
                    </a:cxn>
                    <a:cxn ang="0">
                      <a:pos x="64" y="782"/>
                    </a:cxn>
                    <a:cxn ang="0">
                      <a:pos x="0" y="788"/>
                    </a:cxn>
                    <a:cxn ang="0">
                      <a:pos x="35" y="837"/>
                    </a:cxn>
                    <a:cxn ang="0">
                      <a:pos x="105" y="826"/>
                    </a:cxn>
                    <a:cxn ang="0">
                      <a:pos x="179" y="809"/>
                    </a:cxn>
                    <a:cxn ang="0">
                      <a:pos x="256" y="787"/>
                    </a:cxn>
                    <a:cxn ang="0">
                      <a:pos x="332" y="759"/>
                    </a:cxn>
                    <a:cxn ang="0">
                      <a:pos x="413" y="726"/>
                    </a:cxn>
                    <a:cxn ang="0">
                      <a:pos x="496" y="687"/>
                    </a:cxn>
                    <a:cxn ang="0">
                      <a:pos x="576" y="640"/>
                    </a:cxn>
                    <a:cxn ang="0">
                      <a:pos x="658" y="589"/>
                    </a:cxn>
                    <a:cxn ang="0">
                      <a:pos x="738" y="533"/>
                    </a:cxn>
                    <a:cxn ang="0">
                      <a:pos x="817" y="472"/>
                    </a:cxn>
                    <a:cxn ang="0">
                      <a:pos x="890" y="404"/>
                    </a:cxn>
                    <a:cxn ang="0">
                      <a:pos x="965" y="328"/>
                    </a:cxn>
                    <a:cxn ang="0">
                      <a:pos x="1032" y="249"/>
                    </a:cxn>
                    <a:cxn ang="0">
                      <a:pos x="1095" y="165"/>
                    </a:cxn>
                    <a:cxn ang="0">
                      <a:pos x="1153" y="73"/>
                    </a:cxn>
                    <a:cxn ang="0">
                      <a:pos x="1178" y="27"/>
                    </a:cxn>
                  </a:cxnLst>
                  <a:rect l="0" t="0" r="r" b="b"/>
                  <a:pathLst>
                    <a:path w="1178" h="839">
                      <a:moveTo>
                        <a:pt x="1135" y="0"/>
                      </a:moveTo>
                      <a:lnTo>
                        <a:pt x="1135" y="2"/>
                      </a:lnTo>
                      <a:lnTo>
                        <a:pt x="1110" y="47"/>
                      </a:lnTo>
                      <a:lnTo>
                        <a:pt x="1083" y="92"/>
                      </a:lnTo>
                      <a:lnTo>
                        <a:pt x="1054" y="135"/>
                      </a:lnTo>
                      <a:lnTo>
                        <a:pt x="1025" y="177"/>
                      </a:lnTo>
                      <a:lnTo>
                        <a:pt x="994" y="218"/>
                      </a:lnTo>
                      <a:lnTo>
                        <a:pt x="961" y="256"/>
                      </a:lnTo>
                      <a:lnTo>
                        <a:pt x="927" y="294"/>
                      </a:lnTo>
                      <a:lnTo>
                        <a:pt x="894" y="331"/>
                      </a:lnTo>
                      <a:lnTo>
                        <a:pt x="858" y="366"/>
                      </a:lnTo>
                      <a:lnTo>
                        <a:pt x="822" y="399"/>
                      </a:lnTo>
                      <a:lnTo>
                        <a:pt x="784" y="432"/>
                      </a:lnTo>
                      <a:lnTo>
                        <a:pt x="748" y="463"/>
                      </a:lnTo>
                      <a:lnTo>
                        <a:pt x="709" y="492"/>
                      </a:lnTo>
                      <a:lnTo>
                        <a:pt x="670" y="520"/>
                      </a:lnTo>
                      <a:lnTo>
                        <a:pt x="632" y="548"/>
                      </a:lnTo>
                      <a:lnTo>
                        <a:pt x="593" y="573"/>
                      </a:lnTo>
                      <a:lnTo>
                        <a:pt x="552" y="596"/>
                      </a:lnTo>
                      <a:lnTo>
                        <a:pt x="512" y="619"/>
                      </a:lnTo>
                      <a:lnTo>
                        <a:pt x="474" y="640"/>
                      </a:lnTo>
                      <a:lnTo>
                        <a:pt x="434" y="661"/>
                      </a:lnTo>
                      <a:lnTo>
                        <a:pt x="395" y="680"/>
                      </a:lnTo>
                      <a:lnTo>
                        <a:pt x="355" y="695"/>
                      </a:lnTo>
                      <a:lnTo>
                        <a:pt x="316" y="711"/>
                      </a:lnTo>
                      <a:lnTo>
                        <a:pt x="278" y="726"/>
                      </a:lnTo>
                      <a:lnTo>
                        <a:pt x="241" y="739"/>
                      </a:lnTo>
                      <a:lnTo>
                        <a:pt x="203" y="749"/>
                      </a:lnTo>
                      <a:lnTo>
                        <a:pt x="166" y="759"/>
                      </a:lnTo>
                      <a:lnTo>
                        <a:pt x="131" y="768"/>
                      </a:lnTo>
                      <a:lnTo>
                        <a:pt x="97" y="775"/>
                      </a:lnTo>
                      <a:lnTo>
                        <a:pt x="64" y="782"/>
                      </a:lnTo>
                      <a:lnTo>
                        <a:pt x="32" y="785"/>
                      </a:lnTo>
                      <a:lnTo>
                        <a:pt x="0" y="788"/>
                      </a:lnTo>
                      <a:lnTo>
                        <a:pt x="3" y="839"/>
                      </a:lnTo>
                      <a:lnTo>
                        <a:pt x="35" y="837"/>
                      </a:lnTo>
                      <a:lnTo>
                        <a:pt x="70" y="832"/>
                      </a:lnTo>
                      <a:lnTo>
                        <a:pt x="105" y="826"/>
                      </a:lnTo>
                      <a:lnTo>
                        <a:pt x="142" y="818"/>
                      </a:lnTo>
                      <a:lnTo>
                        <a:pt x="179" y="809"/>
                      </a:lnTo>
                      <a:lnTo>
                        <a:pt x="216" y="799"/>
                      </a:lnTo>
                      <a:lnTo>
                        <a:pt x="256" y="787"/>
                      </a:lnTo>
                      <a:lnTo>
                        <a:pt x="294" y="774"/>
                      </a:lnTo>
                      <a:lnTo>
                        <a:pt x="332" y="759"/>
                      </a:lnTo>
                      <a:lnTo>
                        <a:pt x="374" y="744"/>
                      </a:lnTo>
                      <a:lnTo>
                        <a:pt x="413" y="726"/>
                      </a:lnTo>
                      <a:lnTo>
                        <a:pt x="455" y="707"/>
                      </a:lnTo>
                      <a:lnTo>
                        <a:pt x="496" y="687"/>
                      </a:lnTo>
                      <a:lnTo>
                        <a:pt x="536" y="664"/>
                      </a:lnTo>
                      <a:lnTo>
                        <a:pt x="576" y="640"/>
                      </a:lnTo>
                      <a:lnTo>
                        <a:pt x="618" y="617"/>
                      </a:lnTo>
                      <a:lnTo>
                        <a:pt x="658" y="589"/>
                      </a:lnTo>
                      <a:lnTo>
                        <a:pt x="698" y="562"/>
                      </a:lnTo>
                      <a:lnTo>
                        <a:pt x="738" y="533"/>
                      </a:lnTo>
                      <a:lnTo>
                        <a:pt x="778" y="504"/>
                      </a:lnTo>
                      <a:lnTo>
                        <a:pt x="817" y="472"/>
                      </a:lnTo>
                      <a:lnTo>
                        <a:pt x="856" y="437"/>
                      </a:lnTo>
                      <a:lnTo>
                        <a:pt x="890" y="404"/>
                      </a:lnTo>
                      <a:lnTo>
                        <a:pt x="929" y="367"/>
                      </a:lnTo>
                      <a:lnTo>
                        <a:pt x="965" y="328"/>
                      </a:lnTo>
                      <a:lnTo>
                        <a:pt x="998" y="290"/>
                      </a:lnTo>
                      <a:lnTo>
                        <a:pt x="1032" y="249"/>
                      </a:lnTo>
                      <a:lnTo>
                        <a:pt x="1063" y="209"/>
                      </a:lnTo>
                      <a:lnTo>
                        <a:pt x="1095" y="165"/>
                      </a:lnTo>
                      <a:lnTo>
                        <a:pt x="1124" y="120"/>
                      </a:lnTo>
                      <a:lnTo>
                        <a:pt x="1153" y="73"/>
                      </a:lnTo>
                      <a:lnTo>
                        <a:pt x="1178" y="25"/>
                      </a:lnTo>
                      <a:lnTo>
                        <a:pt x="1178" y="27"/>
                      </a:lnTo>
                      <a:lnTo>
                        <a:pt x="113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0" name="Freeform 1274"/>
                <p:cNvSpPr>
                  <a:spLocks/>
                </p:cNvSpPr>
                <p:nvPr/>
              </p:nvSpPr>
              <p:spPr bwMode="auto">
                <a:xfrm>
                  <a:off x="4681" y="2932"/>
                  <a:ext cx="66" cy="286"/>
                </a:xfrm>
                <a:custGeom>
                  <a:avLst/>
                  <a:gdLst/>
                  <a:ahLst/>
                  <a:cxnLst>
                    <a:cxn ang="0">
                      <a:pos x="124" y="19"/>
                    </a:cxn>
                    <a:cxn ang="0">
                      <a:pos x="81" y="31"/>
                    </a:cxn>
                    <a:cxn ang="0">
                      <a:pos x="108" y="72"/>
                    </a:cxn>
                    <a:cxn ang="0">
                      <a:pos x="135" y="120"/>
                    </a:cxn>
                    <a:cxn ang="0">
                      <a:pos x="159" y="168"/>
                    </a:cxn>
                    <a:cxn ang="0">
                      <a:pos x="178" y="222"/>
                    </a:cxn>
                    <a:cxn ang="0">
                      <a:pos x="193" y="280"/>
                    </a:cxn>
                    <a:cxn ang="0">
                      <a:pos x="203" y="340"/>
                    </a:cxn>
                    <a:cxn ang="0">
                      <a:pos x="211" y="404"/>
                    </a:cxn>
                    <a:cxn ang="0">
                      <a:pos x="211" y="472"/>
                    </a:cxn>
                    <a:cxn ang="0">
                      <a:pos x="209" y="542"/>
                    </a:cxn>
                    <a:cxn ang="0">
                      <a:pos x="200" y="614"/>
                    </a:cxn>
                    <a:cxn ang="0">
                      <a:pos x="185" y="692"/>
                    </a:cxn>
                    <a:cxn ang="0">
                      <a:pos x="163" y="770"/>
                    </a:cxn>
                    <a:cxn ang="0">
                      <a:pos x="132" y="851"/>
                    </a:cxn>
                    <a:cxn ang="0">
                      <a:pos x="98" y="938"/>
                    </a:cxn>
                    <a:cxn ang="0">
                      <a:pos x="54" y="1023"/>
                    </a:cxn>
                    <a:cxn ang="0">
                      <a:pos x="0" y="1114"/>
                    </a:cxn>
                    <a:cxn ang="0">
                      <a:pos x="43" y="1141"/>
                    </a:cxn>
                    <a:cxn ang="0">
                      <a:pos x="96" y="1048"/>
                    </a:cxn>
                    <a:cxn ang="0">
                      <a:pos x="142" y="959"/>
                    </a:cxn>
                    <a:cxn ang="0">
                      <a:pos x="180" y="870"/>
                    </a:cxn>
                    <a:cxn ang="0">
                      <a:pos x="210" y="785"/>
                    </a:cxn>
                    <a:cxn ang="0">
                      <a:pos x="233" y="702"/>
                    </a:cxn>
                    <a:cxn ang="0">
                      <a:pos x="248" y="623"/>
                    </a:cxn>
                    <a:cxn ang="0">
                      <a:pos x="258" y="547"/>
                    </a:cxn>
                    <a:cxn ang="0">
                      <a:pos x="264" y="472"/>
                    </a:cxn>
                    <a:cxn ang="0">
                      <a:pos x="260" y="401"/>
                    </a:cxn>
                    <a:cxn ang="0">
                      <a:pos x="253" y="334"/>
                    </a:cxn>
                    <a:cxn ang="0">
                      <a:pos x="242" y="270"/>
                    </a:cxn>
                    <a:cxn ang="0">
                      <a:pos x="224" y="208"/>
                    </a:cxn>
                    <a:cxn ang="0">
                      <a:pos x="203" y="149"/>
                    </a:cxn>
                    <a:cxn ang="0">
                      <a:pos x="179" y="96"/>
                    </a:cxn>
                    <a:cxn ang="0">
                      <a:pos x="151" y="46"/>
                    </a:cxn>
                    <a:cxn ang="0">
                      <a:pos x="120" y="0"/>
                    </a:cxn>
                    <a:cxn ang="0">
                      <a:pos x="76" y="12"/>
                    </a:cxn>
                    <a:cxn ang="0">
                      <a:pos x="124" y="19"/>
                    </a:cxn>
                  </a:cxnLst>
                  <a:rect l="0" t="0" r="r" b="b"/>
                  <a:pathLst>
                    <a:path w="264" h="1141">
                      <a:moveTo>
                        <a:pt x="124" y="19"/>
                      </a:moveTo>
                      <a:lnTo>
                        <a:pt x="81" y="31"/>
                      </a:lnTo>
                      <a:lnTo>
                        <a:pt x="108" y="72"/>
                      </a:lnTo>
                      <a:lnTo>
                        <a:pt x="135" y="120"/>
                      </a:lnTo>
                      <a:lnTo>
                        <a:pt x="159" y="168"/>
                      </a:lnTo>
                      <a:lnTo>
                        <a:pt x="178" y="222"/>
                      </a:lnTo>
                      <a:lnTo>
                        <a:pt x="193" y="280"/>
                      </a:lnTo>
                      <a:lnTo>
                        <a:pt x="203" y="340"/>
                      </a:lnTo>
                      <a:lnTo>
                        <a:pt x="211" y="404"/>
                      </a:lnTo>
                      <a:lnTo>
                        <a:pt x="211" y="472"/>
                      </a:lnTo>
                      <a:lnTo>
                        <a:pt x="209" y="542"/>
                      </a:lnTo>
                      <a:lnTo>
                        <a:pt x="200" y="614"/>
                      </a:lnTo>
                      <a:lnTo>
                        <a:pt x="185" y="692"/>
                      </a:lnTo>
                      <a:lnTo>
                        <a:pt x="163" y="770"/>
                      </a:lnTo>
                      <a:lnTo>
                        <a:pt x="132" y="851"/>
                      </a:lnTo>
                      <a:lnTo>
                        <a:pt x="98" y="938"/>
                      </a:lnTo>
                      <a:lnTo>
                        <a:pt x="54" y="1023"/>
                      </a:lnTo>
                      <a:lnTo>
                        <a:pt x="0" y="1114"/>
                      </a:lnTo>
                      <a:lnTo>
                        <a:pt x="43" y="1141"/>
                      </a:lnTo>
                      <a:lnTo>
                        <a:pt x="96" y="1048"/>
                      </a:lnTo>
                      <a:lnTo>
                        <a:pt x="142" y="959"/>
                      </a:lnTo>
                      <a:lnTo>
                        <a:pt x="180" y="870"/>
                      </a:lnTo>
                      <a:lnTo>
                        <a:pt x="210" y="785"/>
                      </a:lnTo>
                      <a:lnTo>
                        <a:pt x="233" y="702"/>
                      </a:lnTo>
                      <a:lnTo>
                        <a:pt x="248" y="623"/>
                      </a:lnTo>
                      <a:lnTo>
                        <a:pt x="258" y="547"/>
                      </a:lnTo>
                      <a:lnTo>
                        <a:pt x="264" y="472"/>
                      </a:lnTo>
                      <a:lnTo>
                        <a:pt x="260" y="401"/>
                      </a:lnTo>
                      <a:lnTo>
                        <a:pt x="253" y="334"/>
                      </a:lnTo>
                      <a:lnTo>
                        <a:pt x="242" y="270"/>
                      </a:lnTo>
                      <a:lnTo>
                        <a:pt x="224" y="208"/>
                      </a:lnTo>
                      <a:lnTo>
                        <a:pt x="203" y="149"/>
                      </a:lnTo>
                      <a:lnTo>
                        <a:pt x="179" y="96"/>
                      </a:lnTo>
                      <a:lnTo>
                        <a:pt x="151" y="46"/>
                      </a:lnTo>
                      <a:lnTo>
                        <a:pt x="120" y="0"/>
                      </a:lnTo>
                      <a:lnTo>
                        <a:pt x="76" y="12"/>
                      </a:lnTo>
                      <a:lnTo>
                        <a:pt x="124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1" name="Freeform 1275"/>
                <p:cNvSpPr>
                  <a:spLocks/>
                </p:cNvSpPr>
                <p:nvPr/>
              </p:nvSpPr>
              <p:spPr bwMode="auto">
                <a:xfrm>
                  <a:off x="4257" y="2940"/>
                  <a:ext cx="505" cy="596"/>
                </a:xfrm>
                <a:custGeom>
                  <a:avLst/>
                  <a:gdLst/>
                  <a:ahLst/>
                  <a:cxnLst>
                    <a:cxn ang="0">
                      <a:pos x="1832" y="23"/>
                    </a:cxn>
                    <a:cxn ang="0">
                      <a:pos x="1886" y="137"/>
                    </a:cxn>
                    <a:cxn ang="0">
                      <a:pos x="1933" y="342"/>
                    </a:cxn>
                    <a:cxn ang="0">
                      <a:pos x="1918" y="627"/>
                    </a:cxn>
                    <a:cxn ang="0">
                      <a:pos x="1784" y="986"/>
                    </a:cxn>
                    <a:cxn ang="0">
                      <a:pos x="1568" y="1311"/>
                    </a:cxn>
                    <a:cxn ang="0">
                      <a:pos x="1456" y="1444"/>
                    </a:cxn>
                    <a:cxn ang="0">
                      <a:pos x="1339" y="1554"/>
                    </a:cxn>
                    <a:cxn ang="0">
                      <a:pos x="1217" y="1648"/>
                    </a:cxn>
                    <a:cxn ang="0">
                      <a:pos x="1091" y="1723"/>
                    </a:cxn>
                    <a:cxn ang="0">
                      <a:pos x="964" y="1785"/>
                    </a:cxn>
                    <a:cxn ang="0">
                      <a:pos x="835" y="1836"/>
                    </a:cxn>
                    <a:cxn ang="0">
                      <a:pos x="704" y="1875"/>
                    </a:cxn>
                    <a:cxn ang="0">
                      <a:pos x="573" y="1907"/>
                    </a:cxn>
                    <a:cxn ang="0">
                      <a:pos x="443" y="1937"/>
                    </a:cxn>
                    <a:cxn ang="0">
                      <a:pos x="314" y="1962"/>
                    </a:cxn>
                    <a:cxn ang="0">
                      <a:pos x="161" y="2018"/>
                    </a:cxn>
                    <a:cxn ang="0">
                      <a:pos x="45" y="2111"/>
                    </a:cxn>
                    <a:cxn ang="0">
                      <a:pos x="0" y="2213"/>
                    </a:cxn>
                    <a:cxn ang="0">
                      <a:pos x="32" y="2307"/>
                    </a:cxn>
                    <a:cxn ang="0">
                      <a:pos x="149" y="2367"/>
                    </a:cxn>
                    <a:cxn ang="0">
                      <a:pos x="302" y="2384"/>
                    </a:cxn>
                    <a:cxn ang="0">
                      <a:pos x="388" y="2375"/>
                    </a:cxn>
                    <a:cxn ang="0">
                      <a:pos x="486" y="2344"/>
                    </a:cxn>
                    <a:cxn ang="0">
                      <a:pos x="593" y="2296"/>
                    </a:cxn>
                    <a:cxn ang="0">
                      <a:pos x="702" y="2235"/>
                    </a:cxn>
                    <a:cxn ang="0">
                      <a:pos x="812" y="2166"/>
                    </a:cxn>
                    <a:cxn ang="0">
                      <a:pos x="917" y="2093"/>
                    </a:cxn>
                    <a:cxn ang="0">
                      <a:pos x="1017" y="2020"/>
                    </a:cxn>
                    <a:cxn ang="0">
                      <a:pos x="1104" y="1952"/>
                    </a:cxn>
                    <a:cxn ang="0">
                      <a:pos x="1176" y="1892"/>
                    </a:cxn>
                    <a:cxn ang="0">
                      <a:pos x="1230" y="1847"/>
                    </a:cxn>
                    <a:cxn ang="0">
                      <a:pos x="1267" y="1813"/>
                    </a:cxn>
                    <a:cxn ang="0">
                      <a:pos x="1310" y="1771"/>
                    </a:cxn>
                    <a:cxn ang="0">
                      <a:pos x="1362" y="1715"/>
                    </a:cxn>
                    <a:cxn ang="0">
                      <a:pos x="1422" y="1653"/>
                    </a:cxn>
                    <a:cxn ang="0">
                      <a:pos x="1488" y="1588"/>
                    </a:cxn>
                    <a:cxn ang="0">
                      <a:pos x="1560" y="1521"/>
                    </a:cxn>
                    <a:cxn ang="0">
                      <a:pos x="1636" y="1457"/>
                    </a:cxn>
                    <a:cxn ang="0">
                      <a:pos x="1713" y="1401"/>
                    </a:cxn>
                    <a:cxn ang="0">
                      <a:pos x="1792" y="1352"/>
                    </a:cxn>
                    <a:cxn ang="0">
                      <a:pos x="1871" y="1318"/>
                    </a:cxn>
                    <a:cxn ang="0">
                      <a:pos x="1950" y="1299"/>
                    </a:cxn>
                    <a:cxn ang="0">
                      <a:pos x="1947" y="1231"/>
                    </a:cxn>
                    <a:cxn ang="0">
                      <a:pos x="1961" y="1150"/>
                    </a:cxn>
                    <a:cxn ang="0">
                      <a:pos x="1981" y="1063"/>
                    </a:cxn>
                    <a:cxn ang="0">
                      <a:pos x="2005" y="904"/>
                    </a:cxn>
                    <a:cxn ang="0">
                      <a:pos x="2020" y="673"/>
                    </a:cxn>
                    <a:cxn ang="0">
                      <a:pos x="2007" y="414"/>
                    </a:cxn>
                    <a:cxn ang="0">
                      <a:pos x="1945" y="175"/>
                    </a:cxn>
                    <a:cxn ang="0">
                      <a:pos x="1816" y="0"/>
                    </a:cxn>
                  </a:cxnLst>
                  <a:rect l="0" t="0" r="r" b="b"/>
                  <a:pathLst>
                    <a:path w="2020" h="2384">
                      <a:moveTo>
                        <a:pt x="1816" y="0"/>
                      </a:moveTo>
                      <a:lnTo>
                        <a:pt x="1820" y="5"/>
                      </a:lnTo>
                      <a:lnTo>
                        <a:pt x="1832" y="23"/>
                      </a:lnTo>
                      <a:lnTo>
                        <a:pt x="1848" y="50"/>
                      </a:lnTo>
                      <a:lnTo>
                        <a:pt x="1867" y="90"/>
                      </a:lnTo>
                      <a:lnTo>
                        <a:pt x="1886" y="137"/>
                      </a:lnTo>
                      <a:lnTo>
                        <a:pt x="1906" y="197"/>
                      </a:lnTo>
                      <a:lnTo>
                        <a:pt x="1922" y="264"/>
                      </a:lnTo>
                      <a:lnTo>
                        <a:pt x="1933" y="342"/>
                      </a:lnTo>
                      <a:lnTo>
                        <a:pt x="1937" y="428"/>
                      </a:lnTo>
                      <a:lnTo>
                        <a:pt x="1933" y="525"/>
                      </a:lnTo>
                      <a:lnTo>
                        <a:pt x="1918" y="627"/>
                      </a:lnTo>
                      <a:lnTo>
                        <a:pt x="1889" y="739"/>
                      </a:lnTo>
                      <a:lnTo>
                        <a:pt x="1846" y="860"/>
                      </a:lnTo>
                      <a:lnTo>
                        <a:pt x="1784" y="986"/>
                      </a:lnTo>
                      <a:lnTo>
                        <a:pt x="1704" y="1120"/>
                      </a:lnTo>
                      <a:lnTo>
                        <a:pt x="1603" y="1261"/>
                      </a:lnTo>
                      <a:lnTo>
                        <a:pt x="1568" y="1311"/>
                      </a:lnTo>
                      <a:lnTo>
                        <a:pt x="1531" y="1358"/>
                      </a:lnTo>
                      <a:lnTo>
                        <a:pt x="1493" y="1401"/>
                      </a:lnTo>
                      <a:lnTo>
                        <a:pt x="1456" y="1444"/>
                      </a:lnTo>
                      <a:lnTo>
                        <a:pt x="1418" y="1482"/>
                      </a:lnTo>
                      <a:lnTo>
                        <a:pt x="1378" y="1520"/>
                      </a:lnTo>
                      <a:lnTo>
                        <a:pt x="1339" y="1554"/>
                      </a:lnTo>
                      <a:lnTo>
                        <a:pt x="1298" y="1588"/>
                      </a:lnTo>
                      <a:lnTo>
                        <a:pt x="1257" y="1618"/>
                      </a:lnTo>
                      <a:lnTo>
                        <a:pt x="1217" y="1648"/>
                      </a:lnTo>
                      <a:lnTo>
                        <a:pt x="1175" y="1674"/>
                      </a:lnTo>
                      <a:lnTo>
                        <a:pt x="1133" y="1699"/>
                      </a:lnTo>
                      <a:lnTo>
                        <a:pt x="1091" y="1723"/>
                      </a:lnTo>
                      <a:lnTo>
                        <a:pt x="1050" y="1746"/>
                      </a:lnTo>
                      <a:lnTo>
                        <a:pt x="1007" y="1766"/>
                      </a:lnTo>
                      <a:lnTo>
                        <a:pt x="964" y="1785"/>
                      </a:lnTo>
                      <a:lnTo>
                        <a:pt x="921" y="1803"/>
                      </a:lnTo>
                      <a:lnTo>
                        <a:pt x="878" y="1819"/>
                      </a:lnTo>
                      <a:lnTo>
                        <a:pt x="835" y="1836"/>
                      </a:lnTo>
                      <a:lnTo>
                        <a:pt x="791" y="1849"/>
                      </a:lnTo>
                      <a:lnTo>
                        <a:pt x="748" y="1863"/>
                      </a:lnTo>
                      <a:lnTo>
                        <a:pt x="704" y="1875"/>
                      </a:lnTo>
                      <a:lnTo>
                        <a:pt x="660" y="1887"/>
                      </a:lnTo>
                      <a:lnTo>
                        <a:pt x="617" y="1898"/>
                      </a:lnTo>
                      <a:lnTo>
                        <a:pt x="573" y="1907"/>
                      </a:lnTo>
                      <a:lnTo>
                        <a:pt x="530" y="1918"/>
                      </a:lnTo>
                      <a:lnTo>
                        <a:pt x="486" y="1928"/>
                      </a:lnTo>
                      <a:lnTo>
                        <a:pt x="443" y="1937"/>
                      </a:lnTo>
                      <a:lnTo>
                        <a:pt x="400" y="1945"/>
                      </a:lnTo>
                      <a:lnTo>
                        <a:pt x="357" y="1954"/>
                      </a:lnTo>
                      <a:lnTo>
                        <a:pt x="314" y="1962"/>
                      </a:lnTo>
                      <a:lnTo>
                        <a:pt x="272" y="1969"/>
                      </a:lnTo>
                      <a:lnTo>
                        <a:pt x="213" y="1991"/>
                      </a:lnTo>
                      <a:lnTo>
                        <a:pt x="161" y="2018"/>
                      </a:lnTo>
                      <a:lnTo>
                        <a:pt x="114" y="2045"/>
                      </a:lnTo>
                      <a:lnTo>
                        <a:pt x="76" y="2077"/>
                      </a:lnTo>
                      <a:lnTo>
                        <a:pt x="45" y="2111"/>
                      </a:lnTo>
                      <a:lnTo>
                        <a:pt x="22" y="2145"/>
                      </a:lnTo>
                      <a:lnTo>
                        <a:pt x="7" y="2180"/>
                      </a:lnTo>
                      <a:lnTo>
                        <a:pt x="0" y="2213"/>
                      </a:lnTo>
                      <a:lnTo>
                        <a:pt x="2" y="2247"/>
                      </a:lnTo>
                      <a:lnTo>
                        <a:pt x="14" y="2278"/>
                      </a:lnTo>
                      <a:lnTo>
                        <a:pt x="32" y="2307"/>
                      </a:lnTo>
                      <a:lnTo>
                        <a:pt x="61" y="2331"/>
                      </a:lnTo>
                      <a:lnTo>
                        <a:pt x="101" y="2352"/>
                      </a:lnTo>
                      <a:lnTo>
                        <a:pt x="149" y="2367"/>
                      </a:lnTo>
                      <a:lnTo>
                        <a:pt x="207" y="2378"/>
                      </a:lnTo>
                      <a:lnTo>
                        <a:pt x="277" y="2382"/>
                      </a:lnTo>
                      <a:lnTo>
                        <a:pt x="302" y="2384"/>
                      </a:lnTo>
                      <a:lnTo>
                        <a:pt x="329" y="2384"/>
                      </a:lnTo>
                      <a:lnTo>
                        <a:pt x="358" y="2380"/>
                      </a:lnTo>
                      <a:lnTo>
                        <a:pt x="388" y="2375"/>
                      </a:lnTo>
                      <a:lnTo>
                        <a:pt x="421" y="2366"/>
                      </a:lnTo>
                      <a:lnTo>
                        <a:pt x="452" y="2356"/>
                      </a:lnTo>
                      <a:lnTo>
                        <a:pt x="486" y="2344"/>
                      </a:lnTo>
                      <a:lnTo>
                        <a:pt x="521" y="2331"/>
                      </a:lnTo>
                      <a:lnTo>
                        <a:pt x="557" y="2313"/>
                      </a:lnTo>
                      <a:lnTo>
                        <a:pt x="593" y="2296"/>
                      </a:lnTo>
                      <a:lnTo>
                        <a:pt x="628" y="2277"/>
                      </a:lnTo>
                      <a:lnTo>
                        <a:pt x="666" y="2257"/>
                      </a:lnTo>
                      <a:lnTo>
                        <a:pt x="702" y="2235"/>
                      </a:lnTo>
                      <a:lnTo>
                        <a:pt x="739" y="2213"/>
                      </a:lnTo>
                      <a:lnTo>
                        <a:pt x="776" y="2190"/>
                      </a:lnTo>
                      <a:lnTo>
                        <a:pt x="812" y="2166"/>
                      </a:lnTo>
                      <a:lnTo>
                        <a:pt x="847" y="2142"/>
                      </a:lnTo>
                      <a:lnTo>
                        <a:pt x="883" y="2118"/>
                      </a:lnTo>
                      <a:lnTo>
                        <a:pt x="917" y="2093"/>
                      </a:lnTo>
                      <a:lnTo>
                        <a:pt x="951" y="2069"/>
                      </a:lnTo>
                      <a:lnTo>
                        <a:pt x="985" y="2044"/>
                      </a:lnTo>
                      <a:lnTo>
                        <a:pt x="1017" y="2020"/>
                      </a:lnTo>
                      <a:lnTo>
                        <a:pt x="1047" y="1996"/>
                      </a:lnTo>
                      <a:lnTo>
                        <a:pt x="1075" y="1975"/>
                      </a:lnTo>
                      <a:lnTo>
                        <a:pt x="1104" y="1952"/>
                      </a:lnTo>
                      <a:lnTo>
                        <a:pt x="1131" y="1931"/>
                      </a:lnTo>
                      <a:lnTo>
                        <a:pt x="1154" y="1911"/>
                      </a:lnTo>
                      <a:lnTo>
                        <a:pt x="1176" y="1892"/>
                      </a:lnTo>
                      <a:lnTo>
                        <a:pt x="1197" y="1875"/>
                      </a:lnTo>
                      <a:lnTo>
                        <a:pt x="1214" y="1860"/>
                      </a:lnTo>
                      <a:lnTo>
                        <a:pt x="1230" y="1847"/>
                      </a:lnTo>
                      <a:lnTo>
                        <a:pt x="1242" y="1835"/>
                      </a:lnTo>
                      <a:lnTo>
                        <a:pt x="1254" y="1825"/>
                      </a:lnTo>
                      <a:lnTo>
                        <a:pt x="1267" y="1813"/>
                      </a:lnTo>
                      <a:lnTo>
                        <a:pt x="1279" y="1800"/>
                      </a:lnTo>
                      <a:lnTo>
                        <a:pt x="1293" y="1785"/>
                      </a:lnTo>
                      <a:lnTo>
                        <a:pt x="1310" y="1771"/>
                      </a:lnTo>
                      <a:lnTo>
                        <a:pt x="1326" y="1753"/>
                      </a:lnTo>
                      <a:lnTo>
                        <a:pt x="1343" y="1734"/>
                      </a:lnTo>
                      <a:lnTo>
                        <a:pt x="1362" y="1715"/>
                      </a:lnTo>
                      <a:lnTo>
                        <a:pt x="1380" y="1696"/>
                      </a:lnTo>
                      <a:lnTo>
                        <a:pt x="1400" y="1674"/>
                      </a:lnTo>
                      <a:lnTo>
                        <a:pt x="1422" y="1653"/>
                      </a:lnTo>
                      <a:lnTo>
                        <a:pt x="1443" y="1631"/>
                      </a:lnTo>
                      <a:lnTo>
                        <a:pt x="1465" y="1610"/>
                      </a:lnTo>
                      <a:lnTo>
                        <a:pt x="1488" y="1588"/>
                      </a:lnTo>
                      <a:lnTo>
                        <a:pt x="1511" y="1565"/>
                      </a:lnTo>
                      <a:lnTo>
                        <a:pt x="1536" y="1542"/>
                      </a:lnTo>
                      <a:lnTo>
                        <a:pt x="1560" y="1521"/>
                      </a:lnTo>
                      <a:lnTo>
                        <a:pt x="1585" y="1498"/>
                      </a:lnTo>
                      <a:lnTo>
                        <a:pt x="1610" y="1478"/>
                      </a:lnTo>
                      <a:lnTo>
                        <a:pt x="1636" y="1457"/>
                      </a:lnTo>
                      <a:lnTo>
                        <a:pt x="1661" y="1438"/>
                      </a:lnTo>
                      <a:lnTo>
                        <a:pt x="1687" y="1419"/>
                      </a:lnTo>
                      <a:lnTo>
                        <a:pt x="1713" y="1401"/>
                      </a:lnTo>
                      <a:lnTo>
                        <a:pt x="1740" y="1382"/>
                      </a:lnTo>
                      <a:lnTo>
                        <a:pt x="1766" y="1366"/>
                      </a:lnTo>
                      <a:lnTo>
                        <a:pt x="1792" y="1352"/>
                      </a:lnTo>
                      <a:lnTo>
                        <a:pt x="1819" y="1339"/>
                      </a:lnTo>
                      <a:lnTo>
                        <a:pt x="1846" y="1327"/>
                      </a:lnTo>
                      <a:lnTo>
                        <a:pt x="1871" y="1318"/>
                      </a:lnTo>
                      <a:lnTo>
                        <a:pt x="1898" y="1309"/>
                      </a:lnTo>
                      <a:lnTo>
                        <a:pt x="1925" y="1303"/>
                      </a:lnTo>
                      <a:lnTo>
                        <a:pt x="1950" y="1299"/>
                      </a:lnTo>
                      <a:lnTo>
                        <a:pt x="1947" y="1277"/>
                      </a:lnTo>
                      <a:lnTo>
                        <a:pt x="1945" y="1256"/>
                      </a:lnTo>
                      <a:lnTo>
                        <a:pt x="1947" y="1231"/>
                      </a:lnTo>
                      <a:lnTo>
                        <a:pt x="1950" y="1205"/>
                      </a:lnTo>
                      <a:lnTo>
                        <a:pt x="1954" y="1177"/>
                      </a:lnTo>
                      <a:lnTo>
                        <a:pt x="1961" y="1150"/>
                      </a:lnTo>
                      <a:lnTo>
                        <a:pt x="1966" y="1120"/>
                      </a:lnTo>
                      <a:lnTo>
                        <a:pt x="1976" y="1091"/>
                      </a:lnTo>
                      <a:lnTo>
                        <a:pt x="1981" y="1063"/>
                      </a:lnTo>
                      <a:lnTo>
                        <a:pt x="1988" y="1020"/>
                      </a:lnTo>
                      <a:lnTo>
                        <a:pt x="1997" y="968"/>
                      </a:lnTo>
                      <a:lnTo>
                        <a:pt x="2005" y="904"/>
                      </a:lnTo>
                      <a:lnTo>
                        <a:pt x="2013" y="833"/>
                      </a:lnTo>
                      <a:lnTo>
                        <a:pt x="2017" y="755"/>
                      </a:lnTo>
                      <a:lnTo>
                        <a:pt x="2020" y="673"/>
                      </a:lnTo>
                      <a:lnTo>
                        <a:pt x="2020" y="588"/>
                      </a:lnTo>
                      <a:lnTo>
                        <a:pt x="2016" y="501"/>
                      </a:lnTo>
                      <a:lnTo>
                        <a:pt x="2007" y="414"/>
                      </a:lnTo>
                      <a:lnTo>
                        <a:pt x="1993" y="330"/>
                      </a:lnTo>
                      <a:lnTo>
                        <a:pt x="1972" y="250"/>
                      </a:lnTo>
                      <a:lnTo>
                        <a:pt x="1945" y="175"/>
                      </a:lnTo>
                      <a:lnTo>
                        <a:pt x="1911" y="106"/>
                      </a:lnTo>
                      <a:lnTo>
                        <a:pt x="1868" y="48"/>
                      </a:lnTo>
                      <a:lnTo>
                        <a:pt x="1816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2" name="Freeform 1276"/>
                <p:cNvSpPr>
                  <a:spLocks/>
                </p:cNvSpPr>
                <p:nvPr/>
              </p:nvSpPr>
              <p:spPr bwMode="auto">
                <a:xfrm>
                  <a:off x="4652" y="2936"/>
                  <a:ext cx="96" cy="323"/>
                </a:xfrm>
                <a:custGeom>
                  <a:avLst/>
                  <a:gdLst/>
                  <a:ahLst/>
                  <a:cxnLst>
                    <a:cxn ang="0">
                      <a:pos x="41" y="1290"/>
                    </a:cxn>
                    <a:cxn ang="0">
                      <a:pos x="40" y="1292"/>
                    </a:cxn>
                    <a:cxn ang="0">
                      <a:pos x="142" y="1150"/>
                    </a:cxn>
                    <a:cxn ang="0">
                      <a:pos x="222" y="1014"/>
                    </a:cxn>
                    <a:cxn ang="0">
                      <a:pos x="285" y="883"/>
                    </a:cxn>
                    <a:cxn ang="0">
                      <a:pos x="329" y="762"/>
                    </a:cxn>
                    <a:cxn ang="0">
                      <a:pos x="359" y="648"/>
                    </a:cxn>
                    <a:cxn ang="0">
                      <a:pos x="375" y="541"/>
                    </a:cxn>
                    <a:cxn ang="0">
                      <a:pos x="380" y="443"/>
                    </a:cxn>
                    <a:cxn ang="0">
                      <a:pos x="375" y="355"/>
                    </a:cxn>
                    <a:cxn ang="0">
                      <a:pos x="364" y="276"/>
                    </a:cxn>
                    <a:cxn ang="0">
                      <a:pos x="346" y="204"/>
                    </a:cxn>
                    <a:cxn ang="0">
                      <a:pos x="326" y="144"/>
                    </a:cxn>
                    <a:cxn ang="0">
                      <a:pos x="307" y="94"/>
                    </a:cxn>
                    <a:cxn ang="0">
                      <a:pos x="286" y="53"/>
                    </a:cxn>
                    <a:cxn ang="0">
                      <a:pos x="270" y="24"/>
                    </a:cxn>
                    <a:cxn ang="0">
                      <a:pos x="257" y="5"/>
                    </a:cxn>
                    <a:cxn ang="0">
                      <a:pos x="252" y="0"/>
                    </a:cxn>
                    <a:cxn ang="0">
                      <a:pos x="213" y="31"/>
                    </a:cxn>
                    <a:cxn ang="0">
                      <a:pos x="216" y="34"/>
                    </a:cxn>
                    <a:cxn ang="0">
                      <a:pos x="227" y="52"/>
                    </a:cxn>
                    <a:cxn ang="0">
                      <a:pos x="243" y="77"/>
                    </a:cxn>
                    <a:cxn ang="0">
                      <a:pos x="262" y="115"/>
                    </a:cxn>
                    <a:cxn ang="0">
                      <a:pos x="280" y="160"/>
                    </a:cxn>
                    <a:cxn ang="0">
                      <a:pos x="300" y="217"/>
                    </a:cxn>
                    <a:cxn ang="0">
                      <a:pos x="315" y="283"/>
                    </a:cxn>
                    <a:cxn ang="0">
                      <a:pos x="325" y="359"/>
                    </a:cxn>
                    <a:cxn ang="0">
                      <a:pos x="329" y="443"/>
                    </a:cxn>
                    <a:cxn ang="0">
                      <a:pos x="325" y="537"/>
                    </a:cxn>
                    <a:cxn ang="0">
                      <a:pos x="309" y="637"/>
                    </a:cxn>
                    <a:cxn ang="0">
                      <a:pos x="282" y="748"/>
                    </a:cxn>
                    <a:cxn ang="0">
                      <a:pos x="239" y="864"/>
                    </a:cxn>
                    <a:cxn ang="0">
                      <a:pos x="179" y="988"/>
                    </a:cxn>
                    <a:cxn ang="0">
                      <a:pos x="101" y="1122"/>
                    </a:cxn>
                    <a:cxn ang="0">
                      <a:pos x="2" y="1260"/>
                    </a:cxn>
                    <a:cxn ang="0">
                      <a:pos x="0" y="1261"/>
                    </a:cxn>
                    <a:cxn ang="0">
                      <a:pos x="41" y="1290"/>
                    </a:cxn>
                  </a:cxnLst>
                  <a:rect l="0" t="0" r="r" b="b"/>
                  <a:pathLst>
                    <a:path w="380" h="1292">
                      <a:moveTo>
                        <a:pt x="41" y="1290"/>
                      </a:moveTo>
                      <a:lnTo>
                        <a:pt x="40" y="1292"/>
                      </a:lnTo>
                      <a:lnTo>
                        <a:pt x="142" y="1150"/>
                      </a:lnTo>
                      <a:lnTo>
                        <a:pt x="222" y="1014"/>
                      </a:lnTo>
                      <a:lnTo>
                        <a:pt x="285" y="883"/>
                      </a:lnTo>
                      <a:lnTo>
                        <a:pt x="329" y="762"/>
                      </a:lnTo>
                      <a:lnTo>
                        <a:pt x="359" y="648"/>
                      </a:lnTo>
                      <a:lnTo>
                        <a:pt x="375" y="541"/>
                      </a:lnTo>
                      <a:lnTo>
                        <a:pt x="380" y="443"/>
                      </a:lnTo>
                      <a:lnTo>
                        <a:pt x="375" y="355"/>
                      </a:lnTo>
                      <a:lnTo>
                        <a:pt x="364" y="276"/>
                      </a:lnTo>
                      <a:lnTo>
                        <a:pt x="346" y="204"/>
                      </a:lnTo>
                      <a:lnTo>
                        <a:pt x="326" y="144"/>
                      </a:lnTo>
                      <a:lnTo>
                        <a:pt x="307" y="94"/>
                      </a:lnTo>
                      <a:lnTo>
                        <a:pt x="286" y="53"/>
                      </a:lnTo>
                      <a:lnTo>
                        <a:pt x="270" y="24"/>
                      </a:lnTo>
                      <a:lnTo>
                        <a:pt x="257" y="5"/>
                      </a:lnTo>
                      <a:lnTo>
                        <a:pt x="252" y="0"/>
                      </a:lnTo>
                      <a:lnTo>
                        <a:pt x="213" y="31"/>
                      </a:lnTo>
                      <a:lnTo>
                        <a:pt x="216" y="34"/>
                      </a:lnTo>
                      <a:lnTo>
                        <a:pt x="227" y="52"/>
                      </a:lnTo>
                      <a:lnTo>
                        <a:pt x="243" y="77"/>
                      </a:lnTo>
                      <a:lnTo>
                        <a:pt x="262" y="115"/>
                      </a:lnTo>
                      <a:lnTo>
                        <a:pt x="280" y="160"/>
                      </a:lnTo>
                      <a:lnTo>
                        <a:pt x="300" y="217"/>
                      </a:lnTo>
                      <a:lnTo>
                        <a:pt x="315" y="283"/>
                      </a:lnTo>
                      <a:lnTo>
                        <a:pt x="325" y="359"/>
                      </a:lnTo>
                      <a:lnTo>
                        <a:pt x="329" y="443"/>
                      </a:lnTo>
                      <a:lnTo>
                        <a:pt x="325" y="537"/>
                      </a:lnTo>
                      <a:lnTo>
                        <a:pt x="309" y="637"/>
                      </a:lnTo>
                      <a:lnTo>
                        <a:pt x="282" y="748"/>
                      </a:lnTo>
                      <a:lnTo>
                        <a:pt x="239" y="864"/>
                      </a:lnTo>
                      <a:lnTo>
                        <a:pt x="179" y="988"/>
                      </a:lnTo>
                      <a:lnTo>
                        <a:pt x="101" y="1122"/>
                      </a:lnTo>
                      <a:lnTo>
                        <a:pt x="2" y="1260"/>
                      </a:lnTo>
                      <a:lnTo>
                        <a:pt x="0" y="1261"/>
                      </a:lnTo>
                      <a:lnTo>
                        <a:pt x="41" y="129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3" name="Freeform 1277"/>
                <p:cNvSpPr>
                  <a:spLocks/>
                </p:cNvSpPr>
                <p:nvPr/>
              </p:nvSpPr>
              <p:spPr bwMode="auto">
                <a:xfrm>
                  <a:off x="4323" y="3251"/>
                  <a:ext cx="340" cy="188"/>
                </a:xfrm>
                <a:custGeom>
                  <a:avLst/>
                  <a:gdLst/>
                  <a:ahLst/>
                  <a:cxnLst>
                    <a:cxn ang="0">
                      <a:pos x="11" y="749"/>
                    </a:cxn>
                    <a:cxn ang="0">
                      <a:pos x="95" y="733"/>
                    </a:cxn>
                    <a:cxn ang="0">
                      <a:pos x="181" y="716"/>
                    </a:cxn>
                    <a:cxn ang="0">
                      <a:pos x="271" y="698"/>
                    </a:cxn>
                    <a:cxn ang="0">
                      <a:pos x="357" y="677"/>
                    </a:cxn>
                    <a:cxn ang="0">
                      <a:pos x="445" y="655"/>
                    </a:cxn>
                    <a:cxn ang="0">
                      <a:pos x="533" y="627"/>
                    </a:cxn>
                    <a:cxn ang="0">
                      <a:pos x="621" y="598"/>
                    </a:cxn>
                    <a:cxn ang="0">
                      <a:pos x="708" y="564"/>
                    </a:cxn>
                    <a:cxn ang="0">
                      <a:pos x="795" y="522"/>
                    </a:cxn>
                    <a:cxn ang="0">
                      <a:pos x="881" y="476"/>
                    </a:cxn>
                    <a:cxn ang="0">
                      <a:pos x="965" y="422"/>
                    </a:cxn>
                    <a:cxn ang="0">
                      <a:pos x="1048" y="361"/>
                    </a:cxn>
                    <a:cxn ang="0">
                      <a:pos x="1129" y="293"/>
                    </a:cxn>
                    <a:cxn ang="0">
                      <a:pos x="1208" y="215"/>
                    </a:cxn>
                    <a:cxn ang="0">
                      <a:pos x="1286" y="129"/>
                    </a:cxn>
                    <a:cxn ang="0">
                      <a:pos x="1359" y="29"/>
                    </a:cxn>
                    <a:cxn ang="0">
                      <a:pos x="1284" y="48"/>
                    </a:cxn>
                    <a:cxn ang="0">
                      <a:pos x="1209" y="139"/>
                    </a:cxn>
                    <a:cxn ang="0">
                      <a:pos x="1134" y="218"/>
                    </a:cxn>
                    <a:cxn ang="0">
                      <a:pos x="1057" y="289"/>
                    </a:cxn>
                    <a:cxn ang="0">
                      <a:pos x="977" y="351"/>
                    </a:cxn>
                    <a:cxn ang="0">
                      <a:pos x="898" y="406"/>
                    </a:cxn>
                    <a:cxn ang="0">
                      <a:pos x="816" y="456"/>
                    </a:cxn>
                    <a:cxn ang="0">
                      <a:pos x="731" y="497"/>
                    </a:cxn>
                    <a:cxn ang="0">
                      <a:pos x="647" y="533"/>
                    </a:cxn>
                    <a:cxn ang="0">
                      <a:pos x="563" y="565"/>
                    </a:cxn>
                    <a:cxn ang="0">
                      <a:pos x="476" y="592"/>
                    </a:cxn>
                    <a:cxn ang="0">
                      <a:pos x="389" y="616"/>
                    </a:cxn>
                    <a:cxn ang="0">
                      <a:pos x="303" y="638"/>
                    </a:cxn>
                    <a:cxn ang="0">
                      <a:pos x="217" y="657"/>
                    </a:cxn>
                    <a:cxn ang="0">
                      <a:pos x="130" y="674"/>
                    </a:cxn>
                    <a:cxn ang="0">
                      <a:pos x="44" y="691"/>
                    </a:cxn>
                    <a:cxn ang="0">
                      <a:pos x="0" y="699"/>
                    </a:cxn>
                  </a:cxnLst>
                  <a:rect l="0" t="0" r="r" b="b"/>
                  <a:pathLst>
                    <a:path w="1359" h="749">
                      <a:moveTo>
                        <a:pt x="13" y="748"/>
                      </a:moveTo>
                      <a:lnTo>
                        <a:pt x="11" y="749"/>
                      </a:lnTo>
                      <a:lnTo>
                        <a:pt x="53" y="741"/>
                      </a:lnTo>
                      <a:lnTo>
                        <a:pt x="95" y="733"/>
                      </a:lnTo>
                      <a:lnTo>
                        <a:pt x="138" y="723"/>
                      </a:lnTo>
                      <a:lnTo>
                        <a:pt x="181" y="716"/>
                      </a:lnTo>
                      <a:lnTo>
                        <a:pt x="224" y="708"/>
                      </a:lnTo>
                      <a:lnTo>
                        <a:pt x="271" y="698"/>
                      </a:lnTo>
                      <a:lnTo>
                        <a:pt x="314" y="687"/>
                      </a:lnTo>
                      <a:lnTo>
                        <a:pt x="357" y="677"/>
                      </a:lnTo>
                      <a:lnTo>
                        <a:pt x="401" y="666"/>
                      </a:lnTo>
                      <a:lnTo>
                        <a:pt x="445" y="655"/>
                      </a:lnTo>
                      <a:lnTo>
                        <a:pt x="490" y="641"/>
                      </a:lnTo>
                      <a:lnTo>
                        <a:pt x="533" y="627"/>
                      </a:lnTo>
                      <a:lnTo>
                        <a:pt x="576" y="614"/>
                      </a:lnTo>
                      <a:lnTo>
                        <a:pt x="621" y="598"/>
                      </a:lnTo>
                      <a:lnTo>
                        <a:pt x="665" y="582"/>
                      </a:lnTo>
                      <a:lnTo>
                        <a:pt x="708" y="564"/>
                      </a:lnTo>
                      <a:lnTo>
                        <a:pt x="752" y="544"/>
                      </a:lnTo>
                      <a:lnTo>
                        <a:pt x="795" y="522"/>
                      </a:lnTo>
                      <a:lnTo>
                        <a:pt x="838" y="500"/>
                      </a:lnTo>
                      <a:lnTo>
                        <a:pt x="881" y="476"/>
                      </a:lnTo>
                      <a:lnTo>
                        <a:pt x="923" y="451"/>
                      </a:lnTo>
                      <a:lnTo>
                        <a:pt x="965" y="422"/>
                      </a:lnTo>
                      <a:lnTo>
                        <a:pt x="1006" y="394"/>
                      </a:lnTo>
                      <a:lnTo>
                        <a:pt x="1048" y="361"/>
                      </a:lnTo>
                      <a:lnTo>
                        <a:pt x="1089" y="328"/>
                      </a:lnTo>
                      <a:lnTo>
                        <a:pt x="1129" y="293"/>
                      </a:lnTo>
                      <a:lnTo>
                        <a:pt x="1169" y="254"/>
                      </a:lnTo>
                      <a:lnTo>
                        <a:pt x="1208" y="215"/>
                      </a:lnTo>
                      <a:lnTo>
                        <a:pt x="1246" y="173"/>
                      </a:lnTo>
                      <a:lnTo>
                        <a:pt x="1286" y="129"/>
                      </a:lnTo>
                      <a:lnTo>
                        <a:pt x="1323" y="80"/>
                      </a:lnTo>
                      <a:lnTo>
                        <a:pt x="1359" y="29"/>
                      </a:lnTo>
                      <a:lnTo>
                        <a:pt x="1318" y="0"/>
                      </a:lnTo>
                      <a:lnTo>
                        <a:pt x="1284" y="48"/>
                      </a:lnTo>
                      <a:lnTo>
                        <a:pt x="1246" y="95"/>
                      </a:lnTo>
                      <a:lnTo>
                        <a:pt x="1209" y="139"/>
                      </a:lnTo>
                      <a:lnTo>
                        <a:pt x="1173" y="180"/>
                      </a:lnTo>
                      <a:lnTo>
                        <a:pt x="1134" y="218"/>
                      </a:lnTo>
                      <a:lnTo>
                        <a:pt x="1097" y="255"/>
                      </a:lnTo>
                      <a:lnTo>
                        <a:pt x="1057" y="289"/>
                      </a:lnTo>
                      <a:lnTo>
                        <a:pt x="1018" y="321"/>
                      </a:lnTo>
                      <a:lnTo>
                        <a:pt x="977" y="351"/>
                      </a:lnTo>
                      <a:lnTo>
                        <a:pt x="938" y="381"/>
                      </a:lnTo>
                      <a:lnTo>
                        <a:pt x="898" y="406"/>
                      </a:lnTo>
                      <a:lnTo>
                        <a:pt x="857" y="432"/>
                      </a:lnTo>
                      <a:lnTo>
                        <a:pt x="816" y="456"/>
                      </a:lnTo>
                      <a:lnTo>
                        <a:pt x="773" y="476"/>
                      </a:lnTo>
                      <a:lnTo>
                        <a:pt x="731" y="497"/>
                      </a:lnTo>
                      <a:lnTo>
                        <a:pt x="690" y="515"/>
                      </a:lnTo>
                      <a:lnTo>
                        <a:pt x="647" y="533"/>
                      </a:lnTo>
                      <a:lnTo>
                        <a:pt x="605" y="550"/>
                      </a:lnTo>
                      <a:lnTo>
                        <a:pt x="563" y="565"/>
                      </a:lnTo>
                      <a:lnTo>
                        <a:pt x="518" y="579"/>
                      </a:lnTo>
                      <a:lnTo>
                        <a:pt x="476" y="592"/>
                      </a:lnTo>
                      <a:lnTo>
                        <a:pt x="432" y="604"/>
                      </a:lnTo>
                      <a:lnTo>
                        <a:pt x="389" y="616"/>
                      </a:lnTo>
                      <a:lnTo>
                        <a:pt x="347" y="627"/>
                      </a:lnTo>
                      <a:lnTo>
                        <a:pt x="303" y="638"/>
                      </a:lnTo>
                      <a:lnTo>
                        <a:pt x="260" y="647"/>
                      </a:lnTo>
                      <a:lnTo>
                        <a:pt x="217" y="657"/>
                      </a:lnTo>
                      <a:lnTo>
                        <a:pt x="173" y="665"/>
                      </a:lnTo>
                      <a:lnTo>
                        <a:pt x="130" y="674"/>
                      </a:lnTo>
                      <a:lnTo>
                        <a:pt x="87" y="682"/>
                      </a:lnTo>
                      <a:lnTo>
                        <a:pt x="44" y="691"/>
                      </a:lnTo>
                      <a:lnTo>
                        <a:pt x="3" y="699"/>
                      </a:lnTo>
                      <a:lnTo>
                        <a:pt x="0" y="699"/>
                      </a:lnTo>
                      <a:lnTo>
                        <a:pt x="13" y="7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4" name="Freeform 1278"/>
                <p:cNvSpPr>
                  <a:spLocks/>
                </p:cNvSpPr>
                <p:nvPr/>
              </p:nvSpPr>
              <p:spPr bwMode="auto">
                <a:xfrm>
                  <a:off x="4251" y="3426"/>
                  <a:ext cx="77" cy="116"/>
                </a:xfrm>
                <a:custGeom>
                  <a:avLst/>
                  <a:gdLst/>
                  <a:ahLst/>
                  <a:cxnLst>
                    <a:cxn ang="0">
                      <a:pos x="305" y="411"/>
                    </a:cxn>
                    <a:cxn ang="0">
                      <a:pos x="302" y="409"/>
                    </a:cxn>
                    <a:cxn ang="0">
                      <a:pos x="235" y="408"/>
                    </a:cxn>
                    <a:cxn ang="0">
                      <a:pos x="180" y="397"/>
                    </a:cxn>
                    <a:cxn ang="0">
                      <a:pos x="134" y="383"/>
                    </a:cxn>
                    <a:cxn ang="0">
                      <a:pos x="99" y="365"/>
                    </a:cxn>
                    <a:cxn ang="0">
                      <a:pos x="76" y="344"/>
                    </a:cxn>
                    <a:cxn ang="0">
                      <a:pos x="61" y="321"/>
                    </a:cxn>
                    <a:cxn ang="0">
                      <a:pos x="51" y="296"/>
                    </a:cxn>
                    <a:cxn ang="0">
                      <a:pos x="49" y="269"/>
                    </a:cxn>
                    <a:cxn ang="0">
                      <a:pos x="56" y="243"/>
                    </a:cxn>
                    <a:cxn ang="0">
                      <a:pos x="69" y="213"/>
                    </a:cxn>
                    <a:cxn ang="0">
                      <a:pos x="90" y="181"/>
                    </a:cxn>
                    <a:cxn ang="0">
                      <a:pos x="117" y="151"/>
                    </a:cxn>
                    <a:cxn ang="0">
                      <a:pos x="153" y="122"/>
                    </a:cxn>
                    <a:cxn ang="0">
                      <a:pos x="196" y="94"/>
                    </a:cxn>
                    <a:cxn ang="0">
                      <a:pos x="246" y="71"/>
                    </a:cxn>
                    <a:cxn ang="0">
                      <a:pos x="303" y="49"/>
                    </a:cxn>
                    <a:cxn ang="0">
                      <a:pos x="290" y="0"/>
                    </a:cxn>
                    <a:cxn ang="0">
                      <a:pos x="228" y="22"/>
                    </a:cxn>
                    <a:cxn ang="0">
                      <a:pos x="174" y="50"/>
                    </a:cxn>
                    <a:cxn ang="0">
                      <a:pos x="126" y="79"/>
                    </a:cxn>
                    <a:cxn ang="0">
                      <a:pos x="85" y="113"/>
                    </a:cxn>
                    <a:cxn ang="0">
                      <a:pos x="50" y="150"/>
                    </a:cxn>
                    <a:cxn ang="0">
                      <a:pos x="26" y="187"/>
                    </a:cxn>
                    <a:cxn ang="0">
                      <a:pos x="8" y="226"/>
                    </a:cxn>
                    <a:cxn ang="0">
                      <a:pos x="0" y="267"/>
                    </a:cxn>
                    <a:cxn ang="0">
                      <a:pos x="3" y="307"/>
                    </a:cxn>
                    <a:cxn ang="0">
                      <a:pos x="15" y="345"/>
                    </a:cxn>
                    <a:cxn ang="0">
                      <a:pos x="40" y="380"/>
                    </a:cxn>
                    <a:cxn ang="0">
                      <a:pos x="73" y="407"/>
                    </a:cxn>
                    <a:cxn ang="0">
                      <a:pos x="116" y="431"/>
                    </a:cxn>
                    <a:cxn ang="0">
                      <a:pos x="170" y="447"/>
                    </a:cxn>
                    <a:cxn ang="0">
                      <a:pos x="230" y="458"/>
                    </a:cxn>
                    <a:cxn ang="0">
                      <a:pos x="302" y="463"/>
                    </a:cxn>
                    <a:cxn ang="0">
                      <a:pos x="298" y="462"/>
                    </a:cxn>
                    <a:cxn ang="0">
                      <a:pos x="305" y="411"/>
                    </a:cxn>
                  </a:cxnLst>
                  <a:rect l="0" t="0" r="r" b="b"/>
                  <a:pathLst>
                    <a:path w="305" h="463">
                      <a:moveTo>
                        <a:pt x="305" y="411"/>
                      </a:moveTo>
                      <a:lnTo>
                        <a:pt x="302" y="409"/>
                      </a:lnTo>
                      <a:lnTo>
                        <a:pt x="235" y="408"/>
                      </a:lnTo>
                      <a:lnTo>
                        <a:pt x="180" y="397"/>
                      </a:lnTo>
                      <a:lnTo>
                        <a:pt x="134" y="383"/>
                      </a:lnTo>
                      <a:lnTo>
                        <a:pt x="99" y="365"/>
                      </a:lnTo>
                      <a:lnTo>
                        <a:pt x="76" y="344"/>
                      </a:lnTo>
                      <a:lnTo>
                        <a:pt x="61" y="321"/>
                      </a:lnTo>
                      <a:lnTo>
                        <a:pt x="51" y="296"/>
                      </a:lnTo>
                      <a:lnTo>
                        <a:pt x="49" y="269"/>
                      </a:lnTo>
                      <a:lnTo>
                        <a:pt x="56" y="243"/>
                      </a:lnTo>
                      <a:lnTo>
                        <a:pt x="69" y="213"/>
                      </a:lnTo>
                      <a:lnTo>
                        <a:pt x="90" y="181"/>
                      </a:lnTo>
                      <a:lnTo>
                        <a:pt x="117" y="151"/>
                      </a:lnTo>
                      <a:lnTo>
                        <a:pt x="153" y="122"/>
                      </a:lnTo>
                      <a:lnTo>
                        <a:pt x="196" y="94"/>
                      </a:lnTo>
                      <a:lnTo>
                        <a:pt x="246" y="71"/>
                      </a:lnTo>
                      <a:lnTo>
                        <a:pt x="303" y="49"/>
                      </a:lnTo>
                      <a:lnTo>
                        <a:pt x="290" y="0"/>
                      </a:lnTo>
                      <a:lnTo>
                        <a:pt x="228" y="22"/>
                      </a:lnTo>
                      <a:lnTo>
                        <a:pt x="174" y="50"/>
                      </a:lnTo>
                      <a:lnTo>
                        <a:pt x="126" y="79"/>
                      </a:lnTo>
                      <a:lnTo>
                        <a:pt x="85" y="113"/>
                      </a:lnTo>
                      <a:lnTo>
                        <a:pt x="50" y="150"/>
                      </a:lnTo>
                      <a:lnTo>
                        <a:pt x="26" y="187"/>
                      </a:lnTo>
                      <a:lnTo>
                        <a:pt x="8" y="226"/>
                      </a:lnTo>
                      <a:lnTo>
                        <a:pt x="0" y="267"/>
                      </a:lnTo>
                      <a:lnTo>
                        <a:pt x="3" y="307"/>
                      </a:lnTo>
                      <a:lnTo>
                        <a:pt x="15" y="345"/>
                      </a:lnTo>
                      <a:lnTo>
                        <a:pt x="40" y="380"/>
                      </a:lnTo>
                      <a:lnTo>
                        <a:pt x="73" y="407"/>
                      </a:lnTo>
                      <a:lnTo>
                        <a:pt x="116" y="431"/>
                      </a:lnTo>
                      <a:lnTo>
                        <a:pt x="170" y="447"/>
                      </a:lnTo>
                      <a:lnTo>
                        <a:pt x="230" y="458"/>
                      </a:lnTo>
                      <a:lnTo>
                        <a:pt x="302" y="463"/>
                      </a:lnTo>
                      <a:lnTo>
                        <a:pt x="298" y="462"/>
                      </a:lnTo>
                      <a:lnTo>
                        <a:pt x="305" y="4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5" name="Freeform 1279"/>
                <p:cNvSpPr>
                  <a:spLocks/>
                </p:cNvSpPr>
                <p:nvPr/>
              </p:nvSpPr>
              <p:spPr bwMode="auto">
                <a:xfrm>
                  <a:off x="4326" y="3393"/>
                  <a:ext cx="246" cy="149"/>
                </a:xfrm>
                <a:custGeom>
                  <a:avLst/>
                  <a:gdLst/>
                  <a:ahLst/>
                  <a:cxnLst>
                    <a:cxn ang="0">
                      <a:pos x="954" y="1"/>
                    </a:cxn>
                    <a:cxn ang="0">
                      <a:pos x="925" y="26"/>
                    </a:cxn>
                    <a:cxn ang="0">
                      <a:pos x="888" y="58"/>
                    </a:cxn>
                    <a:cxn ang="0">
                      <a:pos x="842" y="96"/>
                    </a:cxn>
                    <a:cxn ang="0">
                      <a:pos x="787" y="140"/>
                    </a:cxn>
                    <a:cxn ang="0">
                      <a:pos x="728" y="185"/>
                    </a:cxn>
                    <a:cxn ang="0">
                      <a:pos x="664" y="233"/>
                    </a:cxn>
                    <a:cxn ang="0">
                      <a:pos x="596" y="281"/>
                    </a:cxn>
                    <a:cxn ang="0">
                      <a:pos x="525" y="330"/>
                    </a:cxn>
                    <a:cxn ang="0">
                      <a:pos x="453" y="376"/>
                    </a:cxn>
                    <a:cxn ang="0">
                      <a:pos x="380" y="419"/>
                    </a:cxn>
                    <a:cxn ang="0">
                      <a:pos x="309" y="458"/>
                    </a:cxn>
                    <a:cxn ang="0">
                      <a:pos x="238" y="492"/>
                    </a:cxn>
                    <a:cxn ang="0">
                      <a:pos x="171" y="517"/>
                    </a:cxn>
                    <a:cxn ang="0">
                      <a:pos x="111" y="535"/>
                    </a:cxn>
                    <a:cxn ang="0">
                      <a:pos x="55" y="543"/>
                    </a:cxn>
                    <a:cxn ang="0">
                      <a:pos x="7" y="541"/>
                    </a:cxn>
                    <a:cxn ang="0">
                      <a:pos x="29" y="594"/>
                    </a:cxn>
                    <a:cxn ang="0">
                      <a:pos x="87" y="590"/>
                    </a:cxn>
                    <a:cxn ang="0">
                      <a:pos x="154" y="576"/>
                    </a:cxn>
                    <a:cxn ang="0">
                      <a:pos x="221" y="552"/>
                    </a:cxn>
                    <a:cxn ang="0">
                      <a:pos x="294" y="520"/>
                    </a:cxn>
                    <a:cxn ang="0">
                      <a:pos x="366" y="485"/>
                    </a:cxn>
                    <a:cxn ang="0">
                      <a:pos x="440" y="443"/>
                    </a:cxn>
                    <a:cxn ang="0">
                      <a:pos x="516" y="397"/>
                    </a:cxn>
                    <a:cxn ang="0">
                      <a:pos x="586" y="348"/>
                    </a:cxn>
                    <a:cxn ang="0">
                      <a:pos x="658" y="299"/>
                    </a:cxn>
                    <a:cxn ang="0">
                      <a:pos x="726" y="250"/>
                    </a:cxn>
                    <a:cxn ang="0">
                      <a:pos x="789" y="202"/>
                    </a:cxn>
                    <a:cxn ang="0">
                      <a:pos x="846" y="158"/>
                    </a:cxn>
                    <a:cxn ang="0">
                      <a:pos x="896" y="116"/>
                    </a:cxn>
                    <a:cxn ang="0">
                      <a:pos x="940" y="80"/>
                    </a:cxn>
                    <a:cxn ang="0">
                      <a:pos x="973" y="50"/>
                    </a:cxn>
                    <a:cxn ang="0">
                      <a:pos x="954" y="0"/>
                    </a:cxn>
                  </a:cxnLst>
                  <a:rect l="0" t="0" r="r" b="b"/>
                  <a:pathLst>
                    <a:path w="987" h="594">
                      <a:moveTo>
                        <a:pt x="954" y="0"/>
                      </a:moveTo>
                      <a:lnTo>
                        <a:pt x="954" y="1"/>
                      </a:lnTo>
                      <a:lnTo>
                        <a:pt x="940" y="13"/>
                      </a:lnTo>
                      <a:lnTo>
                        <a:pt x="925" y="26"/>
                      </a:lnTo>
                      <a:lnTo>
                        <a:pt x="908" y="41"/>
                      </a:lnTo>
                      <a:lnTo>
                        <a:pt x="888" y="58"/>
                      </a:lnTo>
                      <a:lnTo>
                        <a:pt x="865" y="77"/>
                      </a:lnTo>
                      <a:lnTo>
                        <a:pt x="842" y="96"/>
                      </a:lnTo>
                      <a:lnTo>
                        <a:pt x="815" y="117"/>
                      </a:lnTo>
                      <a:lnTo>
                        <a:pt x="787" y="140"/>
                      </a:lnTo>
                      <a:lnTo>
                        <a:pt x="759" y="161"/>
                      </a:lnTo>
                      <a:lnTo>
                        <a:pt x="728" y="185"/>
                      </a:lnTo>
                      <a:lnTo>
                        <a:pt x="698" y="209"/>
                      </a:lnTo>
                      <a:lnTo>
                        <a:pt x="664" y="233"/>
                      </a:lnTo>
                      <a:lnTo>
                        <a:pt x="630" y="256"/>
                      </a:lnTo>
                      <a:lnTo>
                        <a:pt x="596" y="281"/>
                      </a:lnTo>
                      <a:lnTo>
                        <a:pt x="561" y="305"/>
                      </a:lnTo>
                      <a:lnTo>
                        <a:pt x="525" y="330"/>
                      </a:lnTo>
                      <a:lnTo>
                        <a:pt x="489" y="354"/>
                      </a:lnTo>
                      <a:lnTo>
                        <a:pt x="453" y="376"/>
                      </a:lnTo>
                      <a:lnTo>
                        <a:pt x="416" y="398"/>
                      </a:lnTo>
                      <a:lnTo>
                        <a:pt x="380" y="419"/>
                      </a:lnTo>
                      <a:lnTo>
                        <a:pt x="344" y="441"/>
                      </a:lnTo>
                      <a:lnTo>
                        <a:pt x="309" y="458"/>
                      </a:lnTo>
                      <a:lnTo>
                        <a:pt x="273" y="475"/>
                      </a:lnTo>
                      <a:lnTo>
                        <a:pt x="238" y="492"/>
                      </a:lnTo>
                      <a:lnTo>
                        <a:pt x="205" y="505"/>
                      </a:lnTo>
                      <a:lnTo>
                        <a:pt x="171" y="517"/>
                      </a:lnTo>
                      <a:lnTo>
                        <a:pt x="141" y="527"/>
                      </a:lnTo>
                      <a:lnTo>
                        <a:pt x="111" y="535"/>
                      </a:lnTo>
                      <a:lnTo>
                        <a:pt x="82" y="539"/>
                      </a:lnTo>
                      <a:lnTo>
                        <a:pt x="55" y="543"/>
                      </a:lnTo>
                      <a:lnTo>
                        <a:pt x="29" y="543"/>
                      </a:lnTo>
                      <a:lnTo>
                        <a:pt x="7" y="541"/>
                      </a:lnTo>
                      <a:lnTo>
                        <a:pt x="0" y="592"/>
                      </a:lnTo>
                      <a:lnTo>
                        <a:pt x="29" y="594"/>
                      </a:lnTo>
                      <a:lnTo>
                        <a:pt x="57" y="594"/>
                      </a:lnTo>
                      <a:lnTo>
                        <a:pt x="87" y="590"/>
                      </a:lnTo>
                      <a:lnTo>
                        <a:pt x="121" y="585"/>
                      </a:lnTo>
                      <a:lnTo>
                        <a:pt x="154" y="576"/>
                      </a:lnTo>
                      <a:lnTo>
                        <a:pt x="187" y="565"/>
                      </a:lnTo>
                      <a:lnTo>
                        <a:pt x="221" y="552"/>
                      </a:lnTo>
                      <a:lnTo>
                        <a:pt x="257" y="538"/>
                      </a:lnTo>
                      <a:lnTo>
                        <a:pt x="294" y="520"/>
                      </a:lnTo>
                      <a:lnTo>
                        <a:pt x="329" y="505"/>
                      </a:lnTo>
                      <a:lnTo>
                        <a:pt x="366" y="485"/>
                      </a:lnTo>
                      <a:lnTo>
                        <a:pt x="404" y="463"/>
                      </a:lnTo>
                      <a:lnTo>
                        <a:pt x="440" y="443"/>
                      </a:lnTo>
                      <a:lnTo>
                        <a:pt x="477" y="420"/>
                      </a:lnTo>
                      <a:lnTo>
                        <a:pt x="516" y="397"/>
                      </a:lnTo>
                      <a:lnTo>
                        <a:pt x="552" y="373"/>
                      </a:lnTo>
                      <a:lnTo>
                        <a:pt x="586" y="348"/>
                      </a:lnTo>
                      <a:lnTo>
                        <a:pt x="624" y="324"/>
                      </a:lnTo>
                      <a:lnTo>
                        <a:pt x="658" y="299"/>
                      </a:lnTo>
                      <a:lnTo>
                        <a:pt x="692" y="274"/>
                      </a:lnTo>
                      <a:lnTo>
                        <a:pt x="726" y="250"/>
                      </a:lnTo>
                      <a:lnTo>
                        <a:pt x="759" y="225"/>
                      </a:lnTo>
                      <a:lnTo>
                        <a:pt x="789" y="202"/>
                      </a:lnTo>
                      <a:lnTo>
                        <a:pt x="818" y="179"/>
                      </a:lnTo>
                      <a:lnTo>
                        <a:pt x="846" y="158"/>
                      </a:lnTo>
                      <a:lnTo>
                        <a:pt x="873" y="136"/>
                      </a:lnTo>
                      <a:lnTo>
                        <a:pt x="896" y="116"/>
                      </a:lnTo>
                      <a:lnTo>
                        <a:pt x="918" y="97"/>
                      </a:lnTo>
                      <a:lnTo>
                        <a:pt x="940" y="80"/>
                      </a:lnTo>
                      <a:lnTo>
                        <a:pt x="958" y="64"/>
                      </a:lnTo>
                      <a:lnTo>
                        <a:pt x="973" y="50"/>
                      </a:lnTo>
                      <a:lnTo>
                        <a:pt x="987" y="39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6" name="Freeform 1280"/>
                <p:cNvSpPr>
                  <a:spLocks/>
                </p:cNvSpPr>
                <p:nvPr/>
              </p:nvSpPr>
              <p:spPr bwMode="auto">
                <a:xfrm>
                  <a:off x="4564" y="3258"/>
                  <a:ext cx="187" cy="145"/>
                </a:xfrm>
                <a:custGeom>
                  <a:avLst/>
                  <a:gdLst/>
                  <a:ahLst/>
                  <a:cxnLst>
                    <a:cxn ang="0">
                      <a:pos x="721" y="0"/>
                    </a:cxn>
                    <a:cxn ang="0">
                      <a:pos x="664" y="10"/>
                    </a:cxn>
                    <a:cxn ang="0">
                      <a:pos x="611" y="29"/>
                    </a:cxn>
                    <a:cxn ang="0">
                      <a:pos x="554" y="54"/>
                    </a:cxn>
                    <a:cxn ang="0">
                      <a:pos x="500" y="86"/>
                    </a:cxn>
                    <a:cxn ang="0">
                      <a:pos x="446" y="123"/>
                    </a:cxn>
                    <a:cxn ang="0">
                      <a:pos x="394" y="164"/>
                    </a:cxn>
                    <a:cxn ang="0">
                      <a:pos x="341" y="205"/>
                    </a:cxn>
                    <a:cxn ang="0">
                      <a:pos x="293" y="250"/>
                    </a:cxn>
                    <a:cxn ang="0">
                      <a:pos x="245" y="294"/>
                    </a:cxn>
                    <a:cxn ang="0">
                      <a:pos x="199" y="340"/>
                    </a:cxn>
                    <a:cxn ang="0">
                      <a:pos x="156" y="382"/>
                    </a:cxn>
                    <a:cxn ang="0">
                      <a:pos x="117" y="424"/>
                    </a:cxn>
                    <a:cxn ang="0">
                      <a:pos x="81" y="461"/>
                    </a:cxn>
                    <a:cxn ang="0">
                      <a:pos x="49" y="493"/>
                    </a:cxn>
                    <a:cxn ang="0">
                      <a:pos x="22" y="522"/>
                    </a:cxn>
                    <a:cxn ang="0">
                      <a:pos x="0" y="541"/>
                    </a:cxn>
                    <a:cxn ang="0">
                      <a:pos x="43" y="570"/>
                    </a:cxn>
                    <a:cxn ang="0">
                      <a:pos x="70" y="544"/>
                    </a:cxn>
                    <a:cxn ang="0">
                      <a:pos x="100" y="513"/>
                    </a:cxn>
                    <a:cxn ang="0">
                      <a:pos x="134" y="478"/>
                    </a:cxn>
                    <a:cxn ang="0">
                      <a:pos x="172" y="440"/>
                    </a:cxn>
                    <a:cxn ang="0">
                      <a:pos x="213" y="397"/>
                    </a:cxn>
                    <a:cxn ang="0">
                      <a:pos x="255" y="355"/>
                    </a:cxn>
                    <a:cxn ang="0">
                      <a:pos x="301" y="310"/>
                    </a:cxn>
                    <a:cxn ang="0">
                      <a:pos x="349" y="266"/>
                    </a:cxn>
                    <a:cxn ang="0">
                      <a:pos x="398" y="224"/>
                    </a:cxn>
                    <a:cxn ang="0">
                      <a:pos x="448" y="184"/>
                    </a:cxn>
                    <a:cxn ang="0">
                      <a:pos x="500" y="147"/>
                    </a:cxn>
                    <a:cxn ang="0">
                      <a:pos x="551" y="115"/>
                    </a:cxn>
                    <a:cxn ang="0">
                      <a:pos x="602" y="88"/>
                    </a:cxn>
                    <a:cxn ang="0">
                      <a:pos x="652" y="67"/>
                    </a:cxn>
                    <a:cxn ang="0">
                      <a:pos x="701" y="54"/>
                    </a:cxn>
                    <a:cxn ang="0">
                      <a:pos x="747" y="20"/>
                    </a:cxn>
                    <a:cxn ang="0">
                      <a:pos x="752" y="47"/>
                    </a:cxn>
                    <a:cxn ang="0">
                      <a:pos x="698" y="29"/>
                    </a:cxn>
                  </a:cxnLst>
                  <a:rect l="0" t="0" r="r" b="b"/>
                  <a:pathLst>
                    <a:path w="752" h="580">
                      <a:moveTo>
                        <a:pt x="698" y="29"/>
                      </a:moveTo>
                      <a:lnTo>
                        <a:pt x="721" y="0"/>
                      </a:lnTo>
                      <a:lnTo>
                        <a:pt x="693" y="3"/>
                      </a:lnTo>
                      <a:lnTo>
                        <a:pt x="664" y="10"/>
                      </a:lnTo>
                      <a:lnTo>
                        <a:pt x="638" y="20"/>
                      </a:lnTo>
                      <a:lnTo>
                        <a:pt x="611" y="29"/>
                      </a:lnTo>
                      <a:lnTo>
                        <a:pt x="582" y="41"/>
                      </a:lnTo>
                      <a:lnTo>
                        <a:pt x="554" y="54"/>
                      </a:lnTo>
                      <a:lnTo>
                        <a:pt x="527" y="71"/>
                      </a:lnTo>
                      <a:lnTo>
                        <a:pt x="500" y="86"/>
                      </a:lnTo>
                      <a:lnTo>
                        <a:pt x="474" y="105"/>
                      </a:lnTo>
                      <a:lnTo>
                        <a:pt x="446" y="123"/>
                      </a:lnTo>
                      <a:lnTo>
                        <a:pt x="420" y="142"/>
                      </a:lnTo>
                      <a:lnTo>
                        <a:pt x="394" y="164"/>
                      </a:lnTo>
                      <a:lnTo>
                        <a:pt x="368" y="184"/>
                      </a:lnTo>
                      <a:lnTo>
                        <a:pt x="341" y="205"/>
                      </a:lnTo>
                      <a:lnTo>
                        <a:pt x="317" y="228"/>
                      </a:lnTo>
                      <a:lnTo>
                        <a:pt x="293" y="250"/>
                      </a:lnTo>
                      <a:lnTo>
                        <a:pt x="268" y="273"/>
                      </a:lnTo>
                      <a:lnTo>
                        <a:pt x="245" y="294"/>
                      </a:lnTo>
                      <a:lnTo>
                        <a:pt x="221" y="317"/>
                      </a:lnTo>
                      <a:lnTo>
                        <a:pt x="199" y="340"/>
                      </a:lnTo>
                      <a:lnTo>
                        <a:pt x="177" y="361"/>
                      </a:lnTo>
                      <a:lnTo>
                        <a:pt x="156" y="382"/>
                      </a:lnTo>
                      <a:lnTo>
                        <a:pt x="137" y="404"/>
                      </a:lnTo>
                      <a:lnTo>
                        <a:pt x="117" y="424"/>
                      </a:lnTo>
                      <a:lnTo>
                        <a:pt x="99" y="442"/>
                      </a:lnTo>
                      <a:lnTo>
                        <a:pt x="81" y="461"/>
                      </a:lnTo>
                      <a:lnTo>
                        <a:pt x="65" y="478"/>
                      </a:lnTo>
                      <a:lnTo>
                        <a:pt x="49" y="493"/>
                      </a:lnTo>
                      <a:lnTo>
                        <a:pt x="35" y="508"/>
                      </a:lnTo>
                      <a:lnTo>
                        <a:pt x="22" y="522"/>
                      </a:lnTo>
                      <a:lnTo>
                        <a:pt x="11" y="532"/>
                      </a:lnTo>
                      <a:lnTo>
                        <a:pt x="0" y="541"/>
                      </a:lnTo>
                      <a:lnTo>
                        <a:pt x="33" y="580"/>
                      </a:lnTo>
                      <a:lnTo>
                        <a:pt x="43" y="570"/>
                      </a:lnTo>
                      <a:lnTo>
                        <a:pt x="57" y="557"/>
                      </a:lnTo>
                      <a:lnTo>
                        <a:pt x="70" y="544"/>
                      </a:lnTo>
                      <a:lnTo>
                        <a:pt x="85" y="529"/>
                      </a:lnTo>
                      <a:lnTo>
                        <a:pt x="100" y="513"/>
                      </a:lnTo>
                      <a:lnTo>
                        <a:pt x="116" y="497"/>
                      </a:lnTo>
                      <a:lnTo>
                        <a:pt x="134" y="478"/>
                      </a:lnTo>
                      <a:lnTo>
                        <a:pt x="152" y="459"/>
                      </a:lnTo>
                      <a:lnTo>
                        <a:pt x="172" y="440"/>
                      </a:lnTo>
                      <a:lnTo>
                        <a:pt x="191" y="418"/>
                      </a:lnTo>
                      <a:lnTo>
                        <a:pt x="213" y="397"/>
                      </a:lnTo>
                      <a:lnTo>
                        <a:pt x="233" y="375"/>
                      </a:lnTo>
                      <a:lnTo>
                        <a:pt x="255" y="355"/>
                      </a:lnTo>
                      <a:lnTo>
                        <a:pt x="278" y="331"/>
                      </a:lnTo>
                      <a:lnTo>
                        <a:pt x="301" y="310"/>
                      </a:lnTo>
                      <a:lnTo>
                        <a:pt x="324" y="287"/>
                      </a:lnTo>
                      <a:lnTo>
                        <a:pt x="349" y="266"/>
                      </a:lnTo>
                      <a:lnTo>
                        <a:pt x="374" y="245"/>
                      </a:lnTo>
                      <a:lnTo>
                        <a:pt x="398" y="224"/>
                      </a:lnTo>
                      <a:lnTo>
                        <a:pt x="424" y="203"/>
                      </a:lnTo>
                      <a:lnTo>
                        <a:pt x="448" y="184"/>
                      </a:lnTo>
                      <a:lnTo>
                        <a:pt x="474" y="165"/>
                      </a:lnTo>
                      <a:lnTo>
                        <a:pt x="500" y="147"/>
                      </a:lnTo>
                      <a:lnTo>
                        <a:pt x="527" y="130"/>
                      </a:lnTo>
                      <a:lnTo>
                        <a:pt x="551" y="115"/>
                      </a:lnTo>
                      <a:lnTo>
                        <a:pt x="577" y="101"/>
                      </a:lnTo>
                      <a:lnTo>
                        <a:pt x="602" y="88"/>
                      </a:lnTo>
                      <a:lnTo>
                        <a:pt x="627" y="77"/>
                      </a:lnTo>
                      <a:lnTo>
                        <a:pt x="652" y="67"/>
                      </a:lnTo>
                      <a:lnTo>
                        <a:pt x="677" y="60"/>
                      </a:lnTo>
                      <a:lnTo>
                        <a:pt x="701" y="54"/>
                      </a:lnTo>
                      <a:lnTo>
                        <a:pt x="724" y="50"/>
                      </a:lnTo>
                      <a:lnTo>
                        <a:pt x="747" y="20"/>
                      </a:lnTo>
                      <a:lnTo>
                        <a:pt x="724" y="50"/>
                      </a:lnTo>
                      <a:lnTo>
                        <a:pt x="752" y="47"/>
                      </a:lnTo>
                      <a:lnTo>
                        <a:pt x="747" y="20"/>
                      </a:lnTo>
                      <a:lnTo>
                        <a:pt x="698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7" name="Freeform 1281"/>
                <p:cNvSpPr>
                  <a:spLocks/>
                </p:cNvSpPr>
                <p:nvPr/>
              </p:nvSpPr>
              <p:spPr bwMode="auto">
                <a:xfrm>
                  <a:off x="4737" y="3211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31" y="0"/>
                    </a:cxn>
                    <a:cxn ang="0">
                      <a:pos x="23" y="30"/>
                    </a:cxn>
                    <a:cxn ang="0">
                      <a:pos x="15" y="61"/>
                    </a:cxn>
                    <a:cxn ang="0">
                      <a:pos x="9" y="90"/>
                    </a:cxn>
                    <a:cxn ang="0">
                      <a:pos x="5" y="118"/>
                    </a:cxn>
                    <a:cxn ang="0">
                      <a:pos x="2" y="147"/>
                    </a:cxn>
                    <a:cxn ang="0">
                      <a:pos x="0" y="173"/>
                    </a:cxn>
                    <a:cxn ang="0">
                      <a:pos x="2" y="197"/>
                    </a:cxn>
                    <a:cxn ang="0">
                      <a:pos x="5" y="220"/>
                    </a:cxn>
                    <a:cxn ang="0">
                      <a:pos x="54" y="211"/>
                    </a:cxn>
                    <a:cxn ang="0">
                      <a:pos x="52" y="192"/>
                    </a:cxn>
                    <a:cxn ang="0">
                      <a:pos x="52" y="173"/>
                    </a:cxn>
                    <a:cxn ang="0">
                      <a:pos x="52" y="149"/>
                    </a:cxn>
                    <a:cxn ang="0">
                      <a:pos x="54" y="124"/>
                    </a:cxn>
                    <a:cxn ang="0">
                      <a:pos x="58" y="98"/>
                    </a:cxn>
                    <a:cxn ang="0">
                      <a:pos x="65" y="72"/>
                    </a:cxn>
                    <a:cxn ang="0">
                      <a:pos x="72" y="43"/>
                    </a:cxn>
                    <a:cxn ang="0">
                      <a:pos x="79" y="16"/>
                    </a:cxn>
                    <a:cxn ang="0">
                      <a:pos x="80" y="15"/>
                    </a:cxn>
                    <a:cxn ang="0">
                      <a:pos x="30" y="2"/>
                    </a:cxn>
                  </a:cxnLst>
                  <a:rect l="0" t="0" r="r" b="b"/>
                  <a:pathLst>
                    <a:path w="80" h="220">
                      <a:moveTo>
                        <a:pt x="30" y="2"/>
                      </a:moveTo>
                      <a:lnTo>
                        <a:pt x="31" y="0"/>
                      </a:lnTo>
                      <a:lnTo>
                        <a:pt x="23" y="30"/>
                      </a:lnTo>
                      <a:lnTo>
                        <a:pt x="15" y="61"/>
                      </a:lnTo>
                      <a:lnTo>
                        <a:pt x="9" y="90"/>
                      </a:lnTo>
                      <a:lnTo>
                        <a:pt x="5" y="118"/>
                      </a:lnTo>
                      <a:lnTo>
                        <a:pt x="2" y="147"/>
                      </a:lnTo>
                      <a:lnTo>
                        <a:pt x="0" y="173"/>
                      </a:lnTo>
                      <a:lnTo>
                        <a:pt x="2" y="197"/>
                      </a:lnTo>
                      <a:lnTo>
                        <a:pt x="5" y="220"/>
                      </a:lnTo>
                      <a:lnTo>
                        <a:pt x="54" y="211"/>
                      </a:lnTo>
                      <a:lnTo>
                        <a:pt x="52" y="192"/>
                      </a:lnTo>
                      <a:lnTo>
                        <a:pt x="52" y="173"/>
                      </a:lnTo>
                      <a:lnTo>
                        <a:pt x="52" y="149"/>
                      </a:lnTo>
                      <a:lnTo>
                        <a:pt x="54" y="124"/>
                      </a:lnTo>
                      <a:lnTo>
                        <a:pt x="58" y="98"/>
                      </a:lnTo>
                      <a:lnTo>
                        <a:pt x="65" y="72"/>
                      </a:lnTo>
                      <a:lnTo>
                        <a:pt x="72" y="43"/>
                      </a:lnTo>
                      <a:lnTo>
                        <a:pt x="79" y="16"/>
                      </a:lnTo>
                      <a:lnTo>
                        <a:pt x="80" y="15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8" name="Freeform 1282"/>
                <p:cNvSpPr>
                  <a:spLocks/>
                </p:cNvSpPr>
                <p:nvPr/>
              </p:nvSpPr>
              <p:spPr bwMode="auto">
                <a:xfrm>
                  <a:off x="4705" y="2934"/>
                  <a:ext cx="63" cy="280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6" y="42"/>
                    </a:cxn>
                    <a:cxn ang="0">
                      <a:pos x="53" y="86"/>
                    </a:cxn>
                    <a:cxn ang="0">
                      <a:pos x="94" y="141"/>
                    </a:cxn>
                    <a:cxn ang="0">
                      <a:pos x="127" y="207"/>
                    </a:cxn>
                    <a:cxn ang="0">
                      <a:pos x="153" y="277"/>
                    </a:cxn>
                    <a:cxn ang="0">
                      <a:pos x="172" y="357"/>
                    </a:cxn>
                    <a:cxn ang="0">
                      <a:pos x="187" y="439"/>
                    </a:cxn>
                    <a:cxn ang="0">
                      <a:pos x="196" y="523"/>
                    </a:cxn>
                    <a:cxn ang="0">
                      <a:pos x="199" y="609"/>
                    </a:cxn>
                    <a:cxn ang="0">
                      <a:pos x="199" y="694"/>
                    </a:cxn>
                    <a:cxn ang="0">
                      <a:pos x="197" y="775"/>
                    </a:cxn>
                    <a:cxn ang="0">
                      <a:pos x="191" y="851"/>
                    </a:cxn>
                    <a:cxn ang="0">
                      <a:pos x="184" y="924"/>
                    </a:cxn>
                    <a:cxn ang="0">
                      <a:pos x="176" y="984"/>
                    </a:cxn>
                    <a:cxn ang="0">
                      <a:pos x="168" y="1037"/>
                    </a:cxn>
                    <a:cxn ang="0">
                      <a:pos x="161" y="1079"/>
                    </a:cxn>
                    <a:cxn ang="0">
                      <a:pos x="154" y="1106"/>
                    </a:cxn>
                    <a:cxn ang="0">
                      <a:pos x="204" y="1119"/>
                    </a:cxn>
                    <a:cxn ang="0">
                      <a:pos x="210" y="1088"/>
                    </a:cxn>
                    <a:cxn ang="0">
                      <a:pos x="218" y="1046"/>
                    </a:cxn>
                    <a:cxn ang="0">
                      <a:pos x="225" y="991"/>
                    </a:cxn>
                    <a:cxn ang="0">
                      <a:pos x="233" y="927"/>
                    </a:cxn>
                    <a:cxn ang="0">
                      <a:pos x="241" y="856"/>
                    </a:cxn>
                    <a:cxn ang="0">
                      <a:pos x="246" y="777"/>
                    </a:cxn>
                    <a:cxn ang="0">
                      <a:pos x="250" y="694"/>
                    </a:cxn>
                    <a:cxn ang="0">
                      <a:pos x="249" y="609"/>
                    </a:cxn>
                    <a:cxn ang="0">
                      <a:pos x="245" y="519"/>
                    </a:cxn>
                    <a:cxn ang="0">
                      <a:pos x="235" y="433"/>
                    </a:cxn>
                    <a:cxn ang="0">
                      <a:pos x="221" y="346"/>
                    </a:cxn>
                    <a:cxn ang="0">
                      <a:pos x="199" y="264"/>
                    </a:cxn>
                    <a:cxn ang="0">
                      <a:pos x="172" y="185"/>
                    </a:cxn>
                    <a:cxn ang="0">
                      <a:pos x="137" y="114"/>
                    </a:cxn>
                    <a:cxn ang="0">
                      <a:pos x="90" y="52"/>
                    </a:cxn>
                    <a:cxn ang="0">
                      <a:pos x="33" y="0"/>
                    </a:cxn>
                    <a:cxn ang="0">
                      <a:pos x="0" y="37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250" h="1119">
                      <a:moveTo>
                        <a:pt x="39" y="6"/>
                      </a:moveTo>
                      <a:lnTo>
                        <a:pt x="6" y="42"/>
                      </a:lnTo>
                      <a:lnTo>
                        <a:pt x="53" y="86"/>
                      </a:lnTo>
                      <a:lnTo>
                        <a:pt x="94" y="141"/>
                      </a:lnTo>
                      <a:lnTo>
                        <a:pt x="127" y="207"/>
                      </a:lnTo>
                      <a:lnTo>
                        <a:pt x="153" y="277"/>
                      </a:lnTo>
                      <a:lnTo>
                        <a:pt x="172" y="357"/>
                      </a:lnTo>
                      <a:lnTo>
                        <a:pt x="187" y="439"/>
                      </a:lnTo>
                      <a:lnTo>
                        <a:pt x="196" y="523"/>
                      </a:lnTo>
                      <a:lnTo>
                        <a:pt x="199" y="609"/>
                      </a:lnTo>
                      <a:lnTo>
                        <a:pt x="199" y="694"/>
                      </a:lnTo>
                      <a:lnTo>
                        <a:pt x="197" y="775"/>
                      </a:lnTo>
                      <a:lnTo>
                        <a:pt x="191" y="851"/>
                      </a:lnTo>
                      <a:lnTo>
                        <a:pt x="184" y="924"/>
                      </a:lnTo>
                      <a:lnTo>
                        <a:pt x="176" y="984"/>
                      </a:lnTo>
                      <a:lnTo>
                        <a:pt x="168" y="1037"/>
                      </a:lnTo>
                      <a:lnTo>
                        <a:pt x="161" y="1079"/>
                      </a:lnTo>
                      <a:lnTo>
                        <a:pt x="154" y="1106"/>
                      </a:lnTo>
                      <a:lnTo>
                        <a:pt x="204" y="1119"/>
                      </a:lnTo>
                      <a:lnTo>
                        <a:pt x="210" y="1088"/>
                      </a:lnTo>
                      <a:lnTo>
                        <a:pt x="218" y="1046"/>
                      </a:lnTo>
                      <a:lnTo>
                        <a:pt x="225" y="991"/>
                      </a:lnTo>
                      <a:lnTo>
                        <a:pt x="233" y="927"/>
                      </a:lnTo>
                      <a:lnTo>
                        <a:pt x="241" y="856"/>
                      </a:lnTo>
                      <a:lnTo>
                        <a:pt x="246" y="777"/>
                      </a:lnTo>
                      <a:lnTo>
                        <a:pt x="250" y="694"/>
                      </a:lnTo>
                      <a:lnTo>
                        <a:pt x="249" y="609"/>
                      </a:lnTo>
                      <a:lnTo>
                        <a:pt x="245" y="519"/>
                      </a:lnTo>
                      <a:lnTo>
                        <a:pt x="235" y="433"/>
                      </a:lnTo>
                      <a:lnTo>
                        <a:pt x="221" y="346"/>
                      </a:lnTo>
                      <a:lnTo>
                        <a:pt x="199" y="264"/>
                      </a:lnTo>
                      <a:lnTo>
                        <a:pt x="172" y="185"/>
                      </a:lnTo>
                      <a:lnTo>
                        <a:pt x="137" y="114"/>
                      </a:lnTo>
                      <a:lnTo>
                        <a:pt x="90" y="52"/>
                      </a:lnTo>
                      <a:lnTo>
                        <a:pt x="33" y="0"/>
                      </a:lnTo>
                      <a:lnTo>
                        <a:pt x="0" y="37"/>
                      </a:lnTo>
                      <a:lnTo>
                        <a:pt x="39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59" name="Freeform 1283"/>
                <p:cNvSpPr>
                  <a:spLocks/>
                </p:cNvSpPr>
                <p:nvPr/>
              </p:nvSpPr>
              <p:spPr bwMode="auto">
                <a:xfrm>
                  <a:off x="2562" y="3236"/>
                  <a:ext cx="524" cy="319"/>
                </a:xfrm>
                <a:custGeom>
                  <a:avLst/>
                  <a:gdLst/>
                  <a:ahLst/>
                  <a:cxnLst>
                    <a:cxn ang="0">
                      <a:pos x="2082" y="1078"/>
                    </a:cxn>
                    <a:cxn ang="0">
                      <a:pos x="2018" y="1175"/>
                    </a:cxn>
                    <a:cxn ang="0">
                      <a:pos x="1946" y="1279"/>
                    </a:cxn>
                    <a:cxn ang="0">
                      <a:pos x="1758" y="1244"/>
                    </a:cxn>
                    <a:cxn ang="0">
                      <a:pos x="1586" y="1208"/>
                    </a:cxn>
                    <a:cxn ang="0">
                      <a:pos x="1433" y="1169"/>
                    </a:cxn>
                    <a:cxn ang="0">
                      <a:pos x="1295" y="1130"/>
                    </a:cxn>
                    <a:cxn ang="0">
                      <a:pos x="1173" y="1092"/>
                    </a:cxn>
                    <a:cxn ang="0">
                      <a:pos x="1065" y="1053"/>
                    </a:cxn>
                    <a:cxn ang="0">
                      <a:pos x="973" y="1016"/>
                    </a:cxn>
                    <a:cxn ang="0">
                      <a:pos x="893" y="981"/>
                    </a:cxn>
                    <a:cxn ang="0">
                      <a:pos x="826" y="950"/>
                    </a:cxn>
                    <a:cxn ang="0">
                      <a:pos x="772" y="922"/>
                    </a:cxn>
                    <a:cxn ang="0">
                      <a:pos x="728" y="896"/>
                    </a:cxn>
                    <a:cxn ang="0">
                      <a:pos x="674" y="868"/>
                    </a:cxn>
                    <a:cxn ang="0">
                      <a:pos x="612" y="834"/>
                    </a:cxn>
                    <a:cxn ang="0">
                      <a:pos x="539" y="791"/>
                    </a:cxn>
                    <a:cxn ang="0">
                      <a:pos x="460" y="740"/>
                    </a:cxn>
                    <a:cxn ang="0">
                      <a:pos x="379" y="681"/>
                    </a:cxn>
                    <a:cxn ang="0">
                      <a:pos x="295" y="612"/>
                    </a:cxn>
                    <a:cxn ang="0">
                      <a:pos x="216" y="534"/>
                    </a:cxn>
                    <a:cxn ang="0">
                      <a:pos x="141" y="445"/>
                    </a:cxn>
                    <a:cxn ang="0">
                      <a:pos x="73" y="345"/>
                    </a:cxn>
                    <a:cxn ang="0">
                      <a:pos x="17" y="234"/>
                    </a:cxn>
                    <a:cxn ang="0">
                      <a:pos x="5" y="119"/>
                    </a:cxn>
                    <a:cxn ang="0">
                      <a:pos x="40" y="46"/>
                    </a:cxn>
                    <a:cxn ang="0">
                      <a:pos x="97" y="9"/>
                    </a:cxn>
                    <a:cxn ang="0">
                      <a:pos x="167" y="0"/>
                    </a:cxn>
                    <a:cxn ang="0">
                      <a:pos x="240" y="9"/>
                    </a:cxn>
                    <a:cxn ang="0">
                      <a:pos x="307" y="29"/>
                    </a:cxn>
                    <a:cxn ang="0">
                      <a:pos x="376" y="65"/>
                    </a:cxn>
                    <a:cxn ang="0">
                      <a:pos x="451" y="116"/>
                    </a:cxn>
                    <a:cxn ang="0">
                      <a:pos x="527" y="179"/>
                    </a:cxn>
                    <a:cxn ang="0">
                      <a:pos x="605" y="249"/>
                    </a:cxn>
                    <a:cxn ang="0">
                      <a:pos x="681" y="324"/>
                    </a:cxn>
                    <a:cxn ang="0">
                      <a:pos x="753" y="399"/>
                    </a:cxn>
                    <a:cxn ang="0">
                      <a:pos x="822" y="470"/>
                    </a:cxn>
                    <a:cxn ang="0">
                      <a:pos x="881" y="535"/>
                    </a:cxn>
                    <a:cxn ang="0">
                      <a:pos x="933" y="589"/>
                    </a:cxn>
                    <a:cxn ang="0">
                      <a:pos x="974" y="627"/>
                    </a:cxn>
                    <a:cxn ang="0">
                      <a:pos x="1036" y="677"/>
                    </a:cxn>
                    <a:cxn ang="0">
                      <a:pos x="1126" y="748"/>
                    </a:cxn>
                    <a:cxn ang="0">
                      <a:pos x="1229" y="827"/>
                    </a:cxn>
                    <a:cxn ang="0">
                      <a:pos x="1342" y="906"/>
                    </a:cxn>
                    <a:cxn ang="0">
                      <a:pos x="1458" y="984"/>
                    </a:cxn>
                    <a:cxn ang="0">
                      <a:pos x="1577" y="1051"/>
                    </a:cxn>
                    <a:cxn ang="0">
                      <a:pos x="1697" y="1104"/>
                    </a:cxn>
                    <a:cxn ang="0">
                      <a:pos x="1812" y="1136"/>
                    </a:cxn>
                    <a:cxn ang="0">
                      <a:pos x="1918" y="1141"/>
                    </a:cxn>
                    <a:cxn ang="0">
                      <a:pos x="2016" y="1116"/>
                    </a:cxn>
                    <a:cxn ang="0">
                      <a:pos x="2099" y="1053"/>
                    </a:cxn>
                  </a:cxnLst>
                  <a:rect l="0" t="0" r="r" b="b"/>
                  <a:pathLst>
                    <a:path w="2099" h="1279">
                      <a:moveTo>
                        <a:pt x="2099" y="1053"/>
                      </a:moveTo>
                      <a:lnTo>
                        <a:pt x="2095" y="1059"/>
                      </a:lnTo>
                      <a:lnTo>
                        <a:pt x="2082" y="1078"/>
                      </a:lnTo>
                      <a:lnTo>
                        <a:pt x="2066" y="1105"/>
                      </a:lnTo>
                      <a:lnTo>
                        <a:pt x="2042" y="1138"/>
                      </a:lnTo>
                      <a:lnTo>
                        <a:pt x="2018" y="1175"/>
                      </a:lnTo>
                      <a:lnTo>
                        <a:pt x="1994" y="1213"/>
                      </a:lnTo>
                      <a:lnTo>
                        <a:pt x="1969" y="1248"/>
                      </a:lnTo>
                      <a:lnTo>
                        <a:pt x="1946" y="1279"/>
                      </a:lnTo>
                      <a:lnTo>
                        <a:pt x="1882" y="1267"/>
                      </a:lnTo>
                      <a:lnTo>
                        <a:pt x="1819" y="1256"/>
                      </a:lnTo>
                      <a:lnTo>
                        <a:pt x="1758" y="1244"/>
                      </a:lnTo>
                      <a:lnTo>
                        <a:pt x="1699" y="1232"/>
                      </a:lnTo>
                      <a:lnTo>
                        <a:pt x="1642" y="1219"/>
                      </a:lnTo>
                      <a:lnTo>
                        <a:pt x="1586" y="1208"/>
                      </a:lnTo>
                      <a:lnTo>
                        <a:pt x="1533" y="1195"/>
                      </a:lnTo>
                      <a:lnTo>
                        <a:pt x="1482" y="1182"/>
                      </a:lnTo>
                      <a:lnTo>
                        <a:pt x="1433" y="1169"/>
                      </a:lnTo>
                      <a:lnTo>
                        <a:pt x="1385" y="1156"/>
                      </a:lnTo>
                      <a:lnTo>
                        <a:pt x="1339" y="1144"/>
                      </a:lnTo>
                      <a:lnTo>
                        <a:pt x="1295" y="1130"/>
                      </a:lnTo>
                      <a:lnTo>
                        <a:pt x="1252" y="1117"/>
                      </a:lnTo>
                      <a:lnTo>
                        <a:pt x="1213" y="1104"/>
                      </a:lnTo>
                      <a:lnTo>
                        <a:pt x="1173" y="1092"/>
                      </a:lnTo>
                      <a:lnTo>
                        <a:pt x="1135" y="1079"/>
                      </a:lnTo>
                      <a:lnTo>
                        <a:pt x="1099" y="1065"/>
                      </a:lnTo>
                      <a:lnTo>
                        <a:pt x="1065" y="1053"/>
                      </a:lnTo>
                      <a:lnTo>
                        <a:pt x="1033" y="1040"/>
                      </a:lnTo>
                      <a:lnTo>
                        <a:pt x="1003" y="1028"/>
                      </a:lnTo>
                      <a:lnTo>
                        <a:pt x="973" y="1016"/>
                      </a:lnTo>
                      <a:lnTo>
                        <a:pt x="945" y="1004"/>
                      </a:lnTo>
                      <a:lnTo>
                        <a:pt x="918" y="993"/>
                      </a:lnTo>
                      <a:lnTo>
                        <a:pt x="893" y="981"/>
                      </a:lnTo>
                      <a:lnTo>
                        <a:pt x="869" y="969"/>
                      </a:lnTo>
                      <a:lnTo>
                        <a:pt x="846" y="959"/>
                      </a:lnTo>
                      <a:lnTo>
                        <a:pt x="826" y="950"/>
                      </a:lnTo>
                      <a:lnTo>
                        <a:pt x="807" y="940"/>
                      </a:lnTo>
                      <a:lnTo>
                        <a:pt x="788" y="930"/>
                      </a:lnTo>
                      <a:lnTo>
                        <a:pt x="772" y="922"/>
                      </a:lnTo>
                      <a:lnTo>
                        <a:pt x="757" y="912"/>
                      </a:lnTo>
                      <a:lnTo>
                        <a:pt x="743" y="904"/>
                      </a:lnTo>
                      <a:lnTo>
                        <a:pt x="728" y="896"/>
                      </a:lnTo>
                      <a:lnTo>
                        <a:pt x="712" y="887"/>
                      </a:lnTo>
                      <a:lnTo>
                        <a:pt x="694" y="878"/>
                      </a:lnTo>
                      <a:lnTo>
                        <a:pt x="674" y="868"/>
                      </a:lnTo>
                      <a:lnTo>
                        <a:pt x="656" y="858"/>
                      </a:lnTo>
                      <a:lnTo>
                        <a:pt x="634" y="846"/>
                      </a:lnTo>
                      <a:lnTo>
                        <a:pt x="612" y="834"/>
                      </a:lnTo>
                      <a:lnTo>
                        <a:pt x="587" y="820"/>
                      </a:lnTo>
                      <a:lnTo>
                        <a:pt x="563" y="805"/>
                      </a:lnTo>
                      <a:lnTo>
                        <a:pt x="539" y="791"/>
                      </a:lnTo>
                      <a:lnTo>
                        <a:pt x="513" y="774"/>
                      </a:lnTo>
                      <a:lnTo>
                        <a:pt x="486" y="758"/>
                      </a:lnTo>
                      <a:lnTo>
                        <a:pt x="460" y="740"/>
                      </a:lnTo>
                      <a:lnTo>
                        <a:pt x="432" y="721"/>
                      </a:lnTo>
                      <a:lnTo>
                        <a:pt x="406" y="701"/>
                      </a:lnTo>
                      <a:lnTo>
                        <a:pt x="379" y="681"/>
                      </a:lnTo>
                      <a:lnTo>
                        <a:pt x="351" y="659"/>
                      </a:lnTo>
                      <a:lnTo>
                        <a:pt x="323" y="635"/>
                      </a:lnTo>
                      <a:lnTo>
                        <a:pt x="295" y="612"/>
                      </a:lnTo>
                      <a:lnTo>
                        <a:pt x="269" y="587"/>
                      </a:lnTo>
                      <a:lnTo>
                        <a:pt x="242" y="562"/>
                      </a:lnTo>
                      <a:lnTo>
                        <a:pt x="216" y="534"/>
                      </a:lnTo>
                      <a:lnTo>
                        <a:pt x="189" y="505"/>
                      </a:lnTo>
                      <a:lnTo>
                        <a:pt x="165" y="476"/>
                      </a:lnTo>
                      <a:lnTo>
                        <a:pt x="141" y="445"/>
                      </a:lnTo>
                      <a:lnTo>
                        <a:pt x="117" y="412"/>
                      </a:lnTo>
                      <a:lnTo>
                        <a:pt x="94" y="379"/>
                      </a:lnTo>
                      <a:lnTo>
                        <a:pt x="73" y="345"/>
                      </a:lnTo>
                      <a:lnTo>
                        <a:pt x="53" y="308"/>
                      </a:lnTo>
                      <a:lnTo>
                        <a:pt x="35" y="272"/>
                      </a:lnTo>
                      <a:lnTo>
                        <a:pt x="17" y="234"/>
                      </a:lnTo>
                      <a:lnTo>
                        <a:pt x="0" y="193"/>
                      </a:lnTo>
                      <a:lnTo>
                        <a:pt x="0" y="153"/>
                      </a:lnTo>
                      <a:lnTo>
                        <a:pt x="5" y="119"/>
                      </a:lnTo>
                      <a:lnTo>
                        <a:pt x="13" y="91"/>
                      </a:lnTo>
                      <a:lnTo>
                        <a:pt x="25" y="66"/>
                      </a:lnTo>
                      <a:lnTo>
                        <a:pt x="40" y="46"/>
                      </a:lnTo>
                      <a:lnTo>
                        <a:pt x="57" y="30"/>
                      </a:lnTo>
                      <a:lnTo>
                        <a:pt x="77" y="18"/>
                      </a:lnTo>
                      <a:lnTo>
                        <a:pt x="97" y="9"/>
                      </a:lnTo>
                      <a:lnTo>
                        <a:pt x="120" y="3"/>
                      </a:lnTo>
                      <a:lnTo>
                        <a:pt x="143" y="0"/>
                      </a:lnTo>
                      <a:lnTo>
                        <a:pt x="167" y="0"/>
                      </a:lnTo>
                      <a:lnTo>
                        <a:pt x="192" y="2"/>
                      </a:lnTo>
                      <a:lnTo>
                        <a:pt x="217" y="4"/>
                      </a:lnTo>
                      <a:lnTo>
                        <a:pt x="240" y="9"/>
                      </a:lnTo>
                      <a:lnTo>
                        <a:pt x="263" y="14"/>
                      </a:lnTo>
                      <a:lnTo>
                        <a:pt x="285" y="21"/>
                      </a:lnTo>
                      <a:lnTo>
                        <a:pt x="307" y="29"/>
                      </a:lnTo>
                      <a:lnTo>
                        <a:pt x="329" y="37"/>
                      </a:lnTo>
                      <a:lnTo>
                        <a:pt x="353" y="50"/>
                      </a:lnTo>
                      <a:lnTo>
                        <a:pt x="376" y="65"/>
                      </a:lnTo>
                      <a:lnTo>
                        <a:pt x="401" y="80"/>
                      </a:lnTo>
                      <a:lnTo>
                        <a:pt x="425" y="97"/>
                      </a:lnTo>
                      <a:lnTo>
                        <a:pt x="451" y="116"/>
                      </a:lnTo>
                      <a:lnTo>
                        <a:pt x="476" y="136"/>
                      </a:lnTo>
                      <a:lnTo>
                        <a:pt x="503" y="157"/>
                      </a:lnTo>
                      <a:lnTo>
                        <a:pt x="527" y="179"/>
                      </a:lnTo>
                      <a:lnTo>
                        <a:pt x="553" y="201"/>
                      </a:lnTo>
                      <a:lnTo>
                        <a:pt x="579" y="225"/>
                      </a:lnTo>
                      <a:lnTo>
                        <a:pt x="605" y="249"/>
                      </a:lnTo>
                      <a:lnTo>
                        <a:pt x="632" y="274"/>
                      </a:lnTo>
                      <a:lnTo>
                        <a:pt x="656" y="299"/>
                      </a:lnTo>
                      <a:lnTo>
                        <a:pt x="681" y="324"/>
                      </a:lnTo>
                      <a:lnTo>
                        <a:pt x="706" y="349"/>
                      </a:lnTo>
                      <a:lnTo>
                        <a:pt x="730" y="374"/>
                      </a:lnTo>
                      <a:lnTo>
                        <a:pt x="753" y="399"/>
                      </a:lnTo>
                      <a:lnTo>
                        <a:pt x="778" y="423"/>
                      </a:lnTo>
                      <a:lnTo>
                        <a:pt x="800" y="447"/>
                      </a:lnTo>
                      <a:lnTo>
                        <a:pt x="822" y="470"/>
                      </a:lnTo>
                      <a:lnTo>
                        <a:pt x="843" y="494"/>
                      </a:lnTo>
                      <a:lnTo>
                        <a:pt x="862" y="514"/>
                      </a:lnTo>
                      <a:lnTo>
                        <a:pt x="881" y="535"/>
                      </a:lnTo>
                      <a:lnTo>
                        <a:pt x="900" y="554"/>
                      </a:lnTo>
                      <a:lnTo>
                        <a:pt x="917" y="572"/>
                      </a:lnTo>
                      <a:lnTo>
                        <a:pt x="933" y="589"/>
                      </a:lnTo>
                      <a:lnTo>
                        <a:pt x="948" y="603"/>
                      </a:lnTo>
                      <a:lnTo>
                        <a:pt x="961" y="616"/>
                      </a:lnTo>
                      <a:lnTo>
                        <a:pt x="974" y="627"/>
                      </a:lnTo>
                      <a:lnTo>
                        <a:pt x="984" y="637"/>
                      </a:lnTo>
                      <a:lnTo>
                        <a:pt x="1009" y="656"/>
                      </a:lnTo>
                      <a:lnTo>
                        <a:pt x="1036" y="677"/>
                      </a:lnTo>
                      <a:lnTo>
                        <a:pt x="1064" y="700"/>
                      </a:lnTo>
                      <a:lnTo>
                        <a:pt x="1096" y="723"/>
                      </a:lnTo>
                      <a:lnTo>
                        <a:pt x="1126" y="748"/>
                      </a:lnTo>
                      <a:lnTo>
                        <a:pt x="1161" y="773"/>
                      </a:lnTo>
                      <a:lnTo>
                        <a:pt x="1194" y="799"/>
                      </a:lnTo>
                      <a:lnTo>
                        <a:pt x="1229" y="827"/>
                      </a:lnTo>
                      <a:lnTo>
                        <a:pt x="1266" y="853"/>
                      </a:lnTo>
                      <a:lnTo>
                        <a:pt x="1303" y="880"/>
                      </a:lnTo>
                      <a:lnTo>
                        <a:pt x="1342" y="906"/>
                      </a:lnTo>
                      <a:lnTo>
                        <a:pt x="1379" y="933"/>
                      </a:lnTo>
                      <a:lnTo>
                        <a:pt x="1418" y="959"/>
                      </a:lnTo>
                      <a:lnTo>
                        <a:pt x="1458" y="984"/>
                      </a:lnTo>
                      <a:lnTo>
                        <a:pt x="1497" y="1007"/>
                      </a:lnTo>
                      <a:lnTo>
                        <a:pt x="1537" y="1030"/>
                      </a:lnTo>
                      <a:lnTo>
                        <a:pt x="1577" y="1051"/>
                      </a:lnTo>
                      <a:lnTo>
                        <a:pt x="1618" y="1070"/>
                      </a:lnTo>
                      <a:lnTo>
                        <a:pt x="1657" y="1088"/>
                      </a:lnTo>
                      <a:lnTo>
                        <a:pt x="1697" y="1104"/>
                      </a:lnTo>
                      <a:lnTo>
                        <a:pt x="1736" y="1117"/>
                      </a:lnTo>
                      <a:lnTo>
                        <a:pt x="1773" y="1128"/>
                      </a:lnTo>
                      <a:lnTo>
                        <a:pt x="1812" y="1136"/>
                      </a:lnTo>
                      <a:lnTo>
                        <a:pt x="1849" y="1141"/>
                      </a:lnTo>
                      <a:lnTo>
                        <a:pt x="1885" y="1143"/>
                      </a:lnTo>
                      <a:lnTo>
                        <a:pt x="1918" y="1141"/>
                      </a:lnTo>
                      <a:lnTo>
                        <a:pt x="1952" y="1136"/>
                      </a:lnTo>
                      <a:lnTo>
                        <a:pt x="1986" y="1128"/>
                      </a:lnTo>
                      <a:lnTo>
                        <a:pt x="2016" y="1116"/>
                      </a:lnTo>
                      <a:lnTo>
                        <a:pt x="2046" y="1098"/>
                      </a:lnTo>
                      <a:lnTo>
                        <a:pt x="2074" y="1078"/>
                      </a:lnTo>
                      <a:lnTo>
                        <a:pt x="2099" y="1053"/>
                      </a:lnTo>
                      <a:close/>
                    </a:path>
                  </a:pathLst>
                </a:custGeom>
                <a:solidFill>
                  <a:srgbClr val="E6B3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0" name="Freeform 1284"/>
                <p:cNvSpPr>
                  <a:spLocks/>
                </p:cNvSpPr>
                <p:nvPr/>
              </p:nvSpPr>
              <p:spPr bwMode="auto">
                <a:xfrm>
                  <a:off x="3043" y="3495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16" y="265"/>
                    </a:cxn>
                    <a:cxn ang="0">
                      <a:pos x="38" y="256"/>
                    </a:cxn>
                    <a:cxn ang="0">
                      <a:pos x="61" y="224"/>
                    </a:cxn>
                    <a:cxn ang="0">
                      <a:pos x="87" y="189"/>
                    </a:cxn>
                    <a:cxn ang="0">
                      <a:pos x="111" y="151"/>
                    </a:cxn>
                    <a:cxn ang="0">
                      <a:pos x="135" y="116"/>
                    </a:cxn>
                    <a:cxn ang="0">
                      <a:pos x="159" y="80"/>
                    </a:cxn>
                    <a:cxn ang="0">
                      <a:pos x="175" y="54"/>
                    </a:cxn>
                    <a:cxn ang="0">
                      <a:pos x="188" y="35"/>
                    </a:cxn>
                    <a:cxn ang="0">
                      <a:pos x="191" y="28"/>
                    </a:cxn>
                    <a:cxn ang="0">
                      <a:pos x="150" y="0"/>
                    </a:cxn>
                    <a:cxn ang="0">
                      <a:pos x="147" y="6"/>
                    </a:cxn>
                    <a:cxn ang="0">
                      <a:pos x="134" y="25"/>
                    </a:cxn>
                    <a:cxn ang="0">
                      <a:pos x="117" y="54"/>
                    </a:cxn>
                    <a:cxn ang="0">
                      <a:pos x="95" y="86"/>
                    </a:cxn>
                    <a:cxn ang="0">
                      <a:pos x="70" y="124"/>
                    </a:cxn>
                    <a:cxn ang="0">
                      <a:pos x="45" y="161"/>
                    </a:cxn>
                    <a:cxn ang="0">
                      <a:pos x="20" y="194"/>
                    </a:cxn>
                    <a:cxn ang="0">
                      <a:pos x="0" y="224"/>
                    </a:cxn>
                    <a:cxn ang="0">
                      <a:pos x="22" y="214"/>
                    </a:cxn>
                    <a:cxn ang="0">
                      <a:pos x="16" y="265"/>
                    </a:cxn>
                    <a:cxn ang="0">
                      <a:pos x="30" y="268"/>
                    </a:cxn>
                    <a:cxn ang="0">
                      <a:pos x="38" y="256"/>
                    </a:cxn>
                    <a:cxn ang="0">
                      <a:pos x="16" y="265"/>
                    </a:cxn>
                  </a:cxnLst>
                  <a:rect l="0" t="0" r="r" b="b"/>
                  <a:pathLst>
                    <a:path w="191" h="268">
                      <a:moveTo>
                        <a:pt x="16" y="265"/>
                      </a:moveTo>
                      <a:lnTo>
                        <a:pt x="38" y="256"/>
                      </a:lnTo>
                      <a:lnTo>
                        <a:pt x="61" y="224"/>
                      </a:lnTo>
                      <a:lnTo>
                        <a:pt x="87" y="189"/>
                      </a:lnTo>
                      <a:lnTo>
                        <a:pt x="111" y="151"/>
                      </a:lnTo>
                      <a:lnTo>
                        <a:pt x="135" y="116"/>
                      </a:lnTo>
                      <a:lnTo>
                        <a:pt x="159" y="80"/>
                      </a:lnTo>
                      <a:lnTo>
                        <a:pt x="175" y="54"/>
                      </a:lnTo>
                      <a:lnTo>
                        <a:pt x="188" y="35"/>
                      </a:lnTo>
                      <a:lnTo>
                        <a:pt x="191" y="28"/>
                      </a:lnTo>
                      <a:lnTo>
                        <a:pt x="150" y="0"/>
                      </a:lnTo>
                      <a:lnTo>
                        <a:pt x="147" y="6"/>
                      </a:lnTo>
                      <a:lnTo>
                        <a:pt x="134" y="25"/>
                      </a:lnTo>
                      <a:lnTo>
                        <a:pt x="117" y="54"/>
                      </a:lnTo>
                      <a:lnTo>
                        <a:pt x="95" y="86"/>
                      </a:lnTo>
                      <a:lnTo>
                        <a:pt x="70" y="124"/>
                      </a:lnTo>
                      <a:lnTo>
                        <a:pt x="45" y="161"/>
                      </a:lnTo>
                      <a:lnTo>
                        <a:pt x="20" y="194"/>
                      </a:lnTo>
                      <a:lnTo>
                        <a:pt x="0" y="224"/>
                      </a:lnTo>
                      <a:lnTo>
                        <a:pt x="22" y="214"/>
                      </a:lnTo>
                      <a:lnTo>
                        <a:pt x="16" y="265"/>
                      </a:lnTo>
                      <a:lnTo>
                        <a:pt x="30" y="268"/>
                      </a:lnTo>
                      <a:lnTo>
                        <a:pt x="38" y="256"/>
                      </a:lnTo>
                      <a:lnTo>
                        <a:pt x="16" y="2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1" name="Freeform 1285"/>
                <p:cNvSpPr>
                  <a:spLocks/>
                </p:cNvSpPr>
                <p:nvPr/>
              </p:nvSpPr>
              <p:spPr bwMode="auto">
                <a:xfrm>
                  <a:off x="2744" y="3456"/>
                  <a:ext cx="305" cy="106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31" y="61"/>
                    </a:cxn>
                    <a:cxn ang="0">
                      <a:pos x="65" y="79"/>
                    </a:cxn>
                    <a:cxn ang="0">
                      <a:pos x="107" y="99"/>
                    </a:cxn>
                    <a:cxn ang="0">
                      <a:pos x="152" y="121"/>
                    </a:cxn>
                    <a:cxn ang="0">
                      <a:pos x="206" y="145"/>
                    </a:cxn>
                    <a:cxn ang="0">
                      <a:pos x="265" y="170"/>
                    </a:cxn>
                    <a:cxn ang="0">
                      <a:pos x="327" y="193"/>
                    </a:cxn>
                    <a:cxn ang="0">
                      <a:pos x="397" y="220"/>
                    </a:cxn>
                    <a:cxn ang="0">
                      <a:pos x="475" y="245"/>
                    </a:cxn>
                    <a:cxn ang="0">
                      <a:pos x="558" y="272"/>
                    </a:cxn>
                    <a:cxn ang="0">
                      <a:pos x="649" y="298"/>
                    </a:cxn>
                    <a:cxn ang="0">
                      <a:pos x="746" y="325"/>
                    </a:cxn>
                    <a:cxn ang="0">
                      <a:pos x="852" y="349"/>
                    </a:cxn>
                    <a:cxn ang="0">
                      <a:pos x="964" y="374"/>
                    </a:cxn>
                    <a:cxn ang="0">
                      <a:pos x="1085" y="398"/>
                    </a:cxn>
                    <a:cxn ang="0">
                      <a:pos x="1214" y="420"/>
                    </a:cxn>
                    <a:cxn ang="0">
                      <a:pos x="1156" y="359"/>
                    </a:cxn>
                    <a:cxn ang="0">
                      <a:pos x="1033" y="336"/>
                    </a:cxn>
                    <a:cxn ang="0">
                      <a:pos x="917" y="311"/>
                    </a:cxn>
                    <a:cxn ang="0">
                      <a:pos x="809" y="287"/>
                    </a:cxn>
                    <a:cxn ang="0">
                      <a:pos x="709" y="261"/>
                    </a:cxn>
                    <a:cxn ang="0">
                      <a:pos x="615" y="235"/>
                    </a:cxn>
                    <a:cxn ang="0">
                      <a:pos x="530" y="210"/>
                    </a:cxn>
                    <a:cxn ang="0">
                      <a:pos x="450" y="184"/>
                    </a:cxn>
                    <a:cxn ang="0">
                      <a:pos x="378" y="158"/>
                    </a:cxn>
                    <a:cxn ang="0">
                      <a:pos x="311" y="133"/>
                    </a:cxn>
                    <a:cxn ang="0">
                      <a:pos x="252" y="108"/>
                    </a:cxn>
                    <a:cxn ang="0">
                      <a:pos x="197" y="86"/>
                    </a:cxn>
                    <a:cxn ang="0">
                      <a:pos x="150" y="64"/>
                    </a:cxn>
                    <a:cxn ang="0">
                      <a:pos x="107" y="44"/>
                    </a:cxn>
                    <a:cxn ang="0">
                      <a:pos x="70" y="23"/>
                    </a:cxn>
                    <a:cxn ang="0">
                      <a:pos x="38" y="8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220" h="420">
                      <a:moveTo>
                        <a:pt x="1" y="44"/>
                      </a:moveTo>
                      <a:lnTo>
                        <a:pt x="0" y="44"/>
                      </a:lnTo>
                      <a:lnTo>
                        <a:pt x="15" y="52"/>
                      </a:lnTo>
                      <a:lnTo>
                        <a:pt x="31" y="61"/>
                      </a:lnTo>
                      <a:lnTo>
                        <a:pt x="48" y="70"/>
                      </a:lnTo>
                      <a:lnTo>
                        <a:pt x="65" y="79"/>
                      </a:lnTo>
                      <a:lnTo>
                        <a:pt x="86" y="90"/>
                      </a:lnTo>
                      <a:lnTo>
                        <a:pt x="107" y="99"/>
                      </a:lnTo>
                      <a:lnTo>
                        <a:pt x="129" y="110"/>
                      </a:lnTo>
                      <a:lnTo>
                        <a:pt x="152" y="121"/>
                      </a:lnTo>
                      <a:lnTo>
                        <a:pt x="179" y="133"/>
                      </a:lnTo>
                      <a:lnTo>
                        <a:pt x="206" y="145"/>
                      </a:lnTo>
                      <a:lnTo>
                        <a:pt x="233" y="157"/>
                      </a:lnTo>
                      <a:lnTo>
                        <a:pt x="265" y="170"/>
                      </a:lnTo>
                      <a:lnTo>
                        <a:pt x="295" y="180"/>
                      </a:lnTo>
                      <a:lnTo>
                        <a:pt x="327" y="193"/>
                      </a:lnTo>
                      <a:lnTo>
                        <a:pt x="361" y="206"/>
                      </a:lnTo>
                      <a:lnTo>
                        <a:pt x="397" y="220"/>
                      </a:lnTo>
                      <a:lnTo>
                        <a:pt x="436" y="233"/>
                      </a:lnTo>
                      <a:lnTo>
                        <a:pt x="475" y="245"/>
                      </a:lnTo>
                      <a:lnTo>
                        <a:pt x="515" y="258"/>
                      </a:lnTo>
                      <a:lnTo>
                        <a:pt x="558" y="272"/>
                      </a:lnTo>
                      <a:lnTo>
                        <a:pt x="602" y="286"/>
                      </a:lnTo>
                      <a:lnTo>
                        <a:pt x="649" y="298"/>
                      </a:lnTo>
                      <a:lnTo>
                        <a:pt x="696" y="311"/>
                      </a:lnTo>
                      <a:lnTo>
                        <a:pt x="746" y="325"/>
                      </a:lnTo>
                      <a:lnTo>
                        <a:pt x="798" y="337"/>
                      </a:lnTo>
                      <a:lnTo>
                        <a:pt x="852" y="349"/>
                      </a:lnTo>
                      <a:lnTo>
                        <a:pt x="906" y="361"/>
                      </a:lnTo>
                      <a:lnTo>
                        <a:pt x="964" y="374"/>
                      </a:lnTo>
                      <a:lnTo>
                        <a:pt x="1025" y="385"/>
                      </a:lnTo>
                      <a:lnTo>
                        <a:pt x="1085" y="398"/>
                      </a:lnTo>
                      <a:lnTo>
                        <a:pt x="1148" y="409"/>
                      </a:lnTo>
                      <a:lnTo>
                        <a:pt x="1214" y="420"/>
                      </a:lnTo>
                      <a:lnTo>
                        <a:pt x="1220" y="369"/>
                      </a:lnTo>
                      <a:lnTo>
                        <a:pt x="1156" y="359"/>
                      </a:lnTo>
                      <a:lnTo>
                        <a:pt x="1093" y="348"/>
                      </a:lnTo>
                      <a:lnTo>
                        <a:pt x="1033" y="336"/>
                      </a:lnTo>
                      <a:lnTo>
                        <a:pt x="974" y="324"/>
                      </a:lnTo>
                      <a:lnTo>
                        <a:pt x="917" y="311"/>
                      </a:lnTo>
                      <a:lnTo>
                        <a:pt x="861" y="299"/>
                      </a:lnTo>
                      <a:lnTo>
                        <a:pt x="809" y="287"/>
                      </a:lnTo>
                      <a:lnTo>
                        <a:pt x="759" y="274"/>
                      </a:lnTo>
                      <a:lnTo>
                        <a:pt x="709" y="261"/>
                      </a:lnTo>
                      <a:lnTo>
                        <a:pt x="660" y="248"/>
                      </a:lnTo>
                      <a:lnTo>
                        <a:pt x="615" y="235"/>
                      </a:lnTo>
                      <a:lnTo>
                        <a:pt x="572" y="223"/>
                      </a:lnTo>
                      <a:lnTo>
                        <a:pt x="530" y="210"/>
                      </a:lnTo>
                      <a:lnTo>
                        <a:pt x="489" y="197"/>
                      </a:lnTo>
                      <a:lnTo>
                        <a:pt x="450" y="184"/>
                      </a:lnTo>
                      <a:lnTo>
                        <a:pt x="413" y="172"/>
                      </a:lnTo>
                      <a:lnTo>
                        <a:pt x="378" y="158"/>
                      </a:lnTo>
                      <a:lnTo>
                        <a:pt x="344" y="145"/>
                      </a:lnTo>
                      <a:lnTo>
                        <a:pt x="311" y="133"/>
                      </a:lnTo>
                      <a:lnTo>
                        <a:pt x="281" y="121"/>
                      </a:lnTo>
                      <a:lnTo>
                        <a:pt x="252" y="108"/>
                      </a:lnTo>
                      <a:lnTo>
                        <a:pt x="224" y="97"/>
                      </a:lnTo>
                      <a:lnTo>
                        <a:pt x="197" y="86"/>
                      </a:lnTo>
                      <a:lnTo>
                        <a:pt x="173" y="75"/>
                      </a:lnTo>
                      <a:lnTo>
                        <a:pt x="150" y="64"/>
                      </a:lnTo>
                      <a:lnTo>
                        <a:pt x="127" y="53"/>
                      </a:lnTo>
                      <a:lnTo>
                        <a:pt x="107" y="44"/>
                      </a:lnTo>
                      <a:lnTo>
                        <a:pt x="88" y="33"/>
                      </a:lnTo>
                      <a:lnTo>
                        <a:pt x="70" y="23"/>
                      </a:lnTo>
                      <a:lnTo>
                        <a:pt x="54" y="15"/>
                      </a:lnTo>
                      <a:lnTo>
                        <a:pt x="38" y="8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" y="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2" name="Freeform 1286"/>
                <p:cNvSpPr>
                  <a:spLocks/>
                </p:cNvSpPr>
                <p:nvPr/>
              </p:nvSpPr>
              <p:spPr bwMode="auto">
                <a:xfrm>
                  <a:off x="2555" y="3282"/>
                  <a:ext cx="195" cy="185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36" y="97"/>
                    </a:cxn>
                    <a:cxn ang="0">
                      <a:pos x="75" y="172"/>
                    </a:cxn>
                    <a:cxn ang="0">
                      <a:pos x="121" y="242"/>
                    </a:cxn>
                    <a:cxn ang="0">
                      <a:pos x="169" y="308"/>
                    </a:cxn>
                    <a:cxn ang="0">
                      <a:pos x="222" y="367"/>
                    </a:cxn>
                    <a:cxn ang="0">
                      <a:pos x="276" y="421"/>
                    </a:cxn>
                    <a:cxn ang="0">
                      <a:pos x="332" y="471"/>
                    </a:cxn>
                    <a:cxn ang="0">
                      <a:pos x="389" y="517"/>
                    </a:cxn>
                    <a:cxn ang="0">
                      <a:pos x="442" y="557"/>
                    </a:cxn>
                    <a:cxn ang="0">
                      <a:pos x="498" y="595"/>
                    </a:cxn>
                    <a:cxn ang="0">
                      <a:pos x="551" y="627"/>
                    </a:cxn>
                    <a:cxn ang="0">
                      <a:pos x="600" y="656"/>
                    </a:cxn>
                    <a:cxn ang="0">
                      <a:pos x="646" y="683"/>
                    </a:cxn>
                    <a:cxn ang="0">
                      <a:pos x="688" y="706"/>
                    </a:cxn>
                    <a:cxn ang="0">
                      <a:pos x="724" y="726"/>
                    </a:cxn>
                    <a:cxn ang="0">
                      <a:pos x="755" y="742"/>
                    </a:cxn>
                    <a:cxn ang="0">
                      <a:pos x="763" y="689"/>
                    </a:cxn>
                    <a:cxn ang="0">
                      <a:pos x="730" y="670"/>
                    </a:cxn>
                    <a:cxn ang="0">
                      <a:pos x="690" y="649"/>
                    </a:cxn>
                    <a:cxn ang="0">
                      <a:pos x="647" y="626"/>
                    </a:cxn>
                    <a:cxn ang="0">
                      <a:pos x="600" y="599"/>
                    </a:cxn>
                    <a:cxn ang="0">
                      <a:pos x="550" y="568"/>
                    </a:cxn>
                    <a:cxn ang="0">
                      <a:pos x="498" y="534"/>
                    </a:cxn>
                    <a:cxn ang="0">
                      <a:pos x="444" y="496"/>
                    </a:cxn>
                    <a:cxn ang="0">
                      <a:pos x="390" y="455"/>
                    </a:cxn>
                    <a:cxn ang="0">
                      <a:pos x="335" y="408"/>
                    </a:cxn>
                    <a:cxn ang="0">
                      <a:pos x="283" y="359"/>
                    </a:cxn>
                    <a:cxn ang="0">
                      <a:pos x="232" y="303"/>
                    </a:cxn>
                    <a:cxn ang="0">
                      <a:pos x="184" y="245"/>
                    </a:cxn>
                    <a:cxn ang="0">
                      <a:pos x="139" y="180"/>
                    </a:cxn>
                    <a:cxn ang="0">
                      <a:pos x="99" y="113"/>
                    </a:cxn>
                    <a:cxn ang="0">
                      <a:pos x="64" y="38"/>
                    </a:cxn>
                    <a:cxn ang="0">
                      <a:pos x="49" y="8"/>
                    </a:cxn>
                  </a:cxnLst>
                  <a:rect l="0" t="0" r="r" b="b"/>
                  <a:pathLst>
                    <a:path w="777" h="742">
                      <a:moveTo>
                        <a:pt x="0" y="9"/>
                      </a:moveTo>
                      <a:lnTo>
                        <a:pt x="1" y="16"/>
                      </a:lnTo>
                      <a:lnTo>
                        <a:pt x="19" y="59"/>
                      </a:lnTo>
                      <a:lnTo>
                        <a:pt x="36" y="97"/>
                      </a:lnTo>
                      <a:lnTo>
                        <a:pt x="56" y="135"/>
                      </a:lnTo>
                      <a:lnTo>
                        <a:pt x="75" y="172"/>
                      </a:lnTo>
                      <a:lnTo>
                        <a:pt x="99" y="208"/>
                      </a:lnTo>
                      <a:lnTo>
                        <a:pt x="121" y="242"/>
                      </a:lnTo>
                      <a:lnTo>
                        <a:pt x="146" y="276"/>
                      </a:lnTo>
                      <a:lnTo>
                        <a:pt x="169" y="308"/>
                      </a:lnTo>
                      <a:lnTo>
                        <a:pt x="196" y="336"/>
                      </a:lnTo>
                      <a:lnTo>
                        <a:pt x="222" y="367"/>
                      </a:lnTo>
                      <a:lnTo>
                        <a:pt x="248" y="394"/>
                      </a:lnTo>
                      <a:lnTo>
                        <a:pt x="276" y="421"/>
                      </a:lnTo>
                      <a:lnTo>
                        <a:pt x="303" y="446"/>
                      </a:lnTo>
                      <a:lnTo>
                        <a:pt x="332" y="471"/>
                      </a:lnTo>
                      <a:lnTo>
                        <a:pt x="360" y="494"/>
                      </a:lnTo>
                      <a:lnTo>
                        <a:pt x="389" y="517"/>
                      </a:lnTo>
                      <a:lnTo>
                        <a:pt x="415" y="537"/>
                      </a:lnTo>
                      <a:lnTo>
                        <a:pt x="442" y="557"/>
                      </a:lnTo>
                      <a:lnTo>
                        <a:pt x="470" y="576"/>
                      </a:lnTo>
                      <a:lnTo>
                        <a:pt x="498" y="595"/>
                      </a:lnTo>
                      <a:lnTo>
                        <a:pt x="524" y="611"/>
                      </a:lnTo>
                      <a:lnTo>
                        <a:pt x="551" y="627"/>
                      </a:lnTo>
                      <a:lnTo>
                        <a:pt x="574" y="643"/>
                      </a:lnTo>
                      <a:lnTo>
                        <a:pt x="600" y="656"/>
                      </a:lnTo>
                      <a:lnTo>
                        <a:pt x="623" y="670"/>
                      </a:lnTo>
                      <a:lnTo>
                        <a:pt x="646" y="683"/>
                      </a:lnTo>
                      <a:lnTo>
                        <a:pt x="668" y="695"/>
                      </a:lnTo>
                      <a:lnTo>
                        <a:pt x="688" y="706"/>
                      </a:lnTo>
                      <a:lnTo>
                        <a:pt x="707" y="717"/>
                      </a:lnTo>
                      <a:lnTo>
                        <a:pt x="724" y="726"/>
                      </a:lnTo>
                      <a:lnTo>
                        <a:pt x="740" y="733"/>
                      </a:lnTo>
                      <a:lnTo>
                        <a:pt x="755" y="742"/>
                      </a:lnTo>
                      <a:lnTo>
                        <a:pt x="777" y="698"/>
                      </a:lnTo>
                      <a:lnTo>
                        <a:pt x="763" y="689"/>
                      </a:lnTo>
                      <a:lnTo>
                        <a:pt x="747" y="680"/>
                      </a:lnTo>
                      <a:lnTo>
                        <a:pt x="730" y="670"/>
                      </a:lnTo>
                      <a:lnTo>
                        <a:pt x="710" y="660"/>
                      </a:lnTo>
                      <a:lnTo>
                        <a:pt x="690" y="649"/>
                      </a:lnTo>
                      <a:lnTo>
                        <a:pt x="669" y="638"/>
                      </a:lnTo>
                      <a:lnTo>
                        <a:pt x="647" y="626"/>
                      </a:lnTo>
                      <a:lnTo>
                        <a:pt x="624" y="612"/>
                      </a:lnTo>
                      <a:lnTo>
                        <a:pt x="600" y="599"/>
                      </a:lnTo>
                      <a:lnTo>
                        <a:pt x="574" y="583"/>
                      </a:lnTo>
                      <a:lnTo>
                        <a:pt x="550" y="568"/>
                      </a:lnTo>
                      <a:lnTo>
                        <a:pt x="523" y="551"/>
                      </a:lnTo>
                      <a:lnTo>
                        <a:pt x="498" y="534"/>
                      </a:lnTo>
                      <a:lnTo>
                        <a:pt x="470" y="515"/>
                      </a:lnTo>
                      <a:lnTo>
                        <a:pt x="444" y="496"/>
                      </a:lnTo>
                      <a:lnTo>
                        <a:pt x="416" y="475"/>
                      </a:lnTo>
                      <a:lnTo>
                        <a:pt x="390" y="455"/>
                      </a:lnTo>
                      <a:lnTo>
                        <a:pt x="362" y="431"/>
                      </a:lnTo>
                      <a:lnTo>
                        <a:pt x="335" y="408"/>
                      </a:lnTo>
                      <a:lnTo>
                        <a:pt x="310" y="383"/>
                      </a:lnTo>
                      <a:lnTo>
                        <a:pt x="283" y="359"/>
                      </a:lnTo>
                      <a:lnTo>
                        <a:pt x="258" y="331"/>
                      </a:lnTo>
                      <a:lnTo>
                        <a:pt x="232" y="303"/>
                      </a:lnTo>
                      <a:lnTo>
                        <a:pt x="209" y="274"/>
                      </a:lnTo>
                      <a:lnTo>
                        <a:pt x="184" y="245"/>
                      </a:lnTo>
                      <a:lnTo>
                        <a:pt x="161" y="213"/>
                      </a:lnTo>
                      <a:lnTo>
                        <a:pt x="139" y="180"/>
                      </a:lnTo>
                      <a:lnTo>
                        <a:pt x="118" y="148"/>
                      </a:lnTo>
                      <a:lnTo>
                        <a:pt x="99" y="113"/>
                      </a:lnTo>
                      <a:lnTo>
                        <a:pt x="81" y="76"/>
                      </a:lnTo>
                      <a:lnTo>
                        <a:pt x="64" y="38"/>
                      </a:lnTo>
                      <a:lnTo>
                        <a:pt x="49" y="0"/>
                      </a:lnTo>
                      <a:lnTo>
                        <a:pt x="49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3" name="Freeform 1287"/>
                <p:cNvSpPr>
                  <a:spLocks/>
                </p:cNvSpPr>
                <p:nvPr/>
              </p:nvSpPr>
              <p:spPr bwMode="auto">
                <a:xfrm>
                  <a:off x="2555" y="3229"/>
                  <a:ext cx="79" cy="55"/>
                </a:xfrm>
                <a:custGeom>
                  <a:avLst/>
                  <a:gdLst/>
                  <a:ahLst/>
                  <a:cxnLst>
                    <a:cxn ang="0">
                      <a:pos x="316" y="22"/>
                    </a:cxn>
                    <a:cxn ang="0">
                      <a:pos x="314" y="22"/>
                    </a:cxn>
                    <a:cxn ang="0">
                      <a:pos x="293" y="15"/>
                    </a:cxn>
                    <a:cxn ang="0">
                      <a:pos x="268" y="9"/>
                    </a:cxn>
                    <a:cxn ang="0">
                      <a:pos x="244" y="5"/>
                    </a:cxn>
                    <a:cxn ang="0">
                      <a:pos x="218" y="3"/>
                    </a:cxn>
                    <a:cxn ang="0">
                      <a:pos x="191" y="0"/>
                    </a:cxn>
                    <a:cxn ang="0">
                      <a:pos x="166" y="2"/>
                    </a:cxn>
                    <a:cxn ang="0">
                      <a:pos x="139" y="4"/>
                    </a:cxn>
                    <a:cxn ang="0">
                      <a:pos x="114" y="10"/>
                    </a:cxn>
                    <a:cxn ang="0">
                      <a:pos x="89" y="21"/>
                    </a:cxn>
                    <a:cxn ang="0">
                      <a:pos x="66" y="35"/>
                    </a:cxn>
                    <a:cxn ang="0">
                      <a:pos x="45" y="55"/>
                    </a:cxn>
                    <a:cxn ang="0">
                      <a:pos x="28" y="79"/>
                    </a:cxn>
                    <a:cxn ang="0">
                      <a:pos x="13" y="107"/>
                    </a:cxn>
                    <a:cxn ang="0">
                      <a:pos x="5" y="141"/>
                    </a:cxn>
                    <a:cxn ang="0">
                      <a:pos x="0" y="179"/>
                    </a:cxn>
                    <a:cxn ang="0">
                      <a:pos x="0" y="220"/>
                    </a:cxn>
                    <a:cxn ang="0">
                      <a:pos x="49" y="219"/>
                    </a:cxn>
                    <a:cxn ang="0">
                      <a:pos x="49" y="181"/>
                    </a:cxn>
                    <a:cxn ang="0">
                      <a:pos x="53" y="149"/>
                    </a:cxn>
                    <a:cxn ang="0">
                      <a:pos x="60" y="126"/>
                    </a:cxn>
                    <a:cxn ang="0">
                      <a:pos x="71" y="104"/>
                    </a:cxn>
                    <a:cxn ang="0">
                      <a:pos x="82" y="88"/>
                    </a:cxn>
                    <a:cxn ang="0">
                      <a:pos x="95" y="76"/>
                    </a:cxn>
                    <a:cxn ang="0">
                      <a:pos x="112" y="67"/>
                    </a:cxn>
                    <a:cxn ang="0">
                      <a:pos x="128" y="59"/>
                    </a:cxn>
                    <a:cxn ang="0">
                      <a:pos x="147" y="55"/>
                    </a:cxn>
                    <a:cxn ang="0">
                      <a:pos x="168" y="51"/>
                    </a:cxn>
                    <a:cxn ang="0">
                      <a:pos x="191" y="53"/>
                    </a:cxn>
                    <a:cxn ang="0">
                      <a:pos x="213" y="53"/>
                    </a:cxn>
                    <a:cxn ang="0">
                      <a:pos x="238" y="56"/>
                    </a:cxn>
                    <a:cxn ang="0">
                      <a:pos x="260" y="60"/>
                    </a:cxn>
                    <a:cxn ang="0">
                      <a:pos x="281" y="65"/>
                    </a:cxn>
                    <a:cxn ang="0">
                      <a:pos x="302" y="70"/>
                    </a:cxn>
                    <a:cxn ang="0">
                      <a:pos x="300" y="70"/>
                    </a:cxn>
                    <a:cxn ang="0">
                      <a:pos x="316" y="22"/>
                    </a:cxn>
                  </a:cxnLst>
                  <a:rect l="0" t="0" r="r" b="b"/>
                  <a:pathLst>
                    <a:path w="316" h="220">
                      <a:moveTo>
                        <a:pt x="316" y="22"/>
                      </a:moveTo>
                      <a:lnTo>
                        <a:pt x="314" y="22"/>
                      </a:lnTo>
                      <a:lnTo>
                        <a:pt x="293" y="15"/>
                      </a:lnTo>
                      <a:lnTo>
                        <a:pt x="268" y="9"/>
                      </a:lnTo>
                      <a:lnTo>
                        <a:pt x="244" y="5"/>
                      </a:lnTo>
                      <a:lnTo>
                        <a:pt x="218" y="3"/>
                      </a:lnTo>
                      <a:lnTo>
                        <a:pt x="191" y="0"/>
                      </a:lnTo>
                      <a:lnTo>
                        <a:pt x="166" y="2"/>
                      </a:lnTo>
                      <a:lnTo>
                        <a:pt x="139" y="4"/>
                      </a:lnTo>
                      <a:lnTo>
                        <a:pt x="114" y="10"/>
                      </a:lnTo>
                      <a:lnTo>
                        <a:pt x="89" y="21"/>
                      </a:lnTo>
                      <a:lnTo>
                        <a:pt x="66" y="35"/>
                      </a:lnTo>
                      <a:lnTo>
                        <a:pt x="45" y="55"/>
                      </a:lnTo>
                      <a:lnTo>
                        <a:pt x="28" y="79"/>
                      </a:lnTo>
                      <a:lnTo>
                        <a:pt x="13" y="107"/>
                      </a:lnTo>
                      <a:lnTo>
                        <a:pt x="5" y="141"/>
                      </a:lnTo>
                      <a:lnTo>
                        <a:pt x="0" y="179"/>
                      </a:lnTo>
                      <a:lnTo>
                        <a:pt x="0" y="220"/>
                      </a:lnTo>
                      <a:lnTo>
                        <a:pt x="49" y="219"/>
                      </a:lnTo>
                      <a:lnTo>
                        <a:pt x="49" y="181"/>
                      </a:lnTo>
                      <a:lnTo>
                        <a:pt x="53" y="149"/>
                      </a:lnTo>
                      <a:lnTo>
                        <a:pt x="60" y="126"/>
                      </a:lnTo>
                      <a:lnTo>
                        <a:pt x="71" y="104"/>
                      </a:lnTo>
                      <a:lnTo>
                        <a:pt x="82" y="88"/>
                      </a:lnTo>
                      <a:lnTo>
                        <a:pt x="95" y="76"/>
                      </a:lnTo>
                      <a:lnTo>
                        <a:pt x="112" y="67"/>
                      </a:lnTo>
                      <a:lnTo>
                        <a:pt x="128" y="59"/>
                      </a:lnTo>
                      <a:lnTo>
                        <a:pt x="147" y="55"/>
                      </a:lnTo>
                      <a:lnTo>
                        <a:pt x="168" y="51"/>
                      </a:lnTo>
                      <a:lnTo>
                        <a:pt x="191" y="53"/>
                      </a:lnTo>
                      <a:lnTo>
                        <a:pt x="213" y="53"/>
                      </a:lnTo>
                      <a:lnTo>
                        <a:pt x="238" y="56"/>
                      </a:lnTo>
                      <a:lnTo>
                        <a:pt x="260" y="60"/>
                      </a:lnTo>
                      <a:lnTo>
                        <a:pt x="281" y="65"/>
                      </a:lnTo>
                      <a:lnTo>
                        <a:pt x="302" y="70"/>
                      </a:lnTo>
                      <a:lnTo>
                        <a:pt x="300" y="70"/>
                      </a:lnTo>
                      <a:lnTo>
                        <a:pt x="316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4" name="Freeform 1288"/>
                <p:cNvSpPr>
                  <a:spLocks/>
                </p:cNvSpPr>
                <p:nvPr/>
              </p:nvSpPr>
              <p:spPr bwMode="auto">
                <a:xfrm>
                  <a:off x="2631" y="3235"/>
                  <a:ext cx="180" cy="165"/>
                </a:xfrm>
                <a:custGeom>
                  <a:avLst/>
                  <a:gdLst/>
                  <a:ahLst/>
                  <a:cxnLst>
                    <a:cxn ang="0">
                      <a:pos x="725" y="620"/>
                    </a:cxn>
                    <a:cxn ang="0">
                      <a:pos x="701" y="602"/>
                    </a:cxn>
                    <a:cxn ang="0">
                      <a:pos x="675" y="575"/>
                    </a:cxn>
                    <a:cxn ang="0">
                      <a:pos x="641" y="541"/>
                    </a:cxn>
                    <a:cxn ang="0">
                      <a:pos x="604" y="500"/>
                    </a:cxn>
                    <a:cxn ang="0">
                      <a:pos x="563" y="456"/>
                    </a:cxn>
                    <a:cxn ang="0">
                      <a:pos x="519" y="410"/>
                    </a:cxn>
                    <a:cxn ang="0">
                      <a:pos x="472" y="360"/>
                    </a:cxn>
                    <a:cxn ang="0">
                      <a:pos x="422" y="310"/>
                    </a:cxn>
                    <a:cxn ang="0">
                      <a:pos x="372" y="260"/>
                    </a:cxn>
                    <a:cxn ang="0">
                      <a:pos x="320" y="210"/>
                    </a:cxn>
                    <a:cxn ang="0">
                      <a:pos x="268" y="164"/>
                    </a:cxn>
                    <a:cxn ang="0">
                      <a:pos x="216" y="120"/>
                    </a:cxn>
                    <a:cxn ang="0">
                      <a:pos x="164" y="79"/>
                    </a:cxn>
                    <a:cxn ang="0">
                      <a:pos x="112" y="46"/>
                    </a:cxn>
                    <a:cxn ang="0">
                      <a:pos x="63" y="19"/>
                    </a:cxn>
                    <a:cxn ang="0">
                      <a:pos x="16" y="0"/>
                    </a:cxn>
                    <a:cxn ang="0">
                      <a:pos x="23" y="57"/>
                    </a:cxn>
                    <a:cxn ang="0">
                      <a:pos x="65" y="77"/>
                    </a:cxn>
                    <a:cxn ang="0">
                      <a:pos x="112" y="106"/>
                    </a:cxn>
                    <a:cxn ang="0">
                      <a:pos x="161" y="141"/>
                    </a:cxn>
                    <a:cxn ang="0">
                      <a:pos x="210" y="180"/>
                    </a:cxn>
                    <a:cxn ang="0">
                      <a:pos x="260" y="224"/>
                    </a:cxn>
                    <a:cxn ang="0">
                      <a:pos x="313" y="272"/>
                    </a:cxn>
                    <a:cxn ang="0">
                      <a:pos x="361" y="321"/>
                    </a:cxn>
                    <a:cxn ang="0">
                      <a:pos x="412" y="371"/>
                    </a:cxn>
                    <a:cxn ang="0">
                      <a:pos x="460" y="421"/>
                    </a:cxn>
                    <a:cxn ang="0">
                      <a:pos x="505" y="469"/>
                    </a:cxn>
                    <a:cxn ang="0">
                      <a:pos x="548" y="516"/>
                    </a:cxn>
                    <a:cxn ang="0">
                      <a:pos x="588" y="557"/>
                    </a:cxn>
                    <a:cxn ang="0">
                      <a:pos x="624" y="594"/>
                    </a:cxn>
                    <a:cxn ang="0">
                      <a:pos x="655" y="625"/>
                    </a:cxn>
                    <a:cxn ang="0">
                      <a:pos x="683" y="651"/>
                    </a:cxn>
                    <a:cxn ang="0">
                      <a:pos x="694" y="661"/>
                    </a:cxn>
                  </a:cxnLst>
                  <a:rect l="0" t="0" r="r" b="b"/>
                  <a:pathLst>
                    <a:path w="725" h="661">
                      <a:moveTo>
                        <a:pt x="723" y="620"/>
                      </a:moveTo>
                      <a:lnTo>
                        <a:pt x="725" y="620"/>
                      </a:lnTo>
                      <a:lnTo>
                        <a:pt x="713" y="612"/>
                      </a:lnTo>
                      <a:lnTo>
                        <a:pt x="701" y="602"/>
                      </a:lnTo>
                      <a:lnTo>
                        <a:pt x="690" y="591"/>
                      </a:lnTo>
                      <a:lnTo>
                        <a:pt x="675" y="575"/>
                      </a:lnTo>
                      <a:lnTo>
                        <a:pt x="658" y="558"/>
                      </a:lnTo>
                      <a:lnTo>
                        <a:pt x="641" y="541"/>
                      </a:lnTo>
                      <a:lnTo>
                        <a:pt x="622" y="522"/>
                      </a:lnTo>
                      <a:lnTo>
                        <a:pt x="604" y="500"/>
                      </a:lnTo>
                      <a:lnTo>
                        <a:pt x="585" y="480"/>
                      </a:lnTo>
                      <a:lnTo>
                        <a:pt x="563" y="456"/>
                      </a:lnTo>
                      <a:lnTo>
                        <a:pt x="542" y="434"/>
                      </a:lnTo>
                      <a:lnTo>
                        <a:pt x="519" y="410"/>
                      </a:lnTo>
                      <a:lnTo>
                        <a:pt x="495" y="385"/>
                      </a:lnTo>
                      <a:lnTo>
                        <a:pt x="472" y="360"/>
                      </a:lnTo>
                      <a:lnTo>
                        <a:pt x="447" y="335"/>
                      </a:lnTo>
                      <a:lnTo>
                        <a:pt x="422" y="310"/>
                      </a:lnTo>
                      <a:lnTo>
                        <a:pt x="397" y="285"/>
                      </a:lnTo>
                      <a:lnTo>
                        <a:pt x="372" y="260"/>
                      </a:lnTo>
                      <a:lnTo>
                        <a:pt x="346" y="234"/>
                      </a:lnTo>
                      <a:lnTo>
                        <a:pt x="320" y="210"/>
                      </a:lnTo>
                      <a:lnTo>
                        <a:pt x="293" y="186"/>
                      </a:lnTo>
                      <a:lnTo>
                        <a:pt x="268" y="164"/>
                      </a:lnTo>
                      <a:lnTo>
                        <a:pt x="241" y="141"/>
                      </a:lnTo>
                      <a:lnTo>
                        <a:pt x="216" y="120"/>
                      </a:lnTo>
                      <a:lnTo>
                        <a:pt x="188" y="98"/>
                      </a:lnTo>
                      <a:lnTo>
                        <a:pt x="164" y="79"/>
                      </a:lnTo>
                      <a:lnTo>
                        <a:pt x="139" y="63"/>
                      </a:lnTo>
                      <a:lnTo>
                        <a:pt x="112" y="46"/>
                      </a:lnTo>
                      <a:lnTo>
                        <a:pt x="89" y="33"/>
                      </a:lnTo>
                      <a:lnTo>
                        <a:pt x="63" y="19"/>
                      </a:lnTo>
                      <a:lnTo>
                        <a:pt x="39" y="8"/>
                      </a:lnTo>
                      <a:lnTo>
                        <a:pt x="16" y="0"/>
                      </a:lnTo>
                      <a:lnTo>
                        <a:pt x="0" y="48"/>
                      </a:lnTo>
                      <a:lnTo>
                        <a:pt x="23" y="57"/>
                      </a:lnTo>
                      <a:lnTo>
                        <a:pt x="42" y="65"/>
                      </a:lnTo>
                      <a:lnTo>
                        <a:pt x="65" y="77"/>
                      </a:lnTo>
                      <a:lnTo>
                        <a:pt x="89" y="90"/>
                      </a:lnTo>
                      <a:lnTo>
                        <a:pt x="112" y="106"/>
                      </a:lnTo>
                      <a:lnTo>
                        <a:pt x="135" y="122"/>
                      </a:lnTo>
                      <a:lnTo>
                        <a:pt x="161" y="141"/>
                      </a:lnTo>
                      <a:lnTo>
                        <a:pt x="185" y="159"/>
                      </a:lnTo>
                      <a:lnTo>
                        <a:pt x="210" y="180"/>
                      </a:lnTo>
                      <a:lnTo>
                        <a:pt x="235" y="202"/>
                      </a:lnTo>
                      <a:lnTo>
                        <a:pt x="260" y="224"/>
                      </a:lnTo>
                      <a:lnTo>
                        <a:pt x="286" y="248"/>
                      </a:lnTo>
                      <a:lnTo>
                        <a:pt x="313" y="272"/>
                      </a:lnTo>
                      <a:lnTo>
                        <a:pt x="338" y="296"/>
                      </a:lnTo>
                      <a:lnTo>
                        <a:pt x="361" y="321"/>
                      </a:lnTo>
                      <a:lnTo>
                        <a:pt x="388" y="346"/>
                      </a:lnTo>
                      <a:lnTo>
                        <a:pt x="412" y="371"/>
                      </a:lnTo>
                      <a:lnTo>
                        <a:pt x="437" y="396"/>
                      </a:lnTo>
                      <a:lnTo>
                        <a:pt x="460" y="421"/>
                      </a:lnTo>
                      <a:lnTo>
                        <a:pt x="484" y="444"/>
                      </a:lnTo>
                      <a:lnTo>
                        <a:pt x="505" y="469"/>
                      </a:lnTo>
                      <a:lnTo>
                        <a:pt x="527" y="492"/>
                      </a:lnTo>
                      <a:lnTo>
                        <a:pt x="548" y="516"/>
                      </a:lnTo>
                      <a:lnTo>
                        <a:pt x="568" y="536"/>
                      </a:lnTo>
                      <a:lnTo>
                        <a:pt x="588" y="557"/>
                      </a:lnTo>
                      <a:lnTo>
                        <a:pt x="606" y="576"/>
                      </a:lnTo>
                      <a:lnTo>
                        <a:pt x="624" y="594"/>
                      </a:lnTo>
                      <a:lnTo>
                        <a:pt x="640" y="611"/>
                      </a:lnTo>
                      <a:lnTo>
                        <a:pt x="655" y="625"/>
                      </a:lnTo>
                      <a:lnTo>
                        <a:pt x="669" y="639"/>
                      </a:lnTo>
                      <a:lnTo>
                        <a:pt x="683" y="651"/>
                      </a:lnTo>
                      <a:lnTo>
                        <a:pt x="693" y="661"/>
                      </a:lnTo>
                      <a:lnTo>
                        <a:pt x="694" y="661"/>
                      </a:lnTo>
                      <a:lnTo>
                        <a:pt x="723" y="6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5" name="Freeform 1289"/>
                <p:cNvSpPr>
                  <a:spLocks/>
                </p:cNvSpPr>
                <p:nvPr/>
              </p:nvSpPr>
              <p:spPr bwMode="auto">
                <a:xfrm>
                  <a:off x="2804" y="3390"/>
                  <a:ext cx="287" cy="138"/>
                </a:xfrm>
                <a:custGeom>
                  <a:avLst/>
                  <a:gdLst/>
                  <a:ahLst/>
                  <a:cxnLst>
                    <a:cxn ang="0">
                      <a:pos x="1111" y="420"/>
                    </a:cxn>
                    <a:cxn ang="0">
                      <a:pos x="1063" y="462"/>
                    </a:cxn>
                    <a:cxn ang="0">
                      <a:pos x="1009" y="488"/>
                    </a:cxn>
                    <a:cxn ang="0">
                      <a:pos x="947" y="501"/>
                    </a:cxn>
                    <a:cxn ang="0">
                      <a:pos x="881" y="500"/>
                    </a:cxn>
                    <a:cxn ang="0">
                      <a:pos x="809" y="487"/>
                    </a:cxn>
                    <a:cxn ang="0">
                      <a:pos x="735" y="464"/>
                    </a:cxn>
                    <a:cxn ang="0">
                      <a:pos x="658" y="431"/>
                    </a:cxn>
                    <a:cxn ang="0">
                      <a:pos x="578" y="393"/>
                    </a:cxn>
                    <a:cxn ang="0">
                      <a:pos x="500" y="345"/>
                    </a:cxn>
                    <a:cxn ang="0">
                      <a:pos x="422" y="296"/>
                    </a:cxn>
                    <a:cxn ang="0">
                      <a:pos x="347" y="243"/>
                    </a:cxn>
                    <a:cxn ang="0">
                      <a:pos x="273" y="189"/>
                    </a:cxn>
                    <a:cxn ang="0">
                      <a:pos x="203" y="137"/>
                    </a:cxn>
                    <a:cxn ang="0">
                      <a:pos x="141" y="87"/>
                    </a:cxn>
                    <a:cxn ang="0">
                      <a:pos x="82" y="41"/>
                    </a:cxn>
                    <a:cxn ang="0">
                      <a:pos x="29" y="0"/>
                    </a:cxn>
                    <a:cxn ang="0">
                      <a:pos x="25" y="60"/>
                    </a:cxn>
                    <a:cxn ang="0">
                      <a:pos x="79" y="104"/>
                    </a:cxn>
                    <a:cxn ang="0">
                      <a:pos x="141" y="152"/>
                    </a:cxn>
                    <a:cxn ang="0">
                      <a:pos x="209" y="204"/>
                    </a:cxn>
                    <a:cxn ang="0">
                      <a:pos x="281" y="258"/>
                    </a:cxn>
                    <a:cxn ang="0">
                      <a:pos x="358" y="312"/>
                    </a:cxn>
                    <a:cxn ang="0">
                      <a:pos x="435" y="365"/>
                    </a:cxn>
                    <a:cxn ang="0">
                      <a:pos x="516" y="413"/>
                    </a:cxn>
                    <a:cxn ang="0">
                      <a:pos x="597" y="458"/>
                    </a:cxn>
                    <a:cxn ang="0">
                      <a:pos x="678" y="496"/>
                    </a:cxn>
                    <a:cxn ang="0">
                      <a:pos x="758" y="525"/>
                    </a:cxn>
                    <a:cxn ang="0">
                      <a:pos x="837" y="544"/>
                    </a:cxn>
                    <a:cxn ang="0">
                      <a:pos x="915" y="553"/>
                    </a:cxn>
                    <a:cxn ang="0">
                      <a:pos x="988" y="546"/>
                    </a:cxn>
                    <a:cxn ang="0">
                      <a:pos x="1056" y="522"/>
                    </a:cxn>
                    <a:cxn ang="0">
                      <a:pos x="1120" y="482"/>
                    </a:cxn>
                    <a:cxn ang="0">
                      <a:pos x="1108" y="422"/>
                    </a:cxn>
                  </a:cxnLst>
                  <a:rect l="0" t="0" r="r" b="b"/>
                  <a:pathLst>
                    <a:path w="1149" h="553">
                      <a:moveTo>
                        <a:pt x="1149" y="450"/>
                      </a:moveTo>
                      <a:lnTo>
                        <a:pt x="1111" y="420"/>
                      </a:lnTo>
                      <a:lnTo>
                        <a:pt x="1088" y="441"/>
                      </a:lnTo>
                      <a:lnTo>
                        <a:pt x="1063" y="462"/>
                      </a:lnTo>
                      <a:lnTo>
                        <a:pt x="1035" y="477"/>
                      </a:lnTo>
                      <a:lnTo>
                        <a:pt x="1009" y="488"/>
                      </a:lnTo>
                      <a:lnTo>
                        <a:pt x="978" y="495"/>
                      </a:lnTo>
                      <a:lnTo>
                        <a:pt x="947" y="501"/>
                      </a:lnTo>
                      <a:lnTo>
                        <a:pt x="915" y="501"/>
                      </a:lnTo>
                      <a:lnTo>
                        <a:pt x="881" y="500"/>
                      </a:lnTo>
                      <a:lnTo>
                        <a:pt x="845" y="495"/>
                      </a:lnTo>
                      <a:lnTo>
                        <a:pt x="809" y="487"/>
                      </a:lnTo>
                      <a:lnTo>
                        <a:pt x="773" y="477"/>
                      </a:lnTo>
                      <a:lnTo>
                        <a:pt x="735" y="464"/>
                      </a:lnTo>
                      <a:lnTo>
                        <a:pt x="697" y="447"/>
                      </a:lnTo>
                      <a:lnTo>
                        <a:pt x="658" y="431"/>
                      </a:lnTo>
                      <a:lnTo>
                        <a:pt x="618" y="412"/>
                      </a:lnTo>
                      <a:lnTo>
                        <a:pt x="578" y="393"/>
                      </a:lnTo>
                      <a:lnTo>
                        <a:pt x="540" y="369"/>
                      </a:lnTo>
                      <a:lnTo>
                        <a:pt x="500" y="345"/>
                      </a:lnTo>
                      <a:lnTo>
                        <a:pt x="462" y="320"/>
                      </a:lnTo>
                      <a:lnTo>
                        <a:pt x="422" y="296"/>
                      </a:lnTo>
                      <a:lnTo>
                        <a:pt x="384" y="270"/>
                      </a:lnTo>
                      <a:lnTo>
                        <a:pt x="347" y="243"/>
                      </a:lnTo>
                      <a:lnTo>
                        <a:pt x="309" y="217"/>
                      </a:lnTo>
                      <a:lnTo>
                        <a:pt x="273" y="189"/>
                      </a:lnTo>
                      <a:lnTo>
                        <a:pt x="238" y="164"/>
                      </a:lnTo>
                      <a:lnTo>
                        <a:pt x="203" y="137"/>
                      </a:lnTo>
                      <a:lnTo>
                        <a:pt x="172" y="112"/>
                      </a:lnTo>
                      <a:lnTo>
                        <a:pt x="141" y="87"/>
                      </a:lnTo>
                      <a:lnTo>
                        <a:pt x="109" y="65"/>
                      </a:lnTo>
                      <a:lnTo>
                        <a:pt x="82" y="41"/>
                      </a:lnTo>
                      <a:lnTo>
                        <a:pt x="55" y="19"/>
                      </a:lnTo>
                      <a:lnTo>
                        <a:pt x="29" y="0"/>
                      </a:lnTo>
                      <a:lnTo>
                        <a:pt x="0" y="41"/>
                      </a:lnTo>
                      <a:lnTo>
                        <a:pt x="25" y="60"/>
                      </a:lnTo>
                      <a:lnTo>
                        <a:pt x="51" y="81"/>
                      </a:lnTo>
                      <a:lnTo>
                        <a:pt x="79" y="104"/>
                      </a:lnTo>
                      <a:lnTo>
                        <a:pt x="109" y="126"/>
                      </a:lnTo>
                      <a:lnTo>
                        <a:pt x="141" y="152"/>
                      </a:lnTo>
                      <a:lnTo>
                        <a:pt x="176" y="179"/>
                      </a:lnTo>
                      <a:lnTo>
                        <a:pt x="209" y="204"/>
                      </a:lnTo>
                      <a:lnTo>
                        <a:pt x="245" y="232"/>
                      </a:lnTo>
                      <a:lnTo>
                        <a:pt x="281" y="258"/>
                      </a:lnTo>
                      <a:lnTo>
                        <a:pt x="319" y="286"/>
                      </a:lnTo>
                      <a:lnTo>
                        <a:pt x="358" y="312"/>
                      </a:lnTo>
                      <a:lnTo>
                        <a:pt x="396" y="338"/>
                      </a:lnTo>
                      <a:lnTo>
                        <a:pt x="435" y="365"/>
                      </a:lnTo>
                      <a:lnTo>
                        <a:pt x="475" y="389"/>
                      </a:lnTo>
                      <a:lnTo>
                        <a:pt x="516" y="413"/>
                      </a:lnTo>
                      <a:lnTo>
                        <a:pt x="556" y="437"/>
                      </a:lnTo>
                      <a:lnTo>
                        <a:pt x="597" y="458"/>
                      </a:lnTo>
                      <a:lnTo>
                        <a:pt x="637" y="477"/>
                      </a:lnTo>
                      <a:lnTo>
                        <a:pt x="678" y="496"/>
                      </a:lnTo>
                      <a:lnTo>
                        <a:pt x="719" y="512"/>
                      </a:lnTo>
                      <a:lnTo>
                        <a:pt x="758" y="525"/>
                      </a:lnTo>
                      <a:lnTo>
                        <a:pt x="799" y="538"/>
                      </a:lnTo>
                      <a:lnTo>
                        <a:pt x="837" y="544"/>
                      </a:lnTo>
                      <a:lnTo>
                        <a:pt x="876" y="550"/>
                      </a:lnTo>
                      <a:lnTo>
                        <a:pt x="915" y="553"/>
                      </a:lnTo>
                      <a:lnTo>
                        <a:pt x="951" y="551"/>
                      </a:lnTo>
                      <a:lnTo>
                        <a:pt x="988" y="546"/>
                      </a:lnTo>
                      <a:lnTo>
                        <a:pt x="1023" y="535"/>
                      </a:lnTo>
                      <a:lnTo>
                        <a:pt x="1056" y="522"/>
                      </a:lnTo>
                      <a:lnTo>
                        <a:pt x="1089" y="503"/>
                      </a:lnTo>
                      <a:lnTo>
                        <a:pt x="1120" y="482"/>
                      </a:lnTo>
                      <a:lnTo>
                        <a:pt x="1148" y="453"/>
                      </a:lnTo>
                      <a:lnTo>
                        <a:pt x="1108" y="422"/>
                      </a:lnTo>
                      <a:lnTo>
                        <a:pt x="1149" y="45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6" name="Freeform 1290"/>
                <p:cNvSpPr>
                  <a:spLocks/>
                </p:cNvSpPr>
                <p:nvPr/>
              </p:nvSpPr>
              <p:spPr bwMode="auto">
                <a:xfrm>
                  <a:off x="4265" y="3265"/>
                  <a:ext cx="543" cy="300"/>
                </a:xfrm>
                <a:custGeom>
                  <a:avLst/>
                  <a:gdLst/>
                  <a:ahLst/>
                  <a:cxnLst>
                    <a:cxn ang="0">
                      <a:pos x="18" y="1040"/>
                    </a:cxn>
                    <a:cxn ang="0">
                      <a:pos x="85" y="1111"/>
                    </a:cxn>
                    <a:cxn ang="0">
                      <a:pos x="142" y="1202"/>
                    </a:cxn>
                    <a:cxn ang="0">
                      <a:pos x="319" y="1186"/>
                    </a:cxn>
                    <a:cxn ang="0">
                      <a:pos x="483" y="1165"/>
                    </a:cxn>
                    <a:cxn ang="0">
                      <a:pos x="637" y="1138"/>
                    </a:cxn>
                    <a:cxn ang="0">
                      <a:pos x="779" y="1108"/>
                    </a:cxn>
                    <a:cxn ang="0">
                      <a:pos x="908" y="1073"/>
                    </a:cxn>
                    <a:cxn ang="0">
                      <a:pos x="1024" y="1039"/>
                    </a:cxn>
                    <a:cxn ang="0">
                      <a:pos x="1127" y="1004"/>
                    </a:cxn>
                    <a:cxn ang="0">
                      <a:pos x="1216" y="970"/>
                    </a:cxn>
                    <a:cxn ang="0">
                      <a:pos x="1290" y="939"/>
                    </a:cxn>
                    <a:cxn ang="0">
                      <a:pos x="1349" y="910"/>
                    </a:cxn>
                    <a:cxn ang="0">
                      <a:pos x="1394" y="886"/>
                    </a:cxn>
                    <a:cxn ang="0">
                      <a:pos x="1449" y="857"/>
                    </a:cxn>
                    <a:cxn ang="0">
                      <a:pos x="1515" y="820"/>
                    </a:cxn>
                    <a:cxn ang="0">
                      <a:pos x="1595" y="777"/>
                    </a:cxn>
                    <a:cxn ang="0">
                      <a:pos x="1679" y="725"/>
                    </a:cxn>
                    <a:cxn ang="0">
                      <a:pos x="1768" y="666"/>
                    </a:cxn>
                    <a:cxn ang="0">
                      <a:pos x="1856" y="598"/>
                    </a:cxn>
                    <a:cxn ang="0">
                      <a:pos x="1942" y="521"/>
                    </a:cxn>
                    <a:cxn ang="0">
                      <a:pos x="2023" y="436"/>
                    </a:cxn>
                    <a:cxn ang="0">
                      <a:pos x="2094" y="342"/>
                    </a:cxn>
                    <a:cxn ang="0">
                      <a:pos x="2153" y="238"/>
                    </a:cxn>
                    <a:cxn ang="0">
                      <a:pos x="2162" y="127"/>
                    </a:cxn>
                    <a:cxn ang="0">
                      <a:pos x="2118" y="51"/>
                    </a:cxn>
                    <a:cxn ang="0">
                      <a:pos x="2046" y="12"/>
                    </a:cxn>
                    <a:cxn ang="0">
                      <a:pos x="1963" y="0"/>
                    </a:cxn>
                    <a:cxn ang="0">
                      <a:pos x="1882" y="7"/>
                    </a:cxn>
                    <a:cxn ang="0">
                      <a:pos x="1812" y="26"/>
                    </a:cxn>
                    <a:cxn ang="0">
                      <a:pos x="1744" y="60"/>
                    </a:cxn>
                    <a:cxn ang="0">
                      <a:pos x="1668" y="109"/>
                    </a:cxn>
                    <a:cxn ang="0">
                      <a:pos x="1592" y="167"/>
                    </a:cxn>
                    <a:cxn ang="0">
                      <a:pos x="1514" y="234"/>
                    </a:cxn>
                    <a:cxn ang="0">
                      <a:pos x="1438" y="304"/>
                    </a:cxn>
                    <a:cxn ang="0">
                      <a:pos x="1364" y="374"/>
                    </a:cxn>
                    <a:cxn ang="0">
                      <a:pos x="1296" y="441"/>
                    </a:cxn>
                    <a:cxn ang="0">
                      <a:pos x="1234" y="503"/>
                    </a:cxn>
                    <a:cxn ang="0">
                      <a:pos x="1180" y="554"/>
                    </a:cxn>
                    <a:cxn ang="0">
                      <a:pos x="1137" y="592"/>
                    </a:cxn>
                    <a:cxn ang="0">
                      <a:pos x="1098" y="623"/>
                    </a:cxn>
                    <a:cxn ang="0">
                      <a:pos x="1042" y="674"/>
                    </a:cxn>
                    <a:cxn ang="0">
                      <a:pos x="963" y="737"/>
                    </a:cxn>
                    <a:cxn ang="0">
                      <a:pos x="866" y="811"/>
                    </a:cxn>
                    <a:cxn ang="0">
                      <a:pos x="757" y="886"/>
                    </a:cxn>
                    <a:cxn ang="0">
                      <a:pos x="635" y="956"/>
                    </a:cxn>
                    <a:cxn ang="0">
                      <a:pos x="509" y="1015"/>
                    </a:cxn>
                    <a:cxn ang="0">
                      <a:pos x="378" y="1059"/>
                    </a:cxn>
                    <a:cxn ang="0">
                      <a:pos x="248" y="1079"/>
                    </a:cxn>
                    <a:cxn ang="0">
                      <a:pos x="120" y="1069"/>
                    </a:cxn>
                    <a:cxn ang="0">
                      <a:pos x="0" y="1023"/>
                    </a:cxn>
                  </a:cxnLst>
                  <a:rect l="0" t="0" r="r" b="b"/>
                  <a:pathLst>
                    <a:path w="2169" h="1202">
                      <a:moveTo>
                        <a:pt x="0" y="1023"/>
                      </a:moveTo>
                      <a:lnTo>
                        <a:pt x="4" y="1028"/>
                      </a:lnTo>
                      <a:lnTo>
                        <a:pt x="18" y="1040"/>
                      </a:lnTo>
                      <a:lnTo>
                        <a:pt x="38" y="1059"/>
                      </a:lnTo>
                      <a:lnTo>
                        <a:pt x="61" y="1084"/>
                      </a:lnTo>
                      <a:lnTo>
                        <a:pt x="85" y="1111"/>
                      </a:lnTo>
                      <a:lnTo>
                        <a:pt x="109" y="1141"/>
                      </a:lnTo>
                      <a:lnTo>
                        <a:pt x="128" y="1171"/>
                      </a:lnTo>
                      <a:lnTo>
                        <a:pt x="142" y="1202"/>
                      </a:lnTo>
                      <a:lnTo>
                        <a:pt x="203" y="1198"/>
                      </a:lnTo>
                      <a:lnTo>
                        <a:pt x="261" y="1192"/>
                      </a:lnTo>
                      <a:lnTo>
                        <a:pt x="319" y="1186"/>
                      </a:lnTo>
                      <a:lnTo>
                        <a:pt x="376" y="1180"/>
                      </a:lnTo>
                      <a:lnTo>
                        <a:pt x="429" y="1172"/>
                      </a:lnTo>
                      <a:lnTo>
                        <a:pt x="483" y="1165"/>
                      </a:lnTo>
                      <a:lnTo>
                        <a:pt x="536" y="1157"/>
                      </a:lnTo>
                      <a:lnTo>
                        <a:pt x="588" y="1147"/>
                      </a:lnTo>
                      <a:lnTo>
                        <a:pt x="637" y="1138"/>
                      </a:lnTo>
                      <a:lnTo>
                        <a:pt x="686" y="1128"/>
                      </a:lnTo>
                      <a:lnTo>
                        <a:pt x="733" y="1117"/>
                      </a:lnTo>
                      <a:lnTo>
                        <a:pt x="779" y="1108"/>
                      </a:lnTo>
                      <a:lnTo>
                        <a:pt x="823" y="1097"/>
                      </a:lnTo>
                      <a:lnTo>
                        <a:pt x="866" y="1085"/>
                      </a:lnTo>
                      <a:lnTo>
                        <a:pt x="908" y="1073"/>
                      </a:lnTo>
                      <a:lnTo>
                        <a:pt x="948" y="1063"/>
                      </a:lnTo>
                      <a:lnTo>
                        <a:pt x="987" y="1051"/>
                      </a:lnTo>
                      <a:lnTo>
                        <a:pt x="1024" y="1039"/>
                      </a:lnTo>
                      <a:lnTo>
                        <a:pt x="1060" y="1028"/>
                      </a:lnTo>
                      <a:lnTo>
                        <a:pt x="1095" y="1016"/>
                      </a:lnTo>
                      <a:lnTo>
                        <a:pt x="1127" y="1004"/>
                      </a:lnTo>
                      <a:lnTo>
                        <a:pt x="1158" y="993"/>
                      </a:lnTo>
                      <a:lnTo>
                        <a:pt x="1187" y="982"/>
                      </a:lnTo>
                      <a:lnTo>
                        <a:pt x="1216" y="970"/>
                      </a:lnTo>
                      <a:lnTo>
                        <a:pt x="1241" y="959"/>
                      </a:lnTo>
                      <a:lnTo>
                        <a:pt x="1267" y="949"/>
                      </a:lnTo>
                      <a:lnTo>
                        <a:pt x="1290" y="939"/>
                      </a:lnTo>
                      <a:lnTo>
                        <a:pt x="1311" y="928"/>
                      </a:lnTo>
                      <a:lnTo>
                        <a:pt x="1330" y="919"/>
                      </a:lnTo>
                      <a:lnTo>
                        <a:pt x="1349" y="910"/>
                      </a:lnTo>
                      <a:lnTo>
                        <a:pt x="1365" y="902"/>
                      </a:lnTo>
                      <a:lnTo>
                        <a:pt x="1379" y="893"/>
                      </a:lnTo>
                      <a:lnTo>
                        <a:pt x="1394" y="886"/>
                      </a:lnTo>
                      <a:lnTo>
                        <a:pt x="1411" y="877"/>
                      </a:lnTo>
                      <a:lnTo>
                        <a:pt x="1429" y="868"/>
                      </a:lnTo>
                      <a:lnTo>
                        <a:pt x="1449" y="857"/>
                      </a:lnTo>
                      <a:lnTo>
                        <a:pt x="1470" y="845"/>
                      </a:lnTo>
                      <a:lnTo>
                        <a:pt x="1492" y="834"/>
                      </a:lnTo>
                      <a:lnTo>
                        <a:pt x="1515" y="820"/>
                      </a:lnTo>
                      <a:lnTo>
                        <a:pt x="1542" y="807"/>
                      </a:lnTo>
                      <a:lnTo>
                        <a:pt x="1567" y="792"/>
                      </a:lnTo>
                      <a:lnTo>
                        <a:pt x="1595" y="777"/>
                      </a:lnTo>
                      <a:lnTo>
                        <a:pt x="1622" y="761"/>
                      </a:lnTo>
                      <a:lnTo>
                        <a:pt x="1650" y="743"/>
                      </a:lnTo>
                      <a:lnTo>
                        <a:pt x="1679" y="725"/>
                      </a:lnTo>
                      <a:lnTo>
                        <a:pt x="1708" y="707"/>
                      </a:lnTo>
                      <a:lnTo>
                        <a:pt x="1738" y="687"/>
                      </a:lnTo>
                      <a:lnTo>
                        <a:pt x="1768" y="666"/>
                      </a:lnTo>
                      <a:lnTo>
                        <a:pt x="1797" y="644"/>
                      </a:lnTo>
                      <a:lnTo>
                        <a:pt x="1827" y="622"/>
                      </a:lnTo>
                      <a:lnTo>
                        <a:pt x="1856" y="598"/>
                      </a:lnTo>
                      <a:lnTo>
                        <a:pt x="1885" y="573"/>
                      </a:lnTo>
                      <a:lnTo>
                        <a:pt x="1914" y="548"/>
                      </a:lnTo>
                      <a:lnTo>
                        <a:pt x="1942" y="521"/>
                      </a:lnTo>
                      <a:lnTo>
                        <a:pt x="1970" y="494"/>
                      </a:lnTo>
                      <a:lnTo>
                        <a:pt x="1996" y="465"/>
                      </a:lnTo>
                      <a:lnTo>
                        <a:pt x="2023" y="436"/>
                      </a:lnTo>
                      <a:lnTo>
                        <a:pt x="2048" y="405"/>
                      </a:lnTo>
                      <a:lnTo>
                        <a:pt x="2072" y="374"/>
                      </a:lnTo>
                      <a:lnTo>
                        <a:pt x="2094" y="342"/>
                      </a:lnTo>
                      <a:lnTo>
                        <a:pt x="2115" y="308"/>
                      </a:lnTo>
                      <a:lnTo>
                        <a:pt x="2135" y="273"/>
                      </a:lnTo>
                      <a:lnTo>
                        <a:pt x="2153" y="238"/>
                      </a:lnTo>
                      <a:lnTo>
                        <a:pt x="2169" y="201"/>
                      </a:lnTo>
                      <a:lnTo>
                        <a:pt x="2168" y="161"/>
                      </a:lnTo>
                      <a:lnTo>
                        <a:pt x="2162" y="127"/>
                      </a:lnTo>
                      <a:lnTo>
                        <a:pt x="2152" y="97"/>
                      </a:lnTo>
                      <a:lnTo>
                        <a:pt x="2137" y="71"/>
                      </a:lnTo>
                      <a:lnTo>
                        <a:pt x="2118" y="51"/>
                      </a:lnTo>
                      <a:lnTo>
                        <a:pt x="2096" y="34"/>
                      </a:lnTo>
                      <a:lnTo>
                        <a:pt x="2073" y="22"/>
                      </a:lnTo>
                      <a:lnTo>
                        <a:pt x="2046" y="12"/>
                      </a:lnTo>
                      <a:lnTo>
                        <a:pt x="2020" y="5"/>
                      </a:lnTo>
                      <a:lnTo>
                        <a:pt x="1992" y="2"/>
                      </a:lnTo>
                      <a:lnTo>
                        <a:pt x="1963" y="0"/>
                      </a:lnTo>
                      <a:lnTo>
                        <a:pt x="1936" y="1"/>
                      </a:lnTo>
                      <a:lnTo>
                        <a:pt x="1907" y="3"/>
                      </a:lnTo>
                      <a:lnTo>
                        <a:pt x="1882" y="7"/>
                      </a:lnTo>
                      <a:lnTo>
                        <a:pt x="1856" y="12"/>
                      </a:lnTo>
                      <a:lnTo>
                        <a:pt x="1835" y="18"/>
                      </a:lnTo>
                      <a:lnTo>
                        <a:pt x="1812" y="26"/>
                      </a:lnTo>
                      <a:lnTo>
                        <a:pt x="1790" y="35"/>
                      </a:lnTo>
                      <a:lnTo>
                        <a:pt x="1767" y="47"/>
                      </a:lnTo>
                      <a:lnTo>
                        <a:pt x="1744" y="60"/>
                      </a:lnTo>
                      <a:lnTo>
                        <a:pt x="1718" y="75"/>
                      </a:lnTo>
                      <a:lnTo>
                        <a:pt x="1694" y="90"/>
                      </a:lnTo>
                      <a:lnTo>
                        <a:pt x="1668" y="109"/>
                      </a:lnTo>
                      <a:lnTo>
                        <a:pt x="1644" y="128"/>
                      </a:lnTo>
                      <a:lnTo>
                        <a:pt x="1617" y="147"/>
                      </a:lnTo>
                      <a:lnTo>
                        <a:pt x="1592" y="167"/>
                      </a:lnTo>
                      <a:lnTo>
                        <a:pt x="1566" y="190"/>
                      </a:lnTo>
                      <a:lnTo>
                        <a:pt x="1540" y="211"/>
                      </a:lnTo>
                      <a:lnTo>
                        <a:pt x="1514" y="234"/>
                      </a:lnTo>
                      <a:lnTo>
                        <a:pt x="1488" y="257"/>
                      </a:lnTo>
                      <a:lnTo>
                        <a:pt x="1463" y="282"/>
                      </a:lnTo>
                      <a:lnTo>
                        <a:pt x="1438" y="304"/>
                      </a:lnTo>
                      <a:lnTo>
                        <a:pt x="1413" y="328"/>
                      </a:lnTo>
                      <a:lnTo>
                        <a:pt x="1387" y="351"/>
                      </a:lnTo>
                      <a:lnTo>
                        <a:pt x="1364" y="374"/>
                      </a:lnTo>
                      <a:lnTo>
                        <a:pt x="1341" y="398"/>
                      </a:lnTo>
                      <a:lnTo>
                        <a:pt x="1318" y="419"/>
                      </a:lnTo>
                      <a:lnTo>
                        <a:pt x="1296" y="441"/>
                      </a:lnTo>
                      <a:lnTo>
                        <a:pt x="1274" y="463"/>
                      </a:lnTo>
                      <a:lnTo>
                        <a:pt x="1253" y="484"/>
                      </a:lnTo>
                      <a:lnTo>
                        <a:pt x="1234" y="503"/>
                      </a:lnTo>
                      <a:lnTo>
                        <a:pt x="1214" y="521"/>
                      </a:lnTo>
                      <a:lnTo>
                        <a:pt x="1197" y="537"/>
                      </a:lnTo>
                      <a:lnTo>
                        <a:pt x="1180" y="554"/>
                      </a:lnTo>
                      <a:lnTo>
                        <a:pt x="1163" y="568"/>
                      </a:lnTo>
                      <a:lnTo>
                        <a:pt x="1149" y="581"/>
                      </a:lnTo>
                      <a:lnTo>
                        <a:pt x="1137" y="592"/>
                      </a:lnTo>
                      <a:lnTo>
                        <a:pt x="1124" y="601"/>
                      </a:lnTo>
                      <a:lnTo>
                        <a:pt x="1112" y="611"/>
                      </a:lnTo>
                      <a:lnTo>
                        <a:pt x="1098" y="623"/>
                      </a:lnTo>
                      <a:lnTo>
                        <a:pt x="1082" y="637"/>
                      </a:lnTo>
                      <a:lnTo>
                        <a:pt x="1062" y="655"/>
                      </a:lnTo>
                      <a:lnTo>
                        <a:pt x="1042" y="674"/>
                      </a:lnTo>
                      <a:lnTo>
                        <a:pt x="1016" y="693"/>
                      </a:lnTo>
                      <a:lnTo>
                        <a:pt x="992" y="714"/>
                      </a:lnTo>
                      <a:lnTo>
                        <a:pt x="963" y="737"/>
                      </a:lnTo>
                      <a:lnTo>
                        <a:pt x="931" y="761"/>
                      </a:lnTo>
                      <a:lnTo>
                        <a:pt x="900" y="786"/>
                      </a:lnTo>
                      <a:lnTo>
                        <a:pt x="866" y="811"/>
                      </a:lnTo>
                      <a:lnTo>
                        <a:pt x="832" y="834"/>
                      </a:lnTo>
                      <a:lnTo>
                        <a:pt x="794" y="861"/>
                      </a:lnTo>
                      <a:lnTo>
                        <a:pt x="757" y="886"/>
                      </a:lnTo>
                      <a:lnTo>
                        <a:pt x="718" y="909"/>
                      </a:lnTo>
                      <a:lnTo>
                        <a:pt x="676" y="933"/>
                      </a:lnTo>
                      <a:lnTo>
                        <a:pt x="635" y="956"/>
                      </a:lnTo>
                      <a:lnTo>
                        <a:pt x="595" y="977"/>
                      </a:lnTo>
                      <a:lnTo>
                        <a:pt x="552" y="997"/>
                      </a:lnTo>
                      <a:lnTo>
                        <a:pt x="509" y="1015"/>
                      </a:lnTo>
                      <a:lnTo>
                        <a:pt x="466" y="1032"/>
                      </a:lnTo>
                      <a:lnTo>
                        <a:pt x="422" y="1047"/>
                      </a:lnTo>
                      <a:lnTo>
                        <a:pt x="378" y="1059"/>
                      </a:lnTo>
                      <a:lnTo>
                        <a:pt x="334" y="1069"/>
                      </a:lnTo>
                      <a:lnTo>
                        <a:pt x="291" y="1075"/>
                      </a:lnTo>
                      <a:lnTo>
                        <a:pt x="248" y="1079"/>
                      </a:lnTo>
                      <a:lnTo>
                        <a:pt x="204" y="1079"/>
                      </a:lnTo>
                      <a:lnTo>
                        <a:pt x="162" y="1076"/>
                      </a:lnTo>
                      <a:lnTo>
                        <a:pt x="120" y="1069"/>
                      </a:lnTo>
                      <a:lnTo>
                        <a:pt x="80" y="1058"/>
                      </a:lnTo>
                      <a:lnTo>
                        <a:pt x="38" y="1044"/>
                      </a:lnTo>
                      <a:lnTo>
                        <a:pt x="0" y="1023"/>
                      </a:lnTo>
                      <a:close/>
                    </a:path>
                  </a:pathLst>
                </a:custGeom>
                <a:solidFill>
                  <a:srgbClr val="E6B3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7" name="Freeform 1291"/>
                <p:cNvSpPr>
                  <a:spLocks/>
                </p:cNvSpPr>
                <p:nvPr/>
              </p:nvSpPr>
              <p:spPr bwMode="auto">
                <a:xfrm>
                  <a:off x="4262" y="3516"/>
                  <a:ext cx="46" cy="56"/>
                </a:xfrm>
                <a:custGeom>
                  <a:avLst/>
                  <a:gdLst/>
                  <a:ahLst/>
                  <a:cxnLst>
                    <a:cxn ang="0">
                      <a:pos x="158" y="174"/>
                    </a:cxn>
                    <a:cxn ang="0">
                      <a:pos x="182" y="190"/>
                    </a:cxn>
                    <a:cxn ang="0">
                      <a:pos x="167" y="156"/>
                    </a:cxn>
                    <a:cxn ang="0">
                      <a:pos x="145" y="124"/>
                    </a:cxn>
                    <a:cxn ang="0">
                      <a:pos x="122" y="92"/>
                    </a:cxn>
                    <a:cxn ang="0">
                      <a:pos x="97" y="62"/>
                    </a:cxn>
                    <a:cxn ang="0">
                      <a:pos x="72" y="38"/>
                    </a:cxn>
                    <a:cxn ang="0">
                      <a:pos x="53" y="18"/>
                    </a:cxn>
                    <a:cxn ang="0">
                      <a:pos x="39" y="6"/>
                    </a:cxn>
                    <a:cxn ang="0">
                      <a:pos x="33" y="0"/>
                    </a:cxn>
                    <a:cxn ang="0">
                      <a:pos x="0" y="41"/>
                    </a:cxn>
                    <a:cxn ang="0">
                      <a:pos x="5" y="44"/>
                    </a:cxn>
                    <a:cxn ang="0">
                      <a:pos x="18" y="56"/>
                    </a:cxn>
                    <a:cxn ang="0">
                      <a:pos x="36" y="74"/>
                    </a:cxn>
                    <a:cxn ang="0">
                      <a:pos x="59" y="99"/>
                    </a:cxn>
                    <a:cxn ang="0">
                      <a:pos x="84" y="125"/>
                    </a:cxn>
                    <a:cxn ang="0">
                      <a:pos x="105" y="152"/>
                    </a:cxn>
                    <a:cxn ang="0">
                      <a:pos x="124" y="181"/>
                    </a:cxn>
                    <a:cxn ang="0">
                      <a:pos x="136" y="207"/>
                    </a:cxn>
                    <a:cxn ang="0">
                      <a:pos x="159" y="224"/>
                    </a:cxn>
                    <a:cxn ang="0">
                      <a:pos x="136" y="207"/>
                    </a:cxn>
                    <a:cxn ang="0">
                      <a:pos x="142" y="226"/>
                    </a:cxn>
                    <a:cxn ang="0">
                      <a:pos x="159" y="224"/>
                    </a:cxn>
                    <a:cxn ang="0">
                      <a:pos x="158" y="174"/>
                    </a:cxn>
                  </a:cxnLst>
                  <a:rect l="0" t="0" r="r" b="b"/>
                  <a:pathLst>
                    <a:path w="182" h="226">
                      <a:moveTo>
                        <a:pt x="158" y="174"/>
                      </a:moveTo>
                      <a:lnTo>
                        <a:pt x="182" y="190"/>
                      </a:lnTo>
                      <a:lnTo>
                        <a:pt x="167" y="156"/>
                      </a:lnTo>
                      <a:lnTo>
                        <a:pt x="145" y="124"/>
                      </a:lnTo>
                      <a:lnTo>
                        <a:pt x="122" y="92"/>
                      </a:lnTo>
                      <a:lnTo>
                        <a:pt x="97" y="62"/>
                      </a:lnTo>
                      <a:lnTo>
                        <a:pt x="72" y="38"/>
                      </a:lnTo>
                      <a:lnTo>
                        <a:pt x="53" y="18"/>
                      </a:lnTo>
                      <a:lnTo>
                        <a:pt x="39" y="6"/>
                      </a:lnTo>
                      <a:lnTo>
                        <a:pt x="33" y="0"/>
                      </a:lnTo>
                      <a:lnTo>
                        <a:pt x="0" y="41"/>
                      </a:lnTo>
                      <a:lnTo>
                        <a:pt x="5" y="44"/>
                      </a:lnTo>
                      <a:lnTo>
                        <a:pt x="18" y="56"/>
                      </a:lnTo>
                      <a:lnTo>
                        <a:pt x="36" y="74"/>
                      </a:lnTo>
                      <a:lnTo>
                        <a:pt x="59" y="99"/>
                      </a:lnTo>
                      <a:lnTo>
                        <a:pt x="84" y="125"/>
                      </a:lnTo>
                      <a:lnTo>
                        <a:pt x="105" y="152"/>
                      </a:lnTo>
                      <a:lnTo>
                        <a:pt x="124" y="181"/>
                      </a:lnTo>
                      <a:lnTo>
                        <a:pt x="136" y="207"/>
                      </a:lnTo>
                      <a:lnTo>
                        <a:pt x="159" y="224"/>
                      </a:lnTo>
                      <a:lnTo>
                        <a:pt x="136" y="207"/>
                      </a:lnTo>
                      <a:lnTo>
                        <a:pt x="142" y="226"/>
                      </a:lnTo>
                      <a:lnTo>
                        <a:pt x="159" y="224"/>
                      </a:lnTo>
                      <a:lnTo>
                        <a:pt x="158" y="1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8" name="Freeform 1292"/>
                <p:cNvSpPr>
                  <a:spLocks/>
                </p:cNvSpPr>
                <p:nvPr/>
              </p:nvSpPr>
              <p:spPr bwMode="auto">
                <a:xfrm>
                  <a:off x="4302" y="3483"/>
                  <a:ext cx="312" cy="88"/>
                </a:xfrm>
                <a:custGeom>
                  <a:avLst/>
                  <a:gdLst/>
                  <a:ahLst/>
                  <a:cxnLst>
                    <a:cxn ang="0">
                      <a:pos x="1214" y="9"/>
                    </a:cxn>
                    <a:cxn ang="0">
                      <a:pos x="1179" y="24"/>
                    </a:cxn>
                    <a:cxn ang="0">
                      <a:pos x="1138" y="44"/>
                    </a:cxn>
                    <a:cxn ang="0">
                      <a:pos x="1092" y="64"/>
                    </a:cxn>
                    <a:cxn ang="0">
                      <a:pos x="1037" y="87"/>
                    </a:cxn>
                    <a:cxn ang="0">
                      <a:pos x="978" y="110"/>
                    </a:cxn>
                    <a:cxn ang="0">
                      <a:pos x="912" y="132"/>
                    </a:cxn>
                    <a:cxn ang="0">
                      <a:pos x="839" y="156"/>
                    </a:cxn>
                    <a:cxn ang="0">
                      <a:pos x="761" y="179"/>
                    </a:cxn>
                    <a:cxn ang="0">
                      <a:pos x="678" y="201"/>
                    </a:cxn>
                    <a:cxn ang="0">
                      <a:pos x="587" y="221"/>
                    </a:cxn>
                    <a:cxn ang="0">
                      <a:pos x="492" y="242"/>
                    </a:cxn>
                    <a:cxn ang="0">
                      <a:pos x="391" y="261"/>
                    </a:cxn>
                    <a:cxn ang="0">
                      <a:pos x="286" y="276"/>
                    </a:cxn>
                    <a:cxn ang="0">
                      <a:pos x="174" y="290"/>
                    </a:cxn>
                    <a:cxn ang="0">
                      <a:pos x="60" y="301"/>
                    </a:cxn>
                    <a:cxn ang="0">
                      <a:pos x="1" y="356"/>
                    </a:cxn>
                    <a:cxn ang="0">
                      <a:pos x="122" y="346"/>
                    </a:cxn>
                    <a:cxn ang="0">
                      <a:pos x="236" y="334"/>
                    </a:cxn>
                    <a:cxn ang="0">
                      <a:pos x="346" y="319"/>
                    </a:cxn>
                    <a:cxn ang="0">
                      <a:pos x="451" y="301"/>
                    </a:cxn>
                    <a:cxn ang="0">
                      <a:pos x="549" y="282"/>
                    </a:cxn>
                    <a:cxn ang="0">
                      <a:pos x="643" y="262"/>
                    </a:cxn>
                    <a:cxn ang="0">
                      <a:pos x="731" y="239"/>
                    </a:cxn>
                    <a:cxn ang="0">
                      <a:pos x="814" y="217"/>
                    </a:cxn>
                    <a:cxn ang="0">
                      <a:pos x="891" y="192"/>
                    </a:cxn>
                    <a:cxn ang="0">
                      <a:pos x="961" y="169"/>
                    </a:cxn>
                    <a:cxn ang="0">
                      <a:pos x="1025" y="146"/>
                    </a:cxn>
                    <a:cxn ang="0">
                      <a:pos x="1083" y="124"/>
                    </a:cxn>
                    <a:cxn ang="0">
                      <a:pos x="1135" y="101"/>
                    </a:cxn>
                    <a:cxn ang="0">
                      <a:pos x="1180" y="80"/>
                    </a:cxn>
                    <a:cxn ang="0">
                      <a:pos x="1218" y="62"/>
                    </a:cxn>
                    <a:cxn ang="0">
                      <a:pos x="1251" y="44"/>
                    </a:cxn>
                  </a:cxnLst>
                  <a:rect l="0" t="0" r="r" b="b"/>
                  <a:pathLst>
                    <a:path w="1251" h="356">
                      <a:moveTo>
                        <a:pt x="1227" y="0"/>
                      </a:moveTo>
                      <a:lnTo>
                        <a:pt x="1214" y="9"/>
                      </a:lnTo>
                      <a:lnTo>
                        <a:pt x="1198" y="17"/>
                      </a:lnTo>
                      <a:lnTo>
                        <a:pt x="1179" y="24"/>
                      </a:lnTo>
                      <a:lnTo>
                        <a:pt x="1160" y="34"/>
                      </a:lnTo>
                      <a:lnTo>
                        <a:pt x="1138" y="44"/>
                      </a:lnTo>
                      <a:lnTo>
                        <a:pt x="1116" y="55"/>
                      </a:lnTo>
                      <a:lnTo>
                        <a:pt x="1092" y="64"/>
                      </a:lnTo>
                      <a:lnTo>
                        <a:pt x="1064" y="75"/>
                      </a:lnTo>
                      <a:lnTo>
                        <a:pt x="1037" y="87"/>
                      </a:lnTo>
                      <a:lnTo>
                        <a:pt x="1008" y="98"/>
                      </a:lnTo>
                      <a:lnTo>
                        <a:pt x="978" y="110"/>
                      </a:lnTo>
                      <a:lnTo>
                        <a:pt x="946" y="122"/>
                      </a:lnTo>
                      <a:lnTo>
                        <a:pt x="912" y="132"/>
                      </a:lnTo>
                      <a:lnTo>
                        <a:pt x="876" y="144"/>
                      </a:lnTo>
                      <a:lnTo>
                        <a:pt x="839" y="156"/>
                      </a:lnTo>
                      <a:lnTo>
                        <a:pt x="801" y="167"/>
                      </a:lnTo>
                      <a:lnTo>
                        <a:pt x="761" y="179"/>
                      </a:lnTo>
                      <a:lnTo>
                        <a:pt x="720" y="189"/>
                      </a:lnTo>
                      <a:lnTo>
                        <a:pt x="678" y="201"/>
                      </a:lnTo>
                      <a:lnTo>
                        <a:pt x="632" y="212"/>
                      </a:lnTo>
                      <a:lnTo>
                        <a:pt x="587" y="221"/>
                      </a:lnTo>
                      <a:lnTo>
                        <a:pt x="541" y="232"/>
                      </a:lnTo>
                      <a:lnTo>
                        <a:pt x="492" y="242"/>
                      </a:lnTo>
                      <a:lnTo>
                        <a:pt x="443" y="251"/>
                      </a:lnTo>
                      <a:lnTo>
                        <a:pt x="391" y="261"/>
                      </a:lnTo>
                      <a:lnTo>
                        <a:pt x="339" y="269"/>
                      </a:lnTo>
                      <a:lnTo>
                        <a:pt x="286" y="276"/>
                      </a:lnTo>
                      <a:lnTo>
                        <a:pt x="232" y="283"/>
                      </a:lnTo>
                      <a:lnTo>
                        <a:pt x="174" y="290"/>
                      </a:lnTo>
                      <a:lnTo>
                        <a:pt x="117" y="296"/>
                      </a:lnTo>
                      <a:lnTo>
                        <a:pt x="60" y="301"/>
                      </a:lnTo>
                      <a:lnTo>
                        <a:pt x="0" y="306"/>
                      </a:lnTo>
                      <a:lnTo>
                        <a:pt x="1" y="356"/>
                      </a:lnTo>
                      <a:lnTo>
                        <a:pt x="62" y="352"/>
                      </a:lnTo>
                      <a:lnTo>
                        <a:pt x="122" y="346"/>
                      </a:lnTo>
                      <a:lnTo>
                        <a:pt x="179" y="340"/>
                      </a:lnTo>
                      <a:lnTo>
                        <a:pt x="236" y="334"/>
                      </a:lnTo>
                      <a:lnTo>
                        <a:pt x="291" y="327"/>
                      </a:lnTo>
                      <a:lnTo>
                        <a:pt x="346" y="319"/>
                      </a:lnTo>
                      <a:lnTo>
                        <a:pt x="398" y="311"/>
                      </a:lnTo>
                      <a:lnTo>
                        <a:pt x="451" y="301"/>
                      </a:lnTo>
                      <a:lnTo>
                        <a:pt x="500" y="292"/>
                      </a:lnTo>
                      <a:lnTo>
                        <a:pt x="549" y="282"/>
                      </a:lnTo>
                      <a:lnTo>
                        <a:pt x="598" y="273"/>
                      </a:lnTo>
                      <a:lnTo>
                        <a:pt x="643" y="262"/>
                      </a:lnTo>
                      <a:lnTo>
                        <a:pt x="688" y="251"/>
                      </a:lnTo>
                      <a:lnTo>
                        <a:pt x="731" y="239"/>
                      </a:lnTo>
                      <a:lnTo>
                        <a:pt x="773" y="227"/>
                      </a:lnTo>
                      <a:lnTo>
                        <a:pt x="814" y="217"/>
                      </a:lnTo>
                      <a:lnTo>
                        <a:pt x="853" y="204"/>
                      </a:lnTo>
                      <a:lnTo>
                        <a:pt x="891" y="192"/>
                      </a:lnTo>
                      <a:lnTo>
                        <a:pt x="927" y="181"/>
                      </a:lnTo>
                      <a:lnTo>
                        <a:pt x="961" y="169"/>
                      </a:lnTo>
                      <a:lnTo>
                        <a:pt x="995" y="158"/>
                      </a:lnTo>
                      <a:lnTo>
                        <a:pt x="1025" y="146"/>
                      </a:lnTo>
                      <a:lnTo>
                        <a:pt x="1056" y="135"/>
                      </a:lnTo>
                      <a:lnTo>
                        <a:pt x="1083" y="124"/>
                      </a:lnTo>
                      <a:lnTo>
                        <a:pt x="1109" y="113"/>
                      </a:lnTo>
                      <a:lnTo>
                        <a:pt x="1135" y="101"/>
                      </a:lnTo>
                      <a:lnTo>
                        <a:pt x="1159" y="91"/>
                      </a:lnTo>
                      <a:lnTo>
                        <a:pt x="1180" y="80"/>
                      </a:lnTo>
                      <a:lnTo>
                        <a:pt x="1200" y="70"/>
                      </a:lnTo>
                      <a:lnTo>
                        <a:pt x="1218" y="62"/>
                      </a:lnTo>
                      <a:lnTo>
                        <a:pt x="1236" y="53"/>
                      </a:lnTo>
                      <a:lnTo>
                        <a:pt x="1251" y="44"/>
                      </a:lnTo>
                      <a:lnTo>
                        <a:pt x="122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69" name="Freeform 1293"/>
                <p:cNvSpPr>
                  <a:spLocks/>
                </p:cNvSpPr>
                <p:nvPr/>
              </p:nvSpPr>
              <p:spPr bwMode="auto">
                <a:xfrm>
                  <a:off x="4608" y="3313"/>
                  <a:ext cx="207" cy="181"/>
                </a:xfrm>
                <a:custGeom>
                  <a:avLst/>
                  <a:gdLst/>
                  <a:ahLst/>
                  <a:cxnLst>
                    <a:cxn ang="0">
                      <a:pos x="779" y="0"/>
                    </a:cxn>
                    <a:cxn ang="0">
                      <a:pos x="746" y="68"/>
                    </a:cxn>
                    <a:cxn ang="0">
                      <a:pos x="705" y="135"/>
                    </a:cxn>
                    <a:cxn ang="0">
                      <a:pos x="661" y="198"/>
                    </a:cxn>
                    <a:cxn ang="0">
                      <a:pos x="610" y="255"/>
                    </a:cxn>
                    <a:cxn ang="0">
                      <a:pos x="558" y="311"/>
                    </a:cxn>
                    <a:cxn ang="0">
                      <a:pos x="502" y="362"/>
                    </a:cxn>
                    <a:cxn ang="0">
                      <a:pos x="444" y="411"/>
                    </a:cxn>
                    <a:cxn ang="0">
                      <a:pos x="385" y="453"/>
                    </a:cxn>
                    <a:cxn ang="0">
                      <a:pos x="327" y="494"/>
                    </a:cxn>
                    <a:cxn ang="0">
                      <a:pos x="270" y="529"/>
                    </a:cxn>
                    <a:cxn ang="0">
                      <a:pos x="214" y="563"/>
                    </a:cxn>
                    <a:cxn ang="0">
                      <a:pos x="162" y="592"/>
                    </a:cxn>
                    <a:cxn ang="0">
                      <a:pos x="113" y="620"/>
                    </a:cxn>
                    <a:cxn ang="0">
                      <a:pos x="69" y="642"/>
                    </a:cxn>
                    <a:cxn ang="0">
                      <a:pos x="31" y="661"/>
                    </a:cxn>
                    <a:cxn ang="0">
                      <a:pos x="0" y="679"/>
                    </a:cxn>
                    <a:cxn ang="0">
                      <a:pos x="37" y="715"/>
                    </a:cxn>
                    <a:cxn ang="0">
                      <a:pos x="72" y="698"/>
                    </a:cxn>
                    <a:cxn ang="0">
                      <a:pos x="113" y="677"/>
                    </a:cxn>
                    <a:cxn ang="0">
                      <a:pos x="159" y="650"/>
                    </a:cxn>
                    <a:cxn ang="0">
                      <a:pos x="210" y="622"/>
                    </a:cxn>
                    <a:cxn ang="0">
                      <a:pos x="266" y="590"/>
                    </a:cxn>
                    <a:cxn ang="0">
                      <a:pos x="323" y="556"/>
                    </a:cxn>
                    <a:cxn ang="0">
                      <a:pos x="382" y="515"/>
                    </a:cxn>
                    <a:cxn ang="0">
                      <a:pos x="444" y="472"/>
                    </a:cxn>
                    <a:cxn ang="0">
                      <a:pos x="504" y="426"/>
                    </a:cxn>
                    <a:cxn ang="0">
                      <a:pos x="562" y="375"/>
                    </a:cxn>
                    <a:cxn ang="0">
                      <a:pos x="619" y="319"/>
                    </a:cxn>
                    <a:cxn ang="0">
                      <a:pos x="674" y="261"/>
                    </a:cxn>
                    <a:cxn ang="0">
                      <a:pos x="724" y="197"/>
                    </a:cxn>
                    <a:cxn ang="0">
                      <a:pos x="769" y="130"/>
                    </a:cxn>
                    <a:cxn ang="0">
                      <a:pos x="807" y="57"/>
                    </a:cxn>
                    <a:cxn ang="0">
                      <a:pos x="826" y="10"/>
                    </a:cxn>
                  </a:cxnLst>
                  <a:rect l="0" t="0" r="r" b="b"/>
                  <a:pathLst>
                    <a:path w="826" h="723">
                      <a:moveTo>
                        <a:pt x="777" y="8"/>
                      </a:moveTo>
                      <a:lnTo>
                        <a:pt x="779" y="0"/>
                      </a:lnTo>
                      <a:lnTo>
                        <a:pt x="762" y="35"/>
                      </a:lnTo>
                      <a:lnTo>
                        <a:pt x="746" y="68"/>
                      </a:lnTo>
                      <a:lnTo>
                        <a:pt x="726" y="103"/>
                      </a:lnTo>
                      <a:lnTo>
                        <a:pt x="705" y="135"/>
                      </a:lnTo>
                      <a:lnTo>
                        <a:pt x="683" y="168"/>
                      </a:lnTo>
                      <a:lnTo>
                        <a:pt x="661" y="198"/>
                      </a:lnTo>
                      <a:lnTo>
                        <a:pt x="637" y="227"/>
                      </a:lnTo>
                      <a:lnTo>
                        <a:pt x="610" y="255"/>
                      </a:lnTo>
                      <a:lnTo>
                        <a:pt x="584" y="283"/>
                      </a:lnTo>
                      <a:lnTo>
                        <a:pt x="558" y="311"/>
                      </a:lnTo>
                      <a:lnTo>
                        <a:pt x="530" y="338"/>
                      </a:lnTo>
                      <a:lnTo>
                        <a:pt x="502" y="362"/>
                      </a:lnTo>
                      <a:lnTo>
                        <a:pt x="473" y="386"/>
                      </a:lnTo>
                      <a:lnTo>
                        <a:pt x="444" y="411"/>
                      </a:lnTo>
                      <a:lnTo>
                        <a:pt x="415" y="431"/>
                      </a:lnTo>
                      <a:lnTo>
                        <a:pt x="385" y="453"/>
                      </a:lnTo>
                      <a:lnTo>
                        <a:pt x="357" y="474"/>
                      </a:lnTo>
                      <a:lnTo>
                        <a:pt x="327" y="494"/>
                      </a:lnTo>
                      <a:lnTo>
                        <a:pt x="298" y="512"/>
                      </a:lnTo>
                      <a:lnTo>
                        <a:pt x="270" y="529"/>
                      </a:lnTo>
                      <a:lnTo>
                        <a:pt x="242" y="546"/>
                      </a:lnTo>
                      <a:lnTo>
                        <a:pt x="214" y="563"/>
                      </a:lnTo>
                      <a:lnTo>
                        <a:pt x="188" y="578"/>
                      </a:lnTo>
                      <a:lnTo>
                        <a:pt x="162" y="592"/>
                      </a:lnTo>
                      <a:lnTo>
                        <a:pt x="137" y="606"/>
                      </a:lnTo>
                      <a:lnTo>
                        <a:pt x="113" y="620"/>
                      </a:lnTo>
                      <a:lnTo>
                        <a:pt x="90" y="631"/>
                      </a:lnTo>
                      <a:lnTo>
                        <a:pt x="69" y="642"/>
                      </a:lnTo>
                      <a:lnTo>
                        <a:pt x="49" y="653"/>
                      </a:lnTo>
                      <a:lnTo>
                        <a:pt x="31" y="661"/>
                      </a:lnTo>
                      <a:lnTo>
                        <a:pt x="15" y="671"/>
                      </a:lnTo>
                      <a:lnTo>
                        <a:pt x="0" y="679"/>
                      </a:lnTo>
                      <a:lnTo>
                        <a:pt x="24" y="723"/>
                      </a:lnTo>
                      <a:lnTo>
                        <a:pt x="37" y="715"/>
                      </a:lnTo>
                      <a:lnTo>
                        <a:pt x="53" y="708"/>
                      </a:lnTo>
                      <a:lnTo>
                        <a:pt x="72" y="698"/>
                      </a:lnTo>
                      <a:lnTo>
                        <a:pt x="91" y="688"/>
                      </a:lnTo>
                      <a:lnTo>
                        <a:pt x="113" y="677"/>
                      </a:lnTo>
                      <a:lnTo>
                        <a:pt x="135" y="664"/>
                      </a:lnTo>
                      <a:lnTo>
                        <a:pt x="159" y="650"/>
                      </a:lnTo>
                      <a:lnTo>
                        <a:pt x="184" y="636"/>
                      </a:lnTo>
                      <a:lnTo>
                        <a:pt x="210" y="622"/>
                      </a:lnTo>
                      <a:lnTo>
                        <a:pt x="239" y="607"/>
                      </a:lnTo>
                      <a:lnTo>
                        <a:pt x="266" y="590"/>
                      </a:lnTo>
                      <a:lnTo>
                        <a:pt x="294" y="573"/>
                      </a:lnTo>
                      <a:lnTo>
                        <a:pt x="323" y="556"/>
                      </a:lnTo>
                      <a:lnTo>
                        <a:pt x="353" y="535"/>
                      </a:lnTo>
                      <a:lnTo>
                        <a:pt x="382" y="515"/>
                      </a:lnTo>
                      <a:lnTo>
                        <a:pt x="414" y="495"/>
                      </a:lnTo>
                      <a:lnTo>
                        <a:pt x="444" y="472"/>
                      </a:lnTo>
                      <a:lnTo>
                        <a:pt x="474" y="450"/>
                      </a:lnTo>
                      <a:lnTo>
                        <a:pt x="504" y="426"/>
                      </a:lnTo>
                      <a:lnTo>
                        <a:pt x="533" y="401"/>
                      </a:lnTo>
                      <a:lnTo>
                        <a:pt x="562" y="375"/>
                      </a:lnTo>
                      <a:lnTo>
                        <a:pt x="591" y="346"/>
                      </a:lnTo>
                      <a:lnTo>
                        <a:pt x="619" y="319"/>
                      </a:lnTo>
                      <a:lnTo>
                        <a:pt x="647" y="292"/>
                      </a:lnTo>
                      <a:lnTo>
                        <a:pt x="674" y="261"/>
                      </a:lnTo>
                      <a:lnTo>
                        <a:pt x="699" y="230"/>
                      </a:lnTo>
                      <a:lnTo>
                        <a:pt x="724" y="197"/>
                      </a:lnTo>
                      <a:lnTo>
                        <a:pt x="747" y="164"/>
                      </a:lnTo>
                      <a:lnTo>
                        <a:pt x="769" y="130"/>
                      </a:lnTo>
                      <a:lnTo>
                        <a:pt x="789" y="94"/>
                      </a:lnTo>
                      <a:lnTo>
                        <a:pt x="807" y="57"/>
                      </a:lnTo>
                      <a:lnTo>
                        <a:pt x="825" y="18"/>
                      </a:lnTo>
                      <a:lnTo>
                        <a:pt x="826" y="10"/>
                      </a:lnTo>
                      <a:lnTo>
                        <a:pt x="777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0" name="Freeform 1294"/>
                <p:cNvSpPr>
                  <a:spLocks/>
                </p:cNvSpPr>
                <p:nvPr/>
              </p:nvSpPr>
              <p:spPr bwMode="auto">
                <a:xfrm>
                  <a:off x="4724" y="3258"/>
                  <a:ext cx="91" cy="57"/>
                </a:xfrm>
                <a:custGeom>
                  <a:avLst/>
                  <a:gdLst/>
                  <a:ahLst/>
                  <a:cxnLst>
                    <a:cxn ang="0">
                      <a:pos x="14" y="67"/>
                    </a:cxn>
                    <a:cxn ang="0">
                      <a:pos x="13" y="67"/>
                    </a:cxn>
                    <a:cxn ang="0">
                      <a:pos x="34" y="63"/>
                    </a:cxn>
                    <a:cxn ang="0">
                      <a:pos x="56" y="58"/>
                    </a:cxn>
                    <a:cxn ang="0">
                      <a:pos x="81" y="54"/>
                    </a:cxn>
                    <a:cxn ang="0">
                      <a:pos x="108" y="52"/>
                    </a:cxn>
                    <a:cxn ang="0">
                      <a:pos x="135" y="52"/>
                    </a:cxn>
                    <a:cxn ang="0">
                      <a:pos x="162" y="53"/>
                    </a:cxn>
                    <a:cxn ang="0">
                      <a:pos x="188" y="57"/>
                    </a:cxn>
                    <a:cxn ang="0">
                      <a:pos x="211" y="61"/>
                    </a:cxn>
                    <a:cxn ang="0">
                      <a:pos x="236" y="71"/>
                    </a:cxn>
                    <a:cxn ang="0">
                      <a:pos x="256" y="82"/>
                    </a:cxn>
                    <a:cxn ang="0">
                      <a:pos x="274" y="96"/>
                    </a:cxn>
                    <a:cxn ang="0">
                      <a:pos x="289" y="113"/>
                    </a:cxn>
                    <a:cxn ang="0">
                      <a:pos x="302" y="134"/>
                    </a:cxn>
                    <a:cxn ang="0">
                      <a:pos x="310" y="159"/>
                    </a:cxn>
                    <a:cxn ang="0">
                      <a:pos x="316" y="189"/>
                    </a:cxn>
                    <a:cxn ang="0">
                      <a:pos x="317" y="226"/>
                    </a:cxn>
                    <a:cxn ang="0">
                      <a:pos x="366" y="228"/>
                    </a:cxn>
                    <a:cxn ang="0">
                      <a:pos x="366" y="185"/>
                    </a:cxn>
                    <a:cxn ang="0">
                      <a:pos x="359" y="146"/>
                    </a:cxn>
                    <a:cxn ang="0">
                      <a:pos x="347" y="113"/>
                    </a:cxn>
                    <a:cxn ang="0">
                      <a:pos x="329" y="84"/>
                    </a:cxn>
                    <a:cxn ang="0">
                      <a:pos x="307" y="58"/>
                    </a:cxn>
                    <a:cxn ang="0">
                      <a:pos x="282" y="39"/>
                    </a:cxn>
                    <a:cxn ang="0">
                      <a:pos x="256" y="25"/>
                    </a:cxn>
                    <a:cxn ang="0">
                      <a:pos x="227" y="14"/>
                    </a:cxn>
                    <a:cxn ang="0">
                      <a:pos x="196" y="6"/>
                    </a:cxn>
                    <a:cxn ang="0">
                      <a:pos x="165" y="3"/>
                    </a:cxn>
                    <a:cxn ang="0">
                      <a:pos x="135" y="0"/>
                    </a:cxn>
                    <a:cxn ang="0">
                      <a:pos x="106" y="1"/>
                    </a:cxn>
                    <a:cxn ang="0">
                      <a:pos x="78" y="3"/>
                    </a:cxn>
                    <a:cxn ang="0">
                      <a:pos x="50" y="8"/>
                    </a:cxn>
                    <a:cxn ang="0">
                      <a:pos x="23" y="12"/>
                    </a:cxn>
                    <a:cxn ang="0">
                      <a:pos x="1" y="20"/>
                    </a:cxn>
                    <a:cxn ang="0">
                      <a:pos x="0" y="20"/>
                    </a:cxn>
                    <a:cxn ang="0">
                      <a:pos x="14" y="67"/>
                    </a:cxn>
                  </a:cxnLst>
                  <a:rect l="0" t="0" r="r" b="b"/>
                  <a:pathLst>
                    <a:path w="366" h="228">
                      <a:moveTo>
                        <a:pt x="14" y="67"/>
                      </a:moveTo>
                      <a:lnTo>
                        <a:pt x="13" y="67"/>
                      </a:lnTo>
                      <a:lnTo>
                        <a:pt x="34" y="63"/>
                      </a:lnTo>
                      <a:lnTo>
                        <a:pt x="56" y="58"/>
                      </a:lnTo>
                      <a:lnTo>
                        <a:pt x="81" y="54"/>
                      </a:lnTo>
                      <a:lnTo>
                        <a:pt x="108" y="52"/>
                      </a:lnTo>
                      <a:lnTo>
                        <a:pt x="135" y="52"/>
                      </a:lnTo>
                      <a:lnTo>
                        <a:pt x="162" y="53"/>
                      </a:lnTo>
                      <a:lnTo>
                        <a:pt x="188" y="57"/>
                      </a:lnTo>
                      <a:lnTo>
                        <a:pt x="211" y="61"/>
                      </a:lnTo>
                      <a:lnTo>
                        <a:pt x="236" y="71"/>
                      </a:lnTo>
                      <a:lnTo>
                        <a:pt x="256" y="82"/>
                      </a:lnTo>
                      <a:lnTo>
                        <a:pt x="274" y="96"/>
                      </a:lnTo>
                      <a:lnTo>
                        <a:pt x="289" y="113"/>
                      </a:lnTo>
                      <a:lnTo>
                        <a:pt x="302" y="134"/>
                      </a:lnTo>
                      <a:lnTo>
                        <a:pt x="310" y="159"/>
                      </a:lnTo>
                      <a:lnTo>
                        <a:pt x="316" y="189"/>
                      </a:lnTo>
                      <a:lnTo>
                        <a:pt x="317" y="226"/>
                      </a:lnTo>
                      <a:lnTo>
                        <a:pt x="366" y="228"/>
                      </a:lnTo>
                      <a:lnTo>
                        <a:pt x="366" y="185"/>
                      </a:lnTo>
                      <a:lnTo>
                        <a:pt x="359" y="146"/>
                      </a:lnTo>
                      <a:lnTo>
                        <a:pt x="347" y="113"/>
                      </a:lnTo>
                      <a:lnTo>
                        <a:pt x="329" y="84"/>
                      </a:lnTo>
                      <a:lnTo>
                        <a:pt x="307" y="58"/>
                      </a:lnTo>
                      <a:lnTo>
                        <a:pt x="282" y="39"/>
                      </a:lnTo>
                      <a:lnTo>
                        <a:pt x="256" y="25"/>
                      </a:lnTo>
                      <a:lnTo>
                        <a:pt x="227" y="14"/>
                      </a:lnTo>
                      <a:lnTo>
                        <a:pt x="196" y="6"/>
                      </a:lnTo>
                      <a:lnTo>
                        <a:pt x="165" y="3"/>
                      </a:lnTo>
                      <a:lnTo>
                        <a:pt x="135" y="0"/>
                      </a:lnTo>
                      <a:lnTo>
                        <a:pt x="106" y="1"/>
                      </a:lnTo>
                      <a:lnTo>
                        <a:pt x="78" y="3"/>
                      </a:lnTo>
                      <a:lnTo>
                        <a:pt x="50" y="8"/>
                      </a:lnTo>
                      <a:lnTo>
                        <a:pt x="23" y="12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14" y="6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1" name="Freeform 1295"/>
                <p:cNvSpPr>
                  <a:spLocks/>
                </p:cNvSpPr>
                <p:nvPr/>
              </p:nvSpPr>
              <p:spPr bwMode="auto">
                <a:xfrm>
                  <a:off x="4543" y="3263"/>
                  <a:ext cx="183" cy="157"/>
                </a:xfrm>
                <a:custGeom>
                  <a:avLst/>
                  <a:gdLst/>
                  <a:ahLst/>
                  <a:cxnLst>
                    <a:cxn ang="0">
                      <a:pos x="43" y="617"/>
                    </a:cxn>
                    <a:cxn ang="0">
                      <a:pos x="72" y="593"/>
                    </a:cxn>
                    <a:cxn ang="0">
                      <a:pos x="104" y="562"/>
                    </a:cxn>
                    <a:cxn ang="0">
                      <a:pos x="141" y="527"/>
                    </a:cxn>
                    <a:cxn ang="0">
                      <a:pos x="182" y="488"/>
                    </a:cxn>
                    <a:cxn ang="0">
                      <a:pos x="225" y="444"/>
                    </a:cxn>
                    <a:cxn ang="0">
                      <a:pos x="273" y="399"/>
                    </a:cxn>
                    <a:cxn ang="0">
                      <a:pos x="320" y="353"/>
                    </a:cxn>
                    <a:cxn ang="0">
                      <a:pos x="370" y="307"/>
                    </a:cxn>
                    <a:cxn ang="0">
                      <a:pos x="421" y="259"/>
                    </a:cxn>
                    <a:cxn ang="0">
                      <a:pos x="473" y="215"/>
                    </a:cxn>
                    <a:cxn ang="0">
                      <a:pos x="522" y="175"/>
                    </a:cxn>
                    <a:cxn ang="0">
                      <a:pos x="574" y="135"/>
                    </a:cxn>
                    <a:cxn ang="0">
                      <a:pos x="622" y="103"/>
                    </a:cxn>
                    <a:cxn ang="0">
                      <a:pos x="669" y="76"/>
                    </a:cxn>
                    <a:cxn ang="0">
                      <a:pos x="711" y="56"/>
                    </a:cxn>
                    <a:cxn ang="0">
                      <a:pos x="719" y="0"/>
                    </a:cxn>
                    <a:cxn ang="0">
                      <a:pos x="671" y="19"/>
                    </a:cxn>
                    <a:cxn ang="0">
                      <a:pos x="622" y="45"/>
                    </a:cxn>
                    <a:cxn ang="0">
                      <a:pos x="572" y="76"/>
                    </a:cxn>
                    <a:cxn ang="0">
                      <a:pos x="521" y="113"/>
                    </a:cxn>
                    <a:cxn ang="0">
                      <a:pos x="467" y="153"/>
                    </a:cxn>
                    <a:cxn ang="0">
                      <a:pos x="416" y="198"/>
                    </a:cxn>
                    <a:cxn ang="0">
                      <a:pos x="363" y="244"/>
                    </a:cxn>
                    <a:cxn ang="0">
                      <a:pos x="312" y="291"/>
                    </a:cxn>
                    <a:cxn ang="0">
                      <a:pos x="263" y="339"/>
                    </a:cxn>
                    <a:cxn ang="0">
                      <a:pos x="216" y="385"/>
                    </a:cxn>
                    <a:cxn ang="0">
                      <a:pos x="169" y="429"/>
                    </a:cxn>
                    <a:cxn ang="0">
                      <a:pos x="126" y="471"/>
                    </a:cxn>
                    <a:cxn ang="0">
                      <a:pos x="88" y="509"/>
                    </a:cxn>
                    <a:cxn ang="0">
                      <a:pos x="53" y="541"/>
                    </a:cxn>
                    <a:cxn ang="0">
                      <a:pos x="25" y="567"/>
                    </a:cxn>
                    <a:cxn ang="0">
                      <a:pos x="1" y="586"/>
                    </a:cxn>
                    <a:cxn ang="0">
                      <a:pos x="30" y="628"/>
                    </a:cxn>
                  </a:cxnLst>
                  <a:rect l="0" t="0" r="r" b="b"/>
                  <a:pathLst>
                    <a:path w="733" h="628">
                      <a:moveTo>
                        <a:pt x="30" y="628"/>
                      </a:moveTo>
                      <a:lnTo>
                        <a:pt x="43" y="617"/>
                      </a:lnTo>
                      <a:lnTo>
                        <a:pt x="56" y="607"/>
                      </a:lnTo>
                      <a:lnTo>
                        <a:pt x="72" y="593"/>
                      </a:lnTo>
                      <a:lnTo>
                        <a:pt x="87" y="579"/>
                      </a:lnTo>
                      <a:lnTo>
                        <a:pt x="104" y="562"/>
                      </a:lnTo>
                      <a:lnTo>
                        <a:pt x="123" y="546"/>
                      </a:lnTo>
                      <a:lnTo>
                        <a:pt x="141" y="527"/>
                      </a:lnTo>
                      <a:lnTo>
                        <a:pt x="161" y="509"/>
                      </a:lnTo>
                      <a:lnTo>
                        <a:pt x="182" y="488"/>
                      </a:lnTo>
                      <a:lnTo>
                        <a:pt x="204" y="466"/>
                      </a:lnTo>
                      <a:lnTo>
                        <a:pt x="225" y="444"/>
                      </a:lnTo>
                      <a:lnTo>
                        <a:pt x="248" y="422"/>
                      </a:lnTo>
                      <a:lnTo>
                        <a:pt x="273" y="399"/>
                      </a:lnTo>
                      <a:lnTo>
                        <a:pt x="296" y="376"/>
                      </a:lnTo>
                      <a:lnTo>
                        <a:pt x="320" y="353"/>
                      </a:lnTo>
                      <a:lnTo>
                        <a:pt x="346" y="329"/>
                      </a:lnTo>
                      <a:lnTo>
                        <a:pt x="370" y="307"/>
                      </a:lnTo>
                      <a:lnTo>
                        <a:pt x="396" y="282"/>
                      </a:lnTo>
                      <a:lnTo>
                        <a:pt x="421" y="259"/>
                      </a:lnTo>
                      <a:lnTo>
                        <a:pt x="447" y="238"/>
                      </a:lnTo>
                      <a:lnTo>
                        <a:pt x="473" y="215"/>
                      </a:lnTo>
                      <a:lnTo>
                        <a:pt x="498" y="194"/>
                      </a:lnTo>
                      <a:lnTo>
                        <a:pt x="522" y="175"/>
                      </a:lnTo>
                      <a:lnTo>
                        <a:pt x="549" y="154"/>
                      </a:lnTo>
                      <a:lnTo>
                        <a:pt x="574" y="135"/>
                      </a:lnTo>
                      <a:lnTo>
                        <a:pt x="597" y="118"/>
                      </a:lnTo>
                      <a:lnTo>
                        <a:pt x="622" y="103"/>
                      </a:lnTo>
                      <a:lnTo>
                        <a:pt x="646" y="88"/>
                      </a:lnTo>
                      <a:lnTo>
                        <a:pt x="669" y="76"/>
                      </a:lnTo>
                      <a:lnTo>
                        <a:pt x="691" y="64"/>
                      </a:lnTo>
                      <a:lnTo>
                        <a:pt x="711" y="56"/>
                      </a:lnTo>
                      <a:lnTo>
                        <a:pt x="733" y="47"/>
                      </a:lnTo>
                      <a:lnTo>
                        <a:pt x="719" y="0"/>
                      </a:lnTo>
                      <a:lnTo>
                        <a:pt x="695" y="8"/>
                      </a:lnTo>
                      <a:lnTo>
                        <a:pt x="671" y="19"/>
                      </a:lnTo>
                      <a:lnTo>
                        <a:pt x="646" y="30"/>
                      </a:lnTo>
                      <a:lnTo>
                        <a:pt x="622" y="45"/>
                      </a:lnTo>
                      <a:lnTo>
                        <a:pt x="597" y="59"/>
                      </a:lnTo>
                      <a:lnTo>
                        <a:pt x="572" y="76"/>
                      </a:lnTo>
                      <a:lnTo>
                        <a:pt x="545" y="94"/>
                      </a:lnTo>
                      <a:lnTo>
                        <a:pt x="521" y="113"/>
                      </a:lnTo>
                      <a:lnTo>
                        <a:pt x="493" y="133"/>
                      </a:lnTo>
                      <a:lnTo>
                        <a:pt x="467" y="153"/>
                      </a:lnTo>
                      <a:lnTo>
                        <a:pt x="441" y="176"/>
                      </a:lnTo>
                      <a:lnTo>
                        <a:pt x="416" y="198"/>
                      </a:lnTo>
                      <a:lnTo>
                        <a:pt x="389" y="220"/>
                      </a:lnTo>
                      <a:lnTo>
                        <a:pt x="363" y="244"/>
                      </a:lnTo>
                      <a:lnTo>
                        <a:pt x="337" y="267"/>
                      </a:lnTo>
                      <a:lnTo>
                        <a:pt x="312" y="291"/>
                      </a:lnTo>
                      <a:lnTo>
                        <a:pt x="288" y="315"/>
                      </a:lnTo>
                      <a:lnTo>
                        <a:pt x="263" y="339"/>
                      </a:lnTo>
                      <a:lnTo>
                        <a:pt x="238" y="361"/>
                      </a:lnTo>
                      <a:lnTo>
                        <a:pt x="216" y="385"/>
                      </a:lnTo>
                      <a:lnTo>
                        <a:pt x="191" y="406"/>
                      </a:lnTo>
                      <a:lnTo>
                        <a:pt x="169" y="429"/>
                      </a:lnTo>
                      <a:lnTo>
                        <a:pt x="147" y="450"/>
                      </a:lnTo>
                      <a:lnTo>
                        <a:pt x="126" y="471"/>
                      </a:lnTo>
                      <a:lnTo>
                        <a:pt x="107" y="490"/>
                      </a:lnTo>
                      <a:lnTo>
                        <a:pt x="88" y="509"/>
                      </a:lnTo>
                      <a:lnTo>
                        <a:pt x="72" y="524"/>
                      </a:lnTo>
                      <a:lnTo>
                        <a:pt x="53" y="541"/>
                      </a:lnTo>
                      <a:lnTo>
                        <a:pt x="38" y="555"/>
                      </a:lnTo>
                      <a:lnTo>
                        <a:pt x="25" y="567"/>
                      </a:lnTo>
                      <a:lnTo>
                        <a:pt x="11" y="578"/>
                      </a:lnTo>
                      <a:lnTo>
                        <a:pt x="1" y="586"/>
                      </a:lnTo>
                      <a:lnTo>
                        <a:pt x="0" y="587"/>
                      </a:lnTo>
                      <a:lnTo>
                        <a:pt x="30" y="6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2" name="Freeform 1296"/>
                <p:cNvSpPr>
                  <a:spLocks/>
                </p:cNvSpPr>
                <p:nvPr/>
              </p:nvSpPr>
              <p:spPr bwMode="auto">
                <a:xfrm>
                  <a:off x="4262" y="3410"/>
                  <a:ext cx="289" cy="131"/>
                </a:xfrm>
                <a:custGeom>
                  <a:avLst/>
                  <a:gdLst/>
                  <a:ahLst/>
                  <a:cxnLst>
                    <a:cxn ang="0">
                      <a:pos x="4" y="465"/>
                    </a:cxn>
                    <a:cxn ang="0">
                      <a:pos x="89" y="502"/>
                    </a:cxn>
                    <a:cxn ang="0">
                      <a:pos x="178" y="521"/>
                    </a:cxn>
                    <a:cxn ang="0">
                      <a:pos x="265" y="523"/>
                    </a:cxn>
                    <a:cxn ang="0">
                      <a:pos x="355" y="513"/>
                    </a:cxn>
                    <a:cxn ang="0">
                      <a:pos x="446" y="490"/>
                    </a:cxn>
                    <a:cxn ang="0">
                      <a:pos x="535" y="458"/>
                    </a:cxn>
                    <a:cxn ang="0">
                      <a:pos x="621" y="420"/>
                    </a:cxn>
                    <a:cxn ang="0">
                      <a:pos x="706" y="375"/>
                    </a:cxn>
                    <a:cxn ang="0">
                      <a:pos x="787" y="326"/>
                    </a:cxn>
                    <a:cxn ang="0">
                      <a:pos x="861" y="275"/>
                    </a:cxn>
                    <a:cxn ang="0">
                      <a:pos x="931" y="226"/>
                    </a:cxn>
                    <a:cxn ang="0">
                      <a:pos x="995" y="176"/>
                    </a:cxn>
                    <a:cxn ang="0">
                      <a:pos x="1049" y="132"/>
                    </a:cxn>
                    <a:cxn ang="0">
                      <a:pos x="1096" y="94"/>
                    </a:cxn>
                    <a:cxn ang="0">
                      <a:pos x="1132" y="61"/>
                    </a:cxn>
                    <a:cxn ang="0">
                      <a:pos x="1156" y="41"/>
                    </a:cxn>
                    <a:cxn ang="0">
                      <a:pos x="1113" y="10"/>
                    </a:cxn>
                    <a:cxn ang="0">
                      <a:pos x="1083" y="37"/>
                    </a:cxn>
                    <a:cxn ang="0">
                      <a:pos x="1042" y="73"/>
                    </a:cxn>
                    <a:cxn ang="0">
                      <a:pos x="992" y="113"/>
                    </a:cxn>
                    <a:cxn ang="0">
                      <a:pos x="933" y="161"/>
                    </a:cxn>
                    <a:cxn ang="0">
                      <a:pos x="869" y="208"/>
                    </a:cxn>
                    <a:cxn ang="0">
                      <a:pos x="799" y="258"/>
                    </a:cxn>
                    <a:cxn ang="0">
                      <a:pos x="722" y="307"/>
                    </a:cxn>
                    <a:cxn ang="0">
                      <a:pos x="641" y="351"/>
                    </a:cxn>
                    <a:cxn ang="0">
                      <a:pos x="560" y="394"/>
                    </a:cxn>
                    <a:cxn ang="0">
                      <a:pos x="475" y="427"/>
                    </a:cxn>
                    <a:cxn ang="0">
                      <a:pos x="390" y="453"/>
                    </a:cxn>
                    <a:cxn ang="0">
                      <a:pos x="307" y="469"/>
                    </a:cxn>
                    <a:cxn ang="0">
                      <a:pos x="221" y="473"/>
                    </a:cxn>
                    <a:cxn ang="0">
                      <a:pos x="142" y="463"/>
                    </a:cxn>
                    <a:cxn ang="0">
                      <a:pos x="65" y="439"/>
                    </a:cxn>
                    <a:cxn ang="0">
                      <a:pos x="0" y="463"/>
                    </a:cxn>
                  </a:cxnLst>
                  <a:rect l="0" t="0" r="r" b="b"/>
                  <a:pathLst>
                    <a:path w="1156" h="523">
                      <a:moveTo>
                        <a:pt x="33" y="422"/>
                      </a:moveTo>
                      <a:lnTo>
                        <a:pt x="4" y="465"/>
                      </a:lnTo>
                      <a:lnTo>
                        <a:pt x="47" y="485"/>
                      </a:lnTo>
                      <a:lnTo>
                        <a:pt x="89" y="502"/>
                      </a:lnTo>
                      <a:lnTo>
                        <a:pt x="131" y="513"/>
                      </a:lnTo>
                      <a:lnTo>
                        <a:pt x="178" y="521"/>
                      </a:lnTo>
                      <a:lnTo>
                        <a:pt x="221" y="523"/>
                      </a:lnTo>
                      <a:lnTo>
                        <a:pt x="265" y="523"/>
                      </a:lnTo>
                      <a:lnTo>
                        <a:pt x="310" y="519"/>
                      </a:lnTo>
                      <a:lnTo>
                        <a:pt x="355" y="513"/>
                      </a:lnTo>
                      <a:lnTo>
                        <a:pt x="401" y="503"/>
                      </a:lnTo>
                      <a:lnTo>
                        <a:pt x="446" y="490"/>
                      </a:lnTo>
                      <a:lnTo>
                        <a:pt x="491" y="475"/>
                      </a:lnTo>
                      <a:lnTo>
                        <a:pt x="535" y="458"/>
                      </a:lnTo>
                      <a:lnTo>
                        <a:pt x="578" y="439"/>
                      </a:lnTo>
                      <a:lnTo>
                        <a:pt x="621" y="420"/>
                      </a:lnTo>
                      <a:lnTo>
                        <a:pt x="664" y="397"/>
                      </a:lnTo>
                      <a:lnTo>
                        <a:pt x="706" y="375"/>
                      </a:lnTo>
                      <a:lnTo>
                        <a:pt x="746" y="350"/>
                      </a:lnTo>
                      <a:lnTo>
                        <a:pt x="787" y="326"/>
                      </a:lnTo>
                      <a:lnTo>
                        <a:pt x="825" y="300"/>
                      </a:lnTo>
                      <a:lnTo>
                        <a:pt x="861" y="275"/>
                      </a:lnTo>
                      <a:lnTo>
                        <a:pt x="897" y="250"/>
                      </a:lnTo>
                      <a:lnTo>
                        <a:pt x="931" y="226"/>
                      </a:lnTo>
                      <a:lnTo>
                        <a:pt x="965" y="200"/>
                      </a:lnTo>
                      <a:lnTo>
                        <a:pt x="995" y="176"/>
                      </a:lnTo>
                      <a:lnTo>
                        <a:pt x="1023" y="154"/>
                      </a:lnTo>
                      <a:lnTo>
                        <a:pt x="1049" y="132"/>
                      </a:lnTo>
                      <a:lnTo>
                        <a:pt x="1074" y="112"/>
                      </a:lnTo>
                      <a:lnTo>
                        <a:pt x="1096" y="94"/>
                      </a:lnTo>
                      <a:lnTo>
                        <a:pt x="1115" y="75"/>
                      </a:lnTo>
                      <a:lnTo>
                        <a:pt x="1132" y="61"/>
                      </a:lnTo>
                      <a:lnTo>
                        <a:pt x="1146" y="49"/>
                      </a:lnTo>
                      <a:lnTo>
                        <a:pt x="1156" y="41"/>
                      </a:lnTo>
                      <a:lnTo>
                        <a:pt x="1126" y="0"/>
                      </a:lnTo>
                      <a:lnTo>
                        <a:pt x="1113" y="10"/>
                      </a:lnTo>
                      <a:lnTo>
                        <a:pt x="1099" y="23"/>
                      </a:lnTo>
                      <a:lnTo>
                        <a:pt x="1083" y="37"/>
                      </a:lnTo>
                      <a:lnTo>
                        <a:pt x="1063" y="54"/>
                      </a:lnTo>
                      <a:lnTo>
                        <a:pt x="1042" y="73"/>
                      </a:lnTo>
                      <a:lnTo>
                        <a:pt x="1018" y="93"/>
                      </a:lnTo>
                      <a:lnTo>
                        <a:pt x="992" y="113"/>
                      </a:lnTo>
                      <a:lnTo>
                        <a:pt x="965" y="137"/>
                      </a:lnTo>
                      <a:lnTo>
                        <a:pt x="933" y="161"/>
                      </a:lnTo>
                      <a:lnTo>
                        <a:pt x="903" y="183"/>
                      </a:lnTo>
                      <a:lnTo>
                        <a:pt x="869" y="208"/>
                      </a:lnTo>
                      <a:lnTo>
                        <a:pt x="836" y="233"/>
                      </a:lnTo>
                      <a:lnTo>
                        <a:pt x="799" y="258"/>
                      </a:lnTo>
                      <a:lnTo>
                        <a:pt x="760" y="282"/>
                      </a:lnTo>
                      <a:lnTo>
                        <a:pt x="722" y="307"/>
                      </a:lnTo>
                      <a:lnTo>
                        <a:pt x="681" y="331"/>
                      </a:lnTo>
                      <a:lnTo>
                        <a:pt x="641" y="351"/>
                      </a:lnTo>
                      <a:lnTo>
                        <a:pt x="601" y="373"/>
                      </a:lnTo>
                      <a:lnTo>
                        <a:pt x="560" y="394"/>
                      </a:lnTo>
                      <a:lnTo>
                        <a:pt x="518" y="410"/>
                      </a:lnTo>
                      <a:lnTo>
                        <a:pt x="475" y="427"/>
                      </a:lnTo>
                      <a:lnTo>
                        <a:pt x="432" y="441"/>
                      </a:lnTo>
                      <a:lnTo>
                        <a:pt x="390" y="453"/>
                      </a:lnTo>
                      <a:lnTo>
                        <a:pt x="347" y="463"/>
                      </a:lnTo>
                      <a:lnTo>
                        <a:pt x="307" y="469"/>
                      </a:lnTo>
                      <a:lnTo>
                        <a:pt x="264" y="473"/>
                      </a:lnTo>
                      <a:lnTo>
                        <a:pt x="221" y="473"/>
                      </a:lnTo>
                      <a:lnTo>
                        <a:pt x="181" y="470"/>
                      </a:lnTo>
                      <a:lnTo>
                        <a:pt x="142" y="463"/>
                      </a:lnTo>
                      <a:lnTo>
                        <a:pt x="104" y="453"/>
                      </a:lnTo>
                      <a:lnTo>
                        <a:pt x="65" y="439"/>
                      </a:lnTo>
                      <a:lnTo>
                        <a:pt x="29" y="420"/>
                      </a:lnTo>
                      <a:lnTo>
                        <a:pt x="0" y="463"/>
                      </a:lnTo>
                      <a:lnTo>
                        <a:pt x="33" y="4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3" name="Freeform 1297"/>
                <p:cNvSpPr>
                  <a:spLocks/>
                </p:cNvSpPr>
                <p:nvPr/>
              </p:nvSpPr>
              <p:spPr bwMode="auto">
                <a:xfrm>
                  <a:off x="2493" y="3271"/>
                  <a:ext cx="2385" cy="508"/>
                </a:xfrm>
                <a:custGeom>
                  <a:avLst/>
                  <a:gdLst/>
                  <a:ahLst/>
                  <a:cxnLst>
                    <a:cxn ang="0">
                      <a:pos x="271" y="79"/>
                    </a:cxn>
                    <a:cxn ang="0">
                      <a:pos x="229" y="336"/>
                    </a:cxn>
                    <a:cxn ang="0">
                      <a:pos x="128" y="636"/>
                    </a:cxn>
                    <a:cxn ang="0">
                      <a:pos x="1" y="879"/>
                    </a:cxn>
                    <a:cxn ang="0">
                      <a:pos x="63" y="1122"/>
                    </a:cxn>
                    <a:cxn ang="0">
                      <a:pos x="210" y="1303"/>
                    </a:cxn>
                    <a:cxn ang="0">
                      <a:pos x="312" y="1362"/>
                    </a:cxn>
                    <a:cxn ang="0">
                      <a:pos x="488" y="1444"/>
                    </a:cxn>
                    <a:cxn ang="0">
                      <a:pos x="796" y="1576"/>
                    </a:cxn>
                    <a:cxn ang="0">
                      <a:pos x="1228" y="1732"/>
                    </a:cxn>
                    <a:cxn ang="0">
                      <a:pos x="1770" y="1877"/>
                    </a:cxn>
                    <a:cxn ang="0">
                      <a:pos x="2414" y="1986"/>
                    </a:cxn>
                    <a:cxn ang="0">
                      <a:pos x="3146" y="2030"/>
                    </a:cxn>
                    <a:cxn ang="0">
                      <a:pos x="3914" y="2029"/>
                    </a:cxn>
                    <a:cxn ang="0">
                      <a:pos x="4651" y="2029"/>
                    </a:cxn>
                    <a:cxn ang="0">
                      <a:pos x="5315" y="2030"/>
                    </a:cxn>
                    <a:cxn ang="0">
                      <a:pos x="5872" y="2030"/>
                    </a:cxn>
                    <a:cxn ang="0">
                      <a:pos x="6281" y="2031"/>
                    </a:cxn>
                    <a:cxn ang="0">
                      <a:pos x="6506" y="2033"/>
                    </a:cxn>
                    <a:cxn ang="0">
                      <a:pos x="6719" y="2028"/>
                    </a:cxn>
                    <a:cxn ang="0">
                      <a:pos x="7099" y="2012"/>
                    </a:cxn>
                    <a:cxn ang="0">
                      <a:pos x="7548" y="1975"/>
                    </a:cxn>
                    <a:cxn ang="0">
                      <a:pos x="8031" y="1904"/>
                    </a:cxn>
                    <a:cxn ang="0">
                      <a:pos x="8518" y="1785"/>
                    </a:cxn>
                    <a:cxn ang="0">
                      <a:pos x="8978" y="1605"/>
                    </a:cxn>
                    <a:cxn ang="0">
                      <a:pos x="9362" y="1366"/>
                    </a:cxn>
                    <a:cxn ang="0">
                      <a:pos x="9525" y="1159"/>
                    </a:cxn>
                    <a:cxn ang="0">
                      <a:pos x="9530" y="958"/>
                    </a:cxn>
                    <a:cxn ang="0">
                      <a:pos x="9470" y="779"/>
                    </a:cxn>
                    <a:cxn ang="0">
                      <a:pos x="9391" y="605"/>
                    </a:cxn>
                    <a:cxn ang="0">
                      <a:pos x="9310" y="401"/>
                    </a:cxn>
                    <a:cxn ang="0">
                      <a:pos x="9264" y="162"/>
                    </a:cxn>
                    <a:cxn ang="0">
                      <a:pos x="9206" y="261"/>
                    </a:cxn>
                    <a:cxn ang="0">
                      <a:pos x="9065" y="447"/>
                    </a:cxn>
                    <a:cxn ang="0">
                      <a:pos x="8850" y="626"/>
                    </a:cxn>
                    <a:cxn ang="0">
                      <a:pos x="8566" y="791"/>
                    </a:cxn>
                    <a:cxn ang="0">
                      <a:pos x="8215" y="934"/>
                    </a:cxn>
                    <a:cxn ang="0">
                      <a:pos x="7806" y="1052"/>
                    </a:cxn>
                    <a:cxn ang="0">
                      <a:pos x="7288" y="1120"/>
                    </a:cxn>
                    <a:cxn ang="0">
                      <a:pos x="6496" y="1141"/>
                    </a:cxn>
                    <a:cxn ang="0">
                      <a:pos x="5529" y="1152"/>
                    </a:cxn>
                    <a:cxn ang="0">
                      <a:pos x="4501" y="1149"/>
                    </a:cxn>
                    <a:cxn ang="0">
                      <a:pos x="3520" y="1137"/>
                    </a:cxn>
                    <a:cxn ang="0">
                      <a:pos x="2699" y="1112"/>
                    </a:cxn>
                    <a:cxn ang="0">
                      <a:pos x="2150" y="1079"/>
                    </a:cxn>
                    <a:cxn ang="0">
                      <a:pos x="1451" y="894"/>
                    </a:cxn>
                    <a:cxn ang="0">
                      <a:pos x="949" y="676"/>
                    </a:cxn>
                    <a:cxn ang="0">
                      <a:pos x="614" y="453"/>
                    </a:cxn>
                    <a:cxn ang="0">
                      <a:pos x="412" y="250"/>
                    </a:cxn>
                    <a:cxn ang="0">
                      <a:pos x="312" y="94"/>
                    </a:cxn>
                    <a:cxn ang="0">
                      <a:pos x="279" y="7"/>
                    </a:cxn>
                  </a:cxnLst>
                  <a:rect l="0" t="0" r="r" b="b"/>
                  <a:pathLst>
                    <a:path w="9542" h="2033">
                      <a:moveTo>
                        <a:pt x="276" y="0"/>
                      </a:moveTo>
                      <a:lnTo>
                        <a:pt x="276" y="4"/>
                      </a:lnTo>
                      <a:lnTo>
                        <a:pt x="275" y="21"/>
                      </a:lnTo>
                      <a:lnTo>
                        <a:pt x="274" y="46"/>
                      </a:lnTo>
                      <a:lnTo>
                        <a:pt x="271" y="79"/>
                      </a:lnTo>
                      <a:lnTo>
                        <a:pt x="266" y="121"/>
                      </a:lnTo>
                      <a:lnTo>
                        <a:pt x="260" y="168"/>
                      </a:lnTo>
                      <a:lnTo>
                        <a:pt x="252" y="222"/>
                      </a:lnTo>
                      <a:lnTo>
                        <a:pt x="242" y="277"/>
                      </a:lnTo>
                      <a:lnTo>
                        <a:pt x="229" y="336"/>
                      </a:lnTo>
                      <a:lnTo>
                        <a:pt x="216" y="397"/>
                      </a:lnTo>
                      <a:lnTo>
                        <a:pt x="198" y="458"/>
                      </a:lnTo>
                      <a:lnTo>
                        <a:pt x="178" y="519"/>
                      </a:lnTo>
                      <a:lnTo>
                        <a:pt x="153" y="579"/>
                      </a:lnTo>
                      <a:lnTo>
                        <a:pt x="128" y="636"/>
                      </a:lnTo>
                      <a:lnTo>
                        <a:pt x="97" y="688"/>
                      </a:lnTo>
                      <a:lnTo>
                        <a:pt x="62" y="737"/>
                      </a:lnTo>
                      <a:lnTo>
                        <a:pt x="32" y="783"/>
                      </a:lnTo>
                      <a:lnTo>
                        <a:pt x="12" y="831"/>
                      </a:lnTo>
                      <a:lnTo>
                        <a:pt x="1" y="879"/>
                      </a:lnTo>
                      <a:lnTo>
                        <a:pt x="0" y="930"/>
                      </a:lnTo>
                      <a:lnTo>
                        <a:pt x="7" y="979"/>
                      </a:lnTo>
                      <a:lnTo>
                        <a:pt x="21" y="1029"/>
                      </a:lnTo>
                      <a:lnTo>
                        <a:pt x="40" y="1078"/>
                      </a:lnTo>
                      <a:lnTo>
                        <a:pt x="63" y="1122"/>
                      </a:lnTo>
                      <a:lnTo>
                        <a:pt x="90" y="1166"/>
                      </a:lnTo>
                      <a:lnTo>
                        <a:pt x="119" y="1206"/>
                      </a:lnTo>
                      <a:lnTo>
                        <a:pt x="150" y="1243"/>
                      </a:lnTo>
                      <a:lnTo>
                        <a:pt x="179" y="1275"/>
                      </a:lnTo>
                      <a:lnTo>
                        <a:pt x="210" y="1303"/>
                      </a:lnTo>
                      <a:lnTo>
                        <a:pt x="238" y="1325"/>
                      </a:lnTo>
                      <a:lnTo>
                        <a:pt x="263" y="1341"/>
                      </a:lnTo>
                      <a:lnTo>
                        <a:pt x="282" y="1349"/>
                      </a:lnTo>
                      <a:lnTo>
                        <a:pt x="295" y="1353"/>
                      </a:lnTo>
                      <a:lnTo>
                        <a:pt x="312" y="1362"/>
                      </a:lnTo>
                      <a:lnTo>
                        <a:pt x="336" y="1372"/>
                      </a:lnTo>
                      <a:lnTo>
                        <a:pt x="366" y="1386"/>
                      </a:lnTo>
                      <a:lnTo>
                        <a:pt x="401" y="1404"/>
                      </a:lnTo>
                      <a:lnTo>
                        <a:pt x="441" y="1423"/>
                      </a:lnTo>
                      <a:lnTo>
                        <a:pt x="488" y="1444"/>
                      </a:lnTo>
                      <a:lnTo>
                        <a:pt x="539" y="1467"/>
                      </a:lnTo>
                      <a:lnTo>
                        <a:pt x="597" y="1493"/>
                      </a:lnTo>
                      <a:lnTo>
                        <a:pt x="657" y="1520"/>
                      </a:lnTo>
                      <a:lnTo>
                        <a:pt x="726" y="1549"/>
                      </a:lnTo>
                      <a:lnTo>
                        <a:pt x="796" y="1576"/>
                      </a:lnTo>
                      <a:lnTo>
                        <a:pt x="873" y="1607"/>
                      </a:lnTo>
                      <a:lnTo>
                        <a:pt x="954" y="1639"/>
                      </a:lnTo>
                      <a:lnTo>
                        <a:pt x="1041" y="1669"/>
                      </a:lnTo>
                      <a:lnTo>
                        <a:pt x="1132" y="1701"/>
                      </a:lnTo>
                      <a:lnTo>
                        <a:pt x="1228" y="1732"/>
                      </a:lnTo>
                      <a:lnTo>
                        <a:pt x="1328" y="1763"/>
                      </a:lnTo>
                      <a:lnTo>
                        <a:pt x="1432" y="1792"/>
                      </a:lnTo>
                      <a:lnTo>
                        <a:pt x="1541" y="1822"/>
                      </a:lnTo>
                      <a:lnTo>
                        <a:pt x="1654" y="1851"/>
                      </a:lnTo>
                      <a:lnTo>
                        <a:pt x="1770" y="1877"/>
                      </a:lnTo>
                      <a:lnTo>
                        <a:pt x="1892" y="1904"/>
                      </a:lnTo>
                      <a:lnTo>
                        <a:pt x="2016" y="1928"/>
                      </a:lnTo>
                      <a:lnTo>
                        <a:pt x="2145" y="1949"/>
                      </a:lnTo>
                      <a:lnTo>
                        <a:pt x="2278" y="1970"/>
                      </a:lnTo>
                      <a:lnTo>
                        <a:pt x="2414" y="1986"/>
                      </a:lnTo>
                      <a:lnTo>
                        <a:pt x="2553" y="2003"/>
                      </a:lnTo>
                      <a:lnTo>
                        <a:pt x="2696" y="2014"/>
                      </a:lnTo>
                      <a:lnTo>
                        <a:pt x="2842" y="2022"/>
                      </a:lnTo>
                      <a:lnTo>
                        <a:pt x="2993" y="2028"/>
                      </a:lnTo>
                      <a:lnTo>
                        <a:pt x="3146" y="2030"/>
                      </a:lnTo>
                      <a:lnTo>
                        <a:pt x="3299" y="2030"/>
                      </a:lnTo>
                      <a:lnTo>
                        <a:pt x="3455" y="2030"/>
                      </a:lnTo>
                      <a:lnTo>
                        <a:pt x="3608" y="2030"/>
                      </a:lnTo>
                      <a:lnTo>
                        <a:pt x="3762" y="2029"/>
                      </a:lnTo>
                      <a:lnTo>
                        <a:pt x="3914" y="2029"/>
                      </a:lnTo>
                      <a:lnTo>
                        <a:pt x="4065" y="2029"/>
                      </a:lnTo>
                      <a:lnTo>
                        <a:pt x="4215" y="2029"/>
                      </a:lnTo>
                      <a:lnTo>
                        <a:pt x="4362" y="2029"/>
                      </a:lnTo>
                      <a:lnTo>
                        <a:pt x="4507" y="2029"/>
                      </a:lnTo>
                      <a:lnTo>
                        <a:pt x="4651" y="2029"/>
                      </a:lnTo>
                      <a:lnTo>
                        <a:pt x="4789" y="2029"/>
                      </a:lnTo>
                      <a:lnTo>
                        <a:pt x="4926" y="2029"/>
                      </a:lnTo>
                      <a:lnTo>
                        <a:pt x="5059" y="2029"/>
                      </a:lnTo>
                      <a:lnTo>
                        <a:pt x="5189" y="2029"/>
                      </a:lnTo>
                      <a:lnTo>
                        <a:pt x="5315" y="2030"/>
                      </a:lnTo>
                      <a:lnTo>
                        <a:pt x="5436" y="2030"/>
                      </a:lnTo>
                      <a:lnTo>
                        <a:pt x="5552" y="2030"/>
                      </a:lnTo>
                      <a:lnTo>
                        <a:pt x="5664" y="2030"/>
                      </a:lnTo>
                      <a:lnTo>
                        <a:pt x="5771" y="2030"/>
                      </a:lnTo>
                      <a:lnTo>
                        <a:pt x="5872" y="2030"/>
                      </a:lnTo>
                      <a:lnTo>
                        <a:pt x="5966" y="2030"/>
                      </a:lnTo>
                      <a:lnTo>
                        <a:pt x="6055" y="2031"/>
                      </a:lnTo>
                      <a:lnTo>
                        <a:pt x="6137" y="2031"/>
                      </a:lnTo>
                      <a:lnTo>
                        <a:pt x="6213" y="2031"/>
                      </a:lnTo>
                      <a:lnTo>
                        <a:pt x="6281" y="2031"/>
                      </a:lnTo>
                      <a:lnTo>
                        <a:pt x="6343" y="2031"/>
                      </a:lnTo>
                      <a:lnTo>
                        <a:pt x="6396" y="2033"/>
                      </a:lnTo>
                      <a:lnTo>
                        <a:pt x="6441" y="2033"/>
                      </a:lnTo>
                      <a:lnTo>
                        <a:pt x="6477" y="2033"/>
                      </a:lnTo>
                      <a:lnTo>
                        <a:pt x="6506" y="2033"/>
                      </a:lnTo>
                      <a:lnTo>
                        <a:pt x="6526" y="2033"/>
                      </a:lnTo>
                      <a:lnTo>
                        <a:pt x="6535" y="2033"/>
                      </a:lnTo>
                      <a:lnTo>
                        <a:pt x="6592" y="2031"/>
                      </a:lnTo>
                      <a:lnTo>
                        <a:pt x="6654" y="2030"/>
                      </a:lnTo>
                      <a:lnTo>
                        <a:pt x="6719" y="2028"/>
                      </a:lnTo>
                      <a:lnTo>
                        <a:pt x="6788" y="2025"/>
                      </a:lnTo>
                      <a:lnTo>
                        <a:pt x="6861" y="2023"/>
                      </a:lnTo>
                      <a:lnTo>
                        <a:pt x="6938" y="2021"/>
                      </a:lnTo>
                      <a:lnTo>
                        <a:pt x="7017" y="2016"/>
                      </a:lnTo>
                      <a:lnTo>
                        <a:pt x="7099" y="2012"/>
                      </a:lnTo>
                      <a:lnTo>
                        <a:pt x="7185" y="2006"/>
                      </a:lnTo>
                      <a:lnTo>
                        <a:pt x="7272" y="2000"/>
                      </a:lnTo>
                      <a:lnTo>
                        <a:pt x="7363" y="1993"/>
                      </a:lnTo>
                      <a:lnTo>
                        <a:pt x="7454" y="1984"/>
                      </a:lnTo>
                      <a:lnTo>
                        <a:pt x="7548" y="1975"/>
                      </a:lnTo>
                      <a:lnTo>
                        <a:pt x="7642" y="1965"/>
                      </a:lnTo>
                      <a:lnTo>
                        <a:pt x="7739" y="1952"/>
                      </a:lnTo>
                      <a:lnTo>
                        <a:pt x="7835" y="1937"/>
                      </a:lnTo>
                      <a:lnTo>
                        <a:pt x="7933" y="1922"/>
                      </a:lnTo>
                      <a:lnTo>
                        <a:pt x="8031" y="1904"/>
                      </a:lnTo>
                      <a:lnTo>
                        <a:pt x="8128" y="1885"/>
                      </a:lnTo>
                      <a:lnTo>
                        <a:pt x="8227" y="1863"/>
                      </a:lnTo>
                      <a:lnTo>
                        <a:pt x="8326" y="1840"/>
                      </a:lnTo>
                      <a:lnTo>
                        <a:pt x="8421" y="1814"/>
                      </a:lnTo>
                      <a:lnTo>
                        <a:pt x="8518" y="1785"/>
                      </a:lnTo>
                      <a:lnTo>
                        <a:pt x="8612" y="1754"/>
                      </a:lnTo>
                      <a:lnTo>
                        <a:pt x="8707" y="1721"/>
                      </a:lnTo>
                      <a:lnTo>
                        <a:pt x="8799" y="1684"/>
                      </a:lnTo>
                      <a:lnTo>
                        <a:pt x="8888" y="1646"/>
                      </a:lnTo>
                      <a:lnTo>
                        <a:pt x="8978" y="1605"/>
                      </a:lnTo>
                      <a:lnTo>
                        <a:pt x="9062" y="1559"/>
                      </a:lnTo>
                      <a:lnTo>
                        <a:pt x="9146" y="1512"/>
                      </a:lnTo>
                      <a:lnTo>
                        <a:pt x="9225" y="1461"/>
                      </a:lnTo>
                      <a:lnTo>
                        <a:pt x="9302" y="1406"/>
                      </a:lnTo>
                      <a:lnTo>
                        <a:pt x="9362" y="1366"/>
                      </a:lnTo>
                      <a:lnTo>
                        <a:pt x="9412" y="1325"/>
                      </a:lnTo>
                      <a:lnTo>
                        <a:pt x="9451" y="1284"/>
                      </a:lnTo>
                      <a:lnTo>
                        <a:pt x="9485" y="1242"/>
                      </a:lnTo>
                      <a:lnTo>
                        <a:pt x="9508" y="1200"/>
                      </a:lnTo>
                      <a:lnTo>
                        <a:pt x="9525" y="1159"/>
                      </a:lnTo>
                      <a:lnTo>
                        <a:pt x="9536" y="1117"/>
                      </a:lnTo>
                      <a:lnTo>
                        <a:pt x="9542" y="1076"/>
                      </a:lnTo>
                      <a:lnTo>
                        <a:pt x="9542" y="1036"/>
                      </a:lnTo>
                      <a:lnTo>
                        <a:pt x="9538" y="996"/>
                      </a:lnTo>
                      <a:lnTo>
                        <a:pt x="9530" y="958"/>
                      </a:lnTo>
                      <a:lnTo>
                        <a:pt x="9522" y="919"/>
                      </a:lnTo>
                      <a:lnTo>
                        <a:pt x="9509" y="882"/>
                      </a:lnTo>
                      <a:lnTo>
                        <a:pt x="9496" y="846"/>
                      </a:lnTo>
                      <a:lnTo>
                        <a:pt x="9483" y="812"/>
                      </a:lnTo>
                      <a:lnTo>
                        <a:pt x="9470" y="779"/>
                      </a:lnTo>
                      <a:lnTo>
                        <a:pt x="9456" y="747"/>
                      </a:lnTo>
                      <a:lnTo>
                        <a:pt x="9441" y="713"/>
                      </a:lnTo>
                      <a:lnTo>
                        <a:pt x="9425" y="678"/>
                      </a:lnTo>
                      <a:lnTo>
                        <a:pt x="9407" y="643"/>
                      </a:lnTo>
                      <a:lnTo>
                        <a:pt x="9391" y="605"/>
                      </a:lnTo>
                      <a:lnTo>
                        <a:pt x="9372" y="568"/>
                      </a:lnTo>
                      <a:lnTo>
                        <a:pt x="9356" y="527"/>
                      </a:lnTo>
                      <a:lnTo>
                        <a:pt x="9341" y="487"/>
                      </a:lnTo>
                      <a:lnTo>
                        <a:pt x="9324" y="444"/>
                      </a:lnTo>
                      <a:lnTo>
                        <a:pt x="9310" y="401"/>
                      </a:lnTo>
                      <a:lnTo>
                        <a:pt x="9296" y="356"/>
                      </a:lnTo>
                      <a:lnTo>
                        <a:pt x="9285" y="310"/>
                      </a:lnTo>
                      <a:lnTo>
                        <a:pt x="9276" y="264"/>
                      </a:lnTo>
                      <a:lnTo>
                        <a:pt x="9269" y="214"/>
                      </a:lnTo>
                      <a:lnTo>
                        <a:pt x="9264" y="162"/>
                      </a:lnTo>
                      <a:lnTo>
                        <a:pt x="9262" y="110"/>
                      </a:lnTo>
                      <a:lnTo>
                        <a:pt x="9254" y="148"/>
                      </a:lnTo>
                      <a:lnTo>
                        <a:pt x="9240" y="185"/>
                      </a:lnTo>
                      <a:lnTo>
                        <a:pt x="9225" y="223"/>
                      </a:lnTo>
                      <a:lnTo>
                        <a:pt x="9206" y="261"/>
                      </a:lnTo>
                      <a:lnTo>
                        <a:pt x="9183" y="298"/>
                      </a:lnTo>
                      <a:lnTo>
                        <a:pt x="9159" y="336"/>
                      </a:lnTo>
                      <a:lnTo>
                        <a:pt x="9131" y="374"/>
                      </a:lnTo>
                      <a:lnTo>
                        <a:pt x="9098" y="410"/>
                      </a:lnTo>
                      <a:lnTo>
                        <a:pt x="9065" y="447"/>
                      </a:lnTo>
                      <a:lnTo>
                        <a:pt x="9027" y="483"/>
                      </a:lnTo>
                      <a:lnTo>
                        <a:pt x="8987" y="520"/>
                      </a:lnTo>
                      <a:lnTo>
                        <a:pt x="8944" y="556"/>
                      </a:lnTo>
                      <a:lnTo>
                        <a:pt x="8899" y="592"/>
                      </a:lnTo>
                      <a:lnTo>
                        <a:pt x="8850" y="626"/>
                      </a:lnTo>
                      <a:lnTo>
                        <a:pt x="8799" y="661"/>
                      </a:lnTo>
                      <a:lnTo>
                        <a:pt x="8745" y="694"/>
                      </a:lnTo>
                      <a:lnTo>
                        <a:pt x="8688" y="727"/>
                      </a:lnTo>
                      <a:lnTo>
                        <a:pt x="8629" y="759"/>
                      </a:lnTo>
                      <a:lnTo>
                        <a:pt x="8566" y="791"/>
                      </a:lnTo>
                      <a:lnTo>
                        <a:pt x="8501" y="821"/>
                      </a:lnTo>
                      <a:lnTo>
                        <a:pt x="8434" y="851"/>
                      </a:lnTo>
                      <a:lnTo>
                        <a:pt x="8363" y="879"/>
                      </a:lnTo>
                      <a:lnTo>
                        <a:pt x="8292" y="908"/>
                      </a:lnTo>
                      <a:lnTo>
                        <a:pt x="8215" y="934"/>
                      </a:lnTo>
                      <a:lnTo>
                        <a:pt x="8140" y="960"/>
                      </a:lnTo>
                      <a:lnTo>
                        <a:pt x="8059" y="985"/>
                      </a:lnTo>
                      <a:lnTo>
                        <a:pt x="7976" y="1009"/>
                      </a:lnTo>
                      <a:lnTo>
                        <a:pt x="7893" y="1030"/>
                      </a:lnTo>
                      <a:lnTo>
                        <a:pt x="7806" y="1052"/>
                      </a:lnTo>
                      <a:lnTo>
                        <a:pt x="7716" y="1072"/>
                      </a:lnTo>
                      <a:lnTo>
                        <a:pt x="7624" y="1090"/>
                      </a:lnTo>
                      <a:lnTo>
                        <a:pt x="7532" y="1106"/>
                      </a:lnTo>
                      <a:lnTo>
                        <a:pt x="7416" y="1112"/>
                      </a:lnTo>
                      <a:lnTo>
                        <a:pt x="7288" y="1120"/>
                      </a:lnTo>
                      <a:lnTo>
                        <a:pt x="7149" y="1124"/>
                      </a:lnTo>
                      <a:lnTo>
                        <a:pt x="6999" y="1129"/>
                      </a:lnTo>
                      <a:lnTo>
                        <a:pt x="6840" y="1134"/>
                      </a:lnTo>
                      <a:lnTo>
                        <a:pt x="6672" y="1139"/>
                      </a:lnTo>
                      <a:lnTo>
                        <a:pt x="6496" y="1141"/>
                      </a:lnTo>
                      <a:lnTo>
                        <a:pt x="6312" y="1144"/>
                      </a:lnTo>
                      <a:lnTo>
                        <a:pt x="6123" y="1147"/>
                      </a:lnTo>
                      <a:lnTo>
                        <a:pt x="5931" y="1148"/>
                      </a:lnTo>
                      <a:lnTo>
                        <a:pt x="5731" y="1150"/>
                      </a:lnTo>
                      <a:lnTo>
                        <a:pt x="5529" y="1152"/>
                      </a:lnTo>
                      <a:lnTo>
                        <a:pt x="5325" y="1152"/>
                      </a:lnTo>
                      <a:lnTo>
                        <a:pt x="5119" y="1152"/>
                      </a:lnTo>
                      <a:lnTo>
                        <a:pt x="4912" y="1152"/>
                      </a:lnTo>
                      <a:lnTo>
                        <a:pt x="4707" y="1150"/>
                      </a:lnTo>
                      <a:lnTo>
                        <a:pt x="4501" y="1149"/>
                      </a:lnTo>
                      <a:lnTo>
                        <a:pt x="4297" y="1148"/>
                      </a:lnTo>
                      <a:lnTo>
                        <a:pt x="4096" y="1147"/>
                      </a:lnTo>
                      <a:lnTo>
                        <a:pt x="3899" y="1143"/>
                      </a:lnTo>
                      <a:lnTo>
                        <a:pt x="3708" y="1140"/>
                      </a:lnTo>
                      <a:lnTo>
                        <a:pt x="3520" y="1137"/>
                      </a:lnTo>
                      <a:lnTo>
                        <a:pt x="3340" y="1133"/>
                      </a:lnTo>
                      <a:lnTo>
                        <a:pt x="3166" y="1128"/>
                      </a:lnTo>
                      <a:lnTo>
                        <a:pt x="3001" y="1123"/>
                      </a:lnTo>
                      <a:lnTo>
                        <a:pt x="2845" y="1118"/>
                      </a:lnTo>
                      <a:lnTo>
                        <a:pt x="2699" y="1112"/>
                      </a:lnTo>
                      <a:lnTo>
                        <a:pt x="2565" y="1106"/>
                      </a:lnTo>
                      <a:lnTo>
                        <a:pt x="2440" y="1100"/>
                      </a:lnTo>
                      <a:lnTo>
                        <a:pt x="2330" y="1092"/>
                      </a:lnTo>
                      <a:lnTo>
                        <a:pt x="2233" y="1085"/>
                      </a:lnTo>
                      <a:lnTo>
                        <a:pt x="2150" y="1079"/>
                      </a:lnTo>
                      <a:lnTo>
                        <a:pt x="1993" y="1045"/>
                      </a:lnTo>
                      <a:lnTo>
                        <a:pt x="1844" y="1010"/>
                      </a:lnTo>
                      <a:lnTo>
                        <a:pt x="1704" y="972"/>
                      </a:lnTo>
                      <a:lnTo>
                        <a:pt x="1573" y="934"/>
                      </a:lnTo>
                      <a:lnTo>
                        <a:pt x="1451" y="894"/>
                      </a:lnTo>
                      <a:lnTo>
                        <a:pt x="1335" y="851"/>
                      </a:lnTo>
                      <a:lnTo>
                        <a:pt x="1227" y="808"/>
                      </a:lnTo>
                      <a:lnTo>
                        <a:pt x="1128" y="765"/>
                      </a:lnTo>
                      <a:lnTo>
                        <a:pt x="1035" y="721"/>
                      </a:lnTo>
                      <a:lnTo>
                        <a:pt x="949" y="676"/>
                      </a:lnTo>
                      <a:lnTo>
                        <a:pt x="871" y="632"/>
                      </a:lnTo>
                      <a:lnTo>
                        <a:pt x="797" y="587"/>
                      </a:lnTo>
                      <a:lnTo>
                        <a:pt x="730" y="541"/>
                      </a:lnTo>
                      <a:lnTo>
                        <a:pt x="670" y="497"/>
                      </a:lnTo>
                      <a:lnTo>
                        <a:pt x="614" y="453"/>
                      </a:lnTo>
                      <a:lnTo>
                        <a:pt x="564" y="410"/>
                      </a:lnTo>
                      <a:lnTo>
                        <a:pt x="520" y="368"/>
                      </a:lnTo>
                      <a:lnTo>
                        <a:pt x="481" y="327"/>
                      </a:lnTo>
                      <a:lnTo>
                        <a:pt x="445" y="288"/>
                      </a:lnTo>
                      <a:lnTo>
                        <a:pt x="412" y="250"/>
                      </a:lnTo>
                      <a:lnTo>
                        <a:pt x="387" y="214"/>
                      </a:lnTo>
                      <a:lnTo>
                        <a:pt x="363" y="180"/>
                      </a:lnTo>
                      <a:lnTo>
                        <a:pt x="344" y="149"/>
                      </a:lnTo>
                      <a:lnTo>
                        <a:pt x="326" y="120"/>
                      </a:lnTo>
                      <a:lnTo>
                        <a:pt x="312" y="94"/>
                      </a:lnTo>
                      <a:lnTo>
                        <a:pt x="301" y="69"/>
                      </a:lnTo>
                      <a:lnTo>
                        <a:pt x="293" y="47"/>
                      </a:lnTo>
                      <a:lnTo>
                        <a:pt x="286" y="32"/>
                      </a:lnTo>
                      <a:lnTo>
                        <a:pt x="281" y="17"/>
                      </a:lnTo>
                      <a:lnTo>
                        <a:pt x="279" y="7"/>
                      </a:lnTo>
                      <a:lnTo>
                        <a:pt x="276" y="1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4" name="Freeform 1298"/>
                <p:cNvSpPr>
                  <a:spLocks/>
                </p:cNvSpPr>
                <p:nvPr/>
              </p:nvSpPr>
              <p:spPr bwMode="auto">
                <a:xfrm>
                  <a:off x="2503" y="3271"/>
                  <a:ext cx="64" cy="188"/>
                </a:xfrm>
                <a:custGeom>
                  <a:avLst/>
                  <a:gdLst/>
                  <a:ahLst/>
                  <a:cxnLst>
                    <a:cxn ang="0">
                      <a:pos x="40" y="752"/>
                    </a:cxn>
                    <a:cxn ang="0">
                      <a:pos x="75" y="701"/>
                    </a:cxn>
                    <a:cxn ang="0">
                      <a:pos x="107" y="646"/>
                    </a:cxn>
                    <a:cxn ang="0">
                      <a:pos x="135" y="589"/>
                    </a:cxn>
                    <a:cxn ang="0">
                      <a:pos x="159" y="527"/>
                    </a:cxn>
                    <a:cxn ang="0">
                      <a:pos x="179" y="466"/>
                    </a:cxn>
                    <a:cxn ang="0">
                      <a:pos x="197" y="403"/>
                    </a:cxn>
                    <a:cxn ang="0">
                      <a:pos x="212" y="342"/>
                    </a:cxn>
                    <a:cxn ang="0">
                      <a:pos x="224" y="281"/>
                    </a:cxn>
                    <a:cxn ang="0">
                      <a:pos x="234" y="225"/>
                    </a:cxn>
                    <a:cxn ang="0">
                      <a:pos x="243" y="172"/>
                    </a:cxn>
                    <a:cxn ang="0">
                      <a:pos x="250" y="123"/>
                    </a:cxn>
                    <a:cxn ang="0">
                      <a:pos x="253" y="82"/>
                    </a:cxn>
                    <a:cxn ang="0">
                      <a:pos x="257" y="47"/>
                    </a:cxn>
                    <a:cxn ang="0">
                      <a:pos x="258" y="22"/>
                    </a:cxn>
                    <a:cxn ang="0">
                      <a:pos x="260" y="4"/>
                    </a:cxn>
                    <a:cxn ang="0">
                      <a:pos x="259" y="0"/>
                    </a:cxn>
                    <a:cxn ang="0">
                      <a:pos x="210" y="0"/>
                    </a:cxn>
                    <a:cxn ang="0">
                      <a:pos x="209" y="3"/>
                    </a:cxn>
                    <a:cxn ang="0">
                      <a:pos x="209" y="20"/>
                    </a:cxn>
                    <a:cxn ang="0">
                      <a:pos x="207" y="44"/>
                    </a:cxn>
                    <a:cxn ang="0">
                      <a:pos x="204" y="77"/>
                    </a:cxn>
                    <a:cxn ang="0">
                      <a:pos x="200" y="120"/>
                    </a:cxn>
                    <a:cxn ang="0">
                      <a:pos x="194" y="166"/>
                    </a:cxn>
                    <a:cxn ang="0">
                      <a:pos x="186" y="217"/>
                    </a:cxn>
                    <a:cxn ang="0">
                      <a:pos x="175" y="272"/>
                    </a:cxn>
                    <a:cxn ang="0">
                      <a:pos x="164" y="331"/>
                    </a:cxn>
                    <a:cxn ang="0">
                      <a:pos x="149" y="390"/>
                    </a:cxn>
                    <a:cxn ang="0">
                      <a:pos x="132" y="451"/>
                    </a:cxn>
                    <a:cxn ang="0">
                      <a:pos x="111" y="511"/>
                    </a:cxn>
                    <a:cxn ang="0">
                      <a:pos x="89" y="568"/>
                    </a:cxn>
                    <a:cxn ang="0">
                      <a:pos x="64" y="624"/>
                    </a:cxn>
                    <a:cxn ang="0">
                      <a:pos x="35" y="675"/>
                    </a:cxn>
                    <a:cxn ang="0">
                      <a:pos x="0" y="720"/>
                    </a:cxn>
                    <a:cxn ang="0">
                      <a:pos x="40" y="752"/>
                    </a:cxn>
                  </a:cxnLst>
                  <a:rect l="0" t="0" r="r" b="b"/>
                  <a:pathLst>
                    <a:path w="260" h="752">
                      <a:moveTo>
                        <a:pt x="40" y="752"/>
                      </a:moveTo>
                      <a:lnTo>
                        <a:pt x="75" y="701"/>
                      </a:lnTo>
                      <a:lnTo>
                        <a:pt x="107" y="646"/>
                      </a:lnTo>
                      <a:lnTo>
                        <a:pt x="135" y="589"/>
                      </a:lnTo>
                      <a:lnTo>
                        <a:pt x="159" y="527"/>
                      </a:lnTo>
                      <a:lnTo>
                        <a:pt x="179" y="466"/>
                      </a:lnTo>
                      <a:lnTo>
                        <a:pt x="197" y="403"/>
                      </a:lnTo>
                      <a:lnTo>
                        <a:pt x="212" y="342"/>
                      </a:lnTo>
                      <a:lnTo>
                        <a:pt x="224" y="281"/>
                      </a:lnTo>
                      <a:lnTo>
                        <a:pt x="234" y="225"/>
                      </a:lnTo>
                      <a:lnTo>
                        <a:pt x="243" y="172"/>
                      </a:lnTo>
                      <a:lnTo>
                        <a:pt x="250" y="123"/>
                      </a:lnTo>
                      <a:lnTo>
                        <a:pt x="253" y="82"/>
                      </a:lnTo>
                      <a:lnTo>
                        <a:pt x="257" y="47"/>
                      </a:lnTo>
                      <a:lnTo>
                        <a:pt x="258" y="22"/>
                      </a:lnTo>
                      <a:lnTo>
                        <a:pt x="260" y="4"/>
                      </a:lnTo>
                      <a:lnTo>
                        <a:pt x="259" y="0"/>
                      </a:lnTo>
                      <a:lnTo>
                        <a:pt x="210" y="0"/>
                      </a:lnTo>
                      <a:lnTo>
                        <a:pt x="209" y="3"/>
                      </a:lnTo>
                      <a:lnTo>
                        <a:pt x="209" y="20"/>
                      </a:lnTo>
                      <a:lnTo>
                        <a:pt x="207" y="44"/>
                      </a:lnTo>
                      <a:lnTo>
                        <a:pt x="204" y="77"/>
                      </a:lnTo>
                      <a:lnTo>
                        <a:pt x="200" y="120"/>
                      </a:lnTo>
                      <a:lnTo>
                        <a:pt x="194" y="166"/>
                      </a:lnTo>
                      <a:lnTo>
                        <a:pt x="186" y="217"/>
                      </a:lnTo>
                      <a:lnTo>
                        <a:pt x="175" y="272"/>
                      </a:lnTo>
                      <a:lnTo>
                        <a:pt x="164" y="331"/>
                      </a:lnTo>
                      <a:lnTo>
                        <a:pt x="149" y="390"/>
                      </a:lnTo>
                      <a:lnTo>
                        <a:pt x="132" y="451"/>
                      </a:lnTo>
                      <a:lnTo>
                        <a:pt x="111" y="511"/>
                      </a:lnTo>
                      <a:lnTo>
                        <a:pt x="89" y="568"/>
                      </a:lnTo>
                      <a:lnTo>
                        <a:pt x="64" y="624"/>
                      </a:lnTo>
                      <a:lnTo>
                        <a:pt x="35" y="675"/>
                      </a:lnTo>
                      <a:lnTo>
                        <a:pt x="0" y="720"/>
                      </a:lnTo>
                      <a:lnTo>
                        <a:pt x="40" y="75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5" name="Freeform 1299"/>
                <p:cNvSpPr>
                  <a:spLocks/>
                </p:cNvSpPr>
                <p:nvPr/>
              </p:nvSpPr>
              <p:spPr bwMode="auto">
                <a:xfrm>
                  <a:off x="2487" y="3451"/>
                  <a:ext cx="78" cy="163"/>
                </a:xfrm>
                <a:custGeom>
                  <a:avLst/>
                  <a:gdLst/>
                  <a:ahLst/>
                  <a:cxnLst>
                    <a:cxn ang="0">
                      <a:pos x="313" y="604"/>
                    </a:cxn>
                    <a:cxn ang="0">
                      <a:pos x="298" y="597"/>
                    </a:cxn>
                    <a:cxn ang="0">
                      <a:pos x="276" y="584"/>
                    </a:cxn>
                    <a:cxn ang="0">
                      <a:pos x="249" y="564"/>
                    </a:cxn>
                    <a:cxn ang="0">
                      <a:pos x="222" y="537"/>
                    </a:cxn>
                    <a:cxn ang="0">
                      <a:pos x="193" y="507"/>
                    </a:cxn>
                    <a:cxn ang="0">
                      <a:pos x="162" y="471"/>
                    </a:cxn>
                    <a:cxn ang="0">
                      <a:pos x="135" y="432"/>
                    </a:cxn>
                    <a:cxn ang="0">
                      <a:pos x="108" y="390"/>
                    </a:cxn>
                    <a:cxn ang="0">
                      <a:pos x="86" y="347"/>
                    </a:cxn>
                    <a:cxn ang="0">
                      <a:pos x="68" y="302"/>
                    </a:cxn>
                    <a:cxn ang="0">
                      <a:pos x="57" y="254"/>
                    </a:cxn>
                    <a:cxn ang="0">
                      <a:pos x="49" y="209"/>
                    </a:cxn>
                    <a:cxn ang="0">
                      <a:pos x="50" y="162"/>
                    </a:cxn>
                    <a:cxn ang="0">
                      <a:pos x="59" y="118"/>
                    </a:cxn>
                    <a:cxn ang="0">
                      <a:pos x="77" y="74"/>
                    </a:cxn>
                    <a:cxn ang="0">
                      <a:pos x="106" y="32"/>
                    </a:cxn>
                    <a:cxn ang="0">
                      <a:pos x="66" y="0"/>
                    </a:cxn>
                    <a:cxn ang="0">
                      <a:pos x="34" y="51"/>
                    </a:cxn>
                    <a:cxn ang="0">
                      <a:pos x="12" y="103"/>
                    </a:cxn>
                    <a:cxn ang="0">
                      <a:pos x="1" y="158"/>
                    </a:cxn>
                    <a:cxn ang="0">
                      <a:pos x="0" y="212"/>
                    </a:cxn>
                    <a:cxn ang="0">
                      <a:pos x="7" y="265"/>
                    </a:cxn>
                    <a:cxn ang="0">
                      <a:pos x="22" y="316"/>
                    </a:cxn>
                    <a:cxn ang="0">
                      <a:pos x="41" y="367"/>
                    </a:cxn>
                    <a:cxn ang="0">
                      <a:pos x="65" y="415"/>
                    </a:cxn>
                    <a:cxn ang="0">
                      <a:pos x="93" y="461"/>
                    </a:cxn>
                    <a:cxn ang="0">
                      <a:pos x="124" y="502"/>
                    </a:cxn>
                    <a:cxn ang="0">
                      <a:pos x="155" y="540"/>
                    </a:cxn>
                    <a:cxn ang="0">
                      <a:pos x="187" y="573"/>
                    </a:cxn>
                    <a:cxn ang="0">
                      <a:pos x="219" y="603"/>
                    </a:cxn>
                    <a:cxn ang="0">
                      <a:pos x="248" y="625"/>
                    </a:cxn>
                    <a:cxn ang="0">
                      <a:pos x="275" y="643"/>
                    </a:cxn>
                    <a:cxn ang="0">
                      <a:pos x="300" y="654"/>
                    </a:cxn>
                    <a:cxn ang="0">
                      <a:pos x="313" y="604"/>
                    </a:cxn>
                  </a:cxnLst>
                  <a:rect l="0" t="0" r="r" b="b"/>
                  <a:pathLst>
                    <a:path w="313" h="654">
                      <a:moveTo>
                        <a:pt x="313" y="604"/>
                      </a:moveTo>
                      <a:lnTo>
                        <a:pt x="298" y="597"/>
                      </a:lnTo>
                      <a:lnTo>
                        <a:pt x="276" y="584"/>
                      </a:lnTo>
                      <a:lnTo>
                        <a:pt x="249" y="564"/>
                      </a:lnTo>
                      <a:lnTo>
                        <a:pt x="222" y="537"/>
                      </a:lnTo>
                      <a:lnTo>
                        <a:pt x="193" y="507"/>
                      </a:lnTo>
                      <a:lnTo>
                        <a:pt x="162" y="471"/>
                      </a:lnTo>
                      <a:lnTo>
                        <a:pt x="135" y="432"/>
                      </a:lnTo>
                      <a:lnTo>
                        <a:pt x="108" y="390"/>
                      </a:lnTo>
                      <a:lnTo>
                        <a:pt x="86" y="347"/>
                      </a:lnTo>
                      <a:lnTo>
                        <a:pt x="68" y="302"/>
                      </a:lnTo>
                      <a:lnTo>
                        <a:pt x="57" y="254"/>
                      </a:lnTo>
                      <a:lnTo>
                        <a:pt x="49" y="209"/>
                      </a:lnTo>
                      <a:lnTo>
                        <a:pt x="50" y="162"/>
                      </a:lnTo>
                      <a:lnTo>
                        <a:pt x="59" y="118"/>
                      </a:lnTo>
                      <a:lnTo>
                        <a:pt x="77" y="74"/>
                      </a:lnTo>
                      <a:lnTo>
                        <a:pt x="106" y="32"/>
                      </a:lnTo>
                      <a:lnTo>
                        <a:pt x="66" y="0"/>
                      </a:lnTo>
                      <a:lnTo>
                        <a:pt x="34" y="51"/>
                      </a:lnTo>
                      <a:lnTo>
                        <a:pt x="12" y="103"/>
                      </a:lnTo>
                      <a:lnTo>
                        <a:pt x="1" y="158"/>
                      </a:lnTo>
                      <a:lnTo>
                        <a:pt x="0" y="212"/>
                      </a:lnTo>
                      <a:lnTo>
                        <a:pt x="7" y="265"/>
                      </a:lnTo>
                      <a:lnTo>
                        <a:pt x="22" y="316"/>
                      </a:lnTo>
                      <a:lnTo>
                        <a:pt x="41" y="367"/>
                      </a:lnTo>
                      <a:lnTo>
                        <a:pt x="65" y="415"/>
                      </a:lnTo>
                      <a:lnTo>
                        <a:pt x="93" y="461"/>
                      </a:lnTo>
                      <a:lnTo>
                        <a:pt x="124" y="502"/>
                      </a:lnTo>
                      <a:lnTo>
                        <a:pt x="155" y="540"/>
                      </a:lnTo>
                      <a:lnTo>
                        <a:pt x="187" y="573"/>
                      </a:lnTo>
                      <a:lnTo>
                        <a:pt x="219" y="603"/>
                      </a:lnTo>
                      <a:lnTo>
                        <a:pt x="248" y="625"/>
                      </a:lnTo>
                      <a:lnTo>
                        <a:pt x="275" y="643"/>
                      </a:lnTo>
                      <a:lnTo>
                        <a:pt x="300" y="654"/>
                      </a:lnTo>
                      <a:lnTo>
                        <a:pt x="313" y="60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6" name="Freeform 1300"/>
                <p:cNvSpPr>
                  <a:spLocks/>
                </p:cNvSpPr>
                <p:nvPr/>
              </p:nvSpPr>
              <p:spPr bwMode="auto">
                <a:xfrm>
                  <a:off x="2562" y="3602"/>
                  <a:ext cx="717" cy="183"/>
                </a:xfrm>
                <a:custGeom>
                  <a:avLst/>
                  <a:gdLst/>
                  <a:ahLst/>
                  <a:cxnLst>
                    <a:cxn ang="0">
                      <a:pos x="2717" y="679"/>
                    </a:cxn>
                    <a:cxn ang="0">
                      <a:pos x="2421" y="665"/>
                    </a:cxn>
                    <a:cxn ang="0">
                      <a:pos x="2140" y="637"/>
                    </a:cxn>
                    <a:cxn ang="0">
                      <a:pos x="1872" y="602"/>
                    </a:cxn>
                    <a:cxn ang="0">
                      <a:pos x="1619" y="555"/>
                    </a:cxn>
                    <a:cxn ang="0">
                      <a:pos x="1384" y="502"/>
                    </a:cxn>
                    <a:cxn ang="0">
                      <a:pos x="1162" y="443"/>
                    </a:cxn>
                    <a:cxn ang="0">
                      <a:pos x="960" y="383"/>
                    </a:cxn>
                    <a:cxn ang="0">
                      <a:pos x="773" y="321"/>
                    </a:cxn>
                    <a:cxn ang="0">
                      <a:pos x="605" y="259"/>
                    </a:cxn>
                    <a:cxn ang="0">
                      <a:pos x="458" y="200"/>
                    </a:cxn>
                    <a:cxn ang="0">
                      <a:pos x="329" y="146"/>
                    </a:cxn>
                    <a:cxn ang="0">
                      <a:pos x="221" y="97"/>
                    </a:cxn>
                    <a:cxn ang="0">
                      <a:pos x="134" y="57"/>
                    </a:cxn>
                    <a:cxn ang="0">
                      <a:pos x="70" y="25"/>
                    </a:cxn>
                    <a:cxn ang="0">
                      <a:pos x="28" y="5"/>
                    </a:cxn>
                    <a:cxn ang="0">
                      <a:pos x="0" y="50"/>
                    </a:cxn>
                    <a:cxn ang="0">
                      <a:pos x="26" y="61"/>
                    </a:cxn>
                    <a:cxn ang="0">
                      <a:pos x="79" y="86"/>
                    </a:cxn>
                    <a:cxn ang="0">
                      <a:pos x="156" y="121"/>
                    </a:cxn>
                    <a:cxn ang="0">
                      <a:pos x="253" y="166"/>
                    </a:cxn>
                    <a:cxn ang="0">
                      <a:pos x="372" y="219"/>
                    </a:cxn>
                    <a:cxn ang="0">
                      <a:pos x="512" y="277"/>
                    </a:cxn>
                    <a:cxn ang="0">
                      <a:pos x="671" y="339"/>
                    </a:cxn>
                    <a:cxn ang="0">
                      <a:pos x="849" y="401"/>
                    </a:cxn>
                    <a:cxn ang="0">
                      <a:pos x="1045" y="462"/>
                    </a:cxn>
                    <a:cxn ang="0">
                      <a:pos x="1259" y="523"/>
                    </a:cxn>
                    <a:cxn ang="0">
                      <a:pos x="1489" y="579"/>
                    </a:cxn>
                    <a:cxn ang="0">
                      <a:pos x="1735" y="629"/>
                    </a:cxn>
                    <a:cxn ang="0">
                      <a:pos x="1999" y="671"/>
                    </a:cxn>
                    <a:cxn ang="0">
                      <a:pos x="2275" y="704"/>
                    </a:cxn>
                    <a:cxn ang="0">
                      <a:pos x="2566" y="724"/>
                    </a:cxn>
                    <a:cxn ang="0">
                      <a:pos x="2870" y="732"/>
                    </a:cxn>
                  </a:cxnLst>
                  <a:rect l="0" t="0" r="r" b="b"/>
                  <a:pathLst>
                    <a:path w="2870" h="732">
                      <a:moveTo>
                        <a:pt x="2870" y="679"/>
                      </a:moveTo>
                      <a:lnTo>
                        <a:pt x="2717" y="679"/>
                      </a:lnTo>
                      <a:lnTo>
                        <a:pt x="2567" y="673"/>
                      </a:lnTo>
                      <a:lnTo>
                        <a:pt x="2421" y="665"/>
                      </a:lnTo>
                      <a:lnTo>
                        <a:pt x="2279" y="654"/>
                      </a:lnTo>
                      <a:lnTo>
                        <a:pt x="2140" y="637"/>
                      </a:lnTo>
                      <a:lnTo>
                        <a:pt x="2004" y="621"/>
                      </a:lnTo>
                      <a:lnTo>
                        <a:pt x="1872" y="602"/>
                      </a:lnTo>
                      <a:lnTo>
                        <a:pt x="1744" y="579"/>
                      </a:lnTo>
                      <a:lnTo>
                        <a:pt x="1619" y="555"/>
                      </a:lnTo>
                      <a:lnTo>
                        <a:pt x="1500" y="528"/>
                      </a:lnTo>
                      <a:lnTo>
                        <a:pt x="1384" y="502"/>
                      </a:lnTo>
                      <a:lnTo>
                        <a:pt x="1271" y="473"/>
                      </a:lnTo>
                      <a:lnTo>
                        <a:pt x="1162" y="443"/>
                      </a:lnTo>
                      <a:lnTo>
                        <a:pt x="1058" y="414"/>
                      </a:lnTo>
                      <a:lnTo>
                        <a:pt x="960" y="383"/>
                      </a:lnTo>
                      <a:lnTo>
                        <a:pt x="863" y="353"/>
                      </a:lnTo>
                      <a:lnTo>
                        <a:pt x="773" y="321"/>
                      </a:lnTo>
                      <a:lnTo>
                        <a:pt x="687" y="290"/>
                      </a:lnTo>
                      <a:lnTo>
                        <a:pt x="605" y="259"/>
                      </a:lnTo>
                      <a:lnTo>
                        <a:pt x="528" y="228"/>
                      </a:lnTo>
                      <a:lnTo>
                        <a:pt x="458" y="200"/>
                      </a:lnTo>
                      <a:lnTo>
                        <a:pt x="390" y="172"/>
                      </a:lnTo>
                      <a:lnTo>
                        <a:pt x="329" y="146"/>
                      </a:lnTo>
                      <a:lnTo>
                        <a:pt x="272" y="120"/>
                      </a:lnTo>
                      <a:lnTo>
                        <a:pt x="221" y="97"/>
                      </a:lnTo>
                      <a:lnTo>
                        <a:pt x="176" y="76"/>
                      </a:lnTo>
                      <a:lnTo>
                        <a:pt x="134" y="57"/>
                      </a:lnTo>
                      <a:lnTo>
                        <a:pt x="100" y="39"/>
                      </a:lnTo>
                      <a:lnTo>
                        <a:pt x="70" y="25"/>
                      </a:lnTo>
                      <a:lnTo>
                        <a:pt x="47" y="14"/>
                      </a:lnTo>
                      <a:lnTo>
                        <a:pt x="28" y="5"/>
                      </a:lnTo>
                      <a:lnTo>
                        <a:pt x="13" y="0"/>
                      </a:lnTo>
                      <a:lnTo>
                        <a:pt x="0" y="50"/>
                      </a:lnTo>
                      <a:lnTo>
                        <a:pt x="10" y="53"/>
                      </a:lnTo>
                      <a:lnTo>
                        <a:pt x="26" y="61"/>
                      </a:lnTo>
                      <a:lnTo>
                        <a:pt x="50" y="71"/>
                      </a:lnTo>
                      <a:lnTo>
                        <a:pt x="79" y="86"/>
                      </a:lnTo>
                      <a:lnTo>
                        <a:pt x="114" y="102"/>
                      </a:lnTo>
                      <a:lnTo>
                        <a:pt x="156" y="121"/>
                      </a:lnTo>
                      <a:lnTo>
                        <a:pt x="201" y="143"/>
                      </a:lnTo>
                      <a:lnTo>
                        <a:pt x="253" y="166"/>
                      </a:lnTo>
                      <a:lnTo>
                        <a:pt x="310" y="191"/>
                      </a:lnTo>
                      <a:lnTo>
                        <a:pt x="372" y="219"/>
                      </a:lnTo>
                      <a:lnTo>
                        <a:pt x="439" y="248"/>
                      </a:lnTo>
                      <a:lnTo>
                        <a:pt x="512" y="277"/>
                      </a:lnTo>
                      <a:lnTo>
                        <a:pt x="589" y="307"/>
                      </a:lnTo>
                      <a:lnTo>
                        <a:pt x="671" y="339"/>
                      </a:lnTo>
                      <a:lnTo>
                        <a:pt x="757" y="370"/>
                      </a:lnTo>
                      <a:lnTo>
                        <a:pt x="849" y="401"/>
                      </a:lnTo>
                      <a:lnTo>
                        <a:pt x="945" y="432"/>
                      </a:lnTo>
                      <a:lnTo>
                        <a:pt x="1045" y="462"/>
                      </a:lnTo>
                      <a:lnTo>
                        <a:pt x="1149" y="493"/>
                      </a:lnTo>
                      <a:lnTo>
                        <a:pt x="1259" y="523"/>
                      </a:lnTo>
                      <a:lnTo>
                        <a:pt x="1373" y="552"/>
                      </a:lnTo>
                      <a:lnTo>
                        <a:pt x="1489" y="579"/>
                      </a:lnTo>
                      <a:lnTo>
                        <a:pt x="1611" y="605"/>
                      </a:lnTo>
                      <a:lnTo>
                        <a:pt x="1735" y="629"/>
                      </a:lnTo>
                      <a:lnTo>
                        <a:pt x="1866" y="651"/>
                      </a:lnTo>
                      <a:lnTo>
                        <a:pt x="1999" y="671"/>
                      </a:lnTo>
                      <a:lnTo>
                        <a:pt x="2135" y="688"/>
                      </a:lnTo>
                      <a:lnTo>
                        <a:pt x="2275" y="704"/>
                      </a:lnTo>
                      <a:lnTo>
                        <a:pt x="2419" y="715"/>
                      </a:lnTo>
                      <a:lnTo>
                        <a:pt x="2566" y="724"/>
                      </a:lnTo>
                      <a:lnTo>
                        <a:pt x="2717" y="729"/>
                      </a:lnTo>
                      <a:lnTo>
                        <a:pt x="2870" y="732"/>
                      </a:lnTo>
                      <a:lnTo>
                        <a:pt x="2870" y="67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7" name="Freeform 1301"/>
                <p:cNvSpPr>
                  <a:spLocks/>
                </p:cNvSpPr>
                <p:nvPr/>
              </p:nvSpPr>
              <p:spPr bwMode="auto">
                <a:xfrm>
                  <a:off x="3279" y="3771"/>
                  <a:ext cx="848" cy="14"/>
                </a:xfrm>
                <a:custGeom>
                  <a:avLst/>
                  <a:gdLst/>
                  <a:ahLst/>
                  <a:cxnLst>
                    <a:cxn ang="0">
                      <a:pos x="3390" y="5"/>
                    </a:cxn>
                    <a:cxn ang="0">
                      <a:pos x="3360" y="2"/>
                    </a:cxn>
                    <a:cxn ang="0">
                      <a:pos x="3295" y="2"/>
                    </a:cxn>
                    <a:cxn ang="0">
                      <a:pos x="3197" y="1"/>
                    </a:cxn>
                    <a:cxn ang="0">
                      <a:pos x="3067" y="1"/>
                    </a:cxn>
                    <a:cxn ang="0">
                      <a:pos x="2909" y="1"/>
                    </a:cxn>
                    <a:cxn ang="0">
                      <a:pos x="2726" y="0"/>
                    </a:cxn>
                    <a:cxn ang="0">
                      <a:pos x="2518" y="0"/>
                    </a:cxn>
                    <a:cxn ang="0">
                      <a:pos x="2290" y="0"/>
                    </a:cxn>
                    <a:cxn ang="0">
                      <a:pos x="2043" y="0"/>
                    </a:cxn>
                    <a:cxn ang="0">
                      <a:pos x="1780" y="0"/>
                    </a:cxn>
                    <a:cxn ang="0">
                      <a:pos x="1505" y="0"/>
                    </a:cxn>
                    <a:cxn ang="0">
                      <a:pos x="1216" y="0"/>
                    </a:cxn>
                    <a:cxn ang="0">
                      <a:pos x="919" y="0"/>
                    </a:cxn>
                    <a:cxn ang="0">
                      <a:pos x="616" y="0"/>
                    </a:cxn>
                    <a:cxn ang="0">
                      <a:pos x="309" y="0"/>
                    </a:cxn>
                    <a:cxn ang="0">
                      <a:pos x="0" y="0"/>
                    </a:cxn>
                    <a:cxn ang="0">
                      <a:pos x="153" y="53"/>
                    </a:cxn>
                    <a:cxn ang="0">
                      <a:pos x="462" y="53"/>
                    </a:cxn>
                    <a:cxn ang="0">
                      <a:pos x="768" y="52"/>
                    </a:cxn>
                    <a:cxn ang="0">
                      <a:pos x="1069" y="52"/>
                    </a:cxn>
                    <a:cxn ang="0">
                      <a:pos x="1361" y="52"/>
                    </a:cxn>
                    <a:cxn ang="0">
                      <a:pos x="1643" y="52"/>
                    </a:cxn>
                    <a:cxn ang="0">
                      <a:pos x="1913" y="52"/>
                    </a:cxn>
                    <a:cxn ang="0">
                      <a:pos x="2169" y="53"/>
                    </a:cxn>
                    <a:cxn ang="0">
                      <a:pos x="2406" y="53"/>
                    </a:cxn>
                    <a:cxn ang="0">
                      <a:pos x="2625" y="53"/>
                    </a:cxn>
                    <a:cxn ang="0">
                      <a:pos x="2820" y="53"/>
                    </a:cxn>
                    <a:cxn ang="0">
                      <a:pos x="2991" y="55"/>
                    </a:cxn>
                    <a:cxn ang="0">
                      <a:pos x="3135" y="55"/>
                    </a:cxn>
                    <a:cxn ang="0">
                      <a:pos x="3250" y="55"/>
                    </a:cxn>
                    <a:cxn ang="0">
                      <a:pos x="3331" y="55"/>
                    </a:cxn>
                    <a:cxn ang="0">
                      <a:pos x="3380" y="55"/>
                    </a:cxn>
                    <a:cxn ang="0">
                      <a:pos x="3389" y="5"/>
                    </a:cxn>
                  </a:cxnLst>
                  <a:rect l="0" t="0" r="r" b="b"/>
                  <a:pathLst>
                    <a:path w="3390" h="55">
                      <a:moveTo>
                        <a:pt x="3389" y="5"/>
                      </a:moveTo>
                      <a:lnTo>
                        <a:pt x="3390" y="5"/>
                      </a:lnTo>
                      <a:lnTo>
                        <a:pt x="3380" y="3"/>
                      </a:lnTo>
                      <a:lnTo>
                        <a:pt x="3360" y="2"/>
                      </a:lnTo>
                      <a:lnTo>
                        <a:pt x="3331" y="2"/>
                      </a:lnTo>
                      <a:lnTo>
                        <a:pt x="3295" y="2"/>
                      </a:lnTo>
                      <a:lnTo>
                        <a:pt x="3250" y="2"/>
                      </a:lnTo>
                      <a:lnTo>
                        <a:pt x="3197" y="1"/>
                      </a:lnTo>
                      <a:lnTo>
                        <a:pt x="3135" y="1"/>
                      </a:lnTo>
                      <a:lnTo>
                        <a:pt x="3067" y="1"/>
                      </a:lnTo>
                      <a:lnTo>
                        <a:pt x="2991" y="1"/>
                      </a:lnTo>
                      <a:lnTo>
                        <a:pt x="2909" y="1"/>
                      </a:lnTo>
                      <a:lnTo>
                        <a:pt x="2820" y="0"/>
                      </a:lnTo>
                      <a:lnTo>
                        <a:pt x="2726" y="0"/>
                      </a:lnTo>
                      <a:lnTo>
                        <a:pt x="2625" y="0"/>
                      </a:lnTo>
                      <a:lnTo>
                        <a:pt x="2518" y="0"/>
                      </a:lnTo>
                      <a:lnTo>
                        <a:pt x="2406" y="0"/>
                      </a:lnTo>
                      <a:lnTo>
                        <a:pt x="2290" y="0"/>
                      </a:lnTo>
                      <a:lnTo>
                        <a:pt x="2169" y="0"/>
                      </a:lnTo>
                      <a:lnTo>
                        <a:pt x="2043" y="0"/>
                      </a:lnTo>
                      <a:lnTo>
                        <a:pt x="1913" y="0"/>
                      </a:lnTo>
                      <a:lnTo>
                        <a:pt x="1780" y="0"/>
                      </a:lnTo>
                      <a:lnTo>
                        <a:pt x="1643" y="0"/>
                      </a:lnTo>
                      <a:lnTo>
                        <a:pt x="1505" y="0"/>
                      </a:lnTo>
                      <a:lnTo>
                        <a:pt x="1361" y="0"/>
                      </a:lnTo>
                      <a:lnTo>
                        <a:pt x="1216" y="0"/>
                      </a:lnTo>
                      <a:lnTo>
                        <a:pt x="1069" y="0"/>
                      </a:lnTo>
                      <a:lnTo>
                        <a:pt x="919" y="0"/>
                      </a:lnTo>
                      <a:lnTo>
                        <a:pt x="768" y="0"/>
                      </a:lnTo>
                      <a:lnTo>
                        <a:pt x="616" y="0"/>
                      </a:lnTo>
                      <a:lnTo>
                        <a:pt x="462" y="0"/>
                      </a:lnTo>
                      <a:lnTo>
                        <a:pt x="309" y="0"/>
                      </a:lnTo>
                      <a:lnTo>
                        <a:pt x="153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53" y="53"/>
                      </a:lnTo>
                      <a:lnTo>
                        <a:pt x="309" y="53"/>
                      </a:lnTo>
                      <a:lnTo>
                        <a:pt x="462" y="53"/>
                      </a:lnTo>
                      <a:lnTo>
                        <a:pt x="616" y="52"/>
                      </a:lnTo>
                      <a:lnTo>
                        <a:pt x="768" y="52"/>
                      </a:lnTo>
                      <a:lnTo>
                        <a:pt x="919" y="52"/>
                      </a:lnTo>
                      <a:lnTo>
                        <a:pt x="1069" y="52"/>
                      </a:lnTo>
                      <a:lnTo>
                        <a:pt x="1216" y="52"/>
                      </a:lnTo>
                      <a:lnTo>
                        <a:pt x="1361" y="52"/>
                      </a:lnTo>
                      <a:lnTo>
                        <a:pt x="1505" y="52"/>
                      </a:lnTo>
                      <a:lnTo>
                        <a:pt x="1643" y="52"/>
                      </a:lnTo>
                      <a:lnTo>
                        <a:pt x="1780" y="52"/>
                      </a:lnTo>
                      <a:lnTo>
                        <a:pt x="1913" y="52"/>
                      </a:lnTo>
                      <a:lnTo>
                        <a:pt x="2043" y="52"/>
                      </a:lnTo>
                      <a:lnTo>
                        <a:pt x="2169" y="53"/>
                      </a:lnTo>
                      <a:lnTo>
                        <a:pt x="2290" y="53"/>
                      </a:lnTo>
                      <a:lnTo>
                        <a:pt x="2406" y="53"/>
                      </a:lnTo>
                      <a:lnTo>
                        <a:pt x="2518" y="53"/>
                      </a:lnTo>
                      <a:lnTo>
                        <a:pt x="2625" y="53"/>
                      </a:lnTo>
                      <a:lnTo>
                        <a:pt x="2726" y="53"/>
                      </a:lnTo>
                      <a:lnTo>
                        <a:pt x="2820" y="53"/>
                      </a:lnTo>
                      <a:lnTo>
                        <a:pt x="2909" y="55"/>
                      </a:lnTo>
                      <a:lnTo>
                        <a:pt x="2991" y="55"/>
                      </a:lnTo>
                      <a:lnTo>
                        <a:pt x="3067" y="55"/>
                      </a:lnTo>
                      <a:lnTo>
                        <a:pt x="3135" y="55"/>
                      </a:lnTo>
                      <a:lnTo>
                        <a:pt x="3197" y="55"/>
                      </a:lnTo>
                      <a:lnTo>
                        <a:pt x="3250" y="55"/>
                      </a:lnTo>
                      <a:lnTo>
                        <a:pt x="3295" y="55"/>
                      </a:lnTo>
                      <a:lnTo>
                        <a:pt x="3331" y="55"/>
                      </a:lnTo>
                      <a:lnTo>
                        <a:pt x="3360" y="55"/>
                      </a:lnTo>
                      <a:lnTo>
                        <a:pt x="3380" y="55"/>
                      </a:lnTo>
                      <a:lnTo>
                        <a:pt x="3389" y="55"/>
                      </a:lnTo>
                      <a:lnTo>
                        <a:pt x="3389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8" name="Freeform 1302"/>
                <p:cNvSpPr>
                  <a:spLocks/>
                </p:cNvSpPr>
                <p:nvPr/>
              </p:nvSpPr>
              <p:spPr bwMode="auto">
                <a:xfrm>
                  <a:off x="4127" y="3617"/>
                  <a:ext cx="695" cy="168"/>
                </a:xfrm>
                <a:custGeom>
                  <a:avLst/>
                  <a:gdLst/>
                  <a:ahLst/>
                  <a:cxnLst>
                    <a:cxn ang="0">
                      <a:pos x="2754" y="1"/>
                    </a:cxn>
                    <a:cxn ang="0">
                      <a:pos x="2598" y="104"/>
                    </a:cxn>
                    <a:cxn ang="0">
                      <a:pos x="2432" y="197"/>
                    </a:cxn>
                    <a:cxn ang="0">
                      <a:pos x="2255" y="275"/>
                    </a:cxn>
                    <a:cxn ang="0">
                      <a:pos x="2070" y="346"/>
                    </a:cxn>
                    <a:cxn ang="0">
                      <a:pos x="1880" y="404"/>
                    </a:cxn>
                    <a:cxn ang="0">
                      <a:pos x="1687" y="453"/>
                    </a:cxn>
                    <a:cxn ang="0">
                      <a:pos x="1491" y="494"/>
                    </a:cxn>
                    <a:cxn ang="0">
                      <a:pos x="1298" y="527"/>
                    </a:cxn>
                    <a:cxn ang="0">
                      <a:pos x="1106" y="555"/>
                    </a:cxn>
                    <a:cxn ang="0">
                      <a:pos x="918" y="575"/>
                    </a:cxn>
                    <a:cxn ang="0">
                      <a:pos x="737" y="590"/>
                    </a:cxn>
                    <a:cxn ang="0">
                      <a:pos x="563" y="601"/>
                    </a:cxn>
                    <a:cxn ang="0">
                      <a:pos x="402" y="610"/>
                    </a:cxn>
                    <a:cxn ang="0">
                      <a:pos x="253" y="615"/>
                    </a:cxn>
                    <a:cxn ang="0">
                      <a:pos x="119" y="619"/>
                    </a:cxn>
                    <a:cxn ang="0">
                      <a:pos x="0" y="623"/>
                    </a:cxn>
                    <a:cxn ang="0">
                      <a:pos x="57" y="671"/>
                    </a:cxn>
                    <a:cxn ang="0">
                      <a:pos x="184" y="668"/>
                    </a:cxn>
                    <a:cxn ang="0">
                      <a:pos x="326" y="664"/>
                    </a:cxn>
                    <a:cxn ang="0">
                      <a:pos x="483" y="656"/>
                    </a:cxn>
                    <a:cxn ang="0">
                      <a:pos x="650" y="648"/>
                    </a:cxn>
                    <a:cxn ang="0">
                      <a:pos x="830" y="633"/>
                    </a:cxn>
                    <a:cxn ang="0">
                      <a:pos x="1014" y="615"/>
                    </a:cxn>
                    <a:cxn ang="0">
                      <a:pos x="1207" y="593"/>
                    </a:cxn>
                    <a:cxn ang="0">
                      <a:pos x="1402" y="562"/>
                    </a:cxn>
                    <a:cxn ang="0">
                      <a:pos x="1598" y="525"/>
                    </a:cxn>
                    <a:cxn ang="0">
                      <a:pos x="1795" y="480"/>
                    </a:cxn>
                    <a:cxn ang="0">
                      <a:pos x="1990" y="424"/>
                    </a:cxn>
                    <a:cxn ang="0">
                      <a:pos x="2181" y="360"/>
                    </a:cxn>
                    <a:cxn ang="0">
                      <a:pos x="2363" y="284"/>
                    </a:cxn>
                    <a:cxn ang="0">
                      <a:pos x="2539" y="197"/>
                    </a:cxn>
                    <a:cxn ang="0">
                      <a:pos x="2704" y="97"/>
                    </a:cxn>
                    <a:cxn ang="0">
                      <a:pos x="2779" y="44"/>
                    </a:cxn>
                  </a:cxnLst>
                  <a:rect l="0" t="0" r="r" b="b"/>
                  <a:pathLst>
                    <a:path w="2782" h="673">
                      <a:moveTo>
                        <a:pt x="2755" y="0"/>
                      </a:moveTo>
                      <a:lnTo>
                        <a:pt x="2754" y="1"/>
                      </a:lnTo>
                      <a:lnTo>
                        <a:pt x="2677" y="55"/>
                      </a:lnTo>
                      <a:lnTo>
                        <a:pt x="2598" y="104"/>
                      </a:lnTo>
                      <a:lnTo>
                        <a:pt x="2517" y="153"/>
                      </a:lnTo>
                      <a:lnTo>
                        <a:pt x="2432" y="197"/>
                      </a:lnTo>
                      <a:lnTo>
                        <a:pt x="2345" y="239"/>
                      </a:lnTo>
                      <a:lnTo>
                        <a:pt x="2255" y="275"/>
                      </a:lnTo>
                      <a:lnTo>
                        <a:pt x="2164" y="312"/>
                      </a:lnTo>
                      <a:lnTo>
                        <a:pt x="2070" y="346"/>
                      </a:lnTo>
                      <a:lnTo>
                        <a:pt x="1975" y="375"/>
                      </a:lnTo>
                      <a:lnTo>
                        <a:pt x="1880" y="404"/>
                      </a:lnTo>
                      <a:lnTo>
                        <a:pt x="1785" y="430"/>
                      </a:lnTo>
                      <a:lnTo>
                        <a:pt x="1687" y="453"/>
                      </a:lnTo>
                      <a:lnTo>
                        <a:pt x="1590" y="475"/>
                      </a:lnTo>
                      <a:lnTo>
                        <a:pt x="1491" y="494"/>
                      </a:lnTo>
                      <a:lnTo>
                        <a:pt x="1394" y="511"/>
                      </a:lnTo>
                      <a:lnTo>
                        <a:pt x="1298" y="527"/>
                      </a:lnTo>
                      <a:lnTo>
                        <a:pt x="1201" y="542"/>
                      </a:lnTo>
                      <a:lnTo>
                        <a:pt x="1106" y="555"/>
                      </a:lnTo>
                      <a:lnTo>
                        <a:pt x="1011" y="564"/>
                      </a:lnTo>
                      <a:lnTo>
                        <a:pt x="918" y="575"/>
                      </a:lnTo>
                      <a:lnTo>
                        <a:pt x="826" y="583"/>
                      </a:lnTo>
                      <a:lnTo>
                        <a:pt x="737" y="590"/>
                      </a:lnTo>
                      <a:lnTo>
                        <a:pt x="649" y="596"/>
                      </a:lnTo>
                      <a:lnTo>
                        <a:pt x="563" y="601"/>
                      </a:lnTo>
                      <a:lnTo>
                        <a:pt x="481" y="606"/>
                      </a:lnTo>
                      <a:lnTo>
                        <a:pt x="402" y="610"/>
                      </a:lnTo>
                      <a:lnTo>
                        <a:pt x="326" y="613"/>
                      </a:lnTo>
                      <a:lnTo>
                        <a:pt x="253" y="615"/>
                      </a:lnTo>
                      <a:lnTo>
                        <a:pt x="184" y="618"/>
                      </a:lnTo>
                      <a:lnTo>
                        <a:pt x="119" y="619"/>
                      </a:lnTo>
                      <a:lnTo>
                        <a:pt x="57" y="620"/>
                      </a:lnTo>
                      <a:lnTo>
                        <a:pt x="0" y="623"/>
                      </a:lnTo>
                      <a:lnTo>
                        <a:pt x="0" y="673"/>
                      </a:lnTo>
                      <a:lnTo>
                        <a:pt x="57" y="671"/>
                      </a:lnTo>
                      <a:lnTo>
                        <a:pt x="119" y="670"/>
                      </a:lnTo>
                      <a:lnTo>
                        <a:pt x="184" y="668"/>
                      </a:lnTo>
                      <a:lnTo>
                        <a:pt x="253" y="667"/>
                      </a:lnTo>
                      <a:lnTo>
                        <a:pt x="326" y="664"/>
                      </a:lnTo>
                      <a:lnTo>
                        <a:pt x="404" y="661"/>
                      </a:lnTo>
                      <a:lnTo>
                        <a:pt x="483" y="656"/>
                      </a:lnTo>
                      <a:lnTo>
                        <a:pt x="565" y="652"/>
                      </a:lnTo>
                      <a:lnTo>
                        <a:pt x="650" y="648"/>
                      </a:lnTo>
                      <a:lnTo>
                        <a:pt x="738" y="640"/>
                      </a:lnTo>
                      <a:lnTo>
                        <a:pt x="830" y="633"/>
                      </a:lnTo>
                      <a:lnTo>
                        <a:pt x="922" y="625"/>
                      </a:lnTo>
                      <a:lnTo>
                        <a:pt x="1014" y="615"/>
                      </a:lnTo>
                      <a:lnTo>
                        <a:pt x="1110" y="605"/>
                      </a:lnTo>
                      <a:lnTo>
                        <a:pt x="1207" y="593"/>
                      </a:lnTo>
                      <a:lnTo>
                        <a:pt x="1303" y="577"/>
                      </a:lnTo>
                      <a:lnTo>
                        <a:pt x="1402" y="562"/>
                      </a:lnTo>
                      <a:lnTo>
                        <a:pt x="1499" y="544"/>
                      </a:lnTo>
                      <a:lnTo>
                        <a:pt x="1598" y="525"/>
                      </a:lnTo>
                      <a:lnTo>
                        <a:pt x="1698" y="503"/>
                      </a:lnTo>
                      <a:lnTo>
                        <a:pt x="1795" y="480"/>
                      </a:lnTo>
                      <a:lnTo>
                        <a:pt x="1893" y="454"/>
                      </a:lnTo>
                      <a:lnTo>
                        <a:pt x="1990" y="424"/>
                      </a:lnTo>
                      <a:lnTo>
                        <a:pt x="2085" y="393"/>
                      </a:lnTo>
                      <a:lnTo>
                        <a:pt x="2181" y="360"/>
                      </a:lnTo>
                      <a:lnTo>
                        <a:pt x="2273" y="324"/>
                      </a:lnTo>
                      <a:lnTo>
                        <a:pt x="2363" y="284"/>
                      </a:lnTo>
                      <a:lnTo>
                        <a:pt x="2452" y="243"/>
                      </a:lnTo>
                      <a:lnTo>
                        <a:pt x="2539" y="197"/>
                      </a:lnTo>
                      <a:lnTo>
                        <a:pt x="2624" y="148"/>
                      </a:lnTo>
                      <a:lnTo>
                        <a:pt x="2704" y="97"/>
                      </a:lnTo>
                      <a:lnTo>
                        <a:pt x="2782" y="42"/>
                      </a:lnTo>
                      <a:lnTo>
                        <a:pt x="2779" y="44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79" name="Freeform 1303"/>
                <p:cNvSpPr>
                  <a:spLocks/>
                </p:cNvSpPr>
                <p:nvPr/>
              </p:nvSpPr>
              <p:spPr bwMode="auto">
                <a:xfrm>
                  <a:off x="4814" y="3463"/>
                  <a:ext cx="69" cy="165"/>
                </a:xfrm>
                <a:custGeom>
                  <a:avLst/>
                  <a:gdLst/>
                  <a:ahLst/>
                  <a:cxnLst>
                    <a:cxn ang="0">
                      <a:pos x="155" y="19"/>
                    </a:cxn>
                    <a:cxn ang="0">
                      <a:pos x="169" y="51"/>
                    </a:cxn>
                    <a:cxn ang="0">
                      <a:pos x="182" y="86"/>
                    </a:cxn>
                    <a:cxn ang="0">
                      <a:pos x="196" y="120"/>
                    </a:cxn>
                    <a:cxn ang="0">
                      <a:pos x="208" y="155"/>
                    </a:cxn>
                    <a:cxn ang="0">
                      <a:pos x="217" y="193"/>
                    </a:cxn>
                    <a:cxn ang="0">
                      <a:pos x="223" y="229"/>
                    </a:cxn>
                    <a:cxn ang="0">
                      <a:pos x="227" y="267"/>
                    </a:cxn>
                    <a:cxn ang="0">
                      <a:pos x="227" y="304"/>
                    </a:cxn>
                    <a:cxn ang="0">
                      <a:pos x="222" y="342"/>
                    </a:cxn>
                    <a:cxn ang="0">
                      <a:pos x="211" y="380"/>
                    </a:cxn>
                    <a:cxn ang="0">
                      <a:pos x="196" y="418"/>
                    </a:cxn>
                    <a:cxn ang="0">
                      <a:pos x="174" y="458"/>
                    </a:cxn>
                    <a:cxn ang="0">
                      <a:pos x="144" y="497"/>
                    </a:cxn>
                    <a:cxn ang="0">
                      <a:pos x="105" y="536"/>
                    </a:cxn>
                    <a:cxn ang="0">
                      <a:pos x="58" y="575"/>
                    </a:cxn>
                    <a:cxn ang="0">
                      <a:pos x="0" y="615"/>
                    </a:cxn>
                    <a:cxn ang="0">
                      <a:pos x="24" y="659"/>
                    </a:cxn>
                    <a:cxn ang="0">
                      <a:pos x="86" y="616"/>
                    </a:cxn>
                    <a:cxn ang="0">
                      <a:pos x="138" y="573"/>
                    </a:cxn>
                    <a:cxn ang="0">
                      <a:pos x="180" y="530"/>
                    </a:cxn>
                    <a:cxn ang="0">
                      <a:pos x="215" y="486"/>
                    </a:cxn>
                    <a:cxn ang="0">
                      <a:pos x="240" y="441"/>
                    </a:cxn>
                    <a:cxn ang="0">
                      <a:pos x="259" y="397"/>
                    </a:cxn>
                    <a:cxn ang="0">
                      <a:pos x="271" y="352"/>
                    </a:cxn>
                    <a:cxn ang="0">
                      <a:pos x="276" y="308"/>
                    </a:cxn>
                    <a:cxn ang="0">
                      <a:pos x="276" y="265"/>
                    </a:cxn>
                    <a:cxn ang="0">
                      <a:pos x="273" y="223"/>
                    </a:cxn>
                    <a:cxn ang="0">
                      <a:pos x="264" y="183"/>
                    </a:cxn>
                    <a:cxn ang="0">
                      <a:pos x="255" y="143"/>
                    </a:cxn>
                    <a:cxn ang="0">
                      <a:pos x="242" y="105"/>
                    </a:cxn>
                    <a:cxn ang="0">
                      <a:pos x="230" y="68"/>
                    </a:cxn>
                    <a:cxn ang="0">
                      <a:pos x="217" y="32"/>
                    </a:cxn>
                    <a:cxn ang="0">
                      <a:pos x="203" y="0"/>
                    </a:cxn>
                    <a:cxn ang="0">
                      <a:pos x="155" y="19"/>
                    </a:cxn>
                  </a:cxnLst>
                  <a:rect l="0" t="0" r="r" b="b"/>
                  <a:pathLst>
                    <a:path w="276" h="659">
                      <a:moveTo>
                        <a:pt x="155" y="19"/>
                      </a:moveTo>
                      <a:lnTo>
                        <a:pt x="169" y="51"/>
                      </a:lnTo>
                      <a:lnTo>
                        <a:pt x="182" y="86"/>
                      </a:lnTo>
                      <a:lnTo>
                        <a:pt x="196" y="120"/>
                      </a:lnTo>
                      <a:lnTo>
                        <a:pt x="208" y="155"/>
                      </a:lnTo>
                      <a:lnTo>
                        <a:pt x="217" y="193"/>
                      </a:lnTo>
                      <a:lnTo>
                        <a:pt x="223" y="229"/>
                      </a:lnTo>
                      <a:lnTo>
                        <a:pt x="227" y="267"/>
                      </a:lnTo>
                      <a:lnTo>
                        <a:pt x="227" y="304"/>
                      </a:lnTo>
                      <a:lnTo>
                        <a:pt x="222" y="342"/>
                      </a:lnTo>
                      <a:lnTo>
                        <a:pt x="211" y="380"/>
                      </a:lnTo>
                      <a:lnTo>
                        <a:pt x="196" y="418"/>
                      </a:lnTo>
                      <a:lnTo>
                        <a:pt x="174" y="458"/>
                      </a:lnTo>
                      <a:lnTo>
                        <a:pt x="144" y="497"/>
                      </a:lnTo>
                      <a:lnTo>
                        <a:pt x="105" y="536"/>
                      </a:lnTo>
                      <a:lnTo>
                        <a:pt x="58" y="575"/>
                      </a:lnTo>
                      <a:lnTo>
                        <a:pt x="0" y="615"/>
                      </a:lnTo>
                      <a:lnTo>
                        <a:pt x="24" y="659"/>
                      </a:lnTo>
                      <a:lnTo>
                        <a:pt x="86" y="616"/>
                      </a:lnTo>
                      <a:lnTo>
                        <a:pt x="138" y="573"/>
                      </a:lnTo>
                      <a:lnTo>
                        <a:pt x="180" y="530"/>
                      </a:lnTo>
                      <a:lnTo>
                        <a:pt x="215" y="486"/>
                      </a:lnTo>
                      <a:lnTo>
                        <a:pt x="240" y="441"/>
                      </a:lnTo>
                      <a:lnTo>
                        <a:pt x="259" y="397"/>
                      </a:lnTo>
                      <a:lnTo>
                        <a:pt x="271" y="352"/>
                      </a:lnTo>
                      <a:lnTo>
                        <a:pt x="276" y="308"/>
                      </a:lnTo>
                      <a:lnTo>
                        <a:pt x="276" y="265"/>
                      </a:lnTo>
                      <a:lnTo>
                        <a:pt x="273" y="223"/>
                      </a:lnTo>
                      <a:lnTo>
                        <a:pt x="264" y="183"/>
                      </a:lnTo>
                      <a:lnTo>
                        <a:pt x="255" y="143"/>
                      </a:lnTo>
                      <a:lnTo>
                        <a:pt x="242" y="105"/>
                      </a:lnTo>
                      <a:lnTo>
                        <a:pt x="230" y="68"/>
                      </a:lnTo>
                      <a:lnTo>
                        <a:pt x="217" y="32"/>
                      </a:lnTo>
                      <a:lnTo>
                        <a:pt x="203" y="0"/>
                      </a:lnTo>
                      <a:lnTo>
                        <a:pt x="155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0" name="Freeform 1304"/>
                <p:cNvSpPr>
                  <a:spLocks/>
                </p:cNvSpPr>
                <p:nvPr/>
              </p:nvSpPr>
              <p:spPr bwMode="auto">
                <a:xfrm>
                  <a:off x="4802" y="3297"/>
                  <a:ext cx="64" cy="171"/>
                </a:xfrm>
                <a:custGeom>
                  <a:avLst/>
                  <a:gdLst/>
                  <a:ahLst/>
                  <a:cxnLst>
                    <a:cxn ang="0">
                      <a:pos x="51" y="11"/>
                    </a:cxn>
                    <a:cxn ang="0">
                      <a:pos x="0" y="6"/>
                    </a:cxn>
                    <a:cxn ang="0">
                      <a:pos x="3" y="60"/>
                    </a:cxn>
                    <a:cxn ang="0">
                      <a:pos x="6" y="112"/>
                    </a:cxn>
                    <a:cxn ang="0">
                      <a:pos x="15" y="163"/>
                    </a:cxn>
                    <a:cxn ang="0">
                      <a:pos x="23" y="212"/>
                    </a:cxn>
                    <a:cxn ang="0">
                      <a:pos x="35" y="258"/>
                    </a:cxn>
                    <a:cxn ang="0">
                      <a:pos x="49" y="305"/>
                    </a:cxn>
                    <a:cxn ang="0">
                      <a:pos x="63" y="349"/>
                    </a:cxn>
                    <a:cxn ang="0">
                      <a:pos x="80" y="391"/>
                    </a:cxn>
                    <a:cxn ang="0">
                      <a:pos x="96" y="433"/>
                    </a:cxn>
                    <a:cxn ang="0">
                      <a:pos x="113" y="475"/>
                    </a:cxn>
                    <a:cxn ang="0">
                      <a:pos x="131" y="511"/>
                    </a:cxn>
                    <a:cxn ang="0">
                      <a:pos x="148" y="549"/>
                    </a:cxn>
                    <a:cxn ang="0">
                      <a:pos x="164" y="585"/>
                    </a:cxn>
                    <a:cxn ang="0">
                      <a:pos x="181" y="620"/>
                    </a:cxn>
                    <a:cxn ang="0">
                      <a:pos x="197" y="653"/>
                    </a:cxn>
                    <a:cxn ang="0">
                      <a:pos x="208" y="685"/>
                    </a:cxn>
                    <a:cxn ang="0">
                      <a:pos x="256" y="666"/>
                    </a:cxn>
                    <a:cxn ang="0">
                      <a:pos x="241" y="633"/>
                    </a:cxn>
                    <a:cxn ang="0">
                      <a:pos x="226" y="598"/>
                    </a:cxn>
                    <a:cxn ang="0">
                      <a:pos x="210" y="564"/>
                    </a:cxn>
                    <a:cxn ang="0">
                      <a:pos x="193" y="528"/>
                    </a:cxn>
                    <a:cxn ang="0">
                      <a:pos x="176" y="490"/>
                    </a:cxn>
                    <a:cxn ang="0">
                      <a:pos x="158" y="453"/>
                    </a:cxn>
                    <a:cxn ang="0">
                      <a:pos x="143" y="414"/>
                    </a:cxn>
                    <a:cxn ang="0">
                      <a:pos x="127" y="372"/>
                    </a:cxn>
                    <a:cxn ang="0">
                      <a:pos x="111" y="332"/>
                    </a:cxn>
                    <a:cxn ang="0">
                      <a:pos x="96" y="290"/>
                    </a:cxn>
                    <a:cxn ang="0">
                      <a:pos x="83" y="246"/>
                    </a:cxn>
                    <a:cxn ang="0">
                      <a:pos x="73" y="201"/>
                    </a:cxn>
                    <a:cxn ang="0">
                      <a:pos x="63" y="155"/>
                    </a:cxn>
                    <a:cxn ang="0">
                      <a:pos x="56" y="108"/>
                    </a:cxn>
                    <a:cxn ang="0">
                      <a:pos x="52" y="57"/>
                    </a:cxn>
                    <a:cxn ang="0">
                      <a:pos x="52" y="6"/>
                    </a:cxn>
                    <a:cxn ang="0">
                      <a:pos x="1" y="0"/>
                    </a:cxn>
                    <a:cxn ang="0">
                      <a:pos x="51" y="11"/>
                    </a:cxn>
                  </a:cxnLst>
                  <a:rect l="0" t="0" r="r" b="b"/>
                  <a:pathLst>
                    <a:path w="256" h="685">
                      <a:moveTo>
                        <a:pt x="51" y="11"/>
                      </a:moveTo>
                      <a:lnTo>
                        <a:pt x="0" y="6"/>
                      </a:lnTo>
                      <a:lnTo>
                        <a:pt x="3" y="60"/>
                      </a:lnTo>
                      <a:lnTo>
                        <a:pt x="6" y="112"/>
                      </a:lnTo>
                      <a:lnTo>
                        <a:pt x="15" y="163"/>
                      </a:lnTo>
                      <a:lnTo>
                        <a:pt x="23" y="212"/>
                      </a:lnTo>
                      <a:lnTo>
                        <a:pt x="35" y="258"/>
                      </a:lnTo>
                      <a:lnTo>
                        <a:pt x="49" y="305"/>
                      </a:lnTo>
                      <a:lnTo>
                        <a:pt x="63" y="349"/>
                      </a:lnTo>
                      <a:lnTo>
                        <a:pt x="80" y="391"/>
                      </a:lnTo>
                      <a:lnTo>
                        <a:pt x="96" y="433"/>
                      </a:lnTo>
                      <a:lnTo>
                        <a:pt x="113" y="475"/>
                      </a:lnTo>
                      <a:lnTo>
                        <a:pt x="131" y="511"/>
                      </a:lnTo>
                      <a:lnTo>
                        <a:pt x="148" y="549"/>
                      </a:lnTo>
                      <a:lnTo>
                        <a:pt x="164" y="585"/>
                      </a:lnTo>
                      <a:lnTo>
                        <a:pt x="181" y="620"/>
                      </a:lnTo>
                      <a:lnTo>
                        <a:pt x="197" y="653"/>
                      </a:lnTo>
                      <a:lnTo>
                        <a:pt x="208" y="685"/>
                      </a:lnTo>
                      <a:lnTo>
                        <a:pt x="256" y="666"/>
                      </a:lnTo>
                      <a:lnTo>
                        <a:pt x="241" y="633"/>
                      </a:lnTo>
                      <a:lnTo>
                        <a:pt x="226" y="598"/>
                      </a:lnTo>
                      <a:lnTo>
                        <a:pt x="210" y="564"/>
                      </a:lnTo>
                      <a:lnTo>
                        <a:pt x="193" y="528"/>
                      </a:lnTo>
                      <a:lnTo>
                        <a:pt x="176" y="490"/>
                      </a:lnTo>
                      <a:lnTo>
                        <a:pt x="158" y="453"/>
                      </a:lnTo>
                      <a:lnTo>
                        <a:pt x="143" y="414"/>
                      </a:lnTo>
                      <a:lnTo>
                        <a:pt x="127" y="372"/>
                      </a:lnTo>
                      <a:lnTo>
                        <a:pt x="111" y="332"/>
                      </a:lnTo>
                      <a:lnTo>
                        <a:pt x="96" y="290"/>
                      </a:lnTo>
                      <a:lnTo>
                        <a:pt x="83" y="246"/>
                      </a:lnTo>
                      <a:lnTo>
                        <a:pt x="73" y="201"/>
                      </a:lnTo>
                      <a:lnTo>
                        <a:pt x="63" y="155"/>
                      </a:lnTo>
                      <a:lnTo>
                        <a:pt x="56" y="108"/>
                      </a:lnTo>
                      <a:lnTo>
                        <a:pt x="52" y="57"/>
                      </a:lnTo>
                      <a:lnTo>
                        <a:pt x="52" y="6"/>
                      </a:lnTo>
                      <a:lnTo>
                        <a:pt x="1" y="0"/>
                      </a:lnTo>
                      <a:lnTo>
                        <a:pt x="51" y="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1" name="Freeform 1305"/>
                <p:cNvSpPr>
                  <a:spLocks/>
                </p:cNvSpPr>
                <p:nvPr/>
              </p:nvSpPr>
              <p:spPr bwMode="auto">
                <a:xfrm>
                  <a:off x="4375" y="3297"/>
                  <a:ext cx="439" cy="257"/>
                </a:xfrm>
                <a:custGeom>
                  <a:avLst/>
                  <a:gdLst/>
                  <a:ahLst/>
                  <a:cxnLst>
                    <a:cxn ang="0">
                      <a:pos x="8" y="1027"/>
                    </a:cxn>
                    <a:cxn ang="0">
                      <a:pos x="193" y="993"/>
                    </a:cxn>
                    <a:cxn ang="0">
                      <a:pos x="371" y="952"/>
                    </a:cxn>
                    <a:cxn ang="0">
                      <a:pos x="539" y="905"/>
                    </a:cxn>
                    <a:cxn ang="0">
                      <a:pos x="697" y="854"/>
                    </a:cxn>
                    <a:cxn ang="0">
                      <a:pos x="844" y="800"/>
                    </a:cxn>
                    <a:cxn ang="0">
                      <a:pos x="984" y="741"/>
                    </a:cxn>
                    <a:cxn ang="0">
                      <a:pos x="1112" y="679"/>
                    </a:cxn>
                    <a:cxn ang="0">
                      <a:pos x="1230" y="612"/>
                    </a:cxn>
                    <a:cxn ang="0">
                      <a:pos x="1336" y="542"/>
                    </a:cxn>
                    <a:cxn ang="0">
                      <a:pos x="1432" y="472"/>
                    </a:cxn>
                    <a:cxn ang="0">
                      <a:pos x="1517" y="398"/>
                    </a:cxn>
                    <a:cxn ang="0">
                      <a:pos x="1590" y="324"/>
                    </a:cxn>
                    <a:cxn ang="0">
                      <a:pos x="1652" y="246"/>
                    </a:cxn>
                    <a:cxn ang="0">
                      <a:pos x="1700" y="169"/>
                    </a:cxn>
                    <a:cxn ang="0">
                      <a:pos x="1736" y="89"/>
                    </a:cxn>
                    <a:cxn ang="0">
                      <a:pos x="1761" y="11"/>
                    </a:cxn>
                    <a:cxn ang="0">
                      <a:pos x="1703" y="36"/>
                    </a:cxn>
                    <a:cxn ang="0">
                      <a:pos x="1675" y="108"/>
                    </a:cxn>
                    <a:cxn ang="0">
                      <a:pos x="1636" y="180"/>
                    </a:cxn>
                    <a:cxn ang="0">
                      <a:pos x="1584" y="253"/>
                    </a:cxn>
                    <a:cxn ang="0">
                      <a:pos x="1520" y="325"/>
                    </a:cxn>
                    <a:cxn ang="0">
                      <a:pos x="1444" y="397"/>
                    </a:cxn>
                    <a:cxn ang="0">
                      <a:pos x="1358" y="466"/>
                    </a:cxn>
                    <a:cxn ang="0">
                      <a:pos x="1259" y="535"/>
                    </a:cxn>
                    <a:cxn ang="0">
                      <a:pos x="1149" y="601"/>
                    </a:cxn>
                    <a:cxn ang="0">
                      <a:pos x="1028" y="664"/>
                    </a:cxn>
                    <a:cxn ang="0">
                      <a:pos x="897" y="723"/>
                    </a:cxn>
                    <a:cxn ang="0">
                      <a:pos x="756" y="780"/>
                    </a:cxn>
                    <a:cxn ang="0">
                      <a:pos x="605" y="832"/>
                    </a:cxn>
                    <a:cxn ang="0">
                      <a:pos x="444" y="880"/>
                    </a:cxn>
                    <a:cxn ang="0">
                      <a:pos x="273" y="923"/>
                    </a:cxn>
                    <a:cxn ang="0">
                      <a:pos x="93" y="961"/>
                    </a:cxn>
                    <a:cxn ang="0">
                      <a:pos x="4" y="977"/>
                    </a:cxn>
                  </a:cxnLst>
                  <a:rect l="0" t="0" r="r" b="b"/>
                  <a:pathLst>
                    <a:path w="1761" h="1027">
                      <a:moveTo>
                        <a:pt x="5" y="1027"/>
                      </a:moveTo>
                      <a:lnTo>
                        <a:pt x="8" y="1027"/>
                      </a:lnTo>
                      <a:lnTo>
                        <a:pt x="101" y="1011"/>
                      </a:lnTo>
                      <a:lnTo>
                        <a:pt x="193" y="993"/>
                      </a:lnTo>
                      <a:lnTo>
                        <a:pt x="283" y="974"/>
                      </a:lnTo>
                      <a:lnTo>
                        <a:pt x="371" y="952"/>
                      </a:lnTo>
                      <a:lnTo>
                        <a:pt x="455" y="930"/>
                      </a:lnTo>
                      <a:lnTo>
                        <a:pt x="539" y="905"/>
                      </a:lnTo>
                      <a:lnTo>
                        <a:pt x="620" y="881"/>
                      </a:lnTo>
                      <a:lnTo>
                        <a:pt x="697" y="854"/>
                      </a:lnTo>
                      <a:lnTo>
                        <a:pt x="773" y="829"/>
                      </a:lnTo>
                      <a:lnTo>
                        <a:pt x="844" y="800"/>
                      </a:lnTo>
                      <a:lnTo>
                        <a:pt x="916" y="772"/>
                      </a:lnTo>
                      <a:lnTo>
                        <a:pt x="984" y="741"/>
                      </a:lnTo>
                      <a:lnTo>
                        <a:pt x="1049" y="710"/>
                      </a:lnTo>
                      <a:lnTo>
                        <a:pt x="1112" y="679"/>
                      </a:lnTo>
                      <a:lnTo>
                        <a:pt x="1172" y="645"/>
                      </a:lnTo>
                      <a:lnTo>
                        <a:pt x="1230" y="612"/>
                      </a:lnTo>
                      <a:lnTo>
                        <a:pt x="1286" y="579"/>
                      </a:lnTo>
                      <a:lnTo>
                        <a:pt x="1336" y="542"/>
                      </a:lnTo>
                      <a:lnTo>
                        <a:pt x="1387" y="509"/>
                      </a:lnTo>
                      <a:lnTo>
                        <a:pt x="1432" y="472"/>
                      </a:lnTo>
                      <a:lnTo>
                        <a:pt x="1476" y="435"/>
                      </a:lnTo>
                      <a:lnTo>
                        <a:pt x="1517" y="398"/>
                      </a:lnTo>
                      <a:lnTo>
                        <a:pt x="1555" y="360"/>
                      </a:lnTo>
                      <a:lnTo>
                        <a:pt x="1590" y="324"/>
                      </a:lnTo>
                      <a:lnTo>
                        <a:pt x="1623" y="286"/>
                      </a:lnTo>
                      <a:lnTo>
                        <a:pt x="1652" y="246"/>
                      </a:lnTo>
                      <a:lnTo>
                        <a:pt x="1677" y="207"/>
                      </a:lnTo>
                      <a:lnTo>
                        <a:pt x="1700" y="169"/>
                      </a:lnTo>
                      <a:lnTo>
                        <a:pt x="1720" y="130"/>
                      </a:lnTo>
                      <a:lnTo>
                        <a:pt x="1736" y="89"/>
                      </a:lnTo>
                      <a:lnTo>
                        <a:pt x="1750" y="51"/>
                      </a:lnTo>
                      <a:lnTo>
                        <a:pt x="1761" y="11"/>
                      </a:lnTo>
                      <a:lnTo>
                        <a:pt x="1711" y="0"/>
                      </a:lnTo>
                      <a:lnTo>
                        <a:pt x="1703" y="36"/>
                      </a:lnTo>
                      <a:lnTo>
                        <a:pt x="1690" y="73"/>
                      </a:lnTo>
                      <a:lnTo>
                        <a:pt x="1675" y="108"/>
                      </a:lnTo>
                      <a:lnTo>
                        <a:pt x="1657" y="144"/>
                      </a:lnTo>
                      <a:lnTo>
                        <a:pt x="1636" y="180"/>
                      </a:lnTo>
                      <a:lnTo>
                        <a:pt x="1611" y="217"/>
                      </a:lnTo>
                      <a:lnTo>
                        <a:pt x="1584" y="253"/>
                      </a:lnTo>
                      <a:lnTo>
                        <a:pt x="1553" y="289"/>
                      </a:lnTo>
                      <a:lnTo>
                        <a:pt x="1520" y="325"/>
                      </a:lnTo>
                      <a:lnTo>
                        <a:pt x="1483" y="360"/>
                      </a:lnTo>
                      <a:lnTo>
                        <a:pt x="1444" y="397"/>
                      </a:lnTo>
                      <a:lnTo>
                        <a:pt x="1402" y="432"/>
                      </a:lnTo>
                      <a:lnTo>
                        <a:pt x="1358" y="466"/>
                      </a:lnTo>
                      <a:lnTo>
                        <a:pt x="1310" y="501"/>
                      </a:lnTo>
                      <a:lnTo>
                        <a:pt x="1259" y="535"/>
                      </a:lnTo>
                      <a:lnTo>
                        <a:pt x="1206" y="568"/>
                      </a:lnTo>
                      <a:lnTo>
                        <a:pt x="1149" y="601"/>
                      </a:lnTo>
                      <a:lnTo>
                        <a:pt x="1090" y="633"/>
                      </a:lnTo>
                      <a:lnTo>
                        <a:pt x="1028" y="664"/>
                      </a:lnTo>
                      <a:lnTo>
                        <a:pt x="965" y="695"/>
                      </a:lnTo>
                      <a:lnTo>
                        <a:pt x="897" y="723"/>
                      </a:lnTo>
                      <a:lnTo>
                        <a:pt x="828" y="752"/>
                      </a:lnTo>
                      <a:lnTo>
                        <a:pt x="756" y="780"/>
                      </a:lnTo>
                      <a:lnTo>
                        <a:pt x="681" y="806"/>
                      </a:lnTo>
                      <a:lnTo>
                        <a:pt x="605" y="832"/>
                      </a:lnTo>
                      <a:lnTo>
                        <a:pt x="526" y="856"/>
                      </a:lnTo>
                      <a:lnTo>
                        <a:pt x="444" y="880"/>
                      </a:lnTo>
                      <a:lnTo>
                        <a:pt x="360" y="903"/>
                      </a:lnTo>
                      <a:lnTo>
                        <a:pt x="273" y="923"/>
                      </a:lnTo>
                      <a:lnTo>
                        <a:pt x="186" y="943"/>
                      </a:lnTo>
                      <a:lnTo>
                        <a:pt x="93" y="961"/>
                      </a:lnTo>
                      <a:lnTo>
                        <a:pt x="0" y="977"/>
                      </a:lnTo>
                      <a:lnTo>
                        <a:pt x="4" y="977"/>
                      </a:lnTo>
                      <a:lnTo>
                        <a:pt x="5" y="10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2" name="Freeform 1306"/>
                <p:cNvSpPr>
                  <a:spLocks/>
                </p:cNvSpPr>
                <p:nvPr/>
              </p:nvSpPr>
              <p:spPr bwMode="auto">
                <a:xfrm>
                  <a:off x="3029" y="3534"/>
                  <a:ext cx="1347" cy="31"/>
                </a:xfrm>
                <a:custGeom>
                  <a:avLst/>
                  <a:gdLst/>
                  <a:ahLst/>
                  <a:cxnLst>
                    <a:cxn ang="0">
                      <a:pos x="2" y="51"/>
                    </a:cxn>
                    <a:cxn ang="0">
                      <a:pos x="183" y="65"/>
                    </a:cxn>
                    <a:cxn ang="0">
                      <a:pos x="417" y="78"/>
                    </a:cxn>
                    <a:cxn ang="0">
                      <a:pos x="699" y="90"/>
                    </a:cxn>
                    <a:cxn ang="0">
                      <a:pos x="1020" y="101"/>
                    </a:cxn>
                    <a:cxn ang="0">
                      <a:pos x="1374" y="109"/>
                    </a:cxn>
                    <a:cxn ang="0">
                      <a:pos x="1753" y="115"/>
                    </a:cxn>
                    <a:cxn ang="0">
                      <a:pos x="2151" y="122"/>
                    </a:cxn>
                    <a:cxn ang="0">
                      <a:pos x="2561" y="124"/>
                    </a:cxn>
                    <a:cxn ang="0">
                      <a:pos x="2973" y="125"/>
                    </a:cxn>
                    <a:cxn ang="0">
                      <a:pos x="3383" y="125"/>
                    </a:cxn>
                    <a:cxn ang="0">
                      <a:pos x="3785" y="122"/>
                    </a:cxn>
                    <a:cxn ang="0">
                      <a:pos x="4166" y="116"/>
                    </a:cxn>
                    <a:cxn ang="0">
                      <a:pos x="4526" y="110"/>
                    </a:cxn>
                    <a:cxn ang="0">
                      <a:pos x="4853" y="102"/>
                    </a:cxn>
                    <a:cxn ang="0">
                      <a:pos x="5142" y="91"/>
                    </a:cxn>
                    <a:cxn ang="0">
                      <a:pos x="5386" y="78"/>
                    </a:cxn>
                    <a:cxn ang="0">
                      <a:pos x="5269" y="34"/>
                    </a:cxn>
                    <a:cxn ang="0">
                      <a:pos x="5003" y="46"/>
                    </a:cxn>
                    <a:cxn ang="0">
                      <a:pos x="4694" y="56"/>
                    </a:cxn>
                    <a:cxn ang="0">
                      <a:pos x="4350" y="63"/>
                    </a:cxn>
                    <a:cxn ang="0">
                      <a:pos x="3977" y="68"/>
                    </a:cxn>
                    <a:cxn ang="0">
                      <a:pos x="3585" y="71"/>
                    </a:cxn>
                    <a:cxn ang="0">
                      <a:pos x="3179" y="72"/>
                    </a:cxn>
                    <a:cxn ang="0">
                      <a:pos x="2766" y="72"/>
                    </a:cxn>
                    <a:cxn ang="0">
                      <a:pos x="2355" y="70"/>
                    </a:cxn>
                    <a:cxn ang="0">
                      <a:pos x="1950" y="69"/>
                    </a:cxn>
                    <a:cxn ang="0">
                      <a:pos x="1562" y="62"/>
                    </a:cxn>
                    <a:cxn ang="0">
                      <a:pos x="1194" y="55"/>
                    </a:cxn>
                    <a:cxn ang="0">
                      <a:pos x="855" y="45"/>
                    </a:cxn>
                    <a:cxn ang="0">
                      <a:pos x="553" y="34"/>
                    </a:cxn>
                    <a:cxn ang="0">
                      <a:pos x="296" y="21"/>
                    </a:cxn>
                    <a:cxn ang="0">
                      <a:pos x="88" y="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386" h="125">
                      <a:moveTo>
                        <a:pt x="0" y="51"/>
                      </a:moveTo>
                      <a:lnTo>
                        <a:pt x="2" y="51"/>
                      </a:lnTo>
                      <a:lnTo>
                        <a:pt x="87" y="58"/>
                      </a:lnTo>
                      <a:lnTo>
                        <a:pt x="183" y="65"/>
                      </a:lnTo>
                      <a:lnTo>
                        <a:pt x="293" y="72"/>
                      </a:lnTo>
                      <a:lnTo>
                        <a:pt x="417" y="78"/>
                      </a:lnTo>
                      <a:lnTo>
                        <a:pt x="553" y="86"/>
                      </a:lnTo>
                      <a:lnTo>
                        <a:pt x="699" y="90"/>
                      </a:lnTo>
                      <a:lnTo>
                        <a:pt x="855" y="95"/>
                      </a:lnTo>
                      <a:lnTo>
                        <a:pt x="1020" y="101"/>
                      </a:lnTo>
                      <a:lnTo>
                        <a:pt x="1194" y="105"/>
                      </a:lnTo>
                      <a:lnTo>
                        <a:pt x="1374" y="109"/>
                      </a:lnTo>
                      <a:lnTo>
                        <a:pt x="1562" y="113"/>
                      </a:lnTo>
                      <a:lnTo>
                        <a:pt x="1753" y="115"/>
                      </a:lnTo>
                      <a:lnTo>
                        <a:pt x="1950" y="119"/>
                      </a:lnTo>
                      <a:lnTo>
                        <a:pt x="2151" y="122"/>
                      </a:lnTo>
                      <a:lnTo>
                        <a:pt x="2355" y="124"/>
                      </a:lnTo>
                      <a:lnTo>
                        <a:pt x="2561" y="124"/>
                      </a:lnTo>
                      <a:lnTo>
                        <a:pt x="2766" y="125"/>
                      </a:lnTo>
                      <a:lnTo>
                        <a:pt x="2973" y="125"/>
                      </a:lnTo>
                      <a:lnTo>
                        <a:pt x="3179" y="125"/>
                      </a:lnTo>
                      <a:lnTo>
                        <a:pt x="3383" y="125"/>
                      </a:lnTo>
                      <a:lnTo>
                        <a:pt x="3585" y="124"/>
                      </a:lnTo>
                      <a:lnTo>
                        <a:pt x="3785" y="122"/>
                      </a:lnTo>
                      <a:lnTo>
                        <a:pt x="3977" y="120"/>
                      </a:lnTo>
                      <a:lnTo>
                        <a:pt x="4166" y="116"/>
                      </a:lnTo>
                      <a:lnTo>
                        <a:pt x="4350" y="113"/>
                      </a:lnTo>
                      <a:lnTo>
                        <a:pt x="4526" y="110"/>
                      </a:lnTo>
                      <a:lnTo>
                        <a:pt x="4694" y="106"/>
                      </a:lnTo>
                      <a:lnTo>
                        <a:pt x="4853" y="102"/>
                      </a:lnTo>
                      <a:lnTo>
                        <a:pt x="5003" y="96"/>
                      </a:lnTo>
                      <a:lnTo>
                        <a:pt x="5142" y="91"/>
                      </a:lnTo>
                      <a:lnTo>
                        <a:pt x="5271" y="86"/>
                      </a:lnTo>
                      <a:lnTo>
                        <a:pt x="5386" y="78"/>
                      </a:lnTo>
                      <a:lnTo>
                        <a:pt x="5385" y="28"/>
                      </a:lnTo>
                      <a:lnTo>
                        <a:pt x="5269" y="34"/>
                      </a:lnTo>
                      <a:lnTo>
                        <a:pt x="5142" y="40"/>
                      </a:lnTo>
                      <a:lnTo>
                        <a:pt x="5003" y="46"/>
                      </a:lnTo>
                      <a:lnTo>
                        <a:pt x="4853" y="51"/>
                      </a:lnTo>
                      <a:lnTo>
                        <a:pt x="4694" y="56"/>
                      </a:lnTo>
                      <a:lnTo>
                        <a:pt x="4526" y="59"/>
                      </a:lnTo>
                      <a:lnTo>
                        <a:pt x="4350" y="63"/>
                      </a:lnTo>
                      <a:lnTo>
                        <a:pt x="4166" y="67"/>
                      </a:lnTo>
                      <a:lnTo>
                        <a:pt x="3977" y="68"/>
                      </a:lnTo>
                      <a:lnTo>
                        <a:pt x="3785" y="69"/>
                      </a:lnTo>
                      <a:lnTo>
                        <a:pt x="3585" y="71"/>
                      </a:lnTo>
                      <a:lnTo>
                        <a:pt x="3383" y="72"/>
                      </a:lnTo>
                      <a:lnTo>
                        <a:pt x="3179" y="72"/>
                      </a:lnTo>
                      <a:lnTo>
                        <a:pt x="2973" y="72"/>
                      </a:lnTo>
                      <a:lnTo>
                        <a:pt x="2766" y="72"/>
                      </a:lnTo>
                      <a:lnTo>
                        <a:pt x="2561" y="71"/>
                      </a:lnTo>
                      <a:lnTo>
                        <a:pt x="2355" y="70"/>
                      </a:lnTo>
                      <a:lnTo>
                        <a:pt x="2151" y="69"/>
                      </a:lnTo>
                      <a:lnTo>
                        <a:pt x="1950" y="69"/>
                      </a:lnTo>
                      <a:lnTo>
                        <a:pt x="1753" y="65"/>
                      </a:lnTo>
                      <a:lnTo>
                        <a:pt x="1562" y="62"/>
                      </a:lnTo>
                      <a:lnTo>
                        <a:pt x="1374" y="58"/>
                      </a:lnTo>
                      <a:lnTo>
                        <a:pt x="1194" y="55"/>
                      </a:lnTo>
                      <a:lnTo>
                        <a:pt x="1020" y="51"/>
                      </a:lnTo>
                      <a:lnTo>
                        <a:pt x="855" y="45"/>
                      </a:lnTo>
                      <a:lnTo>
                        <a:pt x="699" y="39"/>
                      </a:lnTo>
                      <a:lnTo>
                        <a:pt x="553" y="34"/>
                      </a:lnTo>
                      <a:lnTo>
                        <a:pt x="420" y="28"/>
                      </a:lnTo>
                      <a:lnTo>
                        <a:pt x="296" y="21"/>
                      </a:lnTo>
                      <a:lnTo>
                        <a:pt x="185" y="15"/>
                      </a:lnTo>
                      <a:lnTo>
                        <a:pt x="88" y="7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3" name="Freeform 1307"/>
                <p:cNvSpPr>
                  <a:spLocks/>
                </p:cNvSpPr>
                <p:nvPr/>
              </p:nvSpPr>
              <p:spPr bwMode="auto">
                <a:xfrm>
                  <a:off x="2556" y="3269"/>
                  <a:ext cx="475" cy="27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21"/>
                    </a:cxn>
                    <a:cxn ang="0">
                      <a:pos x="11" y="46"/>
                    </a:cxn>
                    <a:cxn ang="0">
                      <a:pos x="27" y="85"/>
                    </a:cxn>
                    <a:cxn ang="0">
                      <a:pos x="52" y="138"/>
                    </a:cxn>
                    <a:cxn ang="0">
                      <a:pos x="91" y="199"/>
                    </a:cxn>
                    <a:cxn ang="0">
                      <a:pos x="142" y="272"/>
                    </a:cxn>
                    <a:cxn ang="0">
                      <a:pos x="211" y="350"/>
                    </a:cxn>
                    <a:cxn ang="0">
                      <a:pos x="296" y="435"/>
                    </a:cxn>
                    <a:cxn ang="0">
                      <a:pos x="403" y="524"/>
                    </a:cxn>
                    <a:cxn ang="0">
                      <a:pos x="532" y="614"/>
                    </a:cxn>
                    <a:cxn ang="0">
                      <a:pos x="686" y="705"/>
                    </a:cxn>
                    <a:cxn ang="0">
                      <a:pos x="866" y="795"/>
                    </a:cxn>
                    <a:cxn ang="0">
                      <a:pos x="1075" y="882"/>
                    </a:cxn>
                    <a:cxn ang="0">
                      <a:pos x="1314" y="964"/>
                    </a:cxn>
                    <a:cxn ang="0">
                      <a:pos x="1587" y="1041"/>
                    </a:cxn>
                    <a:cxn ang="0">
                      <a:pos x="1894" y="1110"/>
                    </a:cxn>
                    <a:cxn ang="0">
                      <a:pos x="1746" y="1026"/>
                    </a:cxn>
                    <a:cxn ang="0">
                      <a:pos x="1459" y="953"/>
                    </a:cxn>
                    <a:cxn ang="0">
                      <a:pos x="1206" y="875"/>
                    </a:cxn>
                    <a:cxn ang="0">
                      <a:pos x="984" y="790"/>
                    </a:cxn>
                    <a:cxn ang="0">
                      <a:pos x="793" y="705"/>
                    </a:cxn>
                    <a:cxn ang="0">
                      <a:pos x="630" y="615"/>
                    </a:cxn>
                    <a:cxn ang="0">
                      <a:pos x="492" y="526"/>
                    </a:cxn>
                    <a:cxn ang="0">
                      <a:pos x="377" y="438"/>
                    </a:cxn>
                    <a:cxn ang="0">
                      <a:pos x="286" y="356"/>
                    </a:cxn>
                    <a:cxn ang="0">
                      <a:pos x="211" y="277"/>
                    </a:cxn>
                    <a:cxn ang="0">
                      <a:pos x="154" y="205"/>
                    </a:cxn>
                    <a:cxn ang="0">
                      <a:pos x="113" y="141"/>
                    </a:cxn>
                    <a:cxn ang="0">
                      <a:pos x="82" y="88"/>
                    </a:cxn>
                    <a:cxn ang="0">
                      <a:pos x="64" y="45"/>
                    </a:cxn>
                    <a:cxn ang="0">
                      <a:pos x="53" y="16"/>
                    </a:cxn>
                    <a:cxn ang="0">
                      <a:pos x="49" y="0"/>
                    </a:cxn>
                    <a:cxn ang="0">
                      <a:pos x="49" y="6"/>
                    </a:cxn>
                  </a:cxnLst>
                  <a:rect l="0" t="0" r="r" b="b"/>
                  <a:pathLst>
                    <a:path w="1902" h="1110">
                      <a:moveTo>
                        <a:pt x="49" y="6"/>
                      </a:move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6" y="31"/>
                      </a:lnTo>
                      <a:lnTo>
                        <a:pt x="11" y="46"/>
                      </a:lnTo>
                      <a:lnTo>
                        <a:pt x="18" y="64"/>
                      </a:lnTo>
                      <a:lnTo>
                        <a:pt x="27" y="85"/>
                      </a:lnTo>
                      <a:lnTo>
                        <a:pt x="38" y="110"/>
                      </a:lnTo>
                      <a:lnTo>
                        <a:pt x="52" y="138"/>
                      </a:lnTo>
                      <a:lnTo>
                        <a:pt x="70" y="168"/>
                      </a:lnTo>
                      <a:lnTo>
                        <a:pt x="91" y="199"/>
                      </a:lnTo>
                      <a:lnTo>
                        <a:pt x="114" y="234"/>
                      </a:lnTo>
                      <a:lnTo>
                        <a:pt x="142" y="272"/>
                      </a:lnTo>
                      <a:lnTo>
                        <a:pt x="174" y="311"/>
                      </a:lnTo>
                      <a:lnTo>
                        <a:pt x="211" y="350"/>
                      </a:lnTo>
                      <a:lnTo>
                        <a:pt x="251" y="392"/>
                      </a:lnTo>
                      <a:lnTo>
                        <a:pt x="296" y="435"/>
                      </a:lnTo>
                      <a:lnTo>
                        <a:pt x="347" y="479"/>
                      </a:lnTo>
                      <a:lnTo>
                        <a:pt x="403" y="524"/>
                      </a:lnTo>
                      <a:lnTo>
                        <a:pt x="464" y="568"/>
                      </a:lnTo>
                      <a:lnTo>
                        <a:pt x="532" y="614"/>
                      </a:lnTo>
                      <a:lnTo>
                        <a:pt x="606" y="659"/>
                      </a:lnTo>
                      <a:lnTo>
                        <a:pt x="686" y="705"/>
                      </a:lnTo>
                      <a:lnTo>
                        <a:pt x="773" y="751"/>
                      </a:lnTo>
                      <a:lnTo>
                        <a:pt x="866" y="795"/>
                      </a:lnTo>
                      <a:lnTo>
                        <a:pt x="965" y="839"/>
                      </a:lnTo>
                      <a:lnTo>
                        <a:pt x="1075" y="882"/>
                      </a:lnTo>
                      <a:lnTo>
                        <a:pt x="1191" y="923"/>
                      </a:lnTo>
                      <a:lnTo>
                        <a:pt x="1314" y="964"/>
                      </a:lnTo>
                      <a:lnTo>
                        <a:pt x="1446" y="1003"/>
                      </a:lnTo>
                      <a:lnTo>
                        <a:pt x="1587" y="1041"/>
                      </a:lnTo>
                      <a:lnTo>
                        <a:pt x="1736" y="1076"/>
                      </a:lnTo>
                      <a:lnTo>
                        <a:pt x="1894" y="1110"/>
                      </a:lnTo>
                      <a:lnTo>
                        <a:pt x="1902" y="1059"/>
                      </a:lnTo>
                      <a:lnTo>
                        <a:pt x="1746" y="1026"/>
                      </a:lnTo>
                      <a:lnTo>
                        <a:pt x="1597" y="991"/>
                      </a:lnTo>
                      <a:lnTo>
                        <a:pt x="1459" y="953"/>
                      </a:lnTo>
                      <a:lnTo>
                        <a:pt x="1329" y="915"/>
                      </a:lnTo>
                      <a:lnTo>
                        <a:pt x="1206" y="875"/>
                      </a:lnTo>
                      <a:lnTo>
                        <a:pt x="1091" y="833"/>
                      </a:lnTo>
                      <a:lnTo>
                        <a:pt x="984" y="790"/>
                      </a:lnTo>
                      <a:lnTo>
                        <a:pt x="887" y="749"/>
                      </a:lnTo>
                      <a:lnTo>
                        <a:pt x="793" y="705"/>
                      </a:lnTo>
                      <a:lnTo>
                        <a:pt x="708" y="661"/>
                      </a:lnTo>
                      <a:lnTo>
                        <a:pt x="630" y="615"/>
                      </a:lnTo>
                      <a:lnTo>
                        <a:pt x="558" y="570"/>
                      </a:lnTo>
                      <a:lnTo>
                        <a:pt x="492" y="526"/>
                      </a:lnTo>
                      <a:lnTo>
                        <a:pt x="432" y="482"/>
                      </a:lnTo>
                      <a:lnTo>
                        <a:pt x="377" y="438"/>
                      </a:lnTo>
                      <a:lnTo>
                        <a:pt x="328" y="397"/>
                      </a:lnTo>
                      <a:lnTo>
                        <a:pt x="286" y="356"/>
                      </a:lnTo>
                      <a:lnTo>
                        <a:pt x="245" y="315"/>
                      </a:lnTo>
                      <a:lnTo>
                        <a:pt x="211" y="277"/>
                      </a:lnTo>
                      <a:lnTo>
                        <a:pt x="180" y="241"/>
                      </a:lnTo>
                      <a:lnTo>
                        <a:pt x="154" y="205"/>
                      </a:lnTo>
                      <a:lnTo>
                        <a:pt x="131" y="173"/>
                      </a:lnTo>
                      <a:lnTo>
                        <a:pt x="113" y="141"/>
                      </a:lnTo>
                      <a:lnTo>
                        <a:pt x="95" y="113"/>
                      </a:lnTo>
                      <a:lnTo>
                        <a:pt x="82" y="88"/>
                      </a:lnTo>
                      <a:lnTo>
                        <a:pt x="72" y="64"/>
                      </a:lnTo>
                      <a:lnTo>
                        <a:pt x="64" y="45"/>
                      </a:lnTo>
                      <a:lnTo>
                        <a:pt x="58" y="29"/>
                      </a:lnTo>
                      <a:lnTo>
                        <a:pt x="53" y="16"/>
                      </a:lnTo>
                      <a:lnTo>
                        <a:pt x="50" y="6"/>
                      </a:lnTo>
                      <a:lnTo>
                        <a:pt x="49" y="0"/>
                      </a:lnTo>
                      <a:lnTo>
                        <a:pt x="0" y="6"/>
                      </a:lnTo>
                      <a:lnTo>
                        <a:pt x="49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4" name="Freeform 1308"/>
                <p:cNvSpPr>
                  <a:spLocks/>
                </p:cNvSpPr>
                <p:nvPr/>
              </p:nvSpPr>
              <p:spPr bwMode="auto">
                <a:xfrm>
                  <a:off x="2705" y="3524"/>
                  <a:ext cx="96" cy="118"/>
                </a:xfrm>
                <a:custGeom>
                  <a:avLst/>
                  <a:gdLst/>
                  <a:ahLst/>
                  <a:cxnLst>
                    <a:cxn ang="0">
                      <a:pos x="86" y="304"/>
                    </a:cxn>
                    <a:cxn ang="0">
                      <a:pos x="95" y="343"/>
                    </a:cxn>
                    <a:cxn ang="0">
                      <a:pos x="111" y="360"/>
                    </a:cxn>
                    <a:cxn ang="0">
                      <a:pos x="131" y="374"/>
                    </a:cxn>
                    <a:cxn ang="0">
                      <a:pos x="170" y="386"/>
                    </a:cxn>
                    <a:cxn ang="0">
                      <a:pos x="220" y="390"/>
                    </a:cxn>
                    <a:cxn ang="0">
                      <a:pos x="250" y="371"/>
                    </a:cxn>
                    <a:cxn ang="0">
                      <a:pos x="256" y="339"/>
                    </a:cxn>
                    <a:cxn ang="0">
                      <a:pos x="246" y="317"/>
                    </a:cxn>
                    <a:cxn ang="0">
                      <a:pos x="230" y="303"/>
                    </a:cxn>
                    <a:cxn ang="0">
                      <a:pos x="206" y="288"/>
                    </a:cxn>
                    <a:cxn ang="0">
                      <a:pos x="186" y="277"/>
                    </a:cxn>
                    <a:cxn ang="0">
                      <a:pos x="173" y="266"/>
                    </a:cxn>
                    <a:cxn ang="0">
                      <a:pos x="160" y="259"/>
                    </a:cxn>
                    <a:cxn ang="0">
                      <a:pos x="121" y="234"/>
                    </a:cxn>
                    <a:cxn ang="0">
                      <a:pos x="89" y="206"/>
                    </a:cxn>
                    <a:cxn ang="0">
                      <a:pos x="63" y="166"/>
                    </a:cxn>
                    <a:cxn ang="0">
                      <a:pos x="68" y="91"/>
                    </a:cxn>
                    <a:cxn ang="0">
                      <a:pos x="87" y="52"/>
                    </a:cxn>
                    <a:cxn ang="0">
                      <a:pos x="116" y="22"/>
                    </a:cxn>
                    <a:cxn ang="0">
                      <a:pos x="152" y="5"/>
                    </a:cxn>
                    <a:cxn ang="0">
                      <a:pos x="196" y="0"/>
                    </a:cxn>
                    <a:cxn ang="0">
                      <a:pos x="244" y="7"/>
                    </a:cxn>
                    <a:cxn ang="0">
                      <a:pos x="301" y="27"/>
                    </a:cxn>
                    <a:cxn ang="0">
                      <a:pos x="344" y="57"/>
                    </a:cxn>
                    <a:cxn ang="0">
                      <a:pos x="370" y="94"/>
                    </a:cxn>
                    <a:cxn ang="0">
                      <a:pos x="387" y="177"/>
                    </a:cxn>
                    <a:cxn ang="0">
                      <a:pos x="302" y="162"/>
                    </a:cxn>
                    <a:cxn ang="0">
                      <a:pos x="290" y="121"/>
                    </a:cxn>
                    <a:cxn ang="0">
                      <a:pos x="252" y="94"/>
                    </a:cxn>
                    <a:cxn ang="0">
                      <a:pos x="203" y="80"/>
                    </a:cxn>
                    <a:cxn ang="0">
                      <a:pos x="169" y="85"/>
                    </a:cxn>
                    <a:cxn ang="0">
                      <a:pos x="148" y="109"/>
                    </a:cxn>
                    <a:cxn ang="0">
                      <a:pos x="156" y="152"/>
                    </a:cxn>
                    <a:cxn ang="0">
                      <a:pos x="179" y="171"/>
                    </a:cxn>
                    <a:cxn ang="0">
                      <a:pos x="196" y="183"/>
                    </a:cxn>
                    <a:cxn ang="0">
                      <a:pos x="217" y="195"/>
                    </a:cxn>
                    <a:cxn ang="0">
                      <a:pos x="237" y="207"/>
                    </a:cxn>
                    <a:cxn ang="0">
                      <a:pos x="251" y="216"/>
                    </a:cxn>
                    <a:cxn ang="0">
                      <a:pos x="267" y="227"/>
                    </a:cxn>
                    <a:cxn ang="0">
                      <a:pos x="294" y="246"/>
                    </a:cxn>
                    <a:cxn ang="0">
                      <a:pos x="312" y="264"/>
                    </a:cxn>
                    <a:cxn ang="0">
                      <a:pos x="337" y="289"/>
                    </a:cxn>
                    <a:cxn ang="0">
                      <a:pos x="347" y="327"/>
                    </a:cxn>
                    <a:cxn ang="0">
                      <a:pos x="341" y="377"/>
                    </a:cxn>
                    <a:cxn ang="0">
                      <a:pos x="325" y="412"/>
                    </a:cxn>
                    <a:cxn ang="0">
                      <a:pos x="302" y="439"/>
                    </a:cxn>
                    <a:cxn ang="0">
                      <a:pos x="274" y="455"/>
                    </a:cxn>
                    <a:cxn ang="0">
                      <a:pos x="245" y="465"/>
                    </a:cxn>
                    <a:cxn ang="0">
                      <a:pos x="216" y="468"/>
                    </a:cxn>
                    <a:cxn ang="0">
                      <a:pos x="189" y="465"/>
                    </a:cxn>
                    <a:cxn ang="0">
                      <a:pos x="163" y="461"/>
                    </a:cxn>
                    <a:cxn ang="0">
                      <a:pos x="142" y="455"/>
                    </a:cxn>
                    <a:cxn ang="0">
                      <a:pos x="42" y="401"/>
                    </a:cxn>
                    <a:cxn ang="0">
                      <a:pos x="0" y="324"/>
                    </a:cxn>
                  </a:cxnLst>
                  <a:rect l="0" t="0" r="r" b="b"/>
                  <a:pathLst>
                    <a:path w="387" h="468">
                      <a:moveTo>
                        <a:pt x="7" y="261"/>
                      </a:moveTo>
                      <a:lnTo>
                        <a:pt x="90" y="289"/>
                      </a:lnTo>
                      <a:lnTo>
                        <a:pt x="86" y="304"/>
                      </a:lnTo>
                      <a:lnTo>
                        <a:pt x="86" y="317"/>
                      </a:lnTo>
                      <a:lnTo>
                        <a:pt x="90" y="332"/>
                      </a:lnTo>
                      <a:lnTo>
                        <a:pt x="95" y="343"/>
                      </a:lnTo>
                      <a:lnTo>
                        <a:pt x="101" y="349"/>
                      </a:lnTo>
                      <a:lnTo>
                        <a:pt x="106" y="355"/>
                      </a:lnTo>
                      <a:lnTo>
                        <a:pt x="111" y="360"/>
                      </a:lnTo>
                      <a:lnTo>
                        <a:pt x="118" y="366"/>
                      </a:lnTo>
                      <a:lnTo>
                        <a:pt x="125" y="370"/>
                      </a:lnTo>
                      <a:lnTo>
                        <a:pt x="131" y="374"/>
                      </a:lnTo>
                      <a:lnTo>
                        <a:pt x="140" y="377"/>
                      </a:lnTo>
                      <a:lnTo>
                        <a:pt x="148" y="380"/>
                      </a:lnTo>
                      <a:lnTo>
                        <a:pt x="170" y="386"/>
                      </a:lnTo>
                      <a:lnTo>
                        <a:pt x="188" y="390"/>
                      </a:lnTo>
                      <a:lnTo>
                        <a:pt x="206" y="391"/>
                      </a:lnTo>
                      <a:lnTo>
                        <a:pt x="220" y="390"/>
                      </a:lnTo>
                      <a:lnTo>
                        <a:pt x="231" y="386"/>
                      </a:lnTo>
                      <a:lnTo>
                        <a:pt x="242" y="380"/>
                      </a:lnTo>
                      <a:lnTo>
                        <a:pt x="250" y="371"/>
                      </a:lnTo>
                      <a:lnTo>
                        <a:pt x="254" y="361"/>
                      </a:lnTo>
                      <a:lnTo>
                        <a:pt x="256" y="349"/>
                      </a:lnTo>
                      <a:lnTo>
                        <a:pt x="256" y="339"/>
                      </a:lnTo>
                      <a:lnTo>
                        <a:pt x="253" y="330"/>
                      </a:lnTo>
                      <a:lnTo>
                        <a:pt x="250" y="321"/>
                      </a:lnTo>
                      <a:lnTo>
                        <a:pt x="246" y="317"/>
                      </a:lnTo>
                      <a:lnTo>
                        <a:pt x="242" y="313"/>
                      </a:lnTo>
                      <a:lnTo>
                        <a:pt x="236" y="308"/>
                      </a:lnTo>
                      <a:lnTo>
                        <a:pt x="230" y="303"/>
                      </a:lnTo>
                      <a:lnTo>
                        <a:pt x="223" y="298"/>
                      </a:lnTo>
                      <a:lnTo>
                        <a:pt x="214" y="294"/>
                      </a:lnTo>
                      <a:lnTo>
                        <a:pt x="206" y="288"/>
                      </a:lnTo>
                      <a:lnTo>
                        <a:pt x="196" y="283"/>
                      </a:lnTo>
                      <a:lnTo>
                        <a:pt x="191" y="279"/>
                      </a:lnTo>
                      <a:lnTo>
                        <a:pt x="186" y="277"/>
                      </a:lnTo>
                      <a:lnTo>
                        <a:pt x="181" y="273"/>
                      </a:lnTo>
                      <a:lnTo>
                        <a:pt x="178" y="270"/>
                      </a:lnTo>
                      <a:lnTo>
                        <a:pt x="173" y="266"/>
                      </a:lnTo>
                      <a:lnTo>
                        <a:pt x="170" y="264"/>
                      </a:lnTo>
                      <a:lnTo>
                        <a:pt x="165" y="261"/>
                      </a:lnTo>
                      <a:lnTo>
                        <a:pt x="160" y="259"/>
                      </a:lnTo>
                      <a:lnTo>
                        <a:pt x="147" y="251"/>
                      </a:lnTo>
                      <a:lnTo>
                        <a:pt x="134" y="242"/>
                      </a:lnTo>
                      <a:lnTo>
                        <a:pt x="121" y="234"/>
                      </a:lnTo>
                      <a:lnTo>
                        <a:pt x="109" y="223"/>
                      </a:lnTo>
                      <a:lnTo>
                        <a:pt x="98" y="215"/>
                      </a:lnTo>
                      <a:lnTo>
                        <a:pt x="89" y="206"/>
                      </a:lnTo>
                      <a:lnTo>
                        <a:pt x="80" y="196"/>
                      </a:lnTo>
                      <a:lnTo>
                        <a:pt x="73" y="187"/>
                      </a:lnTo>
                      <a:lnTo>
                        <a:pt x="63" y="166"/>
                      </a:lnTo>
                      <a:lnTo>
                        <a:pt x="60" y="144"/>
                      </a:lnTo>
                      <a:lnTo>
                        <a:pt x="61" y="119"/>
                      </a:lnTo>
                      <a:lnTo>
                        <a:pt x="68" y="91"/>
                      </a:lnTo>
                      <a:lnTo>
                        <a:pt x="73" y="77"/>
                      </a:lnTo>
                      <a:lnTo>
                        <a:pt x="80" y="64"/>
                      </a:lnTo>
                      <a:lnTo>
                        <a:pt x="87" y="52"/>
                      </a:lnTo>
                      <a:lnTo>
                        <a:pt x="97" y="40"/>
                      </a:lnTo>
                      <a:lnTo>
                        <a:pt x="106" y="31"/>
                      </a:lnTo>
                      <a:lnTo>
                        <a:pt x="116" y="22"/>
                      </a:lnTo>
                      <a:lnTo>
                        <a:pt x="127" y="15"/>
                      </a:lnTo>
                      <a:lnTo>
                        <a:pt x="140" y="11"/>
                      </a:lnTo>
                      <a:lnTo>
                        <a:pt x="152" y="5"/>
                      </a:lnTo>
                      <a:lnTo>
                        <a:pt x="166" y="2"/>
                      </a:lnTo>
                      <a:lnTo>
                        <a:pt x="180" y="0"/>
                      </a:lnTo>
                      <a:lnTo>
                        <a:pt x="196" y="0"/>
                      </a:lnTo>
                      <a:lnTo>
                        <a:pt x="212" y="0"/>
                      </a:lnTo>
                      <a:lnTo>
                        <a:pt x="228" y="3"/>
                      </a:lnTo>
                      <a:lnTo>
                        <a:pt x="244" y="7"/>
                      </a:lnTo>
                      <a:lnTo>
                        <a:pt x="261" y="12"/>
                      </a:lnTo>
                      <a:lnTo>
                        <a:pt x="282" y="19"/>
                      </a:lnTo>
                      <a:lnTo>
                        <a:pt x="301" y="27"/>
                      </a:lnTo>
                      <a:lnTo>
                        <a:pt x="317" y="37"/>
                      </a:lnTo>
                      <a:lnTo>
                        <a:pt x="332" y="46"/>
                      </a:lnTo>
                      <a:lnTo>
                        <a:pt x="344" y="57"/>
                      </a:lnTo>
                      <a:lnTo>
                        <a:pt x="354" y="69"/>
                      </a:lnTo>
                      <a:lnTo>
                        <a:pt x="364" y="81"/>
                      </a:lnTo>
                      <a:lnTo>
                        <a:pt x="370" y="94"/>
                      </a:lnTo>
                      <a:lnTo>
                        <a:pt x="380" y="121"/>
                      </a:lnTo>
                      <a:lnTo>
                        <a:pt x="387" y="150"/>
                      </a:lnTo>
                      <a:lnTo>
                        <a:pt x="387" y="177"/>
                      </a:lnTo>
                      <a:lnTo>
                        <a:pt x="381" y="204"/>
                      </a:lnTo>
                      <a:lnTo>
                        <a:pt x="300" y="177"/>
                      </a:lnTo>
                      <a:lnTo>
                        <a:pt x="302" y="162"/>
                      </a:lnTo>
                      <a:lnTo>
                        <a:pt x="301" y="146"/>
                      </a:lnTo>
                      <a:lnTo>
                        <a:pt x="296" y="133"/>
                      </a:lnTo>
                      <a:lnTo>
                        <a:pt x="290" y="121"/>
                      </a:lnTo>
                      <a:lnTo>
                        <a:pt x="280" y="110"/>
                      </a:lnTo>
                      <a:lnTo>
                        <a:pt x="267" y="101"/>
                      </a:lnTo>
                      <a:lnTo>
                        <a:pt x="252" y="94"/>
                      </a:lnTo>
                      <a:lnTo>
                        <a:pt x="234" y="87"/>
                      </a:lnTo>
                      <a:lnTo>
                        <a:pt x="217" y="82"/>
                      </a:lnTo>
                      <a:lnTo>
                        <a:pt x="203" y="80"/>
                      </a:lnTo>
                      <a:lnTo>
                        <a:pt x="189" y="78"/>
                      </a:lnTo>
                      <a:lnTo>
                        <a:pt x="179" y="81"/>
                      </a:lnTo>
                      <a:lnTo>
                        <a:pt x="169" y="85"/>
                      </a:lnTo>
                      <a:lnTo>
                        <a:pt x="160" y="91"/>
                      </a:lnTo>
                      <a:lnTo>
                        <a:pt x="154" y="99"/>
                      </a:lnTo>
                      <a:lnTo>
                        <a:pt x="148" y="109"/>
                      </a:lnTo>
                      <a:lnTo>
                        <a:pt x="145" y="125"/>
                      </a:lnTo>
                      <a:lnTo>
                        <a:pt x="149" y="140"/>
                      </a:lnTo>
                      <a:lnTo>
                        <a:pt x="156" y="152"/>
                      </a:lnTo>
                      <a:lnTo>
                        <a:pt x="167" y="164"/>
                      </a:lnTo>
                      <a:lnTo>
                        <a:pt x="173" y="166"/>
                      </a:lnTo>
                      <a:lnTo>
                        <a:pt x="179" y="171"/>
                      </a:lnTo>
                      <a:lnTo>
                        <a:pt x="185" y="176"/>
                      </a:lnTo>
                      <a:lnTo>
                        <a:pt x="191" y="178"/>
                      </a:lnTo>
                      <a:lnTo>
                        <a:pt x="196" y="183"/>
                      </a:lnTo>
                      <a:lnTo>
                        <a:pt x="203" y="187"/>
                      </a:lnTo>
                      <a:lnTo>
                        <a:pt x="210" y="191"/>
                      </a:lnTo>
                      <a:lnTo>
                        <a:pt x="217" y="195"/>
                      </a:lnTo>
                      <a:lnTo>
                        <a:pt x="224" y="198"/>
                      </a:lnTo>
                      <a:lnTo>
                        <a:pt x="231" y="203"/>
                      </a:lnTo>
                      <a:lnTo>
                        <a:pt x="237" y="207"/>
                      </a:lnTo>
                      <a:lnTo>
                        <a:pt x="242" y="209"/>
                      </a:lnTo>
                      <a:lnTo>
                        <a:pt x="247" y="215"/>
                      </a:lnTo>
                      <a:lnTo>
                        <a:pt x="251" y="216"/>
                      </a:lnTo>
                      <a:lnTo>
                        <a:pt x="254" y="220"/>
                      </a:lnTo>
                      <a:lnTo>
                        <a:pt x="258" y="221"/>
                      </a:lnTo>
                      <a:lnTo>
                        <a:pt x="267" y="227"/>
                      </a:lnTo>
                      <a:lnTo>
                        <a:pt x="277" y="234"/>
                      </a:lnTo>
                      <a:lnTo>
                        <a:pt x="285" y="239"/>
                      </a:lnTo>
                      <a:lnTo>
                        <a:pt x="294" y="246"/>
                      </a:lnTo>
                      <a:lnTo>
                        <a:pt x="301" y="252"/>
                      </a:lnTo>
                      <a:lnTo>
                        <a:pt x="308" y="258"/>
                      </a:lnTo>
                      <a:lnTo>
                        <a:pt x="312" y="264"/>
                      </a:lnTo>
                      <a:lnTo>
                        <a:pt x="318" y="269"/>
                      </a:lnTo>
                      <a:lnTo>
                        <a:pt x="328" y="278"/>
                      </a:lnTo>
                      <a:lnTo>
                        <a:pt x="337" y="289"/>
                      </a:lnTo>
                      <a:lnTo>
                        <a:pt x="341" y="301"/>
                      </a:lnTo>
                      <a:lnTo>
                        <a:pt x="346" y="313"/>
                      </a:lnTo>
                      <a:lnTo>
                        <a:pt x="347" y="327"/>
                      </a:lnTo>
                      <a:lnTo>
                        <a:pt x="347" y="342"/>
                      </a:lnTo>
                      <a:lnTo>
                        <a:pt x="345" y="359"/>
                      </a:lnTo>
                      <a:lnTo>
                        <a:pt x="341" y="377"/>
                      </a:lnTo>
                      <a:lnTo>
                        <a:pt x="337" y="390"/>
                      </a:lnTo>
                      <a:lnTo>
                        <a:pt x="331" y="402"/>
                      </a:lnTo>
                      <a:lnTo>
                        <a:pt x="325" y="412"/>
                      </a:lnTo>
                      <a:lnTo>
                        <a:pt x="318" y="422"/>
                      </a:lnTo>
                      <a:lnTo>
                        <a:pt x="310" y="431"/>
                      </a:lnTo>
                      <a:lnTo>
                        <a:pt x="302" y="439"/>
                      </a:lnTo>
                      <a:lnTo>
                        <a:pt x="294" y="445"/>
                      </a:lnTo>
                      <a:lnTo>
                        <a:pt x="285" y="450"/>
                      </a:lnTo>
                      <a:lnTo>
                        <a:pt x="274" y="455"/>
                      </a:lnTo>
                      <a:lnTo>
                        <a:pt x="265" y="459"/>
                      </a:lnTo>
                      <a:lnTo>
                        <a:pt x="254" y="462"/>
                      </a:lnTo>
                      <a:lnTo>
                        <a:pt x="245" y="465"/>
                      </a:lnTo>
                      <a:lnTo>
                        <a:pt x="235" y="467"/>
                      </a:lnTo>
                      <a:lnTo>
                        <a:pt x="225" y="468"/>
                      </a:lnTo>
                      <a:lnTo>
                        <a:pt x="216" y="468"/>
                      </a:lnTo>
                      <a:lnTo>
                        <a:pt x="207" y="467"/>
                      </a:lnTo>
                      <a:lnTo>
                        <a:pt x="198" y="466"/>
                      </a:lnTo>
                      <a:lnTo>
                        <a:pt x="189" y="465"/>
                      </a:lnTo>
                      <a:lnTo>
                        <a:pt x="180" y="464"/>
                      </a:lnTo>
                      <a:lnTo>
                        <a:pt x="171" y="462"/>
                      </a:lnTo>
                      <a:lnTo>
                        <a:pt x="163" y="461"/>
                      </a:lnTo>
                      <a:lnTo>
                        <a:pt x="156" y="459"/>
                      </a:lnTo>
                      <a:lnTo>
                        <a:pt x="149" y="458"/>
                      </a:lnTo>
                      <a:lnTo>
                        <a:pt x="142" y="455"/>
                      </a:lnTo>
                      <a:lnTo>
                        <a:pt x="102" y="440"/>
                      </a:lnTo>
                      <a:lnTo>
                        <a:pt x="68" y="421"/>
                      </a:lnTo>
                      <a:lnTo>
                        <a:pt x="42" y="401"/>
                      </a:lnTo>
                      <a:lnTo>
                        <a:pt x="21" y="377"/>
                      </a:lnTo>
                      <a:lnTo>
                        <a:pt x="7" y="352"/>
                      </a:lnTo>
                      <a:lnTo>
                        <a:pt x="0" y="324"/>
                      </a:lnTo>
                      <a:lnTo>
                        <a:pt x="0" y="294"/>
                      </a:lnTo>
                      <a:lnTo>
                        <a:pt x="7" y="26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5" name="Freeform 1309"/>
                <p:cNvSpPr>
                  <a:spLocks/>
                </p:cNvSpPr>
                <p:nvPr/>
              </p:nvSpPr>
              <p:spPr bwMode="auto">
                <a:xfrm>
                  <a:off x="2822" y="3553"/>
                  <a:ext cx="102" cy="122"/>
                </a:xfrm>
                <a:custGeom>
                  <a:avLst/>
                  <a:gdLst/>
                  <a:ahLst/>
                  <a:cxnLst>
                    <a:cxn ang="0">
                      <a:pos x="6" y="286"/>
                    </a:cxn>
                    <a:cxn ang="0">
                      <a:pos x="76" y="0"/>
                    </a:cxn>
                    <a:cxn ang="0">
                      <a:pos x="165" y="24"/>
                    </a:cxn>
                    <a:cxn ang="0">
                      <a:pos x="98" y="301"/>
                    </a:cxn>
                    <a:cxn ang="0">
                      <a:pos x="93" y="321"/>
                    </a:cxn>
                    <a:cxn ang="0">
                      <a:pos x="93" y="341"/>
                    </a:cxn>
                    <a:cxn ang="0">
                      <a:pos x="97" y="356"/>
                    </a:cxn>
                    <a:cxn ang="0">
                      <a:pos x="102" y="370"/>
                    </a:cxn>
                    <a:cxn ang="0">
                      <a:pos x="107" y="374"/>
                    </a:cxn>
                    <a:cxn ang="0">
                      <a:pos x="112" y="380"/>
                    </a:cxn>
                    <a:cxn ang="0">
                      <a:pos x="117" y="385"/>
                    </a:cxn>
                    <a:cxn ang="0">
                      <a:pos x="123" y="390"/>
                    </a:cxn>
                    <a:cxn ang="0">
                      <a:pos x="129" y="393"/>
                    </a:cxn>
                    <a:cxn ang="0">
                      <a:pos x="135" y="397"/>
                    </a:cxn>
                    <a:cxn ang="0">
                      <a:pos x="142" y="400"/>
                    </a:cxn>
                    <a:cxn ang="0">
                      <a:pos x="150" y="403"/>
                    </a:cxn>
                    <a:cxn ang="0">
                      <a:pos x="169" y="405"/>
                    </a:cxn>
                    <a:cxn ang="0">
                      <a:pos x="187" y="406"/>
                    </a:cxn>
                    <a:cxn ang="0">
                      <a:pos x="203" y="404"/>
                    </a:cxn>
                    <a:cxn ang="0">
                      <a:pos x="217" y="398"/>
                    </a:cxn>
                    <a:cxn ang="0">
                      <a:pos x="229" y="389"/>
                    </a:cxn>
                    <a:cxn ang="0">
                      <a:pos x="239" y="377"/>
                    </a:cxn>
                    <a:cxn ang="0">
                      <a:pos x="247" y="361"/>
                    </a:cxn>
                    <a:cxn ang="0">
                      <a:pos x="253" y="343"/>
                    </a:cxn>
                    <a:cxn ang="0">
                      <a:pos x="322" y="64"/>
                    </a:cxn>
                    <a:cxn ang="0">
                      <a:pos x="410" y="87"/>
                    </a:cxn>
                    <a:cxn ang="0">
                      <a:pos x="343" y="367"/>
                    </a:cxn>
                    <a:cxn ang="0">
                      <a:pos x="337" y="385"/>
                    </a:cxn>
                    <a:cxn ang="0">
                      <a:pos x="331" y="403"/>
                    </a:cxn>
                    <a:cxn ang="0">
                      <a:pos x="324" y="418"/>
                    </a:cxn>
                    <a:cxn ang="0">
                      <a:pos x="316" y="433"/>
                    </a:cxn>
                    <a:cxn ang="0">
                      <a:pos x="305" y="446"/>
                    </a:cxn>
                    <a:cxn ang="0">
                      <a:pos x="295" y="456"/>
                    </a:cxn>
                    <a:cxn ang="0">
                      <a:pos x="283" y="466"/>
                    </a:cxn>
                    <a:cxn ang="0">
                      <a:pos x="271" y="473"/>
                    </a:cxn>
                    <a:cxn ang="0">
                      <a:pos x="258" y="479"/>
                    </a:cxn>
                    <a:cxn ang="0">
                      <a:pos x="244" y="483"/>
                    </a:cxn>
                    <a:cxn ang="0">
                      <a:pos x="229" y="486"/>
                    </a:cxn>
                    <a:cxn ang="0">
                      <a:pos x="211" y="488"/>
                    </a:cxn>
                    <a:cxn ang="0">
                      <a:pos x="195" y="488"/>
                    </a:cxn>
                    <a:cxn ang="0">
                      <a:pos x="177" y="486"/>
                    </a:cxn>
                    <a:cxn ang="0">
                      <a:pos x="157" y="483"/>
                    </a:cxn>
                    <a:cxn ang="0">
                      <a:pos x="136" y="479"/>
                    </a:cxn>
                    <a:cxn ang="0">
                      <a:pos x="119" y="474"/>
                    </a:cxn>
                    <a:cxn ang="0">
                      <a:pos x="104" y="468"/>
                    </a:cxn>
                    <a:cxn ang="0">
                      <a:pos x="88" y="462"/>
                    </a:cxn>
                    <a:cxn ang="0">
                      <a:pos x="73" y="455"/>
                    </a:cxn>
                    <a:cxn ang="0">
                      <a:pos x="59" y="447"/>
                    </a:cxn>
                    <a:cxn ang="0">
                      <a:pos x="48" y="437"/>
                    </a:cxn>
                    <a:cxn ang="0">
                      <a:pos x="36" y="427"/>
                    </a:cxn>
                    <a:cxn ang="0">
                      <a:pos x="26" y="415"/>
                    </a:cxn>
                    <a:cxn ang="0">
                      <a:pos x="18" y="403"/>
                    </a:cxn>
                    <a:cxn ang="0">
                      <a:pos x="11" y="389"/>
                    </a:cxn>
                    <a:cxn ang="0">
                      <a:pos x="6" y="374"/>
                    </a:cxn>
                    <a:cxn ang="0">
                      <a:pos x="3" y="358"/>
                    </a:cxn>
                    <a:cxn ang="0">
                      <a:pos x="0" y="342"/>
                    </a:cxn>
                    <a:cxn ang="0">
                      <a:pos x="1" y="324"/>
                    </a:cxn>
                    <a:cxn ang="0">
                      <a:pos x="3" y="305"/>
                    </a:cxn>
                    <a:cxn ang="0">
                      <a:pos x="6" y="286"/>
                    </a:cxn>
                  </a:cxnLst>
                  <a:rect l="0" t="0" r="r" b="b"/>
                  <a:pathLst>
                    <a:path w="410" h="488">
                      <a:moveTo>
                        <a:pt x="6" y="286"/>
                      </a:moveTo>
                      <a:lnTo>
                        <a:pt x="76" y="0"/>
                      </a:lnTo>
                      <a:lnTo>
                        <a:pt x="165" y="24"/>
                      </a:lnTo>
                      <a:lnTo>
                        <a:pt x="98" y="301"/>
                      </a:lnTo>
                      <a:lnTo>
                        <a:pt x="93" y="321"/>
                      </a:lnTo>
                      <a:lnTo>
                        <a:pt x="93" y="341"/>
                      </a:lnTo>
                      <a:lnTo>
                        <a:pt x="97" y="356"/>
                      </a:lnTo>
                      <a:lnTo>
                        <a:pt x="102" y="370"/>
                      </a:lnTo>
                      <a:lnTo>
                        <a:pt x="107" y="374"/>
                      </a:lnTo>
                      <a:lnTo>
                        <a:pt x="112" y="380"/>
                      </a:lnTo>
                      <a:lnTo>
                        <a:pt x="117" y="385"/>
                      </a:lnTo>
                      <a:lnTo>
                        <a:pt x="123" y="390"/>
                      </a:lnTo>
                      <a:lnTo>
                        <a:pt x="129" y="393"/>
                      </a:lnTo>
                      <a:lnTo>
                        <a:pt x="135" y="397"/>
                      </a:lnTo>
                      <a:lnTo>
                        <a:pt x="142" y="400"/>
                      </a:lnTo>
                      <a:lnTo>
                        <a:pt x="150" y="403"/>
                      </a:lnTo>
                      <a:lnTo>
                        <a:pt x="169" y="405"/>
                      </a:lnTo>
                      <a:lnTo>
                        <a:pt x="187" y="406"/>
                      </a:lnTo>
                      <a:lnTo>
                        <a:pt x="203" y="404"/>
                      </a:lnTo>
                      <a:lnTo>
                        <a:pt x="217" y="398"/>
                      </a:lnTo>
                      <a:lnTo>
                        <a:pt x="229" y="389"/>
                      </a:lnTo>
                      <a:lnTo>
                        <a:pt x="239" y="377"/>
                      </a:lnTo>
                      <a:lnTo>
                        <a:pt x="247" y="361"/>
                      </a:lnTo>
                      <a:lnTo>
                        <a:pt x="253" y="343"/>
                      </a:lnTo>
                      <a:lnTo>
                        <a:pt x="322" y="64"/>
                      </a:lnTo>
                      <a:lnTo>
                        <a:pt x="410" y="87"/>
                      </a:lnTo>
                      <a:lnTo>
                        <a:pt x="343" y="367"/>
                      </a:lnTo>
                      <a:lnTo>
                        <a:pt x="337" y="385"/>
                      </a:lnTo>
                      <a:lnTo>
                        <a:pt x="331" y="403"/>
                      </a:lnTo>
                      <a:lnTo>
                        <a:pt x="324" y="418"/>
                      </a:lnTo>
                      <a:lnTo>
                        <a:pt x="316" y="433"/>
                      </a:lnTo>
                      <a:lnTo>
                        <a:pt x="305" y="446"/>
                      </a:lnTo>
                      <a:lnTo>
                        <a:pt x="295" y="456"/>
                      </a:lnTo>
                      <a:lnTo>
                        <a:pt x="283" y="466"/>
                      </a:lnTo>
                      <a:lnTo>
                        <a:pt x="271" y="473"/>
                      </a:lnTo>
                      <a:lnTo>
                        <a:pt x="258" y="479"/>
                      </a:lnTo>
                      <a:lnTo>
                        <a:pt x="244" y="483"/>
                      </a:lnTo>
                      <a:lnTo>
                        <a:pt x="229" y="486"/>
                      </a:lnTo>
                      <a:lnTo>
                        <a:pt x="211" y="488"/>
                      </a:lnTo>
                      <a:lnTo>
                        <a:pt x="195" y="488"/>
                      </a:lnTo>
                      <a:lnTo>
                        <a:pt x="177" y="486"/>
                      </a:lnTo>
                      <a:lnTo>
                        <a:pt x="157" y="483"/>
                      </a:lnTo>
                      <a:lnTo>
                        <a:pt x="136" y="479"/>
                      </a:lnTo>
                      <a:lnTo>
                        <a:pt x="119" y="474"/>
                      </a:lnTo>
                      <a:lnTo>
                        <a:pt x="104" y="468"/>
                      </a:lnTo>
                      <a:lnTo>
                        <a:pt x="88" y="462"/>
                      </a:lnTo>
                      <a:lnTo>
                        <a:pt x="73" y="455"/>
                      </a:lnTo>
                      <a:lnTo>
                        <a:pt x="59" y="447"/>
                      </a:lnTo>
                      <a:lnTo>
                        <a:pt x="48" y="437"/>
                      </a:lnTo>
                      <a:lnTo>
                        <a:pt x="36" y="427"/>
                      </a:lnTo>
                      <a:lnTo>
                        <a:pt x="26" y="415"/>
                      </a:lnTo>
                      <a:lnTo>
                        <a:pt x="18" y="403"/>
                      </a:lnTo>
                      <a:lnTo>
                        <a:pt x="11" y="389"/>
                      </a:lnTo>
                      <a:lnTo>
                        <a:pt x="6" y="374"/>
                      </a:lnTo>
                      <a:lnTo>
                        <a:pt x="3" y="358"/>
                      </a:lnTo>
                      <a:lnTo>
                        <a:pt x="0" y="342"/>
                      </a:lnTo>
                      <a:lnTo>
                        <a:pt x="1" y="324"/>
                      </a:lnTo>
                      <a:lnTo>
                        <a:pt x="3" y="305"/>
                      </a:lnTo>
                      <a:lnTo>
                        <a:pt x="6" y="28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6" name="Freeform 1310"/>
                <p:cNvSpPr>
                  <a:spLocks/>
                </p:cNvSpPr>
                <p:nvPr/>
              </p:nvSpPr>
              <p:spPr bwMode="auto">
                <a:xfrm>
                  <a:off x="2822" y="3553"/>
                  <a:ext cx="102" cy="122"/>
                </a:xfrm>
                <a:custGeom>
                  <a:avLst/>
                  <a:gdLst/>
                  <a:ahLst/>
                  <a:cxnLst>
                    <a:cxn ang="0">
                      <a:pos x="6" y="286"/>
                    </a:cxn>
                    <a:cxn ang="0">
                      <a:pos x="76" y="0"/>
                    </a:cxn>
                    <a:cxn ang="0">
                      <a:pos x="165" y="24"/>
                    </a:cxn>
                    <a:cxn ang="0">
                      <a:pos x="98" y="301"/>
                    </a:cxn>
                    <a:cxn ang="0">
                      <a:pos x="93" y="321"/>
                    </a:cxn>
                    <a:cxn ang="0">
                      <a:pos x="93" y="341"/>
                    </a:cxn>
                    <a:cxn ang="0">
                      <a:pos x="97" y="356"/>
                    </a:cxn>
                    <a:cxn ang="0">
                      <a:pos x="102" y="370"/>
                    </a:cxn>
                    <a:cxn ang="0">
                      <a:pos x="107" y="374"/>
                    </a:cxn>
                    <a:cxn ang="0">
                      <a:pos x="112" y="380"/>
                    </a:cxn>
                    <a:cxn ang="0">
                      <a:pos x="117" y="385"/>
                    </a:cxn>
                    <a:cxn ang="0">
                      <a:pos x="123" y="390"/>
                    </a:cxn>
                    <a:cxn ang="0">
                      <a:pos x="129" y="393"/>
                    </a:cxn>
                    <a:cxn ang="0">
                      <a:pos x="135" y="397"/>
                    </a:cxn>
                    <a:cxn ang="0">
                      <a:pos x="142" y="400"/>
                    </a:cxn>
                    <a:cxn ang="0">
                      <a:pos x="150" y="403"/>
                    </a:cxn>
                    <a:cxn ang="0">
                      <a:pos x="169" y="405"/>
                    </a:cxn>
                    <a:cxn ang="0">
                      <a:pos x="187" y="406"/>
                    </a:cxn>
                    <a:cxn ang="0">
                      <a:pos x="203" y="404"/>
                    </a:cxn>
                    <a:cxn ang="0">
                      <a:pos x="217" y="398"/>
                    </a:cxn>
                    <a:cxn ang="0">
                      <a:pos x="229" y="389"/>
                    </a:cxn>
                    <a:cxn ang="0">
                      <a:pos x="239" y="377"/>
                    </a:cxn>
                    <a:cxn ang="0">
                      <a:pos x="247" y="361"/>
                    </a:cxn>
                    <a:cxn ang="0">
                      <a:pos x="253" y="343"/>
                    </a:cxn>
                    <a:cxn ang="0">
                      <a:pos x="322" y="64"/>
                    </a:cxn>
                    <a:cxn ang="0">
                      <a:pos x="410" y="87"/>
                    </a:cxn>
                    <a:cxn ang="0">
                      <a:pos x="343" y="367"/>
                    </a:cxn>
                    <a:cxn ang="0">
                      <a:pos x="337" y="385"/>
                    </a:cxn>
                    <a:cxn ang="0">
                      <a:pos x="331" y="403"/>
                    </a:cxn>
                    <a:cxn ang="0">
                      <a:pos x="324" y="418"/>
                    </a:cxn>
                    <a:cxn ang="0">
                      <a:pos x="316" y="433"/>
                    </a:cxn>
                    <a:cxn ang="0">
                      <a:pos x="305" y="446"/>
                    </a:cxn>
                    <a:cxn ang="0">
                      <a:pos x="295" y="456"/>
                    </a:cxn>
                    <a:cxn ang="0">
                      <a:pos x="283" y="466"/>
                    </a:cxn>
                    <a:cxn ang="0">
                      <a:pos x="271" y="473"/>
                    </a:cxn>
                    <a:cxn ang="0">
                      <a:pos x="258" y="479"/>
                    </a:cxn>
                    <a:cxn ang="0">
                      <a:pos x="244" y="483"/>
                    </a:cxn>
                    <a:cxn ang="0">
                      <a:pos x="229" y="486"/>
                    </a:cxn>
                    <a:cxn ang="0">
                      <a:pos x="211" y="488"/>
                    </a:cxn>
                    <a:cxn ang="0">
                      <a:pos x="195" y="488"/>
                    </a:cxn>
                    <a:cxn ang="0">
                      <a:pos x="177" y="486"/>
                    </a:cxn>
                    <a:cxn ang="0">
                      <a:pos x="157" y="483"/>
                    </a:cxn>
                    <a:cxn ang="0">
                      <a:pos x="136" y="479"/>
                    </a:cxn>
                    <a:cxn ang="0">
                      <a:pos x="119" y="474"/>
                    </a:cxn>
                    <a:cxn ang="0">
                      <a:pos x="104" y="468"/>
                    </a:cxn>
                    <a:cxn ang="0">
                      <a:pos x="88" y="462"/>
                    </a:cxn>
                    <a:cxn ang="0">
                      <a:pos x="73" y="455"/>
                    </a:cxn>
                    <a:cxn ang="0">
                      <a:pos x="59" y="447"/>
                    </a:cxn>
                    <a:cxn ang="0">
                      <a:pos x="48" y="437"/>
                    </a:cxn>
                    <a:cxn ang="0">
                      <a:pos x="36" y="427"/>
                    </a:cxn>
                    <a:cxn ang="0">
                      <a:pos x="26" y="415"/>
                    </a:cxn>
                    <a:cxn ang="0">
                      <a:pos x="18" y="403"/>
                    </a:cxn>
                    <a:cxn ang="0">
                      <a:pos x="11" y="389"/>
                    </a:cxn>
                    <a:cxn ang="0">
                      <a:pos x="6" y="374"/>
                    </a:cxn>
                    <a:cxn ang="0">
                      <a:pos x="3" y="358"/>
                    </a:cxn>
                    <a:cxn ang="0">
                      <a:pos x="0" y="342"/>
                    </a:cxn>
                    <a:cxn ang="0">
                      <a:pos x="1" y="324"/>
                    </a:cxn>
                    <a:cxn ang="0">
                      <a:pos x="3" y="305"/>
                    </a:cxn>
                    <a:cxn ang="0">
                      <a:pos x="6" y="286"/>
                    </a:cxn>
                  </a:cxnLst>
                  <a:rect l="0" t="0" r="r" b="b"/>
                  <a:pathLst>
                    <a:path w="410" h="488">
                      <a:moveTo>
                        <a:pt x="6" y="286"/>
                      </a:moveTo>
                      <a:lnTo>
                        <a:pt x="76" y="0"/>
                      </a:lnTo>
                      <a:lnTo>
                        <a:pt x="165" y="24"/>
                      </a:lnTo>
                      <a:lnTo>
                        <a:pt x="98" y="301"/>
                      </a:lnTo>
                      <a:lnTo>
                        <a:pt x="93" y="321"/>
                      </a:lnTo>
                      <a:lnTo>
                        <a:pt x="93" y="341"/>
                      </a:lnTo>
                      <a:lnTo>
                        <a:pt x="97" y="356"/>
                      </a:lnTo>
                      <a:lnTo>
                        <a:pt x="102" y="370"/>
                      </a:lnTo>
                      <a:lnTo>
                        <a:pt x="107" y="374"/>
                      </a:lnTo>
                      <a:lnTo>
                        <a:pt x="112" y="380"/>
                      </a:lnTo>
                      <a:lnTo>
                        <a:pt x="117" y="385"/>
                      </a:lnTo>
                      <a:lnTo>
                        <a:pt x="123" y="390"/>
                      </a:lnTo>
                      <a:lnTo>
                        <a:pt x="129" y="393"/>
                      </a:lnTo>
                      <a:lnTo>
                        <a:pt x="135" y="397"/>
                      </a:lnTo>
                      <a:lnTo>
                        <a:pt x="142" y="400"/>
                      </a:lnTo>
                      <a:lnTo>
                        <a:pt x="150" y="403"/>
                      </a:lnTo>
                      <a:lnTo>
                        <a:pt x="169" y="405"/>
                      </a:lnTo>
                      <a:lnTo>
                        <a:pt x="187" y="406"/>
                      </a:lnTo>
                      <a:lnTo>
                        <a:pt x="203" y="404"/>
                      </a:lnTo>
                      <a:lnTo>
                        <a:pt x="217" y="398"/>
                      </a:lnTo>
                      <a:lnTo>
                        <a:pt x="229" y="389"/>
                      </a:lnTo>
                      <a:lnTo>
                        <a:pt x="239" y="377"/>
                      </a:lnTo>
                      <a:lnTo>
                        <a:pt x="247" y="361"/>
                      </a:lnTo>
                      <a:lnTo>
                        <a:pt x="253" y="343"/>
                      </a:lnTo>
                      <a:lnTo>
                        <a:pt x="322" y="64"/>
                      </a:lnTo>
                      <a:lnTo>
                        <a:pt x="410" y="87"/>
                      </a:lnTo>
                      <a:lnTo>
                        <a:pt x="343" y="367"/>
                      </a:lnTo>
                      <a:lnTo>
                        <a:pt x="337" y="385"/>
                      </a:lnTo>
                      <a:lnTo>
                        <a:pt x="331" y="403"/>
                      </a:lnTo>
                      <a:lnTo>
                        <a:pt x="324" y="418"/>
                      </a:lnTo>
                      <a:lnTo>
                        <a:pt x="316" y="433"/>
                      </a:lnTo>
                      <a:lnTo>
                        <a:pt x="305" y="446"/>
                      </a:lnTo>
                      <a:lnTo>
                        <a:pt x="295" y="456"/>
                      </a:lnTo>
                      <a:lnTo>
                        <a:pt x="283" y="466"/>
                      </a:lnTo>
                      <a:lnTo>
                        <a:pt x="271" y="473"/>
                      </a:lnTo>
                      <a:lnTo>
                        <a:pt x="258" y="479"/>
                      </a:lnTo>
                      <a:lnTo>
                        <a:pt x="244" y="483"/>
                      </a:lnTo>
                      <a:lnTo>
                        <a:pt x="229" y="486"/>
                      </a:lnTo>
                      <a:lnTo>
                        <a:pt x="211" y="488"/>
                      </a:lnTo>
                      <a:lnTo>
                        <a:pt x="195" y="488"/>
                      </a:lnTo>
                      <a:lnTo>
                        <a:pt x="177" y="486"/>
                      </a:lnTo>
                      <a:lnTo>
                        <a:pt x="157" y="483"/>
                      </a:lnTo>
                      <a:lnTo>
                        <a:pt x="136" y="479"/>
                      </a:lnTo>
                      <a:lnTo>
                        <a:pt x="119" y="474"/>
                      </a:lnTo>
                      <a:lnTo>
                        <a:pt x="104" y="468"/>
                      </a:lnTo>
                      <a:lnTo>
                        <a:pt x="88" y="462"/>
                      </a:lnTo>
                      <a:lnTo>
                        <a:pt x="73" y="455"/>
                      </a:lnTo>
                      <a:lnTo>
                        <a:pt x="59" y="447"/>
                      </a:lnTo>
                      <a:lnTo>
                        <a:pt x="48" y="437"/>
                      </a:lnTo>
                      <a:lnTo>
                        <a:pt x="36" y="427"/>
                      </a:lnTo>
                      <a:lnTo>
                        <a:pt x="26" y="415"/>
                      </a:lnTo>
                      <a:lnTo>
                        <a:pt x="18" y="403"/>
                      </a:lnTo>
                      <a:lnTo>
                        <a:pt x="11" y="389"/>
                      </a:lnTo>
                      <a:lnTo>
                        <a:pt x="6" y="374"/>
                      </a:lnTo>
                      <a:lnTo>
                        <a:pt x="3" y="358"/>
                      </a:lnTo>
                      <a:lnTo>
                        <a:pt x="0" y="342"/>
                      </a:lnTo>
                      <a:lnTo>
                        <a:pt x="1" y="324"/>
                      </a:lnTo>
                      <a:lnTo>
                        <a:pt x="3" y="305"/>
                      </a:lnTo>
                      <a:lnTo>
                        <a:pt x="6" y="28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7" name="Freeform 1311"/>
                <p:cNvSpPr>
                  <a:spLocks/>
                </p:cNvSpPr>
                <p:nvPr/>
              </p:nvSpPr>
              <p:spPr bwMode="auto">
                <a:xfrm>
                  <a:off x="2953" y="3582"/>
                  <a:ext cx="83" cy="42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31" y="0"/>
                    </a:cxn>
                    <a:cxn ang="0">
                      <a:pos x="224" y="39"/>
                    </a:cxn>
                    <a:cxn ang="0">
                      <a:pos x="238" y="43"/>
                    </a:cxn>
                    <a:cxn ang="0">
                      <a:pos x="252" y="47"/>
                    </a:cxn>
                    <a:cxn ang="0">
                      <a:pos x="264" y="52"/>
                    </a:cxn>
                    <a:cxn ang="0">
                      <a:pos x="276" y="60"/>
                    </a:cxn>
                    <a:cxn ang="0">
                      <a:pos x="286" y="67"/>
                    </a:cxn>
                    <a:cxn ang="0">
                      <a:pos x="296" y="77"/>
                    </a:cxn>
                    <a:cxn ang="0">
                      <a:pos x="304" y="85"/>
                    </a:cxn>
                    <a:cxn ang="0">
                      <a:pos x="310" y="96"/>
                    </a:cxn>
                    <a:cxn ang="0">
                      <a:pos x="321" y="120"/>
                    </a:cxn>
                    <a:cxn ang="0">
                      <a:pos x="328" y="145"/>
                    </a:cxn>
                    <a:cxn ang="0">
                      <a:pos x="329" y="165"/>
                    </a:cxn>
                    <a:cxn ang="0">
                      <a:pos x="240" y="165"/>
                    </a:cxn>
                    <a:cxn ang="0">
                      <a:pos x="240" y="158"/>
                    </a:cxn>
                    <a:cxn ang="0">
                      <a:pos x="238" y="147"/>
                    </a:cxn>
                    <a:cxn ang="0">
                      <a:pos x="234" y="136"/>
                    </a:cxn>
                    <a:cxn ang="0">
                      <a:pos x="232" y="133"/>
                    </a:cxn>
                    <a:cxn ang="0">
                      <a:pos x="227" y="127"/>
                    </a:cxn>
                    <a:cxn ang="0">
                      <a:pos x="221" y="123"/>
                    </a:cxn>
                    <a:cxn ang="0">
                      <a:pos x="214" y="119"/>
                    </a:cxn>
                    <a:cxn ang="0">
                      <a:pos x="206" y="115"/>
                    </a:cxn>
                    <a:cxn ang="0">
                      <a:pos x="198" y="111"/>
                    </a:cxn>
                    <a:cxn ang="0">
                      <a:pos x="188" y="108"/>
                    </a:cxn>
                    <a:cxn ang="0">
                      <a:pos x="176" y="106"/>
                    </a:cxn>
                    <a:cxn ang="0">
                      <a:pos x="104" y="91"/>
                    </a:cxn>
                    <a:cxn ang="0">
                      <a:pos x="89" y="165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329" h="165">
                      <a:moveTo>
                        <a:pt x="0" y="165"/>
                      </a:moveTo>
                      <a:lnTo>
                        <a:pt x="31" y="0"/>
                      </a:lnTo>
                      <a:lnTo>
                        <a:pt x="224" y="39"/>
                      </a:lnTo>
                      <a:lnTo>
                        <a:pt x="238" y="43"/>
                      </a:lnTo>
                      <a:lnTo>
                        <a:pt x="252" y="47"/>
                      </a:lnTo>
                      <a:lnTo>
                        <a:pt x="264" y="52"/>
                      </a:lnTo>
                      <a:lnTo>
                        <a:pt x="276" y="60"/>
                      </a:lnTo>
                      <a:lnTo>
                        <a:pt x="286" y="67"/>
                      </a:lnTo>
                      <a:lnTo>
                        <a:pt x="296" y="77"/>
                      </a:lnTo>
                      <a:lnTo>
                        <a:pt x="304" y="85"/>
                      </a:lnTo>
                      <a:lnTo>
                        <a:pt x="310" y="96"/>
                      </a:lnTo>
                      <a:lnTo>
                        <a:pt x="321" y="120"/>
                      </a:lnTo>
                      <a:lnTo>
                        <a:pt x="328" y="145"/>
                      </a:lnTo>
                      <a:lnTo>
                        <a:pt x="329" y="165"/>
                      </a:lnTo>
                      <a:lnTo>
                        <a:pt x="240" y="165"/>
                      </a:lnTo>
                      <a:lnTo>
                        <a:pt x="240" y="158"/>
                      </a:lnTo>
                      <a:lnTo>
                        <a:pt x="238" y="147"/>
                      </a:lnTo>
                      <a:lnTo>
                        <a:pt x="234" y="136"/>
                      </a:lnTo>
                      <a:lnTo>
                        <a:pt x="232" y="133"/>
                      </a:lnTo>
                      <a:lnTo>
                        <a:pt x="227" y="127"/>
                      </a:lnTo>
                      <a:lnTo>
                        <a:pt x="221" y="123"/>
                      </a:lnTo>
                      <a:lnTo>
                        <a:pt x="214" y="119"/>
                      </a:lnTo>
                      <a:lnTo>
                        <a:pt x="206" y="115"/>
                      </a:lnTo>
                      <a:lnTo>
                        <a:pt x="198" y="111"/>
                      </a:lnTo>
                      <a:lnTo>
                        <a:pt x="188" y="108"/>
                      </a:lnTo>
                      <a:lnTo>
                        <a:pt x="176" y="106"/>
                      </a:lnTo>
                      <a:lnTo>
                        <a:pt x="104" y="91"/>
                      </a:lnTo>
                      <a:lnTo>
                        <a:pt x="89" y="165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8" name="Freeform 1312"/>
                <p:cNvSpPr>
                  <a:spLocks/>
                </p:cNvSpPr>
                <p:nvPr/>
              </p:nvSpPr>
              <p:spPr bwMode="auto">
                <a:xfrm>
                  <a:off x="2941" y="3624"/>
                  <a:ext cx="95" cy="7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66"/>
                    </a:cxn>
                    <a:cxn ang="0">
                      <a:pos x="86" y="283"/>
                    </a:cxn>
                    <a:cxn ang="0">
                      <a:pos x="115" y="128"/>
                    </a:cxn>
                    <a:cxn ang="0">
                      <a:pos x="217" y="149"/>
                    </a:cxn>
                    <a:cxn ang="0">
                      <a:pos x="233" y="152"/>
                    </a:cxn>
                    <a:cxn ang="0">
                      <a:pos x="249" y="153"/>
                    </a:cxn>
                    <a:cxn ang="0">
                      <a:pos x="264" y="153"/>
                    </a:cxn>
                    <a:cxn ang="0">
                      <a:pos x="279" y="151"/>
                    </a:cxn>
                    <a:cxn ang="0">
                      <a:pos x="292" y="147"/>
                    </a:cxn>
                    <a:cxn ang="0">
                      <a:pos x="305" y="144"/>
                    </a:cxn>
                    <a:cxn ang="0">
                      <a:pos x="317" y="138"/>
                    </a:cxn>
                    <a:cxn ang="0">
                      <a:pos x="326" y="130"/>
                    </a:cxn>
                    <a:cxn ang="0">
                      <a:pos x="335" y="121"/>
                    </a:cxn>
                    <a:cxn ang="0">
                      <a:pos x="343" y="112"/>
                    </a:cxn>
                    <a:cxn ang="0">
                      <a:pos x="351" y="101"/>
                    </a:cxn>
                    <a:cxn ang="0">
                      <a:pos x="358" y="90"/>
                    </a:cxn>
                    <a:cxn ang="0">
                      <a:pos x="364" y="77"/>
                    </a:cxn>
                    <a:cxn ang="0">
                      <a:pos x="369" y="65"/>
                    </a:cxn>
                    <a:cxn ang="0">
                      <a:pos x="373" y="50"/>
                    </a:cxn>
                    <a:cxn ang="0">
                      <a:pos x="377" y="36"/>
                    </a:cxn>
                    <a:cxn ang="0">
                      <a:pos x="379" y="6"/>
                    </a:cxn>
                    <a:cxn ang="0">
                      <a:pos x="379" y="0"/>
                    </a:cxn>
                    <a:cxn ang="0">
                      <a:pos x="290" y="0"/>
                    </a:cxn>
                    <a:cxn ang="0">
                      <a:pos x="290" y="7"/>
                    </a:cxn>
                    <a:cxn ang="0">
                      <a:pos x="288" y="23"/>
                    </a:cxn>
                    <a:cxn ang="0">
                      <a:pos x="285" y="37"/>
                    </a:cxn>
                    <a:cxn ang="0">
                      <a:pos x="281" y="48"/>
                    </a:cxn>
                    <a:cxn ang="0">
                      <a:pos x="275" y="58"/>
                    </a:cxn>
                    <a:cxn ang="0">
                      <a:pos x="269" y="65"/>
                    </a:cxn>
                    <a:cxn ang="0">
                      <a:pos x="264" y="68"/>
                    </a:cxn>
                    <a:cxn ang="0">
                      <a:pos x="260" y="71"/>
                    </a:cxn>
                    <a:cxn ang="0">
                      <a:pos x="254" y="74"/>
                    </a:cxn>
                    <a:cxn ang="0">
                      <a:pos x="248" y="74"/>
                    </a:cxn>
                    <a:cxn ang="0">
                      <a:pos x="240" y="74"/>
                    </a:cxn>
                    <a:cxn ang="0">
                      <a:pos x="231" y="74"/>
                    </a:cxn>
                    <a:cxn ang="0">
                      <a:pos x="221" y="74"/>
                    </a:cxn>
                    <a:cxn ang="0">
                      <a:pos x="212" y="71"/>
                    </a:cxn>
                    <a:cxn ang="0">
                      <a:pos x="129" y="55"/>
                    </a:cxn>
                    <a:cxn ang="0">
                      <a:pos x="139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379" h="283">
                      <a:moveTo>
                        <a:pt x="50" y="0"/>
                      </a:moveTo>
                      <a:lnTo>
                        <a:pt x="0" y="266"/>
                      </a:lnTo>
                      <a:lnTo>
                        <a:pt x="86" y="283"/>
                      </a:lnTo>
                      <a:lnTo>
                        <a:pt x="115" y="128"/>
                      </a:lnTo>
                      <a:lnTo>
                        <a:pt x="217" y="149"/>
                      </a:lnTo>
                      <a:lnTo>
                        <a:pt x="233" y="152"/>
                      </a:lnTo>
                      <a:lnTo>
                        <a:pt x="249" y="153"/>
                      </a:lnTo>
                      <a:lnTo>
                        <a:pt x="264" y="153"/>
                      </a:lnTo>
                      <a:lnTo>
                        <a:pt x="279" y="151"/>
                      </a:lnTo>
                      <a:lnTo>
                        <a:pt x="292" y="147"/>
                      </a:lnTo>
                      <a:lnTo>
                        <a:pt x="305" y="144"/>
                      </a:lnTo>
                      <a:lnTo>
                        <a:pt x="317" y="138"/>
                      </a:lnTo>
                      <a:lnTo>
                        <a:pt x="326" y="130"/>
                      </a:lnTo>
                      <a:lnTo>
                        <a:pt x="335" y="121"/>
                      </a:lnTo>
                      <a:lnTo>
                        <a:pt x="343" y="112"/>
                      </a:lnTo>
                      <a:lnTo>
                        <a:pt x="351" y="101"/>
                      </a:lnTo>
                      <a:lnTo>
                        <a:pt x="358" y="90"/>
                      </a:lnTo>
                      <a:lnTo>
                        <a:pt x="364" y="77"/>
                      </a:lnTo>
                      <a:lnTo>
                        <a:pt x="369" y="65"/>
                      </a:lnTo>
                      <a:lnTo>
                        <a:pt x="373" y="50"/>
                      </a:lnTo>
                      <a:lnTo>
                        <a:pt x="377" y="36"/>
                      </a:lnTo>
                      <a:lnTo>
                        <a:pt x="379" y="6"/>
                      </a:lnTo>
                      <a:lnTo>
                        <a:pt x="379" y="0"/>
                      </a:lnTo>
                      <a:lnTo>
                        <a:pt x="290" y="0"/>
                      </a:lnTo>
                      <a:lnTo>
                        <a:pt x="290" y="7"/>
                      </a:lnTo>
                      <a:lnTo>
                        <a:pt x="288" y="23"/>
                      </a:lnTo>
                      <a:lnTo>
                        <a:pt x="285" y="37"/>
                      </a:lnTo>
                      <a:lnTo>
                        <a:pt x="281" y="48"/>
                      </a:lnTo>
                      <a:lnTo>
                        <a:pt x="275" y="58"/>
                      </a:lnTo>
                      <a:lnTo>
                        <a:pt x="269" y="65"/>
                      </a:lnTo>
                      <a:lnTo>
                        <a:pt x="264" y="68"/>
                      </a:lnTo>
                      <a:lnTo>
                        <a:pt x="260" y="71"/>
                      </a:lnTo>
                      <a:lnTo>
                        <a:pt x="254" y="74"/>
                      </a:lnTo>
                      <a:lnTo>
                        <a:pt x="248" y="74"/>
                      </a:lnTo>
                      <a:lnTo>
                        <a:pt x="240" y="74"/>
                      </a:lnTo>
                      <a:lnTo>
                        <a:pt x="231" y="74"/>
                      </a:lnTo>
                      <a:lnTo>
                        <a:pt x="221" y="74"/>
                      </a:lnTo>
                      <a:lnTo>
                        <a:pt x="212" y="71"/>
                      </a:lnTo>
                      <a:lnTo>
                        <a:pt x="129" y="55"/>
                      </a:lnTo>
                      <a:lnTo>
                        <a:pt x="139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89" name="Freeform 1313"/>
                <p:cNvSpPr>
                  <a:spLocks/>
                </p:cNvSpPr>
                <p:nvPr/>
              </p:nvSpPr>
              <p:spPr bwMode="auto">
                <a:xfrm>
                  <a:off x="2941" y="3582"/>
                  <a:ext cx="95" cy="112"/>
                </a:xfrm>
                <a:custGeom>
                  <a:avLst/>
                  <a:gdLst/>
                  <a:ahLst/>
                  <a:cxnLst>
                    <a:cxn ang="0">
                      <a:pos x="0" y="431"/>
                    </a:cxn>
                    <a:cxn ang="0">
                      <a:pos x="81" y="0"/>
                    </a:cxn>
                    <a:cxn ang="0">
                      <a:pos x="274" y="39"/>
                    </a:cxn>
                    <a:cxn ang="0">
                      <a:pos x="288" y="43"/>
                    </a:cxn>
                    <a:cxn ang="0">
                      <a:pos x="302" y="47"/>
                    </a:cxn>
                    <a:cxn ang="0">
                      <a:pos x="314" y="52"/>
                    </a:cxn>
                    <a:cxn ang="0">
                      <a:pos x="326" y="60"/>
                    </a:cxn>
                    <a:cxn ang="0">
                      <a:pos x="336" y="67"/>
                    </a:cxn>
                    <a:cxn ang="0">
                      <a:pos x="346" y="77"/>
                    </a:cxn>
                    <a:cxn ang="0">
                      <a:pos x="354" y="85"/>
                    </a:cxn>
                    <a:cxn ang="0">
                      <a:pos x="360" y="96"/>
                    </a:cxn>
                    <a:cxn ang="0">
                      <a:pos x="371" y="120"/>
                    </a:cxn>
                    <a:cxn ang="0">
                      <a:pos x="378" y="145"/>
                    </a:cxn>
                    <a:cxn ang="0">
                      <a:pos x="379" y="171"/>
                    </a:cxn>
                    <a:cxn ang="0">
                      <a:pos x="377" y="201"/>
                    </a:cxn>
                    <a:cxn ang="0">
                      <a:pos x="373" y="215"/>
                    </a:cxn>
                    <a:cxn ang="0">
                      <a:pos x="369" y="230"/>
                    </a:cxn>
                    <a:cxn ang="0">
                      <a:pos x="364" y="242"/>
                    </a:cxn>
                    <a:cxn ang="0">
                      <a:pos x="358" y="255"/>
                    </a:cxn>
                    <a:cxn ang="0">
                      <a:pos x="351" y="266"/>
                    </a:cxn>
                    <a:cxn ang="0">
                      <a:pos x="343" y="277"/>
                    </a:cxn>
                    <a:cxn ang="0">
                      <a:pos x="335" y="286"/>
                    </a:cxn>
                    <a:cxn ang="0">
                      <a:pos x="326" y="295"/>
                    </a:cxn>
                    <a:cxn ang="0">
                      <a:pos x="317" y="303"/>
                    </a:cxn>
                    <a:cxn ang="0">
                      <a:pos x="305" y="309"/>
                    </a:cxn>
                    <a:cxn ang="0">
                      <a:pos x="292" y="312"/>
                    </a:cxn>
                    <a:cxn ang="0">
                      <a:pos x="279" y="316"/>
                    </a:cxn>
                    <a:cxn ang="0">
                      <a:pos x="264" y="318"/>
                    </a:cxn>
                    <a:cxn ang="0">
                      <a:pos x="249" y="318"/>
                    </a:cxn>
                    <a:cxn ang="0">
                      <a:pos x="233" y="317"/>
                    </a:cxn>
                    <a:cxn ang="0">
                      <a:pos x="217" y="314"/>
                    </a:cxn>
                    <a:cxn ang="0">
                      <a:pos x="115" y="293"/>
                    </a:cxn>
                    <a:cxn ang="0">
                      <a:pos x="86" y="448"/>
                    </a:cxn>
                    <a:cxn ang="0">
                      <a:pos x="0" y="431"/>
                    </a:cxn>
                  </a:cxnLst>
                  <a:rect l="0" t="0" r="r" b="b"/>
                  <a:pathLst>
                    <a:path w="379" h="448">
                      <a:moveTo>
                        <a:pt x="0" y="431"/>
                      </a:moveTo>
                      <a:lnTo>
                        <a:pt x="81" y="0"/>
                      </a:lnTo>
                      <a:lnTo>
                        <a:pt x="274" y="39"/>
                      </a:lnTo>
                      <a:lnTo>
                        <a:pt x="288" y="43"/>
                      </a:lnTo>
                      <a:lnTo>
                        <a:pt x="302" y="47"/>
                      </a:lnTo>
                      <a:lnTo>
                        <a:pt x="314" y="52"/>
                      </a:lnTo>
                      <a:lnTo>
                        <a:pt x="326" y="60"/>
                      </a:lnTo>
                      <a:lnTo>
                        <a:pt x="336" y="67"/>
                      </a:lnTo>
                      <a:lnTo>
                        <a:pt x="346" y="77"/>
                      </a:lnTo>
                      <a:lnTo>
                        <a:pt x="354" y="85"/>
                      </a:lnTo>
                      <a:lnTo>
                        <a:pt x="360" y="96"/>
                      </a:lnTo>
                      <a:lnTo>
                        <a:pt x="371" y="120"/>
                      </a:lnTo>
                      <a:lnTo>
                        <a:pt x="378" y="145"/>
                      </a:lnTo>
                      <a:lnTo>
                        <a:pt x="379" y="171"/>
                      </a:lnTo>
                      <a:lnTo>
                        <a:pt x="377" y="201"/>
                      </a:lnTo>
                      <a:lnTo>
                        <a:pt x="373" y="215"/>
                      </a:lnTo>
                      <a:lnTo>
                        <a:pt x="369" y="230"/>
                      </a:lnTo>
                      <a:lnTo>
                        <a:pt x="364" y="242"/>
                      </a:lnTo>
                      <a:lnTo>
                        <a:pt x="358" y="255"/>
                      </a:lnTo>
                      <a:lnTo>
                        <a:pt x="351" y="266"/>
                      </a:lnTo>
                      <a:lnTo>
                        <a:pt x="343" y="277"/>
                      </a:lnTo>
                      <a:lnTo>
                        <a:pt x="335" y="286"/>
                      </a:lnTo>
                      <a:lnTo>
                        <a:pt x="326" y="295"/>
                      </a:lnTo>
                      <a:lnTo>
                        <a:pt x="317" y="303"/>
                      </a:lnTo>
                      <a:lnTo>
                        <a:pt x="305" y="309"/>
                      </a:lnTo>
                      <a:lnTo>
                        <a:pt x="292" y="312"/>
                      </a:lnTo>
                      <a:lnTo>
                        <a:pt x="279" y="316"/>
                      </a:lnTo>
                      <a:lnTo>
                        <a:pt x="264" y="318"/>
                      </a:lnTo>
                      <a:lnTo>
                        <a:pt x="249" y="318"/>
                      </a:lnTo>
                      <a:lnTo>
                        <a:pt x="233" y="317"/>
                      </a:lnTo>
                      <a:lnTo>
                        <a:pt x="217" y="314"/>
                      </a:lnTo>
                      <a:lnTo>
                        <a:pt x="115" y="293"/>
                      </a:lnTo>
                      <a:lnTo>
                        <a:pt x="86" y="448"/>
                      </a:lnTo>
                      <a:lnTo>
                        <a:pt x="0" y="43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0" name="Freeform 1314"/>
                <p:cNvSpPr>
                  <a:spLocks/>
                </p:cNvSpPr>
                <p:nvPr/>
              </p:nvSpPr>
              <p:spPr bwMode="auto">
                <a:xfrm>
                  <a:off x="2973" y="3605"/>
                  <a:ext cx="40" cy="37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83" y="145"/>
                    </a:cxn>
                    <a:cxn ang="0">
                      <a:pos x="92" y="148"/>
                    </a:cxn>
                    <a:cxn ang="0">
                      <a:pos x="102" y="148"/>
                    </a:cxn>
                    <a:cxn ang="0">
                      <a:pos x="111" y="148"/>
                    </a:cxn>
                    <a:cxn ang="0">
                      <a:pos x="119" y="148"/>
                    </a:cxn>
                    <a:cxn ang="0">
                      <a:pos x="125" y="148"/>
                    </a:cxn>
                    <a:cxn ang="0">
                      <a:pos x="131" y="145"/>
                    </a:cxn>
                    <a:cxn ang="0">
                      <a:pos x="135" y="142"/>
                    </a:cxn>
                    <a:cxn ang="0">
                      <a:pos x="140" y="139"/>
                    </a:cxn>
                    <a:cxn ang="0">
                      <a:pos x="146" y="132"/>
                    </a:cxn>
                    <a:cxn ang="0">
                      <a:pos x="152" y="122"/>
                    </a:cxn>
                    <a:cxn ang="0">
                      <a:pos x="156" y="111"/>
                    </a:cxn>
                    <a:cxn ang="0">
                      <a:pos x="159" y="97"/>
                    </a:cxn>
                    <a:cxn ang="0">
                      <a:pos x="161" y="81"/>
                    </a:cxn>
                    <a:cxn ang="0">
                      <a:pos x="161" y="67"/>
                    </a:cxn>
                    <a:cxn ang="0">
                      <a:pos x="159" y="56"/>
                    </a:cxn>
                    <a:cxn ang="0">
                      <a:pos x="155" y="45"/>
                    </a:cxn>
                    <a:cxn ang="0">
                      <a:pos x="153" y="42"/>
                    </a:cxn>
                    <a:cxn ang="0">
                      <a:pos x="148" y="36"/>
                    </a:cxn>
                    <a:cxn ang="0">
                      <a:pos x="142" y="32"/>
                    </a:cxn>
                    <a:cxn ang="0">
                      <a:pos x="135" y="28"/>
                    </a:cxn>
                    <a:cxn ang="0">
                      <a:pos x="127" y="24"/>
                    </a:cxn>
                    <a:cxn ang="0">
                      <a:pos x="119" y="20"/>
                    </a:cxn>
                    <a:cxn ang="0">
                      <a:pos x="109" y="17"/>
                    </a:cxn>
                    <a:cxn ang="0">
                      <a:pos x="97" y="15"/>
                    </a:cxn>
                    <a:cxn ang="0">
                      <a:pos x="25" y="0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161" h="148">
                      <a:moveTo>
                        <a:pt x="0" y="129"/>
                      </a:moveTo>
                      <a:lnTo>
                        <a:pt x="83" y="145"/>
                      </a:lnTo>
                      <a:lnTo>
                        <a:pt x="92" y="148"/>
                      </a:lnTo>
                      <a:lnTo>
                        <a:pt x="102" y="148"/>
                      </a:lnTo>
                      <a:lnTo>
                        <a:pt x="111" y="148"/>
                      </a:lnTo>
                      <a:lnTo>
                        <a:pt x="119" y="148"/>
                      </a:lnTo>
                      <a:lnTo>
                        <a:pt x="125" y="148"/>
                      </a:lnTo>
                      <a:lnTo>
                        <a:pt x="131" y="145"/>
                      </a:lnTo>
                      <a:lnTo>
                        <a:pt x="135" y="142"/>
                      </a:lnTo>
                      <a:lnTo>
                        <a:pt x="140" y="139"/>
                      </a:lnTo>
                      <a:lnTo>
                        <a:pt x="146" y="132"/>
                      </a:lnTo>
                      <a:lnTo>
                        <a:pt x="152" y="122"/>
                      </a:lnTo>
                      <a:lnTo>
                        <a:pt x="156" y="111"/>
                      </a:lnTo>
                      <a:lnTo>
                        <a:pt x="159" y="97"/>
                      </a:lnTo>
                      <a:lnTo>
                        <a:pt x="161" y="81"/>
                      </a:lnTo>
                      <a:lnTo>
                        <a:pt x="161" y="67"/>
                      </a:lnTo>
                      <a:lnTo>
                        <a:pt x="159" y="56"/>
                      </a:lnTo>
                      <a:lnTo>
                        <a:pt x="155" y="45"/>
                      </a:lnTo>
                      <a:lnTo>
                        <a:pt x="153" y="42"/>
                      </a:lnTo>
                      <a:lnTo>
                        <a:pt x="148" y="36"/>
                      </a:lnTo>
                      <a:lnTo>
                        <a:pt x="142" y="32"/>
                      </a:lnTo>
                      <a:lnTo>
                        <a:pt x="135" y="28"/>
                      </a:lnTo>
                      <a:lnTo>
                        <a:pt x="127" y="24"/>
                      </a:lnTo>
                      <a:lnTo>
                        <a:pt x="119" y="20"/>
                      </a:lnTo>
                      <a:lnTo>
                        <a:pt x="109" y="17"/>
                      </a:lnTo>
                      <a:lnTo>
                        <a:pt x="97" y="15"/>
                      </a:lnTo>
                      <a:lnTo>
                        <a:pt x="25" y="0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1" name="Freeform 1315"/>
                <p:cNvSpPr>
                  <a:spLocks/>
                </p:cNvSpPr>
                <p:nvPr/>
              </p:nvSpPr>
              <p:spPr bwMode="auto">
                <a:xfrm>
                  <a:off x="3070" y="3605"/>
                  <a:ext cx="82" cy="40"/>
                </a:xfrm>
                <a:custGeom>
                  <a:avLst/>
                  <a:gdLst/>
                  <a:ahLst/>
                  <a:cxnLst>
                    <a:cxn ang="0">
                      <a:pos x="0" y="163"/>
                    </a:cxn>
                    <a:cxn ang="0">
                      <a:pos x="28" y="0"/>
                    </a:cxn>
                    <a:cxn ang="0">
                      <a:pos x="223" y="36"/>
                    </a:cxn>
                    <a:cxn ang="0">
                      <a:pos x="237" y="39"/>
                    </a:cxn>
                    <a:cxn ang="0">
                      <a:pos x="250" y="44"/>
                    </a:cxn>
                    <a:cxn ang="0">
                      <a:pos x="263" y="49"/>
                    </a:cxn>
                    <a:cxn ang="0">
                      <a:pos x="275" y="56"/>
                    </a:cxn>
                    <a:cxn ang="0">
                      <a:pos x="285" y="64"/>
                    </a:cxn>
                    <a:cxn ang="0">
                      <a:pos x="294" y="71"/>
                    </a:cxn>
                    <a:cxn ang="0">
                      <a:pos x="302" y="81"/>
                    </a:cxn>
                    <a:cxn ang="0">
                      <a:pos x="310" y="91"/>
                    </a:cxn>
                    <a:cxn ang="0">
                      <a:pos x="321" y="115"/>
                    </a:cxn>
                    <a:cxn ang="0">
                      <a:pos x="328" y="140"/>
                    </a:cxn>
                    <a:cxn ang="0">
                      <a:pos x="330" y="163"/>
                    </a:cxn>
                    <a:cxn ang="0">
                      <a:pos x="242" y="163"/>
                    </a:cxn>
                    <a:cxn ang="0">
                      <a:pos x="242" y="154"/>
                    </a:cxn>
                    <a:cxn ang="0">
                      <a:pos x="238" y="143"/>
                    </a:cxn>
                    <a:cxn ang="0">
                      <a:pos x="234" y="133"/>
                    </a:cxn>
                    <a:cxn ang="0">
                      <a:pos x="231" y="128"/>
                    </a:cxn>
                    <a:cxn ang="0">
                      <a:pos x="227" y="124"/>
                    </a:cxn>
                    <a:cxn ang="0">
                      <a:pos x="222" y="120"/>
                    </a:cxn>
                    <a:cxn ang="0">
                      <a:pos x="215" y="116"/>
                    </a:cxn>
                    <a:cxn ang="0">
                      <a:pos x="206" y="113"/>
                    </a:cxn>
                    <a:cxn ang="0">
                      <a:pos x="196" y="109"/>
                    </a:cxn>
                    <a:cxn ang="0">
                      <a:pos x="186" y="107"/>
                    </a:cxn>
                    <a:cxn ang="0">
                      <a:pos x="174" y="104"/>
                    </a:cxn>
                    <a:cxn ang="0">
                      <a:pos x="102" y="90"/>
                    </a:cxn>
                    <a:cxn ang="0">
                      <a:pos x="91" y="163"/>
                    </a:cxn>
                    <a:cxn ang="0">
                      <a:pos x="0" y="163"/>
                    </a:cxn>
                  </a:cxnLst>
                  <a:rect l="0" t="0" r="r" b="b"/>
                  <a:pathLst>
                    <a:path w="330" h="163">
                      <a:moveTo>
                        <a:pt x="0" y="163"/>
                      </a:moveTo>
                      <a:lnTo>
                        <a:pt x="28" y="0"/>
                      </a:lnTo>
                      <a:lnTo>
                        <a:pt x="223" y="36"/>
                      </a:lnTo>
                      <a:lnTo>
                        <a:pt x="237" y="39"/>
                      </a:lnTo>
                      <a:lnTo>
                        <a:pt x="250" y="44"/>
                      </a:lnTo>
                      <a:lnTo>
                        <a:pt x="263" y="49"/>
                      </a:lnTo>
                      <a:lnTo>
                        <a:pt x="275" y="56"/>
                      </a:lnTo>
                      <a:lnTo>
                        <a:pt x="285" y="64"/>
                      </a:lnTo>
                      <a:lnTo>
                        <a:pt x="294" y="71"/>
                      </a:lnTo>
                      <a:lnTo>
                        <a:pt x="302" y="81"/>
                      </a:lnTo>
                      <a:lnTo>
                        <a:pt x="310" y="91"/>
                      </a:lnTo>
                      <a:lnTo>
                        <a:pt x="321" y="115"/>
                      </a:lnTo>
                      <a:lnTo>
                        <a:pt x="328" y="140"/>
                      </a:lnTo>
                      <a:lnTo>
                        <a:pt x="330" y="163"/>
                      </a:lnTo>
                      <a:lnTo>
                        <a:pt x="242" y="163"/>
                      </a:lnTo>
                      <a:lnTo>
                        <a:pt x="242" y="154"/>
                      </a:lnTo>
                      <a:lnTo>
                        <a:pt x="238" y="143"/>
                      </a:lnTo>
                      <a:lnTo>
                        <a:pt x="234" y="133"/>
                      </a:lnTo>
                      <a:lnTo>
                        <a:pt x="231" y="128"/>
                      </a:lnTo>
                      <a:lnTo>
                        <a:pt x="227" y="124"/>
                      </a:lnTo>
                      <a:lnTo>
                        <a:pt x="222" y="120"/>
                      </a:lnTo>
                      <a:lnTo>
                        <a:pt x="215" y="116"/>
                      </a:lnTo>
                      <a:lnTo>
                        <a:pt x="206" y="113"/>
                      </a:lnTo>
                      <a:lnTo>
                        <a:pt x="196" y="109"/>
                      </a:lnTo>
                      <a:lnTo>
                        <a:pt x="186" y="107"/>
                      </a:lnTo>
                      <a:lnTo>
                        <a:pt x="174" y="104"/>
                      </a:lnTo>
                      <a:lnTo>
                        <a:pt x="102" y="90"/>
                      </a:lnTo>
                      <a:lnTo>
                        <a:pt x="91" y="163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2" name="Freeform 1316"/>
                <p:cNvSpPr>
                  <a:spLocks/>
                </p:cNvSpPr>
                <p:nvPr/>
              </p:nvSpPr>
              <p:spPr bwMode="auto">
                <a:xfrm>
                  <a:off x="3059" y="3645"/>
                  <a:ext cx="93" cy="72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270"/>
                    </a:cxn>
                    <a:cxn ang="0">
                      <a:pos x="86" y="285"/>
                    </a:cxn>
                    <a:cxn ang="0">
                      <a:pos x="113" y="129"/>
                    </a:cxn>
                    <a:cxn ang="0">
                      <a:pos x="215" y="148"/>
                    </a:cxn>
                    <a:cxn ang="0">
                      <a:pos x="231" y="151"/>
                    </a:cxn>
                    <a:cxn ang="0">
                      <a:pos x="248" y="152"/>
                    </a:cxn>
                    <a:cxn ang="0">
                      <a:pos x="264" y="151"/>
                    </a:cxn>
                    <a:cxn ang="0">
                      <a:pos x="277" y="148"/>
                    </a:cxn>
                    <a:cxn ang="0">
                      <a:pos x="290" y="146"/>
                    </a:cxn>
                    <a:cxn ang="0">
                      <a:pos x="302" y="140"/>
                    </a:cxn>
                    <a:cxn ang="0">
                      <a:pos x="312" y="134"/>
                    </a:cxn>
                    <a:cxn ang="0">
                      <a:pos x="323" y="127"/>
                    </a:cxn>
                    <a:cxn ang="0">
                      <a:pos x="332" y="119"/>
                    </a:cxn>
                    <a:cxn ang="0">
                      <a:pos x="340" y="109"/>
                    </a:cxn>
                    <a:cxn ang="0">
                      <a:pos x="347" y="98"/>
                    </a:cxn>
                    <a:cxn ang="0">
                      <a:pos x="355" y="87"/>
                    </a:cxn>
                    <a:cxn ang="0">
                      <a:pos x="360" y="76"/>
                    </a:cxn>
                    <a:cxn ang="0">
                      <a:pos x="364" y="62"/>
                    </a:cxn>
                    <a:cxn ang="0">
                      <a:pos x="369" y="47"/>
                    </a:cxn>
                    <a:cxn ang="0">
                      <a:pos x="373" y="33"/>
                    </a:cxn>
                    <a:cxn ang="0">
                      <a:pos x="375" y="3"/>
                    </a:cxn>
                    <a:cxn ang="0">
                      <a:pos x="375" y="0"/>
                    </a:cxn>
                    <a:cxn ang="0">
                      <a:pos x="287" y="0"/>
                    </a:cxn>
                    <a:cxn ang="0">
                      <a:pos x="287" y="5"/>
                    </a:cxn>
                    <a:cxn ang="0">
                      <a:pos x="286" y="21"/>
                    </a:cxn>
                    <a:cxn ang="0">
                      <a:pos x="281" y="34"/>
                    </a:cxn>
                    <a:cxn ang="0">
                      <a:pos x="277" y="46"/>
                    </a:cxn>
                    <a:cxn ang="0">
                      <a:pos x="270" y="56"/>
                    </a:cxn>
                    <a:cxn ang="0">
                      <a:pos x="265" y="64"/>
                    </a:cxn>
                    <a:cxn ang="0">
                      <a:pos x="260" y="68"/>
                    </a:cxn>
                    <a:cxn ang="0">
                      <a:pos x="257" y="69"/>
                    </a:cxn>
                    <a:cxn ang="0">
                      <a:pos x="250" y="71"/>
                    </a:cxn>
                    <a:cxn ang="0">
                      <a:pos x="244" y="72"/>
                    </a:cxn>
                    <a:cxn ang="0">
                      <a:pos x="236" y="73"/>
                    </a:cxn>
                    <a:cxn ang="0">
                      <a:pos x="228" y="72"/>
                    </a:cxn>
                    <a:cxn ang="0">
                      <a:pos x="218" y="72"/>
                    </a:cxn>
                    <a:cxn ang="0">
                      <a:pos x="208" y="70"/>
                    </a:cxn>
                    <a:cxn ang="0">
                      <a:pos x="125" y="56"/>
                    </a:cxn>
                    <a:cxn ang="0">
                      <a:pos x="136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375" h="285">
                      <a:moveTo>
                        <a:pt x="45" y="0"/>
                      </a:moveTo>
                      <a:lnTo>
                        <a:pt x="0" y="270"/>
                      </a:lnTo>
                      <a:lnTo>
                        <a:pt x="86" y="285"/>
                      </a:lnTo>
                      <a:lnTo>
                        <a:pt x="113" y="129"/>
                      </a:lnTo>
                      <a:lnTo>
                        <a:pt x="215" y="148"/>
                      </a:lnTo>
                      <a:lnTo>
                        <a:pt x="231" y="151"/>
                      </a:lnTo>
                      <a:lnTo>
                        <a:pt x="248" y="152"/>
                      </a:lnTo>
                      <a:lnTo>
                        <a:pt x="264" y="151"/>
                      </a:lnTo>
                      <a:lnTo>
                        <a:pt x="277" y="148"/>
                      </a:lnTo>
                      <a:lnTo>
                        <a:pt x="290" y="146"/>
                      </a:lnTo>
                      <a:lnTo>
                        <a:pt x="302" y="140"/>
                      </a:lnTo>
                      <a:lnTo>
                        <a:pt x="312" y="134"/>
                      </a:lnTo>
                      <a:lnTo>
                        <a:pt x="323" y="127"/>
                      </a:lnTo>
                      <a:lnTo>
                        <a:pt x="332" y="119"/>
                      </a:lnTo>
                      <a:lnTo>
                        <a:pt x="340" y="109"/>
                      </a:lnTo>
                      <a:lnTo>
                        <a:pt x="347" y="98"/>
                      </a:lnTo>
                      <a:lnTo>
                        <a:pt x="355" y="87"/>
                      </a:lnTo>
                      <a:lnTo>
                        <a:pt x="360" y="76"/>
                      </a:lnTo>
                      <a:lnTo>
                        <a:pt x="364" y="62"/>
                      </a:lnTo>
                      <a:lnTo>
                        <a:pt x="369" y="47"/>
                      </a:lnTo>
                      <a:lnTo>
                        <a:pt x="373" y="33"/>
                      </a:lnTo>
                      <a:lnTo>
                        <a:pt x="375" y="3"/>
                      </a:lnTo>
                      <a:lnTo>
                        <a:pt x="375" y="0"/>
                      </a:lnTo>
                      <a:lnTo>
                        <a:pt x="287" y="0"/>
                      </a:lnTo>
                      <a:lnTo>
                        <a:pt x="287" y="5"/>
                      </a:lnTo>
                      <a:lnTo>
                        <a:pt x="286" y="21"/>
                      </a:lnTo>
                      <a:lnTo>
                        <a:pt x="281" y="34"/>
                      </a:lnTo>
                      <a:lnTo>
                        <a:pt x="277" y="46"/>
                      </a:lnTo>
                      <a:lnTo>
                        <a:pt x="270" y="56"/>
                      </a:lnTo>
                      <a:lnTo>
                        <a:pt x="265" y="64"/>
                      </a:lnTo>
                      <a:lnTo>
                        <a:pt x="260" y="68"/>
                      </a:lnTo>
                      <a:lnTo>
                        <a:pt x="257" y="69"/>
                      </a:lnTo>
                      <a:lnTo>
                        <a:pt x="250" y="71"/>
                      </a:lnTo>
                      <a:lnTo>
                        <a:pt x="244" y="72"/>
                      </a:lnTo>
                      <a:lnTo>
                        <a:pt x="236" y="73"/>
                      </a:lnTo>
                      <a:lnTo>
                        <a:pt x="228" y="72"/>
                      </a:lnTo>
                      <a:lnTo>
                        <a:pt x="218" y="72"/>
                      </a:lnTo>
                      <a:lnTo>
                        <a:pt x="208" y="70"/>
                      </a:lnTo>
                      <a:lnTo>
                        <a:pt x="125" y="56"/>
                      </a:lnTo>
                      <a:lnTo>
                        <a:pt x="136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3" name="Freeform 1317"/>
                <p:cNvSpPr>
                  <a:spLocks/>
                </p:cNvSpPr>
                <p:nvPr/>
              </p:nvSpPr>
              <p:spPr bwMode="auto">
                <a:xfrm>
                  <a:off x="3059" y="3605"/>
                  <a:ext cx="93" cy="112"/>
                </a:xfrm>
                <a:custGeom>
                  <a:avLst/>
                  <a:gdLst/>
                  <a:ahLst/>
                  <a:cxnLst>
                    <a:cxn ang="0">
                      <a:pos x="0" y="433"/>
                    </a:cxn>
                    <a:cxn ang="0">
                      <a:pos x="73" y="0"/>
                    </a:cxn>
                    <a:cxn ang="0">
                      <a:pos x="268" y="36"/>
                    </a:cxn>
                    <a:cxn ang="0">
                      <a:pos x="282" y="39"/>
                    </a:cxn>
                    <a:cxn ang="0">
                      <a:pos x="295" y="44"/>
                    </a:cxn>
                    <a:cxn ang="0">
                      <a:pos x="308" y="49"/>
                    </a:cxn>
                    <a:cxn ang="0">
                      <a:pos x="320" y="56"/>
                    </a:cxn>
                    <a:cxn ang="0">
                      <a:pos x="330" y="64"/>
                    </a:cxn>
                    <a:cxn ang="0">
                      <a:pos x="339" y="71"/>
                    </a:cxn>
                    <a:cxn ang="0">
                      <a:pos x="347" y="81"/>
                    </a:cxn>
                    <a:cxn ang="0">
                      <a:pos x="355" y="91"/>
                    </a:cxn>
                    <a:cxn ang="0">
                      <a:pos x="366" y="115"/>
                    </a:cxn>
                    <a:cxn ang="0">
                      <a:pos x="373" y="140"/>
                    </a:cxn>
                    <a:cxn ang="0">
                      <a:pos x="375" y="166"/>
                    </a:cxn>
                    <a:cxn ang="0">
                      <a:pos x="373" y="196"/>
                    </a:cxn>
                    <a:cxn ang="0">
                      <a:pos x="369" y="210"/>
                    </a:cxn>
                    <a:cxn ang="0">
                      <a:pos x="364" y="225"/>
                    </a:cxn>
                    <a:cxn ang="0">
                      <a:pos x="360" y="239"/>
                    </a:cxn>
                    <a:cxn ang="0">
                      <a:pos x="355" y="250"/>
                    </a:cxn>
                    <a:cxn ang="0">
                      <a:pos x="347" y="261"/>
                    </a:cxn>
                    <a:cxn ang="0">
                      <a:pos x="340" y="272"/>
                    </a:cxn>
                    <a:cxn ang="0">
                      <a:pos x="332" y="282"/>
                    </a:cxn>
                    <a:cxn ang="0">
                      <a:pos x="323" y="290"/>
                    </a:cxn>
                    <a:cxn ang="0">
                      <a:pos x="312" y="297"/>
                    </a:cxn>
                    <a:cxn ang="0">
                      <a:pos x="302" y="303"/>
                    </a:cxn>
                    <a:cxn ang="0">
                      <a:pos x="290" y="309"/>
                    </a:cxn>
                    <a:cxn ang="0">
                      <a:pos x="277" y="311"/>
                    </a:cxn>
                    <a:cxn ang="0">
                      <a:pos x="264" y="314"/>
                    </a:cxn>
                    <a:cxn ang="0">
                      <a:pos x="248" y="315"/>
                    </a:cxn>
                    <a:cxn ang="0">
                      <a:pos x="231" y="314"/>
                    </a:cxn>
                    <a:cxn ang="0">
                      <a:pos x="215" y="311"/>
                    </a:cxn>
                    <a:cxn ang="0">
                      <a:pos x="113" y="292"/>
                    </a:cxn>
                    <a:cxn ang="0">
                      <a:pos x="86" y="448"/>
                    </a:cxn>
                    <a:cxn ang="0">
                      <a:pos x="0" y="433"/>
                    </a:cxn>
                  </a:cxnLst>
                  <a:rect l="0" t="0" r="r" b="b"/>
                  <a:pathLst>
                    <a:path w="375" h="448">
                      <a:moveTo>
                        <a:pt x="0" y="433"/>
                      </a:moveTo>
                      <a:lnTo>
                        <a:pt x="73" y="0"/>
                      </a:lnTo>
                      <a:lnTo>
                        <a:pt x="268" y="36"/>
                      </a:lnTo>
                      <a:lnTo>
                        <a:pt x="282" y="39"/>
                      </a:lnTo>
                      <a:lnTo>
                        <a:pt x="295" y="44"/>
                      </a:lnTo>
                      <a:lnTo>
                        <a:pt x="308" y="49"/>
                      </a:lnTo>
                      <a:lnTo>
                        <a:pt x="320" y="56"/>
                      </a:lnTo>
                      <a:lnTo>
                        <a:pt x="330" y="64"/>
                      </a:lnTo>
                      <a:lnTo>
                        <a:pt x="339" y="71"/>
                      </a:lnTo>
                      <a:lnTo>
                        <a:pt x="347" y="81"/>
                      </a:lnTo>
                      <a:lnTo>
                        <a:pt x="355" y="91"/>
                      </a:lnTo>
                      <a:lnTo>
                        <a:pt x="366" y="115"/>
                      </a:lnTo>
                      <a:lnTo>
                        <a:pt x="373" y="140"/>
                      </a:lnTo>
                      <a:lnTo>
                        <a:pt x="375" y="166"/>
                      </a:lnTo>
                      <a:lnTo>
                        <a:pt x="373" y="196"/>
                      </a:lnTo>
                      <a:lnTo>
                        <a:pt x="369" y="210"/>
                      </a:lnTo>
                      <a:lnTo>
                        <a:pt x="364" y="225"/>
                      </a:lnTo>
                      <a:lnTo>
                        <a:pt x="360" y="239"/>
                      </a:lnTo>
                      <a:lnTo>
                        <a:pt x="355" y="250"/>
                      </a:lnTo>
                      <a:lnTo>
                        <a:pt x="347" y="261"/>
                      </a:lnTo>
                      <a:lnTo>
                        <a:pt x="340" y="272"/>
                      </a:lnTo>
                      <a:lnTo>
                        <a:pt x="332" y="282"/>
                      </a:lnTo>
                      <a:lnTo>
                        <a:pt x="323" y="290"/>
                      </a:lnTo>
                      <a:lnTo>
                        <a:pt x="312" y="297"/>
                      </a:lnTo>
                      <a:lnTo>
                        <a:pt x="302" y="303"/>
                      </a:lnTo>
                      <a:lnTo>
                        <a:pt x="290" y="309"/>
                      </a:lnTo>
                      <a:lnTo>
                        <a:pt x="277" y="311"/>
                      </a:lnTo>
                      <a:lnTo>
                        <a:pt x="264" y="314"/>
                      </a:lnTo>
                      <a:lnTo>
                        <a:pt x="248" y="315"/>
                      </a:lnTo>
                      <a:lnTo>
                        <a:pt x="231" y="314"/>
                      </a:lnTo>
                      <a:lnTo>
                        <a:pt x="215" y="311"/>
                      </a:lnTo>
                      <a:lnTo>
                        <a:pt x="113" y="292"/>
                      </a:lnTo>
                      <a:lnTo>
                        <a:pt x="86" y="448"/>
                      </a:lnTo>
                      <a:lnTo>
                        <a:pt x="0" y="433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4" name="Freeform 1318"/>
                <p:cNvSpPr>
                  <a:spLocks/>
                </p:cNvSpPr>
                <p:nvPr/>
              </p:nvSpPr>
              <p:spPr bwMode="auto">
                <a:xfrm>
                  <a:off x="3090" y="3627"/>
                  <a:ext cx="40" cy="37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83" y="143"/>
                    </a:cxn>
                    <a:cxn ang="0">
                      <a:pos x="93" y="145"/>
                    </a:cxn>
                    <a:cxn ang="0">
                      <a:pos x="103" y="145"/>
                    </a:cxn>
                    <a:cxn ang="0">
                      <a:pos x="111" y="146"/>
                    </a:cxn>
                    <a:cxn ang="0">
                      <a:pos x="119" y="145"/>
                    </a:cxn>
                    <a:cxn ang="0">
                      <a:pos x="125" y="144"/>
                    </a:cxn>
                    <a:cxn ang="0">
                      <a:pos x="132" y="142"/>
                    </a:cxn>
                    <a:cxn ang="0">
                      <a:pos x="135" y="141"/>
                    </a:cxn>
                    <a:cxn ang="0">
                      <a:pos x="140" y="137"/>
                    </a:cxn>
                    <a:cxn ang="0">
                      <a:pos x="145" y="129"/>
                    </a:cxn>
                    <a:cxn ang="0">
                      <a:pos x="152" y="119"/>
                    </a:cxn>
                    <a:cxn ang="0">
                      <a:pos x="156" y="107"/>
                    </a:cxn>
                    <a:cxn ang="0">
                      <a:pos x="161" y="94"/>
                    </a:cxn>
                    <a:cxn ang="0">
                      <a:pos x="162" y="78"/>
                    </a:cxn>
                    <a:cxn ang="0">
                      <a:pos x="162" y="64"/>
                    </a:cxn>
                    <a:cxn ang="0">
                      <a:pos x="158" y="53"/>
                    </a:cxn>
                    <a:cxn ang="0">
                      <a:pos x="154" y="43"/>
                    </a:cxn>
                    <a:cxn ang="0">
                      <a:pos x="151" y="38"/>
                    </a:cxn>
                    <a:cxn ang="0">
                      <a:pos x="147" y="34"/>
                    </a:cxn>
                    <a:cxn ang="0">
                      <a:pos x="142" y="30"/>
                    </a:cxn>
                    <a:cxn ang="0">
                      <a:pos x="135" y="26"/>
                    </a:cxn>
                    <a:cxn ang="0">
                      <a:pos x="126" y="23"/>
                    </a:cxn>
                    <a:cxn ang="0">
                      <a:pos x="116" y="19"/>
                    </a:cxn>
                    <a:cxn ang="0">
                      <a:pos x="106" y="17"/>
                    </a:cxn>
                    <a:cxn ang="0">
                      <a:pos x="94" y="14"/>
                    </a:cxn>
                    <a:cxn ang="0">
                      <a:pos x="22" y="0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162" h="146">
                      <a:moveTo>
                        <a:pt x="0" y="129"/>
                      </a:moveTo>
                      <a:lnTo>
                        <a:pt x="83" y="143"/>
                      </a:lnTo>
                      <a:lnTo>
                        <a:pt x="93" y="145"/>
                      </a:lnTo>
                      <a:lnTo>
                        <a:pt x="103" y="145"/>
                      </a:lnTo>
                      <a:lnTo>
                        <a:pt x="111" y="146"/>
                      </a:lnTo>
                      <a:lnTo>
                        <a:pt x="119" y="145"/>
                      </a:lnTo>
                      <a:lnTo>
                        <a:pt x="125" y="144"/>
                      </a:lnTo>
                      <a:lnTo>
                        <a:pt x="132" y="142"/>
                      </a:lnTo>
                      <a:lnTo>
                        <a:pt x="135" y="141"/>
                      </a:lnTo>
                      <a:lnTo>
                        <a:pt x="140" y="137"/>
                      </a:lnTo>
                      <a:lnTo>
                        <a:pt x="145" y="129"/>
                      </a:lnTo>
                      <a:lnTo>
                        <a:pt x="152" y="119"/>
                      </a:lnTo>
                      <a:lnTo>
                        <a:pt x="156" y="107"/>
                      </a:lnTo>
                      <a:lnTo>
                        <a:pt x="161" y="94"/>
                      </a:lnTo>
                      <a:lnTo>
                        <a:pt x="162" y="78"/>
                      </a:lnTo>
                      <a:lnTo>
                        <a:pt x="162" y="64"/>
                      </a:lnTo>
                      <a:lnTo>
                        <a:pt x="158" y="53"/>
                      </a:lnTo>
                      <a:lnTo>
                        <a:pt x="154" y="43"/>
                      </a:lnTo>
                      <a:lnTo>
                        <a:pt x="151" y="38"/>
                      </a:lnTo>
                      <a:lnTo>
                        <a:pt x="147" y="34"/>
                      </a:lnTo>
                      <a:lnTo>
                        <a:pt x="142" y="30"/>
                      </a:lnTo>
                      <a:lnTo>
                        <a:pt x="135" y="26"/>
                      </a:lnTo>
                      <a:lnTo>
                        <a:pt x="126" y="23"/>
                      </a:lnTo>
                      <a:lnTo>
                        <a:pt x="116" y="19"/>
                      </a:lnTo>
                      <a:lnTo>
                        <a:pt x="106" y="17"/>
                      </a:lnTo>
                      <a:lnTo>
                        <a:pt x="94" y="14"/>
                      </a:lnTo>
                      <a:lnTo>
                        <a:pt x="22" y="0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5" name="Freeform 1319"/>
                <p:cNvSpPr>
                  <a:spLocks/>
                </p:cNvSpPr>
                <p:nvPr/>
              </p:nvSpPr>
              <p:spPr bwMode="auto">
                <a:xfrm>
                  <a:off x="3174" y="3619"/>
                  <a:ext cx="102" cy="57"/>
                </a:xfrm>
                <a:custGeom>
                  <a:avLst/>
                  <a:gdLst/>
                  <a:ahLst/>
                  <a:cxnLst>
                    <a:cxn ang="0">
                      <a:pos x="0" y="217"/>
                    </a:cxn>
                    <a:cxn ang="0">
                      <a:pos x="8" y="151"/>
                    </a:cxn>
                    <a:cxn ang="0">
                      <a:pos x="23" y="109"/>
                    </a:cxn>
                    <a:cxn ang="0">
                      <a:pos x="36" y="84"/>
                    </a:cxn>
                    <a:cxn ang="0">
                      <a:pos x="53" y="62"/>
                    </a:cxn>
                    <a:cxn ang="0">
                      <a:pos x="74" y="43"/>
                    </a:cxn>
                    <a:cxn ang="0">
                      <a:pos x="97" y="26"/>
                    </a:cxn>
                    <a:cxn ang="0">
                      <a:pos x="125" y="13"/>
                    </a:cxn>
                    <a:cxn ang="0">
                      <a:pos x="155" y="5"/>
                    </a:cxn>
                    <a:cxn ang="0">
                      <a:pos x="189" y="1"/>
                    </a:cxn>
                    <a:cxn ang="0">
                      <a:pos x="215" y="0"/>
                    </a:cxn>
                    <a:cxn ang="0">
                      <a:pos x="235" y="2"/>
                    </a:cxn>
                    <a:cxn ang="0">
                      <a:pos x="254" y="5"/>
                    </a:cxn>
                    <a:cxn ang="0">
                      <a:pos x="272" y="9"/>
                    </a:cxn>
                    <a:cxn ang="0">
                      <a:pos x="290" y="15"/>
                    </a:cxn>
                    <a:cxn ang="0">
                      <a:pos x="307" y="24"/>
                    </a:cxn>
                    <a:cxn ang="0">
                      <a:pos x="323" y="34"/>
                    </a:cxn>
                    <a:cxn ang="0">
                      <a:pos x="338" y="47"/>
                    </a:cxn>
                    <a:cxn ang="0">
                      <a:pos x="352" y="62"/>
                    </a:cxn>
                    <a:cxn ang="0">
                      <a:pos x="365" y="78"/>
                    </a:cxn>
                    <a:cxn ang="0">
                      <a:pos x="376" y="97"/>
                    </a:cxn>
                    <a:cxn ang="0">
                      <a:pos x="386" y="117"/>
                    </a:cxn>
                    <a:cxn ang="0">
                      <a:pos x="398" y="151"/>
                    </a:cxn>
                    <a:cxn ang="0">
                      <a:pos x="407" y="204"/>
                    </a:cxn>
                    <a:cxn ang="0">
                      <a:pos x="319" y="229"/>
                    </a:cxn>
                    <a:cxn ang="0">
                      <a:pos x="313" y="170"/>
                    </a:cxn>
                    <a:cxn ang="0">
                      <a:pos x="291" y="120"/>
                    </a:cxn>
                    <a:cxn ang="0">
                      <a:pos x="254" y="89"/>
                    </a:cxn>
                    <a:cxn ang="0">
                      <a:pos x="201" y="78"/>
                    </a:cxn>
                    <a:cxn ang="0">
                      <a:pos x="189" y="79"/>
                    </a:cxn>
                    <a:cxn ang="0">
                      <a:pos x="177" y="82"/>
                    </a:cxn>
                    <a:cxn ang="0">
                      <a:pos x="163" y="85"/>
                    </a:cxn>
                    <a:cxn ang="0">
                      <a:pos x="152" y="91"/>
                    </a:cxn>
                    <a:cxn ang="0">
                      <a:pos x="139" y="100"/>
                    </a:cxn>
                    <a:cxn ang="0">
                      <a:pos x="127" y="110"/>
                    </a:cxn>
                    <a:cxn ang="0">
                      <a:pos x="117" y="122"/>
                    </a:cxn>
                    <a:cxn ang="0">
                      <a:pos x="108" y="136"/>
                    </a:cxn>
                    <a:cxn ang="0">
                      <a:pos x="95" y="175"/>
                    </a:cxn>
                    <a:cxn ang="0">
                      <a:pos x="88" y="219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408" h="229">
                      <a:moveTo>
                        <a:pt x="0" y="229"/>
                      </a:moveTo>
                      <a:lnTo>
                        <a:pt x="0" y="217"/>
                      </a:lnTo>
                      <a:lnTo>
                        <a:pt x="3" y="183"/>
                      </a:lnTo>
                      <a:lnTo>
                        <a:pt x="8" y="151"/>
                      </a:lnTo>
                      <a:lnTo>
                        <a:pt x="17" y="122"/>
                      </a:lnTo>
                      <a:lnTo>
                        <a:pt x="23" y="109"/>
                      </a:lnTo>
                      <a:lnTo>
                        <a:pt x="29" y="97"/>
                      </a:lnTo>
                      <a:lnTo>
                        <a:pt x="36" y="84"/>
                      </a:lnTo>
                      <a:lnTo>
                        <a:pt x="44" y="72"/>
                      </a:lnTo>
                      <a:lnTo>
                        <a:pt x="53" y="62"/>
                      </a:lnTo>
                      <a:lnTo>
                        <a:pt x="62" y="51"/>
                      </a:lnTo>
                      <a:lnTo>
                        <a:pt x="74" y="43"/>
                      </a:lnTo>
                      <a:lnTo>
                        <a:pt x="84" y="33"/>
                      </a:lnTo>
                      <a:lnTo>
                        <a:pt x="97" y="26"/>
                      </a:lnTo>
                      <a:lnTo>
                        <a:pt x="110" y="20"/>
                      </a:lnTo>
                      <a:lnTo>
                        <a:pt x="125" y="13"/>
                      </a:lnTo>
                      <a:lnTo>
                        <a:pt x="140" y="8"/>
                      </a:lnTo>
                      <a:lnTo>
                        <a:pt x="155" y="5"/>
                      </a:lnTo>
                      <a:lnTo>
                        <a:pt x="171" y="2"/>
                      </a:lnTo>
                      <a:lnTo>
                        <a:pt x="189" y="1"/>
                      </a:lnTo>
                      <a:lnTo>
                        <a:pt x="206" y="0"/>
                      </a:lnTo>
                      <a:lnTo>
                        <a:pt x="215" y="0"/>
                      </a:lnTo>
                      <a:lnTo>
                        <a:pt x="225" y="1"/>
                      </a:lnTo>
                      <a:lnTo>
                        <a:pt x="235" y="2"/>
                      </a:lnTo>
                      <a:lnTo>
                        <a:pt x="244" y="3"/>
                      </a:lnTo>
                      <a:lnTo>
                        <a:pt x="254" y="5"/>
                      </a:lnTo>
                      <a:lnTo>
                        <a:pt x="263" y="8"/>
                      </a:lnTo>
                      <a:lnTo>
                        <a:pt x="272" y="9"/>
                      </a:lnTo>
                      <a:lnTo>
                        <a:pt x="280" y="13"/>
                      </a:lnTo>
                      <a:lnTo>
                        <a:pt x="290" y="15"/>
                      </a:lnTo>
                      <a:lnTo>
                        <a:pt x="299" y="20"/>
                      </a:lnTo>
                      <a:lnTo>
                        <a:pt x="307" y="24"/>
                      </a:lnTo>
                      <a:lnTo>
                        <a:pt x="315" y="29"/>
                      </a:lnTo>
                      <a:lnTo>
                        <a:pt x="323" y="34"/>
                      </a:lnTo>
                      <a:lnTo>
                        <a:pt x="331" y="41"/>
                      </a:lnTo>
                      <a:lnTo>
                        <a:pt x="338" y="47"/>
                      </a:lnTo>
                      <a:lnTo>
                        <a:pt x="347" y="53"/>
                      </a:lnTo>
                      <a:lnTo>
                        <a:pt x="352" y="62"/>
                      </a:lnTo>
                      <a:lnTo>
                        <a:pt x="359" y="68"/>
                      </a:lnTo>
                      <a:lnTo>
                        <a:pt x="365" y="78"/>
                      </a:lnTo>
                      <a:lnTo>
                        <a:pt x="371" y="85"/>
                      </a:lnTo>
                      <a:lnTo>
                        <a:pt x="376" y="97"/>
                      </a:lnTo>
                      <a:lnTo>
                        <a:pt x="381" y="106"/>
                      </a:lnTo>
                      <a:lnTo>
                        <a:pt x="386" y="117"/>
                      </a:lnTo>
                      <a:lnTo>
                        <a:pt x="391" y="128"/>
                      </a:lnTo>
                      <a:lnTo>
                        <a:pt x="398" y="151"/>
                      </a:lnTo>
                      <a:lnTo>
                        <a:pt x="405" y="176"/>
                      </a:lnTo>
                      <a:lnTo>
                        <a:pt x="407" y="204"/>
                      </a:lnTo>
                      <a:lnTo>
                        <a:pt x="408" y="229"/>
                      </a:lnTo>
                      <a:lnTo>
                        <a:pt x="319" y="229"/>
                      </a:lnTo>
                      <a:lnTo>
                        <a:pt x="318" y="202"/>
                      </a:lnTo>
                      <a:lnTo>
                        <a:pt x="313" y="170"/>
                      </a:lnTo>
                      <a:lnTo>
                        <a:pt x="304" y="142"/>
                      </a:lnTo>
                      <a:lnTo>
                        <a:pt x="291" y="120"/>
                      </a:lnTo>
                      <a:lnTo>
                        <a:pt x="275" y="102"/>
                      </a:lnTo>
                      <a:lnTo>
                        <a:pt x="254" y="89"/>
                      </a:lnTo>
                      <a:lnTo>
                        <a:pt x="229" y="82"/>
                      </a:lnTo>
                      <a:lnTo>
                        <a:pt x="201" y="78"/>
                      </a:lnTo>
                      <a:lnTo>
                        <a:pt x="195" y="78"/>
                      </a:lnTo>
                      <a:lnTo>
                        <a:pt x="189" y="79"/>
                      </a:lnTo>
                      <a:lnTo>
                        <a:pt x="183" y="81"/>
                      </a:lnTo>
                      <a:lnTo>
                        <a:pt x="177" y="82"/>
                      </a:lnTo>
                      <a:lnTo>
                        <a:pt x="170" y="84"/>
                      </a:lnTo>
                      <a:lnTo>
                        <a:pt x="163" y="85"/>
                      </a:lnTo>
                      <a:lnTo>
                        <a:pt x="157" y="88"/>
                      </a:lnTo>
                      <a:lnTo>
                        <a:pt x="152" y="91"/>
                      </a:lnTo>
                      <a:lnTo>
                        <a:pt x="146" y="96"/>
                      </a:lnTo>
                      <a:lnTo>
                        <a:pt x="139" y="100"/>
                      </a:lnTo>
                      <a:lnTo>
                        <a:pt x="133" y="104"/>
                      </a:lnTo>
                      <a:lnTo>
                        <a:pt x="127" y="110"/>
                      </a:lnTo>
                      <a:lnTo>
                        <a:pt x="121" y="115"/>
                      </a:lnTo>
                      <a:lnTo>
                        <a:pt x="117" y="122"/>
                      </a:lnTo>
                      <a:lnTo>
                        <a:pt x="111" y="129"/>
                      </a:lnTo>
                      <a:lnTo>
                        <a:pt x="108" y="136"/>
                      </a:lnTo>
                      <a:lnTo>
                        <a:pt x="99" y="154"/>
                      </a:lnTo>
                      <a:lnTo>
                        <a:pt x="95" y="175"/>
                      </a:lnTo>
                      <a:lnTo>
                        <a:pt x="90" y="196"/>
                      </a:lnTo>
                      <a:lnTo>
                        <a:pt x="88" y="219"/>
                      </a:lnTo>
                      <a:lnTo>
                        <a:pt x="88" y="229"/>
                      </a:lnTo>
                      <a:lnTo>
                        <a:pt x="0" y="2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6" name="Freeform 1320"/>
                <p:cNvSpPr>
                  <a:spLocks/>
                </p:cNvSpPr>
                <p:nvPr/>
              </p:nvSpPr>
              <p:spPr bwMode="auto">
                <a:xfrm>
                  <a:off x="3174" y="3676"/>
                  <a:ext cx="102" cy="58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8" y="80"/>
                    </a:cxn>
                    <a:cxn ang="0">
                      <a:pos x="26" y="132"/>
                    </a:cxn>
                    <a:cxn ang="0">
                      <a:pos x="40" y="154"/>
                    </a:cxn>
                    <a:cxn ang="0">
                      <a:pos x="58" y="173"/>
                    </a:cxn>
                    <a:cxn ang="0">
                      <a:pos x="76" y="190"/>
                    </a:cxn>
                    <a:cxn ang="0">
                      <a:pos x="97" y="206"/>
                    </a:cxn>
                    <a:cxn ang="0">
                      <a:pos x="120" y="217"/>
                    </a:cxn>
                    <a:cxn ang="0">
                      <a:pos x="147" y="224"/>
                    </a:cxn>
                    <a:cxn ang="0">
                      <a:pos x="174" y="230"/>
                    </a:cxn>
                    <a:cxn ang="0">
                      <a:pos x="203" y="231"/>
                    </a:cxn>
                    <a:cxn ang="0">
                      <a:pos x="232" y="230"/>
                    </a:cxn>
                    <a:cxn ang="0">
                      <a:pos x="261" y="224"/>
                    </a:cxn>
                    <a:cxn ang="0">
                      <a:pos x="287" y="217"/>
                    </a:cxn>
                    <a:cxn ang="0">
                      <a:pos x="312" y="206"/>
                    </a:cxn>
                    <a:cxn ang="0">
                      <a:pos x="334" y="190"/>
                    </a:cxn>
                    <a:cxn ang="0">
                      <a:pos x="352" y="171"/>
                    </a:cxn>
                    <a:cxn ang="0">
                      <a:pos x="370" y="150"/>
                    </a:cxn>
                    <a:cxn ang="0">
                      <a:pos x="384" y="125"/>
                    </a:cxn>
                    <a:cxn ang="0">
                      <a:pos x="402" y="70"/>
                    </a:cxn>
                    <a:cxn ang="0">
                      <a:pos x="408" y="5"/>
                    </a:cxn>
                    <a:cxn ang="0">
                      <a:pos x="319" y="0"/>
                    </a:cxn>
                    <a:cxn ang="0">
                      <a:pos x="319" y="26"/>
                    </a:cxn>
                    <a:cxn ang="0">
                      <a:pos x="313" y="61"/>
                    </a:cxn>
                    <a:cxn ang="0">
                      <a:pos x="305" y="86"/>
                    </a:cxn>
                    <a:cxn ang="0">
                      <a:pos x="298" y="100"/>
                    </a:cxn>
                    <a:cxn ang="0">
                      <a:pos x="289" y="116"/>
                    </a:cxn>
                    <a:cxn ang="0">
                      <a:pos x="276" y="127"/>
                    </a:cxn>
                    <a:cxn ang="0">
                      <a:pos x="263" y="138"/>
                    </a:cxn>
                    <a:cxn ang="0">
                      <a:pos x="247" y="145"/>
                    </a:cxn>
                    <a:cxn ang="0">
                      <a:pos x="232" y="150"/>
                    </a:cxn>
                    <a:cxn ang="0">
                      <a:pos x="213" y="154"/>
                    </a:cxn>
                    <a:cxn ang="0">
                      <a:pos x="195" y="154"/>
                    </a:cxn>
                    <a:cxn ang="0">
                      <a:pos x="174" y="150"/>
                    </a:cxn>
                    <a:cxn ang="0">
                      <a:pos x="156" y="143"/>
                    </a:cxn>
                    <a:cxn ang="0">
                      <a:pos x="141" y="135"/>
                    </a:cxn>
                    <a:cxn ang="0">
                      <a:pos x="128" y="124"/>
                    </a:cxn>
                    <a:cxn ang="0">
                      <a:pos x="117" y="111"/>
                    </a:cxn>
                    <a:cxn ang="0">
                      <a:pos x="108" y="95"/>
                    </a:cxn>
                    <a:cxn ang="0">
                      <a:pos x="99" y="77"/>
                    </a:cxn>
                    <a:cxn ang="0">
                      <a:pos x="94" y="50"/>
                    </a:cxn>
                    <a:cxn ang="0">
                      <a:pos x="88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231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" y="54"/>
                      </a:lnTo>
                      <a:lnTo>
                        <a:pt x="8" y="80"/>
                      </a:lnTo>
                      <a:lnTo>
                        <a:pt x="17" y="106"/>
                      </a:lnTo>
                      <a:lnTo>
                        <a:pt x="26" y="132"/>
                      </a:lnTo>
                      <a:lnTo>
                        <a:pt x="32" y="143"/>
                      </a:lnTo>
                      <a:lnTo>
                        <a:pt x="40" y="154"/>
                      </a:lnTo>
                      <a:lnTo>
                        <a:pt x="47" y="163"/>
                      </a:lnTo>
                      <a:lnTo>
                        <a:pt x="58" y="173"/>
                      </a:lnTo>
                      <a:lnTo>
                        <a:pt x="66" y="182"/>
                      </a:lnTo>
                      <a:lnTo>
                        <a:pt x="76" y="190"/>
                      </a:lnTo>
                      <a:lnTo>
                        <a:pt x="85" y="198"/>
                      </a:lnTo>
                      <a:lnTo>
                        <a:pt x="97" y="206"/>
                      </a:lnTo>
                      <a:lnTo>
                        <a:pt x="109" y="212"/>
                      </a:lnTo>
                      <a:lnTo>
                        <a:pt x="120" y="217"/>
                      </a:lnTo>
                      <a:lnTo>
                        <a:pt x="133" y="221"/>
                      </a:lnTo>
                      <a:lnTo>
                        <a:pt x="147" y="224"/>
                      </a:lnTo>
                      <a:lnTo>
                        <a:pt x="160" y="227"/>
                      </a:lnTo>
                      <a:lnTo>
                        <a:pt x="174" y="230"/>
                      </a:lnTo>
                      <a:lnTo>
                        <a:pt x="189" y="231"/>
                      </a:lnTo>
                      <a:lnTo>
                        <a:pt x="203" y="231"/>
                      </a:lnTo>
                      <a:lnTo>
                        <a:pt x="218" y="231"/>
                      </a:lnTo>
                      <a:lnTo>
                        <a:pt x="232" y="230"/>
                      </a:lnTo>
                      <a:lnTo>
                        <a:pt x="247" y="227"/>
                      </a:lnTo>
                      <a:lnTo>
                        <a:pt x="261" y="224"/>
                      </a:lnTo>
                      <a:lnTo>
                        <a:pt x="275" y="221"/>
                      </a:lnTo>
                      <a:lnTo>
                        <a:pt x="287" y="217"/>
                      </a:lnTo>
                      <a:lnTo>
                        <a:pt x="299" y="212"/>
                      </a:lnTo>
                      <a:lnTo>
                        <a:pt x="312" y="206"/>
                      </a:lnTo>
                      <a:lnTo>
                        <a:pt x="323" y="198"/>
                      </a:lnTo>
                      <a:lnTo>
                        <a:pt x="334" y="190"/>
                      </a:lnTo>
                      <a:lnTo>
                        <a:pt x="342" y="181"/>
                      </a:lnTo>
                      <a:lnTo>
                        <a:pt x="352" y="171"/>
                      </a:lnTo>
                      <a:lnTo>
                        <a:pt x="360" y="161"/>
                      </a:lnTo>
                      <a:lnTo>
                        <a:pt x="370" y="150"/>
                      </a:lnTo>
                      <a:lnTo>
                        <a:pt x="376" y="138"/>
                      </a:lnTo>
                      <a:lnTo>
                        <a:pt x="384" y="125"/>
                      </a:lnTo>
                      <a:lnTo>
                        <a:pt x="394" y="99"/>
                      </a:lnTo>
                      <a:lnTo>
                        <a:pt x="402" y="70"/>
                      </a:lnTo>
                      <a:lnTo>
                        <a:pt x="407" y="39"/>
                      </a:lnTo>
                      <a:lnTo>
                        <a:pt x="408" y="5"/>
                      </a:lnTo>
                      <a:lnTo>
                        <a:pt x="408" y="0"/>
                      </a:lnTo>
                      <a:lnTo>
                        <a:pt x="319" y="0"/>
                      </a:lnTo>
                      <a:lnTo>
                        <a:pt x="320" y="10"/>
                      </a:lnTo>
                      <a:lnTo>
                        <a:pt x="319" y="26"/>
                      </a:lnTo>
                      <a:lnTo>
                        <a:pt x="318" y="43"/>
                      </a:lnTo>
                      <a:lnTo>
                        <a:pt x="313" y="61"/>
                      </a:lnTo>
                      <a:lnTo>
                        <a:pt x="308" y="77"/>
                      </a:lnTo>
                      <a:lnTo>
                        <a:pt x="305" y="86"/>
                      </a:lnTo>
                      <a:lnTo>
                        <a:pt x="301" y="93"/>
                      </a:lnTo>
                      <a:lnTo>
                        <a:pt x="298" y="100"/>
                      </a:lnTo>
                      <a:lnTo>
                        <a:pt x="294" y="107"/>
                      </a:lnTo>
                      <a:lnTo>
                        <a:pt x="289" y="116"/>
                      </a:lnTo>
                      <a:lnTo>
                        <a:pt x="283" y="121"/>
                      </a:lnTo>
                      <a:lnTo>
                        <a:pt x="276" y="127"/>
                      </a:lnTo>
                      <a:lnTo>
                        <a:pt x="270" y="133"/>
                      </a:lnTo>
                      <a:lnTo>
                        <a:pt x="263" y="138"/>
                      </a:lnTo>
                      <a:lnTo>
                        <a:pt x="256" y="143"/>
                      </a:lnTo>
                      <a:lnTo>
                        <a:pt x="247" y="145"/>
                      </a:lnTo>
                      <a:lnTo>
                        <a:pt x="240" y="149"/>
                      </a:lnTo>
                      <a:lnTo>
                        <a:pt x="232" y="150"/>
                      </a:lnTo>
                      <a:lnTo>
                        <a:pt x="224" y="152"/>
                      </a:lnTo>
                      <a:lnTo>
                        <a:pt x="213" y="154"/>
                      </a:lnTo>
                      <a:lnTo>
                        <a:pt x="205" y="154"/>
                      </a:lnTo>
                      <a:lnTo>
                        <a:pt x="195" y="154"/>
                      </a:lnTo>
                      <a:lnTo>
                        <a:pt x="184" y="152"/>
                      </a:lnTo>
                      <a:lnTo>
                        <a:pt x="174" y="150"/>
                      </a:lnTo>
                      <a:lnTo>
                        <a:pt x="166" y="146"/>
                      </a:lnTo>
                      <a:lnTo>
                        <a:pt x="156" y="143"/>
                      </a:lnTo>
                      <a:lnTo>
                        <a:pt x="148" y="139"/>
                      </a:lnTo>
                      <a:lnTo>
                        <a:pt x="141" y="135"/>
                      </a:lnTo>
                      <a:lnTo>
                        <a:pt x="134" y="130"/>
                      </a:lnTo>
                      <a:lnTo>
                        <a:pt x="128" y="124"/>
                      </a:lnTo>
                      <a:lnTo>
                        <a:pt x="121" y="117"/>
                      </a:lnTo>
                      <a:lnTo>
                        <a:pt x="117" y="111"/>
                      </a:lnTo>
                      <a:lnTo>
                        <a:pt x="111" y="102"/>
                      </a:lnTo>
                      <a:lnTo>
                        <a:pt x="108" y="95"/>
                      </a:lnTo>
                      <a:lnTo>
                        <a:pt x="103" y="86"/>
                      </a:lnTo>
                      <a:lnTo>
                        <a:pt x="99" y="77"/>
                      </a:lnTo>
                      <a:lnTo>
                        <a:pt x="97" y="68"/>
                      </a:lnTo>
                      <a:lnTo>
                        <a:pt x="94" y="50"/>
                      </a:lnTo>
                      <a:lnTo>
                        <a:pt x="90" y="30"/>
                      </a:lnTo>
                      <a:lnTo>
                        <a:pt x="88" y="10"/>
                      </a:lnTo>
                      <a:lnTo>
                        <a:pt x="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7" name="Freeform 1321"/>
                <p:cNvSpPr>
                  <a:spLocks/>
                </p:cNvSpPr>
                <p:nvPr/>
              </p:nvSpPr>
              <p:spPr bwMode="auto">
                <a:xfrm>
                  <a:off x="3174" y="3619"/>
                  <a:ext cx="102" cy="115"/>
                </a:xfrm>
                <a:custGeom>
                  <a:avLst/>
                  <a:gdLst/>
                  <a:ahLst/>
                  <a:cxnLst>
                    <a:cxn ang="0">
                      <a:pos x="0" y="217"/>
                    </a:cxn>
                    <a:cxn ang="0">
                      <a:pos x="8" y="151"/>
                    </a:cxn>
                    <a:cxn ang="0">
                      <a:pos x="23" y="109"/>
                    </a:cxn>
                    <a:cxn ang="0">
                      <a:pos x="36" y="84"/>
                    </a:cxn>
                    <a:cxn ang="0">
                      <a:pos x="53" y="62"/>
                    </a:cxn>
                    <a:cxn ang="0">
                      <a:pos x="74" y="43"/>
                    </a:cxn>
                    <a:cxn ang="0">
                      <a:pos x="97" y="26"/>
                    </a:cxn>
                    <a:cxn ang="0">
                      <a:pos x="125" y="13"/>
                    </a:cxn>
                    <a:cxn ang="0">
                      <a:pos x="155" y="5"/>
                    </a:cxn>
                    <a:cxn ang="0">
                      <a:pos x="189" y="1"/>
                    </a:cxn>
                    <a:cxn ang="0">
                      <a:pos x="215" y="0"/>
                    </a:cxn>
                    <a:cxn ang="0">
                      <a:pos x="235" y="2"/>
                    </a:cxn>
                    <a:cxn ang="0">
                      <a:pos x="254" y="5"/>
                    </a:cxn>
                    <a:cxn ang="0">
                      <a:pos x="272" y="9"/>
                    </a:cxn>
                    <a:cxn ang="0">
                      <a:pos x="290" y="15"/>
                    </a:cxn>
                    <a:cxn ang="0">
                      <a:pos x="307" y="24"/>
                    </a:cxn>
                    <a:cxn ang="0">
                      <a:pos x="323" y="34"/>
                    </a:cxn>
                    <a:cxn ang="0">
                      <a:pos x="338" y="47"/>
                    </a:cxn>
                    <a:cxn ang="0">
                      <a:pos x="352" y="62"/>
                    </a:cxn>
                    <a:cxn ang="0">
                      <a:pos x="365" y="78"/>
                    </a:cxn>
                    <a:cxn ang="0">
                      <a:pos x="376" y="97"/>
                    </a:cxn>
                    <a:cxn ang="0">
                      <a:pos x="386" y="117"/>
                    </a:cxn>
                    <a:cxn ang="0">
                      <a:pos x="398" y="151"/>
                    </a:cxn>
                    <a:cxn ang="0">
                      <a:pos x="407" y="204"/>
                    </a:cxn>
                    <a:cxn ang="0">
                      <a:pos x="407" y="268"/>
                    </a:cxn>
                    <a:cxn ang="0">
                      <a:pos x="394" y="328"/>
                    </a:cxn>
                    <a:cxn ang="0">
                      <a:pos x="376" y="367"/>
                    </a:cxn>
                    <a:cxn ang="0">
                      <a:pos x="360" y="390"/>
                    </a:cxn>
                    <a:cxn ang="0">
                      <a:pos x="342" y="410"/>
                    </a:cxn>
                    <a:cxn ang="0">
                      <a:pos x="323" y="427"/>
                    </a:cxn>
                    <a:cxn ang="0">
                      <a:pos x="299" y="441"/>
                    </a:cxn>
                    <a:cxn ang="0">
                      <a:pos x="275" y="450"/>
                    </a:cxn>
                    <a:cxn ang="0">
                      <a:pos x="247" y="456"/>
                    </a:cxn>
                    <a:cxn ang="0">
                      <a:pos x="218" y="460"/>
                    </a:cxn>
                    <a:cxn ang="0">
                      <a:pos x="189" y="460"/>
                    </a:cxn>
                    <a:cxn ang="0">
                      <a:pos x="160" y="456"/>
                    </a:cxn>
                    <a:cxn ang="0">
                      <a:pos x="133" y="450"/>
                    </a:cxn>
                    <a:cxn ang="0">
                      <a:pos x="109" y="441"/>
                    </a:cxn>
                    <a:cxn ang="0">
                      <a:pos x="85" y="427"/>
                    </a:cxn>
                    <a:cxn ang="0">
                      <a:pos x="66" y="411"/>
                    </a:cxn>
                    <a:cxn ang="0">
                      <a:pos x="47" y="392"/>
                    </a:cxn>
                    <a:cxn ang="0">
                      <a:pos x="32" y="372"/>
                    </a:cxn>
                    <a:cxn ang="0">
                      <a:pos x="17" y="335"/>
                    </a:cxn>
                    <a:cxn ang="0">
                      <a:pos x="2" y="283"/>
                    </a:cxn>
                  </a:cxnLst>
                  <a:rect l="0" t="0" r="r" b="b"/>
                  <a:pathLst>
                    <a:path w="408" h="460">
                      <a:moveTo>
                        <a:pt x="0" y="254"/>
                      </a:moveTo>
                      <a:lnTo>
                        <a:pt x="0" y="217"/>
                      </a:lnTo>
                      <a:lnTo>
                        <a:pt x="3" y="183"/>
                      </a:lnTo>
                      <a:lnTo>
                        <a:pt x="8" y="151"/>
                      </a:lnTo>
                      <a:lnTo>
                        <a:pt x="17" y="122"/>
                      </a:lnTo>
                      <a:lnTo>
                        <a:pt x="23" y="109"/>
                      </a:lnTo>
                      <a:lnTo>
                        <a:pt x="29" y="97"/>
                      </a:lnTo>
                      <a:lnTo>
                        <a:pt x="36" y="84"/>
                      </a:lnTo>
                      <a:lnTo>
                        <a:pt x="44" y="72"/>
                      </a:lnTo>
                      <a:lnTo>
                        <a:pt x="53" y="62"/>
                      </a:lnTo>
                      <a:lnTo>
                        <a:pt x="62" y="51"/>
                      </a:lnTo>
                      <a:lnTo>
                        <a:pt x="74" y="43"/>
                      </a:lnTo>
                      <a:lnTo>
                        <a:pt x="84" y="33"/>
                      </a:lnTo>
                      <a:lnTo>
                        <a:pt x="97" y="26"/>
                      </a:lnTo>
                      <a:lnTo>
                        <a:pt x="110" y="20"/>
                      </a:lnTo>
                      <a:lnTo>
                        <a:pt x="125" y="13"/>
                      </a:lnTo>
                      <a:lnTo>
                        <a:pt x="140" y="8"/>
                      </a:lnTo>
                      <a:lnTo>
                        <a:pt x="155" y="5"/>
                      </a:lnTo>
                      <a:lnTo>
                        <a:pt x="171" y="2"/>
                      </a:lnTo>
                      <a:lnTo>
                        <a:pt x="189" y="1"/>
                      </a:lnTo>
                      <a:lnTo>
                        <a:pt x="206" y="0"/>
                      </a:lnTo>
                      <a:lnTo>
                        <a:pt x="215" y="0"/>
                      </a:lnTo>
                      <a:lnTo>
                        <a:pt x="225" y="1"/>
                      </a:lnTo>
                      <a:lnTo>
                        <a:pt x="235" y="2"/>
                      </a:lnTo>
                      <a:lnTo>
                        <a:pt x="244" y="3"/>
                      </a:lnTo>
                      <a:lnTo>
                        <a:pt x="254" y="5"/>
                      </a:lnTo>
                      <a:lnTo>
                        <a:pt x="263" y="8"/>
                      </a:lnTo>
                      <a:lnTo>
                        <a:pt x="272" y="9"/>
                      </a:lnTo>
                      <a:lnTo>
                        <a:pt x="280" y="13"/>
                      </a:lnTo>
                      <a:lnTo>
                        <a:pt x="290" y="15"/>
                      </a:lnTo>
                      <a:lnTo>
                        <a:pt x="299" y="20"/>
                      </a:lnTo>
                      <a:lnTo>
                        <a:pt x="307" y="24"/>
                      </a:lnTo>
                      <a:lnTo>
                        <a:pt x="315" y="29"/>
                      </a:lnTo>
                      <a:lnTo>
                        <a:pt x="323" y="34"/>
                      </a:lnTo>
                      <a:lnTo>
                        <a:pt x="331" y="41"/>
                      </a:lnTo>
                      <a:lnTo>
                        <a:pt x="338" y="47"/>
                      </a:lnTo>
                      <a:lnTo>
                        <a:pt x="347" y="53"/>
                      </a:lnTo>
                      <a:lnTo>
                        <a:pt x="352" y="62"/>
                      </a:lnTo>
                      <a:lnTo>
                        <a:pt x="359" y="68"/>
                      </a:lnTo>
                      <a:lnTo>
                        <a:pt x="365" y="78"/>
                      </a:lnTo>
                      <a:lnTo>
                        <a:pt x="371" y="85"/>
                      </a:lnTo>
                      <a:lnTo>
                        <a:pt x="376" y="97"/>
                      </a:lnTo>
                      <a:lnTo>
                        <a:pt x="381" y="106"/>
                      </a:lnTo>
                      <a:lnTo>
                        <a:pt x="386" y="117"/>
                      </a:lnTo>
                      <a:lnTo>
                        <a:pt x="391" y="128"/>
                      </a:lnTo>
                      <a:lnTo>
                        <a:pt x="398" y="151"/>
                      </a:lnTo>
                      <a:lnTo>
                        <a:pt x="405" y="176"/>
                      </a:lnTo>
                      <a:lnTo>
                        <a:pt x="407" y="204"/>
                      </a:lnTo>
                      <a:lnTo>
                        <a:pt x="408" y="234"/>
                      </a:lnTo>
                      <a:lnTo>
                        <a:pt x="407" y="268"/>
                      </a:lnTo>
                      <a:lnTo>
                        <a:pt x="402" y="299"/>
                      </a:lnTo>
                      <a:lnTo>
                        <a:pt x="394" y="328"/>
                      </a:lnTo>
                      <a:lnTo>
                        <a:pt x="384" y="354"/>
                      </a:lnTo>
                      <a:lnTo>
                        <a:pt x="376" y="367"/>
                      </a:lnTo>
                      <a:lnTo>
                        <a:pt x="370" y="379"/>
                      </a:lnTo>
                      <a:lnTo>
                        <a:pt x="360" y="390"/>
                      </a:lnTo>
                      <a:lnTo>
                        <a:pt x="352" y="400"/>
                      </a:lnTo>
                      <a:lnTo>
                        <a:pt x="342" y="410"/>
                      </a:lnTo>
                      <a:lnTo>
                        <a:pt x="334" y="419"/>
                      </a:lnTo>
                      <a:lnTo>
                        <a:pt x="323" y="427"/>
                      </a:lnTo>
                      <a:lnTo>
                        <a:pt x="312" y="435"/>
                      </a:lnTo>
                      <a:lnTo>
                        <a:pt x="299" y="441"/>
                      </a:lnTo>
                      <a:lnTo>
                        <a:pt x="287" y="446"/>
                      </a:lnTo>
                      <a:lnTo>
                        <a:pt x="275" y="450"/>
                      </a:lnTo>
                      <a:lnTo>
                        <a:pt x="261" y="453"/>
                      </a:lnTo>
                      <a:lnTo>
                        <a:pt x="247" y="456"/>
                      </a:lnTo>
                      <a:lnTo>
                        <a:pt x="232" y="459"/>
                      </a:lnTo>
                      <a:lnTo>
                        <a:pt x="218" y="460"/>
                      </a:lnTo>
                      <a:lnTo>
                        <a:pt x="203" y="460"/>
                      </a:lnTo>
                      <a:lnTo>
                        <a:pt x="189" y="460"/>
                      </a:lnTo>
                      <a:lnTo>
                        <a:pt x="174" y="459"/>
                      </a:lnTo>
                      <a:lnTo>
                        <a:pt x="160" y="456"/>
                      </a:lnTo>
                      <a:lnTo>
                        <a:pt x="147" y="453"/>
                      </a:lnTo>
                      <a:lnTo>
                        <a:pt x="133" y="450"/>
                      </a:lnTo>
                      <a:lnTo>
                        <a:pt x="120" y="446"/>
                      </a:lnTo>
                      <a:lnTo>
                        <a:pt x="109" y="441"/>
                      </a:lnTo>
                      <a:lnTo>
                        <a:pt x="97" y="435"/>
                      </a:lnTo>
                      <a:lnTo>
                        <a:pt x="85" y="427"/>
                      </a:lnTo>
                      <a:lnTo>
                        <a:pt x="76" y="419"/>
                      </a:lnTo>
                      <a:lnTo>
                        <a:pt x="66" y="411"/>
                      </a:lnTo>
                      <a:lnTo>
                        <a:pt x="58" y="402"/>
                      </a:lnTo>
                      <a:lnTo>
                        <a:pt x="47" y="392"/>
                      </a:lnTo>
                      <a:lnTo>
                        <a:pt x="40" y="383"/>
                      </a:lnTo>
                      <a:lnTo>
                        <a:pt x="32" y="372"/>
                      </a:lnTo>
                      <a:lnTo>
                        <a:pt x="26" y="361"/>
                      </a:lnTo>
                      <a:lnTo>
                        <a:pt x="17" y="335"/>
                      </a:lnTo>
                      <a:lnTo>
                        <a:pt x="8" y="309"/>
                      </a:lnTo>
                      <a:lnTo>
                        <a:pt x="2" y="283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8" name="Freeform 1322"/>
                <p:cNvSpPr>
                  <a:spLocks/>
                </p:cNvSpPr>
                <p:nvPr/>
              </p:nvSpPr>
              <p:spPr bwMode="auto">
                <a:xfrm>
                  <a:off x="3196" y="3638"/>
                  <a:ext cx="58" cy="76"/>
                </a:xfrm>
                <a:custGeom>
                  <a:avLst/>
                  <a:gdLst/>
                  <a:ahLst/>
                  <a:cxnLst>
                    <a:cxn ang="0">
                      <a:pos x="0" y="161"/>
                    </a:cxn>
                    <a:cxn ang="0">
                      <a:pos x="6" y="201"/>
                    </a:cxn>
                    <a:cxn ang="0">
                      <a:pos x="11" y="228"/>
                    </a:cxn>
                    <a:cxn ang="0">
                      <a:pos x="20" y="246"/>
                    </a:cxn>
                    <a:cxn ang="0">
                      <a:pos x="29" y="262"/>
                    </a:cxn>
                    <a:cxn ang="0">
                      <a:pos x="40" y="275"/>
                    </a:cxn>
                    <a:cxn ang="0">
                      <a:pos x="53" y="286"/>
                    </a:cxn>
                    <a:cxn ang="0">
                      <a:pos x="68" y="294"/>
                    </a:cxn>
                    <a:cxn ang="0">
                      <a:pos x="86" y="301"/>
                    </a:cxn>
                    <a:cxn ang="0">
                      <a:pos x="107" y="305"/>
                    </a:cxn>
                    <a:cxn ang="0">
                      <a:pos x="125" y="305"/>
                    </a:cxn>
                    <a:cxn ang="0">
                      <a:pos x="144" y="301"/>
                    </a:cxn>
                    <a:cxn ang="0">
                      <a:pos x="159" y="296"/>
                    </a:cxn>
                    <a:cxn ang="0">
                      <a:pos x="175" y="289"/>
                    </a:cxn>
                    <a:cxn ang="0">
                      <a:pos x="188" y="278"/>
                    </a:cxn>
                    <a:cxn ang="0">
                      <a:pos x="201" y="267"/>
                    </a:cxn>
                    <a:cxn ang="0">
                      <a:pos x="210" y="251"/>
                    </a:cxn>
                    <a:cxn ang="0">
                      <a:pos x="217" y="237"/>
                    </a:cxn>
                    <a:cxn ang="0">
                      <a:pos x="225" y="212"/>
                    </a:cxn>
                    <a:cxn ang="0">
                      <a:pos x="231" y="177"/>
                    </a:cxn>
                    <a:cxn ang="0">
                      <a:pos x="230" y="124"/>
                    </a:cxn>
                    <a:cxn ang="0">
                      <a:pos x="216" y="64"/>
                    </a:cxn>
                    <a:cxn ang="0">
                      <a:pos x="187" y="24"/>
                    </a:cxn>
                    <a:cxn ang="0">
                      <a:pos x="141" y="4"/>
                    </a:cxn>
                    <a:cxn ang="0">
                      <a:pos x="107" y="0"/>
                    </a:cxn>
                    <a:cxn ang="0">
                      <a:pos x="95" y="3"/>
                    </a:cxn>
                    <a:cxn ang="0">
                      <a:pos x="82" y="6"/>
                    </a:cxn>
                    <a:cxn ang="0">
                      <a:pos x="69" y="10"/>
                    </a:cxn>
                    <a:cxn ang="0">
                      <a:pos x="58" y="18"/>
                    </a:cxn>
                    <a:cxn ang="0">
                      <a:pos x="45" y="26"/>
                    </a:cxn>
                    <a:cxn ang="0">
                      <a:pos x="33" y="37"/>
                    </a:cxn>
                    <a:cxn ang="0">
                      <a:pos x="23" y="51"/>
                    </a:cxn>
                    <a:cxn ang="0">
                      <a:pos x="11" y="76"/>
                    </a:cxn>
                    <a:cxn ang="0">
                      <a:pos x="2" y="118"/>
                    </a:cxn>
                  </a:cxnLst>
                  <a:rect l="0" t="0" r="r" b="b"/>
                  <a:pathLst>
                    <a:path w="232" h="305">
                      <a:moveTo>
                        <a:pt x="0" y="141"/>
                      </a:moveTo>
                      <a:lnTo>
                        <a:pt x="0" y="161"/>
                      </a:lnTo>
                      <a:lnTo>
                        <a:pt x="2" y="181"/>
                      </a:lnTo>
                      <a:lnTo>
                        <a:pt x="6" y="201"/>
                      </a:lnTo>
                      <a:lnTo>
                        <a:pt x="9" y="219"/>
                      </a:lnTo>
                      <a:lnTo>
                        <a:pt x="11" y="228"/>
                      </a:lnTo>
                      <a:lnTo>
                        <a:pt x="15" y="237"/>
                      </a:lnTo>
                      <a:lnTo>
                        <a:pt x="20" y="246"/>
                      </a:lnTo>
                      <a:lnTo>
                        <a:pt x="23" y="253"/>
                      </a:lnTo>
                      <a:lnTo>
                        <a:pt x="29" y="262"/>
                      </a:lnTo>
                      <a:lnTo>
                        <a:pt x="33" y="268"/>
                      </a:lnTo>
                      <a:lnTo>
                        <a:pt x="40" y="275"/>
                      </a:lnTo>
                      <a:lnTo>
                        <a:pt x="46" y="281"/>
                      </a:lnTo>
                      <a:lnTo>
                        <a:pt x="53" y="286"/>
                      </a:lnTo>
                      <a:lnTo>
                        <a:pt x="60" y="290"/>
                      </a:lnTo>
                      <a:lnTo>
                        <a:pt x="68" y="294"/>
                      </a:lnTo>
                      <a:lnTo>
                        <a:pt x="78" y="297"/>
                      </a:lnTo>
                      <a:lnTo>
                        <a:pt x="86" y="301"/>
                      </a:lnTo>
                      <a:lnTo>
                        <a:pt x="96" y="303"/>
                      </a:lnTo>
                      <a:lnTo>
                        <a:pt x="107" y="305"/>
                      </a:lnTo>
                      <a:lnTo>
                        <a:pt x="117" y="305"/>
                      </a:lnTo>
                      <a:lnTo>
                        <a:pt x="125" y="305"/>
                      </a:lnTo>
                      <a:lnTo>
                        <a:pt x="136" y="303"/>
                      </a:lnTo>
                      <a:lnTo>
                        <a:pt x="144" y="301"/>
                      </a:lnTo>
                      <a:lnTo>
                        <a:pt x="152" y="300"/>
                      </a:lnTo>
                      <a:lnTo>
                        <a:pt x="159" y="296"/>
                      </a:lnTo>
                      <a:lnTo>
                        <a:pt x="168" y="294"/>
                      </a:lnTo>
                      <a:lnTo>
                        <a:pt x="175" y="289"/>
                      </a:lnTo>
                      <a:lnTo>
                        <a:pt x="182" y="284"/>
                      </a:lnTo>
                      <a:lnTo>
                        <a:pt x="188" y="278"/>
                      </a:lnTo>
                      <a:lnTo>
                        <a:pt x="195" y="272"/>
                      </a:lnTo>
                      <a:lnTo>
                        <a:pt x="201" y="267"/>
                      </a:lnTo>
                      <a:lnTo>
                        <a:pt x="206" y="258"/>
                      </a:lnTo>
                      <a:lnTo>
                        <a:pt x="210" y="251"/>
                      </a:lnTo>
                      <a:lnTo>
                        <a:pt x="213" y="244"/>
                      </a:lnTo>
                      <a:lnTo>
                        <a:pt x="217" y="237"/>
                      </a:lnTo>
                      <a:lnTo>
                        <a:pt x="220" y="228"/>
                      </a:lnTo>
                      <a:lnTo>
                        <a:pt x="225" y="212"/>
                      </a:lnTo>
                      <a:lnTo>
                        <a:pt x="230" y="194"/>
                      </a:lnTo>
                      <a:lnTo>
                        <a:pt x="231" y="177"/>
                      </a:lnTo>
                      <a:lnTo>
                        <a:pt x="232" y="161"/>
                      </a:lnTo>
                      <a:lnTo>
                        <a:pt x="230" y="124"/>
                      </a:lnTo>
                      <a:lnTo>
                        <a:pt x="225" y="92"/>
                      </a:lnTo>
                      <a:lnTo>
                        <a:pt x="216" y="64"/>
                      </a:lnTo>
                      <a:lnTo>
                        <a:pt x="203" y="42"/>
                      </a:lnTo>
                      <a:lnTo>
                        <a:pt x="187" y="24"/>
                      </a:lnTo>
                      <a:lnTo>
                        <a:pt x="166" y="11"/>
                      </a:lnTo>
                      <a:lnTo>
                        <a:pt x="141" y="4"/>
                      </a:lnTo>
                      <a:lnTo>
                        <a:pt x="113" y="0"/>
                      </a:lnTo>
                      <a:lnTo>
                        <a:pt x="107" y="0"/>
                      </a:lnTo>
                      <a:lnTo>
                        <a:pt x="101" y="1"/>
                      </a:lnTo>
                      <a:lnTo>
                        <a:pt x="95" y="3"/>
                      </a:lnTo>
                      <a:lnTo>
                        <a:pt x="89" y="4"/>
                      </a:lnTo>
                      <a:lnTo>
                        <a:pt x="82" y="6"/>
                      </a:lnTo>
                      <a:lnTo>
                        <a:pt x="75" y="7"/>
                      </a:lnTo>
                      <a:lnTo>
                        <a:pt x="69" y="10"/>
                      </a:lnTo>
                      <a:lnTo>
                        <a:pt x="64" y="13"/>
                      </a:lnTo>
                      <a:lnTo>
                        <a:pt x="58" y="18"/>
                      </a:lnTo>
                      <a:lnTo>
                        <a:pt x="51" y="22"/>
                      </a:lnTo>
                      <a:lnTo>
                        <a:pt x="45" y="26"/>
                      </a:lnTo>
                      <a:lnTo>
                        <a:pt x="39" y="32"/>
                      </a:lnTo>
                      <a:lnTo>
                        <a:pt x="33" y="37"/>
                      </a:lnTo>
                      <a:lnTo>
                        <a:pt x="29" y="44"/>
                      </a:lnTo>
                      <a:lnTo>
                        <a:pt x="23" y="51"/>
                      </a:lnTo>
                      <a:lnTo>
                        <a:pt x="20" y="58"/>
                      </a:lnTo>
                      <a:lnTo>
                        <a:pt x="11" y="76"/>
                      </a:lnTo>
                      <a:lnTo>
                        <a:pt x="7" y="97"/>
                      </a:lnTo>
                      <a:lnTo>
                        <a:pt x="2" y="118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299" name="Freeform 1323"/>
                <p:cNvSpPr>
                  <a:spLocks/>
                </p:cNvSpPr>
                <p:nvPr/>
              </p:nvSpPr>
              <p:spPr bwMode="auto">
                <a:xfrm>
                  <a:off x="3314" y="3622"/>
                  <a:ext cx="88" cy="34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216" y="0"/>
                    </a:cxn>
                    <a:cxn ang="0">
                      <a:pos x="232" y="1"/>
                    </a:cxn>
                    <a:cxn ang="0">
                      <a:pos x="246" y="2"/>
                    </a:cxn>
                    <a:cxn ang="0">
                      <a:pos x="260" y="6"/>
                    </a:cxn>
                    <a:cxn ang="0">
                      <a:pos x="273" y="10"/>
                    </a:cxn>
                    <a:cxn ang="0">
                      <a:pos x="285" y="15"/>
                    </a:cxn>
                    <a:cxn ang="0">
                      <a:pos x="297" y="20"/>
                    </a:cxn>
                    <a:cxn ang="0">
                      <a:pos x="306" y="29"/>
                    </a:cxn>
                    <a:cxn ang="0">
                      <a:pos x="314" y="37"/>
                    </a:cxn>
                    <a:cxn ang="0">
                      <a:pos x="323" y="46"/>
                    </a:cxn>
                    <a:cxn ang="0">
                      <a:pos x="331" y="56"/>
                    </a:cxn>
                    <a:cxn ang="0">
                      <a:pos x="337" y="67"/>
                    </a:cxn>
                    <a:cxn ang="0">
                      <a:pos x="341" y="78"/>
                    </a:cxn>
                    <a:cxn ang="0">
                      <a:pos x="345" y="90"/>
                    </a:cxn>
                    <a:cxn ang="0">
                      <a:pos x="349" y="101"/>
                    </a:cxn>
                    <a:cxn ang="0">
                      <a:pos x="350" y="113"/>
                    </a:cxn>
                    <a:cxn ang="0">
                      <a:pos x="352" y="126"/>
                    </a:cxn>
                    <a:cxn ang="0">
                      <a:pos x="350" y="136"/>
                    </a:cxn>
                    <a:cxn ang="0">
                      <a:pos x="263" y="136"/>
                    </a:cxn>
                    <a:cxn ang="0">
                      <a:pos x="263" y="134"/>
                    </a:cxn>
                    <a:cxn ang="0">
                      <a:pos x="262" y="122"/>
                    </a:cxn>
                    <a:cxn ang="0">
                      <a:pos x="260" y="112"/>
                    </a:cxn>
                    <a:cxn ang="0">
                      <a:pos x="255" y="101"/>
                    </a:cxn>
                    <a:cxn ang="0">
                      <a:pos x="250" y="93"/>
                    </a:cxn>
                    <a:cxn ang="0">
                      <a:pos x="246" y="89"/>
                    </a:cxn>
                    <a:cxn ang="0">
                      <a:pos x="241" y="86"/>
                    </a:cxn>
                    <a:cxn ang="0">
                      <a:pos x="236" y="83"/>
                    </a:cxn>
                    <a:cxn ang="0">
                      <a:pos x="231" y="80"/>
                    </a:cxn>
                    <a:cxn ang="0">
                      <a:pos x="225" y="78"/>
                    </a:cxn>
                    <a:cxn ang="0">
                      <a:pos x="217" y="77"/>
                    </a:cxn>
                    <a:cxn ang="0">
                      <a:pos x="210" y="76"/>
                    </a:cxn>
                    <a:cxn ang="0">
                      <a:pos x="202" y="76"/>
                    </a:cxn>
                    <a:cxn ang="0">
                      <a:pos x="87" y="76"/>
                    </a:cxn>
                    <a:cxn ang="0">
                      <a:pos x="87" y="136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352" h="136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216" y="0"/>
                      </a:lnTo>
                      <a:lnTo>
                        <a:pt x="232" y="1"/>
                      </a:lnTo>
                      <a:lnTo>
                        <a:pt x="246" y="2"/>
                      </a:lnTo>
                      <a:lnTo>
                        <a:pt x="260" y="6"/>
                      </a:lnTo>
                      <a:lnTo>
                        <a:pt x="273" y="10"/>
                      </a:lnTo>
                      <a:lnTo>
                        <a:pt x="285" y="15"/>
                      </a:lnTo>
                      <a:lnTo>
                        <a:pt x="297" y="20"/>
                      </a:lnTo>
                      <a:lnTo>
                        <a:pt x="306" y="29"/>
                      </a:lnTo>
                      <a:lnTo>
                        <a:pt x="314" y="37"/>
                      </a:lnTo>
                      <a:lnTo>
                        <a:pt x="323" y="46"/>
                      </a:lnTo>
                      <a:lnTo>
                        <a:pt x="331" y="56"/>
                      </a:lnTo>
                      <a:lnTo>
                        <a:pt x="337" y="67"/>
                      </a:lnTo>
                      <a:lnTo>
                        <a:pt x="341" y="78"/>
                      </a:lnTo>
                      <a:lnTo>
                        <a:pt x="345" y="90"/>
                      </a:lnTo>
                      <a:lnTo>
                        <a:pt x="349" y="101"/>
                      </a:lnTo>
                      <a:lnTo>
                        <a:pt x="350" y="113"/>
                      </a:lnTo>
                      <a:lnTo>
                        <a:pt x="352" y="126"/>
                      </a:lnTo>
                      <a:lnTo>
                        <a:pt x="350" y="136"/>
                      </a:lnTo>
                      <a:lnTo>
                        <a:pt x="263" y="136"/>
                      </a:lnTo>
                      <a:lnTo>
                        <a:pt x="263" y="134"/>
                      </a:lnTo>
                      <a:lnTo>
                        <a:pt x="262" y="122"/>
                      </a:lnTo>
                      <a:lnTo>
                        <a:pt x="260" y="112"/>
                      </a:lnTo>
                      <a:lnTo>
                        <a:pt x="255" y="101"/>
                      </a:lnTo>
                      <a:lnTo>
                        <a:pt x="250" y="93"/>
                      </a:lnTo>
                      <a:lnTo>
                        <a:pt x="246" y="89"/>
                      </a:lnTo>
                      <a:lnTo>
                        <a:pt x="241" y="86"/>
                      </a:lnTo>
                      <a:lnTo>
                        <a:pt x="236" y="83"/>
                      </a:lnTo>
                      <a:lnTo>
                        <a:pt x="231" y="80"/>
                      </a:lnTo>
                      <a:lnTo>
                        <a:pt x="225" y="78"/>
                      </a:lnTo>
                      <a:lnTo>
                        <a:pt x="217" y="77"/>
                      </a:lnTo>
                      <a:lnTo>
                        <a:pt x="210" y="76"/>
                      </a:lnTo>
                      <a:lnTo>
                        <a:pt x="202" y="76"/>
                      </a:lnTo>
                      <a:lnTo>
                        <a:pt x="87" y="76"/>
                      </a:lnTo>
                      <a:lnTo>
                        <a:pt x="87" y="13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0" name="Freeform 1324"/>
                <p:cNvSpPr>
                  <a:spLocks/>
                </p:cNvSpPr>
                <p:nvPr/>
              </p:nvSpPr>
              <p:spPr bwMode="auto">
                <a:xfrm>
                  <a:off x="3314" y="3656"/>
                  <a:ext cx="89" cy="76"/>
                </a:xfrm>
                <a:custGeom>
                  <a:avLst/>
                  <a:gdLst/>
                  <a:ahLst/>
                  <a:cxnLst>
                    <a:cxn ang="0">
                      <a:pos x="0" y="304"/>
                    </a:cxn>
                    <a:cxn ang="0">
                      <a:pos x="87" y="135"/>
                    </a:cxn>
                    <a:cxn ang="0">
                      <a:pos x="193" y="135"/>
                    </a:cxn>
                    <a:cxn ang="0">
                      <a:pos x="210" y="137"/>
                    </a:cxn>
                    <a:cxn ang="0">
                      <a:pos x="225" y="141"/>
                    </a:cxn>
                    <a:cxn ang="0">
                      <a:pos x="233" y="147"/>
                    </a:cxn>
                    <a:cxn ang="0">
                      <a:pos x="243" y="158"/>
                    </a:cxn>
                    <a:cxn ang="0">
                      <a:pos x="248" y="181"/>
                    </a:cxn>
                    <a:cxn ang="0">
                      <a:pos x="250" y="200"/>
                    </a:cxn>
                    <a:cxn ang="0">
                      <a:pos x="251" y="214"/>
                    </a:cxn>
                    <a:cxn ang="0">
                      <a:pos x="251" y="229"/>
                    </a:cxn>
                    <a:cxn ang="0">
                      <a:pos x="251" y="244"/>
                    </a:cxn>
                    <a:cxn ang="0">
                      <a:pos x="251" y="256"/>
                    </a:cxn>
                    <a:cxn ang="0">
                      <a:pos x="253" y="269"/>
                    </a:cxn>
                    <a:cxn ang="0">
                      <a:pos x="254" y="283"/>
                    </a:cxn>
                    <a:cxn ang="0">
                      <a:pos x="258" y="297"/>
                    </a:cxn>
                    <a:cxn ang="0">
                      <a:pos x="359" y="304"/>
                    </a:cxn>
                    <a:cxn ang="0">
                      <a:pos x="354" y="292"/>
                    </a:cxn>
                    <a:cxn ang="0">
                      <a:pos x="345" y="283"/>
                    </a:cxn>
                    <a:cxn ang="0">
                      <a:pos x="341" y="267"/>
                    </a:cxn>
                    <a:cxn ang="0">
                      <a:pos x="339" y="246"/>
                    </a:cxn>
                    <a:cxn ang="0">
                      <a:pos x="337" y="229"/>
                    </a:cxn>
                    <a:cxn ang="0">
                      <a:pos x="339" y="218"/>
                    </a:cxn>
                    <a:cxn ang="0">
                      <a:pos x="339" y="195"/>
                    </a:cxn>
                    <a:cxn ang="0">
                      <a:pos x="337" y="159"/>
                    </a:cxn>
                    <a:cxn ang="0">
                      <a:pos x="330" y="130"/>
                    </a:cxn>
                    <a:cxn ang="0">
                      <a:pos x="321" y="121"/>
                    </a:cxn>
                    <a:cxn ang="0">
                      <a:pos x="312" y="111"/>
                    </a:cxn>
                    <a:cxn ang="0">
                      <a:pos x="302" y="104"/>
                    </a:cxn>
                    <a:cxn ang="0">
                      <a:pos x="287" y="97"/>
                    </a:cxn>
                    <a:cxn ang="0">
                      <a:pos x="302" y="90"/>
                    </a:cxn>
                    <a:cxn ang="0">
                      <a:pos x="314" y="82"/>
                    </a:cxn>
                    <a:cxn ang="0">
                      <a:pos x="326" y="67"/>
                    </a:cxn>
                    <a:cxn ang="0">
                      <a:pos x="337" y="55"/>
                    </a:cxn>
                    <a:cxn ang="0">
                      <a:pos x="347" y="25"/>
                    </a:cxn>
                    <a:cxn ang="0">
                      <a:pos x="350" y="0"/>
                    </a:cxn>
                    <a:cxn ang="0">
                      <a:pos x="262" y="11"/>
                    </a:cxn>
                    <a:cxn ang="0">
                      <a:pos x="254" y="34"/>
                    </a:cxn>
                    <a:cxn ang="0">
                      <a:pos x="238" y="51"/>
                    </a:cxn>
                    <a:cxn ang="0">
                      <a:pos x="214" y="59"/>
                    </a:cxn>
                    <a:cxn ang="0">
                      <a:pos x="87" y="6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9" h="304">
                      <a:moveTo>
                        <a:pt x="0" y="0"/>
                      </a:moveTo>
                      <a:lnTo>
                        <a:pt x="0" y="304"/>
                      </a:lnTo>
                      <a:lnTo>
                        <a:pt x="87" y="304"/>
                      </a:lnTo>
                      <a:lnTo>
                        <a:pt x="87" y="135"/>
                      </a:lnTo>
                      <a:lnTo>
                        <a:pt x="182" y="135"/>
                      </a:lnTo>
                      <a:lnTo>
                        <a:pt x="193" y="135"/>
                      </a:lnTo>
                      <a:lnTo>
                        <a:pt x="202" y="136"/>
                      </a:lnTo>
                      <a:lnTo>
                        <a:pt x="210" y="137"/>
                      </a:lnTo>
                      <a:lnTo>
                        <a:pt x="218" y="140"/>
                      </a:lnTo>
                      <a:lnTo>
                        <a:pt x="225" y="141"/>
                      </a:lnTo>
                      <a:lnTo>
                        <a:pt x="230" y="143"/>
                      </a:lnTo>
                      <a:lnTo>
                        <a:pt x="233" y="147"/>
                      </a:lnTo>
                      <a:lnTo>
                        <a:pt x="237" y="149"/>
                      </a:lnTo>
                      <a:lnTo>
                        <a:pt x="243" y="158"/>
                      </a:lnTo>
                      <a:lnTo>
                        <a:pt x="246" y="167"/>
                      </a:lnTo>
                      <a:lnTo>
                        <a:pt x="248" y="181"/>
                      </a:lnTo>
                      <a:lnTo>
                        <a:pt x="250" y="196"/>
                      </a:lnTo>
                      <a:lnTo>
                        <a:pt x="250" y="200"/>
                      </a:lnTo>
                      <a:lnTo>
                        <a:pt x="250" y="206"/>
                      </a:lnTo>
                      <a:lnTo>
                        <a:pt x="251" y="214"/>
                      </a:lnTo>
                      <a:lnTo>
                        <a:pt x="251" y="222"/>
                      </a:lnTo>
                      <a:lnTo>
                        <a:pt x="251" y="229"/>
                      </a:lnTo>
                      <a:lnTo>
                        <a:pt x="251" y="237"/>
                      </a:lnTo>
                      <a:lnTo>
                        <a:pt x="251" y="244"/>
                      </a:lnTo>
                      <a:lnTo>
                        <a:pt x="251" y="250"/>
                      </a:lnTo>
                      <a:lnTo>
                        <a:pt x="251" y="256"/>
                      </a:lnTo>
                      <a:lnTo>
                        <a:pt x="252" y="263"/>
                      </a:lnTo>
                      <a:lnTo>
                        <a:pt x="253" y="269"/>
                      </a:lnTo>
                      <a:lnTo>
                        <a:pt x="253" y="275"/>
                      </a:lnTo>
                      <a:lnTo>
                        <a:pt x="254" y="283"/>
                      </a:lnTo>
                      <a:lnTo>
                        <a:pt x="255" y="288"/>
                      </a:lnTo>
                      <a:lnTo>
                        <a:pt x="258" y="297"/>
                      </a:lnTo>
                      <a:lnTo>
                        <a:pt x="260" y="304"/>
                      </a:lnTo>
                      <a:lnTo>
                        <a:pt x="359" y="304"/>
                      </a:lnTo>
                      <a:lnTo>
                        <a:pt x="359" y="293"/>
                      </a:lnTo>
                      <a:lnTo>
                        <a:pt x="354" y="292"/>
                      </a:lnTo>
                      <a:lnTo>
                        <a:pt x="349" y="287"/>
                      </a:lnTo>
                      <a:lnTo>
                        <a:pt x="345" y="283"/>
                      </a:lnTo>
                      <a:lnTo>
                        <a:pt x="343" y="275"/>
                      </a:lnTo>
                      <a:lnTo>
                        <a:pt x="341" y="267"/>
                      </a:lnTo>
                      <a:lnTo>
                        <a:pt x="339" y="256"/>
                      </a:lnTo>
                      <a:lnTo>
                        <a:pt x="339" y="246"/>
                      </a:lnTo>
                      <a:lnTo>
                        <a:pt x="337" y="233"/>
                      </a:lnTo>
                      <a:lnTo>
                        <a:pt x="337" y="229"/>
                      </a:lnTo>
                      <a:lnTo>
                        <a:pt x="339" y="224"/>
                      </a:lnTo>
                      <a:lnTo>
                        <a:pt x="339" y="218"/>
                      </a:lnTo>
                      <a:lnTo>
                        <a:pt x="339" y="214"/>
                      </a:lnTo>
                      <a:lnTo>
                        <a:pt x="339" y="195"/>
                      </a:lnTo>
                      <a:lnTo>
                        <a:pt x="339" y="176"/>
                      </a:lnTo>
                      <a:lnTo>
                        <a:pt x="337" y="159"/>
                      </a:lnTo>
                      <a:lnTo>
                        <a:pt x="334" y="143"/>
                      </a:lnTo>
                      <a:lnTo>
                        <a:pt x="330" y="130"/>
                      </a:lnTo>
                      <a:lnTo>
                        <a:pt x="326" y="126"/>
                      </a:lnTo>
                      <a:lnTo>
                        <a:pt x="321" y="121"/>
                      </a:lnTo>
                      <a:lnTo>
                        <a:pt x="318" y="116"/>
                      </a:lnTo>
                      <a:lnTo>
                        <a:pt x="312" y="111"/>
                      </a:lnTo>
                      <a:lnTo>
                        <a:pt x="308" y="108"/>
                      </a:lnTo>
                      <a:lnTo>
                        <a:pt x="302" y="104"/>
                      </a:lnTo>
                      <a:lnTo>
                        <a:pt x="295" y="101"/>
                      </a:lnTo>
                      <a:lnTo>
                        <a:pt x="287" y="97"/>
                      </a:lnTo>
                      <a:lnTo>
                        <a:pt x="295" y="95"/>
                      </a:lnTo>
                      <a:lnTo>
                        <a:pt x="302" y="90"/>
                      </a:lnTo>
                      <a:lnTo>
                        <a:pt x="309" y="86"/>
                      </a:lnTo>
                      <a:lnTo>
                        <a:pt x="314" y="82"/>
                      </a:lnTo>
                      <a:lnTo>
                        <a:pt x="320" y="74"/>
                      </a:lnTo>
                      <a:lnTo>
                        <a:pt x="326" y="67"/>
                      </a:lnTo>
                      <a:lnTo>
                        <a:pt x="332" y="63"/>
                      </a:lnTo>
                      <a:lnTo>
                        <a:pt x="337" y="55"/>
                      </a:lnTo>
                      <a:lnTo>
                        <a:pt x="343" y="41"/>
                      </a:lnTo>
                      <a:lnTo>
                        <a:pt x="347" y="25"/>
                      </a:lnTo>
                      <a:lnTo>
                        <a:pt x="350" y="9"/>
                      </a:lnTo>
                      <a:lnTo>
                        <a:pt x="350" y="0"/>
                      </a:lnTo>
                      <a:lnTo>
                        <a:pt x="263" y="0"/>
                      </a:lnTo>
                      <a:lnTo>
                        <a:pt x="262" y="11"/>
                      </a:lnTo>
                      <a:lnTo>
                        <a:pt x="260" y="25"/>
                      </a:lnTo>
                      <a:lnTo>
                        <a:pt x="254" y="34"/>
                      </a:lnTo>
                      <a:lnTo>
                        <a:pt x="247" y="44"/>
                      </a:lnTo>
                      <a:lnTo>
                        <a:pt x="238" y="51"/>
                      </a:lnTo>
                      <a:lnTo>
                        <a:pt x="226" y="55"/>
                      </a:lnTo>
                      <a:lnTo>
                        <a:pt x="214" y="59"/>
                      </a:lnTo>
                      <a:lnTo>
                        <a:pt x="198" y="60"/>
                      </a:lnTo>
                      <a:lnTo>
                        <a:pt x="87" y="60"/>
                      </a:lnTo>
                      <a:lnTo>
                        <a:pt x="8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1" name="Freeform 1325"/>
                <p:cNvSpPr>
                  <a:spLocks/>
                </p:cNvSpPr>
                <p:nvPr/>
              </p:nvSpPr>
              <p:spPr bwMode="auto">
                <a:xfrm>
                  <a:off x="3314" y="3622"/>
                  <a:ext cx="89" cy="1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"/>
                    </a:cxn>
                    <a:cxn ang="0">
                      <a:pos x="260" y="6"/>
                    </a:cxn>
                    <a:cxn ang="0">
                      <a:pos x="285" y="15"/>
                    </a:cxn>
                    <a:cxn ang="0">
                      <a:pos x="306" y="29"/>
                    </a:cxn>
                    <a:cxn ang="0">
                      <a:pos x="323" y="46"/>
                    </a:cxn>
                    <a:cxn ang="0">
                      <a:pos x="337" y="67"/>
                    </a:cxn>
                    <a:cxn ang="0">
                      <a:pos x="345" y="90"/>
                    </a:cxn>
                    <a:cxn ang="0">
                      <a:pos x="350" y="113"/>
                    </a:cxn>
                    <a:cxn ang="0">
                      <a:pos x="350" y="145"/>
                    </a:cxn>
                    <a:cxn ang="0">
                      <a:pos x="343" y="177"/>
                    </a:cxn>
                    <a:cxn ang="0">
                      <a:pos x="332" y="199"/>
                    </a:cxn>
                    <a:cxn ang="0">
                      <a:pos x="320" y="210"/>
                    </a:cxn>
                    <a:cxn ang="0">
                      <a:pos x="309" y="222"/>
                    </a:cxn>
                    <a:cxn ang="0">
                      <a:pos x="295" y="231"/>
                    </a:cxn>
                    <a:cxn ang="0">
                      <a:pos x="295" y="237"/>
                    </a:cxn>
                    <a:cxn ang="0">
                      <a:pos x="308" y="244"/>
                    </a:cxn>
                    <a:cxn ang="0">
                      <a:pos x="318" y="252"/>
                    </a:cxn>
                    <a:cxn ang="0">
                      <a:pos x="326" y="262"/>
                    </a:cxn>
                    <a:cxn ang="0">
                      <a:pos x="334" y="279"/>
                    </a:cxn>
                    <a:cxn ang="0">
                      <a:pos x="339" y="312"/>
                    </a:cxn>
                    <a:cxn ang="0">
                      <a:pos x="339" y="350"/>
                    </a:cxn>
                    <a:cxn ang="0">
                      <a:pos x="339" y="360"/>
                    </a:cxn>
                    <a:cxn ang="0">
                      <a:pos x="337" y="369"/>
                    </a:cxn>
                    <a:cxn ang="0">
                      <a:pos x="339" y="392"/>
                    </a:cxn>
                    <a:cxn ang="0">
                      <a:pos x="343" y="411"/>
                    </a:cxn>
                    <a:cxn ang="0">
                      <a:pos x="349" y="423"/>
                    </a:cxn>
                    <a:cxn ang="0">
                      <a:pos x="359" y="429"/>
                    </a:cxn>
                    <a:cxn ang="0">
                      <a:pos x="260" y="440"/>
                    </a:cxn>
                    <a:cxn ang="0">
                      <a:pos x="255" y="424"/>
                    </a:cxn>
                    <a:cxn ang="0">
                      <a:pos x="253" y="411"/>
                    </a:cxn>
                    <a:cxn ang="0">
                      <a:pos x="252" y="399"/>
                    </a:cxn>
                    <a:cxn ang="0">
                      <a:pos x="251" y="386"/>
                    </a:cxn>
                    <a:cxn ang="0">
                      <a:pos x="251" y="373"/>
                    </a:cxn>
                    <a:cxn ang="0">
                      <a:pos x="251" y="358"/>
                    </a:cxn>
                    <a:cxn ang="0">
                      <a:pos x="250" y="342"/>
                    </a:cxn>
                    <a:cxn ang="0">
                      <a:pos x="250" y="332"/>
                    </a:cxn>
                    <a:cxn ang="0">
                      <a:pos x="246" y="303"/>
                    </a:cxn>
                    <a:cxn ang="0">
                      <a:pos x="237" y="285"/>
                    </a:cxn>
                    <a:cxn ang="0">
                      <a:pos x="230" y="279"/>
                    </a:cxn>
                    <a:cxn ang="0">
                      <a:pos x="218" y="276"/>
                    </a:cxn>
                    <a:cxn ang="0">
                      <a:pos x="202" y="272"/>
                    </a:cxn>
                    <a:cxn ang="0">
                      <a:pos x="182" y="271"/>
                    </a:cxn>
                    <a:cxn ang="0">
                      <a:pos x="87" y="440"/>
                    </a:cxn>
                  </a:cxnLst>
                  <a:rect l="0" t="0" r="r" b="b"/>
                  <a:pathLst>
                    <a:path w="359" h="440">
                      <a:moveTo>
                        <a:pt x="0" y="440"/>
                      </a:moveTo>
                      <a:lnTo>
                        <a:pt x="0" y="0"/>
                      </a:lnTo>
                      <a:lnTo>
                        <a:pt x="216" y="0"/>
                      </a:lnTo>
                      <a:lnTo>
                        <a:pt x="232" y="1"/>
                      </a:lnTo>
                      <a:lnTo>
                        <a:pt x="246" y="2"/>
                      </a:lnTo>
                      <a:lnTo>
                        <a:pt x="260" y="6"/>
                      </a:lnTo>
                      <a:lnTo>
                        <a:pt x="273" y="10"/>
                      </a:lnTo>
                      <a:lnTo>
                        <a:pt x="285" y="15"/>
                      </a:lnTo>
                      <a:lnTo>
                        <a:pt x="297" y="20"/>
                      </a:lnTo>
                      <a:lnTo>
                        <a:pt x="306" y="29"/>
                      </a:lnTo>
                      <a:lnTo>
                        <a:pt x="314" y="37"/>
                      </a:lnTo>
                      <a:lnTo>
                        <a:pt x="323" y="46"/>
                      </a:lnTo>
                      <a:lnTo>
                        <a:pt x="331" y="56"/>
                      </a:lnTo>
                      <a:lnTo>
                        <a:pt x="337" y="67"/>
                      </a:lnTo>
                      <a:lnTo>
                        <a:pt x="341" y="78"/>
                      </a:lnTo>
                      <a:lnTo>
                        <a:pt x="345" y="90"/>
                      </a:lnTo>
                      <a:lnTo>
                        <a:pt x="349" y="101"/>
                      </a:lnTo>
                      <a:lnTo>
                        <a:pt x="350" y="113"/>
                      </a:lnTo>
                      <a:lnTo>
                        <a:pt x="352" y="126"/>
                      </a:lnTo>
                      <a:lnTo>
                        <a:pt x="350" y="145"/>
                      </a:lnTo>
                      <a:lnTo>
                        <a:pt x="347" y="161"/>
                      </a:lnTo>
                      <a:lnTo>
                        <a:pt x="343" y="177"/>
                      </a:lnTo>
                      <a:lnTo>
                        <a:pt x="337" y="191"/>
                      </a:lnTo>
                      <a:lnTo>
                        <a:pt x="332" y="199"/>
                      </a:lnTo>
                      <a:lnTo>
                        <a:pt x="326" y="203"/>
                      </a:lnTo>
                      <a:lnTo>
                        <a:pt x="320" y="210"/>
                      </a:lnTo>
                      <a:lnTo>
                        <a:pt x="314" y="218"/>
                      </a:lnTo>
                      <a:lnTo>
                        <a:pt x="309" y="222"/>
                      </a:lnTo>
                      <a:lnTo>
                        <a:pt x="302" y="226"/>
                      </a:lnTo>
                      <a:lnTo>
                        <a:pt x="295" y="231"/>
                      </a:lnTo>
                      <a:lnTo>
                        <a:pt x="287" y="233"/>
                      </a:lnTo>
                      <a:lnTo>
                        <a:pt x="295" y="237"/>
                      </a:lnTo>
                      <a:lnTo>
                        <a:pt x="302" y="240"/>
                      </a:lnTo>
                      <a:lnTo>
                        <a:pt x="308" y="244"/>
                      </a:lnTo>
                      <a:lnTo>
                        <a:pt x="312" y="247"/>
                      </a:lnTo>
                      <a:lnTo>
                        <a:pt x="318" y="252"/>
                      </a:lnTo>
                      <a:lnTo>
                        <a:pt x="321" y="257"/>
                      </a:lnTo>
                      <a:lnTo>
                        <a:pt x="326" y="262"/>
                      </a:lnTo>
                      <a:lnTo>
                        <a:pt x="330" y="266"/>
                      </a:lnTo>
                      <a:lnTo>
                        <a:pt x="334" y="279"/>
                      </a:lnTo>
                      <a:lnTo>
                        <a:pt x="337" y="295"/>
                      </a:lnTo>
                      <a:lnTo>
                        <a:pt x="339" y="312"/>
                      </a:lnTo>
                      <a:lnTo>
                        <a:pt x="339" y="331"/>
                      </a:lnTo>
                      <a:lnTo>
                        <a:pt x="339" y="350"/>
                      </a:lnTo>
                      <a:lnTo>
                        <a:pt x="339" y="354"/>
                      </a:lnTo>
                      <a:lnTo>
                        <a:pt x="339" y="360"/>
                      </a:lnTo>
                      <a:lnTo>
                        <a:pt x="337" y="365"/>
                      </a:lnTo>
                      <a:lnTo>
                        <a:pt x="337" y="369"/>
                      </a:lnTo>
                      <a:lnTo>
                        <a:pt x="339" y="382"/>
                      </a:lnTo>
                      <a:lnTo>
                        <a:pt x="339" y="392"/>
                      </a:lnTo>
                      <a:lnTo>
                        <a:pt x="341" y="403"/>
                      </a:lnTo>
                      <a:lnTo>
                        <a:pt x="343" y="411"/>
                      </a:lnTo>
                      <a:lnTo>
                        <a:pt x="345" y="419"/>
                      </a:lnTo>
                      <a:lnTo>
                        <a:pt x="349" y="423"/>
                      </a:lnTo>
                      <a:lnTo>
                        <a:pt x="354" y="428"/>
                      </a:lnTo>
                      <a:lnTo>
                        <a:pt x="359" y="429"/>
                      </a:lnTo>
                      <a:lnTo>
                        <a:pt x="359" y="440"/>
                      </a:lnTo>
                      <a:lnTo>
                        <a:pt x="260" y="440"/>
                      </a:lnTo>
                      <a:lnTo>
                        <a:pt x="258" y="433"/>
                      </a:lnTo>
                      <a:lnTo>
                        <a:pt x="255" y="424"/>
                      </a:lnTo>
                      <a:lnTo>
                        <a:pt x="254" y="419"/>
                      </a:lnTo>
                      <a:lnTo>
                        <a:pt x="253" y="411"/>
                      </a:lnTo>
                      <a:lnTo>
                        <a:pt x="253" y="405"/>
                      </a:lnTo>
                      <a:lnTo>
                        <a:pt x="252" y="399"/>
                      </a:lnTo>
                      <a:lnTo>
                        <a:pt x="251" y="392"/>
                      </a:lnTo>
                      <a:lnTo>
                        <a:pt x="251" y="386"/>
                      </a:lnTo>
                      <a:lnTo>
                        <a:pt x="251" y="380"/>
                      </a:lnTo>
                      <a:lnTo>
                        <a:pt x="251" y="373"/>
                      </a:lnTo>
                      <a:lnTo>
                        <a:pt x="251" y="365"/>
                      </a:lnTo>
                      <a:lnTo>
                        <a:pt x="251" y="358"/>
                      </a:lnTo>
                      <a:lnTo>
                        <a:pt x="251" y="350"/>
                      </a:lnTo>
                      <a:lnTo>
                        <a:pt x="250" y="342"/>
                      </a:lnTo>
                      <a:lnTo>
                        <a:pt x="250" y="336"/>
                      </a:lnTo>
                      <a:lnTo>
                        <a:pt x="250" y="332"/>
                      </a:lnTo>
                      <a:lnTo>
                        <a:pt x="248" y="317"/>
                      </a:lnTo>
                      <a:lnTo>
                        <a:pt x="246" y="303"/>
                      </a:lnTo>
                      <a:lnTo>
                        <a:pt x="243" y="294"/>
                      </a:lnTo>
                      <a:lnTo>
                        <a:pt x="237" y="285"/>
                      </a:lnTo>
                      <a:lnTo>
                        <a:pt x="233" y="283"/>
                      </a:lnTo>
                      <a:lnTo>
                        <a:pt x="230" y="279"/>
                      </a:lnTo>
                      <a:lnTo>
                        <a:pt x="225" y="277"/>
                      </a:lnTo>
                      <a:lnTo>
                        <a:pt x="218" y="276"/>
                      </a:lnTo>
                      <a:lnTo>
                        <a:pt x="210" y="273"/>
                      </a:lnTo>
                      <a:lnTo>
                        <a:pt x="202" y="272"/>
                      </a:lnTo>
                      <a:lnTo>
                        <a:pt x="193" y="271"/>
                      </a:lnTo>
                      <a:lnTo>
                        <a:pt x="182" y="271"/>
                      </a:lnTo>
                      <a:lnTo>
                        <a:pt x="87" y="271"/>
                      </a:lnTo>
                      <a:lnTo>
                        <a:pt x="87" y="440"/>
                      </a:lnTo>
                      <a:lnTo>
                        <a:pt x="0" y="44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2" name="Freeform 1326"/>
                <p:cNvSpPr>
                  <a:spLocks/>
                </p:cNvSpPr>
                <p:nvPr/>
              </p:nvSpPr>
              <p:spPr bwMode="auto">
                <a:xfrm>
                  <a:off x="3336" y="3641"/>
                  <a:ext cx="44" cy="3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11" y="120"/>
                    </a:cxn>
                    <a:cxn ang="0">
                      <a:pos x="127" y="119"/>
                    </a:cxn>
                    <a:cxn ang="0">
                      <a:pos x="139" y="115"/>
                    </a:cxn>
                    <a:cxn ang="0">
                      <a:pos x="151" y="111"/>
                    </a:cxn>
                    <a:cxn ang="0">
                      <a:pos x="160" y="104"/>
                    </a:cxn>
                    <a:cxn ang="0">
                      <a:pos x="167" y="94"/>
                    </a:cxn>
                    <a:cxn ang="0">
                      <a:pos x="173" y="85"/>
                    </a:cxn>
                    <a:cxn ang="0">
                      <a:pos x="175" y="71"/>
                    </a:cxn>
                    <a:cxn ang="0">
                      <a:pos x="176" y="58"/>
                    </a:cxn>
                    <a:cxn ang="0">
                      <a:pos x="175" y="46"/>
                    </a:cxn>
                    <a:cxn ang="0">
                      <a:pos x="173" y="36"/>
                    </a:cxn>
                    <a:cxn ang="0">
                      <a:pos x="168" y="25"/>
                    </a:cxn>
                    <a:cxn ang="0">
                      <a:pos x="163" y="17"/>
                    </a:cxn>
                    <a:cxn ang="0">
                      <a:pos x="159" y="13"/>
                    </a:cxn>
                    <a:cxn ang="0">
                      <a:pos x="154" y="10"/>
                    </a:cxn>
                    <a:cxn ang="0">
                      <a:pos x="149" y="7"/>
                    </a:cxn>
                    <a:cxn ang="0">
                      <a:pos x="144" y="4"/>
                    </a:cxn>
                    <a:cxn ang="0">
                      <a:pos x="138" y="2"/>
                    </a:cxn>
                    <a:cxn ang="0">
                      <a:pos x="130" y="1"/>
                    </a:cxn>
                    <a:cxn ang="0">
                      <a:pos x="123" y="0"/>
                    </a:cxn>
                    <a:cxn ang="0">
                      <a:pos x="115" y="0"/>
                    </a:cxn>
                    <a:cxn ang="0">
                      <a:pos x="0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76" h="120">
                      <a:moveTo>
                        <a:pt x="0" y="120"/>
                      </a:moveTo>
                      <a:lnTo>
                        <a:pt x="111" y="120"/>
                      </a:lnTo>
                      <a:lnTo>
                        <a:pt x="127" y="119"/>
                      </a:lnTo>
                      <a:lnTo>
                        <a:pt x="139" y="115"/>
                      </a:lnTo>
                      <a:lnTo>
                        <a:pt x="151" y="111"/>
                      </a:lnTo>
                      <a:lnTo>
                        <a:pt x="160" y="104"/>
                      </a:lnTo>
                      <a:lnTo>
                        <a:pt x="167" y="94"/>
                      </a:lnTo>
                      <a:lnTo>
                        <a:pt x="173" y="85"/>
                      </a:lnTo>
                      <a:lnTo>
                        <a:pt x="175" y="71"/>
                      </a:lnTo>
                      <a:lnTo>
                        <a:pt x="176" y="58"/>
                      </a:lnTo>
                      <a:lnTo>
                        <a:pt x="175" y="46"/>
                      </a:lnTo>
                      <a:lnTo>
                        <a:pt x="173" y="36"/>
                      </a:lnTo>
                      <a:lnTo>
                        <a:pt x="168" y="25"/>
                      </a:lnTo>
                      <a:lnTo>
                        <a:pt x="163" y="17"/>
                      </a:lnTo>
                      <a:lnTo>
                        <a:pt x="159" y="13"/>
                      </a:lnTo>
                      <a:lnTo>
                        <a:pt x="154" y="10"/>
                      </a:lnTo>
                      <a:lnTo>
                        <a:pt x="149" y="7"/>
                      </a:lnTo>
                      <a:lnTo>
                        <a:pt x="144" y="4"/>
                      </a:lnTo>
                      <a:lnTo>
                        <a:pt x="138" y="2"/>
                      </a:lnTo>
                      <a:lnTo>
                        <a:pt x="130" y="1"/>
                      </a:lnTo>
                      <a:lnTo>
                        <a:pt x="123" y="0"/>
                      </a:lnTo>
                      <a:lnTo>
                        <a:pt x="115" y="0"/>
                      </a:lnTo>
                      <a:lnTo>
                        <a:pt x="0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3" name="Freeform 1327"/>
                <p:cNvSpPr>
                  <a:spLocks/>
                </p:cNvSpPr>
                <p:nvPr/>
              </p:nvSpPr>
              <p:spPr bwMode="auto">
                <a:xfrm>
                  <a:off x="3432" y="3623"/>
                  <a:ext cx="87" cy="110"/>
                </a:xfrm>
                <a:custGeom>
                  <a:avLst/>
                  <a:gdLst/>
                  <a:ahLst/>
                  <a:cxnLst>
                    <a:cxn ang="0">
                      <a:pos x="132" y="439"/>
                    </a:cxn>
                    <a:cxn ang="0">
                      <a:pos x="132" y="79"/>
                    </a:cxn>
                    <a:cxn ang="0">
                      <a:pos x="0" y="79"/>
                    </a:cxn>
                    <a:cxn ang="0">
                      <a:pos x="0" y="0"/>
                    </a:cxn>
                    <a:cxn ang="0">
                      <a:pos x="347" y="0"/>
                    </a:cxn>
                    <a:cxn ang="0">
                      <a:pos x="347" y="79"/>
                    </a:cxn>
                    <a:cxn ang="0">
                      <a:pos x="219" y="79"/>
                    </a:cxn>
                    <a:cxn ang="0">
                      <a:pos x="219" y="439"/>
                    </a:cxn>
                    <a:cxn ang="0">
                      <a:pos x="132" y="439"/>
                    </a:cxn>
                  </a:cxnLst>
                  <a:rect l="0" t="0" r="r" b="b"/>
                  <a:pathLst>
                    <a:path w="347" h="439">
                      <a:moveTo>
                        <a:pt x="132" y="439"/>
                      </a:moveTo>
                      <a:lnTo>
                        <a:pt x="132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lnTo>
                        <a:pt x="347" y="0"/>
                      </a:lnTo>
                      <a:lnTo>
                        <a:pt x="347" y="79"/>
                      </a:lnTo>
                      <a:lnTo>
                        <a:pt x="219" y="79"/>
                      </a:lnTo>
                      <a:lnTo>
                        <a:pt x="219" y="439"/>
                      </a:lnTo>
                      <a:lnTo>
                        <a:pt x="132" y="4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4" name="Rectangle 1328"/>
                <p:cNvSpPr>
                  <a:spLocks noChangeArrowheads="1"/>
                </p:cNvSpPr>
                <p:nvPr/>
              </p:nvSpPr>
              <p:spPr bwMode="auto">
                <a:xfrm>
                  <a:off x="3552" y="3624"/>
                  <a:ext cx="22" cy="110"/>
                </a:xfrm>
                <a:prstGeom prst="rect">
                  <a:avLst/>
                </a:pr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5" name="Freeform 1329"/>
                <p:cNvSpPr>
                  <a:spLocks/>
                </p:cNvSpPr>
                <p:nvPr/>
              </p:nvSpPr>
              <p:spPr bwMode="auto">
                <a:xfrm>
                  <a:off x="3613" y="3624"/>
                  <a:ext cx="88" cy="110"/>
                </a:xfrm>
                <a:custGeom>
                  <a:avLst/>
                  <a:gdLst/>
                  <a:ahLst/>
                  <a:cxnLst>
                    <a:cxn ang="0">
                      <a:pos x="0" y="439"/>
                    </a:cxn>
                    <a:cxn ang="0">
                      <a:pos x="0" y="0"/>
                    </a:cxn>
                    <a:cxn ang="0">
                      <a:pos x="95" y="0"/>
                    </a:cxn>
                    <a:cxn ang="0">
                      <a:pos x="265" y="306"/>
                    </a:cxn>
                    <a:cxn ang="0">
                      <a:pos x="268" y="306"/>
                    </a:cxn>
                    <a:cxn ang="0">
                      <a:pos x="268" y="0"/>
                    </a:cxn>
                    <a:cxn ang="0">
                      <a:pos x="351" y="0"/>
                    </a:cxn>
                    <a:cxn ang="0">
                      <a:pos x="351" y="439"/>
                    </a:cxn>
                    <a:cxn ang="0">
                      <a:pos x="261" y="439"/>
                    </a:cxn>
                    <a:cxn ang="0">
                      <a:pos x="84" y="126"/>
                    </a:cxn>
                    <a:cxn ang="0">
                      <a:pos x="84" y="439"/>
                    </a:cxn>
                    <a:cxn ang="0">
                      <a:pos x="0" y="439"/>
                    </a:cxn>
                  </a:cxnLst>
                  <a:rect l="0" t="0" r="r" b="b"/>
                  <a:pathLst>
                    <a:path w="351" h="439">
                      <a:moveTo>
                        <a:pt x="0" y="439"/>
                      </a:moveTo>
                      <a:lnTo>
                        <a:pt x="0" y="0"/>
                      </a:lnTo>
                      <a:lnTo>
                        <a:pt x="95" y="0"/>
                      </a:lnTo>
                      <a:lnTo>
                        <a:pt x="265" y="306"/>
                      </a:lnTo>
                      <a:lnTo>
                        <a:pt x="268" y="306"/>
                      </a:lnTo>
                      <a:lnTo>
                        <a:pt x="268" y="0"/>
                      </a:lnTo>
                      <a:lnTo>
                        <a:pt x="351" y="0"/>
                      </a:lnTo>
                      <a:lnTo>
                        <a:pt x="351" y="439"/>
                      </a:lnTo>
                      <a:lnTo>
                        <a:pt x="261" y="439"/>
                      </a:lnTo>
                      <a:lnTo>
                        <a:pt x="84" y="126"/>
                      </a:lnTo>
                      <a:lnTo>
                        <a:pt x="84" y="439"/>
                      </a:lnTo>
                      <a:lnTo>
                        <a:pt x="0" y="4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6" name="Freeform 1330"/>
                <p:cNvSpPr>
                  <a:spLocks/>
                </p:cNvSpPr>
                <p:nvPr/>
              </p:nvSpPr>
              <p:spPr bwMode="auto">
                <a:xfrm>
                  <a:off x="3739" y="3622"/>
                  <a:ext cx="100" cy="115"/>
                </a:xfrm>
                <a:custGeom>
                  <a:avLst/>
                  <a:gdLst/>
                  <a:ahLst/>
                  <a:cxnLst>
                    <a:cxn ang="0">
                      <a:pos x="4" y="181"/>
                    </a:cxn>
                    <a:cxn ang="0">
                      <a:pos x="17" y="126"/>
                    </a:cxn>
                    <a:cxn ang="0">
                      <a:pos x="31" y="97"/>
                    </a:cxn>
                    <a:cxn ang="0">
                      <a:pos x="48" y="71"/>
                    </a:cxn>
                    <a:cxn ang="0">
                      <a:pos x="70" y="47"/>
                    </a:cxn>
                    <a:cxn ang="0">
                      <a:pos x="95" y="28"/>
                    </a:cxn>
                    <a:cxn ang="0">
                      <a:pos x="125" y="13"/>
                    </a:cxn>
                    <a:cxn ang="0">
                      <a:pos x="159" y="3"/>
                    </a:cxn>
                    <a:cxn ang="0">
                      <a:pos x="197" y="0"/>
                    </a:cxn>
                    <a:cxn ang="0">
                      <a:pos x="237" y="0"/>
                    </a:cxn>
                    <a:cxn ang="0">
                      <a:pos x="273" y="7"/>
                    </a:cxn>
                    <a:cxn ang="0">
                      <a:pos x="304" y="19"/>
                    </a:cxn>
                    <a:cxn ang="0">
                      <a:pos x="331" y="37"/>
                    </a:cxn>
                    <a:cxn ang="0">
                      <a:pos x="354" y="56"/>
                    </a:cxn>
                    <a:cxn ang="0">
                      <a:pos x="371" y="78"/>
                    </a:cxn>
                    <a:cxn ang="0">
                      <a:pos x="393" y="129"/>
                    </a:cxn>
                    <a:cxn ang="0">
                      <a:pos x="305" y="141"/>
                    </a:cxn>
                    <a:cxn ang="0">
                      <a:pos x="294" y="118"/>
                    </a:cxn>
                    <a:cxn ang="0">
                      <a:pos x="283" y="106"/>
                    </a:cxn>
                    <a:cxn ang="0">
                      <a:pos x="270" y="94"/>
                    </a:cxn>
                    <a:cxn ang="0">
                      <a:pos x="255" y="84"/>
                    </a:cxn>
                    <a:cxn ang="0">
                      <a:pos x="238" y="78"/>
                    </a:cxn>
                    <a:cxn ang="0">
                      <a:pos x="219" y="75"/>
                    </a:cxn>
                    <a:cxn ang="0">
                      <a:pos x="189" y="77"/>
                    </a:cxn>
                    <a:cxn ang="0">
                      <a:pos x="158" y="90"/>
                    </a:cxn>
                    <a:cxn ang="0">
                      <a:pos x="129" y="110"/>
                    </a:cxn>
                    <a:cxn ang="0">
                      <a:pos x="106" y="146"/>
                    </a:cxn>
                    <a:cxn ang="0">
                      <a:pos x="92" y="195"/>
                    </a:cxn>
                    <a:cxn ang="0">
                      <a:pos x="92" y="267"/>
                    </a:cxn>
                    <a:cxn ang="0">
                      <a:pos x="116" y="341"/>
                    </a:cxn>
                    <a:cxn ang="0">
                      <a:pos x="171" y="380"/>
                    </a:cxn>
                    <a:cxn ang="0">
                      <a:pos x="217" y="385"/>
                    </a:cxn>
                    <a:cxn ang="0">
                      <a:pos x="247" y="380"/>
                    </a:cxn>
                    <a:cxn ang="0">
                      <a:pos x="274" y="366"/>
                    </a:cxn>
                    <a:cxn ang="0">
                      <a:pos x="296" y="345"/>
                    </a:cxn>
                    <a:cxn ang="0">
                      <a:pos x="311" y="313"/>
                    </a:cxn>
                    <a:cxn ang="0">
                      <a:pos x="221" y="289"/>
                    </a:cxn>
                    <a:cxn ang="0">
                      <a:pos x="398" y="449"/>
                    </a:cxn>
                    <a:cxn ang="0">
                      <a:pos x="323" y="405"/>
                    </a:cxn>
                    <a:cxn ang="0">
                      <a:pos x="297" y="428"/>
                    </a:cxn>
                    <a:cxn ang="0">
                      <a:pos x="273" y="443"/>
                    </a:cxn>
                    <a:cxn ang="0">
                      <a:pos x="246" y="452"/>
                    </a:cxn>
                    <a:cxn ang="0">
                      <a:pos x="216" y="458"/>
                    </a:cxn>
                    <a:cxn ang="0">
                      <a:pos x="185" y="460"/>
                    </a:cxn>
                    <a:cxn ang="0">
                      <a:pos x="150" y="456"/>
                    </a:cxn>
                    <a:cxn ang="0">
                      <a:pos x="115" y="443"/>
                    </a:cxn>
                    <a:cxn ang="0">
                      <a:pos x="84" y="424"/>
                    </a:cxn>
                    <a:cxn ang="0">
                      <a:pos x="55" y="397"/>
                    </a:cxn>
                    <a:cxn ang="0">
                      <a:pos x="30" y="362"/>
                    </a:cxn>
                    <a:cxn ang="0">
                      <a:pos x="4" y="291"/>
                    </a:cxn>
                  </a:cxnLst>
                  <a:rect l="0" t="0" r="r" b="b"/>
                  <a:pathLst>
                    <a:path w="398" h="460">
                      <a:moveTo>
                        <a:pt x="0" y="228"/>
                      </a:moveTo>
                      <a:lnTo>
                        <a:pt x="1" y="204"/>
                      </a:lnTo>
                      <a:lnTo>
                        <a:pt x="4" y="181"/>
                      </a:lnTo>
                      <a:lnTo>
                        <a:pt x="9" y="157"/>
                      </a:lnTo>
                      <a:lnTo>
                        <a:pt x="14" y="135"/>
                      </a:lnTo>
                      <a:lnTo>
                        <a:pt x="17" y="126"/>
                      </a:lnTo>
                      <a:lnTo>
                        <a:pt x="21" y="116"/>
                      </a:lnTo>
                      <a:lnTo>
                        <a:pt x="26" y="107"/>
                      </a:lnTo>
                      <a:lnTo>
                        <a:pt x="31" y="97"/>
                      </a:lnTo>
                      <a:lnTo>
                        <a:pt x="36" y="88"/>
                      </a:lnTo>
                      <a:lnTo>
                        <a:pt x="42" y="79"/>
                      </a:lnTo>
                      <a:lnTo>
                        <a:pt x="48" y="71"/>
                      </a:lnTo>
                      <a:lnTo>
                        <a:pt x="55" y="62"/>
                      </a:lnTo>
                      <a:lnTo>
                        <a:pt x="62" y="55"/>
                      </a:lnTo>
                      <a:lnTo>
                        <a:pt x="70" y="47"/>
                      </a:lnTo>
                      <a:lnTo>
                        <a:pt x="78" y="40"/>
                      </a:lnTo>
                      <a:lnTo>
                        <a:pt x="86" y="34"/>
                      </a:lnTo>
                      <a:lnTo>
                        <a:pt x="95" y="28"/>
                      </a:lnTo>
                      <a:lnTo>
                        <a:pt x="105" y="22"/>
                      </a:lnTo>
                      <a:lnTo>
                        <a:pt x="115" y="18"/>
                      </a:lnTo>
                      <a:lnTo>
                        <a:pt x="125" y="13"/>
                      </a:lnTo>
                      <a:lnTo>
                        <a:pt x="137" y="11"/>
                      </a:lnTo>
                      <a:lnTo>
                        <a:pt x="147" y="7"/>
                      </a:lnTo>
                      <a:lnTo>
                        <a:pt x="159" y="3"/>
                      </a:lnTo>
                      <a:lnTo>
                        <a:pt x="171" y="2"/>
                      </a:lnTo>
                      <a:lnTo>
                        <a:pt x="183" y="0"/>
                      </a:lnTo>
                      <a:lnTo>
                        <a:pt x="197" y="0"/>
                      </a:lnTo>
                      <a:lnTo>
                        <a:pt x="211" y="0"/>
                      </a:lnTo>
                      <a:lnTo>
                        <a:pt x="225" y="0"/>
                      </a:lnTo>
                      <a:lnTo>
                        <a:pt x="237" y="0"/>
                      </a:lnTo>
                      <a:lnTo>
                        <a:pt x="248" y="1"/>
                      </a:lnTo>
                      <a:lnTo>
                        <a:pt x="260" y="3"/>
                      </a:lnTo>
                      <a:lnTo>
                        <a:pt x="273" y="7"/>
                      </a:lnTo>
                      <a:lnTo>
                        <a:pt x="283" y="11"/>
                      </a:lnTo>
                      <a:lnTo>
                        <a:pt x="294" y="14"/>
                      </a:lnTo>
                      <a:lnTo>
                        <a:pt x="304" y="19"/>
                      </a:lnTo>
                      <a:lnTo>
                        <a:pt x="312" y="25"/>
                      </a:lnTo>
                      <a:lnTo>
                        <a:pt x="323" y="30"/>
                      </a:lnTo>
                      <a:lnTo>
                        <a:pt x="331" y="37"/>
                      </a:lnTo>
                      <a:lnTo>
                        <a:pt x="339" y="43"/>
                      </a:lnTo>
                      <a:lnTo>
                        <a:pt x="347" y="49"/>
                      </a:lnTo>
                      <a:lnTo>
                        <a:pt x="354" y="56"/>
                      </a:lnTo>
                      <a:lnTo>
                        <a:pt x="360" y="62"/>
                      </a:lnTo>
                      <a:lnTo>
                        <a:pt x="366" y="71"/>
                      </a:lnTo>
                      <a:lnTo>
                        <a:pt x="371" y="78"/>
                      </a:lnTo>
                      <a:lnTo>
                        <a:pt x="381" y="95"/>
                      </a:lnTo>
                      <a:lnTo>
                        <a:pt x="389" y="112"/>
                      </a:lnTo>
                      <a:lnTo>
                        <a:pt x="393" y="129"/>
                      </a:lnTo>
                      <a:lnTo>
                        <a:pt x="396" y="147"/>
                      </a:lnTo>
                      <a:lnTo>
                        <a:pt x="306" y="147"/>
                      </a:lnTo>
                      <a:lnTo>
                        <a:pt x="305" y="141"/>
                      </a:lnTo>
                      <a:lnTo>
                        <a:pt x="303" y="134"/>
                      </a:lnTo>
                      <a:lnTo>
                        <a:pt x="298" y="127"/>
                      </a:lnTo>
                      <a:lnTo>
                        <a:pt x="294" y="118"/>
                      </a:lnTo>
                      <a:lnTo>
                        <a:pt x="290" y="114"/>
                      </a:lnTo>
                      <a:lnTo>
                        <a:pt x="288" y="109"/>
                      </a:lnTo>
                      <a:lnTo>
                        <a:pt x="283" y="106"/>
                      </a:lnTo>
                      <a:lnTo>
                        <a:pt x="279" y="102"/>
                      </a:lnTo>
                      <a:lnTo>
                        <a:pt x="275" y="97"/>
                      </a:lnTo>
                      <a:lnTo>
                        <a:pt x="270" y="94"/>
                      </a:lnTo>
                      <a:lnTo>
                        <a:pt x="266" y="91"/>
                      </a:lnTo>
                      <a:lnTo>
                        <a:pt x="260" y="88"/>
                      </a:lnTo>
                      <a:lnTo>
                        <a:pt x="255" y="84"/>
                      </a:lnTo>
                      <a:lnTo>
                        <a:pt x="250" y="83"/>
                      </a:lnTo>
                      <a:lnTo>
                        <a:pt x="244" y="81"/>
                      </a:lnTo>
                      <a:lnTo>
                        <a:pt x="238" y="78"/>
                      </a:lnTo>
                      <a:lnTo>
                        <a:pt x="232" y="77"/>
                      </a:lnTo>
                      <a:lnTo>
                        <a:pt x="226" y="76"/>
                      </a:lnTo>
                      <a:lnTo>
                        <a:pt x="219" y="75"/>
                      </a:lnTo>
                      <a:lnTo>
                        <a:pt x="212" y="75"/>
                      </a:lnTo>
                      <a:lnTo>
                        <a:pt x="202" y="76"/>
                      </a:lnTo>
                      <a:lnTo>
                        <a:pt x="189" y="77"/>
                      </a:lnTo>
                      <a:lnTo>
                        <a:pt x="179" y="81"/>
                      </a:lnTo>
                      <a:lnTo>
                        <a:pt x="168" y="84"/>
                      </a:lnTo>
                      <a:lnTo>
                        <a:pt x="158" y="90"/>
                      </a:lnTo>
                      <a:lnTo>
                        <a:pt x="149" y="95"/>
                      </a:lnTo>
                      <a:lnTo>
                        <a:pt x="138" y="102"/>
                      </a:lnTo>
                      <a:lnTo>
                        <a:pt x="129" y="110"/>
                      </a:lnTo>
                      <a:lnTo>
                        <a:pt x="120" y="120"/>
                      </a:lnTo>
                      <a:lnTo>
                        <a:pt x="113" y="133"/>
                      </a:lnTo>
                      <a:lnTo>
                        <a:pt x="106" y="146"/>
                      </a:lnTo>
                      <a:lnTo>
                        <a:pt x="100" y="160"/>
                      </a:lnTo>
                      <a:lnTo>
                        <a:pt x="95" y="177"/>
                      </a:lnTo>
                      <a:lnTo>
                        <a:pt x="92" y="195"/>
                      </a:lnTo>
                      <a:lnTo>
                        <a:pt x="91" y="215"/>
                      </a:lnTo>
                      <a:lnTo>
                        <a:pt x="89" y="235"/>
                      </a:lnTo>
                      <a:lnTo>
                        <a:pt x="92" y="267"/>
                      </a:lnTo>
                      <a:lnTo>
                        <a:pt x="96" y="296"/>
                      </a:lnTo>
                      <a:lnTo>
                        <a:pt x="105" y="321"/>
                      </a:lnTo>
                      <a:lnTo>
                        <a:pt x="116" y="341"/>
                      </a:lnTo>
                      <a:lnTo>
                        <a:pt x="131" y="359"/>
                      </a:lnTo>
                      <a:lnTo>
                        <a:pt x="150" y="372"/>
                      </a:lnTo>
                      <a:lnTo>
                        <a:pt x="171" y="380"/>
                      </a:lnTo>
                      <a:lnTo>
                        <a:pt x="195" y="385"/>
                      </a:lnTo>
                      <a:lnTo>
                        <a:pt x="207" y="386"/>
                      </a:lnTo>
                      <a:lnTo>
                        <a:pt x="217" y="385"/>
                      </a:lnTo>
                      <a:lnTo>
                        <a:pt x="229" y="385"/>
                      </a:lnTo>
                      <a:lnTo>
                        <a:pt x="238" y="383"/>
                      </a:lnTo>
                      <a:lnTo>
                        <a:pt x="247" y="380"/>
                      </a:lnTo>
                      <a:lnTo>
                        <a:pt x="258" y="376"/>
                      </a:lnTo>
                      <a:lnTo>
                        <a:pt x="266" y="372"/>
                      </a:lnTo>
                      <a:lnTo>
                        <a:pt x="274" y="366"/>
                      </a:lnTo>
                      <a:lnTo>
                        <a:pt x="283" y="360"/>
                      </a:lnTo>
                      <a:lnTo>
                        <a:pt x="289" y="353"/>
                      </a:lnTo>
                      <a:lnTo>
                        <a:pt x="296" y="345"/>
                      </a:lnTo>
                      <a:lnTo>
                        <a:pt x="302" y="335"/>
                      </a:lnTo>
                      <a:lnTo>
                        <a:pt x="308" y="326"/>
                      </a:lnTo>
                      <a:lnTo>
                        <a:pt x="311" y="313"/>
                      </a:lnTo>
                      <a:lnTo>
                        <a:pt x="316" y="301"/>
                      </a:lnTo>
                      <a:lnTo>
                        <a:pt x="318" y="289"/>
                      </a:lnTo>
                      <a:lnTo>
                        <a:pt x="221" y="289"/>
                      </a:lnTo>
                      <a:lnTo>
                        <a:pt x="221" y="211"/>
                      </a:lnTo>
                      <a:lnTo>
                        <a:pt x="398" y="211"/>
                      </a:lnTo>
                      <a:lnTo>
                        <a:pt x="398" y="449"/>
                      </a:lnTo>
                      <a:lnTo>
                        <a:pt x="338" y="449"/>
                      </a:lnTo>
                      <a:lnTo>
                        <a:pt x="330" y="396"/>
                      </a:lnTo>
                      <a:lnTo>
                        <a:pt x="323" y="405"/>
                      </a:lnTo>
                      <a:lnTo>
                        <a:pt x="313" y="414"/>
                      </a:lnTo>
                      <a:lnTo>
                        <a:pt x="306" y="422"/>
                      </a:lnTo>
                      <a:lnTo>
                        <a:pt x="297" y="428"/>
                      </a:lnTo>
                      <a:lnTo>
                        <a:pt x="289" y="434"/>
                      </a:lnTo>
                      <a:lnTo>
                        <a:pt x="281" y="440"/>
                      </a:lnTo>
                      <a:lnTo>
                        <a:pt x="273" y="443"/>
                      </a:lnTo>
                      <a:lnTo>
                        <a:pt x="265" y="447"/>
                      </a:lnTo>
                      <a:lnTo>
                        <a:pt x="254" y="449"/>
                      </a:lnTo>
                      <a:lnTo>
                        <a:pt x="246" y="452"/>
                      </a:lnTo>
                      <a:lnTo>
                        <a:pt x="237" y="455"/>
                      </a:lnTo>
                      <a:lnTo>
                        <a:pt x="226" y="456"/>
                      </a:lnTo>
                      <a:lnTo>
                        <a:pt x="216" y="458"/>
                      </a:lnTo>
                      <a:lnTo>
                        <a:pt x="205" y="459"/>
                      </a:lnTo>
                      <a:lnTo>
                        <a:pt x="195" y="460"/>
                      </a:lnTo>
                      <a:lnTo>
                        <a:pt x="185" y="460"/>
                      </a:lnTo>
                      <a:lnTo>
                        <a:pt x="173" y="460"/>
                      </a:lnTo>
                      <a:lnTo>
                        <a:pt x="161" y="458"/>
                      </a:lnTo>
                      <a:lnTo>
                        <a:pt x="150" y="456"/>
                      </a:lnTo>
                      <a:lnTo>
                        <a:pt x="138" y="453"/>
                      </a:lnTo>
                      <a:lnTo>
                        <a:pt x="127" y="448"/>
                      </a:lnTo>
                      <a:lnTo>
                        <a:pt x="115" y="443"/>
                      </a:lnTo>
                      <a:lnTo>
                        <a:pt x="105" y="439"/>
                      </a:lnTo>
                      <a:lnTo>
                        <a:pt x="93" y="431"/>
                      </a:lnTo>
                      <a:lnTo>
                        <a:pt x="84" y="424"/>
                      </a:lnTo>
                      <a:lnTo>
                        <a:pt x="73" y="416"/>
                      </a:lnTo>
                      <a:lnTo>
                        <a:pt x="64" y="408"/>
                      </a:lnTo>
                      <a:lnTo>
                        <a:pt x="55" y="397"/>
                      </a:lnTo>
                      <a:lnTo>
                        <a:pt x="46" y="386"/>
                      </a:lnTo>
                      <a:lnTo>
                        <a:pt x="37" y="374"/>
                      </a:lnTo>
                      <a:lnTo>
                        <a:pt x="30" y="362"/>
                      </a:lnTo>
                      <a:lnTo>
                        <a:pt x="22" y="349"/>
                      </a:lnTo>
                      <a:lnTo>
                        <a:pt x="12" y="321"/>
                      </a:lnTo>
                      <a:lnTo>
                        <a:pt x="4" y="291"/>
                      </a:lnTo>
                      <a:lnTo>
                        <a:pt x="0" y="259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7" name="Freeform 1331"/>
                <p:cNvSpPr>
                  <a:spLocks/>
                </p:cNvSpPr>
                <p:nvPr/>
              </p:nvSpPr>
              <p:spPr bwMode="auto">
                <a:xfrm>
                  <a:off x="3921" y="3623"/>
                  <a:ext cx="93" cy="111"/>
                </a:xfrm>
                <a:custGeom>
                  <a:avLst/>
                  <a:gdLst/>
                  <a:ahLst/>
                  <a:cxnLst>
                    <a:cxn ang="0">
                      <a:pos x="150" y="444"/>
                    </a:cxn>
                    <a:cxn ang="0">
                      <a:pos x="43" y="135"/>
                    </a:cxn>
                    <a:cxn ang="0">
                      <a:pos x="0" y="8"/>
                    </a:cxn>
                    <a:cxn ang="0">
                      <a:pos x="95" y="6"/>
                    </a:cxn>
                    <a:cxn ang="0">
                      <a:pos x="184" y="315"/>
                    </a:cxn>
                    <a:cxn ang="0">
                      <a:pos x="193" y="336"/>
                    </a:cxn>
                    <a:cxn ang="0">
                      <a:pos x="273" y="25"/>
                    </a:cxn>
                    <a:cxn ang="0">
                      <a:pos x="279" y="2"/>
                    </a:cxn>
                    <a:cxn ang="0">
                      <a:pos x="373" y="0"/>
                    </a:cxn>
                    <a:cxn ang="0">
                      <a:pos x="273" y="317"/>
                    </a:cxn>
                    <a:cxn ang="0">
                      <a:pos x="235" y="441"/>
                    </a:cxn>
                    <a:cxn ang="0">
                      <a:pos x="150" y="444"/>
                    </a:cxn>
                  </a:cxnLst>
                  <a:rect l="0" t="0" r="r" b="b"/>
                  <a:pathLst>
                    <a:path w="373" h="444">
                      <a:moveTo>
                        <a:pt x="150" y="444"/>
                      </a:moveTo>
                      <a:lnTo>
                        <a:pt x="43" y="135"/>
                      </a:lnTo>
                      <a:lnTo>
                        <a:pt x="0" y="8"/>
                      </a:lnTo>
                      <a:lnTo>
                        <a:pt x="95" y="6"/>
                      </a:lnTo>
                      <a:lnTo>
                        <a:pt x="184" y="315"/>
                      </a:lnTo>
                      <a:lnTo>
                        <a:pt x="193" y="336"/>
                      </a:lnTo>
                      <a:lnTo>
                        <a:pt x="273" y="25"/>
                      </a:lnTo>
                      <a:lnTo>
                        <a:pt x="279" y="2"/>
                      </a:lnTo>
                      <a:lnTo>
                        <a:pt x="373" y="0"/>
                      </a:lnTo>
                      <a:lnTo>
                        <a:pt x="273" y="317"/>
                      </a:lnTo>
                      <a:lnTo>
                        <a:pt x="235" y="441"/>
                      </a:lnTo>
                      <a:lnTo>
                        <a:pt x="150" y="4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8" name="Freeform 1332"/>
                <p:cNvSpPr>
                  <a:spLocks/>
                </p:cNvSpPr>
                <p:nvPr/>
              </p:nvSpPr>
              <p:spPr bwMode="auto">
                <a:xfrm>
                  <a:off x="4047" y="3622"/>
                  <a:ext cx="24" cy="110"/>
                </a:xfrm>
                <a:custGeom>
                  <a:avLst/>
                  <a:gdLst/>
                  <a:ahLst/>
                  <a:cxnLst>
                    <a:cxn ang="0">
                      <a:pos x="8" y="441"/>
                    </a:cxn>
                    <a:cxn ang="0">
                      <a:pos x="0" y="1"/>
                    </a:cxn>
                    <a:cxn ang="0">
                      <a:pos x="88" y="0"/>
                    </a:cxn>
                    <a:cxn ang="0">
                      <a:pos x="96" y="438"/>
                    </a:cxn>
                    <a:cxn ang="0">
                      <a:pos x="8" y="441"/>
                    </a:cxn>
                  </a:cxnLst>
                  <a:rect l="0" t="0" r="r" b="b"/>
                  <a:pathLst>
                    <a:path w="96" h="441">
                      <a:moveTo>
                        <a:pt x="8" y="441"/>
                      </a:moveTo>
                      <a:lnTo>
                        <a:pt x="0" y="1"/>
                      </a:lnTo>
                      <a:lnTo>
                        <a:pt x="88" y="0"/>
                      </a:lnTo>
                      <a:lnTo>
                        <a:pt x="96" y="438"/>
                      </a:lnTo>
                      <a:lnTo>
                        <a:pt x="8" y="44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09" name="Freeform 1333"/>
                <p:cNvSpPr>
                  <a:spLocks/>
                </p:cNvSpPr>
                <p:nvPr/>
              </p:nvSpPr>
              <p:spPr bwMode="auto">
                <a:xfrm>
                  <a:off x="4105" y="3616"/>
                  <a:ext cx="96" cy="116"/>
                </a:xfrm>
                <a:custGeom>
                  <a:avLst/>
                  <a:gdLst/>
                  <a:ahLst/>
                  <a:cxnLst>
                    <a:cxn ang="0">
                      <a:pos x="2" y="183"/>
                    </a:cxn>
                    <a:cxn ang="0">
                      <a:pos x="13" y="130"/>
                    </a:cxn>
                    <a:cxn ang="0">
                      <a:pos x="26" y="100"/>
                    </a:cxn>
                    <a:cxn ang="0">
                      <a:pos x="42" y="74"/>
                    </a:cxn>
                    <a:cxn ang="0">
                      <a:pos x="62" y="54"/>
                    </a:cxn>
                    <a:cxn ang="0">
                      <a:pos x="82" y="35"/>
                    </a:cxn>
                    <a:cxn ang="0">
                      <a:pos x="107" y="20"/>
                    </a:cxn>
                    <a:cxn ang="0">
                      <a:pos x="135" y="10"/>
                    </a:cxn>
                    <a:cxn ang="0">
                      <a:pos x="166" y="2"/>
                    </a:cxn>
                    <a:cxn ang="0">
                      <a:pos x="200" y="0"/>
                    </a:cxn>
                    <a:cxn ang="0">
                      <a:pos x="236" y="2"/>
                    </a:cxn>
                    <a:cxn ang="0">
                      <a:pos x="269" y="10"/>
                    </a:cxn>
                    <a:cxn ang="0">
                      <a:pos x="299" y="25"/>
                    </a:cxn>
                    <a:cxn ang="0">
                      <a:pos x="325" y="45"/>
                    </a:cxn>
                    <a:cxn ang="0">
                      <a:pos x="346" y="68"/>
                    </a:cxn>
                    <a:cxn ang="0">
                      <a:pos x="363" y="95"/>
                    </a:cxn>
                    <a:cxn ang="0">
                      <a:pos x="375" y="126"/>
                    </a:cxn>
                    <a:cxn ang="0">
                      <a:pos x="289" y="151"/>
                    </a:cxn>
                    <a:cxn ang="0">
                      <a:pos x="266" y="107"/>
                    </a:cxn>
                    <a:cxn ang="0">
                      <a:pos x="228" y="82"/>
                    </a:cxn>
                    <a:cxn ang="0">
                      <a:pos x="182" y="80"/>
                    </a:cxn>
                    <a:cxn ang="0">
                      <a:pos x="147" y="93"/>
                    </a:cxn>
                    <a:cxn ang="0">
                      <a:pos x="122" y="115"/>
                    </a:cxn>
                    <a:cxn ang="0">
                      <a:pos x="95" y="177"/>
                    </a:cxn>
                    <a:cxn ang="0">
                      <a:pos x="91" y="246"/>
                    </a:cxn>
                    <a:cxn ang="0">
                      <a:pos x="95" y="276"/>
                    </a:cxn>
                    <a:cxn ang="0">
                      <a:pos x="107" y="313"/>
                    </a:cxn>
                    <a:cxn ang="0">
                      <a:pos x="123" y="345"/>
                    </a:cxn>
                    <a:cxn ang="0">
                      <a:pos x="149" y="369"/>
                    </a:cxn>
                    <a:cxn ang="0">
                      <a:pos x="180" y="382"/>
                    </a:cxn>
                    <a:cxn ang="0">
                      <a:pos x="222" y="379"/>
                    </a:cxn>
                    <a:cxn ang="0">
                      <a:pos x="266" y="359"/>
                    </a:cxn>
                    <a:cxn ang="0">
                      <a:pos x="291" y="315"/>
                    </a:cxn>
                    <a:cxn ang="0">
                      <a:pos x="384" y="309"/>
                    </a:cxn>
                    <a:cxn ang="0">
                      <a:pos x="368" y="357"/>
                    </a:cxn>
                    <a:cxn ang="0">
                      <a:pos x="341" y="398"/>
                    </a:cxn>
                    <a:cxn ang="0">
                      <a:pos x="306" y="430"/>
                    </a:cxn>
                    <a:cxn ang="0">
                      <a:pos x="262" y="451"/>
                    </a:cxn>
                    <a:cxn ang="0">
                      <a:pos x="211" y="459"/>
                    </a:cxn>
                    <a:cxn ang="0">
                      <a:pos x="150" y="454"/>
                    </a:cxn>
                    <a:cxn ang="0">
                      <a:pos x="96" y="436"/>
                    </a:cxn>
                    <a:cxn ang="0">
                      <a:pos x="51" y="398"/>
                    </a:cxn>
                    <a:cxn ang="0">
                      <a:pos x="19" y="345"/>
                    </a:cxn>
                    <a:cxn ang="0">
                      <a:pos x="4" y="272"/>
                    </a:cxn>
                    <a:cxn ang="0">
                      <a:pos x="1" y="240"/>
                    </a:cxn>
                  </a:cxnLst>
                  <a:rect l="0" t="0" r="r" b="b"/>
                  <a:pathLst>
                    <a:path w="386" h="459">
                      <a:moveTo>
                        <a:pt x="0" y="234"/>
                      </a:moveTo>
                      <a:lnTo>
                        <a:pt x="0" y="208"/>
                      </a:lnTo>
                      <a:lnTo>
                        <a:pt x="2" y="183"/>
                      </a:lnTo>
                      <a:lnTo>
                        <a:pt x="5" y="159"/>
                      </a:lnTo>
                      <a:lnTo>
                        <a:pt x="11" y="139"/>
                      </a:lnTo>
                      <a:lnTo>
                        <a:pt x="13" y="130"/>
                      </a:lnTo>
                      <a:lnTo>
                        <a:pt x="18" y="119"/>
                      </a:lnTo>
                      <a:lnTo>
                        <a:pt x="22" y="109"/>
                      </a:lnTo>
                      <a:lnTo>
                        <a:pt x="26" y="100"/>
                      </a:lnTo>
                      <a:lnTo>
                        <a:pt x="30" y="92"/>
                      </a:lnTo>
                      <a:lnTo>
                        <a:pt x="36" y="82"/>
                      </a:lnTo>
                      <a:lnTo>
                        <a:pt x="42" y="74"/>
                      </a:lnTo>
                      <a:lnTo>
                        <a:pt x="48" y="67"/>
                      </a:lnTo>
                      <a:lnTo>
                        <a:pt x="55" y="59"/>
                      </a:lnTo>
                      <a:lnTo>
                        <a:pt x="62" y="54"/>
                      </a:lnTo>
                      <a:lnTo>
                        <a:pt x="67" y="46"/>
                      </a:lnTo>
                      <a:lnTo>
                        <a:pt x="76" y="40"/>
                      </a:lnTo>
                      <a:lnTo>
                        <a:pt x="82" y="35"/>
                      </a:lnTo>
                      <a:lnTo>
                        <a:pt x="89" y="30"/>
                      </a:lnTo>
                      <a:lnTo>
                        <a:pt x="100" y="24"/>
                      </a:lnTo>
                      <a:lnTo>
                        <a:pt x="107" y="20"/>
                      </a:lnTo>
                      <a:lnTo>
                        <a:pt x="117" y="16"/>
                      </a:lnTo>
                      <a:lnTo>
                        <a:pt x="125" y="13"/>
                      </a:lnTo>
                      <a:lnTo>
                        <a:pt x="135" y="10"/>
                      </a:lnTo>
                      <a:lnTo>
                        <a:pt x="145" y="7"/>
                      </a:lnTo>
                      <a:lnTo>
                        <a:pt x="156" y="5"/>
                      </a:lnTo>
                      <a:lnTo>
                        <a:pt x="166" y="2"/>
                      </a:lnTo>
                      <a:lnTo>
                        <a:pt x="176" y="1"/>
                      </a:lnTo>
                      <a:lnTo>
                        <a:pt x="187" y="0"/>
                      </a:lnTo>
                      <a:lnTo>
                        <a:pt x="200" y="0"/>
                      </a:lnTo>
                      <a:lnTo>
                        <a:pt x="212" y="0"/>
                      </a:lnTo>
                      <a:lnTo>
                        <a:pt x="225" y="1"/>
                      </a:lnTo>
                      <a:lnTo>
                        <a:pt x="236" y="2"/>
                      </a:lnTo>
                      <a:lnTo>
                        <a:pt x="248" y="5"/>
                      </a:lnTo>
                      <a:lnTo>
                        <a:pt x="259" y="7"/>
                      </a:lnTo>
                      <a:lnTo>
                        <a:pt x="269" y="10"/>
                      </a:lnTo>
                      <a:lnTo>
                        <a:pt x="280" y="14"/>
                      </a:lnTo>
                      <a:lnTo>
                        <a:pt x="289" y="19"/>
                      </a:lnTo>
                      <a:lnTo>
                        <a:pt x="299" y="25"/>
                      </a:lnTo>
                      <a:lnTo>
                        <a:pt x="308" y="32"/>
                      </a:lnTo>
                      <a:lnTo>
                        <a:pt x="317" y="38"/>
                      </a:lnTo>
                      <a:lnTo>
                        <a:pt x="325" y="45"/>
                      </a:lnTo>
                      <a:lnTo>
                        <a:pt x="333" y="52"/>
                      </a:lnTo>
                      <a:lnTo>
                        <a:pt x="340" y="61"/>
                      </a:lnTo>
                      <a:lnTo>
                        <a:pt x="346" y="68"/>
                      </a:lnTo>
                      <a:lnTo>
                        <a:pt x="352" y="76"/>
                      </a:lnTo>
                      <a:lnTo>
                        <a:pt x="357" y="86"/>
                      </a:lnTo>
                      <a:lnTo>
                        <a:pt x="363" y="95"/>
                      </a:lnTo>
                      <a:lnTo>
                        <a:pt x="368" y="105"/>
                      </a:lnTo>
                      <a:lnTo>
                        <a:pt x="371" y="115"/>
                      </a:lnTo>
                      <a:lnTo>
                        <a:pt x="375" y="126"/>
                      </a:lnTo>
                      <a:lnTo>
                        <a:pt x="377" y="137"/>
                      </a:lnTo>
                      <a:lnTo>
                        <a:pt x="380" y="147"/>
                      </a:lnTo>
                      <a:lnTo>
                        <a:pt x="289" y="151"/>
                      </a:lnTo>
                      <a:lnTo>
                        <a:pt x="282" y="133"/>
                      </a:lnTo>
                      <a:lnTo>
                        <a:pt x="275" y="119"/>
                      </a:lnTo>
                      <a:lnTo>
                        <a:pt x="266" y="107"/>
                      </a:lnTo>
                      <a:lnTo>
                        <a:pt x="254" y="96"/>
                      </a:lnTo>
                      <a:lnTo>
                        <a:pt x="241" y="88"/>
                      </a:lnTo>
                      <a:lnTo>
                        <a:pt x="228" y="82"/>
                      </a:lnTo>
                      <a:lnTo>
                        <a:pt x="211" y="79"/>
                      </a:lnTo>
                      <a:lnTo>
                        <a:pt x="194" y="79"/>
                      </a:lnTo>
                      <a:lnTo>
                        <a:pt x="182" y="80"/>
                      </a:lnTo>
                      <a:lnTo>
                        <a:pt x="171" y="83"/>
                      </a:lnTo>
                      <a:lnTo>
                        <a:pt x="158" y="88"/>
                      </a:lnTo>
                      <a:lnTo>
                        <a:pt x="147" y="93"/>
                      </a:lnTo>
                      <a:lnTo>
                        <a:pt x="138" y="99"/>
                      </a:lnTo>
                      <a:lnTo>
                        <a:pt x="129" y="107"/>
                      </a:lnTo>
                      <a:lnTo>
                        <a:pt x="122" y="115"/>
                      </a:lnTo>
                      <a:lnTo>
                        <a:pt x="115" y="126"/>
                      </a:lnTo>
                      <a:lnTo>
                        <a:pt x="103" y="150"/>
                      </a:lnTo>
                      <a:lnTo>
                        <a:pt x="95" y="177"/>
                      </a:lnTo>
                      <a:lnTo>
                        <a:pt x="89" y="209"/>
                      </a:lnTo>
                      <a:lnTo>
                        <a:pt x="89" y="245"/>
                      </a:lnTo>
                      <a:lnTo>
                        <a:pt x="91" y="246"/>
                      </a:lnTo>
                      <a:lnTo>
                        <a:pt x="92" y="247"/>
                      </a:lnTo>
                      <a:lnTo>
                        <a:pt x="93" y="262"/>
                      </a:lnTo>
                      <a:lnTo>
                        <a:pt x="95" y="276"/>
                      </a:lnTo>
                      <a:lnTo>
                        <a:pt x="99" y="289"/>
                      </a:lnTo>
                      <a:lnTo>
                        <a:pt x="102" y="302"/>
                      </a:lnTo>
                      <a:lnTo>
                        <a:pt x="107" y="313"/>
                      </a:lnTo>
                      <a:lnTo>
                        <a:pt x="111" y="325"/>
                      </a:lnTo>
                      <a:lnTo>
                        <a:pt x="117" y="335"/>
                      </a:lnTo>
                      <a:lnTo>
                        <a:pt x="123" y="345"/>
                      </a:lnTo>
                      <a:lnTo>
                        <a:pt x="131" y="354"/>
                      </a:lnTo>
                      <a:lnTo>
                        <a:pt x="139" y="363"/>
                      </a:lnTo>
                      <a:lnTo>
                        <a:pt x="149" y="369"/>
                      </a:lnTo>
                      <a:lnTo>
                        <a:pt x="158" y="375"/>
                      </a:lnTo>
                      <a:lnTo>
                        <a:pt x="168" y="378"/>
                      </a:lnTo>
                      <a:lnTo>
                        <a:pt x="180" y="382"/>
                      </a:lnTo>
                      <a:lnTo>
                        <a:pt x="192" y="383"/>
                      </a:lnTo>
                      <a:lnTo>
                        <a:pt x="203" y="383"/>
                      </a:lnTo>
                      <a:lnTo>
                        <a:pt x="222" y="379"/>
                      </a:lnTo>
                      <a:lnTo>
                        <a:pt x="239" y="376"/>
                      </a:lnTo>
                      <a:lnTo>
                        <a:pt x="253" y="369"/>
                      </a:lnTo>
                      <a:lnTo>
                        <a:pt x="266" y="359"/>
                      </a:lnTo>
                      <a:lnTo>
                        <a:pt x="277" y="346"/>
                      </a:lnTo>
                      <a:lnTo>
                        <a:pt x="286" y="332"/>
                      </a:lnTo>
                      <a:lnTo>
                        <a:pt x="291" y="315"/>
                      </a:lnTo>
                      <a:lnTo>
                        <a:pt x="296" y="296"/>
                      </a:lnTo>
                      <a:lnTo>
                        <a:pt x="386" y="291"/>
                      </a:lnTo>
                      <a:lnTo>
                        <a:pt x="384" y="309"/>
                      </a:lnTo>
                      <a:lnTo>
                        <a:pt x="380" y="326"/>
                      </a:lnTo>
                      <a:lnTo>
                        <a:pt x="375" y="341"/>
                      </a:lnTo>
                      <a:lnTo>
                        <a:pt x="368" y="357"/>
                      </a:lnTo>
                      <a:lnTo>
                        <a:pt x="360" y="372"/>
                      </a:lnTo>
                      <a:lnTo>
                        <a:pt x="352" y="385"/>
                      </a:lnTo>
                      <a:lnTo>
                        <a:pt x="341" y="398"/>
                      </a:lnTo>
                      <a:lnTo>
                        <a:pt x="332" y="410"/>
                      </a:lnTo>
                      <a:lnTo>
                        <a:pt x="319" y="421"/>
                      </a:lnTo>
                      <a:lnTo>
                        <a:pt x="306" y="430"/>
                      </a:lnTo>
                      <a:lnTo>
                        <a:pt x="292" y="438"/>
                      </a:lnTo>
                      <a:lnTo>
                        <a:pt x="279" y="446"/>
                      </a:lnTo>
                      <a:lnTo>
                        <a:pt x="262" y="451"/>
                      </a:lnTo>
                      <a:lnTo>
                        <a:pt x="246" y="454"/>
                      </a:lnTo>
                      <a:lnTo>
                        <a:pt x="230" y="458"/>
                      </a:lnTo>
                      <a:lnTo>
                        <a:pt x="211" y="459"/>
                      </a:lnTo>
                      <a:lnTo>
                        <a:pt x="190" y="459"/>
                      </a:lnTo>
                      <a:lnTo>
                        <a:pt x="171" y="458"/>
                      </a:lnTo>
                      <a:lnTo>
                        <a:pt x="150" y="454"/>
                      </a:lnTo>
                      <a:lnTo>
                        <a:pt x="131" y="451"/>
                      </a:lnTo>
                      <a:lnTo>
                        <a:pt x="113" y="445"/>
                      </a:lnTo>
                      <a:lnTo>
                        <a:pt x="96" y="436"/>
                      </a:lnTo>
                      <a:lnTo>
                        <a:pt x="80" y="426"/>
                      </a:lnTo>
                      <a:lnTo>
                        <a:pt x="65" y="414"/>
                      </a:lnTo>
                      <a:lnTo>
                        <a:pt x="51" y="398"/>
                      </a:lnTo>
                      <a:lnTo>
                        <a:pt x="38" y="383"/>
                      </a:lnTo>
                      <a:lnTo>
                        <a:pt x="28" y="364"/>
                      </a:lnTo>
                      <a:lnTo>
                        <a:pt x="19" y="345"/>
                      </a:lnTo>
                      <a:lnTo>
                        <a:pt x="13" y="322"/>
                      </a:lnTo>
                      <a:lnTo>
                        <a:pt x="7" y="298"/>
                      </a:lnTo>
                      <a:lnTo>
                        <a:pt x="4" y="272"/>
                      </a:lnTo>
                      <a:lnTo>
                        <a:pt x="1" y="247"/>
                      </a:lnTo>
                      <a:lnTo>
                        <a:pt x="1" y="244"/>
                      </a:lnTo>
                      <a:lnTo>
                        <a:pt x="1" y="240"/>
                      </a:lnTo>
                      <a:lnTo>
                        <a:pt x="0" y="238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0" name="Freeform 1334"/>
                <p:cNvSpPr>
                  <a:spLocks/>
                </p:cNvSpPr>
                <p:nvPr/>
              </p:nvSpPr>
              <p:spPr bwMode="auto">
                <a:xfrm>
                  <a:off x="4224" y="3610"/>
                  <a:ext cx="88" cy="113"/>
                </a:xfrm>
                <a:custGeom>
                  <a:avLst/>
                  <a:gdLst/>
                  <a:ahLst/>
                  <a:cxnLst>
                    <a:cxn ang="0">
                      <a:pos x="161" y="453"/>
                    </a:cxn>
                    <a:cxn ang="0">
                      <a:pos x="137" y="95"/>
                    </a:cxn>
                    <a:cxn ang="0">
                      <a:pos x="6" y="104"/>
                    </a:cxn>
                    <a:cxn ang="0">
                      <a:pos x="0" y="25"/>
                    </a:cxn>
                    <a:cxn ang="0">
                      <a:pos x="347" y="0"/>
                    </a:cxn>
                    <a:cxn ang="0">
                      <a:pos x="353" y="79"/>
                    </a:cxn>
                    <a:cxn ang="0">
                      <a:pos x="225" y="88"/>
                    </a:cxn>
                    <a:cxn ang="0">
                      <a:pos x="249" y="447"/>
                    </a:cxn>
                    <a:cxn ang="0">
                      <a:pos x="161" y="453"/>
                    </a:cxn>
                  </a:cxnLst>
                  <a:rect l="0" t="0" r="r" b="b"/>
                  <a:pathLst>
                    <a:path w="353" h="453">
                      <a:moveTo>
                        <a:pt x="161" y="453"/>
                      </a:moveTo>
                      <a:lnTo>
                        <a:pt x="137" y="95"/>
                      </a:lnTo>
                      <a:lnTo>
                        <a:pt x="6" y="104"/>
                      </a:lnTo>
                      <a:lnTo>
                        <a:pt x="0" y="25"/>
                      </a:lnTo>
                      <a:lnTo>
                        <a:pt x="347" y="0"/>
                      </a:lnTo>
                      <a:lnTo>
                        <a:pt x="353" y="79"/>
                      </a:lnTo>
                      <a:lnTo>
                        <a:pt x="225" y="88"/>
                      </a:lnTo>
                      <a:lnTo>
                        <a:pt x="249" y="447"/>
                      </a:lnTo>
                      <a:lnTo>
                        <a:pt x="161" y="45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1" name="Freeform 1335"/>
                <p:cNvSpPr>
                  <a:spLocks/>
                </p:cNvSpPr>
                <p:nvPr/>
              </p:nvSpPr>
              <p:spPr bwMode="auto">
                <a:xfrm>
                  <a:off x="4224" y="3610"/>
                  <a:ext cx="88" cy="113"/>
                </a:xfrm>
                <a:custGeom>
                  <a:avLst/>
                  <a:gdLst/>
                  <a:ahLst/>
                  <a:cxnLst>
                    <a:cxn ang="0">
                      <a:pos x="161" y="453"/>
                    </a:cxn>
                    <a:cxn ang="0">
                      <a:pos x="137" y="95"/>
                    </a:cxn>
                    <a:cxn ang="0">
                      <a:pos x="6" y="104"/>
                    </a:cxn>
                    <a:cxn ang="0">
                      <a:pos x="0" y="25"/>
                    </a:cxn>
                    <a:cxn ang="0">
                      <a:pos x="347" y="0"/>
                    </a:cxn>
                    <a:cxn ang="0">
                      <a:pos x="353" y="79"/>
                    </a:cxn>
                    <a:cxn ang="0">
                      <a:pos x="225" y="88"/>
                    </a:cxn>
                    <a:cxn ang="0">
                      <a:pos x="249" y="447"/>
                    </a:cxn>
                    <a:cxn ang="0">
                      <a:pos x="161" y="453"/>
                    </a:cxn>
                  </a:cxnLst>
                  <a:rect l="0" t="0" r="r" b="b"/>
                  <a:pathLst>
                    <a:path w="353" h="453">
                      <a:moveTo>
                        <a:pt x="161" y="453"/>
                      </a:moveTo>
                      <a:lnTo>
                        <a:pt x="137" y="95"/>
                      </a:lnTo>
                      <a:lnTo>
                        <a:pt x="6" y="104"/>
                      </a:lnTo>
                      <a:lnTo>
                        <a:pt x="0" y="25"/>
                      </a:lnTo>
                      <a:lnTo>
                        <a:pt x="347" y="0"/>
                      </a:lnTo>
                      <a:lnTo>
                        <a:pt x="353" y="79"/>
                      </a:lnTo>
                      <a:lnTo>
                        <a:pt x="225" y="88"/>
                      </a:lnTo>
                      <a:lnTo>
                        <a:pt x="249" y="447"/>
                      </a:lnTo>
                      <a:lnTo>
                        <a:pt x="161" y="45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2" name="Freeform 1336"/>
                <p:cNvSpPr>
                  <a:spLocks/>
                </p:cNvSpPr>
                <p:nvPr/>
              </p:nvSpPr>
              <p:spPr bwMode="auto">
                <a:xfrm>
                  <a:off x="4337" y="3597"/>
                  <a:ext cx="103" cy="57"/>
                </a:xfrm>
                <a:custGeom>
                  <a:avLst/>
                  <a:gdLst/>
                  <a:ahLst/>
                  <a:cxnLst>
                    <a:cxn ang="0">
                      <a:pos x="0" y="211"/>
                    </a:cxn>
                    <a:cxn ang="0">
                      <a:pos x="6" y="151"/>
                    </a:cxn>
                    <a:cxn ang="0">
                      <a:pos x="14" y="122"/>
                    </a:cxn>
                    <a:cxn ang="0">
                      <a:pos x="25" y="96"/>
                    </a:cxn>
                    <a:cxn ang="0">
                      <a:pos x="40" y="73"/>
                    </a:cxn>
                    <a:cxn ang="0">
                      <a:pos x="60" y="52"/>
                    </a:cxn>
                    <a:cxn ang="0">
                      <a:pos x="83" y="34"/>
                    </a:cxn>
                    <a:cxn ang="0">
                      <a:pos x="111" y="21"/>
                    </a:cxn>
                    <a:cxn ang="0">
                      <a:pos x="144" y="9"/>
                    </a:cxn>
                    <a:cxn ang="0">
                      <a:pos x="177" y="2"/>
                    </a:cxn>
                    <a:cxn ang="0">
                      <a:pos x="195" y="0"/>
                    </a:cxn>
                    <a:cxn ang="0">
                      <a:pos x="216" y="0"/>
                    </a:cxn>
                    <a:cxn ang="0">
                      <a:pos x="233" y="2"/>
                    </a:cxn>
                    <a:cxn ang="0">
                      <a:pos x="252" y="5"/>
                    </a:cxn>
                    <a:cxn ang="0">
                      <a:pos x="271" y="8"/>
                    </a:cxn>
                    <a:cxn ang="0">
                      <a:pos x="289" y="15"/>
                    </a:cxn>
                    <a:cxn ang="0">
                      <a:pos x="306" y="24"/>
                    </a:cxn>
                    <a:cxn ang="0">
                      <a:pos x="322" y="34"/>
                    </a:cxn>
                    <a:cxn ang="0">
                      <a:pos x="337" y="47"/>
                    </a:cxn>
                    <a:cxn ang="0">
                      <a:pos x="351" y="64"/>
                    </a:cxn>
                    <a:cxn ang="0">
                      <a:pos x="365" y="82"/>
                    </a:cxn>
                    <a:cxn ang="0">
                      <a:pos x="377" y="101"/>
                    </a:cxn>
                    <a:cxn ang="0">
                      <a:pos x="387" y="123"/>
                    </a:cxn>
                    <a:cxn ang="0">
                      <a:pos x="396" y="150"/>
                    </a:cxn>
                    <a:cxn ang="0">
                      <a:pos x="402" y="176"/>
                    </a:cxn>
                    <a:cxn ang="0">
                      <a:pos x="408" y="205"/>
                    </a:cxn>
                    <a:cxn ang="0">
                      <a:pos x="322" y="229"/>
                    </a:cxn>
                    <a:cxn ang="0">
                      <a:pos x="315" y="186"/>
                    </a:cxn>
                    <a:cxn ang="0">
                      <a:pos x="292" y="129"/>
                    </a:cxn>
                    <a:cxn ang="0">
                      <a:pos x="256" y="93"/>
                    </a:cxn>
                    <a:cxn ang="0">
                      <a:pos x="210" y="79"/>
                    </a:cxn>
                    <a:cxn ang="0">
                      <a:pos x="176" y="82"/>
                    </a:cxn>
                    <a:cxn ang="0">
                      <a:pos x="163" y="85"/>
                    </a:cxn>
                    <a:cxn ang="0">
                      <a:pos x="153" y="91"/>
                    </a:cxn>
                    <a:cxn ang="0">
                      <a:pos x="141" y="97"/>
                    </a:cxn>
                    <a:cxn ang="0">
                      <a:pos x="129" y="104"/>
                    </a:cxn>
                    <a:cxn ang="0">
                      <a:pos x="117" y="116"/>
                    </a:cxn>
                    <a:cxn ang="0">
                      <a:pos x="109" y="129"/>
                    </a:cxn>
                    <a:cxn ang="0">
                      <a:pos x="101" y="144"/>
                    </a:cxn>
                    <a:cxn ang="0">
                      <a:pos x="93" y="170"/>
                    </a:cxn>
                    <a:cxn ang="0">
                      <a:pos x="88" y="211"/>
                    </a:cxn>
                    <a:cxn ang="0">
                      <a:pos x="1" y="229"/>
                    </a:cxn>
                  </a:cxnLst>
                  <a:rect l="0" t="0" r="r" b="b"/>
                  <a:pathLst>
                    <a:path w="411" h="229">
                      <a:moveTo>
                        <a:pt x="1" y="229"/>
                      </a:moveTo>
                      <a:lnTo>
                        <a:pt x="0" y="211"/>
                      </a:lnTo>
                      <a:lnTo>
                        <a:pt x="1" y="180"/>
                      </a:lnTo>
                      <a:lnTo>
                        <a:pt x="6" y="151"/>
                      </a:lnTo>
                      <a:lnTo>
                        <a:pt x="9" y="136"/>
                      </a:lnTo>
                      <a:lnTo>
                        <a:pt x="14" y="122"/>
                      </a:lnTo>
                      <a:lnTo>
                        <a:pt x="20" y="110"/>
                      </a:lnTo>
                      <a:lnTo>
                        <a:pt x="25" y="96"/>
                      </a:lnTo>
                      <a:lnTo>
                        <a:pt x="32" y="85"/>
                      </a:lnTo>
                      <a:lnTo>
                        <a:pt x="40" y="73"/>
                      </a:lnTo>
                      <a:lnTo>
                        <a:pt x="50" y="63"/>
                      </a:lnTo>
                      <a:lnTo>
                        <a:pt x="60" y="52"/>
                      </a:lnTo>
                      <a:lnTo>
                        <a:pt x="72" y="43"/>
                      </a:lnTo>
                      <a:lnTo>
                        <a:pt x="83" y="34"/>
                      </a:lnTo>
                      <a:lnTo>
                        <a:pt x="97" y="27"/>
                      </a:lnTo>
                      <a:lnTo>
                        <a:pt x="111" y="21"/>
                      </a:lnTo>
                      <a:lnTo>
                        <a:pt x="126" y="14"/>
                      </a:lnTo>
                      <a:lnTo>
                        <a:pt x="144" y="9"/>
                      </a:lnTo>
                      <a:lnTo>
                        <a:pt x="159" y="5"/>
                      </a:lnTo>
                      <a:lnTo>
                        <a:pt x="177" y="2"/>
                      </a:lnTo>
                      <a:lnTo>
                        <a:pt x="187" y="1"/>
                      </a:lnTo>
                      <a:lnTo>
                        <a:pt x="195" y="0"/>
                      </a:lnTo>
                      <a:lnTo>
                        <a:pt x="205" y="0"/>
                      </a:lnTo>
                      <a:lnTo>
                        <a:pt x="216" y="0"/>
                      </a:lnTo>
                      <a:lnTo>
                        <a:pt x="224" y="1"/>
                      </a:lnTo>
                      <a:lnTo>
                        <a:pt x="233" y="2"/>
                      </a:lnTo>
                      <a:lnTo>
                        <a:pt x="242" y="3"/>
                      </a:lnTo>
                      <a:lnTo>
                        <a:pt x="252" y="5"/>
                      </a:lnTo>
                      <a:lnTo>
                        <a:pt x="261" y="6"/>
                      </a:lnTo>
                      <a:lnTo>
                        <a:pt x="271" y="8"/>
                      </a:lnTo>
                      <a:lnTo>
                        <a:pt x="281" y="12"/>
                      </a:lnTo>
                      <a:lnTo>
                        <a:pt x="289" y="15"/>
                      </a:lnTo>
                      <a:lnTo>
                        <a:pt x="298" y="20"/>
                      </a:lnTo>
                      <a:lnTo>
                        <a:pt x="306" y="24"/>
                      </a:lnTo>
                      <a:lnTo>
                        <a:pt x="314" y="28"/>
                      </a:lnTo>
                      <a:lnTo>
                        <a:pt x="322" y="34"/>
                      </a:lnTo>
                      <a:lnTo>
                        <a:pt x="329" y="41"/>
                      </a:lnTo>
                      <a:lnTo>
                        <a:pt x="337" y="47"/>
                      </a:lnTo>
                      <a:lnTo>
                        <a:pt x="346" y="56"/>
                      </a:lnTo>
                      <a:lnTo>
                        <a:pt x="351" y="64"/>
                      </a:lnTo>
                      <a:lnTo>
                        <a:pt x="358" y="73"/>
                      </a:lnTo>
                      <a:lnTo>
                        <a:pt x="365" y="82"/>
                      </a:lnTo>
                      <a:lnTo>
                        <a:pt x="371" y="93"/>
                      </a:lnTo>
                      <a:lnTo>
                        <a:pt x="377" y="101"/>
                      </a:lnTo>
                      <a:lnTo>
                        <a:pt x="382" y="112"/>
                      </a:lnTo>
                      <a:lnTo>
                        <a:pt x="387" y="123"/>
                      </a:lnTo>
                      <a:lnTo>
                        <a:pt x="392" y="136"/>
                      </a:lnTo>
                      <a:lnTo>
                        <a:pt x="396" y="150"/>
                      </a:lnTo>
                      <a:lnTo>
                        <a:pt x="400" y="163"/>
                      </a:lnTo>
                      <a:lnTo>
                        <a:pt x="402" y="176"/>
                      </a:lnTo>
                      <a:lnTo>
                        <a:pt x="406" y="191"/>
                      </a:lnTo>
                      <a:lnTo>
                        <a:pt x="408" y="205"/>
                      </a:lnTo>
                      <a:lnTo>
                        <a:pt x="411" y="229"/>
                      </a:lnTo>
                      <a:lnTo>
                        <a:pt x="322" y="229"/>
                      </a:lnTo>
                      <a:lnTo>
                        <a:pt x="322" y="222"/>
                      </a:lnTo>
                      <a:lnTo>
                        <a:pt x="315" y="186"/>
                      </a:lnTo>
                      <a:lnTo>
                        <a:pt x="306" y="156"/>
                      </a:lnTo>
                      <a:lnTo>
                        <a:pt x="292" y="129"/>
                      </a:lnTo>
                      <a:lnTo>
                        <a:pt x="276" y="109"/>
                      </a:lnTo>
                      <a:lnTo>
                        <a:pt x="256" y="93"/>
                      </a:lnTo>
                      <a:lnTo>
                        <a:pt x="235" y="84"/>
                      </a:lnTo>
                      <a:lnTo>
                        <a:pt x="210" y="79"/>
                      </a:lnTo>
                      <a:lnTo>
                        <a:pt x="182" y="81"/>
                      </a:lnTo>
                      <a:lnTo>
                        <a:pt x="176" y="82"/>
                      </a:lnTo>
                      <a:lnTo>
                        <a:pt x="169" y="84"/>
                      </a:lnTo>
                      <a:lnTo>
                        <a:pt x="163" y="85"/>
                      </a:lnTo>
                      <a:lnTo>
                        <a:pt x="159" y="88"/>
                      </a:lnTo>
                      <a:lnTo>
                        <a:pt x="153" y="91"/>
                      </a:lnTo>
                      <a:lnTo>
                        <a:pt x="146" y="95"/>
                      </a:lnTo>
                      <a:lnTo>
                        <a:pt x="141" y="97"/>
                      </a:lnTo>
                      <a:lnTo>
                        <a:pt x="134" y="101"/>
                      </a:lnTo>
                      <a:lnTo>
                        <a:pt x="129" y="104"/>
                      </a:lnTo>
                      <a:lnTo>
                        <a:pt x="124" y="110"/>
                      </a:lnTo>
                      <a:lnTo>
                        <a:pt x="117" y="116"/>
                      </a:lnTo>
                      <a:lnTo>
                        <a:pt x="114" y="122"/>
                      </a:lnTo>
                      <a:lnTo>
                        <a:pt x="109" y="129"/>
                      </a:lnTo>
                      <a:lnTo>
                        <a:pt x="104" y="136"/>
                      </a:lnTo>
                      <a:lnTo>
                        <a:pt x="101" y="144"/>
                      </a:lnTo>
                      <a:lnTo>
                        <a:pt x="97" y="151"/>
                      </a:lnTo>
                      <a:lnTo>
                        <a:pt x="93" y="170"/>
                      </a:lnTo>
                      <a:lnTo>
                        <a:pt x="89" y="190"/>
                      </a:lnTo>
                      <a:lnTo>
                        <a:pt x="88" y="211"/>
                      </a:lnTo>
                      <a:lnTo>
                        <a:pt x="89" y="229"/>
                      </a:lnTo>
                      <a:lnTo>
                        <a:pt x="1" y="2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3" name="Freeform 1337"/>
                <p:cNvSpPr>
                  <a:spLocks/>
                </p:cNvSpPr>
                <p:nvPr/>
              </p:nvSpPr>
              <p:spPr bwMode="auto">
                <a:xfrm>
                  <a:off x="4338" y="3654"/>
                  <a:ext cx="102" cy="58"/>
                </a:xfrm>
                <a:custGeom>
                  <a:avLst/>
                  <a:gdLst/>
                  <a:ahLst/>
                  <a:cxnLst>
                    <a:cxn ang="0">
                      <a:pos x="1" y="18"/>
                    </a:cxn>
                    <a:cxn ang="0">
                      <a:pos x="7" y="67"/>
                    </a:cxn>
                    <a:cxn ang="0">
                      <a:pos x="15" y="94"/>
                    </a:cxn>
                    <a:cxn ang="0">
                      <a:pos x="27" y="120"/>
                    </a:cxn>
                    <a:cxn ang="0">
                      <a:pos x="39" y="144"/>
                    </a:cxn>
                    <a:cxn ang="0">
                      <a:pos x="56" y="167"/>
                    </a:cxn>
                    <a:cxn ang="0">
                      <a:pos x="73" y="185"/>
                    </a:cxn>
                    <a:cxn ang="0">
                      <a:pos x="93" y="200"/>
                    </a:cxn>
                    <a:cxn ang="0">
                      <a:pos x="115" y="213"/>
                    </a:cxn>
                    <a:cxn ang="0">
                      <a:pos x="139" y="223"/>
                    </a:cxn>
                    <a:cxn ang="0">
                      <a:pos x="166" y="227"/>
                    </a:cxn>
                    <a:cxn ang="0">
                      <a:pos x="194" y="231"/>
                    </a:cxn>
                    <a:cxn ang="0">
                      <a:pos x="220" y="230"/>
                    </a:cxn>
                    <a:cxn ang="0">
                      <a:pos x="251" y="225"/>
                    </a:cxn>
                    <a:cxn ang="0">
                      <a:pos x="280" y="218"/>
                    </a:cxn>
                    <a:cxn ang="0">
                      <a:pos x="305" y="207"/>
                    </a:cxn>
                    <a:cxn ang="0">
                      <a:pos x="328" y="195"/>
                    </a:cxn>
                    <a:cxn ang="0">
                      <a:pos x="349" y="180"/>
                    </a:cxn>
                    <a:cxn ang="0">
                      <a:pos x="367" y="161"/>
                    </a:cxn>
                    <a:cxn ang="0">
                      <a:pos x="382" y="137"/>
                    </a:cxn>
                    <a:cxn ang="0">
                      <a:pos x="395" y="112"/>
                    </a:cxn>
                    <a:cxn ang="0">
                      <a:pos x="407" y="72"/>
                    </a:cxn>
                    <a:cxn ang="0">
                      <a:pos x="410" y="10"/>
                    </a:cxn>
                    <a:cxn ang="0">
                      <a:pos x="321" y="0"/>
                    </a:cxn>
                    <a:cxn ang="0">
                      <a:pos x="323" y="26"/>
                    </a:cxn>
                    <a:cxn ang="0">
                      <a:pos x="317" y="61"/>
                    </a:cxn>
                    <a:cxn ang="0">
                      <a:pos x="307" y="94"/>
                    </a:cxn>
                    <a:cxn ang="0">
                      <a:pos x="289" y="123"/>
                    </a:cxn>
                    <a:cxn ang="0">
                      <a:pos x="275" y="133"/>
                    </a:cxn>
                    <a:cxn ang="0">
                      <a:pos x="260" y="142"/>
                    </a:cxn>
                    <a:cxn ang="0">
                      <a:pos x="244" y="148"/>
                    </a:cxn>
                    <a:cxn ang="0">
                      <a:pos x="225" y="150"/>
                    </a:cxn>
                    <a:cxn ang="0">
                      <a:pos x="204" y="151"/>
                    </a:cxn>
                    <a:cxn ang="0">
                      <a:pos x="187" y="150"/>
                    </a:cxn>
                    <a:cxn ang="0">
                      <a:pos x="168" y="145"/>
                    </a:cxn>
                    <a:cxn ang="0">
                      <a:pos x="152" y="138"/>
                    </a:cxn>
                    <a:cxn ang="0">
                      <a:pos x="139" y="127"/>
                    </a:cxn>
                    <a:cxn ang="0">
                      <a:pos x="126" y="114"/>
                    </a:cxn>
                    <a:cxn ang="0">
                      <a:pos x="116" y="99"/>
                    </a:cxn>
                    <a:cxn ang="0">
                      <a:pos x="108" y="82"/>
                    </a:cxn>
                    <a:cxn ang="0">
                      <a:pos x="95" y="45"/>
                    </a:cxn>
                    <a:cxn ang="0">
                      <a:pos x="88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0" h="231">
                      <a:moveTo>
                        <a:pt x="0" y="0"/>
                      </a:moveTo>
                      <a:lnTo>
                        <a:pt x="1" y="18"/>
                      </a:lnTo>
                      <a:lnTo>
                        <a:pt x="5" y="53"/>
                      </a:lnTo>
                      <a:lnTo>
                        <a:pt x="7" y="67"/>
                      </a:lnTo>
                      <a:lnTo>
                        <a:pt x="10" y="81"/>
                      </a:lnTo>
                      <a:lnTo>
                        <a:pt x="15" y="94"/>
                      </a:lnTo>
                      <a:lnTo>
                        <a:pt x="21" y="107"/>
                      </a:lnTo>
                      <a:lnTo>
                        <a:pt x="27" y="120"/>
                      </a:lnTo>
                      <a:lnTo>
                        <a:pt x="34" y="133"/>
                      </a:lnTo>
                      <a:lnTo>
                        <a:pt x="39" y="144"/>
                      </a:lnTo>
                      <a:lnTo>
                        <a:pt x="48" y="156"/>
                      </a:lnTo>
                      <a:lnTo>
                        <a:pt x="56" y="167"/>
                      </a:lnTo>
                      <a:lnTo>
                        <a:pt x="63" y="176"/>
                      </a:lnTo>
                      <a:lnTo>
                        <a:pt x="73" y="185"/>
                      </a:lnTo>
                      <a:lnTo>
                        <a:pt x="82" y="193"/>
                      </a:lnTo>
                      <a:lnTo>
                        <a:pt x="93" y="200"/>
                      </a:lnTo>
                      <a:lnTo>
                        <a:pt x="103" y="207"/>
                      </a:lnTo>
                      <a:lnTo>
                        <a:pt x="115" y="213"/>
                      </a:lnTo>
                      <a:lnTo>
                        <a:pt x="125" y="219"/>
                      </a:lnTo>
                      <a:lnTo>
                        <a:pt x="139" y="223"/>
                      </a:lnTo>
                      <a:lnTo>
                        <a:pt x="152" y="225"/>
                      </a:lnTo>
                      <a:lnTo>
                        <a:pt x="166" y="227"/>
                      </a:lnTo>
                      <a:lnTo>
                        <a:pt x="179" y="230"/>
                      </a:lnTo>
                      <a:lnTo>
                        <a:pt x="194" y="231"/>
                      </a:lnTo>
                      <a:lnTo>
                        <a:pt x="207" y="231"/>
                      </a:lnTo>
                      <a:lnTo>
                        <a:pt x="220" y="230"/>
                      </a:lnTo>
                      <a:lnTo>
                        <a:pt x="236" y="227"/>
                      </a:lnTo>
                      <a:lnTo>
                        <a:pt x="251" y="225"/>
                      </a:lnTo>
                      <a:lnTo>
                        <a:pt x="265" y="223"/>
                      </a:lnTo>
                      <a:lnTo>
                        <a:pt x="280" y="218"/>
                      </a:lnTo>
                      <a:lnTo>
                        <a:pt x="292" y="212"/>
                      </a:lnTo>
                      <a:lnTo>
                        <a:pt x="305" y="207"/>
                      </a:lnTo>
                      <a:lnTo>
                        <a:pt x="317" y="202"/>
                      </a:lnTo>
                      <a:lnTo>
                        <a:pt x="328" y="195"/>
                      </a:lnTo>
                      <a:lnTo>
                        <a:pt x="339" y="188"/>
                      </a:lnTo>
                      <a:lnTo>
                        <a:pt x="349" y="180"/>
                      </a:lnTo>
                      <a:lnTo>
                        <a:pt x="357" y="170"/>
                      </a:lnTo>
                      <a:lnTo>
                        <a:pt x="367" y="161"/>
                      </a:lnTo>
                      <a:lnTo>
                        <a:pt x="375" y="150"/>
                      </a:lnTo>
                      <a:lnTo>
                        <a:pt x="382" y="137"/>
                      </a:lnTo>
                      <a:lnTo>
                        <a:pt x="389" y="125"/>
                      </a:lnTo>
                      <a:lnTo>
                        <a:pt x="395" y="112"/>
                      </a:lnTo>
                      <a:lnTo>
                        <a:pt x="400" y="98"/>
                      </a:lnTo>
                      <a:lnTo>
                        <a:pt x="407" y="72"/>
                      </a:lnTo>
                      <a:lnTo>
                        <a:pt x="410" y="42"/>
                      </a:lnTo>
                      <a:lnTo>
                        <a:pt x="410" y="10"/>
                      </a:lnTo>
                      <a:lnTo>
                        <a:pt x="410" y="0"/>
                      </a:lnTo>
                      <a:lnTo>
                        <a:pt x="321" y="0"/>
                      </a:lnTo>
                      <a:lnTo>
                        <a:pt x="323" y="10"/>
                      </a:lnTo>
                      <a:lnTo>
                        <a:pt x="323" y="26"/>
                      </a:lnTo>
                      <a:lnTo>
                        <a:pt x="320" y="44"/>
                      </a:lnTo>
                      <a:lnTo>
                        <a:pt x="317" y="61"/>
                      </a:lnTo>
                      <a:lnTo>
                        <a:pt x="313" y="78"/>
                      </a:lnTo>
                      <a:lnTo>
                        <a:pt x="307" y="94"/>
                      </a:lnTo>
                      <a:lnTo>
                        <a:pt x="299" y="108"/>
                      </a:lnTo>
                      <a:lnTo>
                        <a:pt x="289" y="123"/>
                      </a:lnTo>
                      <a:lnTo>
                        <a:pt x="282" y="129"/>
                      </a:lnTo>
                      <a:lnTo>
                        <a:pt x="275" y="133"/>
                      </a:lnTo>
                      <a:lnTo>
                        <a:pt x="268" y="138"/>
                      </a:lnTo>
                      <a:lnTo>
                        <a:pt x="260" y="142"/>
                      </a:lnTo>
                      <a:lnTo>
                        <a:pt x="252" y="144"/>
                      </a:lnTo>
                      <a:lnTo>
                        <a:pt x="244" y="148"/>
                      </a:lnTo>
                      <a:lnTo>
                        <a:pt x="234" y="150"/>
                      </a:lnTo>
                      <a:lnTo>
                        <a:pt x="225" y="150"/>
                      </a:lnTo>
                      <a:lnTo>
                        <a:pt x="216" y="151"/>
                      </a:lnTo>
                      <a:lnTo>
                        <a:pt x="204" y="151"/>
                      </a:lnTo>
                      <a:lnTo>
                        <a:pt x="195" y="151"/>
                      </a:lnTo>
                      <a:lnTo>
                        <a:pt x="187" y="150"/>
                      </a:lnTo>
                      <a:lnTo>
                        <a:pt x="176" y="149"/>
                      </a:lnTo>
                      <a:lnTo>
                        <a:pt x="168" y="145"/>
                      </a:lnTo>
                      <a:lnTo>
                        <a:pt x="160" y="142"/>
                      </a:lnTo>
                      <a:lnTo>
                        <a:pt x="152" y="138"/>
                      </a:lnTo>
                      <a:lnTo>
                        <a:pt x="145" y="133"/>
                      </a:lnTo>
                      <a:lnTo>
                        <a:pt x="139" y="127"/>
                      </a:lnTo>
                      <a:lnTo>
                        <a:pt x="133" y="120"/>
                      </a:lnTo>
                      <a:lnTo>
                        <a:pt x="126" y="114"/>
                      </a:lnTo>
                      <a:lnTo>
                        <a:pt x="122" y="107"/>
                      </a:lnTo>
                      <a:lnTo>
                        <a:pt x="116" y="99"/>
                      </a:lnTo>
                      <a:lnTo>
                        <a:pt x="111" y="91"/>
                      </a:lnTo>
                      <a:lnTo>
                        <a:pt x="108" y="82"/>
                      </a:lnTo>
                      <a:lnTo>
                        <a:pt x="100" y="64"/>
                      </a:lnTo>
                      <a:lnTo>
                        <a:pt x="95" y="45"/>
                      </a:lnTo>
                      <a:lnTo>
                        <a:pt x="92" y="26"/>
                      </a:lnTo>
                      <a:lnTo>
                        <a:pt x="88" y="7"/>
                      </a:lnTo>
                      <a:lnTo>
                        <a:pt x="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4" name="Freeform 1338"/>
                <p:cNvSpPr>
                  <a:spLocks/>
                </p:cNvSpPr>
                <p:nvPr/>
              </p:nvSpPr>
              <p:spPr bwMode="auto">
                <a:xfrm>
                  <a:off x="4337" y="3597"/>
                  <a:ext cx="103" cy="115"/>
                </a:xfrm>
                <a:custGeom>
                  <a:avLst/>
                  <a:gdLst/>
                  <a:ahLst/>
                  <a:cxnLst>
                    <a:cxn ang="0">
                      <a:pos x="2" y="247"/>
                    </a:cxn>
                    <a:cxn ang="0">
                      <a:pos x="1" y="180"/>
                    </a:cxn>
                    <a:cxn ang="0">
                      <a:pos x="9" y="136"/>
                    </a:cxn>
                    <a:cxn ang="0">
                      <a:pos x="20" y="110"/>
                    </a:cxn>
                    <a:cxn ang="0">
                      <a:pos x="32" y="85"/>
                    </a:cxn>
                    <a:cxn ang="0">
                      <a:pos x="50" y="63"/>
                    </a:cxn>
                    <a:cxn ang="0">
                      <a:pos x="72" y="43"/>
                    </a:cxn>
                    <a:cxn ang="0">
                      <a:pos x="97" y="27"/>
                    </a:cxn>
                    <a:cxn ang="0">
                      <a:pos x="126" y="14"/>
                    </a:cxn>
                    <a:cxn ang="0">
                      <a:pos x="159" y="5"/>
                    </a:cxn>
                    <a:cxn ang="0">
                      <a:pos x="187" y="1"/>
                    </a:cxn>
                    <a:cxn ang="0">
                      <a:pos x="205" y="0"/>
                    </a:cxn>
                    <a:cxn ang="0">
                      <a:pos x="224" y="1"/>
                    </a:cxn>
                    <a:cxn ang="0">
                      <a:pos x="242" y="3"/>
                    </a:cxn>
                    <a:cxn ang="0">
                      <a:pos x="261" y="6"/>
                    </a:cxn>
                    <a:cxn ang="0">
                      <a:pos x="281" y="12"/>
                    </a:cxn>
                    <a:cxn ang="0">
                      <a:pos x="298" y="20"/>
                    </a:cxn>
                    <a:cxn ang="0">
                      <a:pos x="314" y="28"/>
                    </a:cxn>
                    <a:cxn ang="0">
                      <a:pos x="329" y="41"/>
                    </a:cxn>
                    <a:cxn ang="0">
                      <a:pos x="346" y="56"/>
                    </a:cxn>
                    <a:cxn ang="0">
                      <a:pos x="358" y="73"/>
                    </a:cxn>
                    <a:cxn ang="0">
                      <a:pos x="371" y="93"/>
                    </a:cxn>
                    <a:cxn ang="0">
                      <a:pos x="382" y="112"/>
                    </a:cxn>
                    <a:cxn ang="0">
                      <a:pos x="392" y="136"/>
                    </a:cxn>
                    <a:cxn ang="0">
                      <a:pos x="400" y="163"/>
                    </a:cxn>
                    <a:cxn ang="0">
                      <a:pos x="406" y="191"/>
                    </a:cxn>
                    <a:cxn ang="0">
                      <a:pos x="411" y="239"/>
                    </a:cxn>
                    <a:cxn ang="0">
                      <a:pos x="408" y="301"/>
                    </a:cxn>
                    <a:cxn ang="0">
                      <a:pos x="396" y="341"/>
                    </a:cxn>
                    <a:cxn ang="0">
                      <a:pos x="383" y="366"/>
                    </a:cxn>
                    <a:cxn ang="0">
                      <a:pos x="368" y="390"/>
                    </a:cxn>
                    <a:cxn ang="0">
                      <a:pos x="350" y="409"/>
                    </a:cxn>
                    <a:cxn ang="0">
                      <a:pos x="329" y="424"/>
                    </a:cxn>
                    <a:cxn ang="0">
                      <a:pos x="306" y="436"/>
                    </a:cxn>
                    <a:cxn ang="0">
                      <a:pos x="281" y="447"/>
                    </a:cxn>
                    <a:cxn ang="0">
                      <a:pos x="252" y="454"/>
                    </a:cxn>
                    <a:cxn ang="0">
                      <a:pos x="221" y="459"/>
                    </a:cxn>
                    <a:cxn ang="0">
                      <a:pos x="195" y="460"/>
                    </a:cxn>
                    <a:cxn ang="0">
                      <a:pos x="167" y="456"/>
                    </a:cxn>
                    <a:cxn ang="0">
                      <a:pos x="140" y="452"/>
                    </a:cxn>
                    <a:cxn ang="0">
                      <a:pos x="116" y="442"/>
                    </a:cxn>
                    <a:cxn ang="0">
                      <a:pos x="94" y="429"/>
                    </a:cxn>
                    <a:cxn ang="0">
                      <a:pos x="74" y="414"/>
                    </a:cxn>
                    <a:cxn ang="0">
                      <a:pos x="57" y="396"/>
                    </a:cxn>
                    <a:cxn ang="0">
                      <a:pos x="40" y="373"/>
                    </a:cxn>
                    <a:cxn ang="0">
                      <a:pos x="28" y="349"/>
                    </a:cxn>
                    <a:cxn ang="0">
                      <a:pos x="16" y="323"/>
                    </a:cxn>
                    <a:cxn ang="0">
                      <a:pos x="8" y="296"/>
                    </a:cxn>
                  </a:cxnLst>
                  <a:rect l="0" t="0" r="r" b="b"/>
                  <a:pathLst>
                    <a:path w="411" h="460">
                      <a:moveTo>
                        <a:pt x="6" y="282"/>
                      </a:moveTo>
                      <a:lnTo>
                        <a:pt x="2" y="247"/>
                      </a:lnTo>
                      <a:lnTo>
                        <a:pt x="0" y="211"/>
                      </a:lnTo>
                      <a:lnTo>
                        <a:pt x="1" y="180"/>
                      </a:lnTo>
                      <a:lnTo>
                        <a:pt x="6" y="151"/>
                      </a:lnTo>
                      <a:lnTo>
                        <a:pt x="9" y="136"/>
                      </a:lnTo>
                      <a:lnTo>
                        <a:pt x="14" y="122"/>
                      </a:lnTo>
                      <a:lnTo>
                        <a:pt x="20" y="110"/>
                      </a:lnTo>
                      <a:lnTo>
                        <a:pt x="25" y="96"/>
                      </a:lnTo>
                      <a:lnTo>
                        <a:pt x="32" y="85"/>
                      </a:lnTo>
                      <a:lnTo>
                        <a:pt x="40" y="73"/>
                      </a:lnTo>
                      <a:lnTo>
                        <a:pt x="50" y="63"/>
                      </a:lnTo>
                      <a:lnTo>
                        <a:pt x="60" y="52"/>
                      </a:lnTo>
                      <a:lnTo>
                        <a:pt x="72" y="43"/>
                      </a:lnTo>
                      <a:lnTo>
                        <a:pt x="83" y="34"/>
                      </a:lnTo>
                      <a:lnTo>
                        <a:pt x="97" y="27"/>
                      </a:lnTo>
                      <a:lnTo>
                        <a:pt x="111" y="21"/>
                      </a:lnTo>
                      <a:lnTo>
                        <a:pt x="126" y="14"/>
                      </a:lnTo>
                      <a:lnTo>
                        <a:pt x="144" y="9"/>
                      </a:lnTo>
                      <a:lnTo>
                        <a:pt x="159" y="5"/>
                      </a:lnTo>
                      <a:lnTo>
                        <a:pt x="177" y="2"/>
                      </a:lnTo>
                      <a:lnTo>
                        <a:pt x="187" y="1"/>
                      </a:lnTo>
                      <a:lnTo>
                        <a:pt x="195" y="0"/>
                      </a:lnTo>
                      <a:lnTo>
                        <a:pt x="205" y="0"/>
                      </a:lnTo>
                      <a:lnTo>
                        <a:pt x="216" y="0"/>
                      </a:lnTo>
                      <a:lnTo>
                        <a:pt x="224" y="1"/>
                      </a:lnTo>
                      <a:lnTo>
                        <a:pt x="233" y="2"/>
                      </a:lnTo>
                      <a:lnTo>
                        <a:pt x="242" y="3"/>
                      </a:lnTo>
                      <a:lnTo>
                        <a:pt x="252" y="5"/>
                      </a:lnTo>
                      <a:lnTo>
                        <a:pt x="261" y="6"/>
                      </a:lnTo>
                      <a:lnTo>
                        <a:pt x="271" y="8"/>
                      </a:lnTo>
                      <a:lnTo>
                        <a:pt x="281" y="12"/>
                      </a:lnTo>
                      <a:lnTo>
                        <a:pt x="289" y="15"/>
                      </a:lnTo>
                      <a:lnTo>
                        <a:pt x="298" y="20"/>
                      </a:lnTo>
                      <a:lnTo>
                        <a:pt x="306" y="24"/>
                      </a:lnTo>
                      <a:lnTo>
                        <a:pt x="314" y="28"/>
                      </a:lnTo>
                      <a:lnTo>
                        <a:pt x="322" y="34"/>
                      </a:lnTo>
                      <a:lnTo>
                        <a:pt x="329" y="41"/>
                      </a:lnTo>
                      <a:lnTo>
                        <a:pt x="337" y="47"/>
                      </a:lnTo>
                      <a:lnTo>
                        <a:pt x="346" y="56"/>
                      </a:lnTo>
                      <a:lnTo>
                        <a:pt x="351" y="64"/>
                      </a:lnTo>
                      <a:lnTo>
                        <a:pt x="358" y="73"/>
                      </a:lnTo>
                      <a:lnTo>
                        <a:pt x="365" y="82"/>
                      </a:lnTo>
                      <a:lnTo>
                        <a:pt x="371" y="93"/>
                      </a:lnTo>
                      <a:lnTo>
                        <a:pt x="377" y="101"/>
                      </a:lnTo>
                      <a:lnTo>
                        <a:pt x="382" y="112"/>
                      </a:lnTo>
                      <a:lnTo>
                        <a:pt x="387" y="123"/>
                      </a:lnTo>
                      <a:lnTo>
                        <a:pt x="392" y="136"/>
                      </a:lnTo>
                      <a:lnTo>
                        <a:pt x="396" y="150"/>
                      </a:lnTo>
                      <a:lnTo>
                        <a:pt x="400" y="163"/>
                      </a:lnTo>
                      <a:lnTo>
                        <a:pt x="402" y="176"/>
                      </a:lnTo>
                      <a:lnTo>
                        <a:pt x="406" y="191"/>
                      </a:lnTo>
                      <a:lnTo>
                        <a:pt x="408" y="205"/>
                      </a:lnTo>
                      <a:lnTo>
                        <a:pt x="411" y="239"/>
                      </a:lnTo>
                      <a:lnTo>
                        <a:pt x="411" y="271"/>
                      </a:lnTo>
                      <a:lnTo>
                        <a:pt x="408" y="301"/>
                      </a:lnTo>
                      <a:lnTo>
                        <a:pt x="401" y="327"/>
                      </a:lnTo>
                      <a:lnTo>
                        <a:pt x="396" y="341"/>
                      </a:lnTo>
                      <a:lnTo>
                        <a:pt x="390" y="354"/>
                      </a:lnTo>
                      <a:lnTo>
                        <a:pt x="383" y="366"/>
                      </a:lnTo>
                      <a:lnTo>
                        <a:pt x="376" y="379"/>
                      </a:lnTo>
                      <a:lnTo>
                        <a:pt x="368" y="390"/>
                      </a:lnTo>
                      <a:lnTo>
                        <a:pt x="358" y="399"/>
                      </a:lnTo>
                      <a:lnTo>
                        <a:pt x="350" y="409"/>
                      </a:lnTo>
                      <a:lnTo>
                        <a:pt x="340" y="417"/>
                      </a:lnTo>
                      <a:lnTo>
                        <a:pt x="329" y="424"/>
                      </a:lnTo>
                      <a:lnTo>
                        <a:pt x="318" y="431"/>
                      </a:lnTo>
                      <a:lnTo>
                        <a:pt x="306" y="436"/>
                      </a:lnTo>
                      <a:lnTo>
                        <a:pt x="293" y="441"/>
                      </a:lnTo>
                      <a:lnTo>
                        <a:pt x="281" y="447"/>
                      </a:lnTo>
                      <a:lnTo>
                        <a:pt x="266" y="452"/>
                      </a:lnTo>
                      <a:lnTo>
                        <a:pt x="252" y="454"/>
                      </a:lnTo>
                      <a:lnTo>
                        <a:pt x="237" y="456"/>
                      </a:lnTo>
                      <a:lnTo>
                        <a:pt x="221" y="459"/>
                      </a:lnTo>
                      <a:lnTo>
                        <a:pt x="208" y="460"/>
                      </a:lnTo>
                      <a:lnTo>
                        <a:pt x="195" y="460"/>
                      </a:lnTo>
                      <a:lnTo>
                        <a:pt x="180" y="459"/>
                      </a:lnTo>
                      <a:lnTo>
                        <a:pt x="167" y="456"/>
                      </a:lnTo>
                      <a:lnTo>
                        <a:pt x="153" y="454"/>
                      </a:lnTo>
                      <a:lnTo>
                        <a:pt x="140" y="452"/>
                      </a:lnTo>
                      <a:lnTo>
                        <a:pt x="126" y="448"/>
                      </a:lnTo>
                      <a:lnTo>
                        <a:pt x="116" y="442"/>
                      </a:lnTo>
                      <a:lnTo>
                        <a:pt x="104" y="436"/>
                      </a:lnTo>
                      <a:lnTo>
                        <a:pt x="94" y="429"/>
                      </a:lnTo>
                      <a:lnTo>
                        <a:pt x="83" y="422"/>
                      </a:lnTo>
                      <a:lnTo>
                        <a:pt x="74" y="414"/>
                      </a:lnTo>
                      <a:lnTo>
                        <a:pt x="64" y="405"/>
                      </a:lnTo>
                      <a:lnTo>
                        <a:pt x="57" y="396"/>
                      </a:lnTo>
                      <a:lnTo>
                        <a:pt x="49" y="385"/>
                      </a:lnTo>
                      <a:lnTo>
                        <a:pt x="40" y="373"/>
                      </a:lnTo>
                      <a:lnTo>
                        <a:pt x="35" y="362"/>
                      </a:lnTo>
                      <a:lnTo>
                        <a:pt x="28" y="349"/>
                      </a:lnTo>
                      <a:lnTo>
                        <a:pt x="22" y="336"/>
                      </a:lnTo>
                      <a:lnTo>
                        <a:pt x="16" y="323"/>
                      </a:lnTo>
                      <a:lnTo>
                        <a:pt x="11" y="310"/>
                      </a:lnTo>
                      <a:lnTo>
                        <a:pt x="8" y="296"/>
                      </a:lnTo>
                      <a:lnTo>
                        <a:pt x="6" y="282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5" name="Freeform 1339"/>
                <p:cNvSpPr>
                  <a:spLocks/>
                </p:cNvSpPr>
                <p:nvPr/>
              </p:nvSpPr>
              <p:spPr bwMode="auto">
                <a:xfrm>
                  <a:off x="4360" y="3617"/>
                  <a:ext cx="58" cy="75"/>
                </a:xfrm>
                <a:custGeom>
                  <a:avLst/>
                  <a:gdLst/>
                  <a:ahLst/>
                  <a:cxnLst>
                    <a:cxn ang="0">
                      <a:pos x="5" y="176"/>
                    </a:cxn>
                    <a:cxn ang="0">
                      <a:pos x="13" y="214"/>
                    </a:cxn>
                    <a:cxn ang="0">
                      <a:pos x="24" y="241"/>
                    </a:cxn>
                    <a:cxn ang="0">
                      <a:pos x="35" y="257"/>
                    </a:cxn>
                    <a:cxn ang="0">
                      <a:pos x="46" y="270"/>
                    </a:cxn>
                    <a:cxn ang="0">
                      <a:pos x="58" y="283"/>
                    </a:cxn>
                    <a:cxn ang="0">
                      <a:pos x="73" y="292"/>
                    </a:cxn>
                    <a:cxn ang="0">
                      <a:pos x="89" y="299"/>
                    </a:cxn>
                    <a:cxn ang="0">
                      <a:pos x="108" y="301"/>
                    </a:cxn>
                    <a:cxn ang="0">
                      <a:pos x="129" y="301"/>
                    </a:cxn>
                    <a:cxn ang="0">
                      <a:pos x="147" y="300"/>
                    </a:cxn>
                    <a:cxn ang="0">
                      <a:pos x="165" y="294"/>
                    </a:cxn>
                    <a:cxn ang="0">
                      <a:pos x="181" y="288"/>
                    </a:cxn>
                    <a:cxn ang="0">
                      <a:pos x="195" y="279"/>
                    </a:cxn>
                    <a:cxn ang="0">
                      <a:pos x="212" y="258"/>
                    </a:cxn>
                    <a:cxn ang="0">
                      <a:pos x="226" y="228"/>
                    </a:cxn>
                    <a:cxn ang="0">
                      <a:pos x="233" y="194"/>
                    </a:cxn>
                    <a:cxn ang="0">
                      <a:pos x="236" y="160"/>
                    </a:cxn>
                    <a:cxn ang="0">
                      <a:pos x="227" y="107"/>
                    </a:cxn>
                    <a:cxn ang="0">
                      <a:pos x="204" y="50"/>
                    </a:cxn>
                    <a:cxn ang="0">
                      <a:pos x="168" y="14"/>
                    </a:cxn>
                    <a:cxn ang="0">
                      <a:pos x="122" y="0"/>
                    </a:cxn>
                    <a:cxn ang="0">
                      <a:pos x="88" y="3"/>
                    </a:cxn>
                    <a:cxn ang="0">
                      <a:pos x="75" y="6"/>
                    </a:cxn>
                    <a:cxn ang="0">
                      <a:pos x="65" y="12"/>
                    </a:cxn>
                    <a:cxn ang="0">
                      <a:pos x="53" y="18"/>
                    </a:cxn>
                    <a:cxn ang="0">
                      <a:pos x="41" y="25"/>
                    </a:cxn>
                    <a:cxn ang="0">
                      <a:pos x="29" y="37"/>
                    </a:cxn>
                    <a:cxn ang="0">
                      <a:pos x="21" y="50"/>
                    </a:cxn>
                    <a:cxn ang="0">
                      <a:pos x="13" y="65"/>
                    </a:cxn>
                    <a:cxn ang="0">
                      <a:pos x="5" y="91"/>
                    </a:cxn>
                    <a:cxn ang="0">
                      <a:pos x="0" y="132"/>
                    </a:cxn>
                  </a:cxnLst>
                  <a:rect l="0" t="0" r="r" b="b"/>
                  <a:pathLst>
                    <a:path w="236" h="301">
                      <a:moveTo>
                        <a:pt x="1" y="157"/>
                      </a:moveTo>
                      <a:lnTo>
                        <a:pt x="5" y="176"/>
                      </a:lnTo>
                      <a:lnTo>
                        <a:pt x="8" y="195"/>
                      </a:lnTo>
                      <a:lnTo>
                        <a:pt x="13" y="214"/>
                      </a:lnTo>
                      <a:lnTo>
                        <a:pt x="21" y="232"/>
                      </a:lnTo>
                      <a:lnTo>
                        <a:pt x="24" y="241"/>
                      </a:lnTo>
                      <a:lnTo>
                        <a:pt x="29" y="249"/>
                      </a:lnTo>
                      <a:lnTo>
                        <a:pt x="35" y="257"/>
                      </a:lnTo>
                      <a:lnTo>
                        <a:pt x="39" y="264"/>
                      </a:lnTo>
                      <a:lnTo>
                        <a:pt x="46" y="270"/>
                      </a:lnTo>
                      <a:lnTo>
                        <a:pt x="52" y="277"/>
                      </a:lnTo>
                      <a:lnTo>
                        <a:pt x="58" y="283"/>
                      </a:lnTo>
                      <a:lnTo>
                        <a:pt x="65" y="288"/>
                      </a:lnTo>
                      <a:lnTo>
                        <a:pt x="73" y="292"/>
                      </a:lnTo>
                      <a:lnTo>
                        <a:pt x="81" y="295"/>
                      </a:lnTo>
                      <a:lnTo>
                        <a:pt x="89" y="299"/>
                      </a:lnTo>
                      <a:lnTo>
                        <a:pt x="100" y="300"/>
                      </a:lnTo>
                      <a:lnTo>
                        <a:pt x="108" y="301"/>
                      </a:lnTo>
                      <a:lnTo>
                        <a:pt x="117" y="301"/>
                      </a:lnTo>
                      <a:lnTo>
                        <a:pt x="129" y="301"/>
                      </a:lnTo>
                      <a:lnTo>
                        <a:pt x="138" y="300"/>
                      </a:lnTo>
                      <a:lnTo>
                        <a:pt x="147" y="300"/>
                      </a:lnTo>
                      <a:lnTo>
                        <a:pt x="157" y="298"/>
                      </a:lnTo>
                      <a:lnTo>
                        <a:pt x="165" y="294"/>
                      </a:lnTo>
                      <a:lnTo>
                        <a:pt x="173" y="292"/>
                      </a:lnTo>
                      <a:lnTo>
                        <a:pt x="181" y="288"/>
                      </a:lnTo>
                      <a:lnTo>
                        <a:pt x="188" y="283"/>
                      </a:lnTo>
                      <a:lnTo>
                        <a:pt x="195" y="279"/>
                      </a:lnTo>
                      <a:lnTo>
                        <a:pt x="202" y="273"/>
                      </a:lnTo>
                      <a:lnTo>
                        <a:pt x="212" y="258"/>
                      </a:lnTo>
                      <a:lnTo>
                        <a:pt x="220" y="244"/>
                      </a:lnTo>
                      <a:lnTo>
                        <a:pt x="226" y="228"/>
                      </a:lnTo>
                      <a:lnTo>
                        <a:pt x="230" y="211"/>
                      </a:lnTo>
                      <a:lnTo>
                        <a:pt x="233" y="194"/>
                      </a:lnTo>
                      <a:lnTo>
                        <a:pt x="236" y="176"/>
                      </a:lnTo>
                      <a:lnTo>
                        <a:pt x="236" y="160"/>
                      </a:lnTo>
                      <a:lnTo>
                        <a:pt x="234" y="143"/>
                      </a:lnTo>
                      <a:lnTo>
                        <a:pt x="227" y="107"/>
                      </a:lnTo>
                      <a:lnTo>
                        <a:pt x="218" y="77"/>
                      </a:lnTo>
                      <a:lnTo>
                        <a:pt x="204" y="50"/>
                      </a:lnTo>
                      <a:lnTo>
                        <a:pt x="188" y="30"/>
                      </a:lnTo>
                      <a:lnTo>
                        <a:pt x="168" y="14"/>
                      </a:lnTo>
                      <a:lnTo>
                        <a:pt x="147" y="5"/>
                      </a:lnTo>
                      <a:lnTo>
                        <a:pt x="122" y="0"/>
                      </a:lnTo>
                      <a:lnTo>
                        <a:pt x="94" y="2"/>
                      </a:lnTo>
                      <a:lnTo>
                        <a:pt x="88" y="3"/>
                      </a:lnTo>
                      <a:lnTo>
                        <a:pt x="81" y="5"/>
                      </a:lnTo>
                      <a:lnTo>
                        <a:pt x="75" y="6"/>
                      </a:lnTo>
                      <a:lnTo>
                        <a:pt x="71" y="9"/>
                      </a:lnTo>
                      <a:lnTo>
                        <a:pt x="65" y="12"/>
                      </a:lnTo>
                      <a:lnTo>
                        <a:pt x="58" y="16"/>
                      </a:lnTo>
                      <a:lnTo>
                        <a:pt x="53" y="18"/>
                      </a:lnTo>
                      <a:lnTo>
                        <a:pt x="46" y="22"/>
                      </a:lnTo>
                      <a:lnTo>
                        <a:pt x="41" y="25"/>
                      </a:lnTo>
                      <a:lnTo>
                        <a:pt x="36" y="31"/>
                      </a:lnTo>
                      <a:lnTo>
                        <a:pt x="29" y="37"/>
                      </a:lnTo>
                      <a:lnTo>
                        <a:pt x="26" y="43"/>
                      </a:lnTo>
                      <a:lnTo>
                        <a:pt x="21" y="50"/>
                      </a:lnTo>
                      <a:lnTo>
                        <a:pt x="16" y="57"/>
                      </a:lnTo>
                      <a:lnTo>
                        <a:pt x="13" y="65"/>
                      </a:lnTo>
                      <a:lnTo>
                        <a:pt x="9" y="72"/>
                      </a:lnTo>
                      <a:lnTo>
                        <a:pt x="5" y="91"/>
                      </a:lnTo>
                      <a:lnTo>
                        <a:pt x="1" y="111"/>
                      </a:lnTo>
                      <a:lnTo>
                        <a:pt x="0" y="132"/>
                      </a:lnTo>
                      <a:lnTo>
                        <a:pt x="1" y="157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6" name="Freeform 1340"/>
                <p:cNvSpPr>
                  <a:spLocks/>
                </p:cNvSpPr>
                <p:nvPr/>
              </p:nvSpPr>
              <p:spPr bwMode="auto">
                <a:xfrm>
                  <a:off x="4460" y="3573"/>
                  <a:ext cx="94" cy="37"/>
                </a:xfrm>
                <a:custGeom>
                  <a:avLst/>
                  <a:gdLst/>
                  <a:ahLst/>
                  <a:cxnLst>
                    <a:cxn ang="0">
                      <a:pos x="23" y="151"/>
                    </a:cxn>
                    <a:cxn ang="0">
                      <a:pos x="0" y="55"/>
                    </a:cxn>
                    <a:cxn ang="0">
                      <a:pos x="213" y="5"/>
                    </a:cxn>
                    <a:cxn ang="0">
                      <a:pos x="228" y="3"/>
                    </a:cxn>
                    <a:cxn ang="0">
                      <a:pos x="243" y="2"/>
                    </a:cxn>
                    <a:cxn ang="0">
                      <a:pos x="257" y="0"/>
                    </a:cxn>
                    <a:cxn ang="0">
                      <a:pos x="270" y="2"/>
                    </a:cxn>
                    <a:cxn ang="0">
                      <a:pos x="284" y="4"/>
                    </a:cxn>
                    <a:cxn ang="0">
                      <a:pos x="295" y="6"/>
                    </a:cxn>
                    <a:cxn ang="0">
                      <a:pos x="306" y="12"/>
                    </a:cxn>
                    <a:cxn ang="0">
                      <a:pos x="316" y="17"/>
                    </a:cxn>
                    <a:cxn ang="0">
                      <a:pos x="327" y="24"/>
                    </a:cxn>
                    <a:cxn ang="0">
                      <a:pos x="336" y="34"/>
                    </a:cxn>
                    <a:cxn ang="0">
                      <a:pos x="344" y="42"/>
                    </a:cxn>
                    <a:cxn ang="0">
                      <a:pos x="352" y="52"/>
                    </a:cxn>
                    <a:cxn ang="0">
                      <a:pos x="359" y="62"/>
                    </a:cxn>
                    <a:cxn ang="0">
                      <a:pos x="365" y="72"/>
                    </a:cxn>
                    <a:cxn ang="0">
                      <a:pos x="369" y="85"/>
                    </a:cxn>
                    <a:cxn ang="0">
                      <a:pos x="372" y="96"/>
                    </a:cxn>
                    <a:cxn ang="0">
                      <a:pos x="375" y="115"/>
                    </a:cxn>
                    <a:cxn ang="0">
                      <a:pos x="376" y="131"/>
                    </a:cxn>
                    <a:cxn ang="0">
                      <a:pos x="374" y="149"/>
                    </a:cxn>
                    <a:cxn ang="0">
                      <a:pos x="374" y="151"/>
                    </a:cxn>
                    <a:cxn ang="0">
                      <a:pos x="289" y="151"/>
                    </a:cxn>
                    <a:cxn ang="0">
                      <a:pos x="291" y="138"/>
                    </a:cxn>
                    <a:cxn ang="0">
                      <a:pos x="288" y="125"/>
                    </a:cxn>
                    <a:cxn ang="0">
                      <a:pos x="285" y="113"/>
                    </a:cxn>
                    <a:cxn ang="0">
                      <a:pos x="279" y="104"/>
                    </a:cxn>
                    <a:cxn ang="0">
                      <a:pos x="273" y="96"/>
                    </a:cxn>
                    <a:cxn ang="0">
                      <a:pos x="265" y="88"/>
                    </a:cxn>
                    <a:cxn ang="0">
                      <a:pos x="260" y="85"/>
                    </a:cxn>
                    <a:cxn ang="0">
                      <a:pos x="256" y="83"/>
                    </a:cxn>
                    <a:cxn ang="0">
                      <a:pos x="250" y="81"/>
                    </a:cxn>
                    <a:cxn ang="0">
                      <a:pos x="244" y="80"/>
                    </a:cxn>
                    <a:cxn ang="0">
                      <a:pos x="237" y="79"/>
                    </a:cxn>
                    <a:cxn ang="0">
                      <a:pos x="230" y="80"/>
                    </a:cxn>
                    <a:cxn ang="0">
                      <a:pos x="223" y="80"/>
                    </a:cxn>
                    <a:cxn ang="0">
                      <a:pos x="215" y="83"/>
                    </a:cxn>
                    <a:cxn ang="0">
                      <a:pos x="104" y="109"/>
                    </a:cxn>
                    <a:cxn ang="0">
                      <a:pos x="114" y="151"/>
                    </a:cxn>
                    <a:cxn ang="0">
                      <a:pos x="23" y="151"/>
                    </a:cxn>
                  </a:cxnLst>
                  <a:rect l="0" t="0" r="r" b="b"/>
                  <a:pathLst>
                    <a:path w="376" h="151">
                      <a:moveTo>
                        <a:pt x="23" y="151"/>
                      </a:moveTo>
                      <a:lnTo>
                        <a:pt x="0" y="55"/>
                      </a:lnTo>
                      <a:lnTo>
                        <a:pt x="213" y="5"/>
                      </a:lnTo>
                      <a:lnTo>
                        <a:pt x="228" y="3"/>
                      </a:lnTo>
                      <a:lnTo>
                        <a:pt x="243" y="2"/>
                      </a:lnTo>
                      <a:lnTo>
                        <a:pt x="257" y="0"/>
                      </a:lnTo>
                      <a:lnTo>
                        <a:pt x="270" y="2"/>
                      </a:lnTo>
                      <a:lnTo>
                        <a:pt x="284" y="4"/>
                      </a:lnTo>
                      <a:lnTo>
                        <a:pt x="295" y="6"/>
                      </a:lnTo>
                      <a:lnTo>
                        <a:pt x="306" y="12"/>
                      </a:lnTo>
                      <a:lnTo>
                        <a:pt x="316" y="17"/>
                      </a:lnTo>
                      <a:lnTo>
                        <a:pt x="327" y="24"/>
                      </a:lnTo>
                      <a:lnTo>
                        <a:pt x="336" y="34"/>
                      </a:lnTo>
                      <a:lnTo>
                        <a:pt x="344" y="42"/>
                      </a:lnTo>
                      <a:lnTo>
                        <a:pt x="352" y="52"/>
                      </a:lnTo>
                      <a:lnTo>
                        <a:pt x="359" y="62"/>
                      </a:lnTo>
                      <a:lnTo>
                        <a:pt x="365" y="72"/>
                      </a:lnTo>
                      <a:lnTo>
                        <a:pt x="369" y="85"/>
                      </a:lnTo>
                      <a:lnTo>
                        <a:pt x="372" y="96"/>
                      </a:lnTo>
                      <a:lnTo>
                        <a:pt x="375" y="115"/>
                      </a:lnTo>
                      <a:lnTo>
                        <a:pt x="376" y="131"/>
                      </a:lnTo>
                      <a:lnTo>
                        <a:pt x="374" y="149"/>
                      </a:lnTo>
                      <a:lnTo>
                        <a:pt x="374" y="151"/>
                      </a:lnTo>
                      <a:lnTo>
                        <a:pt x="289" y="151"/>
                      </a:lnTo>
                      <a:lnTo>
                        <a:pt x="291" y="138"/>
                      </a:lnTo>
                      <a:lnTo>
                        <a:pt x="288" y="125"/>
                      </a:lnTo>
                      <a:lnTo>
                        <a:pt x="285" y="113"/>
                      </a:lnTo>
                      <a:lnTo>
                        <a:pt x="279" y="104"/>
                      </a:lnTo>
                      <a:lnTo>
                        <a:pt x="273" y="96"/>
                      </a:lnTo>
                      <a:lnTo>
                        <a:pt x="265" y="88"/>
                      </a:lnTo>
                      <a:lnTo>
                        <a:pt x="260" y="85"/>
                      </a:lnTo>
                      <a:lnTo>
                        <a:pt x="256" y="83"/>
                      </a:lnTo>
                      <a:lnTo>
                        <a:pt x="250" y="81"/>
                      </a:lnTo>
                      <a:lnTo>
                        <a:pt x="244" y="80"/>
                      </a:lnTo>
                      <a:lnTo>
                        <a:pt x="237" y="79"/>
                      </a:lnTo>
                      <a:lnTo>
                        <a:pt x="230" y="80"/>
                      </a:lnTo>
                      <a:lnTo>
                        <a:pt x="223" y="80"/>
                      </a:lnTo>
                      <a:lnTo>
                        <a:pt x="215" y="83"/>
                      </a:lnTo>
                      <a:lnTo>
                        <a:pt x="104" y="109"/>
                      </a:lnTo>
                      <a:lnTo>
                        <a:pt x="114" y="151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7" name="Freeform 1341"/>
                <p:cNvSpPr>
                  <a:spLocks/>
                </p:cNvSpPr>
                <p:nvPr/>
              </p:nvSpPr>
              <p:spPr bwMode="auto">
                <a:xfrm>
                  <a:off x="4465" y="3610"/>
                  <a:ext cx="107" cy="83"/>
                </a:xfrm>
                <a:custGeom>
                  <a:avLst/>
                  <a:gdLst/>
                  <a:ahLst/>
                  <a:cxnLst>
                    <a:cxn ang="0">
                      <a:pos x="75" y="332"/>
                    </a:cxn>
                    <a:cxn ang="0">
                      <a:pos x="124" y="149"/>
                    </a:cxn>
                    <a:cxn ang="0">
                      <a:pos x="227" y="124"/>
                    </a:cxn>
                    <a:cxn ang="0">
                      <a:pos x="243" y="122"/>
                    </a:cxn>
                    <a:cxn ang="0">
                      <a:pos x="258" y="122"/>
                    </a:cxn>
                    <a:cxn ang="0">
                      <a:pos x="269" y="125"/>
                    </a:cxn>
                    <a:cxn ang="0">
                      <a:pos x="279" y="135"/>
                    </a:cxn>
                    <a:cxn ang="0">
                      <a:pos x="291" y="156"/>
                    </a:cxn>
                    <a:cxn ang="0">
                      <a:pos x="295" y="174"/>
                    </a:cxn>
                    <a:cxn ang="0">
                      <a:pos x="300" y="187"/>
                    </a:cxn>
                    <a:cxn ang="0">
                      <a:pos x="305" y="201"/>
                    </a:cxn>
                    <a:cxn ang="0">
                      <a:pos x="307" y="217"/>
                    </a:cxn>
                    <a:cxn ang="0">
                      <a:pos x="311" y="229"/>
                    </a:cxn>
                    <a:cxn ang="0">
                      <a:pos x="314" y="241"/>
                    </a:cxn>
                    <a:cxn ang="0">
                      <a:pos x="317" y="253"/>
                    </a:cxn>
                    <a:cxn ang="0">
                      <a:pos x="324" y="266"/>
                    </a:cxn>
                    <a:cxn ang="0">
                      <a:pos x="425" y="250"/>
                    </a:cxn>
                    <a:cxn ang="0">
                      <a:pos x="417" y="239"/>
                    </a:cxn>
                    <a:cxn ang="0">
                      <a:pos x="407" y="232"/>
                    </a:cxn>
                    <a:cxn ang="0">
                      <a:pos x="401" y="217"/>
                    </a:cxn>
                    <a:cxn ang="0">
                      <a:pos x="391" y="198"/>
                    </a:cxn>
                    <a:cxn ang="0">
                      <a:pos x="388" y="181"/>
                    </a:cxn>
                    <a:cxn ang="0">
                      <a:pos x="387" y="172"/>
                    </a:cxn>
                    <a:cxn ang="0">
                      <a:pos x="382" y="149"/>
                    </a:cxn>
                    <a:cxn ang="0">
                      <a:pos x="372" y="113"/>
                    </a:cxn>
                    <a:cxn ang="0">
                      <a:pos x="358" y="88"/>
                    </a:cxn>
                    <a:cxn ang="0">
                      <a:pos x="349" y="80"/>
                    </a:cxn>
                    <a:cxn ang="0">
                      <a:pos x="338" y="74"/>
                    </a:cxn>
                    <a:cxn ang="0">
                      <a:pos x="324" y="68"/>
                    </a:cxn>
                    <a:cxn ang="0">
                      <a:pos x="309" y="66"/>
                    </a:cxn>
                    <a:cxn ang="0">
                      <a:pos x="323" y="55"/>
                    </a:cxn>
                    <a:cxn ang="0">
                      <a:pos x="334" y="42"/>
                    </a:cxn>
                    <a:cxn ang="0">
                      <a:pos x="343" y="28"/>
                    </a:cxn>
                    <a:cxn ang="0">
                      <a:pos x="349" y="14"/>
                    </a:cxn>
                    <a:cxn ang="0">
                      <a:pos x="266" y="0"/>
                    </a:cxn>
                    <a:cxn ang="0">
                      <a:pos x="259" y="23"/>
                    </a:cxn>
                    <a:cxn ang="0">
                      <a:pos x="242" y="39"/>
                    </a:cxn>
                    <a:cxn ang="0">
                      <a:pos x="215" y="48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425" h="332">
                      <a:moveTo>
                        <a:pt x="0" y="0"/>
                      </a:moveTo>
                      <a:lnTo>
                        <a:pt x="75" y="332"/>
                      </a:lnTo>
                      <a:lnTo>
                        <a:pt x="162" y="312"/>
                      </a:lnTo>
                      <a:lnTo>
                        <a:pt x="124" y="149"/>
                      </a:lnTo>
                      <a:lnTo>
                        <a:pt x="217" y="126"/>
                      </a:lnTo>
                      <a:lnTo>
                        <a:pt x="227" y="124"/>
                      </a:lnTo>
                      <a:lnTo>
                        <a:pt x="236" y="123"/>
                      </a:lnTo>
                      <a:lnTo>
                        <a:pt x="243" y="122"/>
                      </a:lnTo>
                      <a:lnTo>
                        <a:pt x="252" y="122"/>
                      </a:lnTo>
                      <a:lnTo>
                        <a:pt x="258" y="122"/>
                      </a:lnTo>
                      <a:lnTo>
                        <a:pt x="263" y="123"/>
                      </a:lnTo>
                      <a:lnTo>
                        <a:pt x="269" y="125"/>
                      </a:lnTo>
                      <a:lnTo>
                        <a:pt x="272" y="128"/>
                      </a:lnTo>
                      <a:lnTo>
                        <a:pt x="279" y="135"/>
                      </a:lnTo>
                      <a:lnTo>
                        <a:pt x="285" y="144"/>
                      </a:lnTo>
                      <a:lnTo>
                        <a:pt x="291" y="156"/>
                      </a:lnTo>
                      <a:lnTo>
                        <a:pt x="294" y="170"/>
                      </a:lnTo>
                      <a:lnTo>
                        <a:pt x="295" y="174"/>
                      </a:lnTo>
                      <a:lnTo>
                        <a:pt x="297" y="181"/>
                      </a:lnTo>
                      <a:lnTo>
                        <a:pt x="300" y="187"/>
                      </a:lnTo>
                      <a:lnTo>
                        <a:pt x="302" y="194"/>
                      </a:lnTo>
                      <a:lnTo>
                        <a:pt x="305" y="201"/>
                      </a:lnTo>
                      <a:lnTo>
                        <a:pt x="306" y="210"/>
                      </a:lnTo>
                      <a:lnTo>
                        <a:pt x="307" y="217"/>
                      </a:lnTo>
                      <a:lnTo>
                        <a:pt x="309" y="223"/>
                      </a:lnTo>
                      <a:lnTo>
                        <a:pt x="311" y="229"/>
                      </a:lnTo>
                      <a:lnTo>
                        <a:pt x="313" y="235"/>
                      </a:lnTo>
                      <a:lnTo>
                        <a:pt x="314" y="241"/>
                      </a:lnTo>
                      <a:lnTo>
                        <a:pt x="315" y="247"/>
                      </a:lnTo>
                      <a:lnTo>
                        <a:pt x="317" y="253"/>
                      </a:lnTo>
                      <a:lnTo>
                        <a:pt x="321" y="260"/>
                      </a:lnTo>
                      <a:lnTo>
                        <a:pt x="324" y="266"/>
                      </a:lnTo>
                      <a:lnTo>
                        <a:pt x="330" y="272"/>
                      </a:lnTo>
                      <a:lnTo>
                        <a:pt x="425" y="250"/>
                      </a:lnTo>
                      <a:lnTo>
                        <a:pt x="422" y="241"/>
                      </a:lnTo>
                      <a:lnTo>
                        <a:pt x="417" y="239"/>
                      </a:lnTo>
                      <a:lnTo>
                        <a:pt x="411" y="236"/>
                      </a:lnTo>
                      <a:lnTo>
                        <a:pt x="407" y="232"/>
                      </a:lnTo>
                      <a:lnTo>
                        <a:pt x="403" y="226"/>
                      </a:lnTo>
                      <a:lnTo>
                        <a:pt x="401" y="217"/>
                      </a:lnTo>
                      <a:lnTo>
                        <a:pt x="396" y="209"/>
                      </a:lnTo>
                      <a:lnTo>
                        <a:pt x="391" y="198"/>
                      </a:lnTo>
                      <a:lnTo>
                        <a:pt x="388" y="185"/>
                      </a:lnTo>
                      <a:lnTo>
                        <a:pt x="388" y="181"/>
                      </a:lnTo>
                      <a:lnTo>
                        <a:pt x="387" y="176"/>
                      </a:lnTo>
                      <a:lnTo>
                        <a:pt x="387" y="172"/>
                      </a:lnTo>
                      <a:lnTo>
                        <a:pt x="386" y="166"/>
                      </a:lnTo>
                      <a:lnTo>
                        <a:pt x="382" y="149"/>
                      </a:lnTo>
                      <a:lnTo>
                        <a:pt x="378" y="131"/>
                      </a:lnTo>
                      <a:lnTo>
                        <a:pt x="372" y="113"/>
                      </a:lnTo>
                      <a:lnTo>
                        <a:pt x="366" y="100"/>
                      </a:lnTo>
                      <a:lnTo>
                        <a:pt x="358" y="88"/>
                      </a:lnTo>
                      <a:lnTo>
                        <a:pt x="353" y="85"/>
                      </a:lnTo>
                      <a:lnTo>
                        <a:pt x="349" y="80"/>
                      </a:lnTo>
                      <a:lnTo>
                        <a:pt x="344" y="77"/>
                      </a:lnTo>
                      <a:lnTo>
                        <a:pt x="338" y="74"/>
                      </a:lnTo>
                      <a:lnTo>
                        <a:pt x="333" y="71"/>
                      </a:lnTo>
                      <a:lnTo>
                        <a:pt x="324" y="68"/>
                      </a:lnTo>
                      <a:lnTo>
                        <a:pt x="317" y="66"/>
                      </a:lnTo>
                      <a:lnTo>
                        <a:pt x="309" y="66"/>
                      </a:lnTo>
                      <a:lnTo>
                        <a:pt x="316" y="60"/>
                      </a:lnTo>
                      <a:lnTo>
                        <a:pt x="323" y="55"/>
                      </a:lnTo>
                      <a:lnTo>
                        <a:pt x="329" y="48"/>
                      </a:lnTo>
                      <a:lnTo>
                        <a:pt x="334" y="42"/>
                      </a:lnTo>
                      <a:lnTo>
                        <a:pt x="338" y="36"/>
                      </a:lnTo>
                      <a:lnTo>
                        <a:pt x="343" y="28"/>
                      </a:lnTo>
                      <a:lnTo>
                        <a:pt x="345" y="22"/>
                      </a:lnTo>
                      <a:lnTo>
                        <a:pt x="349" y="14"/>
                      </a:lnTo>
                      <a:lnTo>
                        <a:pt x="351" y="0"/>
                      </a:lnTo>
                      <a:lnTo>
                        <a:pt x="266" y="0"/>
                      </a:lnTo>
                      <a:lnTo>
                        <a:pt x="264" y="12"/>
                      </a:lnTo>
                      <a:lnTo>
                        <a:pt x="259" y="23"/>
                      </a:lnTo>
                      <a:lnTo>
                        <a:pt x="251" y="31"/>
                      </a:lnTo>
                      <a:lnTo>
                        <a:pt x="242" y="39"/>
                      </a:lnTo>
                      <a:lnTo>
                        <a:pt x="229" y="44"/>
                      </a:lnTo>
                      <a:lnTo>
                        <a:pt x="215" y="48"/>
                      </a:lnTo>
                      <a:lnTo>
                        <a:pt x="107" y="74"/>
                      </a:lnTo>
                      <a:lnTo>
                        <a:pt x="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8" name="Freeform 1342"/>
                <p:cNvSpPr>
                  <a:spLocks/>
                </p:cNvSpPr>
                <p:nvPr/>
              </p:nvSpPr>
              <p:spPr bwMode="auto">
                <a:xfrm>
                  <a:off x="4460" y="3573"/>
                  <a:ext cx="112" cy="12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228" y="3"/>
                    </a:cxn>
                    <a:cxn ang="0">
                      <a:pos x="257" y="0"/>
                    </a:cxn>
                    <a:cxn ang="0">
                      <a:pos x="284" y="4"/>
                    </a:cxn>
                    <a:cxn ang="0">
                      <a:pos x="306" y="12"/>
                    </a:cxn>
                    <a:cxn ang="0">
                      <a:pos x="327" y="24"/>
                    </a:cxn>
                    <a:cxn ang="0">
                      <a:pos x="344" y="42"/>
                    </a:cxn>
                    <a:cxn ang="0">
                      <a:pos x="359" y="62"/>
                    </a:cxn>
                    <a:cxn ang="0">
                      <a:pos x="369" y="85"/>
                    </a:cxn>
                    <a:cxn ang="0">
                      <a:pos x="375" y="115"/>
                    </a:cxn>
                    <a:cxn ang="0">
                      <a:pos x="374" y="149"/>
                    </a:cxn>
                    <a:cxn ang="0">
                      <a:pos x="368" y="173"/>
                    </a:cxn>
                    <a:cxn ang="0">
                      <a:pos x="361" y="187"/>
                    </a:cxn>
                    <a:cxn ang="0">
                      <a:pos x="352" y="199"/>
                    </a:cxn>
                    <a:cxn ang="0">
                      <a:pos x="339" y="211"/>
                    </a:cxn>
                    <a:cxn ang="0">
                      <a:pos x="340" y="217"/>
                    </a:cxn>
                    <a:cxn ang="0">
                      <a:pos x="356" y="222"/>
                    </a:cxn>
                    <a:cxn ang="0">
                      <a:pos x="367" y="228"/>
                    </a:cxn>
                    <a:cxn ang="0">
                      <a:pos x="376" y="236"/>
                    </a:cxn>
                    <a:cxn ang="0">
                      <a:pos x="389" y="251"/>
                    </a:cxn>
                    <a:cxn ang="0">
                      <a:pos x="401" y="282"/>
                    </a:cxn>
                    <a:cxn ang="0">
                      <a:pos x="409" y="317"/>
                    </a:cxn>
                    <a:cxn ang="0">
                      <a:pos x="410" y="327"/>
                    </a:cxn>
                    <a:cxn ang="0">
                      <a:pos x="411" y="336"/>
                    </a:cxn>
                    <a:cxn ang="0">
                      <a:pos x="419" y="360"/>
                    </a:cxn>
                    <a:cxn ang="0">
                      <a:pos x="426" y="377"/>
                    </a:cxn>
                    <a:cxn ang="0">
                      <a:pos x="434" y="387"/>
                    </a:cxn>
                    <a:cxn ang="0">
                      <a:pos x="445" y="392"/>
                    </a:cxn>
                    <a:cxn ang="0">
                      <a:pos x="353" y="423"/>
                    </a:cxn>
                    <a:cxn ang="0">
                      <a:pos x="344" y="411"/>
                    </a:cxn>
                    <a:cxn ang="0">
                      <a:pos x="338" y="398"/>
                    </a:cxn>
                    <a:cxn ang="0">
                      <a:pos x="336" y="386"/>
                    </a:cxn>
                    <a:cxn ang="0">
                      <a:pos x="332" y="374"/>
                    </a:cxn>
                    <a:cxn ang="0">
                      <a:pos x="329" y="361"/>
                    </a:cxn>
                    <a:cxn ang="0">
                      <a:pos x="325" y="345"/>
                    </a:cxn>
                    <a:cxn ang="0">
                      <a:pos x="320" y="332"/>
                    </a:cxn>
                    <a:cxn ang="0">
                      <a:pos x="317" y="321"/>
                    </a:cxn>
                    <a:cxn ang="0">
                      <a:pos x="308" y="295"/>
                    </a:cxn>
                    <a:cxn ang="0">
                      <a:pos x="295" y="279"/>
                    </a:cxn>
                    <a:cxn ang="0">
                      <a:pos x="286" y="274"/>
                    </a:cxn>
                    <a:cxn ang="0">
                      <a:pos x="275" y="273"/>
                    </a:cxn>
                    <a:cxn ang="0">
                      <a:pos x="259" y="274"/>
                    </a:cxn>
                    <a:cxn ang="0">
                      <a:pos x="240" y="277"/>
                    </a:cxn>
                    <a:cxn ang="0">
                      <a:pos x="185" y="463"/>
                    </a:cxn>
                  </a:cxnLst>
                  <a:rect l="0" t="0" r="r" b="b"/>
                  <a:pathLst>
                    <a:path w="448" h="483">
                      <a:moveTo>
                        <a:pt x="98" y="483"/>
                      </a:moveTo>
                      <a:lnTo>
                        <a:pt x="0" y="55"/>
                      </a:lnTo>
                      <a:lnTo>
                        <a:pt x="213" y="5"/>
                      </a:lnTo>
                      <a:lnTo>
                        <a:pt x="228" y="3"/>
                      </a:lnTo>
                      <a:lnTo>
                        <a:pt x="243" y="2"/>
                      </a:lnTo>
                      <a:lnTo>
                        <a:pt x="257" y="0"/>
                      </a:lnTo>
                      <a:lnTo>
                        <a:pt x="270" y="2"/>
                      </a:lnTo>
                      <a:lnTo>
                        <a:pt x="284" y="4"/>
                      </a:lnTo>
                      <a:lnTo>
                        <a:pt x="295" y="6"/>
                      </a:lnTo>
                      <a:lnTo>
                        <a:pt x="306" y="12"/>
                      </a:lnTo>
                      <a:lnTo>
                        <a:pt x="316" y="17"/>
                      </a:lnTo>
                      <a:lnTo>
                        <a:pt x="327" y="24"/>
                      </a:lnTo>
                      <a:lnTo>
                        <a:pt x="336" y="34"/>
                      </a:lnTo>
                      <a:lnTo>
                        <a:pt x="344" y="42"/>
                      </a:lnTo>
                      <a:lnTo>
                        <a:pt x="352" y="52"/>
                      </a:lnTo>
                      <a:lnTo>
                        <a:pt x="359" y="62"/>
                      </a:lnTo>
                      <a:lnTo>
                        <a:pt x="365" y="72"/>
                      </a:lnTo>
                      <a:lnTo>
                        <a:pt x="369" y="85"/>
                      </a:lnTo>
                      <a:lnTo>
                        <a:pt x="372" y="96"/>
                      </a:lnTo>
                      <a:lnTo>
                        <a:pt x="375" y="115"/>
                      </a:lnTo>
                      <a:lnTo>
                        <a:pt x="376" y="131"/>
                      </a:lnTo>
                      <a:lnTo>
                        <a:pt x="374" y="149"/>
                      </a:lnTo>
                      <a:lnTo>
                        <a:pt x="372" y="165"/>
                      </a:lnTo>
                      <a:lnTo>
                        <a:pt x="368" y="173"/>
                      </a:lnTo>
                      <a:lnTo>
                        <a:pt x="366" y="179"/>
                      </a:lnTo>
                      <a:lnTo>
                        <a:pt x="361" y="187"/>
                      </a:lnTo>
                      <a:lnTo>
                        <a:pt x="357" y="193"/>
                      </a:lnTo>
                      <a:lnTo>
                        <a:pt x="352" y="199"/>
                      </a:lnTo>
                      <a:lnTo>
                        <a:pt x="346" y="206"/>
                      </a:lnTo>
                      <a:lnTo>
                        <a:pt x="339" y="211"/>
                      </a:lnTo>
                      <a:lnTo>
                        <a:pt x="332" y="217"/>
                      </a:lnTo>
                      <a:lnTo>
                        <a:pt x="340" y="217"/>
                      </a:lnTo>
                      <a:lnTo>
                        <a:pt x="347" y="219"/>
                      </a:lnTo>
                      <a:lnTo>
                        <a:pt x="356" y="222"/>
                      </a:lnTo>
                      <a:lnTo>
                        <a:pt x="361" y="225"/>
                      </a:lnTo>
                      <a:lnTo>
                        <a:pt x="367" y="228"/>
                      </a:lnTo>
                      <a:lnTo>
                        <a:pt x="372" y="231"/>
                      </a:lnTo>
                      <a:lnTo>
                        <a:pt x="376" y="236"/>
                      </a:lnTo>
                      <a:lnTo>
                        <a:pt x="381" y="239"/>
                      </a:lnTo>
                      <a:lnTo>
                        <a:pt x="389" y="251"/>
                      </a:lnTo>
                      <a:lnTo>
                        <a:pt x="395" y="264"/>
                      </a:lnTo>
                      <a:lnTo>
                        <a:pt x="401" y="282"/>
                      </a:lnTo>
                      <a:lnTo>
                        <a:pt x="405" y="300"/>
                      </a:lnTo>
                      <a:lnTo>
                        <a:pt x="409" y="317"/>
                      </a:lnTo>
                      <a:lnTo>
                        <a:pt x="410" y="323"/>
                      </a:lnTo>
                      <a:lnTo>
                        <a:pt x="410" y="327"/>
                      </a:lnTo>
                      <a:lnTo>
                        <a:pt x="411" y="332"/>
                      </a:lnTo>
                      <a:lnTo>
                        <a:pt x="411" y="336"/>
                      </a:lnTo>
                      <a:lnTo>
                        <a:pt x="414" y="349"/>
                      </a:lnTo>
                      <a:lnTo>
                        <a:pt x="419" y="360"/>
                      </a:lnTo>
                      <a:lnTo>
                        <a:pt x="424" y="368"/>
                      </a:lnTo>
                      <a:lnTo>
                        <a:pt x="426" y="377"/>
                      </a:lnTo>
                      <a:lnTo>
                        <a:pt x="430" y="383"/>
                      </a:lnTo>
                      <a:lnTo>
                        <a:pt x="434" y="387"/>
                      </a:lnTo>
                      <a:lnTo>
                        <a:pt x="440" y="390"/>
                      </a:lnTo>
                      <a:lnTo>
                        <a:pt x="445" y="392"/>
                      </a:lnTo>
                      <a:lnTo>
                        <a:pt x="448" y="401"/>
                      </a:lnTo>
                      <a:lnTo>
                        <a:pt x="353" y="423"/>
                      </a:lnTo>
                      <a:lnTo>
                        <a:pt x="347" y="417"/>
                      </a:lnTo>
                      <a:lnTo>
                        <a:pt x="344" y="411"/>
                      </a:lnTo>
                      <a:lnTo>
                        <a:pt x="340" y="404"/>
                      </a:lnTo>
                      <a:lnTo>
                        <a:pt x="338" y="398"/>
                      </a:lnTo>
                      <a:lnTo>
                        <a:pt x="337" y="392"/>
                      </a:lnTo>
                      <a:lnTo>
                        <a:pt x="336" y="386"/>
                      </a:lnTo>
                      <a:lnTo>
                        <a:pt x="334" y="380"/>
                      </a:lnTo>
                      <a:lnTo>
                        <a:pt x="332" y="374"/>
                      </a:lnTo>
                      <a:lnTo>
                        <a:pt x="330" y="368"/>
                      </a:lnTo>
                      <a:lnTo>
                        <a:pt x="329" y="361"/>
                      </a:lnTo>
                      <a:lnTo>
                        <a:pt x="328" y="352"/>
                      </a:lnTo>
                      <a:lnTo>
                        <a:pt x="325" y="345"/>
                      </a:lnTo>
                      <a:lnTo>
                        <a:pt x="323" y="338"/>
                      </a:lnTo>
                      <a:lnTo>
                        <a:pt x="320" y="332"/>
                      </a:lnTo>
                      <a:lnTo>
                        <a:pt x="318" y="325"/>
                      </a:lnTo>
                      <a:lnTo>
                        <a:pt x="317" y="321"/>
                      </a:lnTo>
                      <a:lnTo>
                        <a:pt x="314" y="307"/>
                      </a:lnTo>
                      <a:lnTo>
                        <a:pt x="308" y="295"/>
                      </a:lnTo>
                      <a:lnTo>
                        <a:pt x="302" y="286"/>
                      </a:lnTo>
                      <a:lnTo>
                        <a:pt x="295" y="279"/>
                      </a:lnTo>
                      <a:lnTo>
                        <a:pt x="292" y="276"/>
                      </a:lnTo>
                      <a:lnTo>
                        <a:pt x="286" y="274"/>
                      </a:lnTo>
                      <a:lnTo>
                        <a:pt x="281" y="273"/>
                      </a:lnTo>
                      <a:lnTo>
                        <a:pt x="275" y="273"/>
                      </a:lnTo>
                      <a:lnTo>
                        <a:pt x="266" y="273"/>
                      </a:lnTo>
                      <a:lnTo>
                        <a:pt x="259" y="274"/>
                      </a:lnTo>
                      <a:lnTo>
                        <a:pt x="250" y="275"/>
                      </a:lnTo>
                      <a:lnTo>
                        <a:pt x="240" y="277"/>
                      </a:lnTo>
                      <a:lnTo>
                        <a:pt x="147" y="300"/>
                      </a:lnTo>
                      <a:lnTo>
                        <a:pt x="185" y="463"/>
                      </a:lnTo>
                      <a:lnTo>
                        <a:pt x="98" y="483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19" name="Freeform 1343"/>
                <p:cNvSpPr>
                  <a:spLocks/>
                </p:cNvSpPr>
                <p:nvPr/>
              </p:nvSpPr>
              <p:spPr bwMode="auto">
                <a:xfrm>
                  <a:off x="4485" y="3592"/>
                  <a:ext cx="46" cy="37"/>
                </a:xfrm>
                <a:custGeom>
                  <a:avLst/>
                  <a:gdLst/>
                  <a:ahLst/>
                  <a:cxnLst>
                    <a:cxn ang="0">
                      <a:pos x="26" y="146"/>
                    </a:cxn>
                    <a:cxn ang="0">
                      <a:pos x="134" y="120"/>
                    </a:cxn>
                    <a:cxn ang="0">
                      <a:pos x="148" y="116"/>
                    </a:cxn>
                    <a:cxn ang="0">
                      <a:pos x="161" y="111"/>
                    </a:cxn>
                    <a:cxn ang="0">
                      <a:pos x="170" y="103"/>
                    </a:cxn>
                    <a:cxn ang="0">
                      <a:pos x="178" y="95"/>
                    </a:cxn>
                    <a:cxn ang="0">
                      <a:pos x="183" y="84"/>
                    </a:cxn>
                    <a:cxn ang="0">
                      <a:pos x="185" y="72"/>
                    </a:cxn>
                    <a:cxn ang="0">
                      <a:pos x="187" y="59"/>
                    </a:cxn>
                    <a:cxn ang="0">
                      <a:pos x="184" y="46"/>
                    </a:cxn>
                    <a:cxn ang="0">
                      <a:pos x="181" y="34"/>
                    </a:cxn>
                    <a:cxn ang="0">
                      <a:pos x="175" y="25"/>
                    </a:cxn>
                    <a:cxn ang="0">
                      <a:pos x="169" y="17"/>
                    </a:cxn>
                    <a:cxn ang="0">
                      <a:pos x="161" y="9"/>
                    </a:cxn>
                    <a:cxn ang="0">
                      <a:pos x="156" y="6"/>
                    </a:cxn>
                    <a:cxn ang="0">
                      <a:pos x="152" y="4"/>
                    </a:cxn>
                    <a:cxn ang="0">
                      <a:pos x="146" y="2"/>
                    </a:cxn>
                    <a:cxn ang="0">
                      <a:pos x="140" y="1"/>
                    </a:cxn>
                    <a:cxn ang="0">
                      <a:pos x="133" y="0"/>
                    </a:cxn>
                    <a:cxn ang="0">
                      <a:pos x="126" y="1"/>
                    </a:cxn>
                    <a:cxn ang="0">
                      <a:pos x="119" y="1"/>
                    </a:cxn>
                    <a:cxn ang="0">
                      <a:pos x="111" y="4"/>
                    </a:cxn>
                    <a:cxn ang="0">
                      <a:pos x="0" y="30"/>
                    </a:cxn>
                    <a:cxn ang="0">
                      <a:pos x="26" y="146"/>
                    </a:cxn>
                  </a:cxnLst>
                  <a:rect l="0" t="0" r="r" b="b"/>
                  <a:pathLst>
                    <a:path w="187" h="146">
                      <a:moveTo>
                        <a:pt x="26" y="146"/>
                      </a:moveTo>
                      <a:lnTo>
                        <a:pt x="134" y="120"/>
                      </a:lnTo>
                      <a:lnTo>
                        <a:pt x="148" y="116"/>
                      </a:lnTo>
                      <a:lnTo>
                        <a:pt x="161" y="111"/>
                      </a:lnTo>
                      <a:lnTo>
                        <a:pt x="170" y="103"/>
                      </a:lnTo>
                      <a:lnTo>
                        <a:pt x="178" y="95"/>
                      </a:lnTo>
                      <a:lnTo>
                        <a:pt x="183" y="84"/>
                      </a:lnTo>
                      <a:lnTo>
                        <a:pt x="185" y="72"/>
                      </a:lnTo>
                      <a:lnTo>
                        <a:pt x="187" y="59"/>
                      </a:lnTo>
                      <a:lnTo>
                        <a:pt x="184" y="46"/>
                      </a:lnTo>
                      <a:lnTo>
                        <a:pt x="181" y="34"/>
                      </a:lnTo>
                      <a:lnTo>
                        <a:pt x="175" y="25"/>
                      </a:lnTo>
                      <a:lnTo>
                        <a:pt x="169" y="17"/>
                      </a:lnTo>
                      <a:lnTo>
                        <a:pt x="161" y="9"/>
                      </a:lnTo>
                      <a:lnTo>
                        <a:pt x="156" y="6"/>
                      </a:lnTo>
                      <a:lnTo>
                        <a:pt x="152" y="4"/>
                      </a:lnTo>
                      <a:lnTo>
                        <a:pt x="146" y="2"/>
                      </a:lnTo>
                      <a:lnTo>
                        <a:pt x="140" y="1"/>
                      </a:lnTo>
                      <a:lnTo>
                        <a:pt x="133" y="0"/>
                      </a:lnTo>
                      <a:lnTo>
                        <a:pt x="126" y="1"/>
                      </a:lnTo>
                      <a:lnTo>
                        <a:pt x="119" y="1"/>
                      </a:lnTo>
                      <a:lnTo>
                        <a:pt x="111" y="4"/>
                      </a:lnTo>
                      <a:lnTo>
                        <a:pt x="0" y="30"/>
                      </a:lnTo>
                      <a:lnTo>
                        <a:pt x="26" y="146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0" name="Freeform 1344"/>
                <p:cNvSpPr>
                  <a:spLocks/>
                </p:cNvSpPr>
                <p:nvPr/>
              </p:nvSpPr>
              <p:spPr bwMode="auto">
                <a:xfrm>
                  <a:off x="4560" y="3531"/>
                  <a:ext cx="91" cy="123"/>
                </a:xfrm>
                <a:custGeom>
                  <a:avLst/>
                  <a:gdLst/>
                  <a:ahLst/>
                  <a:cxnLst>
                    <a:cxn ang="0">
                      <a:pos x="281" y="491"/>
                    </a:cxn>
                    <a:cxn ang="0">
                      <a:pos x="228" y="338"/>
                    </a:cxn>
                    <a:cxn ang="0">
                      <a:pos x="0" y="126"/>
                    </a:cxn>
                    <a:cxn ang="0">
                      <a:pos x="98" y="90"/>
                    </a:cxn>
                    <a:cxn ang="0">
                      <a:pos x="245" y="243"/>
                    </a:cxn>
                    <a:cxn ang="0">
                      <a:pos x="262" y="33"/>
                    </a:cxn>
                    <a:cxn ang="0">
                      <a:pos x="360" y="0"/>
                    </a:cxn>
                    <a:cxn ang="0">
                      <a:pos x="311" y="308"/>
                    </a:cxn>
                    <a:cxn ang="0">
                      <a:pos x="363" y="461"/>
                    </a:cxn>
                    <a:cxn ang="0">
                      <a:pos x="281" y="491"/>
                    </a:cxn>
                  </a:cxnLst>
                  <a:rect l="0" t="0" r="r" b="b"/>
                  <a:pathLst>
                    <a:path w="363" h="491">
                      <a:moveTo>
                        <a:pt x="281" y="491"/>
                      </a:moveTo>
                      <a:lnTo>
                        <a:pt x="228" y="338"/>
                      </a:lnTo>
                      <a:lnTo>
                        <a:pt x="0" y="126"/>
                      </a:lnTo>
                      <a:lnTo>
                        <a:pt x="98" y="90"/>
                      </a:lnTo>
                      <a:lnTo>
                        <a:pt x="245" y="243"/>
                      </a:lnTo>
                      <a:lnTo>
                        <a:pt x="262" y="33"/>
                      </a:lnTo>
                      <a:lnTo>
                        <a:pt x="360" y="0"/>
                      </a:lnTo>
                      <a:lnTo>
                        <a:pt x="311" y="308"/>
                      </a:lnTo>
                      <a:lnTo>
                        <a:pt x="363" y="461"/>
                      </a:lnTo>
                      <a:lnTo>
                        <a:pt x="281" y="49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1" name="Freeform 1345"/>
                <p:cNvSpPr>
                  <a:spLocks/>
                </p:cNvSpPr>
                <p:nvPr/>
              </p:nvSpPr>
              <p:spPr bwMode="auto">
                <a:xfrm>
                  <a:off x="3698" y="2438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13" y="59"/>
                    </a:cxn>
                    <a:cxn ang="0">
                      <a:pos x="53" y="53"/>
                    </a:cxn>
                    <a:cxn ang="0">
                      <a:pos x="57" y="0"/>
                    </a:cxn>
                    <a:cxn ang="0">
                      <a:pos x="0" y="48"/>
                    </a:cxn>
                    <a:cxn ang="0">
                      <a:pos x="3" y="53"/>
                    </a:cxn>
                    <a:cxn ang="0">
                      <a:pos x="5" y="54"/>
                    </a:cxn>
                    <a:cxn ang="0">
                      <a:pos x="7" y="57"/>
                    </a:cxn>
                    <a:cxn ang="0">
                      <a:pos x="11" y="59"/>
                    </a:cxn>
                    <a:cxn ang="0">
                      <a:pos x="12" y="59"/>
                    </a:cxn>
                    <a:cxn ang="0">
                      <a:pos x="13" y="59"/>
                    </a:cxn>
                  </a:cxnLst>
                  <a:rect l="0" t="0" r="r" b="b"/>
                  <a:pathLst>
                    <a:path w="57" h="59">
                      <a:moveTo>
                        <a:pt x="13" y="59"/>
                      </a:moveTo>
                      <a:lnTo>
                        <a:pt x="53" y="53"/>
                      </a:lnTo>
                      <a:lnTo>
                        <a:pt x="57" y="0"/>
                      </a:lnTo>
                      <a:lnTo>
                        <a:pt x="0" y="48"/>
                      </a:lnTo>
                      <a:lnTo>
                        <a:pt x="3" y="53"/>
                      </a:lnTo>
                      <a:lnTo>
                        <a:pt x="5" y="54"/>
                      </a:lnTo>
                      <a:lnTo>
                        <a:pt x="7" y="57"/>
                      </a:lnTo>
                      <a:lnTo>
                        <a:pt x="11" y="59"/>
                      </a:lnTo>
                      <a:lnTo>
                        <a:pt x="12" y="59"/>
                      </a:lnTo>
                      <a:lnTo>
                        <a:pt x="13" y="59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666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2" name="Freeform 1346"/>
                <p:cNvSpPr>
                  <a:spLocks/>
                </p:cNvSpPr>
                <p:nvPr/>
              </p:nvSpPr>
              <p:spPr bwMode="auto">
                <a:xfrm>
                  <a:off x="2756" y="225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666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3" name="Freeform 1347"/>
                <p:cNvSpPr>
                  <a:spLocks/>
                </p:cNvSpPr>
                <p:nvPr/>
              </p:nvSpPr>
              <p:spPr bwMode="auto">
                <a:xfrm>
                  <a:off x="3841" y="2385"/>
                  <a:ext cx="58" cy="98"/>
                </a:xfrm>
                <a:custGeom>
                  <a:avLst/>
                  <a:gdLst/>
                  <a:ahLst/>
                  <a:cxnLst>
                    <a:cxn ang="0">
                      <a:pos x="231" y="392"/>
                    </a:cxn>
                    <a:cxn ang="0">
                      <a:pos x="232" y="390"/>
                    </a:cxn>
                    <a:cxn ang="0">
                      <a:pos x="233" y="389"/>
                    </a:cxn>
                    <a:cxn ang="0">
                      <a:pos x="235" y="354"/>
                    </a:cxn>
                    <a:cxn ang="0">
                      <a:pos x="233" y="320"/>
                    </a:cxn>
                    <a:cxn ang="0">
                      <a:pos x="230" y="284"/>
                    </a:cxn>
                    <a:cxn ang="0">
                      <a:pos x="224" y="250"/>
                    </a:cxn>
                    <a:cxn ang="0">
                      <a:pos x="217" y="215"/>
                    </a:cxn>
                    <a:cxn ang="0">
                      <a:pos x="207" y="182"/>
                    </a:cxn>
                    <a:cxn ang="0">
                      <a:pos x="194" y="150"/>
                    </a:cxn>
                    <a:cxn ang="0">
                      <a:pos x="179" y="120"/>
                    </a:cxn>
                    <a:cxn ang="0">
                      <a:pos x="174" y="109"/>
                    </a:cxn>
                    <a:cxn ang="0">
                      <a:pos x="168" y="100"/>
                    </a:cxn>
                    <a:cxn ang="0">
                      <a:pos x="163" y="89"/>
                    </a:cxn>
                    <a:cxn ang="0">
                      <a:pos x="157" y="78"/>
                    </a:cxn>
                    <a:cxn ang="0">
                      <a:pos x="150" y="69"/>
                    </a:cxn>
                    <a:cxn ang="0">
                      <a:pos x="143" y="61"/>
                    </a:cxn>
                    <a:cxn ang="0">
                      <a:pos x="135" y="51"/>
                    </a:cxn>
                    <a:cxn ang="0">
                      <a:pos x="126" y="44"/>
                    </a:cxn>
                    <a:cxn ang="0">
                      <a:pos x="123" y="42"/>
                    </a:cxn>
                    <a:cxn ang="0">
                      <a:pos x="121" y="37"/>
                    </a:cxn>
                    <a:cxn ang="0">
                      <a:pos x="120" y="32"/>
                    </a:cxn>
                    <a:cxn ang="0">
                      <a:pos x="119" y="30"/>
                    </a:cxn>
                    <a:cxn ang="0">
                      <a:pos x="94" y="9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74" y="130"/>
                    </a:cxn>
                    <a:cxn ang="0">
                      <a:pos x="85" y="144"/>
                    </a:cxn>
                    <a:cxn ang="0">
                      <a:pos x="97" y="158"/>
                    </a:cxn>
                    <a:cxn ang="0">
                      <a:pos x="108" y="173"/>
                    </a:cxn>
                    <a:cxn ang="0">
                      <a:pos x="120" y="188"/>
                    </a:cxn>
                    <a:cxn ang="0">
                      <a:pos x="131" y="203"/>
                    </a:cxn>
                    <a:cxn ang="0">
                      <a:pos x="143" y="220"/>
                    </a:cxn>
                    <a:cxn ang="0">
                      <a:pos x="151" y="237"/>
                    </a:cxn>
                    <a:cxn ang="0">
                      <a:pos x="159" y="256"/>
                    </a:cxn>
                    <a:cxn ang="0">
                      <a:pos x="167" y="265"/>
                    </a:cxn>
                    <a:cxn ang="0">
                      <a:pos x="172" y="273"/>
                    </a:cxn>
                    <a:cxn ang="0">
                      <a:pos x="178" y="282"/>
                    </a:cxn>
                    <a:cxn ang="0">
                      <a:pos x="182" y="290"/>
                    </a:cxn>
                    <a:cxn ang="0">
                      <a:pos x="188" y="301"/>
                    </a:cxn>
                    <a:cxn ang="0">
                      <a:pos x="193" y="309"/>
                    </a:cxn>
                    <a:cxn ang="0">
                      <a:pos x="197" y="319"/>
                    </a:cxn>
                    <a:cxn ang="0">
                      <a:pos x="203" y="328"/>
                    </a:cxn>
                    <a:cxn ang="0">
                      <a:pos x="204" y="339"/>
                    </a:cxn>
                    <a:cxn ang="0">
                      <a:pos x="209" y="346"/>
                    </a:cxn>
                    <a:cxn ang="0">
                      <a:pos x="214" y="354"/>
                    </a:cxn>
                    <a:cxn ang="0">
                      <a:pos x="218" y="365"/>
                    </a:cxn>
                    <a:cxn ang="0">
                      <a:pos x="222" y="372"/>
                    </a:cxn>
                    <a:cxn ang="0">
                      <a:pos x="224" y="377"/>
                    </a:cxn>
                    <a:cxn ang="0">
                      <a:pos x="228" y="382"/>
                    </a:cxn>
                    <a:cxn ang="0">
                      <a:pos x="230" y="385"/>
                    </a:cxn>
                    <a:cxn ang="0">
                      <a:pos x="230" y="386"/>
                    </a:cxn>
                    <a:cxn ang="0">
                      <a:pos x="230" y="390"/>
                    </a:cxn>
                    <a:cxn ang="0">
                      <a:pos x="229" y="392"/>
                    </a:cxn>
                    <a:cxn ang="0">
                      <a:pos x="231" y="392"/>
                    </a:cxn>
                  </a:cxnLst>
                  <a:rect l="0" t="0" r="r" b="b"/>
                  <a:pathLst>
                    <a:path w="235" h="392">
                      <a:moveTo>
                        <a:pt x="231" y="392"/>
                      </a:moveTo>
                      <a:lnTo>
                        <a:pt x="232" y="390"/>
                      </a:lnTo>
                      <a:lnTo>
                        <a:pt x="233" y="389"/>
                      </a:lnTo>
                      <a:lnTo>
                        <a:pt x="235" y="354"/>
                      </a:lnTo>
                      <a:lnTo>
                        <a:pt x="233" y="320"/>
                      </a:lnTo>
                      <a:lnTo>
                        <a:pt x="230" y="284"/>
                      </a:lnTo>
                      <a:lnTo>
                        <a:pt x="224" y="250"/>
                      </a:lnTo>
                      <a:lnTo>
                        <a:pt x="217" y="215"/>
                      </a:lnTo>
                      <a:lnTo>
                        <a:pt x="207" y="182"/>
                      </a:lnTo>
                      <a:lnTo>
                        <a:pt x="194" y="150"/>
                      </a:lnTo>
                      <a:lnTo>
                        <a:pt x="179" y="120"/>
                      </a:lnTo>
                      <a:lnTo>
                        <a:pt x="174" y="109"/>
                      </a:lnTo>
                      <a:lnTo>
                        <a:pt x="168" y="100"/>
                      </a:lnTo>
                      <a:lnTo>
                        <a:pt x="163" y="89"/>
                      </a:lnTo>
                      <a:lnTo>
                        <a:pt x="157" y="78"/>
                      </a:lnTo>
                      <a:lnTo>
                        <a:pt x="150" y="69"/>
                      </a:lnTo>
                      <a:lnTo>
                        <a:pt x="143" y="61"/>
                      </a:lnTo>
                      <a:lnTo>
                        <a:pt x="135" y="51"/>
                      </a:lnTo>
                      <a:lnTo>
                        <a:pt x="126" y="44"/>
                      </a:lnTo>
                      <a:lnTo>
                        <a:pt x="123" y="42"/>
                      </a:lnTo>
                      <a:lnTo>
                        <a:pt x="121" y="37"/>
                      </a:lnTo>
                      <a:lnTo>
                        <a:pt x="120" y="32"/>
                      </a:lnTo>
                      <a:lnTo>
                        <a:pt x="119" y="30"/>
                      </a:lnTo>
                      <a:lnTo>
                        <a:pt x="94" y="9"/>
                      </a:lnTo>
                      <a:lnTo>
                        <a:pt x="37" y="0"/>
                      </a:lnTo>
                      <a:lnTo>
                        <a:pt x="0" y="37"/>
                      </a:lnTo>
                      <a:lnTo>
                        <a:pt x="74" y="130"/>
                      </a:lnTo>
                      <a:lnTo>
                        <a:pt x="85" y="144"/>
                      </a:lnTo>
                      <a:lnTo>
                        <a:pt x="97" y="158"/>
                      </a:lnTo>
                      <a:lnTo>
                        <a:pt x="108" y="173"/>
                      </a:lnTo>
                      <a:lnTo>
                        <a:pt x="120" y="188"/>
                      </a:lnTo>
                      <a:lnTo>
                        <a:pt x="131" y="203"/>
                      </a:lnTo>
                      <a:lnTo>
                        <a:pt x="143" y="220"/>
                      </a:lnTo>
                      <a:lnTo>
                        <a:pt x="151" y="237"/>
                      </a:lnTo>
                      <a:lnTo>
                        <a:pt x="159" y="256"/>
                      </a:lnTo>
                      <a:lnTo>
                        <a:pt x="167" y="265"/>
                      </a:lnTo>
                      <a:lnTo>
                        <a:pt x="172" y="273"/>
                      </a:lnTo>
                      <a:lnTo>
                        <a:pt x="178" y="282"/>
                      </a:lnTo>
                      <a:lnTo>
                        <a:pt x="182" y="290"/>
                      </a:lnTo>
                      <a:lnTo>
                        <a:pt x="188" y="301"/>
                      </a:lnTo>
                      <a:lnTo>
                        <a:pt x="193" y="309"/>
                      </a:lnTo>
                      <a:lnTo>
                        <a:pt x="197" y="319"/>
                      </a:lnTo>
                      <a:lnTo>
                        <a:pt x="203" y="328"/>
                      </a:lnTo>
                      <a:lnTo>
                        <a:pt x="204" y="339"/>
                      </a:lnTo>
                      <a:lnTo>
                        <a:pt x="209" y="346"/>
                      </a:lnTo>
                      <a:lnTo>
                        <a:pt x="214" y="354"/>
                      </a:lnTo>
                      <a:lnTo>
                        <a:pt x="218" y="365"/>
                      </a:lnTo>
                      <a:lnTo>
                        <a:pt x="222" y="372"/>
                      </a:lnTo>
                      <a:lnTo>
                        <a:pt x="224" y="377"/>
                      </a:lnTo>
                      <a:lnTo>
                        <a:pt x="228" y="382"/>
                      </a:lnTo>
                      <a:lnTo>
                        <a:pt x="230" y="385"/>
                      </a:lnTo>
                      <a:lnTo>
                        <a:pt x="230" y="386"/>
                      </a:lnTo>
                      <a:lnTo>
                        <a:pt x="230" y="390"/>
                      </a:lnTo>
                      <a:lnTo>
                        <a:pt x="229" y="392"/>
                      </a:lnTo>
                      <a:lnTo>
                        <a:pt x="231" y="39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4" name="Freeform 1348"/>
                <p:cNvSpPr>
                  <a:spLocks/>
                </p:cNvSpPr>
                <p:nvPr/>
              </p:nvSpPr>
              <p:spPr bwMode="auto">
                <a:xfrm>
                  <a:off x="3789" y="2410"/>
                  <a:ext cx="74" cy="72"/>
                </a:xfrm>
                <a:custGeom>
                  <a:avLst/>
                  <a:gdLst/>
                  <a:ahLst/>
                  <a:cxnLst>
                    <a:cxn ang="0">
                      <a:pos x="298" y="288"/>
                    </a:cxn>
                    <a:cxn ang="0">
                      <a:pos x="291" y="257"/>
                    </a:cxn>
                    <a:cxn ang="0">
                      <a:pos x="272" y="238"/>
                    </a:cxn>
                    <a:cxn ang="0">
                      <a:pos x="213" y="155"/>
                    </a:cxn>
                    <a:cxn ang="0">
                      <a:pos x="212" y="151"/>
                    </a:cxn>
                    <a:cxn ang="0">
                      <a:pos x="210" y="148"/>
                    </a:cxn>
                    <a:cxn ang="0">
                      <a:pos x="207" y="144"/>
                    </a:cxn>
                    <a:cxn ang="0">
                      <a:pos x="205" y="142"/>
                    </a:cxn>
                    <a:cxn ang="0">
                      <a:pos x="153" y="78"/>
                    </a:cxn>
                    <a:cxn ang="0">
                      <a:pos x="97" y="27"/>
                    </a:cxn>
                    <a:cxn ang="0">
                      <a:pos x="65" y="8"/>
                    </a:cxn>
                    <a:cxn ang="0">
                      <a:pos x="55" y="4"/>
                    </a:cxn>
                    <a:cxn ang="0">
                      <a:pos x="47" y="3"/>
                    </a:cxn>
                    <a:cxn ang="0">
                      <a:pos x="38" y="2"/>
                    </a:cxn>
                    <a:cxn ang="0">
                      <a:pos x="31" y="0"/>
                    </a:cxn>
                    <a:cxn ang="0">
                      <a:pos x="22" y="2"/>
                    </a:cxn>
                    <a:cxn ang="0">
                      <a:pos x="14" y="4"/>
                    </a:cxn>
                    <a:cxn ang="0">
                      <a:pos x="7" y="8"/>
                    </a:cxn>
                    <a:cxn ang="0">
                      <a:pos x="0" y="11"/>
                    </a:cxn>
                    <a:cxn ang="0">
                      <a:pos x="2" y="22"/>
                    </a:cxn>
                    <a:cxn ang="0">
                      <a:pos x="5" y="33"/>
                    </a:cxn>
                    <a:cxn ang="0">
                      <a:pos x="12" y="42"/>
                    </a:cxn>
                    <a:cxn ang="0">
                      <a:pos x="19" y="53"/>
                    </a:cxn>
                    <a:cxn ang="0">
                      <a:pos x="28" y="61"/>
                    </a:cxn>
                    <a:cxn ang="0">
                      <a:pos x="36" y="72"/>
                    </a:cxn>
                    <a:cxn ang="0">
                      <a:pos x="41" y="84"/>
                    </a:cxn>
                    <a:cxn ang="0">
                      <a:pos x="47" y="96"/>
                    </a:cxn>
                    <a:cxn ang="0">
                      <a:pos x="55" y="112"/>
                    </a:cxn>
                    <a:cxn ang="0">
                      <a:pos x="66" y="128"/>
                    </a:cxn>
                    <a:cxn ang="0">
                      <a:pos x="75" y="144"/>
                    </a:cxn>
                    <a:cxn ang="0">
                      <a:pos x="86" y="159"/>
                    </a:cxn>
                    <a:cxn ang="0">
                      <a:pos x="97" y="173"/>
                    </a:cxn>
                    <a:cxn ang="0">
                      <a:pos x="111" y="185"/>
                    </a:cxn>
                    <a:cxn ang="0">
                      <a:pos x="126" y="194"/>
                    </a:cxn>
                    <a:cxn ang="0">
                      <a:pos x="144" y="203"/>
                    </a:cxn>
                    <a:cxn ang="0">
                      <a:pos x="298" y="288"/>
                    </a:cxn>
                  </a:cxnLst>
                  <a:rect l="0" t="0" r="r" b="b"/>
                  <a:pathLst>
                    <a:path w="298" h="288">
                      <a:moveTo>
                        <a:pt x="298" y="288"/>
                      </a:moveTo>
                      <a:lnTo>
                        <a:pt x="291" y="257"/>
                      </a:lnTo>
                      <a:lnTo>
                        <a:pt x="272" y="238"/>
                      </a:lnTo>
                      <a:lnTo>
                        <a:pt x="213" y="155"/>
                      </a:lnTo>
                      <a:lnTo>
                        <a:pt x="212" y="151"/>
                      </a:lnTo>
                      <a:lnTo>
                        <a:pt x="210" y="148"/>
                      </a:lnTo>
                      <a:lnTo>
                        <a:pt x="207" y="144"/>
                      </a:lnTo>
                      <a:lnTo>
                        <a:pt x="205" y="142"/>
                      </a:lnTo>
                      <a:lnTo>
                        <a:pt x="153" y="78"/>
                      </a:lnTo>
                      <a:lnTo>
                        <a:pt x="97" y="27"/>
                      </a:lnTo>
                      <a:lnTo>
                        <a:pt x="65" y="8"/>
                      </a:lnTo>
                      <a:lnTo>
                        <a:pt x="55" y="4"/>
                      </a:lnTo>
                      <a:lnTo>
                        <a:pt x="47" y="3"/>
                      </a:lnTo>
                      <a:lnTo>
                        <a:pt x="38" y="2"/>
                      </a:lnTo>
                      <a:lnTo>
                        <a:pt x="31" y="0"/>
                      </a:lnTo>
                      <a:lnTo>
                        <a:pt x="22" y="2"/>
                      </a:lnTo>
                      <a:lnTo>
                        <a:pt x="14" y="4"/>
                      </a:lnTo>
                      <a:lnTo>
                        <a:pt x="7" y="8"/>
                      </a:lnTo>
                      <a:lnTo>
                        <a:pt x="0" y="11"/>
                      </a:lnTo>
                      <a:lnTo>
                        <a:pt x="2" y="22"/>
                      </a:lnTo>
                      <a:lnTo>
                        <a:pt x="5" y="33"/>
                      </a:lnTo>
                      <a:lnTo>
                        <a:pt x="12" y="42"/>
                      </a:lnTo>
                      <a:lnTo>
                        <a:pt x="19" y="53"/>
                      </a:lnTo>
                      <a:lnTo>
                        <a:pt x="28" y="61"/>
                      </a:lnTo>
                      <a:lnTo>
                        <a:pt x="36" y="72"/>
                      </a:lnTo>
                      <a:lnTo>
                        <a:pt x="41" y="84"/>
                      </a:lnTo>
                      <a:lnTo>
                        <a:pt x="47" y="96"/>
                      </a:lnTo>
                      <a:lnTo>
                        <a:pt x="55" y="112"/>
                      </a:lnTo>
                      <a:lnTo>
                        <a:pt x="66" y="128"/>
                      </a:lnTo>
                      <a:lnTo>
                        <a:pt x="75" y="144"/>
                      </a:lnTo>
                      <a:lnTo>
                        <a:pt x="86" y="159"/>
                      </a:lnTo>
                      <a:lnTo>
                        <a:pt x="97" y="173"/>
                      </a:lnTo>
                      <a:lnTo>
                        <a:pt x="111" y="185"/>
                      </a:lnTo>
                      <a:lnTo>
                        <a:pt x="126" y="194"/>
                      </a:lnTo>
                      <a:lnTo>
                        <a:pt x="144" y="203"/>
                      </a:lnTo>
                      <a:lnTo>
                        <a:pt x="298" y="28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5" name="Freeform 1349"/>
                <p:cNvSpPr>
                  <a:spLocks/>
                </p:cNvSpPr>
                <p:nvPr/>
              </p:nvSpPr>
              <p:spPr bwMode="auto">
                <a:xfrm>
                  <a:off x="3565" y="2021"/>
                  <a:ext cx="734" cy="425"/>
                </a:xfrm>
                <a:custGeom>
                  <a:avLst/>
                  <a:gdLst/>
                  <a:ahLst/>
                  <a:cxnLst>
                    <a:cxn ang="0">
                      <a:pos x="750" y="1419"/>
                    </a:cxn>
                    <a:cxn ang="0">
                      <a:pos x="585" y="1269"/>
                    </a:cxn>
                    <a:cxn ang="0">
                      <a:pos x="500" y="1223"/>
                    </a:cxn>
                    <a:cxn ang="0">
                      <a:pos x="373" y="1141"/>
                    </a:cxn>
                    <a:cxn ang="0">
                      <a:pos x="583" y="1233"/>
                    </a:cxn>
                    <a:cxn ang="0">
                      <a:pos x="752" y="1151"/>
                    </a:cxn>
                    <a:cxn ang="0">
                      <a:pos x="947" y="984"/>
                    </a:cxn>
                    <a:cxn ang="0">
                      <a:pos x="1016" y="926"/>
                    </a:cxn>
                    <a:cxn ang="0">
                      <a:pos x="1194" y="795"/>
                    </a:cxn>
                    <a:cxn ang="0">
                      <a:pos x="1050" y="908"/>
                    </a:cxn>
                    <a:cxn ang="0">
                      <a:pos x="1132" y="1019"/>
                    </a:cxn>
                    <a:cxn ang="0">
                      <a:pos x="1313" y="957"/>
                    </a:cxn>
                    <a:cxn ang="0">
                      <a:pos x="1181" y="856"/>
                    </a:cxn>
                    <a:cxn ang="0">
                      <a:pos x="1322" y="913"/>
                    </a:cxn>
                    <a:cxn ang="0">
                      <a:pos x="1448" y="899"/>
                    </a:cxn>
                    <a:cxn ang="0">
                      <a:pos x="1451" y="793"/>
                    </a:cxn>
                    <a:cxn ang="0">
                      <a:pos x="1651" y="797"/>
                    </a:cxn>
                    <a:cxn ang="0">
                      <a:pos x="1622" y="702"/>
                    </a:cxn>
                    <a:cxn ang="0">
                      <a:pos x="1758" y="683"/>
                    </a:cxn>
                    <a:cxn ang="0">
                      <a:pos x="1848" y="622"/>
                    </a:cxn>
                    <a:cxn ang="0">
                      <a:pos x="1782" y="518"/>
                    </a:cxn>
                    <a:cxn ang="0">
                      <a:pos x="2074" y="518"/>
                    </a:cxn>
                    <a:cxn ang="0">
                      <a:pos x="1838" y="419"/>
                    </a:cxn>
                    <a:cxn ang="0">
                      <a:pos x="1522" y="302"/>
                    </a:cxn>
                    <a:cxn ang="0">
                      <a:pos x="1281" y="352"/>
                    </a:cxn>
                    <a:cxn ang="0">
                      <a:pos x="1139" y="436"/>
                    </a:cxn>
                    <a:cxn ang="0">
                      <a:pos x="1032" y="569"/>
                    </a:cxn>
                    <a:cxn ang="0">
                      <a:pos x="1087" y="397"/>
                    </a:cxn>
                    <a:cxn ang="0">
                      <a:pos x="1157" y="329"/>
                    </a:cxn>
                    <a:cxn ang="0">
                      <a:pos x="1312" y="314"/>
                    </a:cxn>
                    <a:cxn ang="0">
                      <a:pos x="1429" y="191"/>
                    </a:cxn>
                    <a:cxn ang="0">
                      <a:pos x="1435" y="249"/>
                    </a:cxn>
                    <a:cxn ang="0">
                      <a:pos x="1546" y="272"/>
                    </a:cxn>
                    <a:cxn ang="0">
                      <a:pos x="1582" y="283"/>
                    </a:cxn>
                    <a:cxn ang="0">
                      <a:pos x="2049" y="430"/>
                    </a:cxn>
                    <a:cxn ang="0">
                      <a:pos x="2273" y="375"/>
                    </a:cxn>
                    <a:cxn ang="0">
                      <a:pos x="2178" y="446"/>
                    </a:cxn>
                    <a:cxn ang="0">
                      <a:pos x="2424" y="568"/>
                    </a:cxn>
                    <a:cxn ang="0">
                      <a:pos x="2656" y="620"/>
                    </a:cxn>
                    <a:cxn ang="0">
                      <a:pos x="2550" y="385"/>
                    </a:cxn>
                    <a:cxn ang="0">
                      <a:pos x="2330" y="278"/>
                    </a:cxn>
                    <a:cxn ang="0">
                      <a:pos x="2112" y="196"/>
                    </a:cxn>
                    <a:cxn ang="0">
                      <a:pos x="1885" y="123"/>
                    </a:cxn>
                    <a:cxn ang="0">
                      <a:pos x="1703" y="75"/>
                    </a:cxn>
                    <a:cxn ang="0">
                      <a:pos x="1512" y="26"/>
                    </a:cxn>
                    <a:cxn ang="0">
                      <a:pos x="1348" y="4"/>
                    </a:cxn>
                    <a:cxn ang="0">
                      <a:pos x="1066" y="39"/>
                    </a:cxn>
                    <a:cxn ang="0">
                      <a:pos x="871" y="233"/>
                    </a:cxn>
                    <a:cxn ang="0">
                      <a:pos x="766" y="500"/>
                    </a:cxn>
                    <a:cxn ang="0">
                      <a:pos x="691" y="662"/>
                    </a:cxn>
                    <a:cxn ang="0">
                      <a:pos x="573" y="821"/>
                    </a:cxn>
                    <a:cxn ang="0">
                      <a:pos x="373" y="933"/>
                    </a:cxn>
                    <a:cxn ang="0">
                      <a:pos x="264" y="947"/>
                    </a:cxn>
                    <a:cxn ang="0">
                      <a:pos x="350" y="907"/>
                    </a:cxn>
                    <a:cxn ang="0">
                      <a:pos x="410" y="850"/>
                    </a:cxn>
                    <a:cxn ang="0">
                      <a:pos x="221" y="909"/>
                    </a:cxn>
                    <a:cxn ang="0">
                      <a:pos x="220" y="1143"/>
                    </a:cxn>
                    <a:cxn ang="0">
                      <a:pos x="166" y="1336"/>
                    </a:cxn>
                    <a:cxn ang="0">
                      <a:pos x="43" y="1442"/>
                    </a:cxn>
                    <a:cxn ang="0">
                      <a:pos x="24" y="1556"/>
                    </a:cxn>
                    <a:cxn ang="0">
                      <a:pos x="217" y="1618"/>
                    </a:cxn>
                    <a:cxn ang="0">
                      <a:pos x="229" y="1519"/>
                    </a:cxn>
                  </a:cxnLst>
                  <a:rect l="0" t="0" r="r" b="b"/>
                  <a:pathLst>
                    <a:path w="2939" h="1699">
                      <a:moveTo>
                        <a:pt x="936" y="1699"/>
                      </a:moveTo>
                      <a:lnTo>
                        <a:pt x="884" y="1613"/>
                      </a:lnTo>
                      <a:lnTo>
                        <a:pt x="836" y="1542"/>
                      </a:lnTo>
                      <a:lnTo>
                        <a:pt x="834" y="1527"/>
                      </a:lnTo>
                      <a:lnTo>
                        <a:pt x="827" y="1521"/>
                      </a:lnTo>
                      <a:lnTo>
                        <a:pt x="822" y="1516"/>
                      </a:lnTo>
                      <a:lnTo>
                        <a:pt x="818" y="1508"/>
                      </a:lnTo>
                      <a:lnTo>
                        <a:pt x="812" y="1499"/>
                      </a:lnTo>
                      <a:lnTo>
                        <a:pt x="808" y="1492"/>
                      </a:lnTo>
                      <a:lnTo>
                        <a:pt x="804" y="1485"/>
                      </a:lnTo>
                      <a:lnTo>
                        <a:pt x="797" y="1479"/>
                      </a:lnTo>
                      <a:lnTo>
                        <a:pt x="791" y="1473"/>
                      </a:lnTo>
                      <a:lnTo>
                        <a:pt x="781" y="1458"/>
                      </a:lnTo>
                      <a:lnTo>
                        <a:pt x="771" y="1444"/>
                      </a:lnTo>
                      <a:lnTo>
                        <a:pt x="762" y="1432"/>
                      </a:lnTo>
                      <a:lnTo>
                        <a:pt x="750" y="1419"/>
                      </a:lnTo>
                      <a:lnTo>
                        <a:pt x="740" y="1405"/>
                      </a:lnTo>
                      <a:lnTo>
                        <a:pt x="728" y="1393"/>
                      </a:lnTo>
                      <a:lnTo>
                        <a:pt x="718" y="1381"/>
                      </a:lnTo>
                      <a:lnTo>
                        <a:pt x="706" y="1369"/>
                      </a:lnTo>
                      <a:lnTo>
                        <a:pt x="694" y="1357"/>
                      </a:lnTo>
                      <a:lnTo>
                        <a:pt x="681" y="1347"/>
                      </a:lnTo>
                      <a:lnTo>
                        <a:pt x="669" y="1335"/>
                      </a:lnTo>
                      <a:lnTo>
                        <a:pt x="658" y="1324"/>
                      </a:lnTo>
                      <a:lnTo>
                        <a:pt x="644" y="1313"/>
                      </a:lnTo>
                      <a:lnTo>
                        <a:pt x="631" y="1304"/>
                      </a:lnTo>
                      <a:lnTo>
                        <a:pt x="616" y="1294"/>
                      </a:lnTo>
                      <a:lnTo>
                        <a:pt x="602" y="1285"/>
                      </a:lnTo>
                      <a:lnTo>
                        <a:pt x="598" y="1280"/>
                      </a:lnTo>
                      <a:lnTo>
                        <a:pt x="593" y="1275"/>
                      </a:lnTo>
                      <a:lnTo>
                        <a:pt x="589" y="1273"/>
                      </a:lnTo>
                      <a:lnTo>
                        <a:pt x="585" y="1269"/>
                      </a:lnTo>
                      <a:lnTo>
                        <a:pt x="581" y="1268"/>
                      </a:lnTo>
                      <a:lnTo>
                        <a:pt x="575" y="1266"/>
                      </a:lnTo>
                      <a:lnTo>
                        <a:pt x="571" y="1264"/>
                      </a:lnTo>
                      <a:lnTo>
                        <a:pt x="565" y="1264"/>
                      </a:lnTo>
                      <a:lnTo>
                        <a:pt x="562" y="1262"/>
                      </a:lnTo>
                      <a:lnTo>
                        <a:pt x="561" y="1261"/>
                      </a:lnTo>
                      <a:lnTo>
                        <a:pt x="559" y="1258"/>
                      </a:lnTo>
                      <a:lnTo>
                        <a:pt x="557" y="1255"/>
                      </a:lnTo>
                      <a:lnTo>
                        <a:pt x="550" y="1252"/>
                      </a:lnTo>
                      <a:lnTo>
                        <a:pt x="543" y="1248"/>
                      </a:lnTo>
                      <a:lnTo>
                        <a:pt x="536" y="1243"/>
                      </a:lnTo>
                      <a:lnTo>
                        <a:pt x="529" y="1239"/>
                      </a:lnTo>
                      <a:lnTo>
                        <a:pt x="522" y="1235"/>
                      </a:lnTo>
                      <a:lnTo>
                        <a:pt x="516" y="1230"/>
                      </a:lnTo>
                      <a:lnTo>
                        <a:pt x="509" y="1227"/>
                      </a:lnTo>
                      <a:lnTo>
                        <a:pt x="500" y="1223"/>
                      </a:lnTo>
                      <a:lnTo>
                        <a:pt x="484" y="1215"/>
                      </a:lnTo>
                      <a:lnTo>
                        <a:pt x="467" y="1206"/>
                      </a:lnTo>
                      <a:lnTo>
                        <a:pt x="450" y="1200"/>
                      </a:lnTo>
                      <a:lnTo>
                        <a:pt x="431" y="1195"/>
                      </a:lnTo>
                      <a:lnTo>
                        <a:pt x="413" y="1187"/>
                      </a:lnTo>
                      <a:lnTo>
                        <a:pt x="394" y="1183"/>
                      </a:lnTo>
                      <a:lnTo>
                        <a:pt x="378" y="1176"/>
                      </a:lnTo>
                      <a:lnTo>
                        <a:pt x="362" y="1167"/>
                      </a:lnTo>
                      <a:lnTo>
                        <a:pt x="358" y="1164"/>
                      </a:lnTo>
                      <a:lnTo>
                        <a:pt x="357" y="1159"/>
                      </a:lnTo>
                      <a:lnTo>
                        <a:pt x="357" y="1154"/>
                      </a:lnTo>
                      <a:lnTo>
                        <a:pt x="358" y="1148"/>
                      </a:lnTo>
                      <a:lnTo>
                        <a:pt x="362" y="1146"/>
                      </a:lnTo>
                      <a:lnTo>
                        <a:pt x="365" y="1143"/>
                      </a:lnTo>
                      <a:lnTo>
                        <a:pt x="369" y="1142"/>
                      </a:lnTo>
                      <a:lnTo>
                        <a:pt x="373" y="1141"/>
                      </a:lnTo>
                      <a:lnTo>
                        <a:pt x="378" y="1141"/>
                      </a:lnTo>
                      <a:lnTo>
                        <a:pt x="383" y="1142"/>
                      </a:lnTo>
                      <a:lnTo>
                        <a:pt x="387" y="1145"/>
                      </a:lnTo>
                      <a:lnTo>
                        <a:pt x="391" y="1147"/>
                      </a:lnTo>
                      <a:lnTo>
                        <a:pt x="397" y="1151"/>
                      </a:lnTo>
                      <a:lnTo>
                        <a:pt x="400" y="1153"/>
                      </a:lnTo>
                      <a:lnTo>
                        <a:pt x="404" y="1155"/>
                      </a:lnTo>
                      <a:lnTo>
                        <a:pt x="407" y="1157"/>
                      </a:lnTo>
                      <a:lnTo>
                        <a:pt x="542" y="1215"/>
                      </a:lnTo>
                      <a:lnTo>
                        <a:pt x="547" y="1215"/>
                      </a:lnTo>
                      <a:lnTo>
                        <a:pt x="551" y="1217"/>
                      </a:lnTo>
                      <a:lnTo>
                        <a:pt x="553" y="1220"/>
                      </a:lnTo>
                      <a:lnTo>
                        <a:pt x="557" y="1223"/>
                      </a:lnTo>
                      <a:lnTo>
                        <a:pt x="566" y="1230"/>
                      </a:lnTo>
                      <a:lnTo>
                        <a:pt x="574" y="1233"/>
                      </a:lnTo>
                      <a:lnTo>
                        <a:pt x="583" y="1233"/>
                      </a:lnTo>
                      <a:lnTo>
                        <a:pt x="591" y="1230"/>
                      </a:lnTo>
                      <a:lnTo>
                        <a:pt x="600" y="1227"/>
                      </a:lnTo>
                      <a:lnTo>
                        <a:pt x="609" y="1222"/>
                      </a:lnTo>
                      <a:lnTo>
                        <a:pt x="617" y="1217"/>
                      </a:lnTo>
                      <a:lnTo>
                        <a:pt x="626" y="1212"/>
                      </a:lnTo>
                      <a:lnTo>
                        <a:pt x="637" y="1198"/>
                      </a:lnTo>
                      <a:lnTo>
                        <a:pt x="641" y="1180"/>
                      </a:lnTo>
                      <a:lnTo>
                        <a:pt x="645" y="1161"/>
                      </a:lnTo>
                      <a:lnTo>
                        <a:pt x="653" y="1145"/>
                      </a:lnTo>
                      <a:lnTo>
                        <a:pt x="667" y="1146"/>
                      </a:lnTo>
                      <a:lnTo>
                        <a:pt x="681" y="1147"/>
                      </a:lnTo>
                      <a:lnTo>
                        <a:pt x="695" y="1151"/>
                      </a:lnTo>
                      <a:lnTo>
                        <a:pt x="709" y="1153"/>
                      </a:lnTo>
                      <a:lnTo>
                        <a:pt x="723" y="1154"/>
                      </a:lnTo>
                      <a:lnTo>
                        <a:pt x="737" y="1154"/>
                      </a:lnTo>
                      <a:lnTo>
                        <a:pt x="752" y="1151"/>
                      </a:lnTo>
                      <a:lnTo>
                        <a:pt x="767" y="1143"/>
                      </a:lnTo>
                      <a:lnTo>
                        <a:pt x="788" y="1129"/>
                      </a:lnTo>
                      <a:lnTo>
                        <a:pt x="820" y="1086"/>
                      </a:lnTo>
                      <a:lnTo>
                        <a:pt x="832" y="1086"/>
                      </a:lnTo>
                      <a:lnTo>
                        <a:pt x="846" y="1086"/>
                      </a:lnTo>
                      <a:lnTo>
                        <a:pt x="860" y="1085"/>
                      </a:lnTo>
                      <a:lnTo>
                        <a:pt x="872" y="1084"/>
                      </a:lnTo>
                      <a:lnTo>
                        <a:pt x="885" y="1080"/>
                      </a:lnTo>
                      <a:lnTo>
                        <a:pt x="897" y="1076"/>
                      </a:lnTo>
                      <a:lnTo>
                        <a:pt x="906" y="1069"/>
                      </a:lnTo>
                      <a:lnTo>
                        <a:pt x="914" y="1058"/>
                      </a:lnTo>
                      <a:lnTo>
                        <a:pt x="922" y="1039"/>
                      </a:lnTo>
                      <a:lnTo>
                        <a:pt x="926" y="1019"/>
                      </a:lnTo>
                      <a:lnTo>
                        <a:pt x="929" y="1000"/>
                      </a:lnTo>
                      <a:lnTo>
                        <a:pt x="941" y="988"/>
                      </a:lnTo>
                      <a:lnTo>
                        <a:pt x="947" y="984"/>
                      </a:lnTo>
                      <a:lnTo>
                        <a:pt x="951" y="983"/>
                      </a:lnTo>
                      <a:lnTo>
                        <a:pt x="957" y="982"/>
                      </a:lnTo>
                      <a:lnTo>
                        <a:pt x="963" y="982"/>
                      </a:lnTo>
                      <a:lnTo>
                        <a:pt x="967" y="982"/>
                      </a:lnTo>
                      <a:lnTo>
                        <a:pt x="972" y="982"/>
                      </a:lnTo>
                      <a:lnTo>
                        <a:pt x="976" y="981"/>
                      </a:lnTo>
                      <a:lnTo>
                        <a:pt x="981" y="979"/>
                      </a:lnTo>
                      <a:lnTo>
                        <a:pt x="989" y="977"/>
                      </a:lnTo>
                      <a:lnTo>
                        <a:pt x="995" y="976"/>
                      </a:lnTo>
                      <a:lnTo>
                        <a:pt x="1002" y="972"/>
                      </a:lnTo>
                      <a:lnTo>
                        <a:pt x="1006" y="967"/>
                      </a:lnTo>
                      <a:lnTo>
                        <a:pt x="1009" y="962"/>
                      </a:lnTo>
                      <a:lnTo>
                        <a:pt x="1013" y="956"/>
                      </a:lnTo>
                      <a:lnTo>
                        <a:pt x="1013" y="948"/>
                      </a:lnTo>
                      <a:lnTo>
                        <a:pt x="1014" y="941"/>
                      </a:lnTo>
                      <a:lnTo>
                        <a:pt x="1016" y="926"/>
                      </a:lnTo>
                      <a:lnTo>
                        <a:pt x="1013" y="909"/>
                      </a:lnTo>
                      <a:lnTo>
                        <a:pt x="1009" y="894"/>
                      </a:lnTo>
                      <a:lnTo>
                        <a:pt x="1009" y="878"/>
                      </a:lnTo>
                      <a:lnTo>
                        <a:pt x="1024" y="868"/>
                      </a:lnTo>
                      <a:lnTo>
                        <a:pt x="1037" y="870"/>
                      </a:lnTo>
                      <a:lnTo>
                        <a:pt x="1049" y="870"/>
                      </a:lnTo>
                      <a:lnTo>
                        <a:pt x="1061" y="870"/>
                      </a:lnTo>
                      <a:lnTo>
                        <a:pt x="1073" y="868"/>
                      </a:lnTo>
                      <a:lnTo>
                        <a:pt x="1086" y="864"/>
                      </a:lnTo>
                      <a:lnTo>
                        <a:pt x="1099" y="862"/>
                      </a:lnTo>
                      <a:lnTo>
                        <a:pt x="1110" y="857"/>
                      </a:lnTo>
                      <a:lnTo>
                        <a:pt x="1123" y="853"/>
                      </a:lnTo>
                      <a:lnTo>
                        <a:pt x="1187" y="794"/>
                      </a:lnTo>
                      <a:lnTo>
                        <a:pt x="1189" y="794"/>
                      </a:lnTo>
                      <a:lnTo>
                        <a:pt x="1191" y="794"/>
                      </a:lnTo>
                      <a:lnTo>
                        <a:pt x="1194" y="795"/>
                      </a:lnTo>
                      <a:lnTo>
                        <a:pt x="1195" y="796"/>
                      </a:lnTo>
                      <a:lnTo>
                        <a:pt x="1198" y="797"/>
                      </a:lnTo>
                      <a:lnTo>
                        <a:pt x="1202" y="800"/>
                      </a:lnTo>
                      <a:lnTo>
                        <a:pt x="1204" y="803"/>
                      </a:lnTo>
                      <a:lnTo>
                        <a:pt x="1206" y="809"/>
                      </a:lnTo>
                      <a:lnTo>
                        <a:pt x="1175" y="853"/>
                      </a:lnTo>
                      <a:lnTo>
                        <a:pt x="1164" y="864"/>
                      </a:lnTo>
                      <a:lnTo>
                        <a:pt x="1151" y="872"/>
                      </a:lnTo>
                      <a:lnTo>
                        <a:pt x="1136" y="879"/>
                      </a:lnTo>
                      <a:lnTo>
                        <a:pt x="1121" y="887"/>
                      </a:lnTo>
                      <a:lnTo>
                        <a:pt x="1104" y="894"/>
                      </a:lnTo>
                      <a:lnTo>
                        <a:pt x="1089" y="897"/>
                      </a:lnTo>
                      <a:lnTo>
                        <a:pt x="1073" y="901"/>
                      </a:lnTo>
                      <a:lnTo>
                        <a:pt x="1056" y="904"/>
                      </a:lnTo>
                      <a:lnTo>
                        <a:pt x="1052" y="907"/>
                      </a:lnTo>
                      <a:lnTo>
                        <a:pt x="1050" y="908"/>
                      </a:lnTo>
                      <a:lnTo>
                        <a:pt x="1048" y="910"/>
                      </a:lnTo>
                      <a:lnTo>
                        <a:pt x="1046" y="912"/>
                      </a:lnTo>
                      <a:lnTo>
                        <a:pt x="1045" y="913"/>
                      </a:lnTo>
                      <a:lnTo>
                        <a:pt x="1044" y="915"/>
                      </a:lnTo>
                      <a:lnTo>
                        <a:pt x="1042" y="919"/>
                      </a:lnTo>
                      <a:lnTo>
                        <a:pt x="1048" y="929"/>
                      </a:lnTo>
                      <a:lnTo>
                        <a:pt x="1049" y="940"/>
                      </a:lnTo>
                      <a:lnTo>
                        <a:pt x="1046" y="953"/>
                      </a:lnTo>
                      <a:lnTo>
                        <a:pt x="1042" y="965"/>
                      </a:lnTo>
                      <a:lnTo>
                        <a:pt x="1051" y="977"/>
                      </a:lnTo>
                      <a:lnTo>
                        <a:pt x="1061" y="986"/>
                      </a:lnTo>
                      <a:lnTo>
                        <a:pt x="1074" y="994"/>
                      </a:lnTo>
                      <a:lnTo>
                        <a:pt x="1088" y="1000"/>
                      </a:lnTo>
                      <a:lnTo>
                        <a:pt x="1102" y="1007"/>
                      </a:lnTo>
                      <a:lnTo>
                        <a:pt x="1117" y="1013"/>
                      </a:lnTo>
                      <a:lnTo>
                        <a:pt x="1132" y="1019"/>
                      </a:lnTo>
                      <a:lnTo>
                        <a:pt x="1146" y="1027"/>
                      </a:lnTo>
                      <a:lnTo>
                        <a:pt x="1159" y="1030"/>
                      </a:lnTo>
                      <a:lnTo>
                        <a:pt x="1174" y="1035"/>
                      </a:lnTo>
                      <a:lnTo>
                        <a:pt x="1188" y="1038"/>
                      </a:lnTo>
                      <a:lnTo>
                        <a:pt x="1203" y="1039"/>
                      </a:lnTo>
                      <a:lnTo>
                        <a:pt x="1217" y="1039"/>
                      </a:lnTo>
                      <a:lnTo>
                        <a:pt x="1231" y="1038"/>
                      </a:lnTo>
                      <a:lnTo>
                        <a:pt x="1246" y="1034"/>
                      </a:lnTo>
                      <a:lnTo>
                        <a:pt x="1260" y="1028"/>
                      </a:lnTo>
                      <a:lnTo>
                        <a:pt x="1264" y="1028"/>
                      </a:lnTo>
                      <a:lnTo>
                        <a:pt x="1269" y="1028"/>
                      </a:lnTo>
                      <a:lnTo>
                        <a:pt x="1273" y="1028"/>
                      </a:lnTo>
                      <a:lnTo>
                        <a:pt x="1275" y="1028"/>
                      </a:lnTo>
                      <a:lnTo>
                        <a:pt x="1291" y="1016"/>
                      </a:lnTo>
                      <a:lnTo>
                        <a:pt x="1310" y="991"/>
                      </a:lnTo>
                      <a:lnTo>
                        <a:pt x="1313" y="957"/>
                      </a:lnTo>
                      <a:lnTo>
                        <a:pt x="1314" y="953"/>
                      </a:lnTo>
                      <a:lnTo>
                        <a:pt x="1317" y="951"/>
                      </a:lnTo>
                      <a:lnTo>
                        <a:pt x="1320" y="948"/>
                      </a:lnTo>
                      <a:lnTo>
                        <a:pt x="1325" y="945"/>
                      </a:lnTo>
                      <a:lnTo>
                        <a:pt x="1304" y="937"/>
                      </a:lnTo>
                      <a:lnTo>
                        <a:pt x="1285" y="928"/>
                      </a:lnTo>
                      <a:lnTo>
                        <a:pt x="1266" y="921"/>
                      </a:lnTo>
                      <a:lnTo>
                        <a:pt x="1246" y="912"/>
                      </a:lnTo>
                      <a:lnTo>
                        <a:pt x="1227" y="903"/>
                      </a:lnTo>
                      <a:lnTo>
                        <a:pt x="1209" y="891"/>
                      </a:lnTo>
                      <a:lnTo>
                        <a:pt x="1194" y="879"/>
                      </a:lnTo>
                      <a:lnTo>
                        <a:pt x="1179" y="864"/>
                      </a:lnTo>
                      <a:lnTo>
                        <a:pt x="1179" y="863"/>
                      </a:lnTo>
                      <a:lnTo>
                        <a:pt x="1179" y="860"/>
                      </a:lnTo>
                      <a:lnTo>
                        <a:pt x="1180" y="857"/>
                      </a:lnTo>
                      <a:lnTo>
                        <a:pt x="1181" y="856"/>
                      </a:lnTo>
                      <a:lnTo>
                        <a:pt x="1195" y="846"/>
                      </a:lnTo>
                      <a:lnTo>
                        <a:pt x="1253" y="887"/>
                      </a:lnTo>
                      <a:lnTo>
                        <a:pt x="1258" y="887"/>
                      </a:lnTo>
                      <a:lnTo>
                        <a:pt x="1262" y="888"/>
                      </a:lnTo>
                      <a:lnTo>
                        <a:pt x="1264" y="890"/>
                      </a:lnTo>
                      <a:lnTo>
                        <a:pt x="1269" y="894"/>
                      </a:lnTo>
                      <a:lnTo>
                        <a:pt x="1273" y="895"/>
                      </a:lnTo>
                      <a:lnTo>
                        <a:pt x="1277" y="897"/>
                      </a:lnTo>
                      <a:lnTo>
                        <a:pt x="1281" y="899"/>
                      </a:lnTo>
                      <a:lnTo>
                        <a:pt x="1285" y="900"/>
                      </a:lnTo>
                      <a:lnTo>
                        <a:pt x="1292" y="903"/>
                      </a:lnTo>
                      <a:lnTo>
                        <a:pt x="1299" y="906"/>
                      </a:lnTo>
                      <a:lnTo>
                        <a:pt x="1304" y="907"/>
                      </a:lnTo>
                      <a:lnTo>
                        <a:pt x="1311" y="909"/>
                      </a:lnTo>
                      <a:lnTo>
                        <a:pt x="1317" y="910"/>
                      </a:lnTo>
                      <a:lnTo>
                        <a:pt x="1322" y="913"/>
                      </a:lnTo>
                      <a:lnTo>
                        <a:pt x="1327" y="915"/>
                      </a:lnTo>
                      <a:lnTo>
                        <a:pt x="1333" y="919"/>
                      </a:lnTo>
                      <a:lnTo>
                        <a:pt x="1347" y="922"/>
                      </a:lnTo>
                      <a:lnTo>
                        <a:pt x="1360" y="923"/>
                      </a:lnTo>
                      <a:lnTo>
                        <a:pt x="1374" y="923"/>
                      </a:lnTo>
                      <a:lnTo>
                        <a:pt x="1385" y="921"/>
                      </a:lnTo>
                      <a:lnTo>
                        <a:pt x="1398" y="919"/>
                      </a:lnTo>
                      <a:lnTo>
                        <a:pt x="1410" y="918"/>
                      </a:lnTo>
                      <a:lnTo>
                        <a:pt x="1422" y="914"/>
                      </a:lnTo>
                      <a:lnTo>
                        <a:pt x="1435" y="910"/>
                      </a:lnTo>
                      <a:lnTo>
                        <a:pt x="1439" y="908"/>
                      </a:lnTo>
                      <a:lnTo>
                        <a:pt x="1439" y="907"/>
                      </a:lnTo>
                      <a:lnTo>
                        <a:pt x="1441" y="904"/>
                      </a:lnTo>
                      <a:lnTo>
                        <a:pt x="1443" y="902"/>
                      </a:lnTo>
                      <a:lnTo>
                        <a:pt x="1445" y="900"/>
                      </a:lnTo>
                      <a:lnTo>
                        <a:pt x="1448" y="899"/>
                      </a:lnTo>
                      <a:lnTo>
                        <a:pt x="1450" y="897"/>
                      </a:lnTo>
                      <a:lnTo>
                        <a:pt x="1454" y="896"/>
                      </a:lnTo>
                      <a:lnTo>
                        <a:pt x="1462" y="887"/>
                      </a:lnTo>
                      <a:lnTo>
                        <a:pt x="1470" y="875"/>
                      </a:lnTo>
                      <a:lnTo>
                        <a:pt x="1473" y="862"/>
                      </a:lnTo>
                      <a:lnTo>
                        <a:pt x="1472" y="846"/>
                      </a:lnTo>
                      <a:lnTo>
                        <a:pt x="1466" y="838"/>
                      </a:lnTo>
                      <a:lnTo>
                        <a:pt x="1459" y="831"/>
                      </a:lnTo>
                      <a:lnTo>
                        <a:pt x="1451" y="825"/>
                      </a:lnTo>
                      <a:lnTo>
                        <a:pt x="1443" y="815"/>
                      </a:lnTo>
                      <a:lnTo>
                        <a:pt x="1441" y="812"/>
                      </a:lnTo>
                      <a:lnTo>
                        <a:pt x="1439" y="808"/>
                      </a:lnTo>
                      <a:lnTo>
                        <a:pt x="1439" y="802"/>
                      </a:lnTo>
                      <a:lnTo>
                        <a:pt x="1440" y="797"/>
                      </a:lnTo>
                      <a:lnTo>
                        <a:pt x="1444" y="794"/>
                      </a:lnTo>
                      <a:lnTo>
                        <a:pt x="1451" y="793"/>
                      </a:lnTo>
                      <a:lnTo>
                        <a:pt x="1457" y="794"/>
                      </a:lnTo>
                      <a:lnTo>
                        <a:pt x="1462" y="797"/>
                      </a:lnTo>
                      <a:lnTo>
                        <a:pt x="1475" y="811"/>
                      </a:lnTo>
                      <a:lnTo>
                        <a:pt x="1491" y="820"/>
                      </a:lnTo>
                      <a:lnTo>
                        <a:pt x="1508" y="826"/>
                      </a:lnTo>
                      <a:lnTo>
                        <a:pt x="1527" y="830"/>
                      </a:lnTo>
                      <a:lnTo>
                        <a:pt x="1548" y="831"/>
                      </a:lnTo>
                      <a:lnTo>
                        <a:pt x="1567" y="831"/>
                      </a:lnTo>
                      <a:lnTo>
                        <a:pt x="1588" y="830"/>
                      </a:lnTo>
                      <a:lnTo>
                        <a:pt x="1608" y="830"/>
                      </a:lnTo>
                      <a:lnTo>
                        <a:pt x="1617" y="825"/>
                      </a:lnTo>
                      <a:lnTo>
                        <a:pt x="1625" y="820"/>
                      </a:lnTo>
                      <a:lnTo>
                        <a:pt x="1633" y="815"/>
                      </a:lnTo>
                      <a:lnTo>
                        <a:pt x="1640" y="811"/>
                      </a:lnTo>
                      <a:lnTo>
                        <a:pt x="1646" y="805"/>
                      </a:lnTo>
                      <a:lnTo>
                        <a:pt x="1651" y="797"/>
                      </a:lnTo>
                      <a:lnTo>
                        <a:pt x="1656" y="790"/>
                      </a:lnTo>
                      <a:lnTo>
                        <a:pt x="1659" y="781"/>
                      </a:lnTo>
                      <a:lnTo>
                        <a:pt x="1661" y="768"/>
                      </a:lnTo>
                      <a:lnTo>
                        <a:pt x="1664" y="756"/>
                      </a:lnTo>
                      <a:lnTo>
                        <a:pt x="1666" y="743"/>
                      </a:lnTo>
                      <a:lnTo>
                        <a:pt x="1667" y="730"/>
                      </a:lnTo>
                      <a:lnTo>
                        <a:pt x="1666" y="725"/>
                      </a:lnTo>
                      <a:lnTo>
                        <a:pt x="1661" y="720"/>
                      </a:lnTo>
                      <a:lnTo>
                        <a:pt x="1658" y="718"/>
                      </a:lnTo>
                      <a:lnTo>
                        <a:pt x="1652" y="715"/>
                      </a:lnTo>
                      <a:lnTo>
                        <a:pt x="1645" y="715"/>
                      </a:lnTo>
                      <a:lnTo>
                        <a:pt x="1640" y="714"/>
                      </a:lnTo>
                      <a:lnTo>
                        <a:pt x="1636" y="713"/>
                      </a:lnTo>
                      <a:lnTo>
                        <a:pt x="1631" y="711"/>
                      </a:lnTo>
                      <a:lnTo>
                        <a:pt x="1625" y="707"/>
                      </a:lnTo>
                      <a:lnTo>
                        <a:pt x="1622" y="702"/>
                      </a:lnTo>
                      <a:lnTo>
                        <a:pt x="1620" y="699"/>
                      </a:lnTo>
                      <a:lnTo>
                        <a:pt x="1616" y="694"/>
                      </a:lnTo>
                      <a:lnTo>
                        <a:pt x="1622" y="681"/>
                      </a:lnTo>
                      <a:lnTo>
                        <a:pt x="1632" y="683"/>
                      </a:lnTo>
                      <a:lnTo>
                        <a:pt x="1643" y="686"/>
                      </a:lnTo>
                      <a:lnTo>
                        <a:pt x="1653" y="687"/>
                      </a:lnTo>
                      <a:lnTo>
                        <a:pt x="1662" y="688"/>
                      </a:lnTo>
                      <a:lnTo>
                        <a:pt x="1674" y="689"/>
                      </a:lnTo>
                      <a:lnTo>
                        <a:pt x="1685" y="689"/>
                      </a:lnTo>
                      <a:lnTo>
                        <a:pt x="1695" y="689"/>
                      </a:lnTo>
                      <a:lnTo>
                        <a:pt x="1707" y="689"/>
                      </a:lnTo>
                      <a:lnTo>
                        <a:pt x="1716" y="688"/>
                      </a:lnTo>
                      <a:lnTo>
                        <a:pt x="1727" y="688"/>
                      </a:lnTo>
                      <a:lnTo>
                        <a:pt x="1738" y="686"/>
                      </a:lnTo>
                      <a:lnTo>
                        <a:pt x="1748" y="685"/>
                      </a:lnTo>
                      <a:lnTo>
                        <a:pt x="1758" y="683"/>
                      </a:lnTo>
                      <a:lnTo>
                        <a:pt x="1768" y="682"/>
                      </a:lnTo>
                      <a:lnTo>
                        <a:pt x="1779" y="681"/>
                      </a:lnTo>
                      <a:lnTo>
                        <a:pt x="1789" y="679"/>
                      </a:lnTo>
                      <a:lnTo>
                        <a:pt x="1794" y="677"/>
                      </a:lnTo>
                      <a:lnTo>
                        <a:pt x="1798" y="675"/>
                      </a:lnTo>
                      <a:lnTo>
                        <a:pt x="1802" y="673"/>
                      </a:lnTo>
                      <a:lnTo>
                        <a:pt x="1806" y="670"/>
                      </a:lnTo>
                      <a:lnTo>
                        <a:pt x="1809" y="668"/>
                      </a:lnTo>
                      <a:lnTo>
                        <a:pt x="1812" y="666"/>
                      </a:lnTo>
                      <a:lnTo>
                        <a:pt x="1817" y="664"/>
                      </a:lnTo>
                      <a:lnTo>
                        <a:pt x="1820" y="664"/>
                      </a:lnTo>
                      <a:lnTo>
                        <a:pt x="1831" y="658"/>
                      </a:lnTo>
                      <a:lnTo>
                        <a:pt x="1840" y="651"/>
                      </a:lnTo>
                      <a:lnTo>
                        <a:pt x="1846" y="641"/>
                      </a:lnTo>
                      <a:lnTo>
                        <a:pt x="1848" y="629"/>
                      </a:lnTo>
                      <a:lnTo>
                        <a:pt x="1848" y="622"/>
                      </a:lnTo>
                      <a:lnTo>
                        <a:pt x="1849" y="613"/>
                      </a:lnTo>
                      <a:lnTo>
                        <a:pt x="1849" y="607"/>
                      </a:lnTo>
                      <a:lnTo>
                        <a:pt x="1848" y="601"/>
                      </a:lnTo>
                      <a:lnTo>
                        <a:pt x="1841" y="589"/>
                      </a:lnTo>
                      <a:lnTo>
                        <a:pt x="1832" y="580"/>
                      </a:lnTo>
                      <a:lnTo>
                        <a:pt x="1823" y="572"/>
                      </a:lnTo>
                      <a:lnTo>
                        <a:pt x="1812" y="564"/>
                      </a:lnTo>
                      <a:lnTo>
                        <a:pt x="1801" y="557"/>
                      </a:lnTo>
                      <a:lnTo>
                        <a:pt x="1790" y="549"/>
                      </a:lnTo>
                      <a:lnTo>
                        <a:pt x="1779" y="542"/>
                      </a:lnTo>
                      <a:lnTo>
                        <a:pt x="1769" y="532"/>
                      </a:lnTo>
                      <a:lnTo>
                        <a:pt x="1769" y="529"/>
                      </a:lnTo>
                      <a:lnTo>
                        <a:pt x="1769" y="525"/>
                      </a:lnTo>
                      <a:lnTo>
                        <a:pt x="1770" y="523"/>
                      </a:lnTo>
                      <a:lnTo>
                        <a:pt x="1772" y="518"/>
                      </a:lnTo>
                      <a:lnTo>
                        <a:pt x="1782" y="518"/>
                      </a:lnTo>
                      <a:lnTo>
                        <a:pt x="1792" y="520"/>
                      </a:lnTo>
                      <a:lnTo>
                        <a:pt x="1804" y="525"/>
                      </a:lnTo>
                      <a:lnTo>
                        <a:pt x="1816" y="532"/>
                      </a:lnTo>
                      <a:lnTo>
                        <a:pt x="1825" y="538"/>
                      </a:lnTo>
                      <a:lnTo>
                        <a:pt x="1837" y="544"/>
                      </a:lnTo>
                      <a:lnTo>
                        <a:pt x="1848" y="549"/>
                      </a:lnTo>
                      <a:lnTo>
                        <a:pt x="1861" y="551"/>
                      </a:lnTo>
                      <a:lnTo>
                        <a:pt x="1879" y="554"/>
                      </a:lnTo>
                      <a:lnTo>
                        <a:pt x="1897" y="556"/>
                      </a:lnTo>
                      <a:lnTo>
                        <a:pt x="1914" y="557"/>
                      </a:lnTo>
                      <a:lnTo>
                        <a:pt x="1932" y="559"/>
                      </a:lnTo>
                      <a:lnTo>
                        <a:pt x="1949" y="559"/>
                      </a:lnTo>
                      <a:lnTo>
                        <a:pt x="1966" y="559"/>
                      </a:lnTo>
                      <a:lnTo>
                        <a:pt x="1985" y="557"/>
                      </a:lnTo>
                      <a:lnTo>
                        <a:pt x="2002" y="556"/>
                      </a:lnTo>
                      <a:lnTo>
                        <a:pt x="2074" y="518"/>
                      </a:lnTo>
                      <a:lnTo>
                        <a:pt x="2100" y="485"/>
                      </a:lnTo>
                      <a:lnTo>
                        <a:pt x="2101" y="469"/>
                      </a:lnTo>
                      <a:lnTo>
                        <a:pt x="2101" y="467"/>
                      </a:lnTo>
                      <a:lnTo>
                        <a:pt x="2100" y="467"/>
                      </a:lnTo>
                      <a:lnTo>
                        <a:pt x="2099" y="466"/>
                      </a:lnTo>
                      <a:lnTo>
                        <a:pt x="2076" y="462"/>
                      </a:lnTo>
                      <a:lnTo>
                        <a:pt x="2051" y="460"/>
                      </a:lnTo>
                      <a:lnTo>
                        <a:pt x="2028" y="457"/>
                      </a:lnTo>
                      <a:lnTo>
                        <a:pt x="2004" y="455"/>
                      </a:lnTo>
                      <a:lnTo>
                        <a:pt x="1980" y="450"/>
                      </a:lnTo>
                      <a:lnTo>
                        <a:pt x="1956" y="447"/>
                      </a:lnTo>
                      <a:lnTo>
                        <a:pt x="1932" y="441"/>
                      </a:lnTo>
                      <a:lnTo>
                        <a:pt x="1908" y="436"/>
                      </a:lnTo>
                      <a:lnTo>
                        <a:pt x="1885" y="431"/>
                      </a:lnTo>
                      <a:lnTo>
                        <a:pt x="1861" y="427"/>
                      </a:lnTo>
                      <a:lnTo>
                        <a:pt x="1838" y="419"/>
                      </a:lnTo>
                      <a:lnTo>
                        <a:pt x="1814" y="413"/>
                      </a:lnTo>
                      <a:lnTo>
                        <a:pt x="1791" y="406"/>
                      </a:lnTo>
                      <a:lnTo>
                        <a:pt x="1768" y="398"/>
                      </a:lnTo>
                      <a:lnTo>
                        <a:pt x="1747" y="392"/>
                      </a:lnTo>
                      <a:lnTo>
                        <a:pt x="1725" y="383"/>
                      </a:lnTo>
                      <a:lnTo>
                        <a:pt x="1718" y="380"/>
                      </a:lnTo>
                      <a:lnTo>
                        <a:pt x="1711" y="378"/>
                      </a:lnTo>
                      <a:lnTo>
                        <a:pt x="1704" y="374"/>
                      </a:lnTo>
                      <a:lnTo>
                        <a:pt x="1698" y="371"/>
                      </a:lnTo>
                      <a:lnTo>
                        <a:pt x="1691" y="368"/>
                      </a:lnTo>
                      <a:lnTo>
                        <a:pt x="1686" y="365"/>
                      </a:lnTo>
                      <a:lnTo>
                        <a:pt x="1678" y="364"/>
                      </a:lnTo>
                      <a:lnTo>
                        <a:pt x="1672" y="362"/>
                      </a:lnTo>
                      <a:lnTo>
                        <a:pt x="1652" y="352"/>
                      </a:lnTo>
                      <a:lnTo>
                        <a:pt x="1542" y="296"/>
                      </a:lnTo>
                      <a:lnTo>
                        <a:pt x="1522" y="302"/>
                      </a:lnTo>
                      <a:lnTo>
                        <a:pt x="1502" y="305"/>
                      </a:lnTo>
                      <a:lnTo>
                        <a:pt x="1481" y="306"/>
                      </a:lnTo>
                      <a:lnTo>
                        <a:pt x="1462" y="306"/>
                      </a:lnTo>
                      <a:lnTo>
                        <a:pt x="1440" y="305"/>
                      </a:lnTo>
                      <a:lnTo>
                        <a:pt x="1420" y="305"/>
                      </a:lnTo>
                      <a:lnTo>
                        <a:pt x="1400" y="306"/>
                      </a:lnTo>
                      <a:lnTo>
                        <a:pt x="1379" y="310"/>
                      </a:lnTo>
                      <a:lnTo>
                        <a:pt x="1369" y="317"/>
                      </a:lnTo>
                      <a:lnTo>
                        <a:pt x="1357" y="322"/>
                      </a:lnTo>
                      <a:lnTo>
                        <a:pt x="1347" y="328"/>
                      </a:lnTo>
                      <a:lnTo>
                        <a:pt x="1335" y="331"/>
                      </a:lnTo>
                      <a:lnTo>
                        <a:pt x="1325" y="337"/>
                      </a:lnTo>
                      <a:lnTo>
                        <a:pt x="1314" y="341"/>
                      </a:lnTo>
                      <a:lnTo>
                        <a:pt x="1304" y="345"/>
                      </a:lnTo>
                      <a:lnTo>
                        <a:pt x="1295" y="349"/>
                      </a:lnTo>
                      <a:lnTo>
                        <a:pt x="1281" y="352"/>
                      </a:lnTo>
                      <a:lnTo>
                        <a:pt x="1269" y="355"/>
                      </a:lnTo>
                      <a:lnTo>
                        <a:pt x="1256" y="358"/>
                      </a:lnTo>
                      <a:lnTo>
                        <a:pt x="1244" y="360"/>
                      </a:lnTo>
                      <a:lnTo>
                        <a:pt x="1232" y="362"/>
                      </a:lnTo>
                      <a:lnTo>
                        <a:pt x="1220" y="364"/>
                      </a:lnTo>
                      <a:lnTo>
                        <a:pt x="1208" y="364"/>
                      </a:lnTo>
                      <a:lnTo>
                        <a:pt x="1195" y="362"/>
                      </a:lnTo>
                      <a:lnTo>
                        <a:pt x="1193" y="378"/>
                      </a:lnTo>
                      <a:lnTo>
                        <a:pt x="1188" y="394"/>
                      </a:lnTo>
                      <a:lnTo>
                        <a:pt x="1181" y="409"/>
                      </a:lnTo>
                      <a:lnTo>
                        <a:pt x="1168" y="421"/>
                      </a:lnTo>
                      <a:lnTo>
                        <a:pt x="1164" y="424"/>
                      </a:lnTo>
                      <a:lnTo>
                        <a:pt x="1157" y="428"/>
                      </a:lnTo>
                      <a:lnTo>
                        <a:pt x="1152" y="430"/>
                      </a:lnTo>
                      <a:lnTo>
                        <a:pt x="1145" y="434"/>
                      </a:lnTo>
                      <a:lnTo>
                        <a:pt x="1139" y="436"/>
                      </a:lnTo>
                      <a:lnTo>
                        <a:pt x="1133" y="438"/>
                      </a:lnTo>
                      <a:lnTo>
                        <a:pt x="1128" y="441"/>
                      </a:lnTo>
                      <a:lnTo>
                        <a:pt x="1123" y="446"/>
                      </a:lnTo>
                      <a:lnTo>
                        <a:pt x="1119" y="466"/>
                      </a:lnTo>
                      <a:lnTo>
                        <a:pt x="1115" y="485"/>
                      </a:lnTo>
                      <a:lnTo>
                        <a:pt x="1108" y="503"/>
                      </a:lnTo>
                      <a:lnTo>
                        <a:pt x="1099" y="519"/>
                      </a:lnTo>
                      <a:lnTo>
                        <a:pt x="1087" y="535"/>
                      </a:lnTo>
                      <a:lnTo>
                        <a:pt x="1073" y="549"/>
                      </a:lnTo>
                      <a:lnTo>
                        <a:pt x="1059" y="562"/>
                      </a:lnTo>
                      <a:lnTo>
                        <a:pt x="1042" y="572"/>
                      </a:lnTo>
                      <a:lnTo>
                        <a:pt x="1041" y="572"/>
                      </a:lnTo>
                      <a:lnTo>
                        <a:pt x="1038" y="572"/>
                      </a:lnTo>
                      <a:lnTo>
                        <a:pt x="1037" y="572"/>
                      </a:lnTo>
                      <a:lnTo>
                        <a:pt x="1035" y="572"/>
                      </a:lnTo>
                      <a:lnTo>
                        <a:pt x="1032" y="569"/>
                      </a:lnTo>
                      <a:lnTo>
                        <a:pt x="1030" y="567"/>
                      </a:lnTo>
                      <a:lnTo>
                        <a:pt x="1028" y="563"/>
                      </a:lnTo>
                      <a:lnTo>
                        <a:pt x="1025" y="560"/>
                      </a:lnTo>
                      <a:lnTo>
                        <a:pt x="1031" y="551"/>
                      </a:lnTo>
                      <a:lnTo>
                        <a:pt x="1038" y="543"/>
                      </a:lnTo>
                      <a:lnTo>
                        <a:pt x="1048" y="536"/>
                      </a:lnTo>
                      <a:lnTo>
                        <a:pt x="1057" y="530"/>
                      </a:lnTo>
                      <a:lnTo>
                        <a:pt x="1066" y="522"/>
                      </a:lnTo>
                      <a:lnTo>
                        <a:pt x="1074" y="513"/>
                      </a:lnTo>
                      <a:lnTo>
                        <a:pt x="1080" y="503"/>
                      </a:lnTo>
                      <a:lnTo>
                        <a:pt x="1083" y="491"/>
                      </a:lnTo>
                      <a:lnTo>
                        <a:pt x="1090" y="468"/>
                      </a:lnTo>
                      <a:lnTo>
                        <a:pt x="1092" y="446"/>
                      </a:lnTo>
                      <a:lnTo>
                        <a:pt x="1089" y="424"/>
                      </a:lnTo>
                      <a:lnTo>
                        <a:pt x="1085" y="403"/>
                      </a:lnTo>
                      <a:lnTo>
                        <a:pt x="1087" y="397"/>
                      </a:lnTo>
                      <a:lnTo>
                        <a:pt x="1092" y="396"/>
                      </a:lnTo>
                      <a:lnTo>
                        <a:pt x="1099" y="396"/>
                      </a:lnTo>
                      <a:lnTo>
                        <a:pt x="1104" y="394"/>
                      </a:lnTo>
                      <a:lnTo>
                        <a:pt x="1109" y="396"/>
                      </a:lnTo>
                      <a:lnTo>
                        <a:pt x="1110" y="399"/>
                      </a:lnTo>
                      <a:lnTo>
                        <a:pt x="1111" y="404"/>
                      </a:lnTo>
                      <a:lnTo>
                        <a:pt x="1115" y="406"/>
                      </a:lnTo>
                      <a:lnTo>
                        <a:pt x="1154" y="394"/>
                      </a:lnTo>
                      <a:lnTo>
                        <a:pt x="1164" y="379"/>
                      </a:lnTo>
                      <a:lnTo>
                        <a:pt x="1148" y="345"/>
                      </a:lnTo>
                      <a:lnTo>
                        <a:pt x="1148" y="341"/>
                      </a:lnTo>
                      <a:lnTo>
                        <a:pt x="1151" y="339"/>
                      </a:lnTo>
                      <a:lnTo>
                        <a:pt x="1152" y="335"/>
                      </a:lnTo>
                      <a:lnTo>
                        <a:pt x="1154" y="333"/>
                      </a:lnTo>
                      <a:lnTo>
                        <a:pt x="1155" y="331"/>
                      </a:lnTo>
                      <a:lnTo>
                        <a:pt x="1157" y="329"/>
                      </a:lnTo>
                      <a:lnTo>
                        <a:pt x="1158" y="328"/>
                      </a:lnTo>
                      <a:lnTo>
                        <a:pt x="1161" y="328"/>
                      </a:lnTo>
                      <a:lnTo>
                        <a:pt x="1170" y="331"/>
                      </a:lnTo>
                      <a:lnTo>
                        <a:pt x="1181" y="335"/>
                      </a:lnTo>
                      <a:lnTo>
                        <a:pt x="1193" y="336"/>
                      </a:lnTo>
                      <a:lnTo>
                        <a:pt x="1203" y="337"/>
                      </a:lnTo>
                      <a:lnTo>
                        <a:pt x="1213" y="336"/>
                      </a:lnTo>
                      <a:lnTo>
                        <a:pt x="1225" y="336"/>
                      </a:lnTo>
                      <a:lnTo>
                        <a:pt x="1237" y="334"/>
                      </a:lnTo>
                      <a:lnTo>
                        <a:pt x="1246" y="331"/>
                      </a:lnTo>
                      <a:lnTo>
                        <a:pt x="1258" y="329"/>
                      </a:lnTo>
                      <a:lnTo>
                        <a:pt x="1269" y="328"/>
                      </a:lnTo>
                      <a:lnTo>
                        <a:pt x="1281" y="324"/>
                      </a:lnTo>
                      <a:lnTo>
                        <a:pt x="1291" y="321"/>
                      </a:lnTo>
                      <a:lnTo>
                        <a:pt x="1302" y="318"/>
                      </a:lnTo>
                      <a:lnTo>
                        <a:pt x="1312" y="314"/>
                      </a:lnTo>
                      <a:lnTo>
                        <a:pt x="1322" y="310"/>
                      </a:lnTo>
                      <a:lnTo>
                        <a:pt x="1333" y="308"/>
                      </a:lnTo>
                      <a:lnTo>
                        <a:pt x="1336" y="305"/>
                      </a:lnTo>
                      <a:lnTo>
                        <a:pt x="1340" y="303"/>
                      </a:lnTo>
                      <a:lnTo>
                        <a:pt x="1343" y="302"/>
                      </a:lnTo>
                      <a:lnTo>
                        <a:pt x="1348" y="302"/>
                      </a:lnTo>
                      <a:lnTo>
                        <a:pt x="1357" y="296"/>
                      </a:lnTo>
                      <a:lnTo>
                        <a:pt x="1368" y="290"/>
                      </a:lnTo>
                      <a:lnTo>
                        <a:pt x="1377" y="283"/>
                      </a:lnTo>
                      <a:lnTo>
                        <a:pt x="1386" y="274"/>
                      </a:lnTo>
                      <a:lnTo>
                        <a:pt x="1394" y="267"/>
                      </a:lnTo>
                      <a:lnTo>
                        <a:pt x="1403" y="258"/>
                      </a:lnTo>
                      <a:lnTo>
                        <a:pt x="1410" y="248"/>
                      </a:lnTo>
                      <a:lnTo>
                        <a:pt x="1416" y="238"/>
                      </a:lnTo>
                      <a:lnTo>
                        <a:pt x="1428" y="192"/>
                      </a:lnTo>
                      <a:lnTo>
                        <a:pt x="1429" y="191"/>
                      </a:lnTo>
                      <a:lnTo>
                        <a:pt x="1432" y="189"/>
                      </a:lnTo>
                      <a:lnTo>
                        <a:pt x="1434" y="188"/>
                      </a:lnTo>
                      <a:lnTo>
                        <a:pt x="1435" y="188"/>
                      </a:lnTo>
                      <a:lnTo>
                        <a:pt x="1437" y="188"/>
                      </a:lnTo>
                      <a:lnTo>
                        <a:pt x="1439" y="188"/>
                      </a:lnTo>
                      <a:lnTo>
                        <a:pt x="1441" y="188"/>
                      </a:lnTo>
                      <a:lnTo>
                        <a:pt x="1443" y="188"/>
                      </a:lnTo>
                      <a:lnTo>
                        <a:pt x="1444" y="188"/>
                      </a:lnTo>
                      <a:lnTo>
                        <a:pt x="1445" y="188"/>
                      </a:lnTo>
                      <a:lnTo>
                        <a:pt x="1447" y="190"/>
                      </a:lnTo>
                      <a:lnTo>
                        <a:pt x="1449" y="192"/>
                      </a:lnTo>
                      <a:lnTo>
                        <a:pt x="1450" y="204"/>
                      </a:lnTo>
                      <a:lnTo>
                        <a:pt x="1448" y="216"/>
                      </a:lnTo>
                      <a:lnTo>
                        <a:pt x="1443" y="229"/>
                      </a:lnTo>
                      <a:lnTo>
                        <a:pt x="1440" y="242"/>
                      </a:lnTo>
                      <a:lnTo>
                        <a:pt x="1435" y="249"/>
                      </a:lnTo>
                      <a:lnTo>
                        <a:pt x="1430" y="257"/>
                      </a:lnTo>
                      <a:lnTo>
                        <a:pt x="1425" y="266"/>
                      </a:lnTo>
                      <a:lnTo>
                        <a:pt x="1420" y="274"/>
                      </a:lnTo>
                      <a:lnTo>
                        <a:pt x="1420" y="279"/>
                      </a:lnTo>
                      <a:lnTo>
                        <a:pt x="1425" y="281"/>
                      </a:lnTo>
                      <a:lnTo>
                        <a:pt x="1429" y="284"/>
                      </a:lnTo>
                      <a:lnTo>
                        <a:pt x="1435" y="285"/>
                      </a:lnTo>
                      <a:lnTo>
                        <a:pt x="1448" y="285"/>
                      </a:lnTo>
                      <a:lnTo>
                        <a:pt x="1459" y="285"/>
                      </a:lnTo>
                      <a:lnTo>
                        <a:pt x="1471" y="285"/>
                      </a:lnTo>
                      <a:lnTo>
                        <a:pt x="1481" y="285"/>
                      </a:lnTo>
                      <a:lnTo>
                        <a:pt x="1493" y="284"/>
                      </a:lnTo>
                      <a:lnTo>
                        <a:pt x="1504" y="281"/>
                      </a:lnTo>
                      <a:lnTo>
                        <a:pt x="1516" y="280"/>
                      </a:lnTo>
                      <a:lnTo>
                        <a:pt x="1529" y="278"/>
                      </a:lnTo>
                      <a:lnTo>
                        <a:pt x="1546" y="272"/>
                      </a:lnTo>
                      <a:lnTo>
                        <a:pt x="1563" y="264"/>
                      </a:lnTo>
                      <a:lnTo>
                        <a:pt x="1578" y="255"/>
                      </a:lnTo>
                      <a:lnTo>
                        <a:pt x="1592" y="247"/>
                      </a:lnTo>
                      <a:lnTo>
                        <a:pt x="1606" y="236"/>
                      </a:lnTo>
                      <a:lnTo>
                        <a:pt x="1620" y="226"/>
                      </a:lnTo>
                      <a:lnTo>
                        <a:pt x="1631" y="213"/>
                      </a:lnTo>
                      <a:lnTo>
                        <a:pt x="1643" y="201"/>
                      </a:lnTo>
                      <a:lnTo>
                        <a:pt x="1649" y="202"/>
                      </a:lnTo>
                      <a:lnTo>
                        <a:pt x="1653" y="204"/>
                      </a:lnTo>
                      <a:lnTo>
                        <a:pt x="1657" y="209"/>
                      </a:lnTo>
                      <a:lnTo>
                        <a:pt x="1660" y="215"/>
                      </a:lnTo>
                      <a:lnTo>
                        <a:pt x="1653" y="224"/>
                      </a:lnTo>
                      <a:lnTo>
                        <a:pt x="1649" y="234"/>
                      </a:lnTo>
                      <a:lnTo>
                        <a:pt x="1642" y="242"/>
                      </a:lnTo>
                      <a:lnTo>
                        <a:pt x="1630" y="248"/>
                      </a:lnTo>
                      <a:lnTo>
                        <a:pt x="1582" y="283"/>
                      </a:lnTo>
                      <a:lnTo>
                        <a:pt x="1595" y="301"/>
                      </a:lnTo>
                      <a:lnTo>
                        <a:pt x="1675" y="336"/>
                      </a:lnTo>
                      <a:lnTo>
                        <a:pt x="1767" y="371"/>
                      </a:lnTo>
                      <a:lnTo>
                        <a:pt x="1789" y="377"/>
                      </a:lnTo>
                      <a:lnTo>
                        <a:pt x="1810" y="383"/>
                      </a:lnTo>
                      <a:lnTo>
                        <a:pt x="1831" y="387"/>
                      </a:lnTo>
                      <a:lnTo>
                        <a:pt x="1854" y="393"/>
                      </a:lnTo>
                      <a:lnTo>
                        <a:pt x="1875" y="398"/>
                      </a:lnTo>
                      <a:lnTo>
                        <a:pt x="1896" y="404"/>
                      </a:lnTo>
                      <a:lnTo>
                        <a:pt x="1918" y="409"/>
                      </a:lnTo>
                      <a:lnTo>
                        <a:pt x="1940" y="412"/>
                      </a:lnTo>
                      <a:lnTo>
                        <a:pt x="1962" y="417"/>
                      </a:lnTo>
                      <a:lnTo>
                        <a:pt x="1984" y="421"/>
                      </a:lnTo>
                      <a:lnTo>
                        <a:pt x="2006" y="424"/>
                      </a:lnTo>
                      <a:lnTo>
                        <a:pt x="2028" y="428"/>
                      </a:lnTo>
                      <a:lnTo>
                        <a:pt x="2049" y="430"/>
                      </a:lnTo>
                      <a:lnTo>
                        <a:pt x="2072" y="432"/>
                      </a:lnTo>
                      <a:lnTo>
                        <a:pt x="2093" y="435"/>
                      </a:lnTo>
                      <a:lnTo>
                        <a:pt x="2116" y="436"/>
                      </a:lnTo>
                      <a:lnTo>
                        <a:pt x="2128" y="432"/>
                      </a:lnTo>
                      <a:lnTo>
                        <a:pt x="2139" y="429"/>
                      </a:lnTo>
                      <a:lnTo>
                        <a:pt x="2152" y="427"/>
                      </a:lnTo>
                      <a:lnTo>
                        <a:pt x="2165" y="422"/>
                      </a:lnTo>
                      <a:lnTo>
                        <a:pt x="2178" y="418"/>
                      </a:lnTo>
                      <a:lnTo>
                        <a:pt x="2192" y="416"/>
                      </a:lnTo>
                      <a:lnTo>
                        <a:pt x="2204" y="411"/>
                      </a:lnTo>
                      <a:lnTo>
                        <a:pt x="2216" y="406"/>
                      </a:lnTo>
                      <a:lnTo>
                        <a:pt x="2230" y="403"/>
                      </a:lnTo>
                      <a:lnTo>
                        <a:pt x="2241" y="398"/>
                      </a:lnTo>
                      <a:lnTo>
                        <a:pt x="2253" y="392"/>
                      </a:lnTo>
                      <a:lnTo>
                        <a:pt x="2264" y="384"/>
                      </a:lnTo>
                      <a:lnTo>
                        <a:pt x="2273" y="375"/>
                      </a:lnTo>
                      <a:lnTo>
                        <a:pt x="2282" y="367"/>
                      </a:lnTo>
                      <a:lnTo>
                        <a:pt x="2290" y="359"/>
                      </a:lnTo>
                      <a:lnTo>
                        <a:pt x="2299" y="349"/>
                      </a:lnTo>
                      <a:lnTo>
                        <a:pt x="2315" y="349"/>
                      </a:lnTo>
                      <a:lnTo>
                        <a:pt x="2319" y="355"/>
                      </a:lnTo>
                      <a:lnTo>
                        <a:pt x="2317" y="364"/>
                      </a:lnTo>
                      <a:lnTo>
                        <a:pt x="2313" y="372"/>
                      </a:lnTo>
                      <a:lnTo>
                        <a:pt x="2310" y="379"/>
                      </a:lnTo>
                      <a:lnTo>
                        <a:pt x="2296" y="393"/>
                      </a:lnTo>
                      <a:lnTo>
                        <a:pt x="2281" y="405"/>
                      </a:lnTo>
                      <a:lnTo>
                        <a:pt x="2264" y="416"/>
                      </a:lnTo>
                      <a:lnTo>
                        <a:pt x="2247" y="424"/>
                      </a:lnTo>
                      <a:lnTo>
                        <a:pt x="2230" y="431"/>
                      </a:lnTo>
                      <a:lnTo>
                        <a:pt x="2212" y="437"/>
                      </a:lnTo>
                      <a:lnTo>
                        <a:pt x="2195" y="441"/>
                      </a:lnTo>
                      <a:lnTo>
                        <a:pt x="2178" y="446"/>
                      </a:lnTo>
                      <a:lnTo>
                        <a:pt x="2175" y="447"/>
                      </a:lnTo>
                      <a:lnTo>
                        <a:pt x="2172" y="448"/>
                      </a:lnTo>
                      <a:lnTo>
                        <a:pt x="2172" y="449"/>
                      </a:lnTo>
                      <a:lnTo>
                        <a:pt x="2172" y="452"/>
                      </a:lnTo>
                      <a:lnTo>
                        <a:pt x="2219" y="478"/>
                      </a:lnTo>
                      <a:lnTo>
                        <a:pt x="2238" y="490"/>
                      </a:lnTo>
                      <a:lnTo>
                        <a:pt x="2361" y="547"/>
                      </a:lnTo>
                      <a:lnTo>
                        <a:pt x="2368" y="547"/>
                      </a:lnTo>
                      <a:lnTo>
                        <a:pt x="2374" y="549"/>
                      </a:lnTo>
                      <a:lnTo>
                        <a:pt x="2381" y="551"/>
                      </a:lnTo>
                      <a:lnTo>
                        <a:pt x="2388" y="553"/>
                      </a:lnTo>
                      <a:lnTo>
                        <a:pt x="2395" y="556"/>
                      </a:lnTo>
                      <a:lnTo>
                        <a:pt x="2400" y="559"/>
                      </a:lnTo>
                      <a:lnTo>
                        <a:pt x="2407" y="562"/>
                      </a:lnTo>
                      <a:lnTo>
                        <a:pt x="2413" y="564"/>
                      </a:lnTo>
                      <a:lnTo>
                        <a:pt x="2424" y="568"/>
                      </a:lnTo>
                      <a:lnTo>
                        <a:pt x="2434" y="570"/>
                      </a:lnTo>
                      <a:lnTo>
                        <a:pt x="2445" y="575"/>
                      </a:lnTo>
                      <a:lnTo>
                        <a:pt x="2454" y="579"/>
                      </a:lnTo>
                      <a:lnTo>
                        <a:pt x="2463" y="582"/>
                      </a:lnTo>
                      <a:lnTo>
                        <a:pt x="2472" y="587"/>
                      </a:lnTo>
                      <a:lnTo>
                        <a:pt x="2481" y="589"/>
                      </a:lnTo>
                      <a:lnTo>
                        <a:pt x="2490" y="592"/>
                      </a:lnTo>
                      <a:lnTo>
                        <a:pt x="2508" y="598"/>
                      </a:lnTo>
                      <a:lnTo>
                        <a:pt x="2527" y="600"/>
                      </a:lnTo>
                      <a:lnTo>
                        <a:pt x="2544" y="602"/>
                      </a:lnTo>
                      <a:lnTo>
                        <a:pt x="2563" y="607"/>
                      </a:lnTo>
                      <a:lnTo>
                        <a:pt x="2581" y="610"/>
                      </a:lnTo>
                      <a:lnTo>
                        <a:pt x="2601" y="613"/>
                      </a:lnTo>
                      <a:lnTo>
                        <a:pt x="2620" y="617"/>
                      </a:lnTo>
                      <a:lnTo>
                        <a:pt x="2638" y="618"/>
                      </a:lnTo>
                      <a:lnTo>
                        <a:pt x="2656" y="620"/>
                      </a:lnTo>
                      <a:lnTo>
                        <a:pt x="2675" y="622"/>
                      </a:lnTo>
                      <a:lnTo>
                        <a:pt x="2694" y="624"/>
                      </a:lnTo>
                      <a:lnTo>
                        <a:pt x="2713" y="626"/>
                      </a:lnTo>
                      <a:lnTo>
                        <a:pt x="2732" y="627"/>
                      </a:lnTo>
                      <a:lnTo>
                        <a:pt x="2750" y="630"/>
                      </a:lnTo>
                      <a:lnTo>
                        <a:pt x="2768" y="630"/>
                      </a:lnTo>
                      <a:lnTo>
                        <a:pt x="2787" y="632"/>
                      </a:lnTo>
                      <a:lnTo>
                        <a:pt x="2932" y="626"/>
                      </a:lnTo>
                      <a:lnTo>
                        <a:pt x="2939" y="616"/>
                      </a:lnTo>
                      <a:lnTo>
                        <a:pt x="2717" y="480"/>
                      </a:lnTo>
                      <a:lnTo>
                        <a:pt x="2616" y="423"/>
                      </a:lnTo>
                      <a:lnTo>
                        <a:pt x="2602" y="415"/>
                      </a:lnTo>
                      <a:lnTo>
                        <a:pt x="2590" y="406"/>
                      </a:lnTo>
                      <a:lnTo>
                        <a:pt x="2577" y="399"/>
                      </a:lnTo>
                      <a:lnTo>
                        <a:pt x="2563" y="393"/>
                      </a:lnTo>
                      <a:lnTo>
                        <a:pt x="2550" y="385"/>
                      </a:lnTo>
                      <a:lnTo>
                        <a:pt x="2536" y="378"/>
                      </a:lnTo>
                      <a:lnTo>
                        <a:pt x="2523" y="371"/>
                      </a:lnTo>
                      <a:lnTo>
                        <a:pt x="2511" y="362"/>
                      </a:lnTo>
                      <a:lnTo>
                        <a:pt x="2498" y="355"/>
                      </a:lnTo>
                      <a:lnTo>
                        <a:pt x="2485" y="349"/>
                      </a:lnTo>
                      <a:lnTo>
                        <a:pt x="2472" y="343"/>
                      </a:lnTo>
                      <a:lnTo>
                        <a:pt x="2460" y="339"/>
                      </a:lnTo>
                      <a:lnTo>
                        <a:pt x="2447" y="331"/>
                      </a:lnTo>
                      <a:lnTo>
                        <a:pt x="2434" y="328"/>
                      </a:lnTo>
                      <a:lnTo>
                        <a:pt x="2421" y="322"/>
                      </a:lnTo>
                      <a:lnTo>
                        <a:pt x="2411" y="318"/>
                      </a:lnTo>
                      <a:lnTo>
                        <a:pt x="2396" y="309"/>
                      </a:lnTo>
                      <a:lnTo>
                        <a:pt x="2380" y="301"/>
                      </a:lnTo>
                      <a:lnTo>
                        <a:pt x="2363" y="292"/>
                      </a:lnTo>
                      <a:lnTo>
                        <a:pt x="2347" y="285"/>
                      </a:lnTo>
                      <a:lnTo>
                        <a:pt x="2330" y="278"/>
                      </a:lnTo>
                      <a:lnTo>
                        <a:pt x="2313" y="271"/>
                      </a:lnTo>
                      <a:lnTo>
                        <a:pt x="2296" y="265"/>
                      </a:lnTo>
                      <a:lnTo>
                        <a:pt x="2281" y="258"/>
                      </a:lnTo>
                      <a:lnTo>
                        <a:pt x="2270" y="255"/>
                      </a:lnTo>
                      <a:lnTo>
                        <a:pt x="2261" y="253"/>
                      </a:lnTo>
                      <a:lnTo>
                        <a:pt x="2252" y="249"/>
                      </a:lnTo>
                      <a:lnTo>
                        <a:pt x="2243" y="246"/>
                      </a:lnTo>
                      <a:lnTo>
                        <a:pt x="2235" y="242"/>
                      </a:lnTo>
                      <a:lnTo>
                        <a:pt x="2225" y="239"/>
                      </a:lnTo>
                      <a:lnTo>
                        <a:pt x="2217" y="236"/>
                      </a:lnTo>
                      <a:lnTo>
                        <a:pt x="2208" y="234"/>
                      </a:lnTo>
                      <a:lnTo>
                        <a:pt x="2188" y="224"/>
                      </a:lnTo>
                      <a:lnTo>
                        <a:pt x="2170" y="217"/>
                      </a:lnTo>
                      <a:lnTo>
                        <a:pt x="2150" y="210"/>
                      </a:lnTo>
                      <a:lnTo>
                        <a:pt x="2131" y="203"/>
                      </a:lnTo>
                      <a:lnTo>
                        <a:pt x="2112" y="196"/>
                      </a:lnTo>
                      <a:lnTo>
                        <a:pt x="2093" y="190"/>
                      </a:lnTo>
                      <a:lnTo>
                        <a:pt x="2074" y="185"/>
                      </a:lnTo>
                      <a:lnTo>
                        <a:pt x="2056" y="178"/>
                      </a:lnTo>
                      <a:lnTo>
                        <a:pt x="2043" y="176"/>
                      </a:lnTo>
                      <a:lnTo>
                        <a:pt x="2033" y="171"/>
                      </a:lnTo>
                      <a:lnTo>
                        <a:pt x="2021" y="167"/>
                      </a:lnTo>
                      <a:lnTo>
                        <a:pt x="2009" y="163"/>
                      </a:lnTo>
                      <a:lnTo>
                        <a:pt x="1998" y="158"/>
                      </a:lnTo>
                      <a:lnTo>
                        <a:pt x="1987" y="154"/>
                      </a:lnTo>
                      <a:lnTo>
                        <a:pt x="1976" y="151"/>
                      </a:lnTo>
                      <a:lnTo>
                        <a:pt x="1964" y="150"/>
                      </a:lnTo>
                      <a:lnTo>
                        <a:pt x="1950" y="142"/>
                      </a:lnTo>
                      <a:lnTo>
                        <a:pt x="1935" y="138"/>
                      </a:lnTo>
                      <a:lnTo>
                        <a:pt x="1919" y="133"/>
                      </a:lnTo>
                      <a:lnTo>
                        <a:pt x="1903" y="127"/>
                      </a:lnTo>
                      <a:lnTo>
                        <a:pt x="1885" y="123"/>
                      </a:lnTo>
                      <a:lnTo>
                        <a:pt x="1869" y="117"/>
                      </a:lnTo>
                      <a:lnTo>
                        <a:pt x="1853" y="113"/>
                      </a:lnTo>
                      <a:lnTo>
                        <a:pt x="1835" y="107"/>
                      </a:lnTo>
                      <a:lnTo>
                        <a:pt x="1826" y="104"/>
                      </a:lnTo>
                      <a:lnTo>
                        <a:pt x="1817" y="102"/>
                      </a:lnTo>
                      <a:lnTo>
                        <a:pt x="1806" y="100"/>
                      </a:lnTo>
                      <a:lnTo>
                        <a:pt x="1798" y="97"/>
                      </a:lnTo>
                      <a:lnTo>
                        <a:pt x="1788" y="96"/>
                      </a:lnTo>
                      <a:lnTo>
                        <a:pt x="1777" y="92"/>
                      </a:lnTo>
                      <a:lnTo>
                        <a:pt x="1767" y="90"/>
                      </a:lnTo>
                      <a:lnTo>
                        <a:pt x="1756" y="88"/>
                      </a:lnTo>
                      <a:lnTo>
                        <a:pt x="1747" y="85"/>
                      </a:lnTo>
                      <a:lnTo>
                        <a:pt x="1736" y="83"/>
                      </a:lnTo>
                      <a:lnTo>
                        <a:pt x="1725" y="81"/>
                      </a:lnTo>
                      <a:lnTo>
                        <a:pt x="1715" y="77"/>
                      </a:lnTo>
                      <a:lnTo>
                        <a:pt x="1703" y="75"/>
                      </a:lnTo>
                      <a:lnTo>
                        <a:pt x="1694" y="71"/>
                      </a:lnTo>
                      <a:lnTo>
                        <a:pt x="1682" y="70"/>
                      </a:lnTo>
                      <a:lnTo>
                        <a:pt x="1672" y="66"/>
                      </a:lnTo>
                      <a:lnTo>
                        <a:pt x="1665" y="63"/>
                      </a:lnTo>
                      <a:lnTo>
                        <a:pt x="1658" y="60"/>
                      </a:lnTo>
                      <a:lnTo>
                        <a:pt x="1650" y="59"/>
                      </a:lnTo>
                      <a:lnTo>
                        <a:pt x="1642" y="58"/>
                      </a:lnTo>
                      <a:lnTo>
                        <a:pt x="1633" y="57"/>
                      </a:lnTo>
                      <a:lnTo>
                        <a:pt x="1624" y="54"/>
                      </a:lnTo>
                      <a:lnTo>
                        <a:pt x="1618" y="52"/>
                      </a:lnTo>
                      <a:lnTo>
                        <a:pt x="1609" y="50"/>
                      </a:lnTo>
                      <a:lnTo>
                        <a:pt x="1591" y="44"/>
                      </a:lnTo>
                      <a:lnTo>
                        <a:pt x="1570" y="39"/>
                      </a:lnTo>
                      <a:lnTo>
                        <a:pt x="1550" y="34"/>
                      </a:lnTo>
                      <a:lnTo>
                        <a:pt x="1530" y="29"/>
                      </a:lnTo>
                      <a:lnTo>
                        <a:pt x="1512" y="26"/>
                      </a:lnTo>
                      <a:lnTo>
                        <a:pt x="1493" y="22"/>
                      </a:lnTo>
                      <a:lnTo>
                        <a:pt x="1475" y="19"/>
                      </a:lnTo>
                      <a:lnTo>
                        <a:pt x="1456" y="18"/>
                      </a:lnTo>
                      <a:lnTo>
                        <a:pt x="1450" y="15"/>
                      </a:lnTo>
                      <a:lnTo>
                        <a:pt x="1443" y="15"/>
                      </a:lnTo>
                      <a:lnTo>
                        <a:pt x="1439" y="13"/>
                      </a:lnTo>
                      <a:lnTo>
                        <a:pt x="1433" y="12"/>
                      </a:lnTo>
                      <a:lnTo>
                        <a:pt x="1428" y="10"/>
                      </a:lnTo>
                      <a:lnTo>
                        <a:pt x="1422" y="9"/>
                      </a:lnTo>
                      <a:lnTo>
                        <a:pt x="1418" y="9"/>
                      </a:lnTo>
                      <a:lnTo>
                        <a:pt x="1412" y="9"/>
                      </a:lnTo>
                      <a:lnTo>
                        <a:pt x="1401" y="8"/>
                      </a:lnTo>
                      <a:lnTo>
                        <a:pt x="1389" y="7"/>
                      </a:lnTo>
                      <a:lnTo>
                        <a:pt x="1375" y="6"/>
                      </a:lnTo>
                      <a:lnTo>
                        <a:pt x="1362" y="4"/>
                      </a:lnTo>
                      <a:lnTo>
                        <a:pt x="1348" y="4"/>
                      </a:lnTo>
                      <a:lnTo>
                        <a:pt x="1332" y="3"/>
                      </a:lnTo>
                      <a:lnTo>
                        <a:pt x="1313" y="1"/>
                      </a:lnTo>
                      <a:lnTo>
                        <a:pt x="1293" y="0"/>
                      </a:lnTo>
                      <a:lnTo>
                        <a:pt x="1282" y="0"/>
                      </a:lnTo>
                      <a:lnTo>
                        <a:pt x="1269" y="1"/>
                      </a:lnTo>
                      <a:lnTo>
                        <a:pt x="1254" y="2"/>
                      </a:lnTo>
                      <a:lnTo>
                        <a:pt x="1238" y="3"/>
                      </a:lnTo>
                      <a:lnTo>
                        <a:pt x="1220" y="4"/>
                      </a:lnTo>
                      <a:lnTo>
                        <a:pt x="1202" y="7"/>
                      </a:lnTo>
                      <a:lnTo>
                        <a:pt x="1182" y="8"/>
                      </a:lnTo>
                      <a:lnTo>
                        <a:pt x="1161" y="9"/>
                      </a:lnTo>
                      <a:lnTo>
                        <a:pt x="1081" y="26"/>
                      </a:lnTo>
                      <a:lnTo>
                        <a:pt x="1078" y="29"/>
                      </a:lnTo>
                      <a:lnTo>
                        <a:pt x="1074" y="32"/>
                      </a:lnTo>
                      <a:lnTo>
                        <a:pt x="1071" y="37"/>
                      </a:lnTo>
                      <a:lnTo>
                        <a:pt x="1066" y="39"/>
                      </a:lnTo>
                      <a:lnTo>
                        <a:pt x="1061" y="43"/>
                      </a:lnTo>
                      <a:lnTo>
                        <a:pt x="1057" y="44"/>
                      </a:lnTo>
                      <a:lnTo>
                        <a:pt x="1052" y="47"/>
                      </a:lnTo>
                      <a:lnTo>
                        <a:pt x="1048" y="51"/>
                      </a:lnTo>
                      <a:lnTo>
                        <a:pt x="987" y="84"/>
                      </a:lnTo>
                      <a:lnTo>
                        <a:pt x="983" y="90"/>
                      </a:lnTo>
                      <a:lnTo>
                        <a:pt x="977" y="96"/>
                      </a:lnTo>
                      <a:lnTo>
                        <a:pt x="971" y="102"/>
                      </a:lnTo>
                      <a:lnTo>
                        <a:pt x="964" y="107"/>
                      </a:lnTo>
                      <a:lnTo>
                        <a:pt x="951" y="123"/>
                      </a:lnTo>
                      <a:lnTo>
                        <a:pt x="937" y="141"/>
                      </a:lnTo>
                      <a:lnTo>
                        <a:pt x="923" y="158"/>
                      </a:lnTo>
                      <a:lnTo>
                        <a:pt x="909" y="176"/>
                      </a:lnTo>
                      <a:lnTo>
                        <a:pt x="894" y="194"/>
                      </a:lnTo>
                      <a:lnTo>
                        <a:pt x="882" y="213"/>
                      </a:lnTo>
                      <a:lnTo>
                        <a:pt x="871" y="233"/>
                      </a:lnTo>
                      <a:lnTo>
                        <a:pt x="861" y="254"/>
                      </a:lnTo>
                      <a:lnTo>
                        <a:pt x="855" y="265"/>
                      </a:lnTo>
                      <a:lnTo>
                        <a:pt x="849" y="274"/>
                      </a:lnTo>
                      <a:lnTo>
                        <a:pt x="843" y="285"/>
                      </a:lnTo>
                      <a:lnTo>
                        <a:pt x="837" y="296"/>
                      </a:lnTo>
                      <a:lnTo>
                        <a:pt x="828" y="315"/>
                      </a:lnTo>
                      <a:lnTo>
                        <a:pt x="822" y="335"/>
                      </a:lnTo>
                      <a:lnTo>
                        <a:pt x="815" y="355"/>
                      </a:lnTo>
                      <a:lnTo>
                        <a:pt x="810" y="374"/>
                      </a:lnTo>
                      <a:lnTo>
                        <a:pt x="804" y="394"/>
                      </a:lnTo>
                      <a:lnTo>
                        <a:pt x="797" y="415"/>
                      </a:lnTo>
                      <a:lnTo>
                        <a:pt x="790" y="434"/>
                      </a:lnTo>
                      <a:lnTo>
                        <a:pt x="783" y="452"/>
                      </a:lnTo>
                      <a:lnTo>
                        <a:pt x="776" y="468"/>
                      </a:lnTo>
                      <a:lnTo>
                        <a:pt x="771" y="484"/>
                      </a:lnTo>
                      <a:lnTo>
                        <a:pt x="766" y="500"/>
                      </a:lnTo>
                      <a:lnTo>
                        <a:pt x="760" y="515"/>
                      </a:lnTo>
                      <a:lnTo>
                        <a:pt x="753" y="531"/>
                      </a:lnTo>
                      <a:lnTo>
                        <a:pt x="747" y="545"/>
                      </a:lnTo>
                      <a:lnTo>
                        <a:pt x="741" y="560"/>
                      </a:lnTo>
                      <a:lnTo>
                        <a:pt x="734" y="573"/>
                      </a:lnTo>
                      <a:lnTo>
                        <a:pt x="730" y="581"/>
                      </a:lnTo>
                      <a:lnTo>
                        <a:pt x="725" y="589"/>
                      </a:lnTo>
                      <a:lnTo>
                        <a:pt x="720" y="598"/>
                      </a:lnTo>
                      <a:lnTo>
                        <a:pt x="717" y="605"/>
                      </a:lnTo>
                      <a:lnTo>
                        <a:pt x="713" y="613"/>
                      </a:lnTo>
                      <a:lnTo>
                        <a:pt x="710" y="619"/>
                      </a:lnTo>
                      <a:lnTo>
                        <a:pt x="706" y="626"/>
                      </a:lnTo>
                      <a:lnTo>
                        <a:pt x="702" y="633"/>
                      </a:lnTo>
                      <a:lnTo>
                        <a:pt x="699" y="643"/>
                      </a:lnTo>
                      <a:lnTo>
                        <a:pt x="696" y="652"/>
                      </a:lnTo>
                      <a:lnTo>
                        <a:pt x="691" y="662"/>
                      </a:lnTo>
                      <a:lnTo>
                        <a:pt x="685" y="671"/>
                      </a:lnTo>
                      <a:lnTo>
                        <a:pt x="681" y="679"/>
                      </a:lnTo>
                      <a:lnTo>
                        <a:pt x="677" y="686"/>
                      </a:lnTo>
                      <a:lnTo>
                        <a:pt x="674" y="694"/>
                      </a:lnTo>
                      <a:lnTo>
                        <a:pt x="670" y="700"/>
                      </a:lnTo>
                      <a:lnTo>
                        <a:pt x="666" y="707"/>
                      </a:lnTo>
                      <a:lnTo>
                        <a:pt x="662" y="713"/>
                      </a:lnTo>
                      <a:lnTo>
                        <a:pt x="658" y="719"/>
                      </a:lnTo>
                      <a:lnTo>
                        <a:pt x="654" y="726"/>
                      </a:lnTo>
                      <a:lnTo>
                        <a:pt x="645" y="740"/>
                      </a:lnTo>
                      <a:lnTo>
                        <a:pt x="634" y="756"/>
                      </a:lnTo>
                      <a:lnTo>
                        <a:pt x="623" y="770"/>
                      </a:lnTo>
                      <a:lnTo>
                        <a:pt x="611" y="783"/>
                      </a:lnTo>
                      <a:lnTo>
                        <a:pt x="600" y="796"/>
                      </a:lnTo>
                      <a:lnTo>
                        <a:pt x="586" y="809"/>
                      </a:lnTo>
                      <a:lnTo>
                        <a:pt x="573" y="821"/>
                      </a:lnTo>
                      <a:lnTo>
                        <a:pt x="560" y="832"/>
                      </a:lnTo>
                      <a:lnTo>
                        <a:pt x="551" y="837"/>
                      </a:lnTo>
                      <a:lnTo>
                        <a:pt x="542" y="843"/>
                      </a:lnTo>
                      <a:lnTo>
                        <a:pt x="533" y="849"/>
                      </a:lnTo>
                      <a:lnTo>
                        <a:pt x="525" y="853"/>
                      </a:lnTo>
                      <a:lnTo>
                        <a:pt x="517" y="859"/>
                      </a:lnTo>
                      <a:lnTo>
                        <a:pt x="509" y="865"/>
                      </a:lnTo>
                      <a:lnTo>
                        <a:pt x="500" y="872"/>
                      </a:lnTo>
                      <a:lnTo>
                        <a:pt x="491" y="878"/>
                      </a:lnTo>
                      <a:lnTo>
                        <a:pt x="474" y="887"/>
                      </a:lnTo>
                      <a:lnTo>
                        <a:pt x="460" y="895"/>
                      </a:lnTo>
                      <a:lnTo>
                        <a:pt x="442" y="903"/>
                      </a:lnTo>
                      <a:lnTo>
                        <a:pt x="426" y="910"/>
                      </a:lnTo>
                      <a:lnTo>
                        <a:pt x="408" y="918"/>
                      </a:lnTo>
                      <a:lnTo>
                        <a:pt x="391" y="926"/>
                      </a:lnTo>
                      <a:lnTo>
                        <a:pt x="373" y="933"/>
                      </a:lnTo>
                      <a:lnTo>
                        <a:pt x="356" y="940"/>
                      </a:lnTo>
                      <a:lnTo>
                        <a:pt x="347" y="943"/>
                      </a:lnTo>
                      <a:lnTo>
                        <a:pt x="336" y="944"/>
                      </a:lnTo>
                      <a:lnTo>
                        <a:pt x="328" y="946"/>
                      </a:lnTo>
                      <a:lnTo>
                        <a:pt x="318" y="950"/>
                      </a:lnTo>
                      <a:lnTo>
                        <a:pt x="310" y="952"/>
                      </a:lnTo>
                      <a:lnTo>
                        <a:pt x="299" y="954"/>
                      </a:lnTo>
                      <a:lnTo>
                        <a:pt x="290" y="958"/>
                      </a:lnTo>
                      <a:lnTo>
                        <a:pt x="281" y="962"/>
                      </a:lnTo>
                      <a:lnTo>
                        <a:pt x="279" y="962"/>
                      </a:lnTo>
                      <a:lnTo>
                        <a:pt x="277" y="962"/>
                      </a:lnTo>
                      <a:lnTo>
                        <a:pt x="276" y="960"/>
                      </a:lnTo>
                      <a:lnTo>
                        <a:pt x="274" y="958"/>
                      </a:lnTo>
                      <a:lnTo>
                        <a:pt x="269" y="956"/>
                      </a:lnTo>
                      <a:lnTo>
                        <a:pt x="265" y="953"/>
                      </a:lnTo>
                      <a:lnTo>
                        <a:pt x="264" y="947"/>
                      </a:lnTo>
                      <a:lnTo>
                        <a:pt x="262" y="941"/>
                      </a:lnTo>
                      <a:lnTo>
                        <a:pt x="262" y="940"/>
                      </a:lnTo>
                      <a:lnTo>
                        <a:pt x="263" y="938"/>
                      </a:lnTo>
                      <a:lnTo>
                        <a:pt x="264" y="934"/>
                      </a:lnTo>
                      <a:lnTo>
                        <a:pt x="264" y="933"/>
                      </a:lnTo>
                      <a:lnTo>
                        <a:pt x="270" y="926"/>
                      </a:lnTo>
                      <a:lnTo>
                        <a:pt x="277" y="923"/>
                      </a:lnTo>
                      <a:lnTo>
                        <a:pt x="285" y="920"/>
                      </a:lnTo>
                      <a:lnTo>
                        <a:pt x="294" y="919"/>
                      </a:lnTo>
                      <a:lnTo>
                        <a:pt x="304" y="919"/>
                      </a:lnTo>
                      <a:lnTo>
                        <a:pt x="313" y="918"/>
                      </a:lnTo>
                      <a:lnTo>
                        <a:pt x="322" y="916"/>
                      </a:lnTo>
                      <a:lnTo>
                        <a:pt x="330" y="912"/>
                      </a:lnTo>
                      <a:lnTo>
                        <a:pt x="337" y="912"/>
                      </a:lnTo>
                      <a:lnTo>
                        <a:pt x="344" y="909"/>
                      </a:lnTo>
                      <a:lnTo>
                        <a:pt x="350" y="907"/>
                      </a:lnTo>
                      <a:lnTo>
                        <a:pt x="355" y="906"/>
                      </a:lnTo>
                      <a:lnTo>
                        <a:pt x="361" y="903"/>
                      </a:lnTo>
                      <a:lnTo>
                        <a:pt x="365" y="901"/>
                      </a:lnTo>
                      <a:lnTo>
                        <a:pt x="371" y="900"/>
                      </a:lnTo>
                      <a:lnTo>
                        <a:pt x="377" y="899"/>
                      </a:lnTo>
                      <a:lnTo>
                        <a:pt x="394" y="887"/>
                      </a:lnTo>
                      <a:lnTo>
                        <a:pt x="484" y="845"/>
                      </a:lnTo>
                      <a:lnTo>
                        <a:pt x="475" y="843"/>
                      </a:lnTo>
                      <a:lnTo>
                        <a:pt x="468" y="843"/>
                      </a:lnTo>
                      <a:lnTo>
                        <a:pt x="460" y="844"/>
                      </a:lnTo>
                      <a:lnTo>
                        <a:pt x="451" y="845"/>
                      </a:lnTo>
                      <a:lnTo>
                        <a:pt x="443" y="847"/>
                      </a:lnTo>
                      <a:lnTo>
                        <a:pt x="435" y="849"/>
                      </a:lnTo>
                      <a:lnTo>
                        <a:pt x="427" y="849"/>
                      </a:lnTo>
                      <a:lnTo>
                        <a:pt x="419" y="846"/>
                      </a:lnTo>
                      <a:lnTo>
                        <a:pt x="410" y="850"/>
                      </a:lnTo>
                      <a:lnTo>
                        <a:pt x="402" y="852"/>
                      </a:lnTo>
                      <a:lnTo>
                        <a:pt x="394" y="853"/>
                      </a:lnTo>
                      <a:lnTo>
                        <a:pt x="388" y="853"/>
                      </a:lnTo>
                      <a:lnTo>
                        <a:pt x="381" y="853"/>
                      </a:lnTo>
                      <a:lnTo>
                        <a:pt x="373" y="853"/>
                      </a:lnTo>
                      <a:lnTo>
                        <a:pt x="368" y="853"/>
                      </a:lnTo>
                      <a:lnTo>
                        <a:pt x="362" y="856"/>
                      </a:lnTo>
                      <a:lnTo>
                        <a:pt x="343" y="858"/>
                      </a:lnTo>
                      <a:lnTo>
                        <a:pt x="327" y="864"/>
                      </a:lnTo>
                      <a:lnTo>
                        <a:pt x="310" y="869"/>
                      </a:lnTo>
                      <a:lnTo>
                        <a:pt x="293" y="875"/>
                      </a:lnTo>
                      <a:lnTo>
                        <a:pt x="277" y="883"/>
                      </a:lnTo>
                      <a:lnTo>
                        <a:pt x="261" y="889"/>
                      </a:lnTo>
                      <a:lnTo>
                        <a:pt x="245" y="897"/>
                      </a:lnTo>
                      <a:lnTo>
                        <a:pt x="227" y="904"/>
                      </a:lnTo>
                      <a:lnTo>
                        <a:pt x="221" y="909"/>
                      </a:lnTo>
                      <a:lnTo>
                        <a:pt x="214" y="914"/>
                      </a:lnTo>
                      <a:lnTo>
                        <a:pt x="207" y="918"/>
                      </a:lnTo>
                      <a:lnTo>
                        <a:pt x="202" y="919"/>
                      </a:lnTo>
                      <a:lnTo>
                        <a:pt x="195" y="921"/>
                      </a:lnTo>
                      <a:lnTo>
                        <a:pt x="189" y="923"/>
                      </a:lnTo>
                      <a:lnTo>
                        <a:pt x="182" y="926"/>
                      </a:lnTo>
                      <a:lnTo>
                        <a:pt x="175" y="928"/>
                      </a:lnTo>
                      <a:lnTo>
                        <a:pt x="83" y="965"/>
                      </a:lnTo>
                      <a:lnTo>
                        <a:pt x="68" y="977"/>
                      </a:lnTo>
                      <a:lnTo>
                        <a:pt x="175" y="1077"/>
                      </a:lnTo>
                      <a:lnTo>
                        <a:pt x="203" y="1120"/>
                      </a:lnTo>
                      <a:lnTo>
                        <a:pt x="205" y="1121"/>
                      </a:lnTo>
                      <a:lnTo>
                        <a:pt x="206" y="1121"/>
                      </a:lnTo>
                      <a:lnTo>
                        <a:pt x="206" y="1122"/>
                      </a:lnTo>
                      <a:lnTo>
                        <a:pt x="209" y="1123"/>
                      </a:lnTo>
                      <a:lnTo>
                        <a:pt x="220" y="1143"/>
                      </a:lnTo>
                      <a:lnTo>
                        <a:pt x="212" y="1158"/>
                      </a:lnTo>
                      <a:lnTo>
                        <a:pt x="111" y="1157"/>
                      </a:lnTo>
                      <a:lnTo>
                        <a:pt x="118" y="1173"/>
                      </a:lnTo>
                      <a:lnTo>
                        <a:pt x="126" y="1187"/>
                      </a:lnTo>
                      <a:lnTo>
                        <a:pt x="137" y="1202"/>
                      </a:lnTo>
                      <a:lnTo>
                        <a:pt x="147" y="1217"/>
                      </a:lnTo>
                      <a:lnTo>
                        <a:pt x="159" y="1230"/>
                      </a:lnTo>
                      <a:lnTo>
                        <a:pt x="169" y="1247"/>
                      </a:lnTo>
                      <a:lnTo>
                        <a:pt x="177" y="1262"/>
                      </a:lnTo>
                      <a:lnTo>
                        <a:pt x="184" y="1281"/>
                      </a:lnTo>
                      <a:lnTo>
                        <a:pt x="189" y="1293"/>
                      </a:lnTo>
                      <a:lnTo>
                        <a:pt x="189" y="1307"/>
                      </a:lnTo>
                      <a:lnTo>
                        <a:pt x="189" y="1321"/>
                      </a:lnTo>
                      <a:lnTo>
                        <a:pt x="184" y="1332"/>
                      </a:lnTo>
                      <a:lnTo>
                        <a:pt x="175" y="1336"/>
                      </a:lnTo>
                      <a:lnTo>
                        <a:pt x="166" y="1336"/>
                      </a:lnTo>
                      <a:lnTo>
                        <a:pt x="158" y="1334"/>
                      </a:lnTo>
                      <a:lnTo>
                        <a:pt x="148" y="1329"/>
                      </a:lnTo>
                      <a:lnTo>
                        <a:pt x="140" y="1325"/>
                      </a:lnTo>
                      <a:lnTo>
                        <a:pt x="132" y="1321"/>
                      </a:lnTo>
                      <a:lnTo>
                        <a:pt x="122" y="1317"/>
                      </a:lnTo>
                      <a:lnTo>
                        <a:pt x="112" y="1317"/>
                      </a:lnTo>
                      <a:lnTo>
                        <a:pt x="120" y="1360"/>
                      </a:lnTo>
                      <a:lnTo>
                        <a:pt x="145" y="1400"/>
                      </a:lnTo>
                      <a:lnTo>
                        <a:pt x="177" y="1442"/>
                      </a:lnTo>
                      <a:lnTo>
                        <a:pt x="178" y="1455"/>
                      </a:lnTo>
                      <a:lnTo>
                        <a:pt x="177" y="1461"/>
                      </a:lnTo>
                      <a:lnTo>
                        <a:pt x="174" y="1463"/>
                      </a:lnTo>
                      <a:lnTo>
                        <a:pt x="169" y="1466"/>
                      </a:lnTo>
                      <a:lnTo>
                        <a:pt x="163" y="1467"/>
                      </a:lnTo>
                      <a:lnTo>
                        <a:pt x="68" y="1443"/>
                      </a:lnTo>
                      <a:lnTo>
                        <a:pt x="43" y="1442"/>
                      </a:lnTo>
                      <a:lnTo>
                        <a:pt x="43" y="1448"/>
                      </a:lnTo>
                      <a:lnTo>
                        <a:pt x="45" y="1453"/>
                      </a:lnTo>
                      <a:lnTo>
                        <a:pt x="50" y="1457"/>
                      </a:lnTo>
                      <a:lnTo>
                        <a:pt x="51" y="1463"/>
                      </a:lnTo>
                      <a:lnTo>
                        <a:pt x="98" y="1508"/>
                      </a:lnTo>
                      <a:lnTo>
                        <a:pt x="104" y="1508"/>
                      </a:lnTo>
                      <a:lnTo>
                        <a:pt x="110" y="1512"/>
                      </a:lnTo>
                      <a:lnTo>
                        <a:pt x="115" y="1516"/>
                      </a:lnTo>
                      <a:lnTo>
                        <a:pt x="120" y="1519"/>
                      </a:lnTo>
                      <a:lnTo>
                        <a:pt x="123" y="1525"/>
                      </a:lnTo>
                      <a:lnTo>
                        <a:pt x="124" y="1532"/>
                      </a:lnTo>
                      <a:lnTo>
                        <a:pt x="122" y="1541"/>
                      </a:lnTo>
                      <a:lnTo>
                        <a:pt x="118" y="1545"/>
                      </a:lnTo>
                      <a:lnTo>
                        <a:pt x="0" y="1536"/>
                      </a:lnTo>
                      <a:lnTo>
                        <a:pt x="10" y="1548"/>
                      </a:lnTo>
                      <a:lnTo>
                        <a:pt x="24" y="1556"/>
                      </a:lnTo>
                      <a:lnTo>
                        <a:pt x="39" y="1563"/>
                      </a:lnTo>
                      <a:lnTo>
                        <a:pt x="54" y="1570"/>
                      </a:lnTo>
                      <a:lnTo>
                        <a:pt x="69" y="1575"/>
                      </a:lnTo>
                      <a:lnTo>
                        <a:pt x="84" y="1582"/>
                      </a:lnTo>
                      <a:lnTo>
                        <a:pt x="100" y="1589"/>
                      </a:lnTo>
                      <a:lnTo>
                        <a:pt x="113" y="1598"/>
                      </a:lnTo>
                      <a:lnTo>
                        <a:pt x="123" y="1602"/>
                      </a:lnTo>
                      <a:lnTo>
                        <a:pt x="132" y="1605"/>
                      </a:lnTo>
                      <a:lnTo>
                        <a:pt x="142" y="1608"/>
                      </a:lnTo>
                      <a:lnTo>
                        <a:pt x="153" y="1612"/>
                      </a:lnTo>
                      <a:lnTo>
                        <a:pt x="164" y="1613"/>
                      </a:lnTo>
                      <a:lnTo>
                        <a:pt x="174" y="1615"/>
                      </a:lnTo>
                      <a:lnTo>
                        <a:pt x="184" y="1617"/>
                      </a:lnTo>
                      <a:lnTo>
                        <a:pt x="196" y="1618"/>
                      </a:lnTo>
                      <a:lnTo>
                        <a:pt x="206" y="1618"/>
                      </a:lnTo>
                      <a:lnTo>
                        <a:pt x="217" y="1618"/>
                      </a:lnTo>
                      <a:lnTo>
                        <a:pt x="227" y="1618"/>
                      </a:lnTo>
                      <a:lnTo>
                        <a:pt x="238" y="1618"/>
                      </a:lnTo>
                      <a:lnTo>
                        <a:pt x="249" y="1618"/>
                      </a:lnTo>
                      <a:lnTo>
                        <a:pt x="260" y="1615"/>
                      </a:lnTo>
                      <a:lnTo>
                        <a:pt x="270" y="1614"/>
                      </a:lnTo>
                      <a:lnTo>
                        <a:pt x="281" y="1613"/>
                      </a:lnTo>
                      <a:lnTo>
                        <a:pt x="276" y="1604"/>
                      </a:lnTo>
                      <a:lnTo>
                        <a:pt x="267" y="1594"/>
                      </a:lnTo>
                      <a:lnTo>
                        <a:pt x="260" y="1585"/>
                      </a:lnTo>
                      <a:lnTo>
                        <a:pt x="250" y="1575"/>
                      </a:lnTo>
                      <a:lnTo>
                        <a:pt x="242" y="1565"/>
                      </a:lnTo>
                      <a:lnTo>
                        <a:pt x="234" y="1554"/>
                      </a:lnTo>
                      <a:lnTo>
                        <a:pt x="228" y="1542"/>
                      </a:lnTo>
                      <a:lnTo>
                        <a:pt x="224" y="1530"/>
                      </a:lnTo>
                      <a:lnTo>
                        <a:pt x="226" y="1524"/>
                      </a:lnTo>
                      <a:lnTo>
                        <a:pt x="229" y="1519"/>
                      </a:lnTo>
                      <a:lnTo>
                        <a:pt x="233" y="1516"/>
                      </a:lnTo>
                      <a:lnTo>
                        <a:pt x="240" y="1511"/>
                      </a:lnTo>
                      <a:lnTo>
                        <a:pt x="308" y="1590"/>
                      </a:lnTo>
                      <a:lnTo>
                        <a:pt x="315" y="1593"/>
                      </a:lnTo>
                      <a:lnTo>
                        <a:pt x="321" y="1594"/>
                      </a:lnTo>
                      <a:lnTo>
                        <a:pt x="328" y="1599"/>
                      </a:lnTo>
                      <a:lnTo>
                        <a:pt x="334" y="1604"/>
                      </a:lnTo>
                      <a:lnTo>
                        <a:pt x="340" y="1606"/>
                      </a:lnTo>
                      <a:lnTo>
                        <a:pt x="936" y="169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6" name="Freeform 1350"/>
                <p:cNvSpPr>
                  <a:spLocks/>
                </p:cNvSpPr>
                <p:nvPr/>
              </p:nvSpPr>
              <p:spPr bwMode="auto">
                <a:xfrm>
                  <a:off x="3460" y="2377"/>
                  <a:ext cx="138" cy="64"/>
                </a:xfrm>
                <a:custGeom>
                  <a:avLst/>
                  <a:gdLst/>
                  <a:ahLst/>
                  <a:cxnLst>
                    <a:cxn ang="0">
                      <a:pos x="554" y="219"/>
                    </a:cxn>
                    <a:cxn ang="0">
                      <a:pos x="553" y="216"/>
                    </a:cxn>
                    <a:cxn ang="0">
                      <a:pos x="552" y="213"/>
                    </a:cxn>
                    <a:cxn ang="0">
                      <a:pos x="267" y="81"/>
                    </a:cxn>
                    <a:cxn ang="0">
                      <a:pos x="214" y="53"/>
                    </a:cxn>
                    <a:cxn ang="0">
                      <a:pos x="210" y="47"/>
                    </a:cxn>
                    <a:cxn ang="0">
                      <a:pos x="144" y="0"/>
                    </a:cxn>
                    <a:cxn ang="0">
                      <a:pos x="141" y="4"/>
                    </a:cxn>
                    <a:cxn ang="0">
                      <a:pos x="138" y="11"/>
                    </a:cxn>
                    <a:cxn ang="0">
                      <a:pos x="1" y="77"/>
                    </a:cxn>
                    <a:cxn ang="0">
                      <a:pos x="1" y="80"/>
                    </a:cxn>
                    <a:cxn ang="0">
                      <a:pos x="0" y="85"/>
                    </a:cxn>
                    <a:cxn ang="0">
                      <a:pos x="8" y="98"/>
                    </a:cxn>
                    <a:cxn ang="0">
                      <a:pos x="21" y="107"/>
                    </a:cxn>
                    <a:cxn ang="0">
                      <a:pos x="34" y="115"/>
                    </a:cxn>
                    <a:cxn ang="0">
                      <a:pos x="50" y="121"/>
                    </a:cxn>
                    <a:cxn ang="0">
                      <a:pos x="87" y="118"/>
                    </a:cxn>
                    <a:cxn ang="0">
                      <a:pos x="124" y="111"/>
                    </a:cxn>
                    <a:cxn ang="0">
                      <a:pos x="160" y="98"/>
                    </a:cxn>
                    <a:cxn ang="0">
                      <a:pos x="190" y="81"/>
                    </a:cxn>
                    <a:cxn ang="0">
                      <a:pos x="202" y="80"/>
                    </a:cxn>
                    <a:cxn ang="0">
                      <a:pos x="212" y="85"/>
                    </a:cxn>
                    <a:cxn ang="0">
                      <a:pos x="214" y="88"/>
                    </a:cxn>
                    <a:cxn ang="0">
                      <a:pos x="216" y="93"/>
                    </a:cxn>
                    <a:cxn ang="0">
                      <a:pos x="211" y="106"/>
                    </a:cxn>
                    <a:cxn ang="0">
                      <a:pos x="198" y="118"/>
                    </a:cxn>
                    <a:cxn ang="0">
                      <a:pos x="174" y="128"/>
                    </a:cxn>
                    <a:cxn ang="0">
                      <a:pos x="149" y="136"/>
                    </a:cxn>
                    <a:cxn ang="0">
                      <a:pos x="126" y="144"/>
                    </a:cxn>
                    <a:cxn ang="0">
                      <a:pos x="103" y="153"/>
                    </a:cxn>
                    <a:cxn ang="0">
                      <a:pos x="123" y="192"/>
                    </a:cxn>
                    <a:cxn ang="0">
                      <a:pos x="152" y="185"/>
                    </a:cxn>
                    <a:cxn ang="0">
                      <a:pos x="181" y="182"/>
                    </a:cxn>
                    <a:cxn ang="0">
                      <a:pos x="209" y="187"/>
                    </a:cxn>
                    <a:cxn ang="0">
                      <a:pos x="235" y="193"/>
                    </a:cxn>
                    <a:cxn ang="0">
                      <a:pos x="247" y="182"/>
                    </a:cxn>
                    <a:cxn ang="0">
                      <a:pos x="262" y="174"/>
                    </a:cxn>
                    <a:cxn ang="0">
                      <a:pos x="278" y="168"/>
                    </a:cxn>
                    <a:cxn ang="0">
                      <a:pos x="293" y="160"/>
                    </a:cxn>
                    <a:cxn ang="0">
                      <a:pos x="318" y="159"/>
                    </a:cxn>
                    <a:cxn ang="0">
                      <a:pos x="341" y="159"/>
                    </a:cxn>
                    <a:cxn ang="0">
                      <a:pos x="359" y="165"/>
                    </a:cxn>
                    <a:cxn ang="0">
                      <a:pos x="376" y="178"/>
                    </a:cxn>
                    <a:cxn ang="0">
                      <a:pos x="392" y="216"/>
                    </a:cxn>
                    <a:cxn ang="0">
                      <a:pos x="393" y="257"/>
                    </a:cxn>
                    <a:cxn ang="0">
                      <a:pos x="394" y="258"/>
                    </a:cxn>
                    <a:cxn ang="0">
                      <a:pos x="400" y="260"/>
                    </a:cxn>
                  </a:cxnLst>
                  <a:rect l="0" t="0" r="r" b="b"/>
                  <a:pathLst>
                    <a:path w="554" h="260">
                      <a:moveTo>
                        <a:pt x="400" y="260"/>
                      </a:moveTo>
                      <a:lnTo>
                        <a:pt x="554" y="219"/>
                      </a:lnTo>
                      <a:lnTo>
                        <a:pt x="553" y="217"/>
                      </a:lnTo>
                      <a:lnTo>
                        <a:pt x="553" y="216"/>
                      </a:lnTo>
                      <a:lnTo>
                        <a:pt x="552" y="216"/>
                      </a:lnTo>
                      <a:lnTo>
                        <a:pt x="552" y="213"/>
                      </a:lnTo>
                      <a:lnTo>
                        <a:pt x="413" y="154"/>
                      </a:lnTo>
                      <a:lnTo>
                        <a:pt x="267" y="81"/>
                      </a:lnTo>
                      <a:lnTo>
                        <a:pt x="216" y="54"/>
                      </a:lnTo>
                      <a:lnTo>
                        <a:pt x="214" y="53"/>
                      </a:lnTo>
                      <a:lnTo>
                        <a:pt x="212" y="48"/>
                      </a:lnTo>
                      <a:lnTo>
                        <a:pt x="210" y="47"/>
                      </a:lnTo>
                      <a:lnTo>
                        <a:pt x="205" y="46"/>
                      </a:lnTo>
                      <a:lnTo>
                        <a:pt x="144" y="0"/>
                      </a:lnTo>
                      <a:lnTo>
                        <a:pt x="141" y="2"/>
                      </a:lnTo>
                      <a:lnTo>
                        <a:pt x="141" y="4"/>
                      </a:lnTo>
                      <a:lnTo>
                        <a:pt x="140" y="8"/>
                      </a:lnTo>
                      <a:lnTo>
                        <a:pt x="138" y="11"/>
                      </a:lnTo>
                      <a:lnTo>
                        <a:pt x="73" y="46"/>
                      </a:lnTo>
                      <a:lnTo>
                        <a:pt x="1" y="77"/>
                      </a:lnTo>
                      <a:lnTo>
                        <a:pt x="1" y="78"/>
                      </a:lnTo>
                      <a:lnTo>
                        <a:pt x="1" y="80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4" y="92"/>
                      </a:lnTo>
                      <a:lnTo>
                        <a:pt x="8" y="98"/>
                      </a:lnTo>
                      <a:lnTo>
                        <a:pt x="12" y="103"/>
                      </a:lnTo>
                      <a:lnTo>
                        <a:pt x="21" y="107"/>
                      </a:lnTo>
                      <a:lnTo>
                        <a:pt x="26" y="112"/>
                      </a:lnTo>
                      <a:lnTo>
                        <a:pt x="34" y="115"/>
                      </a:lnTo>
                      <a:lnTo>
                        <a:pt x="41" y="118"/>
                      </a:lnTo>
                      <a:lnTo>
                        <a:pt x="50" y="121"/>
                      </a:lnTo>
                      <a:lnTo>
                        <a:pt x="68" y="119"/>
                      </a:lnTo>
                      <a:lnTo>
                        <a:pt x="87" y="118"/>
                      </a:lnTo>
                      <a:lnTo>
                        <a:pt x="105" y="115"/>
                      </a:lnTo>
                      <a:lnTo>
                        <a:pt x="124" y="111"/>
                      </a:lnTo>
                      <a:lnTo>
                        <a:pt x="141" y="105"/>
                      </a:lnTo>
                      <a:lnTo>
                        <a:pt x="160" y="98"/>
                      </a:lnTo>
                      <a:lnTo>
                        <a:pt x="176" y="91"/>
                      </a:lnTo>
                      <a:lnTo>
                        <a:pt x="190" y="81"/>
                      </a:lnTo>
                      <a:lnTo>
                        <a:pt x="195" y="80"/>
                      </a:lnTo>
                      <a:lnTo>
                        <a:pt x="202" y="80"/>
                      </a:lnTo>
                      <a:lnTo>
                        <a:pt x="207" y="82"/>
                      </a:lnTo>
                      <a:lnTo>
                        <a:pt x="212" y="85"/>
                      </a:lnTo>
                      <a:lnTo>
                        <a:pt x="213" y="86"/>
                      </a:lnTo>
                      <a:lnTo>
                        <a:pt x="214" y="88"/>
                      </a:lnTo>
                      <a:lnTo>
                        <a:pt x="214" y="91"/>
                      </a:lnTo>
                      <a:lnTo>
                        <a:pt x="216" y="93"/>
                      </a:lnTo>
                      <a:lnTo>
                        <a:pt x="214" y="100"/>
                      </a:lnTo>
                      <a:lnTo>
                        <a:pt x="211" y="106"/>
                      </a:lnTo>
                      <a:lnTo>
                        <a:pt x="204" y="112"/>
                      </a:lnTo>
                      <a:lnTo>
                        <a:pt x="198" y="118"/>
                      </a:lnTo>
                      <a:lnTo>
                        <a:pt x="186" y="123"/>
                      </a:lnTo>
                      <a:lnTo>
                        <a:pt x="174" y="128"/>
                      </a:lnTo>
                      <a:lnTo>
                        <a:pt x="161" y="131"/>
                      </a:lnTo>
                      <a:lnTo>
                        <a:pt x="149" y="136"/>
                      </a:lnTo>
                      <a:lnTo>
                        <a:pt x="137" y="140"/>
                      </a:lnTo>
                      <a:lnTo>
                        <a:pt x="126" y="144"/>
                      </a:lnTo>
                      <a:lnTo>
                        <a:pt x="113" y="149"/>
                      </a:lnTo>
                      <a:lnTo>
                        <a:pt x="103" y="153"/>
                      </a:lnTo>
                      <a:lnTo>
                        <a:pt x="110" y="193"/>
                      </a:lnTo>
                      <a:lnTo>
                        <a:pt x="123" y="192"/>
                      </a:lnTo>
                      <a:lnTo>
                        <a:pt x="138" y="188"/>
                      </a:lnTo>
                      <a:lnTo>
                        <a:pt x="152" y="185"/>
                      </a:lnTo>
                      <a:lnTo>
                        <a:pt x="167" y="184"/>
                      </a:lnTo>
                      <a:lnTo>
                        <a:pt x="181" y="182"/>
                      </a:lnTo>
                      <a:lnTo>
                        <a:pt x="195" y="184"/>
                      </a:lnTo>
                      <a:lnTo>
                        <a:pt x="209" y="187"/>
                      </a:lnTo>
                      <a:lnTo>
                        <a:pt x="220" y="197"/>
                      </a:lnTo>
                      <a:lnTo>
                        <a:pt x="235" y="193"/>
                      </a:lnTo>
                      <a:lnTo>
                        <a:pt x="240" y="186"/>
                      </a:lnTo>
                      <a:lnTo>
                        <a:pt x="247" y="182"/>
                      </a:lnTo>
                      <a:lnTo>
                        <a:pt x="254" y="178"/>
                      </a:lnTo>
                      <a:lnTo>
                        <a:pt x="262" y="174"/>
                      </a:lnTo>
                      <a:lnTo>
                        <a:pt x="270" y="172"/>
                      </a:lnTo>
                      <a:lnTo>
                        <a:pt x="278" y="168"/>
                      </a:lnTo>
                      <a:lnTo>
                        <a:pt x="286" y="165"/>
                      </a:lnTo>
                      <a:lnTo>
                        <a:pt x="293" y="160"/>
                      </a:lnTo>
                      <a:lnTo>
                        <a:pt x="305" y="159"/>
                      </a:lnTo>
                      <a:lnTo>
                        <a:pt x="318" y="159"/>
                      </a:lnTo>
                      <a:lnTo>
                        <a:pt x="329" y="159"/>
                      </a:lnTo>
                      <a:lnTo>
                        <a:pt x="341" y="159"/>
                      </a:lnTo>
                      <a:lnTo>
                        <a:pt x="351" y="161"/>
                      </a:lnTo>
                      <a:lnTo>
                        <a:pt x="359" y="165"/>
                      </a:lnTo>
                      <a:lnTo>
                        <a:pt x="368" y="170"/>
                      </a:lnTo>
                      <a:lnTo>
                        <a:pt x="376" y="178"/>
                      </a:lnTo>
                      <a:lnTo>
                        <a:pt x="386" y="195"/>
                      </a:lnTo>
                      <a:lnTo>
                        <a:pt x="392" y="216"/>
                      </a:lnTo>
                      <a:lnTo>
                        <a:pt x="393" y="237"/>
                      </a:lnTo>
                      <a:lnTo>
                        <a:pt x="393" y="257"/>
                      </a:lnTo>
                      <a:lnTo>
                        <a:pt x="394" y="257"/>
                      </a:lnTo>
                      <a:lnTo>
                        <a:pt x="394" y="258"/>
                      </a:lnTo>
                      <a:lnTo>
                        <a:pt x="397" y="260"/>
                      </a:lnTo>
                      <a:lnTo>
                        <a:pt x="400" y="26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7" name="Freeform 1351"/>
                <p:cNvSpPr>
                  <a:spLocks/>
                </p:cNvSpPr>
                <p:nvPr/>
              </p:nvSpPr>
              <p:spPr bwMode="auto">
                <a:xfrm>
                  <a:off x="3559" y="2430"/>
                  <a:ext cx="41" cy="12"/>
                </a:xfrm>
                <a:custGeom>
                  <a:avLst/>
                  <a:gdLst/>
                  <a:ahLst/>
                  <a:cxnLst>
                    <a:cxn ang="0">
                      <a:pos x="152" y="6"/>
                    </a:cxn>
                    <a:cxn ang="0">
                      <a:pos x="154" y="0"/>
                    </a:cxn>
                    <a:cxn ang="0">
                      <a:pos x="0" y="42"/>
                    </a:cxn>
                    <a:cxn ang="0">
                      <a:pos x="2" y="49"/>
                    </a:cxn>
                    <a:cxn ang="0">
                      <a:pos x="156" y="9"/>
                    </a:cxn>
                    <a:cxn ang="0">
                      <a:pos x="159" y="3"/>
                    </a:cxn>
                    <a:cxn ang="0">
                      <a:pos x="156" y="9"/>
                    </a:cxn>
                    <a:cxn ang="0">
                      <a:pos x="162" y="9"/>
                    </a:cxn>
                    <a:cxn ang="0">
                      <a:pos x="159" y="3"/>
                    </a:cxn>
                    <a:cxn ang="0">
                      <a:pos x="152" y="6"/>
                    </a:cxn>
                  </a:cxnLst>
                  <a:rect l="0" t="0" r="r" b="b"/>
                  <a:pathLst>
                    <a:path w="162" h="49">
                      <a:moveTo>
                        <a:pt x="152" y="6"/>
                      </a:moveTo>
                      <a:lnTo>
                        <a:pt x="154" y="0"/>
                      </a:lnTo>
                      <a:lnTo>
                        <a:pt x="0" y="42"/>
                      </a:lnTo>
                      <a:lnTo>
                        <a:pt x="2" y="49"/>
                      </a:lnTo>
                      <a:lnTo>
                        <a:pt x="156" y="9"/>
                      </a:lnTo>
                      <a:lnTo>
                        <a:pt x="159" y="3"/>
                      </a:lnTo>
                      <a:lnTo>
                        <a:pt x="156" y="9"/>
                      </a:lnTo>
                      <a:lnTo>
                        <a:pt x="162" y="9"/>
                      </a:lnTo>
                      <a:lnTo>
                        <a:pt x="159" y="3"/>
                      </a:lnTo>
                      <a:lnTo>
                        <a:pt x="152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8" name="Freeform 1352"/>
                <p:cNvSpPr>
                  <a:spLocks/>
                </p:cNvSpPr>
                <p:nvPr/>
              </p:nvSpPr>
              <p:spPr bwMode="auto">
                <a:xfrm>
                  <a:off x="3597" y="242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0" y="8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2" y="9"/>
                    </a:cxn>
                    <a:cxn ang="0">
                      <a:pos x="4" y="12"/>
                    </a:cxn>
                    <a:cxn ang="0">
                      <a:pos x="11" y="9"/>
                    </a:cxn>
                    <a:cxn ang="0">
                      <a:pos x="10" y="8"/>
                    </a:cxn>
                    <a:cxn ang="0">
                      <a:pos x="10" y="4"/>
                    </a:cxn>
                    <a:cxn ang="0">
                      <a:pos x="8" y="4"/>
                    </a:cxn>
                    <a:cxn ang="0">
                      <a:pos x="5" y="0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11" h="12">
                      <a:moveTo>
                        <a:pt x="4" y="9"/>
                      </a:move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4" y="12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5" y="0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29" name="Freeform 1353"/>
                <p:cNvSpPr>
                  <a:spLocks/>
                </p:cNvSpPr>
                <p:nvPr/>
              </p:nvSpPr>
              <p:spPr bwMode="auto">
                <a:xfrm>
                  <a:off x="3562" y="2414"/>
                  <a:ext cx="36" cy="1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141" y="67"/>
                    </a:cxn>
                    <a:cxn ang="0">
                      <a:pos x="142" y="58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42" h="6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141" y="67"/>
                      </a:lnTo>
                      <a:lnTo>
                        <a:pt x="142" y="58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0" name="Freeform 1354"/>
                <p:cNvSpPr>
                  <a:spLocks/>
                </p:cNvSpPr>
                <p:nvPr/>
              </p:nvSpPr>
              <p:spPr bwMode="auto">
                <a:xfrm>
                  <a:off x="3526" y="2396"/>
                  <a:ext cx="37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45" y="80"/>
                    </a:cxn>
                    <a:cxn ang="0">
                      <a:pos x="150" y="73"/>
                    </a:cxn>
                    <a:cxn ang="0">
                      <a:pos x="4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50" h="80">
                      <a:moveTo>
                        <a:pt x="0" y="8"/>
                      </a:moveTo>
                      <a:lnTo>
                        <a:pt x="145" y="80"/>
                      </a:lnTo>
                      <a:lnTo>
                        <a:pt x="150" y="73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1" name="Freeform 1355"/>
                <p:cNvSpPr>
                  <a:spLocks/>
                </p:cNvSpPr>
                <p:nvPr/>
              </p:nvSpPr>
              <p:spPr bwMode="auto">
                <a:xfrm>
                  <a:off x="3513" y="2389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10"/>
                    </a:cxn>
                    <a:cxn ang="0">
                      <a:pos x="53" y="36"/>
                    </a:cxn>
                    <a:cxn ang="0">
                      <a:pos x="57" y="28"/>
                    </a:cxn>
                    <a:cxn ang="0">
                      <a:pos x="6" y="0"/>
                    </a:cxn>
                    <a:cxn ang="0">
                      <a:pos x="8" y="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57" h="36">
                      <a:moveTo>
                        <a:pt x="0" y="7"/>
                      </a:moveTo>
                      <a:lnTo>
                        <a:pt x="1" y="10"/>
                      </a:lnTo>
                      <a:lnTo>
                        <a:pt x="53" y="36"/>
                      </a:lnTo>
                      <a:lnTo>
                        <a:pt x="57" y="28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2" name="Freeform 1356"/>
                <p:cNvSpPr>
                  <a:spLocks/>
                </p:cNvSpPr>
                <p:nvPr/>
              </p:nvSpPr>
              <p:spPr bwMode="auto">
                <a:xfrm>
                  <a:off x="3511" y="238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5" y="10"/>
                    </a:cxn>
                    <a:cxn ang="0">
                      <a:pos x="6" y="11"/>
                    </a:cxn>
                    <a:cxn ang="0">
                      <a:pos x="7" y="12"/>
                    </a:cxn>
                    <a:cxn ang="0">
                      <a:pos x="8" y="14"/>
                    </a:cxn>
                    <a:cxn ang="0">
                      <a:pos x="16" y="11"/>
                    </a:cxn>
                    <a:cxn ang="0">
                      <a:pos x="15" y="7"/>
                    </a:cxn>
                    <a:cxn ang="0">
                      <a:pos x="12" y="4"/>
                    </a:cxn>
                    <a:cxn ang="0">
                      <a:pos x="7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1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6" h="14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5" y="10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8" y="14"/>
                      </a:lnTo>
                      <a:lnTo>
                        <a:pt x="16" y="11"/>
                      </a:lnTo>
                      <a:lnTo>
                        <a:pt x="15" y="7"/>
                      </a:lnTo>
                      <a:lnTo>
                        <a:pt x="12" y="4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3" name="Freeform 1357"/>
                <p:cNvSpPr>
                  <a:spLocks/>
                </p:cNvSpPr>
                <p:nvPr/>
              </p:nvSpPr>
              <p:spPr bwMode="auto">
                <a:xfrm>
                  <a:off x="3495" y="2375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0" y="8"/>
                    </a:cxn>
                    <a:cxn ang="0">
                      <a:pos x="63" y="53"/>
                    </a:cxn>
                    <a:cxn ang="0">
                      <a:pos x="66" y="46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66" h="53">
                      <a:moveTo>
                        <a:pt x="3" y="9"/>
                      </a:moveTo>
                      <a:lnTo>
                        <a:pt x="0" y="8"/>
                      </a:lnTo>
                      <a:lnTo>
                        <a:pt x="63" y="53"/>
                      </a:lnTo>
                      <a:lnTo>
                        <a:pt x="66" y="46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4" name="Freeform 1358"/>
                <p:cNvSpPr>
                  <a:spLocks/>
                </p:cNvSpPr>
                <p:nvPr/>
              </p:nvSpPr>
              <p:spPr bwMode="auto">
                <a:xfrm>
                  <a:off x="3493" y="2375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6" y="19"/>
                    </a:cxn>
                    <a:cxn ang="0">
                      <a:pos x="7" y="19"/>
                    </a:cxn>
                    <a:cxn ang="0">
                      <a:pos x="10" y="14"/>
                    </a:cxn>
                    <a:cxn ang="0">
                      <a:pos x="11" y="9"/>
                    </a:cxn>
                    <a:cxn ang="0">
                      <a:pos x="11" y="8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5" y="3"/>
                    </a:cxn>
                    <a:cxn ang="0">
                      <a:pos x="3" y="8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1" y="10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11" h="19">
                      <a:moveTo>
                        <a:pt x="6" y="19"/>
                      </a:moveTo>
                      <a:lnTo>
                        <a:pt x="7" y="19"/>
                      </a:lnTo>
                      <a:lnTo>
                        <a:pt x="10" y="14"/>
                      </a:lnTo>
                      <a:lnTo>
                        <a:pt x="11" y="9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5" name="Freeform 1359"/>
                <p:cNvSpPr>
                  <a:spLocks/>
                </p:cNvSpPr>
                <p:nvPr/>
              </p:nvSpPr>
              <p:spPr bwMode="auto">
                <a:xfrm>
                  <a:off x="3477" y="2378"/>
                  <a:ext cx="18" cy="11"/>
                </a:xfrm>
                <a:custGeom>
                  <a:avLst/>
                  <a:gdLst/>
                  <a:ahLst/>
                  <a:cxnLst>
                    <a:cxn ang="0">
                      <a:pos x="4" y="43"/>
                    </a:cxn>
                    <a:cxn ang="0">
                      <a:pos x="5" y="43"/>
                    </a:cxn>
                    <a:cxn ang="0">
                      <a:pos x="70" y="9"/>
                    </a:cxn>
                    <a:cxn ang="0">
                      <a:pos x="65" y="0"/>
                    </a:cxn>
                    <a:cxn ang="0">
                      <a:pos x="0" y="36"/>
                    </a:cxn>
                    <a:cxn ang="0">
                      <a:pos x="4" y="43"/>
                    </a:cxn>
                  </a:cxnLst>
                  <a:rect l="0" t="0" r="r" b="b"/>
                  <a:pathLst>
                    <a:path w="70" h="43">
                      <a:moveTo>
                        <a:pt x="4" y="43"/>
                      </a:moveTo>
                      <a:lnTo>
                        <a:pt x="5" y="43"/>
                      </a:lnTo>
                      <a:lnTo>
                        <a:pt x="70" y="9"/>
                      </a:lnTo>
                      <a:lnTo>
                        <a:pt x="65" y="0"/>
                      </a:lnTo>
                      <a:lnTo>
                        <a:pt x="0" y="36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6" name="Freeform 1360"/>
                <p:cNvSpPr>
                  <a:spLocks/>
                </p:cNvSpPr>
                <p:nvPr/>
              </p:nvSpPr>
              <p:spPr bwMode="auto">
                <a:xfrm>
                  <a:off x="3459" y="2387"/>
                  <a:ext cx="19" cy="10"/>
                </a:xfrm>
                <a:custGeom>
                  <a:avLst/>
                  <a:gdLst/>
                  <a:ahLst/>
                  <a:cxnLst>
                    <a:cxn ang="0">
                      <a:pos x="10" y="35"/>
                    </a:cxn>
                    <a:cxn ang="0">
                      <a:pos x="7" y="39"/>
                    </a:cxn>
                    <a:cxn ang="0">
                      <a:pos x="79" y="7"/>
                    </a:cxn>
                    <a:cxn ang="0">
                      <a:pos x="75" y="0"/>
                    </a:cxn>
                    <a:cxn ang="0">
                      <a:pos x="5" y="31"/>
                    </a:cxn>
                    <a:cxn ang="0">
                      <a:pos x="0" y="35"/>
                    </a:cxn>
                    <a:cxn ang="0">
                      <a:pos x="5" y="31"/>
                    </a:cxn>
                    <a:cxn ang="0">
                      <a:pos x="0" y="32"/>
                    </a:cxn>
                    <a:cxn ang="0">
                      <a:pos x="0" y="35"/>
                    </a:cxn>
                    <a:cxn ang="0">
                      <a:pos x="10" y="35"/>
                    </a:cxn>
                  </a:cxnLst>
                  <a:rect l="0" t="0" r="r" b="b"/>
                  <a:pathLst>
                    <a:path w="79" h="39">
                      <a:moveTo>
                        <a:pt x="10" y="35"/>
                      </a:moveTo>
                      <a:lnTo>
                        <a:pt x="7" y="39"/>
                      </a:lnTo>
                      <a:lnTo>
                        <a:pt x="79" y="7"/>
                      </a:lnTo>
                      <a:lnTo>
                        <a:pt x="75" y="0"/>
                      </a:lnTo>
                      <a:lnTo>
                        <a:pt x="5" y="31"/>
                      </a:lnTo>
                      <a:lnTo>
                        <a:pt x="0" y="35"/>
                      </a:lnTo>
                      <a:lnTo>
                        <a:pt x="5" y="31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0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7" name="Freeform 1361"/>
                <p:cNvSpPr>
                  <a:spLocks/>
                </p:cNvSpPr>
                <p:nvPr/>
              </p:nvSpPr>
              <p:spPr bwMode="auto">
                <a:xfrm>
                  <a:off x="3458" y="239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8"/>
                    </a:cxn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11" y="1"/>
                    </a:cxn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2" y="3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1" h="11">
                      <a:moveTo>
                        <a:pt x="10" y="7"/>
                      </a:moveTo>
                      <a:lnTo>
                        <a:pt x="10" y="8"/>
                      </a:lnTo>
                      <a:lnTo>
                        <a:pt x="10" y="7"/>
                      </a:lnTo>
                      <a:lnTo>
                        <a:pt x="10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3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8" name="Freeform 1362"/>
                <p:cNvSpPr>
                  <a:spLocks/>
                </p:cNvSpPr>
                <p:nvPr/>
              </p:nvSpPr>
              <p:spPr bwMode="auto">
                <a:xfrm>
                  <a:off x="3459" y="2397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55" y="31"/>
                    </a:cxn>
                    <a:cxn ang="0">
                      <a:pos x="56" y="32"/>
                    </a:cxn>
                    <a:cxn ang="0">
                      <a:pos x="48" y="29"/>
                    </a:cxn>
                    <a:cxn ang="0">
                      <a:pos x="41" y="27"/>
                    </a:cxn>
                    <a:cxn ang="0">
                      <a:pos x="34" y="23"/>
                    </a:cxn>
                    <a:cxn ang="0">
                      <a:pos x="28" y="19"/>
                    </a:cxn>
                    <a:cxn ang="0">
                      <a:pos x="20" y="16"/>
                    </a:cxn>
                    <a:cxn ang="0">
                      <a:pos x="16" y="12"/>
                    </a:cxn>
                    <a:cxn ang="0">
                      <a:pos x="13" y="6"/>
                    </a:cxn>
                    <a:cxn ang="0">
                      <a:pos x="9" y="0"/>
                    </a:cxn>
                    <a:cxn ang="0">
                      <a:pos x="0" y="4"/>
                    </a:cxn>
                    <a:cxn ang="0">
                      <a:pos x="5" y="10"/>
                    </a:cxn>
                    <a:cxn ang="0">
                      <a:pos x="9" y="17"/>
                    </a:cxn>
                    <a:cxn ang="0">
                      <a:pos x="16" y="22"/>
                    </a:cxn>
                    <a:cxn ang="0">
                      <a:pos x="23" y="28"/>
                    </a:cxn>
                    <a:cxn ang="0">
                      <a:pos x="29" y="32"/>
                    </a:cxn>
                    <a:cxn ang="0">
                      <a:pos x="38" y="35"/>
                    </a:cxn>
                    <a:cxn ang="0">
                      <a:pos x="46" y="38"/>
                    </a:cxn>
                    <a:cxn ang="0">
                      <a:pos x="53" y="40"/>
                    </a:cxn>
                    <a:cxn ang="0">
                      <a:pos x="55" y="41"/>
                    </a:cxn>
                    <a:cxn ang="0">
                      <a:pos x="55" y="31"/>
                    </a:cxn>
                  </a:cxnLst>
                  <a:rect l="0" t="0" r="r" b="b"/>
                  <a:pathLst>
                    <a:path w="56" h="41">
                      <a:moveTo>
                        <a:pt x="55" y="31"/>
                      </a:moveTo>
                      <a:lnTo>
                        <a:pt x="56" y="32"/>
                      </a:lnTo>
                      <a:lnTo>
                        <a:pt x="48" y="29"/>
                      </a:lnTo>
                      <a:lnTo>
                        <a:pt x="41" y="27"/>
                      </a:lnTo>
                      <a:lnTo>
                        <a:pt x="34" y="23"/>
                      </a:lnTo>
                      <a:lnTo>
                        <a:pt x="28" y="19"/>
                      </a:lnTo>
                      <a:lnTo>
                        <a:pt x="20" y="16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5" y="10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23" y="28"/>
                      </a:lnTo>
                      <a:lnTo>
                        <a:pt x="29" y="32"/>
                      </a:lnTo>
                      <a:lnTo>
                        <a:pt x="38" y="35"/>
                      </a:lnTo>
                      <a:lnTo>
                        <a:pt x="46" y="38"/>
                      </a:lnTo>
                      <a:lnTo>
                        <a:pt x="53" y="40"/>
                      </a:lnTo>
                      <a:lnTo>
                        <a:pt x="55" y="41"/>
                      </a:lnTo>
                      <a:lnTo>
                        <a:pt x="55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39" name="Freeform 1363"/>
                <p:cNvSpPr>
                  <a:spLocks/>
                </p:cNvSpPr>
                <p:nvPr/>
              </p:nvSpPr>
              <p:spPr bwMode="auto">
                <a:xfrm>
                  <a:off x="3472" y="2396"/>
                  <a:ext cx="36" cy="12"/>
                </a:xfrm>
                <a:custGeom>
                  <a:avLst/>
                  <a:gdLst/>
                  <a:ahLst/>
                  <a:cxnLst>
                    <a:cxn ang="0">
                      <a:pos x="138" y="0"/>
                    </a:cxn>
                    <a:cxn ang="0">
                      <a:pos x="124" y="9"/>
                    </a:cxn>
                    <a:cxn ang="0">
                      <a:pos x="109" y="17"/>
                    </a:cxn>
                    <a:cxn ang="0">
                      <a:pos x="91" y="24"/>
                    </a:cxn>
                    <a:cxn ang="0">
                      <a:pos x="73" y="29"/>
                    </a:cxn>
                    <a:cxn ang="0">
                      <a:pos x="55" y="34"/>
                    </a:cxn>
                    <a:cxn ang="0">
                      <a:pos x="37" y="36"/>
                    </a:cxn>
                    <a:cxn ang="0">
                      <a:pos x="18" y="38"/>
                    </a:cxn>
                    <a:cxn ang="0">
                      <a:pos x="0" y="38"/>
                    </a:cxn>
                    <a:cxn ang="0">
                      <a:pos x="0" y="48"/>
                    </a:cxn>
                    <a:cxn ang="0">
                      <a:pos x="18" y="46"/>
                    </a:cxn>
                    <a:cxn ang="0">
                      <a:pos x="37" y="45"/>
                    </a:cxn>
                    <a:cxn ang="0">
                      <a:pos x="55" y="42"/>
                    </a:cxn>
                    <a:cxn ang="0">
                      <a:pos x="76" y="38"/>
                    </a:cxn>
                    <a:cxn ang="0">
                      <a:pos x="92" y="33"/>
                    </a:cxn>
                    <a:cxn ang="0">
                      <a:pos x="110" y="24"/>
                    </a:cxn>
                    <a:cxn ang="0">
                      <a:pos x="127" y="19"/>
                    </a:cxn>
                    <a:cxn ang="0">
                      <a:pos x="142" y="8"/>
                    </a:cxn>
                    <a:cxn ang="0">
                      <a:pos x="138" y="0"/>
                    </a:cxn>
                  </a:cxnLst>
                  <a:rect l="0" t="0" r="r" b="b"/>
                  <a:pathLst>
                    <a:path w="142" h="48">
                      <a:moveTo>
                        <a:pt x="138" y="0"/>
                      </a:moveTo>
                      <a:lnTo>
                        <a:pt x="124" y="9"/>
                      </a:lnTo>
                      <a:lnTo>
                        <a:pt x="109" y="17"/>
                      </a:lnTo>
                      <a:lnTo>
                        <a:pt x="91" y="24"/>
                      </a:lnTo>
                      <a:lnTo>
                        <a:pt x="73" y="29"/>
                      </a:lnTo>
                      <a:lnTo>
                        <a:pt x="55" y="34"/>
                      </a:lnTo>
                      <a:lnTo>
                        <a:pt x="37" y="36"/>
                      </a:lnTo>
                      <a:lnTo>
                        <a:pt x="18" y="38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18" y="46"/>
                      </a:lnTo>
                      <a:lnTo>
                        <a:pt x="37" y="45"/>
                      </a:lnTo>
                      <a:lnTo>
                        <a:pt x="55" y="42"/>
                      </a:lnTo>
                      <a:lnTo>
                        <a:pt x="76" y="38"/>
                      </a:lnTo>
                      <a:lnTo>
                        <a:pt x="92" y="33"/>
                      </a:lnTo>
                      <a:lnTo>
                        <a:pt x="110" y="24"/>
                      </a:lnTo>
                      <a:lnTo>
                        <a:pt x="127" y="19"/>
                      </a:lnTo>
                      <a:lnTo>
                        <a:pt x="142" y="8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0" name="Freeform 1364"/>
                <p:cNvSpPr>
                  <a:spLocks/>
                </p:cNvSpPr>
                <p:nvPr/>
              </p:nvSpPr>
              <p:spPr bwMode="auto">
                <a:xfrm>
                  <a:off x="3507" y="2396"/>
                  <a:ext cx="7" cy="2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2" y="1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4" y="8"/>
                    </a:cxn>
                    <a:cxn ang="0">
                      <a:pos x="7" y="8"/>
                    </a:cxn>
                    <a:cxn ang="0">
                      <a:pos x="14" y="8"/>
                    </a:cxn>
                    <a:cxn ang="0">
                      <a:pos x="17" y="9"/>
                    </a:cxn>
                    <a:cxn ang="0">
                      <a:pos x="22" y="11"/>
                    </a:cxn>
                    <a:cxn ang="0">
                      <a:pos x="23" y="13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28" h="13">
                      <a:moveTo>
                        <a:pt x="26" y="4"/>
                      </a:moveTo>
                      <a:lnTo>
                        <a:pt x="28" y="5"/>
                      </a:lnTo>
                      <a:lnTo>
                        <a:pt x="22" y="1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2" y="11"/>
                      </a:lnTo>
                      <a:lnTo>
                        <a:pt x="23" y="13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1" name="Freeform 1365"/>
                <p:cNvSpPr>
                  <a:spLocks/>
                </p:cNvSpPr>
                <p:nvPr/>
              </p:nvSpPr>
              <p:spPr bwMode="auto">
                <a:xfrm>
                  <a:off x="3512" y="2397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10" y="12"/>
                    </a:cxn>
                    <a:cxn ang="0">
                      <a:pos x="10" y="11"/>
                    </a:cxn>
                    <a:cxn ang="0">
                      <a:pos x="9" y="9"/>
                    </a:cxn>
                    <a:cxn ang="0">
                      <a:pos x="9" y="7"/>
                    </a:cxn>
                    <a:cxn ang="0">
                      <a:pos x="8" y="4"/>
                    </a:cxn>
                    <a:cxn ang="0">
                      <a:pos x="4" y="0"/>
                    </a:cxn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1" y="9"/>
                    </a:cxn>
                    <a:cxn ang="0">
                      <a:pos x="1" y="11"/>
                    </a:cxn>
                    <a:cxn ang="0">
                      <a:pos x="2" y="13"/>
                    </a:cxn>
                    <a:cxn ang="0">
                      <a:pos x="1" y="12"/>
                    </a:cxn>
                    <a:cxn ang="0">
                      <a:pos x="10" y="12"/>
                    </a:cxn>
                  </a:cxnLst>
                  <a:rect l="0" t="0" r="r" b="b"/>
                  <a:pathLst>
                    <a:path w="10" h="13">
                      <a:moveTo>
                        <a:pt x="10" y="12"/>
                      </a:move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2" name="Freeform 1366"/>
                <p:cNvSpPr>
                  <a:spLocks/>
                </p:cNvSpPr>
                <p:nvPr/>
              </p:nvSpPr>
              <p:spPr bwMode="auto">
                <a:xfrm>
                  <a:off x="3508" y="2400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4" y="29"/>
                    </a:cxn>
                    <a:cxn ang="0">
                      <a:pos x="7" y="28"/>
                    </a:cxn>
                    <a:cxn ang="0">
                      <a:pos x="12" y="23"/>
                    </a:cxn>
                    <a:cxn ang="0">
                      <a:pos x="18" y="17"/>
                    </a:cxn>
                    <a:cxn ang="0">
                      <a:pos x="24" y="8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6" y="6"/>
                    </a:cxn>
                    <a:cxn ang="0">
                      <a:pos x="12" y="10"/>
                    </a:cxn>
                    <a:cxn ang="0">
                      <a:pos x="7" y="17"/>
                    </a:cxn>
                    <a:cxn ang="0">
                      <a:pos x="0" y="22"/>
                    </a:cxn>
                    <a:cxn ang="0">
                      <a:pos x="2" y="20"/>
                    </a:cxn>
                    <a:cxn ang="0">
                      <a:pos x="4" y="29"/>
                    </a:cxn>
                  </a:cxnLst>
                  <a:rect l="0" t="0" r="r" b="b"/>
                  <a:pathLst>
                    <a:path w="25" h="29">
                      <a:moveTo>
                        <a:pt x="4" y="29"/>
                      </a:moveTo>
                      <a:lnTo>
                        <a:pt x="7" y="28"/>
                      </a:lnTo>
                      <a:lnTo>
                        <a:pt x="12" y="23"/>
                      </a:lnTo>
                      <a:lnTo>
                        <a:pt x="18" y="17"/>
                      </a:lnTo>
                      <a:lnTo>
                        <a:pt x="24" y="8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16" y="6"/>
                      </a:lnTo>
                      <a:lnTo>
                        <a:pt x="12" y="10"/>
                      </a:lnTo>
                      <a:lnTo>
                        <a:pt x="7" y="17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3" name="Freeform 1367"/>
                <p:cNvSpPr>
                  <a:spLocks/>
                </p:cNvSpPr>
                <p:nvPr/>
              </p:nvSpPr>
              <p:spPr bwMode="auto">
                <a:xfrm>
                  <a:off x="3484" y="2405"/>
                  <a:ext cx="26" cy="11"/>
                </a:xfrm>
                <a:custGeom>
                  <a:avLst/>
                  <a:gdLst/>
                  <a:ahLst/>
                  <a:cxnLst>
                    <a:cxn ang="0">
                      <a:pos x="10" y="40"/>
                    </a:cxn>
                    <a:cxn ang="0">
                      <a:pos x="7" y="43"/>
                    </a:cxn>
                    <a:cxn ang="0">
                      <a:pos x="17" y="40"/>
                    </a:cxn>
                    <a:cxn ang="0">
                      <a:pos x="28" y="36"/>
                    </a:cxn>
                    <a:cxn ang="0">
                      <a:pos x="40" y="31"/>
                    </a:cxn>
                    <a:cxn ang="0">
                      <a:pos x="53" y="27"/>
                    </a:cxn>
                    <a:cxn ang="0">
                      <a:pos x="64" y="23"/>
                    </a:cxn>
                    <a:cxn ang="0">
                      <a:pos x="77" y="18"/>
                    </a:cxn>
                    <a:cxn ang="0">
                      <a:pos x="88" y="15"/>
                    </a:cxn>
                    <a:cxn ang="0">
                      <a:pos x="101" y="9"/>
                    </a:cxn>
                    <a:cxn ang="0">
                      <a:pos x="99" y="0"/>
                    </a:cxn>
                    <a:cxn ang="0">
                      <a:pos x="87" y="6"/>
                    </a:cxn>
                    <a:cxn ang="0">
                      <a:pos x="75" y="10"/>
                    </a:cxn>
                    <a:cxn ang="0">
                      <a:pos x="62" y="15"/>
                    </a:cxn>
                    <a:cxn ang="0">
                      <a:pos x="50" y="18"/>
                    </a:cxn>
                    <a:cxn ang="0">
                      <a:pos x="37" y="23"/>
                    </a:cxn>
                    <a:cxn ang="0">
                      <a:pos x="26" y="27"/>
                    </a:cxn>
                    <a:cxn ang="0">
                      <a:pos x="14" y="31"/>
                    </a:cxn>
                    <a:cxn ang="0">
                      <a:pos x="3" y="36"/>
                    </a:cxn>
                    <a:cxn ang="0">
                      <a:pos x="1" y="40"/>
                    </a:cxn>
                    <a:cxn ang="0">
                      <a:pos x="3" y="36"/>
                    </a:cxn>
                    <a:cxn ang="0">
                      <a:pos x="0" y="37"/>
                    </a:cxn>
                    <a:cxn ang="0">
                      <a:pos x="1" y="40"/>
                    </a:cxn>
                    <a:cxn ang="0">
                      <a:pos x="10" y="40"/>
                    </a:cxn>
                  </a:cxnLst>
                  <a:rect l="0" t="0" r="r" b="b"/>
                  <a:pathLst>
                    <a:path w="101" h="43">
                      <a:moveTo>
                        <a:pt x="10" y="40"/>
                      </a:moveTo>
                      <a:lnTo>
                        <a:pt x="7" y="43"/>
                      </a:lnTo>
                      <a:lnTo>
                        <a:pt x="17" y="40"/>
                      </a:lnTo>
                      <a:lnTo>
                        <a:pt x="28" y="36"/>
                      </a:lnTo>
                      <a:lnTo>
                        <a:pt x="40" y="31"/>
                      </a:lnTo>
                      <a:lnTo>
                        <a:pt x="53" y="27"/>
                      </a:lnTo>
                      <a:lnTo>
                        <a:pt x="64" y="23"/>
                      </a:lnTo>
                      <a:lnTo>
                        <a:pt x="77" y="18"/>
                      </a:lnTo>
                      <a:lnTo>
                        <a:pt x="88" y="15"/>
                      </a:lnTo>
                      <a:lnTo>
                        <a:pt x="101" y="9"/>
                      </a:lnTo>
                      <a:lnTo>
                        <a:pt x="99" y="0"/>
                      </a:lnTo>
                      <a:lnTo>
                        <a:pt x="87" y="6"/>
                      </a:lnTo>
                      <a:lnTo>
                        <a:pt x="75" y="10"/>
                      </a:lnTo>
                      <a:lnTo>
                        <a:pt x="62" y="15"/>
                      </a:lnTo>
                      <a:lnTo>
                        <a:pt x="50" y="18"/>
                      </a:lnTo>
                      <a:lnTo>
                        <a:pt x="37" y="23"/>
                      </a:lnTo>
                      <a:lnTo>
                        <a:pt x="26" y="27"/>
                      </a:lnTo>
                      <a:lnTo>
                        <a:pt x="14" y="31"/>
                      </a:lnTo>
                      <a:lnTo>
                        <a:pt x="3" y="36"/>
                      </a:lnTo>
                      <a:lnTo>
                        <a:pt x="1" y="40"/>
                      </a:lnTo>
                      <a:lnTo>
                        <a:pt x="3" y="36"/>
                      </a:lnTo>
                      <a:lnTo>
                        <a:pt x="0" y="37"/>
                      </a:lnTo>
                      <a:lnTo>
                        <a:pt x="1" y="40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4" name="Freeform 1368"/>
                <p:cNvSpPr>
                  <a:spLocks/>
                </p:cNvSpPr>
                <p:nvPr/>
              </p:nvSpPr>
              <p:spPr bwMode="auto">
                <a:xfrm>
                  <a:off x="3485" y="2415"/>
                  <a:ext cx="3" cy="11"/>
                </a:xfrm>
                <a:custGeom>
                  <a:avLst/>
                  <a:gdLst/>
                  <a:ahLst/>
                  <a:cxnLst>
                    <a:cxn ang="0">
                      <a:pos x="11" y="34"/>
                    </a:cxn>
                    <a:cxn ang="0">
                      <a:pos x="14" y="4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6" y="40"/>
                    </a:cxn>
                    <a:cxn ang="0">
                      <a:pos x="11" y="45"/>
                    </a:cxn>
                    <a:cxn ang="0">
                      <a:pos x="6" y="40"/>
                    </a:cxn>
                    <a:cxn ang="0">
                      <a:pos x="6" y="44"/>
                    </a:cxn>
                    <a:cxn ang="0">
                      <a:pos x="11" y="45"/>
                    </a:cxn>
                    <a:cxn ang="0">
                      <a:pos x="11" y="34"/>
                    </a:cxn>
                  </a:cxnLst>
                  <a:rect l="0" t="0" r="r" b="b"/>
                  <a:pathLst>
                    <a:path w="14" h="45">
                      <a:moveTo>
                        <a:pt x="11" y="34"/>
                      </a:moveTo>
                      <a:lnTo>
                        <a:pt x="14" y="4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11" y="45"/>
                      </a:lnTo>
                      <a:lnTo>
                        <a:pt x="6" y="40"/>
                      </a:lnTo>
                      <a:lnTo>
                        <a:pt x="6" y="44"/>
                      </a:lnTo>
                      <a:lnTo>
                        <a:pt x="11" y="45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5" name="Freeform 1369"/>
                <p:cNvSpPr>
                  <a:spLocks/>
                </p:cNvSpPr>
                <p:nvPr/>
              </p:nvSpPr>
              <p:spPr bwMode="auto">
                <a:xfrm>
                  <a:off x="3487" y="2421"/>
                  <a:ext cx="29" cy="6"/>
                </a:xfrm>
                <a:custGeom>
                  <a:avLst/>
                  <a:gdLst/>
                  <a:ahLst/>
                  <a:cxnLst>
                    <a:cxn ang="0">
                      <a:pos x="110" y="17"/>
                    </a:cxn>
                    <a:cxn ang="0">
                      <a:pos x="114" y="17"/>
                    </a:cxn>
                    <a:cxn ang="0">
                      <a:pos x="101" y="8"/>
                    </a:cxn>
                    <a:cxn ang="0">
                      <a:pos x="85" y="3"/>
                    </a:cxn>
                    <a:cxn ang="0">
                      <a:pos x="71" y="0"/>
                    </a:cxn>
                    <a:cxn ang="0">
                      <a:pos x="57" y="3"/>
                    </a:cxn>
                    <a:cxn ang="0">
                      <a:pos x="42" y="5"/>
                    </a:cxn>
                    <a:cxn ang="0">
                      <a:pos x="27" y="9"/>
                    </a:cxn>
                    <a:cxn ang="0">
                      <a:pos x="13" y="11"/>
                    </a:cxn>
                    <a:cxn ang="0">
                      <a:pos x="0" y="11"/>
                    </a:cxn>
                    <a:cxn ang="0">
                      <a:pos x="0" y="22"/>
                    </a:cxn>
                    <a:cxn ang="0">
                      <a:pos x="13" y="19"/>
                    </a:cxn>
                    <a:cxn ang="0">
                      <a:pos x="29" y="17"/>
                    </a:cxn>
                    <a:cxn ang="0">
                      <a:pos x="42" y="13"/>
                    </a:cxn>
                    <a:cxn ang="0">
                      <a:pos x="57" y="11"/>
                    </a:cxn>
                    <a:cxn ang="0">
                      <a:pos x="71" y="11"/>
                    </a:cxn>
                    <a:cxn ang="0">
                      <a:pos x="85" y="11"/>
                    </a:cxn>
                    <a:cxn ang="0">
                      <a:pos x="96" y="16"/>
                    </a:cxn>
                    <a:cxn ang="0">
                      <a:pos x="108" y="24"/>
                    </a:cxn>
                    <a:cxn ang="0">
                      <a:pos x="112" y="25"/>
                    </a:cxn>
                    <a:cxn ang="0">
                      <a:pos x="108" y="24"/>
                    </a:cxn>
                    <a:cxn ang="0">
                      <a:pos x="110" y="27"/>
                    </a:cxn>
                    <a:cxn ang="0">
                      <a:pos x="112" y="25"/>
                    </a:cxn>
                    <a:cxn ang="0">
                      <a:pos x="110" y="17"/>
                    </a:cxn>
                  </a:cxnLst>
                  <a:rect l="0" t="0" r="r" b="b"/>
                  <a:pathLst>
                    <a:path w="114" h="27">
                      <a:moveTo>
                        <a:pt x="110" y="17"/>
                      </a:moveTo>
                      <a:lnTo>
                        <a:pt x="114" y="17"/>
                      </a:lnTo>
                      <a:lnTo>
                        <a:pt x="101" y="8"/>
                      </a:lnTo>
                      <a:lnTo>
                        <a:pt x="85" y="3"/>
                      </a:lnTo>
                      <a:lnTo>
                        <a:pt x="71" y="0"/>
                      </a:lnTo>
                      <a:lnTo>
                        <a:pt x="57" y="3"/>
                      </a:lnTo>
                      <a:lnTo>
                        <a:pt x="42" y="5"/>
                      </a:lnTo>
                      <a:lnTo>
                        <a:pt x="27" y="9"/>
                      </a:lnTo>
                      <a:lnTo>
                        <a:pt x="13" y="11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13" y="19"/>
                      </a:lnTo>
                      <a:lnTo>
                        <a:pt x="29" y="17"/>
                      </a:lnTo>
                      <a:lnTo>
                        <a:pt x="42" y="13"/>
                      </a:lnTo>
                      <a:lnTo>
                        <a:pt x="57" y="11"/>
                      </a:lnTo>
                      <a:lnTo>
                        <a:pt x="71" y="11"/>
                      </a:lnTo>
                      <a:lnTo>
                        <a:pt x="85" y="11"/>
                      </a:lnTo>
                      <a:lnTo>
                        <a:pt x="96" y="16"/>
                      </a:lnTo>
                      <a:lnTo>
                        <a:pt x="108" y="24"/>
                      </a:lnTo>
                      <a:lnTo>
                        <a:pt x="112" y="25"/>
                      </a:lnTo>
                      <a:lnTo>
                        <a:pt x="108" y="24"/>
                      </a:lnTo>
                      <a:lnTo>
                        <a:pt x="110" y="27"/>
                      </a:lnTo>
                      <a:lnTo>
                        <a:pt x="112" y="25"/>
                      </a:lnTo>
                      <a:lnTo>
                        <a:pt x="110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6" name="Freeform 1370"/>
                <p:cNvSpPr>
                  <a:spLocks/>
                </p:cNvSpPr>
                <p:nvPr/>
              </p:nvSpPr>
              <p:spPr bwMode="auto">
                <a:xfrm>
                  <a:off x="3515" y="2424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14" y="0"/>
                    </a:cxn>
                    <a:cxn ang="0">
                      <a:pos x="0" y="5"/>
                    </a:cxn>
                    <a:cxn ang="0">
                      <a:pos x="2" y="13"/>
                    </a:cxn>
                    <a:cxn ang="0">
                      <a:pos x="16" y="9"/>
                    </a:cxn>
                    <a:cxn ang="0">
                      <a:pos x="19" y="6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19" h="13">
                      <a:moveTo>
                        <a:pt x="11" y="3"/>
                      </a:move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2" y="13"/>
                      </a:lnTo>
                      <a:lnTo>
                        <a:pt x="16" y="9"/>
                      </a:lnTo>
                      <a:lnTo>
                        <a:pt x="19" y="6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7" name="Freeform 1371"/>
                <p:cNvSpPr>
                  <a:spLocks/>
                </p:cNvSpPr>
                <p:nvPr/>
              </p:nvSpPr>
              <p:spPr bwMode="auto">
                <a:xfrm>
                  <a:off x="3517" y="2415"/>
                  <a:ext cx="17" cy="1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60" y="0"/>
                    </a:cxn>
                    <a:cxn ang="0">
                      <a:pos x="53" y="5"/>
                    </a:cxn>
                    <a:cxn ang="0">
                      <a:pos x="46" y="10"/>
                    </a:cxn>
                    <a:cxn ang="0">
                      <a:pos x="38" y="12"/>
                    </a:cxn>
                    <a:cxn ang="0">
                      <a:pos x="30" y="15"/>
                    </a:cxn>
                    <a:cxn ang="0">
                      <a:pos x="20" y="19"/>
                    </a:cxn>
                    <a:cxn ang="0">
                      <a:pos x="14" y="23"/>
                    </a:cxn>
                    <a:cxn ang="0">
                      <a:pos x="7" y="29"/>
                    </a:cxn>
                    <a:cxn ang="0">
                      <a:pos x="0" y="36"/>
                    </a:cxn>
                    <a:cxn ang="0">
                      <a:pos x="8" y="39"/>
                    </a:cxn>
                    <a:cxn ang="0">
                      <a:pos x="12" y="34"/>
                    </a:cxn>
                    <a:cxn ang="0">
                      <a:pos x="17" y="31"/>
                    </a:cxn>
                    <a:cxn ang="0">
                      <a:pos x="25" y="27"/>
                    </a:cxn>
                    <a:cxn ang="0">
                      <a:pos x="31" y="24"/>
                    </a:cxn>
                    <a:cxn ang="0">
                      <a:pos x="39" y="20"/>
                    </a:cxn>
                    <a:cxn ang="0">
                      <a:pos x="48" y="18"/>
                    </a:cxn>
                    <a:cxn ang="0">
                      <a:pos x="58" y="13"/>
                    </a:cxn>
                    <a:cxn ang="0">
                      <a:pos x="65" y="10"/>
                    </a:cxn>
                    <a:cxn ang="0">
                      <a:pos x="62" y="10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5" h="39">
                      <a:moveTo>
                        <a:pt x="62" y="0"/>
                      </a:moveTo>
                      <a:lnTo>
                        <a:pt x="60" y="0"/>
                      </a:lnTo>
                      <a:lnTo>
                        <a:pt x="53" y="5"/>
                      </a:lnTo>
                      <a:lnTo>
                        <a:pt x="46" y="10"/>
                      </a:lnTo>
                      <a:lnTo>
                        <a:pt x="38" y="12"/>
                      </a:lnTo>
                      <a:lnTo>
                        <a:pt x="30" y="15"/>
                      </a:lnTo>
                      <a:lnTo>
                        <a:pt x="20" y="19"/>
                      </a:lnTo>
                      <a:lnTo>
                        <a:pt x="14" y="23"/>
                      </a:lnTo>
                      <a:lnTo>
                        <a:pt x="7" y="29"/>
                      </a:lnTo>
                      <a:lnTo>
                        <a:pt x="0" y="36"/>
                      </a:lnTo>
                      <a:lnTo>
                        <a:pt x="8" y="39"/>
                      </a:lnTo>
                      <a:lnTo>
                        <a:pt x="12" y="34"/>
                      </a:lnTo>
                      <a:lnTo>
                        <a:pt x="17" y="31"/>
                      </a:lnTo>
                      <a:lnTo>
                        <a:pt x="25" y="27"/>
                      </a:lnTo>
                      <a:lnTo>
                        <a:pt x="31" y="24"/>
                      </a:lnTo>
                      <a:lnTo>
                        <a:pt x="39" y="20"/>
                      </a:lnTo>
                      <a:lnTo>
                        <a:pt x="48" y="18"/>
                      </a:lnTo>
                      <a:lnTo>
                        <a:pt x="58" y="13"/>
                      </a:lnTo>
                      <a:lnTo>
                        <a:pt x="65" y="10"/>
                      </a:lnTo>
                      <a:lnTo>
                        <a:pt x="62" y="1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8" name="Freeform 1372"/>
                <p:cNvSpPr>
                  <a:spLocks/>
                </p:cNvSpPr>
                <p:nvPr/>
              </p:nvSpPr>
              <p:spPr bwMode="auto">
                <a:xfrm>
                  <a:off x="3533" y="2415"/>
                  <a:ext cx="23" cy="7"/>
                </a:xfrm>
                <a:custGeom>
                  <a:avLst/>
                  <a:gdLst/>
                  <a:ahLst/>
                  <a:cxnLst>
                    <a:cxn ang="0">
                      <a:pos x="85" y="20"/>
                    </a:cxn>
                    <a:cxn ang="0">
                      <a:pos x="86" y="21"/>
                    </a:cxn>
                    <a:cxn ang="0">
                      <a:pos x="78" y="13"/>
                    </a:cxn>
                    <a:cxn ang="0">
                      <a:pos x="69" y="6"/>
                    </a:cxn>
                    <a:cxn ang="0">
                      <a:pos x="58" y="2"/>
                    </a:cxn>
                    <a:cxn ang="0">
                      <a:pos x="48" y="1"/>
                    </a:cxn>
                    <a:cxn ang="0">
                      <a:pos x="36" y="0"/>
                    </a:cxn>
                    <a:cxn ang="0">
                      <a:pos x="25" y="0"/>
                    </a:cxn>
                    <a:cxn ang="0">
                      <a:pos x="12" y="0"/>
                    </a:cxn>
                    <a:cxn ang="0">
                      <a:pos x="0" y="1"/>
                    </a:cxn>
                    <a:cxn ang="0">
                      <a:pos x="0" y="11"/>
                    </a:cxn>
                    <a:cxn ang="0">
                      <a:pos x="12" y="11"/>
                    </a:cxn>
                    <a:cxn ang="0">
                      <a:pos x="25" y="11"/>
                    </a:cxn>
                    <a:cxn ang="0">
                      <a:pos x="36" y="11"/>
                    </a:cxn>
                    <a:cxn ang="0">
                      <a:pos x="48" y="9"/>
                    </a:cxn>
                    <a:cxn ang="0">
                      <a:pos x="57" y="12"/>
                    </a:cxn>
                    <a:cxn ang="0">
                      <a:pos x="64" y="14"/>
                    </a:cxn>
                    <a:cxn ang="0">
                      <a:pos x="72" y="20"/>
                    </a:cxn>
                    <a:cxn ang="0">
                      <a:pos x="78" y="26"/>
                    </a:cxn>
                    <a:cxn ang="0">
                      <a:pos x="79" y="27"/>
                    </a:cxn>
                    <a:cxn ang="0">
                      <a:pos x="85" y="20"/>
                    </a:cxn>
                  </a:cxnLst>
                  <a:rect l="0" t="0" r="r" b="b"/>
                  <a:pathLst>
                    <a:path w="86" h="27">
                      <a:moveTo>
                        <a:pt x="85" y="20"/>
                      </a:moveTo>
                      <a:lnTo>
                        <a:pt x="86" y="21"/>
                      </a:lnTo>
                      <a:lnTo>
                        <a:pt x="78" y="13"/>
                      </a:lnTo>
                      <a:lnTo>
                        <a:pt x="69" y="6"/>
                      </a:lnTo>
                      <a:lnTo>
                        <a:pt x="58" y="2"/>
                      </a:lnTo>
                      <a:lnTo>
                        <a:pt x="48" y="1"/>
                      </a:lnTo>
                      <a:lnTo>
                        <a:pt x="36" y="0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11"/>
                      </a:lnTo>
                      <a:lnTo>
                        <a:pt x="12" y="11"/>
                      </a:lnTo>
                      <a:lnTo>
                        <a:pt x="25" y="11"/>
                      </a:lnTo>
                      <a:lnTo>
                        <a:pt x="36" y="11"/>
                      </a:lnTo>
                      <a:lnTo>
                        <a:pt x="48" y="9"/>
                      </a:lnTo>
                      <a:lnTo>
                        <a:pt x="57" y="12"/>
                      </a:lnTo>
                      <a:lnTo>
                        <a:pt x="64" y="14"/>
                      </a:lnTo>
                      <a:lnTo>
                        <a:pt x="72" y="20"/>
                      </a:lnTo>
                      <a:lnTo>
                        <a:pt x="78" y="26"/>
                      </a:lnTo>
                      <a:lnTo>
                        <a:pt x="79" y="27"/>
                      </a:lnTo>
                      <a:lnTo>
                        <a:pt x="85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49" name="Freeform 1373"/>
                <p:cNvSpPr>
                  <a:spLocks/>
                </p:cNvSpPr>
                <p:nvPr/>
              </p:nvSpPr>
              <p:spPr bwMode="auto">
                <a:xfrm>
                  <a:off x="3553" y="2420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25" y="81"/>
                    </a:cxn>
                    <a:cxn ang="0">
                      <a:pos x="26" y="83"/>
                    </a:cxn>
                    <a:cxn ang="0">
                      <a:pos x="26" y="63"/>
                    </a:cxn>
                    <a:cxn ang="0">
                      <a:pos x="23" y="42"/>
                    </a:cxn>
                    <a:cxn ang="0">
                      <a:pos x="19" y="19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11" y="24"/>
                    </a:cxn>
                    <a:cxn ang="0">
                      <a:pos x="15" y="42"/>
                    </a:cxn>
                    <a:cxn ang="0">
                      <a:pos x="15" y="63"/>
                    </a:cxn>
                    <a:cxn ang="0">
                      <a:pos x="15" y="83"/>
                    </a:cxn>
                    <a:cxn ang="0">
                      <a:pos x="16" y="84"/>
                    </a:cxn>
                    <a:cxn ang="0">
                      <a:pos x="25" y="81"/>
                    </a:cxn>
                  </a:cxnLst>
                  <a:rect l="0" t="0" r="r" b="b"/>
                  <a:pathLst>
                    <a:path w="26" h="84">
                      <a:moveTo>
                        <a:pt x="25" y="81"/>
                      </a:moveTo>
                      <a:lnTo>
                        <a:pt x="26" y="83"/>
                      </a:lnTo>
                      <a:lnTo>
                        <a:pt x="26" y="63"/>
                      </a:lnTo>
                      <a:lnTo>
                        <a:pt x="23" y="42"/>
                      </a:lnTo>
                      <a:lnTo>
                        <a:pt x="19" y="19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11" y="24"/>
                      </a:lnTo>
                      <a:lnTo>
                        <a:pt x="15" y="42"/>
                      </a:lnTo>
                      <a:lnTo>
                        <a:pt x="15" y="63"/>
                      </a:lnTo>
                      <a:lnTo>
                        <a:pt x="15" y="83"/>
                      </a:lnTo>
                      <a:lnTo>
                        <a:pt x="16" y="84"/>
                      </a:lnTo>
                      <a:lnTo>
                        <a:pt x="25" y="8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0" name="Freeform 1374"/>
                <p:cNvSpPr>
                  <a:spLocks/>
                </p:cNvSpPr>
                <p:nvPr/>
              </p:nvSpPr>
              <p:spPr bwMode="auto">
                <a:xfrm>
                  <a:off x="3557" y="2440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1" y="1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5" y="8"/>
                    </a:cxn>
                    <a:cxn ang="0">
                      <a:pos x="9" y="8"/>
                    </a:cxn>
                    <a:cxn ang="0">
                      <a:pos x="14" y="8"/>
                    </a:cxn>
                    <a:cxn ang="0">
                      <a:pos x="13" y="8"/>
                    </a:cxn>
                    <a:cxn ang="0">
                      <a:pos x="11" y="1"/>
                    </a:cxn>
                  </a:cxnLst>
                  <a:rect l="0" t="0" r="r" b="b"/>
                  <a:pathLst>
                    <a:path w="14" h="8">
                      <a:moveTo>
                        <a:pt x="11" y="1"/>
                      </a:move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1" name="Freeform 1375"/>
                <p:cNvSpPr>
                  <a:spLocks/>
                </p:cNvSpPr>
                <p:nvPr/>
              </p:nvSpPr>
              <p:spPr bwMode="auto">
                <a:xfrm>
                  <a:off x="3743" y="2354"/>
                  <a:ext cx="59" cy="50"/>
                </a:xfrm>
                <a:custGeom>
                  <a:avLst/>
                  <a:gdLst/>
                  <a:ahLst/>
                  <a:cxnLst>
                    <a:cxn ang="0">
                      <a:pos x="165" y="201"/>
                    </a:cxn>
                    <a:cxn ang="0">
                      <a:pos x="210" y="191"/>
                    </a:cxn>
                    <a:cxn ang="0">
                      <a:pos x="216" y="186"/>
                    </a:cxn>
                    <a:cxn ang="0">
                      <a:pos x="224" y="178"/>
                    </a:cxn>
                    <a:cxn ang="0">
                      <a:pos x="231" y="172"/>
                    </a:cxn>
                    <a:cxn ang="0">
                      <a:pos x="237" y="163"/>
                    </a:cxn>
                    <a:cxn ang="0">
                      <a:pos x="232" y="156"/>
                    </a:cxn>
                    <a:cxn ang="0">
                      <a:pos x="228" y="151"/>
                    </a:cxn>
                    <a:cxn ang="0">
                      <a:pos x="222" y="148"/>
                    </a:cxn>
                    <a:cxn ang="0">
                      <a:pos x="216" y="144"/>
                    </a:cxn>
                    <a:cxn ang="0">
                      <a:pos x="209" y="139"/>
                    </a:cxn>
                    <a:cxn ang="0">
                      <a:pos x="203" y="136"/>
                    </a:cxn>
                    <a:cxn ang="0">
                      <a:pos x="196" y="132"/>
                    </a:cxn>
                    <a:cxn ang="0">
                      <a:pos x="192" y="126"/>
                    </a:cxn>
                    <a:cxn ang="0">
                      <a:pos x="172" y="113"/>
                    </a:cxn>
                    <a:cxn ang="0">
                      <a:pos x="155" y="100"/>
                    </a:cxn>
                    <a:cxn ang="0">
                      <a:pos x="138" y="86"/>
                    </a:cxn>
                    <a:cxn ang="0">
                      <a:pos x="123" y="70"/>
                    </a:cxn>
                    <a:cxn ang="0">
                      <a:pos x="108" y="56"/>
                    </a:cxn>
                    <a:cxn ang="0">
                      <a:pos x="93" y="39"/>
                    </a:cxn>
                    <a:cxn ang="0">
                      <a:pos x="78" y="24"/>
                    </a:cxn>
                    <a:cxn ang="0">
                      <a:pos x="62" y="6"/>
                    </a:cxn>
                    <a:cxn ang="0">
                      <a:pos x="0" y="0"/>
                    </a:cxn>
                    <a:cxn ang="0">
                      <a:pos x="47" y="51"/>
                    </a:cxn>
                    <a:cxn ang="0">
                      <a:pos x="149" y="193"/>
                    </a:cxn>
                    <a:cxn ang="0">
                      <a:pos x="152" y="196"/>
                    </a:cxn>
                    <a:cxn ang="0">
                      <a:pos x="156" y="199"/>
                    </a:cxn>
                    <a:cxn ang="0">
                      <a:pos x="162" y="200"/>
                    </a:cxn>
                    <a:cxn ang="0">
                      <a:pos x="165" y="201"/>
                    </a:cxn>
                  </a:cxnLst>
                  <a:rect l="0" t="0" r="r" b="b"/>
                  <a:pathLst>
                    <a:path w="237" h="201">
                      <a:moveTo>
                        <a:pt x="165" y="201"/>
                      </a:moveTo>
                      <a:lnTo>
                        <a:pt x="210" y="191"/>
                      </a:lnTo>
                      <a:lnTo>
                        <a:pt x="216" y="186"/>
                      </a:lnTo>
                      <a:lnTo>
                        <a:pt x="224" y="178"/>
                      </a:lnTo>
                      <a:lnTo>
                        <a:pt x="231" y="172"/>
                      </a:lnTo>
                      <a:lnTo>
                        <a:pt x="237" y="163"/>
                      </a:lnTo>
                      <a:lnTo>
                        <a:pt x="232" y="156"/>
                      </a:lnTo>
                      <a:lnTo>
                        <a:pt x="228" y="151"/>
                      </a:lnTo>
                      <a:lnTo>
                        <a:pt x="222" y="148"/>
                      </a:lnTo>
                      <a:lnTo>
                        <a:pt x="216" y="144"/>
                      </a:lnTo>
                      <a:lnTo>
                        <a:pt x="209" y="139"/>
                      </a:lnTo>
                      <a:lnTo>
                        <a:pt x="203" y="136"/>
                      </a:lnTo>
                      <a:lnTo>
                        <a:pt x="196" y="132"/>
                      </a:lnTo>
                      <a:lnTo>
                        <a:pt x="192" y="126"/>
                      </a:lnTo>
                      <a:lnTo>
                        <a:pt x="172" y="113"/>
                      </a:lnTo>
                      <a:lnTo>
                        <a:pt x="155" y="100"/>
                      </a:lnTo>
                      <a:lnTo>
                        <a:pt x="138" y="86"/>
                      </a:lnTo>
                      <a:lnTo>
                        <a:pt x="123" y="70"/>
                      </a:lnTo>
                      <a:lnTo>
                        <a:pt x="108" y="56"/>
                      </a:lnTo>
                      <a:lnTo>
                        <a:pt x="93" y="39"/>
                      </a:lnTo>
                      <a:lnTo>
                        <a:pt x="78" y="24"/>
                      </a:lnTo>
                      <a:lnTo>
                        <a:pt x="62" y="6"/>
                      </a:lnTo>
                      <a:lnTo>
                        <a:pt x="0" y="0"/>
                      </a:lnTo>
                      <a:lnTo>
                        <a:pt x="47" y="51"/>
                      </a:lnTo>
                      <a:lnTo>
                        <a:pt x="149" y="193"/>
                      </a:lnTo>
                      <a:lnTo>
                        <a:pt x="152" y="196"/>
                      </a:lnTo>
                      <a:lnTo>
                        <a:pt x="156" y="199"/>
                      </a:lnTo>
                      <a:lnTo>
                        <a:pt x="162" y="200"/>
                      </a:lnTo>
                      <a:lnTo>
                        <a:pt x="165" y="20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2" name="Freeform 1376"/>
                <p:cNvSpPr>
                  <a:spLocks/>
                </p:cNvSpPr>
                <p:nvPr/>
              </p:nvSpPr>
              <p:spPr bwMode="auto">
                <a:xfrm>
                  <a:off x="3311" y="2216"/>
                  <a:ext cx="313" cy="185"/>
                </a:xfrm>
                <a:custGeom>
                  <a:avLst/>
                  <a:gdLst/>
                  <a:ahLst/>
                  <a:cxnLst>
                    <a:cxn ang="0">
                      <a:pos x="959" y="704"/>
                    </a:cxn>
                    <a:cxn ang="0">
                      <a:pos x="1026" y="728"/>
                    </a:cxn>
                    <a:cxn ang="0">
                      <a:pos x="995" y="636"/>
                    </a:cxn>
                    <a:cxn ang="0">
                      <a:pos x="1124" y="607"/>
                    </a:cxn>
                    <a:cxn ang="0">
                      <a:pos x="1077" y="521"/>
                    </a:cxn>
                    <a:cxn ang="0">
                      <a:pos x="1095" y="495"/>
                    </a:cxn>
                    <a:cxn ang="0">
                      <a:pos x="1162" y="516"/>
                    </a:cxn>
                    <a:cxn ang="0">
                      <a:pos x="1153" y="463"/>
                    </a:cxn>
                    <a:cxn ang="0">
                      <a:pos x="1092" y="390"/>
                    </a:cxn>
                    <a:cxn ang="0">
                      <a:pos x="1059" y="347"/>
                    </a:cxn>
                    <a:cxn ang="0">
                      <a:pos x="1139" y="353"/>
                    </a:cxn>
                    <a:cxn ang="0">
                      <a:pos x="1164" y="309"/>
                    </a:cxn>
                    <a:cxn ang="0">
                      <a:pos x="1110" y="253"/>
                    </a:cxn>
                    <a:cxn ang="0">
                      <a:pos x="1055" y="182"/>
                    </a:cxn>
                    <a:cxn ang="0">
                      <a:pos x="1249" y="89"/>
                    </a:cxn>
                    <a:cxn ang="0">
                      <a:pos x="1219" y="82"/>
                    </a:cxn>
                    <a:cxn ang="0">
                      <a:pos x="980" y="67"/>
                    </a:cxn>
                    <a:cxn ang="0">
                      <a:pos x="742" y="43"/>
                    </a:cxn>
                    <a:cxn ang="0">
                      <a:pos x="561" y="15"/>
                    </a:cxn>
                    <a:cxn ang="0">
                      <a:pos x="403" y="0"/>
                    </a:cxn>
                    <a:cxn ang="0">
                      <a:pos x="302" y="22"/>
                    </a:cxn>
                    <a:cxn ang="0">
                      <a:pos x="270" y="75"/>
                    </a:cxn>
                    <a:cxn ang="0">
                      <a:pos x="352" y="79"/>
                    </a:cxn>
                    <a:cxn ang="0">
                      <a:pos x="436" y="89"/>
                    </a:cxn>
                    <a:cxn ang="0">
                      <a:pos x="512" y="118"/>
                    </a:cxn>
                    <a:cxn ang="0">
                      <a:pos x="592" y="111"/>
                    </a:cxn>
                    <a:cxn ang="0">
                      <a:pos x="661" y="113"/>
                    </a:cxn>
                    <a:cxn ang="0">
                      <a:pos x="649" y="138"/>
                    </a:cxn>
                    <a:cxn ang="0">
                      <a:pos x="419" y="211"/>
                    </a:cxn>
                    <a:cxn ang="0">
                      <a:pos x="346" y="207"/>
                    </a:cxn>
                    <a:cxn ang="0">
                      <a:pos x="315" y="186"/>
                    </a:cxn>
                    <a:cxn ang="0">
                      <a:pos x="284" y="130"/>
                    </a:cxn>
                    <a:cxn ang="0">
                      <a:pos x="142" y="82"/>
                    </a:cxn>
                    <a:cxn ang="0">
                      <a:pos x="62" y="104"/>
                    </a:cxn>
                    <a:cxn ang="0">
                      <a:pos x="21" y="131"/>
                    </a:cxn>
                    <a:cxn ang="0">
                      <a:pos x="4" y="214"/>
                    </a:cxn>
                    <a:cxn ang="0">
                      <a:pos x="28" y="295"/>
                    </a:cxn>
                    <a:cxn ang="0">
                      <a:pos x="46" y="256"/>
                    </a:cxn>
                    <a:cxn ang="0">
                      <a:pos x="99" y="218"/>
                    </a:cxn>
                    <a:cxn ang="0">
                      <a:pos x="162" y="232"/>
                    </a:cxn>
                    <a:cxn ang="0">
                      <a:pos x="270" y="237"/>
                    </a:cxn>
                    <a:cxn ang="0">
                      <a:pos x="355" y="277"/>
                    </a:cxn>
                    <a:cxn ang="0">
                      <a:pos x="357" y="313"/>
                    </a:cxn>
                    <a:cxn ang="0">
                      <a:pos x="248" y="271"/>
                    </a:cxn>
                    <a:cxn ang="0">
                      <a:pos x="156" y="268"/>
                    </a:cxn>
                    <a:cxn ang="0">
                      <a:pos x="106" y="273"/>
                    </a:cxn>
                    <a:cxn ang="0">
                      <a:pos x="178" y="299"/>
                    </a:cxn>
                    <a:cxn ang="0">
                      <a:pos x="277" y="326"/>
                    </a:cxn>
                    <a:cxn ang="0">
                      <a:pos x="368" y="370"/>
                    </a:cxn>
                    <a:cxn ang="0">
                      <a:pos x="411" y="357"/>
                    </a:cxn>
                    <a:cxn ang="0">
                      <a:pos x="416" y="265"/>
                    </a:cxn>
                    <a:cxn ang="0">
                      <a:pos x="443" y="257"/>
                    </a:cxn>
                    <a:cxn ang="0">
                      <a:pos x="447" y="364"/>
                    </a:cxn>
                    <a:cxn ang="0">
                      <a:pos x="520" y="446"/>
                    </a:cxn>
                    <a:cxn ang="0">
                      <a:pos x="635" y="529"/>
                    </a:cxn>
                    <a:cxn ang="0">
                      <a:pos x="722" y="595"/>
                    </a:cxn>
                    <a:cxn ang="0">
                      <a:pos x="808" y="659"/>
                    </a:cxn>
                    <a:cxn ang="0">
                      <a:pos x="915" y="722"/>
                    </a:cxn>
                    <a:cxn ang="0">
                      <a:pos x="955" y="741"/>
                    </a:cxn>
                  </a:cxnLst>
                  <a:rect l="0" t="0" r="r" b="b"/>
                  <a:pathLst>
                    <a:path w="1252" h="741">
                      <a:moveTo>
                        <a:pt x="955" y="740"/>
                      </a:moveTo>
                      <a:lnTo>
                        <a:pt x="953" y="716"/>
                      </a:lnTo>
                      <a:lnTo>
                        <a:pt x="953" y="712"/>
                      </a:lnTo>
                      <a:lnTo>
                        <a:pt x="954" y="709"/>
                      </a:lnTo>
                      <a:lnTo>
                        <a:pt x="955" y="706"/>
                      </a:lnTo>
                      <a:lnTo>
                        <a:pt x="957" y="704"/>
                      </a:lnTo>
                      <a:lnTo>
                        <a:pt x="959" y="704"/>
                      </a:lnTo>
                      <a:lnTo>
                        <a:pt x="960" y="703"/>
                      </a:lnTo>
                      <a:lnTo>
                        <a:pt x="964" y="702"/>
                      </a:lnTo>
                      <a:lnTo>
                        <a:pt x="975" y="706"/>
                      </a:lnTo>
                      <a:lnTo>
                        <a:pt x="988" y="712"/>
                      </a:lnTo>
                      <a:lnTo>
                        <a:pt x="1001" y="718"/>
                      </a:lnTo>
                      <a:lnTo>
                        <a:pt x="1013" y="723"/>
                      </a:lnTo>
                      <a:lnTo>
                        <a:pt x="1026" y="728"/>
                      </a:lnTo>
                      <a:lnTo>
                        <a:pt x="1040" y="731"/>
                      </a:lnTo>
                      <a:lnTo>
                        <a:pt x="1054" y="734"/>
                      </a:lnTo>
                      <a:lnTo>
                        <a:pt x="1069" y="733"/>
                      </a:lnTo>
                      <a:lnTo>
                        <a:pt x="1012" y="658"/>
                      </a:lnTo>
                      <a:lnTo>
                        <a:pt x="995" y="646"/>
                      </a:lnTo>
                      <a:lnTo>
                        <a:pt x="994" y="642"/>
                      </a:lnTo>
                      <a:lnTo>
                        <a:pt x="995" y="636"/>
                      </a:lnTo>
                      <a:lnTo>
                        <a:pt x="996" y="632"/>
                      </a:lnTo>
                      <a:lnTo>
                        <a:pt x="998" y="626"/>
                      </a:lnTo>
                      <a:lnTo>
                        <a:pt x="1140" y="648"/>
                      </a:lnTo>
                      <a:lnTo>
                        <a:pt x="1140" y="639"/>
                      </a:lnTo>
                      <a:lnTo>
                        <a:pt x="1134" y="628"/>
                      </a:lnTo>
                      <a:lnTo>
                        <a:pt x="1128" y="617"/>
                      </a:lnTo>
                      <a:lnTo>
                        <a:pt x="1124" y="607"/>
                      </a:lnTo>
                      <a:lnTo>
                        <a:pt x="1119" y="594"/>
                      </a:lnTo>
                      <a:lnTo>
                        <a:pt x="1112" y="579"/>
                      </a:lnTo>
                      <a:lnTo>
                        <a:pt x="1106" y="567"/>
                      </a:lnTo>
                      <a:lnTo>
                        <a:pt x="1100" y="554"/>
                      </a:lnTo>
                      <a:lnTo>
                        <a:pt x="1092" y="542"/>
                      </a:lnTo>
                      <a:lnTo>
                        <a:pt x="1085" y="532"/>
                      </a:lnTo>
                      <a:lnTo>
                        <a:pt x="1077" y="521"/>
                      </a:lnTo>
                      <a:lnTo>
                        <a:pt x="1069" y="510"/>
                      </a:lnTo>
                      <a:lnTo>
                        <a:pt x="1069" y="506"/>
                      </a:lnTo>
                      <a:lnTo>
                        <a:pt x="1071" y="503"/>
                      </a:lnTo>
                      <a:lnTo>
                        <a:pt x="1073" y="500"/>
                      </a:lnTo>
                      <a:lnTo>
                        <a:pt x="1076" y="496"/>
                      </a:lnTo>
                      <a:lnTo>
                        <a:pt x="1084" y="494"/>
                      </a:lnTo>
                      <a:lnTo>
                        <a:pt x="1095" y="495"/>
                      </a:lnTo>
                      <a:lnTo>
                        <a:pt x="1104" y="496"/>
                      </a:lnTo>
                      <a:lnTo>
                        <a:pt x="1116" y="501"/>
                      </a:lnTo>
                      <a:lnTo>
                        <a:pt x="1126" y="504"/>
                      </a:lnTo>
                      <a:lnTo>
                        <a:pt x="1136" y="510"/>
                      </a:lnTo>
                      <a:lnTo>
                        <a:pt x="1148" y="514"/>
                      </a:lnTo>
                      <a:lnTo>
                        <a:pt x="1157" y="515"/>
                      </a:lnTo>
                      <a:lnTo>
                        <a:pt x="1162" y="516"/>
                      </a:lnTo>
                      <a:lnTo>
                        <a:pt x="1165" y="520"/>
                      </a:lnTo>
                      <a:lnTo>
                        <a:pt x="1170" y="521"/>
                      </a:lnTo>
                      <a:lnTo>
                        <a:pt x="1174" y="521"/>
                      </a:lnTo>
                      <a:lnTo>
                        <a:pt x="1174" y="506"/>
                      </a:lnTo>
                      <a:lnTo>
                        <a:pt x="1170" y="491"/>
                      </a:lnTo>
                      <a:lnTo>
                        <a:pt x="1163" y="477"/>
                      </a:lnTo>
                      <a:lnTo>
                        <a:pt x="1153" y="463"/>
                      </a:lnTo>
                      <a:lnTo>
                        <a:pt x="1143" y="451"/>
                      </a:lnTo>
                      <a:lnTo>
                        <a:pt x="1132" y="438"/>
                      </a:lnTo>
                      <a:lnTo>
                        <a:pt x="1121" y="425"/>
                      </a:lnTo>
                      <a:lnTo>
                        <a:pt x="1113" y="414"/>
                      </a:lnTo>
                      <a:lnTo>
                        <a:pt x="1107" y="406"/>
                      </a:lnTo>
                      <a:lnTo>
                        <a:pt x="1100" y="399"/>
                      </a:lnTo>
                      <a:lnTo>
                        <a:pt x="1092" y="390"/>
                      </a:lnTo>
                      <a:lnTo>
                        <a:pt x="1084" y="383"/>
                      </a:lnTo>
                      <a:lnTo>
                        <a:pt x="1077" y="376"/>
                      </a:lnTo>
                      <a:lnTo>
                        <a:pt x="1070" y="369"/>
                      </a:lnTo>
                      <a:lnTo>
                        <a:pt x="1064" y="362"/>
                      </a:lnTo>
                      <a:lnTo>
                        <a:pt x="1059" y="353"/>
                      </a:lnTo>
                      <a:lnTo>
                        <a:pt x="1059" y="350"/>
                      </a:lnTo>
                      <a:lnTo>
                        <a:pt x="1059" y="347"/>
                      </a:lnTo>
                      <a:lnTo>
                        <a:pt x="1059" y="345"/>
                      </a:lnTo>
                      <a:lnTo>
                        <a:pt x="1060" y="340"/>
                      </a:lnTo>
                      <a:lnTo>
                        <a:pt x="1075" y="344"/>
                      </a:lnTo>
                      <a:lnTo>
                        <a:pt x="1090" y="346"/>
                      </a:lnTo>
                      <a:lnTo>
                        <a:pt x="1105" y="349"/>
                      </a:lnTo>
                      <a:lnTo>
                        <a:pt x="1121" y="352"/>
                      </a:lnTo>
                      <a:lnTo>
                        <a:pt x="1139" y="353"/>
                      </a:lnTo>
                      <a:lnTo>
                        <a:pt x="1155" y="353"/>
                      </a:lnTo>
                      <a:lnTo>
                        <a:pt x="1172" y="353"/>
                      </a:lnTo>
                      <a:lnTo>
                        <a:pt x="1190" y="352"/>
                      </a:lnTo>
                      <a:lnTo>
                        <a:pt x="1185" y="340"/>
                      </a:lnTo>
                      <a:lnTo>
                        <a:pt x="1179" y="328"/>
                      </a:lnTo>
                      <a:lnTo>
                        <a:pt x="1171" y="319"/>
                      </a:lnTo>
                      <a:lnTo>
                        <a:pt x="1164" y="309"/>
                      </a:lnTo>
                      <a:lnTo>
                        <a:pt x="1155" y="300"/>
                      </a:lnTo>
                      <a:lnTo>
                        <a:pt x="1148" y="292"/>
                      </a:lnTo>
                      <a:lnTo>
                        <a:pt x="1139" y="281"/>
                      </a:lnTo>
                      <a:lnTo>
                        <a:pt x="1132" y="273"/>
                      </a:lnTo>
                      <a:lnTo>
                        <a:pt x="1124" y="267"/>
                      </a:lnTo>
                      <a:lnTo>
                        <a:pt x="1117" y="259"/>
                      </a:lnTo>
                      <a:lnTo>
                        <a:pt x="1110" y="253"/>
                      </a:lnTo>
                      <a:lnTo>
                        <a:pt x="1103" y="249"/>
                      </a:lnTo>
                      <a:lnTo>
                        <a:pt x="1037" y="202"/>
                      </a:lnTo>
                      <a:lnTo>
                        <a:pt x="1044" y="185"/>
                      </a:lnTo>
                      <a:lnTo>
                        <a:pt x="1045" y="185"/>
                      </a:lnTo>
                      <a:lnTo>
                        <a:pt x="1047" y="183"/>
                      </a:lnTo>
                      <a:lnTo>
                        <a:pt x="1052" y="182"/>
                      </a:lnTo>
                      <a:lnTo>
                        <a:pt x="1055" y="182"/>
                      </a:lnTo>
                      <a:lnTo>
                        <a:pt x="1076" y="170"/>
                      </a:lnTo>
                      <a:lnTo>
                        <a:pt x="1206" y="119"/>
                      </a:lnTo>
                      <a:lnTo>
                        <a:pt x="1249" y="95"/>
                      </a:lnTo>
                      <a:lnTo>
                        <a:pt x="1251" y="95"/>
                      </a:lnTo>
                      <a:lnTo>
                        <a:pt x="1252" y="93"/>
                      </a:lnTo>
                      <a:lnTo>
                        <a:pt x="1252" y="92"/>
                      </a:lnTo>
                      <a:lnTo>
                        <a:pt x="1249" y="89"/>
                      </a:lnTo>
                      <a:lnTo>
                        <a:pt x="1245" y="87"/>
                      </a:lnTo>
                      <a:lnTo>
                        <a:pt x="1241" y="87"/>
                      </a:lnTo>
                      <a:lnTo>
                        <a:pt x="1236" y="87"/>
                      </a:lnTo>
                      <a:lnTo>
                        <a:pt x="1233" y="87"/>
                      </a:lnTo>
                      <a:lnTo>
                        <a:pt x="1227" y="87"/>
                      </a:lnTo>
                      <a:lnTo>
                        <a:pt x="1223" y="86"/>
                      </a:lnTo>
                      <a:lnTo>
                        <a:pt x="1219" y="82"/>
                      </a:lnTo>
                      <a:lnTo>
                        <a:pt x="1184" y="80"/>
                      </a:lnTo>
                      <a:lnTo>
                        <a:pt x="1149" y="79"/>
                      </a:lnTo>
                      <a:lnTo>
                        <a:pt x="1116" y="76"/>
                      </a:lnTo>
                      <a:lnTo>
                        <a:pt x="1081" y="75"/>
                      </a:lnTo>
                      <a:lnTo>
                        <a:pt x="1047" y="72"/>
                      </a:lnTo>
                      <a:lnTo>
                        <a:pt x="1013" y="69"/>
                      </a:lnTo>
                      <a:lnTo>
                        <a:pt x="980" y="67"/>
                      </a:lnTo>
                      <a:lnTo>
                        <a:pt x="946" y="63"/>
                      </a:lnTo>
                      <a:lnTo>
                        <a:pt x="911" y="60"/>
                      </a:lnTo>
                      <a:lnTo>
                        <a:pt x="878" y="57"/>
                      </a:lnTo>
                      <a:lnTo>
                        <a:pt x="844" y="54"/>
                      </a:lnTo>
                      <a:lnTo>
                        <a:pt x="810" y="49"/>
                      </a:lnTo>
                      <a:lnTo>
                        <a:pt x="776" y="47"/>
                      </a:lnTo>
                      <a:lnTo>
                        <a:pt x="742" y="43"/>
                      </a:lnTo>
                      <a:lnTo>
                        <a:pt x="708" y="37"/>
                      </a:lnTo>
                      <a:lnTo>
                        <a:pt x="673" y="34"/>
                      </a:lnTo>
                      <a:lnTo>
                        <a:pt x="651" y="30"/>
                      </a:lnTo>
                      <a:lnTo>
                        <a:pt x="628" y="26"/>
                      </a:lnTo>
                      <a:lnTo>
                        <a:pt x="606" y="23"/>
                      </a:lnTo>
                      <a:lnTo>
                        <a:pt x="584" y="18"/>
                      </a:lnTo>
                      <a:lnTo>
                        <a:pt x="561" y="15"/>
                      </a:lnTo>
                      <a:lnTo>
                        <a:pt x="538" y="11"/>
                      </a:lnTo>
                      <a:lnTo>
                        <a:pt x="516" y="7"/>
                      </a:lnTo>
                      <a:lnTo>
                        <a:pt x="494" y="5"/>
                      </a:lnTo>
                      <a:lnTo>
                        <a:pt x="472" y="3"/>
                      </a:lnTo>
                      <a:lnTo>
                        <a:pt x="448" y="1"/>
                      </a:lnTo>
                      <a:lnTo>
                        <a:pt x="426" y="0"/>
                      </a:lnTo>
                      <a:lnTo>
                        <a:pt x="403" y="0"/>
                      </a:lnTo>
                      <a:lnTo>
                        <a:pt x="381" y="1"/>
                      </a:lnTo>
                      <a:lnTo>
                        <a:pt x="358" y="5"/>
                      </a:lnTo>
                      <a:lnTo>
                        <a:pt x="337" y="9"/>
                      </a:lnTo>
                      <a:lnTo>
                        <a:pt x="314" y="15"/>
                      </a:lnTo>
                      <a:lnTo>
                        <a:pt x="309" y="17"/>
                      </a:lnTo>
                      <a:lnTo>
                        <a:pt x="306" y="19"/>
                      </a:lnTo>
                      <a:lnTo>
                        <a:pt x="302" y="22"/>
                      </a:lnTo>
                      <a:lnTo>
                        <a:pt x="299" y="22"/>
                      </a:lnTo>
                      <a:lnTo>
                        <a:pt x="262" y="49"/>
                      </a:lnTo>
                      <a:lnTo>
                        <a:pt x="262" y="53"/>
                      </a:lnTo>
                      <a:lnTo>
                        <a:pt x="262" y="54"/>
                      </a:lnTo>
                      <a:lnTo>
                        <a:pt x="262" y="56"/>
                      </a:lnTo>
                      <a:lnTo>
                        <a:pt x="264" y="66"/>
                      </a:lnTo>
                      <a:lnTo>
                        <a:pt x="270" y="75"/>
                      </a:lnTo>
                      <a:lnTo>
                        <a:pt x="278" y="82"/>
                      </a:lnTo>
                      <a:lnTo>
                        <a:pt x="287" y="87"/>
                      </a:lnTo>
                      <a:lnTo>
                        <a:pt x="300" y="85"/>
                      </a:lnTo>
                      <a:lnTo>
                        <a:pt x="314" y="82"/>
                      </a:lnTo>
                      <a:lnTo>
                        <a:pt x="326" y="81"/>
                      </a:lnTo>
                      <a:lnTo>
                        <a:pt x="338" y="80"/>
                      </a:lnTo>
                      <a:lnTo>
                        <a:pt x="352" y="79"/>
                      </a:lnTo>
                      <a:lnTo>
                        <a:pt x="365" y="79"/>
                      </a:lnTo>
                      <a:lnTo>
                        <a:pt x="376" y="79"/>
                      </a:lnTo>
                      <a:lnTo>
                        <a:pt x="389" y="79"/>
                      </a:lnTo>
                      <a:lnTo>
                        <a:pt x="401" y="81"/>
                      </a:lnTo>
                      <a:lnTo>
                        <a:pt x="412" y="83"/>
                      </a:lnTo>
                      <a:lnTo>
                        <a:pt x="424" y="86"/>
                      </a:lnTo>
                      <a:lnTo>
                        <a:pt x="436" y="89"/>
                      </a:lnTo>
                      <a:lnTo>
                        <a:pt x="446" y="95"/>
                      </a:lnTo>
                      <a:lnTo>
                        <a:pt x="456" y="100"/>
                      </a:lnTo>
                      <a:lnTo>
                        <a:pt x="467" y="106"/>
                      </a:lnTo>
                      <a:lnTo>
                        <a:pt x="477" y="114"/>
                      </a:lnTo>
                      <a:lnTo>
                        <a:pt x="490" y="117"/>
                      </a:lnTo>
                      <a:lnTo>
                        <a:pt x="501" y="117"/>
                      </a:lnTo>
                      <a:lnTo>
                        <a:pt x="512" y="118"/>
                      </a:lnTo>
                      <a:lnTo>
                        <a:pt x="525" y="118"/>
                      </a:lnTo>
                      <a:lnTo>
                        <a:pt x="535" y="117"/>
                      </a:lnTo>
                      <a:lnTo>
                        <a:pt x="547" y="117"/>
                      </a:lnTo>
                      <a:lnTo>
                        <a:pt x="557" y="114"/>
                      </a:lnTo>
                      <a:lnTo>
                        <a:pt x="570" y="113"/>
                      </a:lnTo>
                      <a:lnTo>
                        <a:pt x="582" y="112"/>
                      </a:lnTo>
                      <a:lnTo>
                        <a:pt x="592" y="111"/>
                      </a:lnTo>
                      <a:lnTo>
                        <a:pt x="604" y="111"/>
                      </a:lnTo>
                      <a:lnTo>
                        <a:pt x="615" y="111"/>
                      </a:lnTo>
                      <a:lnTo>
                        <a:pt x="627" y="111"/>
                      </a:lnTo>
                      <a:lnTo>
                        <a:pt x="637" y="111"/>
                      </a:lnTo>
                      <a:lnTo>
                        <a:pt x="649" y="111"/>
                      </a:lnTo>
                      <a:lnTo>
                        <a:pt x="661" y="112"/>
                      </a:lnTo>
                      <a:lnTo>
                        <a:pt x="661" y="113"/>
                      </a:lnTo>
                      <a:lnTo>
                        <a:pt x="662" y="114"/>
                      </a:lnTo>
                      <a:lnTo>
                        <a:pt x="663" y="117"/>
                      </a:lnTo>
                      <a:lnTo>
                        <a:pt x="664" y="119"/>
                      </a:lnTo>
                      <a:lnTo>
                        <a:pt x="663" y="125"/>
                      </a:lnTo>
                      <a:lnTo>
                        <a:pt x="661" y="131"/>
                      </a:lnTo>
                      <a:lnTo>
                        <a:pt x="655" y="136"/>
                      </a:lnTo>
                      <a:lnTo>
                        <a:pt x="649" y="138"/>
                      </a:lnTo>
                      <a:lnTo>
                        <a:pt x="475" y="150"/>
                      </a:lnTo>
                      <a:lnTo>
                        <a:pt x="469" y="163"/>
                      </a:lnTo>
                      <a:lnTo>
                        <a:pt x="461" y="176"/>
                      </a:lnTo>
                      <a:lnTo>
                        <a:pt x="453" y="186"/>
                      </a:lnTo>
                      <a:lnTo>
                        <a:pt x="443" y="195"/>
                      </a:lnTo>
                      <a:lnTo>
                        <a:pt x="431" y="204"/>
                      </a:lnTo>
                      <a:lnTo>
                        <a:pt x="419" y="211"/>
                      </a:lnTo>
                      <a:lnTo>
                        <a:pt x="405" y="217"/>
                      </a:lnTo>
                      <a:lnTo>
                        <a:pt x="390" y="219"/>
                      </a:lnTo>
                      <a:lnTo>
                        <a:pt x="381" y="218"/>
                      </a:lnTo>
                      <a:lnTo>
                        <a:pt x="373" y="215"/>
                      </a:lnTo>
                      <a:lnTo>
                        <a:pt x="364" y="213"/>
                      </a:lnTo>
                      <a:lnTo>
                        <a:pt x="355" y="211"/>
                      </a:lnTo>
                      <a:lnTo>
                        <a:pt x="346" y="207"/>
                      </a:lnTo>
                      <a:lnTo>
                        <a:pt x="338" y="204"/>
                      </a:lnTo>
                      <a:lnTo>
                        <a:pt x="330" y="200"/>
                      </a:lnTo>
                      <a:lnTo>
                        <a:pt x="322" y="195"/>
                      </a:lnTo>
                      <a:lnTo>
                        <a:pt x="321" y="195"/>
                      </a:lnTo>
                      <a:lnTo>
                        <a:pt x="318" y="193"/>
                      </a:lnTo>
                      <a:lnTo>
                        <a:pt x="317" y="189"/>
                      </a:lnTo>
                      <a:lnTo>
                        <a:pt x="315" y="186"/>
                      </a:lnTo>
                      <a:lnTo>
                        <a:pt x="309" y="181"/>
                      </a:lnTo>
                      <a:lnTo>
                        <a:pt x="303" y="174"/>
                      </a:lnTo>
                      <a:lnTo>
                        <a:pt x="297" y="166"/>
                      </a:lnTo>
                      <a:lnTo>
                        <a:pt x="293" y="157"/>
                      </a:lnTo>
                      <a:lnTo>
                        <a:pt x="289" y="149"/>
                      </a:lnTo>
                      <a:lnTo>
                        <a:pt x="285" y="139"/>
                      </a:lnTo>
                      <a:lnTo>
                        <a:pt x="284" y="130"/>
                      </a:lnTo>
                      <a:lnTo>
                        <a:pt x="282" y="119"/>
                      </a:lnTo>
                      <a:lnTo>
                        <a:pt x="229" y="75"/>
                      </a:lnTo>
                      <a:lnTo>
                        <a:pt x="212" y="75"/>
                      </a:lnTo>
                      <a:lnTo>
                        <a:pt x="193" y="76"/>
                      </a:lnTo>
                      <a:lnTo>
                        <a:pt x="176" y="76"/>
                      </a:lnTo>
                      <a:lnTo>
                        <a:pt x="159" y="79"/>
                      </a:lnTo>
                      <a:lnTo>
                        <a:pt x="142" y="82"/>
                      </a:lnTo>
                      <a:lnTo>
                        <a:pt x="125" y="86"/>
                      </a:lnTo>
                      <a:lnTo>
                        <a:pt x="106" y="88"/>
                      </a:lnTo>
                      <a:lnTo>
                        <a:pt x="89" y="93"/>
                      </a:lnTo>
                      <a:lnTo>
                        <a:pt x="80" y="95"/>
                      </a:lnTo>
                      <a:lnTo>
                        <a:pt x="75" y="98"/>
                      </a:lnTo>
                      <a:lnTo>
                        <a:pt x="69" y="101"/>
                      </a:lnTo>
                      <a:lnTo>
                        <a:pt x="62" y="104"/>
                      </a:lnTo>
                      <a:lnTo>
                        <a:pt x="57" y="107"/>
                      </a:lnTo>
                      <a:lnTo>
                        <a:pt x="51" y="111"/>
                      </a:lnTo>
                      <a:lnTo>
                        <a:pt x="46" y="113"/>
                      </a:lnTo>
                      <a:lnTo>
                        <a:pt x="39" y="117"/>
                      </a:lnTo>
                      <a:lnTo>
                        <a:pt x="33" y="122"/>
                      </a:lnTo>
                      <a:lnTo>
                        <a:pt x="27" y="126"/>
                      </a:lnTo>
                      <a:lnTo>
                        <a:pt x="21" y="131"/>
                      </a:lnTo>
                      <a:lnTo>
                        <a:pt x="16" y="137"/>
                      </a:lnTo>
                      <a:lnTo>
                        <a:pt x="11" y="143"/>
                      </a:lnTo>
                      <a:lnTo>
                        <a:pt x="6" y="149"/>
                      </a:lnTo>
                      <a:lnTo>
                        <a:pt x="4" y="155"/>
                      </a:lnTo>
                      <a:lnTo>
                        <a:pt x="3" y="162"/>
                      </a:lnTo>
                      <a:lnTo>
                        <a:pt x="0" y="189"/>
                      </a:lnTo>
                      <a:lnTo>
                        <a:pt x="4" y="214"/>
                      </a:lnTo>
                      <a:lnTo>
                        <a:pt x="7" y="238"/>
                      </a:lnTo>
                      <a:lnTo>
                        <a:pt x="12" y="265"/>
                      </a:lnTo>
                      <a:lnTo>
                        <a:pt x="17" y="273"/>
                      </a:lnTo>
                      <a:lnTo>
                        <a:pt x="21" y="281"/>
                      </a:lnTo>
                      <a:lnTo>
                        <a:pt x="24" y="287"/>
                      </a:lnTo>
                      <a:lnTo>
                        <a:pt x="27" y="294"/>
                      </a:lnTo>
                      <a:lnTo>
                        <a:pt x="28" y="295"/>
                      </a:lnTo>
                      <a:lnTo>
                        <a:pt x="31" y="295"/>
                      </a:lnTo>
                      <a:lnTo>
                        <a:pt x="33" y="294"/>
                      </a:lnTo>
                      <a:lnTo>
                        <a:pt x="36" y="293"/>
                      </a:lnTo>
                      <a:lnTo>
                        <a:pt x="39" y="283"/>
                      </a:lnTo>
                      <a:lnTo>
                        <a:pt x="41" y="275"/>
                      </a:lnTo>
                      <a:lnTo>
                        <a:pt x="43" y="265"/>
                      </a:lnTo>
                      <a:lnTo>
                        <a:pt x="46" y="256"/>
                      </a:lnTo>
                      <a:lnTo>
                        <a:pt x="50" y="248"/>
                      </a:lnTo>
                      <a:lnTo>
                        <a:pt x="56" y="238"/>
                      </a:lnTo>
                      <a:lnTo>
                        <a:pt x="62" y="231"/>
                      </a:lnTo>
                      <a:lnTo>
                        <a:pt x="71" y="225"/>
                      </a:lnTo>
                      <a:lnTo>
                        <a:pt x="80" y="221"/>
                      </a:lnTo>
                      <a:lnTo>
                        <a:pt x="90" y="219"/>
                      </a:lnTo>
                      <a:lnTo>
                        <a:pt x="99" y="218"/>
                      </a:lnTo>
                      <a:lnTo>
                        <a:pt x="108" y="218"/>
                      </a:lnTo>
                      <a:lnTo>
                        <a:pt x="116" y="218"/>
                      </a:lnTo>
                      <a:lnTo>
                        <a:pt x="126" y="219"/>
                      </a:lnTo>
                      <a:lnTo>
                        <a:pt x="135" y="219"/>
                      </a:lnTo>
                      <a:lnTo>
                        <a:pt x="143" y="221"/>
                      </a:lnTo>
                      <a:lnTo>
                        <a:pt x="152" y="227"/>
                      </a:lnTo>
                      <a:lnTo>
                        <a:pt x="162" y="232"/>
                      </a:lnTo>
                      <a:lnTo>
                        <a:pt x="171" y="238"/>
                      </a:lnTo>
                      <a:lnTo>
                        <a:pt x="181" y="242"/>
                      </a:lnTo>
                      <a:lnTo>
                        <a:pt x="192" y="245"/>
                      </a:lnTo>
                      <a:lnTo>
                        <a:pt x="202" y="246"/>
                      </a:lnTo>
                      <a:lnTo>
                        <a:pt x="212" y="246"/>
                      </a:lnTo>
                      <a:lnTo>
                        <a:pt x="222" y="243"/>
                      </a:lnTo>
                      <a:lnTo>
                        <a:pt x="270" y="237"/>
                      </a:lnTo>
                      <a:lnTo>
                        <a:pt x="282" y="240"/>
                      </a:lnTo>
                      <a:lnTo>
                        <a:pt x="295" y="246"/>
                      </a:lnTo>
                      <a:lnTo>
                        <a:pt x="309" y="251"/>
                      </a:lnTo>
                      <a:lnTo>
                        <a:pt x="321" y="257"/>
                      </a:lnTo>
                      <a:lnTo>
                        <a:pt x="332" y="262"/>
                      </a:lnTo>
                      <a:lnTo>
                        <a:pt x="344" y="269"/>
                      </a:lnTo>
                      <a:lnTo>
                        <a:pt x="355" y="277"/>
                      </a:lnTo>
                      <a:lnTo>
                        <a:pt x="367" y="286"/>
                      </a:lnTo>
                      <a:lnTo>
                        <a:pt x="367" y="292"/>
                      </a:lnTo>
                      <a:lnTo>
                        <a:pt x="367" y="299"/>
                      </a:lnTo>
                      <a:lnTo>
                        <a:pt x="366" y="305"/>
                      </a:lnTo>
                      <a:lnTo>
                        <a:pt x="362" y="311"/>
                      </a:lnTo>
                      <a:lnTo>
                        <a:pt x="361" y="312"/>
                      </a:lnTo>
                      <a:lnTo>
                        <a:pt x="357" y="313"/>
                      </a:lnTo>
                      <a:lnTo>
                        <a:pt x="353" y="314"/>
                      </a:lnTo>
                      <a:lnTo>
                        <a:pt x="349" y="314"/>
                      </a:lnTo>
                      <a:lnTo>
                        <a:pt x="295" y="281"/>
                      </a:lnTo>
                      <a:lnTo>
                        <a:pt x="284" y="273"/>
                      </a:lnTo>
                      <a:lnTo>
                        <a:pt x="272" y="269"/>
                      </a:lnTo>
                      <a:lnTo>
                        <a:pt x="260" y="269"/>
                      </a:lnTo>
                      <a:lnTo>
                        <a:pt x="248" y="271"/>
                      </a:lnTo>
                      <a:lnTo>
                        <a:pt x="235" y="274"/>
                      </a:lnTo>
                      <a:lnTo>
                        <a:pt x="221" y="277"/>
                      </a:lnTo>
                      <a:lnTo>
                        <a:pt x="208" y="281"/>
                      </a:lnTo>
                      <a:lnTo>
                        <a:pt x="194" y="281"/>
                      </a:lnTo>
                      <a:lnTo>
                        <a:pt x="181" y="277"/>
                      </a:lnTo>
                      <a:lnTo>
                        <a:pt x="168" y="273"/>
                      </a:lnTo>
                      <a:lnTo>
                        <a:pt x="156" y="268"/>
                      </a:lnTo>
                      <a:lnTo>
                        <a:pt x="145" y="262"/>
                      </a:lnTo>
                      <a:lnTo>
                        <a:pt x="134" y="257"/>
                      </a:lnTo>
                      <a:lnTo>
                        <a:pt x="123" y="253"/>
                      </a:lnTo>
                      <a:lnTo>
                        <a:pt x="111" y="253"/>
                      </a:lnTo>
                      <a:lnTo>
                        <a:pt x="98" y="257"/>
                      </a:lnTo>
                      <a:lnTo>
                        <a:pt x="100" y="265"/>
                      </a:lnTo>
                      <a:lnTo>
                        <a:pt x="106" y="273"/>
                      </a:lnTo>
                      <a:lnTo>
                        <a:pt x="113" y="277"/>
                      </a:lnTo>
                      <a:lnTo>
                        <a:pt x="121" y="282"/>
                      </a:lnTo>
                      <a:lnTo>
                        <a:pt x="130" y="287"/>
                      </a:lnTo>
                      <a:lnTo>
                        <a:pt x="141" y="290"/>
                      </a:lnTo>
                      <a:lnTo>
                        <a:pt x="151" y="294"/>
                      </a:lnTo>
                      <a:lnTo>
                        <a:pt x="162" y="297"/>
                      </a:lnTo>
                      <a:lnTo>
                        <a:pt x="178" y="299"/>
                      </a:lnTo>
                      <a:lnTo>
                        <a:pt x="193" y="300"/>
                      </a:lnTo>
                      <a:lnTo>
                        <a:pt x="208" y="302"/>
                      </a:lnTo>
                      <a:lnTo>
                        <a:pt x="222" y="306"/>
                      </a:lnTo>
                      <a:lnTo>
                        <a:pt x="237" y="311"/>
                      </a:lnTo>
                      <a:lnTo>
                        <a:pt x="250" y="315"/>
                      </a:lnTo>
                      <a:lnTo>
                        <a:pt x="263" y="321"/>
                      </a:lnTo>
                      <a:lnTo>
                        <a:pt x="277" y="326"/>
                      </a:lnTo>
                      <a:lnTo>
                        <a:pt x="291" y="332"/>
                      </a:lnTo>
                      <a:lnTo>
                        <a:pt x="303" y="338"/>
                      </a:lnTo>
                      <a:lnTo>
                        <a:pt x="315" y="346"/>
                      </a:lnTo>
                      <a:lnTo>
                        <a:pt x="329" y="352"/>
                      </a:lnTo>
                      <a:lnTo>
                        <a:pt x="343" y="358"/>
                      </a:lnTo>
                      <a:lnTo>
                        <a:pt x="355" y="364"/>
                      </a:lnTo>
                      <a:lnTo>
                        <a:pt x="368" y="370"/>
                      </a:lnTo>
                      <a:lnTo>
                        <a:pt x="383" y="376"/>
                      </a:lnTo>
                      <a:lnTo>
                        <a:pt x="389" y="372"/>
                      </a:lnTo>
                      <a:lnTo>
                        <a:pt x="394" y="370"/>
                      </a:lnTo>
                      <a:lnTo>
                        <a:pt x="398" y="366"/>
                      </a:lnTo>
                      <a:lnTo>
                        <a:pt x="403" y="364"/>
                      </a:lnTo>
                      <a:lnTo>
                        <a:pt x="408" y="360"/>
                      </a:lnTo>
                      <a:lnTo>
                        <a:pt x="411" y="357"/>
                      </a:lnTo>
                      <a:lnTo>
                        <a:pt x="416" y="353"/>
                      </a:lnTo>
                      <a:lnTo>
                        <a:pt x="420" y="349"/>
                      </a:lnTo>
                      <a:lnTo>
                        <a:pt x="429" y="328"/>
                      </a:lnTo>
                      <a:lnTo>
                        <a:pt x="427" y="309"/>
                      </a:lnTo>
                      <a:lnTo>
                        <a:pt x="422" y="288"/>
                      </a:lnTo>
                      <a:lnTo>
                        <a:pt x="416" y="268"/>
                      </a:lnTo>
                      <a:lnTo>
                        <a:pt x="416" y="265"/>
                      </a:lnTo>
                      <a:lnTo>
                        <a:pt x="417" y="262"/>
                      </a:lnTo>
                      <a:lnTo>
                        <a:pt x="419" y="258"/>
                      </a:lnTo>
                      <a:lnTo>
                        <a:pt x="420" y="257"/>
                      </a:lnTo>
                      <a:lnTo>
                        <a:pt x="426" y="253"/>
                      </a:lnTo>
                      <a:lnTo>
                        <a:pt x="431" y="252"/>
                      </a:lnTo>
                      <a:lnTo>
                        <a:pt x="438" y="253"/>
                      </a:lnTo>
                      <a:lnTo>
                        <a:pt x="443" y="257"/>
                      </a:lnTo>
                      <a:lnTo>
                        <a:pt x="454" y="275"/>
                      </a:lnTo>
                      <a:lnTo>
                        <a:pt x="460" y="299"/>
                      </a:lnTo>
                      <a:lnTo>
                        <a:pt x="459" y="325"/>
                      </a:lnTo>
                      <a:lnTo>
                        <a:pt x="454" y="347"/>
                      </a:lnTo>
                      <a:lnTo>
                        <a:pt x="451" y="353"/>
                      </a:lnTo>
                      <a:lnTo>
                        <a:pt x="448" y="358"/>
                      </a:lnTo>
                      <a:lnTo>
                        <a:pt x="447" y="364"/>
                      </a:lnTo>
                      <a:lnTo>
                        <a:pt x="446" y="369"/>
                      </a:lnTo>
                      <a:lnTo>
                        <a:pt x="427" y="385"/>
                      </a:lnTo>
                      <a:lnTo>
                        <a:pt x="446" y="400"/>
                      </a:lnTo>
                      <a:lnTo>
                        <a:pt x="463" y="412"/>
                      </a:lnTo>
                      <a:lnTo>
                        <a:pt x="482" y="423"/>
                      </a:lnTo>
                      <a:lnTo>
                        <a:pt x="502" y="434"/>
                      </a:lnTo>
                      <a:lnTo>
                        <a:pt x="520" y="446"/>
                      </a:lnTo>
                      <a:lnTo>
                        <a:pt x="539" y="458"/>
                      </a:lnTo>
                      <a:lnTo>
                        <a:pt x="557" y="471"/>
                      </a:lnTo>
                      <a:lnTo>
                        <a:pt x="576" y="484"/>
                      </a:lnTo>
                      <a:lnTo>
                        <a:pt x="591" y="496"/>
                      </a:lnTo>
                      <a:lnTo>
                        <a:pt x="607" y="507"/>
                      </a:lnTo>
                      <a:lnTo>
                        <a:pt x="621" y="519"/>
                      </a:lnTo>
                      <a:lnTo>
                        <a:pt x="635" y="529"/>
                      </a:lnTo>
                      <a:lnTo>
                        <a:pt x="650" y="540"/>
                      </a:lnTo>
                      <a:lnTo>
                        <a:pt x="664" y="551"/>
                      </a:lnTo>
                      <a:lnTo>
                        <a:pt x="679" y="560"/>
                      </a:lnTo>
                      <a:lnTo>
                        <a:pt x="694" y="571"/>
                      </a:lnTo>
                      <a:lnTo>
                        <a:pt x="704" y="579"/>
                      </a:lnTo>
                      <a:lnTo>
                        <a:pt x="714" y="588"/>
                      </a:lnTo>
                      <a:lnTo>
                        <a:pt x="722" y="595"/>
                      </a:lnTo>
                      <a:lnTo>
                        <a:pt x="733" y="603"/>
                      </a:lnTo>
                      <a:lnTo>
                        <a:pt x="743" y="611"/>
                      </a:lnTo>
                      <a:lnTo>
                        <a:pt x="755" y="620"/>
                      </a:lnTo>
                      <a:lnTo>
                        <a:pt x="765" y="628"/>
                      </a:lnTo>
                      <a:lnTo>
                        <a:pt x="774" y="637"/>
                      </a:lnTo>
                      <a:lnTo>
                        <a:pt x="791" y="647"/>
                      </a:lnTo>
                      <a:lnTo>
                        <a:pt x="808" y="659"/>
                      </a:lnTo>
                      <a:lnTo>
                        <a:pt x="824" y="670"/>
                      </a:lnTo>
                      <a:lnTo>
                        <a:pt x="841" y="680"/>
                      </a:lnTo>
                      <a:lnTo>
                        <a:pt x="857" y="691"/>
                      </a:lnTo>
                      <a:lnTo>
                        <a:pt x="873" y="701"/>
                      </a:lnTo>
                      <a:lnTo>
                        <a:pt x="890" y="710"/>
                      </a:lnTo>
                      <a:lnTo>
                        <a:pt x="908" y="720"/>
                      </a:lnTo>
                      <a:lnTo>
                        <a:pt x="915" y="722"/>
                      </a:lnTo>
                      <a:lnTo>
                        <a:pt x="921" y="725"/>
                      </a:lnTo>
                      <a:lnTo>
                        <a:pt x="928" y="728"/>
                      </a:lnTo>
                      <a:lnTo>
                        <a:pt x="932" y="731"/>
                      </a:lnTo>
                      <a:lnTo>
                        <a:pt x="937" y="734"/>
                      </a:lnTo>
                      <a:lnTo>
                        <a:pt x="943" y="737"/>
                      </a:lnTo>
                      <a:lnTo>
                        <a:pt x="948" y="739"/>
                      </a:lnTo>
                      <a:lnTo>
                        <a:pt x="955" y="741"/>
                      </a:lnTo>
                      <a:lnTo>
                        <a:pt x="955" y="74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3" name="Freeform 1377"/>
                <p:cNvSpPr>
                  <a:spLocks/>
                </p:cNvSpPr>
                <p:nvPr/>
              </p:nvSpPr>
              <p:spPr bwMode="auto">
                <a:xfrm>
                  <a:off x="3034" y="2031"/>
                  <a:ext cx="505" cy="359"/>
                </a:xfrm>
                <a:custGeom>
                  <a:avLst/>
                  <a:gdLst/>
                  <a:ahLst/>
                  <a:cxnLst>
                    <a:cxn ang="0">
                      <a:pos x="1779" y="1395"/>
                    </a:cxn>
                    <a:cxn ang="0">
                      <a:pos x="1502" y="1148"/>
                    </a:cxn>
                    <a:cxn ang="0">
                      <a:pos x="1257" y="1068"/>
                    </a:cxn>
                    <a:cxn ang="0">
                      <a:pos x="1186" y="1028"/>
                    </a:cxn>
                    <a:cxn ang="0">
                      <a:pos x="1098" y="1029"/>
                    </a:cxn>
                    <a:cxn ang="0">
                      <a:pos x="1141" y="822"/>
                    </a:cxn>
                    <a:cxn ang="0">
                      <a:pos x="1353" y="760"/>
                    </a:cxn>
                    <a:cxn ang="0">
                      <a:pos x="1588" y="715"/>
                    </a:cxn>
                    <a:cxn ang="0">
                      <a:pos x="1863" y="753"/>
                    </a:cxn>
                    <a:cxn ang="0">
                      <a:pos x="1982" y="727"/>
                    </a:cxn>
                    <a:cxn ang="0">
                      <a:pos x="1904" y="629"/>
                    </a:cxn>
                    <a:cxn ang="0">
                      <a:pos x="1828" y="264"/>
                    </a:cxn>
                    <a:cxn ang="0">
                      <a:pos x="1765" y="140"/>
                    </a:cxn>
                    <a:cxn ang="0">
                      <a:pos x="1482" y="7"/>
                    </a:cxn>
                    <a:cxn ang="0">
                      <a:pos x="1314" y="2"/>
                    </a:cxn>
                    <a:cxn ang="0">
                      <a:pos x="1141" y="25"/>
                    </a:cxn>
                    <a:cxn ang="0">
                      <a:pos x="1035" y="48"/>
                    </a:cxn>
                    <a:cxn ang="0">
                      <a:pos x="888" y="88"/>
                    </a:cxn>
                    <a:cxn ang="0">
                      <a:pos x="719" y="153"/>
                    </a:cxn>
                    <a:cxn ang="0">
                      <a:pos x="580" y="204"/>
                    </a:cxn>
                    <a:cxn ang="0">
                      <a:pos x="416" y="254"/>
                    </a:cxn>
                    <a:cxn ang="0">
                      <a:pos x="241" y="304"/>
                    </a:cxn>
                    <a:cxn ang="0">
                      <a:pos x="77" y="356"/>
                    </a:cxn>
                    <a:cxn ang="0">
                      <a:pos x="123" y="443"/>
                    </a:cxn>
                    <a:cxn ang="0">
                      <a:pos x="526" y="404"/>
                    </a:cxn>
                    <a:cxn ang="0">
                      <a:pos x="683" y="252"/>
                    </a:cxn>
                    <a:cxn ang="0">
                      <a:pos x="844" y="306"/>
                    </a:cxn>
                    <a:cxn ang="0">
                      <a:pos x="1019" y="302"/>
                    </a:cxn>
                    <a:cxn ang="0">
                      <a:pos x="1112" y="274"/>
                    </a:cxn>
                    <a:cxn ang="0">
                      <a:pos x="1041" y="158"/>
                    </a:cxn>
                    <a:cxn ang="0">
                      <a:pos x="1226" y="285"/>
                    </a:cxn>
                    <a:cxn ang="0">
                      <a:pos x="1388" y="184"/>
                    </a:cxn>
                    <a:cxn ang="0">
                      <a:pos x="1530" y="309"/>
                    </a:cxn>
                    <a:cxn ang="0">
                      <a:pos x="1620" y="561"/>
                    </a:cxn>
                    <a:cxn ang="0">
                      <a:pos x="1700" y="687"/>
                    </a:cxn>
                    <a:cxn ang="0">
                      <a:pos x="1625" y="694"/>
                    </a:cxn>
                    <a:cxn ang="0">
                      <a:pos x="1584" y="544"/>
                    </a:cxn>
                    <a:cxn ang="0">
                      <a:pos x="1445" y="316"/>
                    </a:cxn>
                    <a:cxn ang="0">
                      <a:pos x="1248" y="318"/>
                    </a:cxn>
                    <a:cxn ang="0">
                      <a:pos x="1049" y="328"/>
                    </a:cxn>
                    <a:cxn ang="0">
                      <a:pos x="763" y="335"/>
                    </a:cxn>
                    <a:cxn ang="0">
                      <a:pos x="497" y="444"/>
                    </a:cxn>
                    <a:cxn ang="0">
                      <a:pos x="230" y="487"/>
                    </a:cxn>
                    <a:cxn ang="0">
                      <a:pos x="500" y="588"/>
                    </a:cxn>
                    <a:cxn ang="0">
                      <a:pos x="720" y="535"/>
                    </a:cxn>
                    <a:cxn ang="0">
                      <a:pos x="894" y="463"/>
                    </a:cxn>
                    <a:cxn ang="0">
                      <a:pos x="946" y="404"/>
                    </a:cxn>
                    <a:cxn ang="0">
                      <a:pos x="1213" y="467"/>
                    </a:cxn>
                    <a:cxn ang="0">
                      <a:pos x="1289" y="441"/>
                    </a:cxn>
                    <a:cxn ang="0">
                      <a:pos x="1465" y="464"/>
                    </a:cxn>
                    <a:cxn ang="0">
                      <a:pos x="1299" y="479"/>
                    </a:cxn>
                    <a:cxn ang="0">
                      <a:pos x="1149" y="585"/>
                    </a:cxn>
                    <a:cxn ang="0">
                      <a:pos x="1368" y="571"/>
                    </a:cxn>
                    <a:cxn ang="0">
                      <a:pos x="1549" y="637"/>
                    </a:cxn>
                    <a:cxn ang="0">
                      <a:pos x="1400" y="633"/>
                    </a:cxn>
                    <a:cxn ang="0">
                      <a:pos x="1257" y="657"/>
                    </a:cxn>
                    <a:cxn ang="0">
                      <a:pos x="1292" y="739"/>
                    </a:cxn>
                    <a:cxn ang="0">
                      <a:pos x="1188" y="644"/>
                    </a:cxn>
                    <a:cxn ang="0">
                      <a:pos x="1021" y="749"/>
                    </a:cxn>
                    <a:cxn ang="0">
                      <a:pos x="991" y="859"/>
                    </a:cxn>
                    <a:cxn ang="0">
                      <a:pos x="1003" y="892"/>
                    </a:cxn>
                    <a:cxn ang="0">
                      <a:pos x="936" y="953"/>
                    </a:cxn>
                  </a:cxnLst>
                  <a:rect l="0" t="0" r="r" b="b"/>
                  <a:pathLst>
                    <a:path w="2022" h="1436">
                      <a:moveTo>
                        <a:pt x="1584" y="1436"/>
                      </a:moveTo>
                      <a:lnTo>
                        <a:pt x="1602" y="1436"/>
                      </a:lnTo>
                      <a:lnTo>
                        <a:pt x="1619" y="1436"/>
                      </a:lnTo>
                      <a:lnTo>
                        <a:pt x="1636" y="1436"/>
                      </a:lnTo>
                      <a:lnTo>
                        <a:pt x="1653" y="1436"/>
                      </a:lnTo>
                      <a:lnTo>
                        <a:pt x="1670" y="1432"/>
                      </a:lnTo>
                      <a:lnTo>
                        <a:pt x="1686" y="1431"/>
                      </a:lnTo>
                      <a:lnTo>
                        <a:pt x="1704" y="1427"/>
                      </a:lnTo>
                      <a:lnTo>
                        <a:pt x="1720" y="1423"/>
                      </a:lnTo>
                      <a:lnTo>
                        <a:pt x="1730" y="1418"/>
                      </a:lnTo>
                      <a:lnTo>
                        <a:pt x="1740" y="1416"/>
                      </a:lnTo>
                      <a:lnTo>
                        <a:pt x="1748" y="1411"/>
                      </a:lnTo>
                      <a:lnTo>
                        <a:pt x="1756" y="1407"/>
                      </a:lnTo>
                      <a:lnTo>
                        <a:pt x="1764" y="1404"/>
                      </a:lnTo>
                      <a:lnTo>
                        <a:pt x="1771" y="1399"/>
                      </a:lnTo>
                      <a:lnTo>
                        <a:pt x="1779" y="1395"/>
                      </a:lnTo>
                      <a:lnTo>
                        <a:pt x="1785" y="1388"/>
                      </a:lnTo>
                      <a:lnTo>
                        <a:pt x="1786" y="1388"/>
                      </a:lnTo>
                      <a:lnTo>
                        <a:pt x="1788" y="1388"/>
                      </a:lnTo>
                      <a:lnTo>
                        <a:pt x="1792" y="1388"/>
                      </a:lnTo>
                      <a:lnTo>
                        <a:pt x="1793" y="1388"/>
                      </a:lnTo>
                      <a:lnTo>
                        <a:pt x="1820" y="1370"/>
                      </a:lnTo>
                      <a:lnTo>
                        <a:pt x="1817" y="1363"/>
                      </a:lnTo>
                      <a:lnTo>
                        <a:pt x="1814" y="1357"/>
                      </a:lnTo>
                      <a:lnTo>
                        <a:pt x="1808" y="1353"/>
                      </a:lnTo>
                      <a:lnTo>
                        <a:pt x="1802" y="1348"/>
                      </a:lnTo>
                      <a:lnTo>
                        <a:pt x="1795" y="1343"/>
                      </a:lnTo>
                      <a:lnTo>
                        <a:pt x="1788" y="1338"/>
                      </a:lnTo>
                      <a:lnTo>
                        <a:pt x="1781" y="1334"/>
                      </a:lnTo>
                      <a:lnTo>
                        <a:pt x="1777" y="1328"/>
                      </a:lnTo>
                      <a:lnTo>
                        <a:pt x="1551" y="1169"/>
                      </a:lnTo>
                      <a:lnTo>
                        <a:pt x="1502" y="1148"/>
                      </a:lnTo>
                      <a:lnTo>
                        <a:pt x="1430" y="1133"/>
                      </a:lnTo>
                      <a:lnTo>
                        <a:pt x="1421" y="1121"/>
                      </a:lnTo>
                      <a:lnTo>
                        <a:pt x="1410" y="1111"/>
                      </a:lnTo>
                      <a:lnTo>
                        <a:pt x="1400" y="1104"/>
                      </a:lnTo>
                      <a:lnTo>
                        <a:pt x="1388" y="1096"/>
                      </a:lnTo>
                      <a:lnTo>
                        <a:pt x="1374" y="1091"/>
                      </a:lnTo>
                      <a:lnTo>
                        <a:pt x="1361" y="1086"/>
                      </a:lnTo>
                      <a:lnTo>
                        <a:pt x="1346" y="1081"/>
                      </a:lnTo>
                      <a:lnTo>
                        <a:pt x="1330" y="1078"/>
                      </a:lnTo>
                      <a:lnTo>
                        <a:pt x="1318" y="1078"/>
                      </a:lnTo>
                      <a:lnTo>
                        <a:pt x="1308" y="1077"/>
                      </a:lnTo>
                      <a:lnTo>
                        <a:pt x="1298" y="1076"/>
                      </a:lnTo>
                      <a:lnTo>
                        <a:pt x="1286" y="1074"/>
                      </a:lnTo>
                      <a:lnTo>
                        <a:pt x="1276" y="1073"/>
                      </a:lnTo>
                      <a:lnTo>
                        <a:pt x="1265" y="1071"/>
                      </a:lnTo>
                      <a:lnTo>
                        <a:pt x="1257" y="1068"/>
                      </a:lnTo>
                      <a:lnTo>
                        <a:pt x="1248" y="1067"/>
                      </a:lnTo>
                      <a:lnTo>
                        <a:pt x="1241" y="1064"/>
                      </a:lnTo>
                      <a:lnTo>
                        <a:pt x="1234" y="1059"/>
                      </a:lnTo>
                      <a:lnTo>
                        <a:pt x="1228" y="1056"/>
                      </a:lnTo>
                      <a:lnTo>
                        <a:pt x="1222" y="1052"/>
                      </a:lnTo>
                      <a:lnTo>
                        <a:pt x="1218" y="1049"/>
                      </a:lnTo>
                      <a:lnTo>
                        <a:pt x="1212" y="1046"/>
                      </a:lnTo>
                      <a:lnTo>
                        <a:pt x="1207" y="1042"/>
                      </a:lnTo>
                      <a:lnTo>
                        <a:pt x="1200" y="1040"/>
                      </a:lnTo>
                      <a:lnTo>
                        <a:pt x="1199" y="1039"/>
                      </a:lnTo>
                      <a:lnTo>
                        <a:pt x="1199" y="1036"/>
                      </a:lnTo>
                      <a:lnTo>
                        <a:pt x="1197" y="1035"/>
                      </a:lnTo>
                      <a:lnTo>
                        <a:pt x="1195" y="1033"/>
                      </a:lnTo>
                      <a:lnTo>
                        <a:pt x="1193" y="1032"/>
                      </a:lnTo>
                      <a:lnTo>
                        <a:pt x="1190" y="1029"/>
                      </a:lnTo>
                      <a:lnTo>
                        <a:pt x="1186" y="1028"/>
                      </a:lnTo>
                      <a:lnTo>
                        <a:pt x="1180" y="1024"/>
                      </a:lnTo>
                      <a:lnTo>
                        <a:pt x="1169" y="1066"/>
                      </a:lnTo>
                      <a:lnTo>
                        <a:pt x="1170" y="1071"/>
                      </a:lnTo>
                      <a:lnTo>
                        <a:pt x="1170" y="1078"/>
                      </a:lnTo>
                      <a:lnTo>
                        <a:pt x="1166" y="1086"/>
                      </a:lnTo>
                      <a:lnTo>
                        <a:pt x="1163" y="1091"/>
                      </a:lnTo>
                      <a:lnTo>
                        <a:pt x="1154" y="1092"/>
                      </a:lnTo>
                      <a:lnTo>
                        <a:pt x="1147" y="1091"/>
                      </a:lnTo>
                      <a:lnTo>
                        <a:pt x="1141" y="1089"/>
                      </a:lnTo>
                      <a:lnTo>
                        <a:pt x="1135" y="1084"/>
                      </a:lnTo>
                      <a:lnTo>
                        <a:pt x="1130" y="1078"/>
                      </a:lnTo>
                      <a:lnTo>
                        <a:pt x="1125" y="1073"/>
                      </a:lnTo>
                      <a:lnTo>
                        <a:pt x="1119" y="1067"/>
                      </a:lnTo>
                      <a:lnTo>
                        <a:pt x="1112" y="1061"/>
                      </a:lnTo>
                      <a:lnTo>
                        <a:pt x="1104" y="1045"/>
                      </a:lnTo>
                      <a:lnTo>
                        <a:pt x="1098" y="1029"/>
                      </a:lnTo>
                      <a:lnTo>
                        <a:pt x="1092" y="1014"/>
                      </a:lnTo>
                      <a:lnTo>
                        <a:pt x="1086" y="998"/>
                      </a:lnTo>
                      <a:lnTo>
                        <a:pt x="1083" y="983"/>
                      </a:lnTo>
                      <a:lnTo>
                        <a:pt x="1079" y="969"/>
                      </a:lnTo>
                      <a:lnTo>
                        <a:pt x="1079" y="954"/>
                      </a:lnTo>
                      <a:lnTo>
                        <a:pt x="1083" y="940"/>
                      </a:lnTo>
                      <a:lnTo>
                        <a:pt x="1078" y="917"/>
                      </a:lnTo>
                      <a:lnTo>
                        <a:pt x="1078" y="895"/>
                      </a:lnTo>
                      <a:lnTo>
                        <a:pt x="1084" y="872"/>
                      </a:lnTo>
                      <a:lnTo>
                        <a:pt x="1095" y="857"/>
                      </a:lnTo>
                      <a:lnTo>
                        <a:pt x="1100" y="851"/>
                      </a:lnTo>
                      <a:lnTo>
                        <a:pt x="1103" y="846"/>
                      </a:lnTo>
                      <a:lnTo>
                        <a:pt x="1106" y="842"/>
                      </a:lnTo>
                      <a:lnTo>
                        <a:pt x="1110" y="839"/>
                      </a:lnTo>
                      <a:lnTo>
                        <a:pt x="1125" y="831"/>
                      </a:lnTo>
                      <a:lnTo>
                        <a:pt x="1141" y="822"/>
                      </a:lnTo>
                      <a:lnTo>
                        <a:pt x="1155" y="814"/>
                      </a:lnTo>
                      <a:lnTo>
                        <a:pt x="1172" y="807"/>
                      </a:lnTo>
                      <a:lnTo>
                        <a:pt x="1188" y="800"/>
                      </a:lnTo>
                      <a:lnTo>
                        <a:pt x="1205" y="794"/>
                      </a:lnTo>
                      <a:lnTo>
                        <a:pt x="1222" y="790"/>
                      </a:lnTo>
                      <a:lnTo>
                        <a:pt x="1241" y="789"/>
                      </a:lnTo>
                      <a:lnTo>
                        <a:pt x="1253" y="787"/>
                      </a:lnTo>
                      <a:lnTo>
                        <a:pt x="1264" y="784"/>
                      </a:lnTo>
                      <a:lnTo>
                        <a:pt x="1278" y="783"/>
                      </a:lnTo>
                      <a:lnTo>
                        <a:pt x="1288" y="782"/>
                      </a:lnTo>
                      <a:lnTo>
                        <a:pt x="1300" y="779"/>
                      </a:lnTo>
                      <a:lnTo>
                        <a:pt x="1311" y="779"/>
                      </a:lnTo>
                      <a:lnTo>
                        <a:pt x="1322" y="779"/>
                      </a:lnTo>
                      <a:lnTo>
                        <a:pt x="1334" y="779"/>
                      </a:lnTo>
                      <a:lnTo>
                        <a:pt x="1343" y="770"/>
                      </a:lnTo>
                      <a:lnTo>
                        <a:pt x="1353" y="760"/>
                      </a:lnTo>
                      <a:lnTo>
                        <a:pt x="1364" y="751"/>
                      </a:lnTo>
                      <a:lnTo>
                        <a:pt x="1376" y="744"/>
                      </a:lnTo>
                      <a:lnTo>
                        <a:pt x="1388" y="735"/>
                      </a:lnTo>
                      <a:lnTo>
                        <a:pt x="1401" y="730"/>
                      </a:lnTo>
                      <a:lnTo>
                        <a:pt x="1415" y="725"/>
                      </a:lnTo>
                      <a:lnTo>
                        <a:pt x="1429" y="720"/>
                      </a:lnTo>
                      <a:lnTo>
                        <a:pt x="1441" y="716"/>
                      </a:lnTo>
                      <a:lnTo>
                        <a:pt x="1457" y="714"/>
                      </a:lnTo>
                      <a:lnTo>
                        <a:pt x="1472" y="712"/>
                      </a:lnTo>
                      <a:lnTo>
                        <a:pt x="1486" y="711"/>
                      </a:lnTo>
                      <a:lnTo>
                        <a:pt x="1501" y="709"/>
                      </a:lnTo>
                      <a:lnTo>
                        <a:pt x="1517" y="709"/>
                      </a:lnTo>
                      <a:lnTo>
                        <a:pt x="1532" y="711"/>
                      </a:lnTo>
                      <a:lnTo>
                        <a:pt x="1547" y="712"/>
                      </a:lnTo>
                      <a:lnTo>
                        <a:pt x="1567" y="713"/>
                      </a:lnTo>
                      <a:lnTo>
                        <a:pt x="1588" y="715"/>
                      </a:lnTo>
                      <a:lnTo>
                        <a:pt x="1605" y="718"/>
                      </a:lnTo>
                      <a:lnTo>
                        <a:pt x="1625" y="719"/>
                      </a:lnTo>
                      <a:lnTo>
                        <a:pt x="1645" y="722"/>
                      </a:lnTo>
                      <a:lnTo>
                        <a:pt x="1664" y="725"/>
                      </a:lnTo>
                      <a:lnTo>
                        <a:pt x="1683" y="727"/>
                      </a:lnTo>
                      <a:lnTo>
                        <a:pt x="1701" y="730"/>
                      </a:lnTo>
                      <a:lnTo>
                        <a:pt x="1720" y="732"/>
                      </a:lnTo>
                      <a:lnTo>
                        <a:pt x="1740" y="734"/>
                      </a:lnTo>
                      <a:lnTo>
                        <a:pt x="1758" y="735"/>
                      </a:lnTo>
                      <a:lnTo>
                        <a:pt x="1778" y="739"/>
                      </a:lnTo>
                      <a:lnTo>
                        <a:pt x="1797" y="741"/>
                      </a:lnTo>
                      <a:lnTo>
                        <a:pt x="1816" y="745"/>
                      </a:lnTo>
                      <a:lnTo>
                        <a:pt x="1836" y="746"/>
                      </a:lnTo>
                      <a:lnTo>
                        <a:pt x="1856" y="750"/>
                      </a:lnTo>
                      <a:lnTo>
                        <a:pt x="1859" y="752"/>
                      </a:lnTo>
                      <a:lnTo>
                        <a:pt x="1863" y="753"/>
                      </a:lnTo>
                      <a:lnTo>
                        <a:pt x="1864" y="753"/>
                      </a:lnTo>
                      <a:lnTo>
                        <a:pt x="1865" y="753"/>
                      </a:lnTo>
                      <a:lnTo>
                        <a:pt x="2018" y="768"/>
                      </a:lnTo>
                      <a:lnTo>
                        <a:pt x="2022" y="766"/>
                      </a:lnTo>
                      <a:lnTo>
                        <a:pt x="2022" y="764"/>
                      </a:lnTo>
                      <a:lnTo>
                        <a:pt x="2019" y="762"/>
                      </a:lnTo>
                      <a:lnTo>
                        <a:pt x="2016" y="760"/>
                      </a:lnTo>
                      <a:lnTo>
                        <a:pt x="2011" y="756"/>
                      </a:lnTo>
                      <a:lnTo>
                        <a:pt x="2007" y="752"/>
                      </a:lnTo>
                      <a:lnTo>
                        <a:pt x="2003" y="747"/>
                      </a:lnTo>
                      <a:lnTo>
                        <a:pt x="2000" y="744"/>
                      </a:lnTo>
                      <a:lnTo>
                        <a:pt x="1995" y="739"/>
                      </a:lnTo>
                      <a:lnTo>
                        <a:pt x="1991" y="735"/>
                      </a:lnTo>
                      <a:lnTo>
                        <a:pt x="1987" y="731"/>
                      </a:lnTo>
                      <a:lnTo>
                        <a:pt x="1983" y="727"/>
                      </a:lnTo>
                      <a:lnTo>
                        <a:pt x="1982" y="727"/>
                      </a:lnTo>
                      <a:lnTo>
                        <a:pt x="1980" y="726"/>
                      </a:lnTo>
                      <a:lnTo>
                        <a:pt x="1979" y="725"/>
                      </a:lnTo>
                      <a:lnTo>
                        <a:pt x="1976" y="724"/>
                      </a:lnTo>
                      <a:lnTo>
                        <a:pt x="1974" y="722"/>
                      </a:lnTo>
                      <a:lnTo>
                        <a:pt x="1974" y="719"/>
                      </a:lnTo>
                      <a:lnTo>
                        <a:pt x="1972" y="716"/>
                      </a:lnTo>
                      <a:lnTo>
                        <a:pt x="1969" y="713"/>
                      </a:lnTo>
                      <a:lnTo>
                        <a:pt x="1962" y="707"/>
                      </a:lnTo>
                      <a:lnTo>
                        <a:pt x="1955" y="700"/>
                      </a:lnTo>
                      <a:lnTo>
                        <a:pt x="1951" y="692"/>
                      </a:lnTo>
                      <a:lnTo>
                        <a:pt x="1944" y="682"/>
                      </a:lnTo>
                      <a:lnTo>
                        <a:pt x="1937" y="672"/>
                      </a:lnTo>
                      <a:lnTo>
                        <a:pt x="1931" y="663"/>
                      </a:lnTo>
                      <a:lnTo>
                        <a:pt x="1924" y="655"/>
                      </a:lnTo>
                      <a:lnTo>
                        <a:pt x="1917" y="646"/>
                      </a:lnTo>
                      <a:lnTo>
                        <a:pt x="1904" y="629"/>
                      </a:lnTo>
                      <a:lnTo>
                        <a:pt x="1890" y="612"/>
                      </a:lnTo>
                      <a:lnTo>
                        <a:pt x="1879" y="595"/>
                      </a:lnTo>
                      <a:lnTo>
                        <a:pt x="1866" y="576"/>
                      </a:lnTo>
                      <a:lnTo>
                        <a:pt x="1856" y="560"/>
                      </a:lnTo>
                      <a:lnTo>
                        <a:pt x="1845" y="542"/>
                      </a:lnTo>
                      <a:lnTo>
                        <a:pt x="1835" y="523"/>
                      </a:lnTo>
                      <a:lnTo>
                        <a:pt x="1824" y="504"/>
                      </a:lnTo>
                      <a:lnTo>
                        <a:pt x="1819" y="475"/>
                      </a:lnTo>
                      <a:lnTo>
                        <a:pt x="1817" y="447"/>
                      </a:lnTo>
                      <a:lnTo>
                        <a:pt x="1820" y="418"/>
                      </a:lnTo>
                      <a:lnTo>
                        <a:pt x="1824" y="391"/>
                      </a:lnTo>
                      <a:lnTo>
                        <a:pt x="1828" y="361"/>
                      </a:lnTo>
                      <a:lnTo>
                        <a:pt x="1832" y="334"/>
                      </a:lnTo>
                      <a:lnTo>
                        <a:pt x="1835" y="304"/>
                      </a:lnTo>
                      <a:lnTo>
                        <a:pt x="1832" y="275"/>
                      </a:lnTo>
                      <a:lnTo>
                        <a:pt x="1828" y="264"/>
                      </a:lnTo>
                      <a:lnTo>
                        <a:pt x="1826" y="250"/>
                      </a:lnTo>
                      <a:lnTo>
                        <a:pt x="1822" y="237"/>
                      </a:lnTo>
                      <a:lnTo>
                        <a:pt x="1816" y="227"/>
                      </a:lnTo>
                      <a:lnTo>
                        <a:pt x="1812" y="215"/>
                      </a:lnTo>
                      <a:lnTo>
                        <a:pt x="1808" y="204"/>
                      </a:lnTo>
                      <a:lnTo>
                        <a:pt x="1803" y="193"/>
                      </a:lnTo>
                      <a:lnTo>
                        <a:pt x="1800" y="184"/>
                      </a:lnTo>
                      <a:lnTo>
                        <a:pt x="1798" y="181"/>
                      </a:lnTo>
                      <a:lnTo>
                        <a:pt x="1795" y="179"/>
                      </a:lnTo>
                      <a:lnTo>
                        <a:pt x="1793" y="178"/>
                      </a:lnTo>
                      <a:lnTo>
                        <a:pt x="1792" y="176"/>
                      </a:lnTo>
                      <a:lnTo>
                        <a:pt x="1787" y="167"/>
                      </a:lnTo>
                      <a:lnTo>
                        <a:pt x="1784" y="159"/>
                      </a:lnTo>
                      <a:lnTo>
                        <a:pt x="1778" y="152"/>
                      </a:lnTo>
                      <a:lnTo>
                        <a:pt x="1771" y="146"/>
                      </a:lnTo>
                      <a:lnTo>
                        <a:pt x="1765" y="140"/>
                      </a:lnTo>
                      <a:lnTo>
                        <a:pt x="1759" y="134"/>
                      </a:lnTo>
                      <a:lnTo>
                        <a:pt x="1752" y="128"/>
                      </a:lnTo>
                      <a:lnTo>
                        <a:pt x="1748" y="121"/>
                      </a:lnTo>
                      <a:lnTo>
                        <a:pt x="1733" y="111"/>
                      </a:lnTo>
                      <a:lnTo>
                        <a:pt x="1720" y="101"/>
                      </a:lnTo>
                      <a:lnTo>
                        <a:pt x="1706" y="91"/>
                      </a:lnTo>
                      <a:lnTo>
                        <a:pt x="1692" y="82"/>
                      </a:lnTo>
                      <a:lnTo>
                        <a:pt x="1677" y="72"/>
                      </a:lnTo>
                      <a:lnTo>
                        <a:pt x="1663" y="64"/>
                      </a:lnTo>
                      <a:lnTo>
                        <a:pt x="1648" y="55"/>
                      </a:lnTo>
                      <a:lnTo>
                        <a:pt x="1633" y="47"/>
                      </a:lnTo>
                      <a:lnTo>
                        <a:pt x="1628" y="47"/>
                      </a:lnTo>
                      <a:lnTo>
                        <a:pt x="1622" y="45"/>
                      </a:lnTo>
                      <a:lnTo>
                        <a:pt x="1619" y="40"/>
                      </a:lnTo>
                      <a:lnTo>
                        <a:pt x="1614" y="36"/>
                      </a:lnTo>
                      <a:lnTo>
                        <a:pt x="1482" y="7"/>
                      </a:lnTo>
                      <a:lnTo>
                        <a:pt x="1467" y="0"/>
                      </a:lnTo>
                      <a:lnTo>
                        <a:pt x="1465" y="0"/>
                      </a:lnTo>
                      <a:lnTo>
                        <a:pt x="1462" y="1"/>
                      </a:lnTo>
                      <a:lnTo>
                        <a:pt x="1460" y="2"/>
                      </a:lnTo>
                      <a:lnTo>
                        <a:pt x="1457" y="3"/>
                      </a:lnTo>
                      <a:lnTo>
                        <a:pt x="1444" y="2"/>
                      </a:lnTo>
                      <a:lnTo>
                        <a:pt x="1430" y="0"/>
                      </a:lnTo>
                      <a:lnTo>
                        <a:pt x="1417" y="0"/>
                      </a:lnTo>
                      <a:lnTo>
                        <a:pt x="1405" y="0"/>
                      </a:lnTo>
                      <a:lnTo>
                        <a:pt x="1392" y="0"/>
                      </a:lnTo>
                      <a:lnTo>
                        <a:pt x="1379" y="0"/>
                      </a:lnTo>
                      <a:lnTo>
                        <a:pt x="1366" y="0"/>
                      </a:lnTo>
                      <a:lnTo>
                        <a:pt x="1353" y="0"/>
                      </a:lnTo>
                      <a:lnTo>
                        <a:pt x="1339" y="0"/>
                      </a:lnTo>
                      <a:lnTo>
                        <a:pt x="1328" y="1"/>
                      </a:lnTo>
                      <a:lnTo>
                        <a:pt x="1314" y="2"/>
                      </a:lnTo>
                      <a:lnTo>
                        <a:pt x="1301" y="3"/>
                      </a:lnTo>
                      <a:lnTo>
                        <a:pt x="1288" y="3"/>
                      </a:lnTo>
                      <a:lnTo>
                        <a:pt x="1276" y="4"/>
                      </a:lnTo>
                      <a:lnTo>
                        <a:pt x="1263" y="6"/>
                      </a:lnTo>
                      <a:lnTo>
                        <a:pt x="1251" y="6"/>
                      </a:lnTo>
                      <a:lnTo>
                        <a:pt x="1241" y="8"/>
                      </a:lnTo>
                      <a:lnTo>
                        <a:pt x="1230" y="10"/>
                      </a:lnTo>
                      <a:lnTo>
                        <a:pt x="1219" y="11"/>
                      </a:lnTo>
                      <a:lnTo>
                        <a:pt x="1207" y="11"/>
                      </a:lnTo>
                      <a:lnTo>
                        <a:pt x="1197" y="13"/>
                      </a:lnTo>
                      <a:lnTo>
                        <a:pt x="1185" y="14"/>
                      </a:lnTo>
                      <a:lnTo>
                        <a:pt x="1173" y="17"/>
                      </a:lnTo>
                      <a:lnTo>
                        <a:pt x="1163" y="22"/>
                      </a:lnTo>
                      <a:lnTo>
                        <a:pt x="1155" y="22"/>
                      </a:lnTo>
                      <a:lnTo>
                        <a:pt x="1148" y="23"/>
                      </a:lnTo>
                      <a:lnTo>
                        <a:pt x="1141" y="25"/>
                      </a:lnTo>
                      <a:lnTo>
                        <a:pt x="1134" y="27"/>
                      </a:lnTo>
                      <a:lnTo>
                        <a:pt x="1128" y="29"/>
                      </a:lnTo>
                      <a:lnTo>
                        <a:pt x="1121" y="29"/>
                      </a:lnTo>
                      <a:lnTo>
                        <a:pt x="1115" y="33"/>
                      </a:lnTo>
                      <a:lnTo>
                        <a:pt x="1111" y="33"/>
                      </a:lnTo>
                      <a:lnTo>
                        <a:pt x="1103" y="35"/>
                      </a:lnTo>
                      <a:lnTo>
                        <a:pt x="1096" y="36"/>
                      </a:lnTo>
                      <a:lnTo>
                        <a:pt x="1090" y="38"/>
                      </a:lnTo>
                      <a:lnTo>
                        <a:pt x="1083" y="38"/>
                      </a:lnTo>
                      <a:lnTo>
                        <a:pt x="1077" y="39"/>
                      </a:lnTo>
                      <a:lnTo>
                        <a:pt x="1070" y="40"/>
                      </a:lnTo>
                      <a:lnTo>
                        <a:pt x="1066" y="44"/>
                      </a:lnTo>
                      <a:lnTo>
                        <a:pt x="1060" y="47"/>
                      </a:lnTo>
                      <a:lnTo>
                        <a:pt x="1050" y="46"/>
                      </a:lnTo>
                      <a:lnTo>
                        <a:pt x="1041" y="47"/>
                      </a:lnTo>
                      <a:lnTo>
                        <a:pt x="1035" y="48"/>
                      </a:lnTo>
                      <a:lnTo>
                        <a:pt x="1027" y="52"/>
                      </a:lnTo>
                      <a:lnTo>
                        <a:pt x="1020" y="55"/>
                      </a:lnTo>
                      <a:lnTo>
                        <a:pt x="1013" y="58"/>
                      </a:lnTo>
                      <a:lnTo>
                        <a:pt x="1006" y="59"/>
                      </a:lnTo>
                      <a:lnTo>
                        <a:pt x="999" y="60"/>
                      </a:lnTo>
                      <a:lnTo>
                        <a:pt x="989" y="65"/>
                      </a:lnTo>
                      <a:lnTo>
                        <a:pt x="980" y="67"/>
                      </a:lnTo>
                      <a:lnTo>
                        <a:pt x="969" y="67"/>
                      </a:lnTo>
                      <a:lnTo>
                        <a:pt x="960" y="69"/>
                      </a:lnTo>
                      <a:lnTo>
                        <a:pt x="949" y="71"/>
                      </a:lnTo>
                      <a:lnTo>
                        <a:pt x="941" y="73"/>
                      </a:lnTo>
                      <a:lnTo>
                        <a:pt x="931" y="77"/>
                      </a:lnTo>
                      <a:lnTo>
                        <a:pt x="923" y="82"/>
                      </a:lnTo>
                      <a:lnTo>
                        <a:pt x="910" y="84"/>
                      </a:lnTo>
                      <a:lnTo>
                        <a:pt x="898" y="86"/>
                      </a:lnTo>
                      <a:lnTo>
                        <a:pt x="888" y="88"/>
                      </a:lnTo>
                      <a:lnTo>
                        <a:pt x="878" y="91"/>
                      </a:lnTo>
                      <a:lnTo>
                        <a:pt x="866" y="95"/>
                      </a:lnTo>
                      <a:lnTo>
                        <a:pt x="855" y="98"/>
                      </a:lnTo>
                      <a:lnTo>
                        <a:pt x="845" y="103"/>
                      </a:lnTo>
                      <a:lnTo>
                        <a:pt x="836" y="107"/>
                      </a:lnTo>
                      <a:lnTo>
                        <a:pt x="825" y="111"/>
                      </a:lnTo>
                      <a:lnTo>
                        <a:pt x="814" y="115"/>
                      </a:lnTo>
                      <a:lnTo>
                        <a:pt x="803" y="120"/>
                      </a:lnTo>
                      <a:lnTo>
                        <a:pt x="793" y="123"/>
                      </a:lnTo>
                      <a:lnTo>
                        <a:pt x="782" y="128"/>
                      </a:lnTo>
                      <a:lnTo>
                        <a:pt x="772" y="132"/>
                      </a:lnTo>
                      <a:lnTo>
                        <a:pt x="761" y="136"/>
                      </a:lnTo>
                      <a:lnTo>
                        <a:pt x="750" y="140"/>
                      </a:lnTo>
                      <a:lnTo>
                        <a:pt x="741" y="145"/>
                      </a:lnTo>
                      <a:lnTo>
                        <a:pt x="730" y="149"/>
                      </a:lnTo>
                      <a:lnTo>
                        <a:pt x="719" y="153"/>
                      </a:lnTo>
                      <a:lnTo>
                        <a:pt x="708" y="157"/>
                      </a:lnTo>
                      <a:lnTo>
                        <a:pt x="698" y="161"/>
                      </a:lnTo>
                      <a:lnTo>
                        <a:pt x="688" y="166"/>
                      </a:lnTo>
                      <a:lnTo>
                        <a:pt x="678" y="171"/>
                      </a:lnTo>
                      <a:lnTo>
                        <a:pt x="668" y="176"/>
                      </a:lnTo>
                      <a:lnTo>
                        <a:pt x="659" y="177"/>
                      </a:lnTo>
                      <a:lnTo>
                        <a:pt x="652" y="179"/>
                      </a:lnTo>
                      <a:lnTo>
                        <a:pt x="644" y="181"/>
                      </a:lnTo>
                      <a:lnTo>
                        <a:pt x="639" y="184"/>
                      </a:lnTo>
                      <a:lnTo>
                        <a:pt x="632" y="186"/>
                      </a:lnTo>
                      <a:lnTo>
                        <a:pt x="625" y="189"/>
                      </a:lnTo>
                      <a:lnTo>
                        <a:pt x="618" y="191"/>
                      </a:lnTo>
                      <a:lnTo>
                        <a:pt x="609" y="193"/>
                      </a:lnTo>
                      <a:lnTo>
                        <a:pt x="601" y="197"/>
                      </a:lnTo>
                      <a:lnTo>
                        <a:pt x="591" y="199"/>
                      </a:lnTo>
                      <a:lnTo>
                        <a:pt x="580" y="204"/>
                      </a:lnTo>
                      <a:lnTo>
                        <a:pt x="570" y="205"/>
                      </a:lnTo>
                      <a:lnTo>
                        <a:pt x="560" y="209"/>
                      </a:lnTo>
                      <a:lnTo>
                        <a:pt x="549" y="211"/>
                      </a:lnTo>
                      <a:lnTo>
                        <a:pt x="539" y="215"/>
                      </a:lnTo>
                      <a:lnTo>
                        <a:pt x="529" y="218"/>
                      </a:lnTo>
                      <a:lnTo>
                        <a:pt x="519" y="221"/>
                      </a:lnTo>
                      <a:lnTo>
                        <a:pt x="509" y="224"/>
                      </a:lnTo>
                      <a:lnTo>
                        <a:pt x="497" y="228"/>
                      </a:lnTo>
                      <a:lnTo>
                        <a:pt x="488" y="230"/>
                      </a:lnTo>
                      <a:lnTo>
                        <a:pt x="477" y="234"/>
                      </a:lnTo>
                      <a:lnTo>
                        <a:pt x="467" y="237"/>
                      </a:lnTo>
                      <a:lnTo>
                        <a:pt x="456" y="241"/>
                      </a:lnTo>
                      <a:lnTo>
                        <a:pt x="446" y="244"/>
                      </a:lnTo>
                      <a:lnTo>
                        <a:pt x="437" y="248"/>
                      </a:lnTo>
                      <a:lnTo>
                        <a:pt x="426" y="252"/>
                      </a:lnTo>
                      <a:lnTo>
                        <a:pt x="416" y="254"/>
                      </a:lnTo>
                      <a:lnTo>
                        <a:pt x="405" y="258"/>
                      </a:lnTo>
                      <a:lnTo>
                        <a:pt x="395" y="261"/>
                      </a:lnTo>
                      <a:lnTo>
                        <a:pt x="386" y="264"/>
                      </a:lnTo>
                      <a:lnTo>
                        <a:pt x="373" y="266"/>
                      </a:lnTo>
                      <a:lnTo>
                        <a:pt x="364" y="268"/>
                      </a:lnTo>
                      <a:lnTo>
                        <a:pt x="350" y="272"/>
                      </a:lnTo>
                      <a:lnTo>
                        <a:pt x="338" y="274"/>
                      </a:lnTo>
                      <a:lnTo>
                        <a:pt x="326" y="278"/>
                      </a:lnTo>
                      <a:lnTo>
                        <a:pt x="314" y="281"/>
                      </a:lnTo>
                      <a:lnTo>
                        <a:pt x="301" y="284"/>
                      </a:lnTo>
                      <a:lnTo>
                        <a:pt x="289" y="288"/>
                      </a:lnTo>
                      <a:lnTo>
                        <a:pt x="278" y="291"/>
                      </a:lnTo>
                      <a:lnTo>
                        <a:pt x="266" y="294"/>
                      </a:lnTo>
                      <a:lnTo>
                        <a:pt x="258" y="299"/>
                      </a:lnTo>
                      <a:lnTo>
                        <a:pt x="250" y="302"/>
                      </a:lnTo>
                      <a:lnTo>
                        <a:pt x="241" y="304"/>
                      </a:lnTo>
                      <a:lnTo>
                        <a:pt x="234" y="306"/>
                      </a:lnTo>
                      <a:lnTo>
                        <a:pt x="225" y="308"/>
                      </a:lnTo>
                      <a:lnTo>
                        <a:pt x="217" y="309"/>
                      </a:lnTo>
                      <a:lnTo>
                        <a:pt x="210" y="312"/>
                      </a:lnTo>
                      <a:lnTo>
                        <a:pt x="202" y="316"/>
                      </a:lnTo>
                      <a:lnTo>
                        <a:pt x="192" y="318"/>
                      </a:lnTo>
                      <a:lnTo>
                        <a:pt x="180" y="321"/>
                      </a:lnTo>
                      <a:lnTo>
                        <a:pt x="170" y="324"/>
                      </a:lnTo>
                      <a:lnTo>
                        <a:pt x="160" y="327"/>
                      </a:lnTo>
                      <a:lnTo>
                        <a:pt x="150" y="330"/>
                      </a:lnTo>
                      <a:lnTo>
                        <a:pt x="140" y="335"/>
                      </a:lnTo>
                      <a:lnTo>
                        <a:pt x="129" y="337"/>
                      </a:lnTo>
                      <a:lnTo>
                        <a:pt x="118" y="341"/>
                      </a:lnTo>
                      <a:lnTo>
                        <a:pt x="104" y="346"/>
                      </a:lnTo>
                      <a:lnTo>
                        <a:pt x="91" y="350"/>
                      </a:lnTo>
                      <a:lnTo>
                        <a:pt x="77" y="356"/>
                      </a:lnTo>
                      <a:lnTo>
                        <a:pt x="64" y="361"/>
                      </a:lnTo>
                      <a:lnTo>
                        <a:pt x="53" y="367"/>
                      </a:lnTo>
                      <a:lnTo>
                        <a:pt x="40" y="373"/>
                      </a:lnTo>
                      <a:lnTo>
                        <a:pt x="27" y="379"/>
                      </a:lnTo>
                      <a:lnTo>
                        <a:pt x="13" y="384"/>
                      </a:lnTo>
                      <a:lnTo>
                        <a:pt x="8" y="387"/>
                      </a:lnTo>
                      <a:lnTo>
                        <a:pt x="5" y="391"/>
                      </a:lnTo>
                      <a:lnTo>
                        <a:pt x="3" y="395"/>
                      </a:lnTo>
                      <a:lnTo>
                        <a:pt x="0" y="400"/>
                      </a:lnTo>
                      <a:lnTo>
                        <a:pt x="15" y="411"/>
                      </a:lnTo>
                      <a:lnTo>
                        <a:pt x="33" y="419"/>
                      </a:lnTo>
                      <a:lnTo>
                        <a:pt x="50" y="425"/>
                      </a:lnTo>
                      <a:lnTo>
                        <a:pt x="69" y="431"/>
                      </a:lnTo>
                      <a:lnTo>
                        <a:pt x="86" y="436"/>
                      </a:lnTo>
                      <a:lnTo>
                        <a:pt x="106" y="439"/>
                      </a:lnTo>
                      <a:lnTo>
                        <a:pt x="123" y="443"/>
                      </a:lnTo>
                      <a:lnTo>
                        <a:pt x="142" y="448"/>
                      </a:lnTo>
                      <a:lnTo>
                        <a:pt x="169" y="451"/>
                      </a:lnTo>
                      <a:lnTo>
                        <a:pt x="193" y="454"/>
                      </a:lnTo>
                      <a:lnTo>
                        <a:pt x="221" y="455"/>
                      </a:lnTo>
                      <a:lnTo>
                        <a:pt x="245" y="456"/>
                      </a:lnTo>
                      <a:lnTo>
                        <a:pt x="273" y="455"/>
                      </a:lnTo>
                      <a:lnTo>
                        <a:pt x="297" y="454"/>
                      </a:lnTo>
                      <a:lnTo>
                        <a:pt x="324" y="451"/>
                      </a:lnTo>
                      <a:lnTo>
                        <a:pt x="350" y="448"/>
                      </a:lnTo>
                      <a:lnTo>
                        <a:pt x="376" y="443"/>
                      </a:lnTo>
                      <a:lnTo>
                        <a:pt x="402" y="439"/>
                      </a:lnTo>
                      <a:lnTo>
                        <a:pt x="426" y="434"/>
                      </a:lnTo>
                      <a:lnTo>
                        <a:pt x="452" y="426"/>
                      </a:lnTo>
                      <a:lnTo>
                        <a:pt x="476" y="419"/>
                      </a:lnTo>
                      <a:lnTo>
                        <a:pt x="500" y="412"/>
                      </a:lnTo>
                      <a:lnTo>
                        <a:pt x="526" y="404"/>
                      </a:lnTo>
                      <a:lnTo>
                        <a:pt x="549" y="394"/>
                      </a:lnTo>
                      <a:lnTo>
                        <a:pt x="562" y="392"/>
                      </a:lnTo>
                      <a:lnTo>
                        <a:pt x="574" y="390"/>
                      </a:lnTo>
                      <a:lnTo>
                        <a:pt x="584" y="386"/>
                      </a:lnTo>
                      <a:lnTo>
                        <a:pt x="594" y="380"/>
                      </a:lnTo>
                      <a:lnTo>
                        <a:pt x="605" y="376"/>
                      </a:lnTo>
                      <a:lnTo>
                        <a:pt x="615" y="369"/>
                      </a:lnTo>
                      <a:lnTo>
                        <a:pt x="625" y="365"/>
                      </a:lnTo>
                      <a:lnTo>
                        <a:pt x="634" y="359"/>
                      </a:lnTo>
                      <a:lnTo>
                        <a:pt x="702" y="332"/>
                      </a:lnTo>
                      <a:lnTo>
                        <a:pt x="705" y="331"/>
                      </a:lnTo>
                      <a:lnTo>
                        <a:pt x="706" y="329"/>
                      </a:lnTo>
                      <a:lnTo>
                        <a:pt x="707" y="327"/>
                      </a:lnTo>
                      <a:lnTo>
                        <a:pt x="708" y="325"/>
                      </a:lnTo>
                      <a:lnTo>
                        <a:pt x="738" y="308"/>
                      </a:lnTo>
                      <a:lnTo>
                        <a:pt x="683" y="252"/>
                      </a:lnTo>
                      <a:lnTo>
                        <a:pt x="687" y="233"/>
                      </a:lnTo>
                      <a:lnTo>
                        <a:pt x="691" y="230"/>
                      </a:lnTo>
                      <a:lnTo>
                        <a:pt x="697" y="230"/>
                      </a:lnTo>
                      <a:lnTo>
                        <a:pt x="701" y="234"/>
                      </a:lnTo>
                      <a:lnTo>
                        <a:pt x="707" y="237"/>
                      </a:lnTo>
                      <a:lnTo>
                        <a:pt x="716" y="248"/>
                      </a:lnTo>
                      <a:lnTo>
                        <a:pt x="727" y="259"/>
                      </a:lnTo>
                      <a:lnTo>
                        <a:pt x="738" y="267"/>
                      </a:lnTo>
                      <a:lnTo>
                        <a:pt x="751" y="275"/>
                      </a:lnTo>
                      <a:lnTo>
                        <a:pt x="765" y="283"/>
                      </a:lnTo>
                      <a:lnTo>
                        <a:pt x="780" y="288"/>
                      </a:lnTo>
                      <a:lnTo>
                        <a:pt x="796" y="294"/>
                      </a:lnTo>
                      <a:lnTo>
                        <a:pt x="813" y="299"/>
                      </a:lnTo>
                      <a:lnTo>
                        <a:pt x="823" y="302"/>
                      </a:lnTo>
                      <a:lnTo>
                        <a:pt x="833" y="304"/>
                      </a:lnTo>
                      <a:lnTo>
                        <a:pt x="844" y="306"/>
                      </a:lnTo>
                      <a:lnTo>
                        <a:pt x="853" y="308"/>
                      </a:lnTo>
                      <a:lnTo>
                        <a:pt x="862" y="309"/>
                      </a:lnTo>
                      <a:lnTo>
                        <a:pt x="873" y="309"/>
                      </a:lnTo>
                      <a:lnTo>
                        <a:pt x="882" y="309"/>
                      </a:lnTo>
                      <a:lnTo>
                        <a:pt x="893" y="308"/>
                      </a:lnTo>
                      <a:lnTo>
                        <a:pt x="904" y="308"/>
                      </a:lnTo>
                      <a:lnTo>
                        <a:pt x="916" y="308"/>
                      </a:lnTo>
                      <a:lnTo>
                        <a:pt x="927" y="308"/>
                      </a:lnTo>
                      <a:lnTo>
                        <a:pt x="938" y="308"/>
                      </a:lnTo>
                      <a:lnTo>
                        <a:pt x="951" y="306"/>
                      </a:lnTo>
                      <a:lnTo>
                        <a:pt x="962" y="306"/>
                      </a:lnTo>
                      <a:lnTo>
                        <a:pt x="973" y="305"/>
                      </a:lnTo>
                      <a:lnTo>
                        <a:pt x="984" y="304"/>
                      </a:lnTo>
                      <a:lnTo>
                        <a:pt x="997" y="303"/>
                      </a:lnTo>
                      <a:lnTo>
                        <a:pt x="1007" y="302"/>
                      </a:lnTo>
                      <a:lnTo>
                        <a:pt x="1019" y="302"/>
                      </a:lnTo>
                      <a:lnTo>
                        <a:pt x="1031" y="302"/>
                      </a:lnTo>
                      <a:lnTo>
                        <a:pt x="1041" y="300"/>
                      </a:lnTo>
                      <a:lnTo>
                        <a:pt x="1052" y="299"/>
                      </a:lnTo>
                      <a:lnTo>
                        <a:pt x="1063" y="299"/>
                      </a:lnTo>
                      <a:lnTo>
                        <a:pt x="1074" y="299"/>
                      </a:lnTo>
                      <a:lnTo>
                        <a:pt x="1081" y="297"/>
                      </a:lnTo>
                      <a:lnTo>
                        <a:pt x="1088" y="294"/>
                      </a:lnTo>
                      <a:lnTo>
                        <a:pt x="1093" y="293"/>
                      </a:lnTo>
                      <a:lnTo>
                        <a:pt x="1098" y="292"/>
                      </a:lnTo>
                      <a:lnTo>
                        <a:pt x="1104" y="291"/>
                      </a:lnTo>
                      <a:lnTo>
                        <a:pt x="1110" y="290"/>
                      </a:lnTo>
                      <a:lnTo>
                        <a:pt x="1114" y="288"/>
                      </a:lnTo>
                      <a:lnTo>
                        <a:pt x="1120" y="286"/>
                      </a:lnTo>
                      <a:lnTo>
                        <a:pt x="1119" y="281"/>
                      </a:lnTo>
                      <a:lnTo>
                        <a:pt x="1117" y="278"/>
                      </a:lnTo>
                      <a:lnTo>
                        <a:pt x="1112" y="274"/>
                      </a:lnTo>
                      <a:lnTo>
                        <a:pt x="1107" y="272"/>
                      </a:lnTo>
                      <a:lnTo>
                        <a:pt x="1101" y="269"/>
                      </a:lnTo>
                      <a:lnTo>
                        <a:pt x="1097" y="267"/>
                      </a:lnTo>
                      <a:lnTo>
                        <a:pt x="1093" y="264"/>
                      </a:lnTo>
                      <a:lnTo>
                        <a:pt x="1089" y="260"/>
                      </a:lnTo>
                      <a:lnTo>
                        <a:pt x="1078" y="252"/>
                      </a:lnTo>
                      <a:lnTo>
                        <a:pt x="1067" y="242"/>
                      </a:lnTo>
                      <a:lnTo>
                        <a:pt x="1056" y="231"/>
                      </a:lnTo>
                      <a:lnTo>
                        <a:pt x="1047" y="221"/>
                      </a:lnTo>
                      <a:lnTo>
                        <a:pt x="1039" y="209"/>
                      </a:lnTo>
                      <a:lnTo>
                        <a:pt x="1032" y="196"/>
                      </a:lnTo>
                      <a:lnTo>
                        <a:pt x="1025" y="181"/>
                      </a:lnTo>
                      <a:lnTo>
                        <a:pt x="1021" y="167"/>
                      </a:lnTo>
                      <a:lnTo>
                        <a:pt x="1030" y="152"/>
                      </a:lnTo>
                      <a:lnTo>
                        <a:pt x="1035" y="153"/>
                      </a:lnTo>
                      <a:lnTo>
                        <a:pt x="1041" y="158"/>
                      </a:lnTo>
                      <a:lnTo>
                        <a:pt x="1046" y="165"/>
                      </a:lnTo>
                      <a:lnTo>
                        <a:pt x="1052" y="171"/>
                      </a:lnTo>
                      <a:lnTo>
                        <a:pt x="1054" y="180"/>
                      </a:lnTo>
                      <a:lnTo>
                        <a:pt x="1059" y="187"/>
                      </a:lnTo>
                      <a:lnTo>
                        <a:pt x="1062" y="195"/>
                      </a:lnTo>
                      <a:lnTo>
                        <a:pt x="1068" y="201"/>
                      </a:lnTo>
                      <a:lnTo>
                        <a:pt x="1074" y="209"/>
                      </a:lnTo>
                      <a:lnTo>
                        <a:pt x="1078" y="214"/>
                      </a:lnTo>
                      <a:lnTo>
                        <a:pt x="1084" y="220"/>
                      </a:lnTo>
                      <a:lnTo>
                        <a:pt x="1091" y="227"/>
                      </a:lnTo>
                      <a:lnTo>
                        <a:pt x="1155" y="265"/>
                      </a:lnTo>
                      <a:lnTo>
                        <a:pt x="1173" y="275"/>
                      </a:lnTo>
                      <a:lnTo>
                        <a:pt x="1187" y="277"/>
                      </a:lnTo>
                      <a:lnTo>
                        <a:pt x="1199" y="279"/>
                      </a:lnTo>
                      <a:lnTo>
                        <a:pt x="1213" y="283"/>
                      </a:lnTo>
                      <a:lnTo>
                        <a:pt x="1226" y="285"/>
                      </a:lnTo>
                      <a:lnTo>
                        <a:pt x="1240" y="287"/>
                      </a:lnTo>
                      <a:lnTo>
                        <a:pt x="1253" y="290"/>
                      </a:lnTo>
                      <a:lnTo>
                        <a:pt x="1267" y="290"/>
                      </a:lnTo>
                      <a:lnTo>
                        <a:pt x="1280" y="287"/>
                      </a:lnTo>
                      <a:lnTo>
                        <a:pt x="1293" y="288"/>
                      </a:lnTo>
                      <a:lnTo>
                        <a:pt x="1308" y="288"/>
                      </a:lnTo>
                      <a:lnTo>
                        <a:pt x="1321" y="288"/>
                      </a:lnTo>
                      <a:lnTo>
                        <a:pt x="1334" y="287"/>
                      </a:lnTo>
                      <a:lnTo>
                        <a:pt x="1346" y="284"/>
                      </a:lnTo>
                      <a:lnTo>
                        <a:pt x="1359" y="281"/>
                      </a:lnTo>
                      <a:lnTo>
                        <a:pt x="1371" y="277"/>
                      </a:lnTo>
                      <a:lnTo>
                        <a:pt x="1382" y="272"/>
                      </a:lnTo>
                      <a:lnTo>
                        <a:pt x="1368" y="237"/>
                      </a:lnTo>
                      <a:lnTo>
                        <a:pt x="1380" y="185"/>
                      </a:lnTo>
                      <a:lnTo>
                        <a:pt x="1383" y="184"/>
                      </a:lnTo>
                      <a:lnTo>
                        <a:pt x="1388" y="184"/>
                      </a:lnTo>
                      <a:lnTo>
                        <a:pt x="1390" y="185"/>
                      </a:lnTo>
                      <a:lnTo>
                        <a:pt x="1395" y="186"/>
                      </a:lnTo>
                      <a:lnTo>
                        <a:pt x="1399" y="197"/>
                      </a:lnTo>
                      <a:lnTo>
                        <a:pt x="1402" y="209"/>
                      </a:lnTo>
                      <a:lnTo>
                        <a:pt x="1403" y="220"/>
                      </a:lnTo>
                      <a:lnTo>
                        <a:pt x="1405" y="231"/>
                      </a:lnTo>
                      <a:lnTo>
                        <a:pt x="1408" y="243"/>
                      </a:lnTo>
                      <a:lnTo>
                        <a:pt x="1411" y="253"/>
                      </a:lnTo>
                      <a:lnTo>
                        <a:pt x="1419" y="264"/>
                      </a:lnTo>
                      <a:lnTo>
                        <a:pt x="1430" y="272"/>
                      </a:lnTo>
                      <a:lnTo>
                        <a:pt x="1445" y="280"/>
                      </a:lnTo>
                      <a:lnTo>
                        <a:pt x="1461" y="288"/>
                      </a:lnTo>
                      <a:lnTo>
                        <a:pt x="1479" y="294"/>
                      </a:lnTo>
                      <a:lnTo>
                        <a:pt x="1496" y="302"/>
                      </a:lnTo>
                      <a:lnTo>
                        <a:pt x="1512" y="305"/>
                      </a:lnTo>
                      <a:lnTo>
                        <a:pt x="1530" y="309"/>
                      </a:lnTo>
                      <a:lnTo>
                        <a:pt x="1546" y="312"/>
                      </a:lnTo>
                      <a:lnTo>
                        <a:pt x="1561" y="316"/>
                      </a:lnTo>
                      <a:lnTo>
                        <a:pt x="1564" y="319"/>
                      </a:lnTo>
                      <a:lnTo>
                        <a:pt x="1567" y="324"/>
                      </a:lnTo>
                      <a:lnTo>
                        <a:pt x="1567" y="329"/>
                      </a:lnTo>
                      <a:lnTo>
                        <a:pt x="1564" y="335"/>
                      </a:lnTo>
                      <a:lnTo>
                        <a:pt x="1539" y="349"/>
                      </a:lnTo>
                      <a:lnTo>
                        <a:pt x="1526" y="369"/>
                      </a:lnTo>
                      <a:lnTo>
                        <a:pt x="1520" y="394"/>
                      </a:lnTo>
                      <a:lnTo>
                        <a:pt x="1522" y="422"/>
                      </a:lnTo>
                      <a:lnTo>
                        <a:pt x="1524" y="449"/>
                      </a:lnTo>
                      <a:lnTo>
                        <a:pt x="1545" y="486"/>
                      </a:lnTo>
                      <a:lnTo>
                        <a:pt x="1640" y="529"/>
                      </a:lnTo>
                      <a:lnTo>
                        <a:pt x="1633" y="539"/>
                      </a:lnTo>
                      <a:lnTo>
                        <a:pt x="1627" y="550"/>
                      </a:lnTo>
                      <a:lnTo>
                        <a:pt x="1620" y="561"/>
                      </a:lnTo>
                      <a:lnTo>
                        <a:pt x="1614" y="573"/>
                      </a:lnTo>
                      <a:lnTo>
                        <a:pt x="1609" y="585"/>
                      </a:lnTo>
                      <a:lnTo>
                        <a:pt x="1606" y="598"/>
                      </a:lnTo>
                      <a:lnTo>
                        <a:pt x="1606" y="612"/>
                      </a:lnTo>
                      <a:lnTo>
                        <a:pt x="1611" y="627"/>
                      </a:lnTo>
                      <a:lnTo>
                        <a:pt x="1613" y="636"/>
                      </a:lnTo>
                      <a:lnTo>
                        <a:pt x="1614" y="643"/>
                      </a:lnTo>
                      <a:lnTo>
                        <a:pt x="1618" y="649"/>
                      </a:lnTo>
                      <a:lnTo>
                        <a:pt x="1622" y="656"/>
                      </a:lnTo>
                      <a:lnTo>
                        <a:pt x="1629" y="664"/>
                      </a:lnTo>
                      <a:lnTo>
                        <a:pt x="1640" y="669"/>
                      </a:lnTo>
                      <a:lnTo>
                        <a:pt x="1651" y="675"/>
                      </a:lnTo>
                      <a:lnTo>
                        <a:pt x="1664" y="677"/>
                      </a:lnTo>
                      <a:lnTo>
                        <a:pt x="1676" y="681"/>
                      </a:lnTo>
                      <a:lnTo>
                        <a:pt x="1689" y="683"/>
                      </a:lnTo>
                      <a:lnTo>
                        <a:pt x="1700" y="687"/>
                      </a:lnTo>
                      <a:lnTo>
                        <a:pt x="1712" y="690"/>
                      </a:lnTo>
                      <a:lnTo>
                        <a:pt x="1712" y="706"/>
                      </a:lnTo>
                      <a:lnTo>
                        <a:pt x="1709" y="711"/>
                      </a:lnTo>
                      <a:lnTo>
                        <a:pt x="1707" y="713"/>
                      </a:lnTo>
                      <a:lnTo>
                        <a:pt x="1701" y="716"/>
                      </a:lnTo>
                      <a:lnTo>
                        <a:pt x="1697" y="718"/>
                      </a:lnTo>
                      <a:lnTo>
                        <a:pt x="1692" y="719"/>
                      </a:lnTo>
                      <a:lnTo>
                        <a:pt x="1686" y="719"/>
                      </a:lnTo>
                      <a:lnTo>
                        <a:pt x="1679" y="718"/>
                      </a:lnTo>
                      <a:lnTo>
                        <a:pt x="1675" y="716"/>
                      </a:lnTo>
                      <a:lnTo>
                        <a:pt x="1667" y="712"/>
                      </a:lnTo>
                      <a:lnTo>
                        <a:pt x="1657" y="709"/>
                      </a:lnTo>
                      <a:lnTo>
                        <a:pt x="1650" y="706"/>
                      </a:lnTo>
                      <a:lnTo>
                        <a:pt x="1640" y="702"/>
                      </a:lnTo>
                      <a:lnTo>
                        <a:pt x="1633" y="699"/>
                      </a:lnTo>
                      <a:lnTo>
                        <a:pt x="1625" y="694"/>
                      </a:lnTo>
                      <a:lnTo>
                        <a:pt x="1619" y="688"/>
                      </a:lnTo>
                      <a:lnTo>
                        <a:pt x="1614" y="682"/>
                      </a:lnTo>
                      <a:lnTo>
                        <a:pt x="1613" y="681"/>
                      </a:lnTo>
                      <a:lnTo>
                        <a:pt x="1610" y="680"/>
                      </a:lnTo>
                      <a:lnTo>
                        <a:pt x="1606" y="678"/>
                      </a:lnTo>
                      <a:lnTo>
                        <a:pt x="1603" y="677"/>
                      </a:lnTo>
                      <a:lnTo>
                        <a:pt x="1591" y="657"/>
                      </a:lnTo>
                      <a:lnTo>
                        <a:pt x="1583" y="633"/>
                      </a:lnTo>
                      <a:lnTo>
                        <a:pt x="1577" y="607"/>
                      </a:lnTo>
                      <a:lnTo>
                        <a:pt x="1575" y="580"/>
                      </a:lnTo>
                      <a:lnTo>
                        <a:pt x="1580" y="570"/>
                      </a:lnTo>
                      <a:lnTo>
                        <a:pt x="1582" y="563"/>
                      </a:lnTo>
                      <a:lnTo>
                        <a:pt x="1584" y="555"/>
                      </a:lnTo>
                      <a:lnTo>
                        <a:pt x="1586" y="545"/>
                      </a:lnTo>
                      <a:lnTo>
                        <a:pt x="1585" y="544"/>
                      </a:lnTo>
                      <a:lnTo>
                        <a:pt x="1584" y="544"/>
                      </a:lnTo>
                      <a:lnTo>
                        <a:pt x="1583" y="542"/>
                      </a:lnTo>
                      <a:lnTo>
                        <a:pt x="1582" y="541"/>
                      </a:lnTo>
                      <a:lnTo>
                        <a:pt x="1580" y="541"/>
                      </a:lnTo>
                      <a:lnTo>
                        <a:pt x="1576" y="538"/>
                      </a:lnTo>
                      <a:lnTo>
                        <a:pt x="1573" y="537"/>
                      </a:lnTo>
                      <a:lnTo>
                        <a:pt x="1569" y="537"/>
                      </a:lnTo>
                      <a:lnTo>
                        <a:pt x="1532" y="512"/>
                      </a:lnTo>
                      <a:lnTo>
                        <a:pt x="1517" y="499"/>
                      </a:lnTo>
                      <a:lnTo>
                        <a:pt x="1505" y="476"/>
                      </a:lnTo>
                      <a:lnTo>
                        <a:pt x="1490" y="413"/>
                      </a:lnTo>
                      <a:lnTo>
                        <a:pt x="1505" y="342"/>
                      </a:lnTo>
                      <a:lnTo>
                        <a:pt x="1495" y="335"/>
                      </a:lnTo>
                      <a:lnTo>
                        <a:pt x="1483" y="329"/>
                      </a:lnTo>
                      <a:lnTo>
                        <a:pt x="1472" y="324"/>
                      </a:lnTo>
                      <a:lnTo>
                        <a:pt x="1459" y="319"/>
                      </a:lnTo>
                      <a:lnTo>
                        <a:pt x="1445" y="316"/>
                      </a:lnTo>
                      <a:lnTo>
                        <a:pt x="1432" y="310"/>
                      </a:lnTo>
                      <a:lnTo>
                        <a:pt x="1421" y="304"/>
                      </a:lnTo>
                      <a:lnTo>
                        <a:pt x="1409" y="296"/>
                      </a:lnTo>
                      <a:lnTo>
                        <a:pt x="1376" y="312"/>
                      </a:lnTo>
                      <a:lnTo>
                        <a:pt x="1363" y="315"/>
                      </a:lnTo>
                      <a:lnTo>
                        <a:pt x="1349" y="317"/>
                      </a:lnTo>
                      <a:lnTo>
                        <a:pt x="1336" y="318"/>
                      </a:lnTo>
                      <a:lnTo>
                        <a:pt x="1323" y="319"/>
                      </a:lnTo>
                      <a:lnTo>
                        <a:pt x="1311" y="321"/>
                      </a:lnTo>
                      <a:lnTo>
                        <a:pt x="1299" y="322"/>
                      </a:lnTo>
                      <a:lnTo>
                        <a:pt x="1286" y="322"/>
                      </a:lnTo>
                      <a:lnTo>
                        <a:pt x="1272" y="321"/>
                      </a:lnTo>
                      <a:lnTo>
                        <a:pt x="1265" y="321"/>
                      </a:lnTo>
                      <a:lnTo>
                        <a:pt x="1259" y="319"/>
                      </a:lnTo>
                      <a:lnTo>
                        <a:pt x="1253" y="318"/>
                      </a:lnTo>
                      <a:lnTo>
                        <a:pt x="1248" y="318"/>
                      </a:lnTo>
                      <a:lnTo>
                        <a:pt x="1241" y="318"/>
                      </a:lnTo>
                      <a:lnTo>
                        <a:pt x="1236" y="317"/>
                      </a:lnTo>
                      <a:lnTo>
                        <a:pt x="1229" y="316"/>
                      </a:lnTo>
                      <a:lnTo>
                        <a:pt x="1222" y="316"/>
                      </a:lnTo>
                      <a:lnTo>
                        <a:pt x="1212" y="312"/>
                      </a:lnTo>
                      <a:lnTo>
                        <a:pt x="1199" y="309"/>
                      </a:lnTo>
                      <a:lnTo>
                        <a:pt x="1188" y="306"/>
                      </a:lnTo>
                      <a:lnTo>
                        <a:pt x="1177" y="304"/>
                      </a:lnTo>
                      <a:lnTo>
                        <a:pt x="1165" y="304"/>
                      </a:lnTo>
                      <a:lnTo>
                        <a:pt x="1155" y="305"/>
                      </a:lnTo>
                      <a:lnTo>
                        <a:pt x="1146" y="309"/>
                      </a:lnTo>
                      <a:lnTo>
                        <a:pt x="1135" y="316"/>
                      </a:lnTo>
                      <a:lnTo>
                        <a:pt x="1114" y="318"/>
                      </a:lnTo>
                      <a:lnTo>
                        <a:pt x="1093" y="322"/>
                      </a:lnTo>
                      <a:lnTo>
                        <a:pt x="1070" y="325"/>
                      </a:lnTo>
                      <a:lnTo>
                        <a:pt x="1049" y="328"/>
                      </a:lnTo>
                      <a:lnTo>
                        <a:pt x="1026" y="331"/>
                      </a:lnTo>
                      <a:lnTo>
                        <a:pt x="1004" y="335"/>
                      </a:lnTo>
                      <a:lnTo>
                        <a:pt x="982" y="337"/>
                      </a:lnTo>
                      <a:lnTo>
                        <a:pt x="960" y="337"/>
                      </a:lnTo>
                      <a:lnTo>
                        <a:pt x="936" y="338"/>
                      </a:lnTo>
                      <a:lnTo>
                        <a:pt x="913" y="340"/>
                      </a:lnTo>
                      <a:lnTo>
                        <a:pt x="891" y="338"/>
                      </a:lnTo>
                      <a:lnTo>
                        <a:pt x="869" y="337"/>
                      </a:lnTo>
                      <a:lnTo>
                        <a:pt x="846" y="335"/>
                      </a:lnTo>
                      <a:lnTo>
                        <a:pt x="825" y="331"/>
                      </a:lnTo>
                      <a:lnTo>
                        <a:pt x="802" y="327"/>
                      </a:lnTo>
                      <a:lnTo>
                        <a:pt x="781" y="319"/>
                      </a:lnTo>
                      <a:lnTo>
                        <a:pt x="777" y="321"/>
                      </a:lnTo>
                      <a:lnTo>
                        <a:pt x="772" y="324"/>
                      </a:lnTo>
                      <a:lnTo>
                        <a:pt x="767" y="329"/>
                      </a:lnTo>
                      <a:lnTo>
                        <a:pt x="763" y="335"/>
                      </a:lnTo>
                      <a:lnTo>
                        <a:pt x="745" y="344"/>
                      </a:lnTo>
                      <a:lnTo>
                        <a:pt x="727" y="353"/>
                      </a:lnTo>
                      <a:lnTo>
                        <a:pt x="709" y="361"/>
                      </a:lnTo>
                      <a:lnTo>
                        <a:pt x="691" y="369"/>
                      </a:lnTo>
                      <a:lnTo>
                        <a:pt x="671" y="376"/>
                      </a:lnTo>
                      <a:lnTo>
                        <a:pt x="654" y="385"/>
                      </a:lnTo>
                      <a:lnTo>
                        <a:pt x="634" y="393"/>
                      </a:lnTo>
                      <a:lnTo>
                        <a:pt x="613" y="404"/>
                      </a:lnTo>
                      <a:lnTo>
                        <a:pt x="600" y="412"/>
                      </a:lnTo>
                      <a:lnTo>
                        <a:pt x="586" y="418"/>
                      </a:lnTo>
                      <a:lnTo>
                        <a:pt x="572" y="423"/>
                      </a:lnTo>
                      <a:lnTo>
                        <a:pt x="557" y="426"/>
                      </a:lnTo>
                      <a:lnTo>
                        <a:pt x="541" y="430"/>
                      </a:lnTo>
                      <a:lnTo>
                        <a:pt x="526" y="434"/>
                      </a:lnTo>
                      <a:lnTo>
                        <a:pt x="511" y="438"/>
                      </a:lnTo>
                      <a:lnTo>
                        <a:pt x="497" y="444"/>
                      </a:lnTo>
                      <a:lnTo>
                        <a:pt x="480" y="450"/>
                      </a:lnTo>
                      <a:lnTo>
                        <a:pt x="462" y="455"/>
                      </a:lnTo>
                      <a:lnTo>
                        <a:pt x="445" y="458"/>
                      </a:lnTo>
                      <a:lnTo>
                        <a:pt x="428" y="461"/>
                      </a:lnTo>
                      <a:lnTo>
                        <a:pt x="410" y="466"/>
                      </a:lnTo>
                      <a:lnTo>
                        <a:pt x="393" y="469"/>
                      </a:lnTo>
                      <a:lnTo>
                        <a:pt x="376" y="474"/>
                      </a:lnTo>
                      <a:lnTo>
                        <a:pt x="360" y="479"/>
                      </a:lnTo>
                      <a:lnTo>
                        <a:pt x="344" y="479"/>
                      </a:lnTo>
                      <a:lnTo>
                        <a:pt x="326" y="481"/>
                      </a:lnTo>
                      <a:lnTo>
                        <a:pt x="309" y="482"/>
                      </a:lnTo>
                      <a:lnTo>
                        <a:pt x="294" y="485"/>
                      </a:lnTo>
                      <a:lnTo>
                        <a:pt x="278" y="486"/>
                      </a:lnTo>
                      <a:lnTo>
                        <a:pt x="261" y="487"/>
                      </a:lnTo>
                      <a:lnTo>
                        <a:pt x="245" y="488"/>
                      </a:lnTo>
                      <a:lnTo>
                        <a:pt x="230" y="487"/>
                      </a:lnTo>
                      <a:lnTo>
                        <a:pt x="225" y="488"/>
                      </a:lnTo>
                      <a:lnTo>
                        <a:pt x="221" y="489"/>
                      </a:lnTo>
                      <a:lnTo>
                        <a:pt x="217" y="489"/>
                      </a:lnTo>
                      <a:lnTo>
                        <a:pt x="214" y="491"/>
                      </a:lnTo>
                      <a:lnTo>
                        <a:pt x="218" y="518"/>
                      </a:lnTo>
                      <a:lnTo>
                        <a:pt x="264" y="557"/>
                      </a:lnTo>
                      <a:lnTo>
                        <a:pt x="287" y="565"/>
                      </a:lnTo>
                      <a:lnTo>
                        <a:pt x="309" y="573"/>
                      </a:lnTo>
                      <a:lnTo>
                        <a:pt x="333" y="580"/>
                      </a:lnTo>
                      <a:lnTo>
                        <a:pt x="357" y="583"/>
                      </a:lnTo>
                      <a:lnTo>
                        <a:pt x="380" y="587"/>
                      </a:lnTo>
                      <a:lnTo>
                        <a:pt x="404" y="589"/>
                      </a:lnTo>
                      <a:lnTo>
                        <a:pt x="428" y="592"/>
                      </a:lnTo>
                      <a:lnTo>
                        <a:pt x="453" y="592"/>
                      </a:lnTo>
                      <a:lnTo>
                        <a:pt x="477" y="590"/>
                      </a:lnTo>
                      <a:lnTo>
                        <a:pt x="500" y="588"/>
                      </a:lnTo>
                      <a:lnTo>
                        <a:pt x="526" y="586"/>
                      </a:lnTo>
                      <a:lnTo>
                        <a:pt x="549" y="582"/>
                      </a:lnTo>
                      <a:lnTo>
                        <a:pt x="572" y="576"/>
                      </a:lnTo>
                      <a:lnTo>
                        <a:pt x="596" y="571"/>
                      </a:lnTo>
                      <a:lnTo>
                        <a:pt x="620" y="565"/>
                      </a:lnTo>
                      <a:lnTo>
                        <a:pt x="642" y="558"/>
                      </a:lnTo>
                      <a:lnTo>
                        <a:pt x="649" y="558"/>
                      </a:lnTo>
                      <a:lnTo>
                        <a:pt x="656" y="557"/>
                      </a:lnTo>
                      <a:lnTo>
                        <a:pt x="663" y="555"/>
                      </a:lnTo>
                      <a:lnTo>
                        <a:pt x="670" y="554"/>
                      </a:lnTo>
                      <a:lnTo>
                        <a:pt x="676" y="550"/>
                      </a:lnTo>
                      <a:lnTo>
                        <a:pt x="681" y="549"/>
                      </a:lnTo>
                      <a:lnTo>
                        <a:pt x="688" y="546"/>
                      </a:lnTo>
                      <a:lnTo>
                        <a:pt x="695" y="544"/>
                      </a:lnTo>
                      <a:lnTo>
                        <a:pt x="708" y="541"/>
                      </a:lnTo>
                      <a:lnTo>
                        <a:pt x="720" y="535"/>
                      </a:lnTo>
                      <a:lnTo>
                        <a:pt x="734" y="531"/>
                      </a:lnTo>
                      <a:lnTo>
                        <a:pt x="746" y="526"/>
                      </a:lnTo>
                      <a:lnTo>
                        <a:pt x="759" y="523"/>
                      </a:lnTo>
                      <a:lnTo>
                        <a:pt x="772" y="517"/>
                      </a:lnTo>
                      <a:lnTo>
                        <a:pt x="784" y="512"/>
                      </a:lnTo>
                      <a:lnTo>
                        <a:pt x="796" y="508"/>
                      </a:lnTo>
                      <a:lnTo>
                        <a:pt x="808" y="504"/>
                      </a:lnTo>
                      <a:lnTo>
                        <a:pt x="821" y="499"/>
                      </a:lnTo>
                      <a:lnTo>
                        <a:pt x="833" y="494"/>
                      </a:lnTo>
                      <a:lnTo>
                        <a:pt x="844" y="488"/>
                      </a:lnTo>
                      <a:lnTo>
                        <a:pt x="855" y="483"/>
                      </a:lnTo>
                      <a:lnTo>
                        <a:pt x="867" y="476"/>
                      </a:lnTo>
                      <a:lnTo>
                        <a:pt x="878" y="472"/>
                      </a:lnTo>
                      <a:lnTo>
                        <a:pt x="888" y="464"/>
                      </a:lnTo>
                      <a:lnTo>
                        <a:pt x="891" y="464"/>
                      </a:lnTo>
                      <a:lnTo>
                        <a:pt x="894" y="463"/>
                      </a:lnTo>
                      <a:lnTo>
                        <a:pt x="894" y="462"/>
                      </a:lnTo>
                      <a:lnTo>
                        <a:pt x="896" y="462"/>
                      </a:lnTo>
                      <a:lnTo>
                        <a:pt x="900" y="458"/>
                      </a:lnTo>
                      <a:lnTo>
                        <a:pt x="904" y="457"/>
                      </a:lnTo>
                      <a:lnTo>
                        <a:pt x="908" y="454"/>
                      </a:lnTo>
                      <a:lnTo>
                        <a:pt x="912" y="453"/>
                      </a:lnTo>
                      <a:lnTo>
                        <a:pt x="917" y="449"/>
                      </a:lnTo>
                      <a:lnTo>
                        <a:pt x="920" y="444"/>
                      </a:lnTo>
                      <a:lnTo>
                        <a:pt x="924" y="442"/>
                      </a:lnTo>
                      <a:lnTo>
                        <a:pt x="927" y="436"/>
                      </a:lnTo>
                      <a:lnTo>
                        <a:pt x="920" y="413"/>
                      </a:lnTo>
                      <a:lnTo>
                        <a:pt x="927" y="399"/>
                      </a:lnTo>
                      <a:lnTo>
                        <a:pt x="932" y="398"/>
                      </a:lnTo>
                      <a:lnTo>
                        <a:pt x="936" y="399"/>
                      </a:lnTo>
                      <a:lnTo>
                        <a:pt x="941" y="401"/>
                      </a:lnTo>
                      <a:lnTo>
                        <a:pt x="946" y="404"/>
                      </a:lnTo>
                      <a:lnTo>
                        <a:pt x="976" y="449"/>
                      </a:lnTo>
                      <a:lnTo>
                        <a:pt x="1021" y="473"/>
                      </a:lnTo>
                      <a:lnTo>
                        <a:pt x="1034" y="478"/>
                      </a:lnTo>
                      <a:lnTo>
                        <a:pt x="1046" y="482"/>
                      </a:lnTo>
                      <a:lnTo>
                        <a:pt x="1059" y="486"/>
                      </a:lnTo>
                      <a:lnTo>
                        <a:pt x="1070" y="487"/>
                      </a:lnTo>
                      <a:lnTo>
                        <a:pt x="1083" y="488"/>
                      </a:lnTo>
                      <a:lnTo>
                        <a:pt x="1097" y="491"/>
                      </a:lnTo>
                      <a:lnTo>
                        <a:pt x="1111" y="492"/>
                      </a:lnTo>
                      <a:lnTo>
                        <a:pt x="1125" y="495"/>
                      </a:lnTo>
                      <a:lnTo>
                        <a:pt x="1205" y="476"/>
                      </a:lnTo>
                      <a:lnTo>
                        <a:pt x="1207" y="475"/>
                      </a:lnTo>
                      <a:lnTo>
                        <a:pt x="1208" y="473"/>
                      </a:lnTo>
                      <a:lnTo>
                        <a:pt x="1211" y="472"/>
                      </a:lnTo>
                      <a:lnTo>
                        <a:pt x="1212" y="469"/>
                      </a:lnTo>
                      <a:lnTo>
                        <a:pt x="1213" y="467"/>
                      </a:lnTo>
                      <a:lnTo>
                        <a:pt x="1216" y="464"/>
                      </a:lnTo>
                      <a:lnTo>
                        <a:pt x="1219" y="463"/>
                      </a:lnTo>
                      <a:lnTo>
                        <a:pt x="1223" y="462"/>
                      </a:lnTo>
                      <a:lnTo>
                        <a:pt x="1243" y="449"/>
                      </a:lnTo>
                      <a:lnTo>
                        <a:pt x="1197" y="391"/>
                      </a:lnTo>
                      <a:lnTo>
                        <a:pt x="1199" y="387"/>
                      </a:lnTo>
                      <a:lnTo>
                        <a:pt x="1202" y="382"/>
                      </a:lnTo>
                      <a:lnTo>
                        <a:pt x="1207" y="380"/>
                      </a:lnTo>
                      <a:lnTo>
                        <a:pt x="1212" y="379"/>
                      </a:lnTo>
                      <a:lnTo>
                        <a:pt x="1221" y="391"/>
                      </a:lnTo>
                      <a:lnTo>
                        <a:pt x="1231" y="399"/>
                      </a:lnTo>
                      <a:lnTo>
                        <a:pt x="1241" y="410"/>
                      </a:lnTo>
                      <a:lnTo>
                        <a:pt x="1252" y="418"/>
                      </a:lnTo>
                      <a:lnTo>
                        <a:pt x="1264" y="426"/>
                      </a:lnTo>
                      <a:lnTo>
                        <a:pt x="1278" y="434"/>
                      </a:lnTo>
                      <a:lnTo>
                        <a:pt x="1289" y="441"/>
                      </a:lnTo>
                      <a:lnTo>
                        <a:pt x="1302" y="447"/>
                      </a:lnTo>
                      <a:lnTo>
                        <a:pt x="1316" y="453"/>
                      </a:lnTo>
                      <a:lnTo>
                        <a:pt x="1330" y="457"/>
                      </a:lnTo>
                      <a:lnTo>
                        <a:pt x="1345" y="461"/>
                      </a:lnTo>
                      <a:lnTo>
                        <a:pt x="1360" y="463"/>
                      </a:lnTo>
                      <a:lnTo>
                        <a:pt x="1374" y="466"/>
                      </a:lnTo>
                      <a:lnTo>
                        <a:pt x="1389" y="468"/>
                      </a:lnTo>
                      <a:lnTo>
                        <a:pt x="1407" y="469"/>
                      </a:lnTo>
                      <a:lnTo>
                        <a:pt x="1422" y="469"/>
                      </a:lnTo>
                      <a:lnTo>
                        <a:pt x="1428" y="467"/>
                      </a:lnTo>
                      <a:lnTo>
                        <a:pt x="1434" y="464"/>
                      </a:lnTo>
                      <a:lnTo>
                        <a:pt x="1441" y="462"/>
                      </a:lnTo>
                      <a:lnTo>
                        <a:pt x="1448" y="461"/>
                      </a:lnTo>
                      <a:lnTo>
                        <a:pt x="1454" y="461"/>
                      </a:lnTo>
                      <a:lnTo>
                        <a:pt x="1460" y="462"/>
                      </a:lnTo>
                      <a:lnTo>
                        <a:pt x="1465" y="464"/>
                      </a:lnTo>
                      <a:lnTo>
                        <a:pt x="1470" y="469"/>
                      </a:lnTo>
                      <a:lnTo>
                        <a:pt x="1474" y="474"/>
                      </a:lnTo>
                      <a:lnTo>
                        <a:pt x="1472" y="479"/>
                      </a:lnTo>
                      <a:lnTo>
                        <a:pt x="1467" y="486"/>
                      </a:lnTo>
                      <a:lnTo>
                        <a:pt x="1462" y="491"/>
                      </a:lnTo>
                      <a:lnTo>
                        <a:pt x="1444" y="495"/>
                      </a:lnTo>
                      <a:lnTo>
                        <a:pt x="1425" y="498"/>
                      </a:lnTo>
                      <a:lnTo>
                        <a:pt x="1407" y="498"/>
                      </a:lnTo>
                      <a:lnTo>
                        <a:pt x="1388" y="497"/>
                      </a:lnTo>
                      <a:lnTo>
                        <a:pt x="1370" y="495"/>
                      </a:lnTo>
                      <a:lnTo>
                        <a:pt x="1352" y="493"/>
                      </a:lnTo>
                      <a:lnTo>
                        <a:pt x="1334" y="489"/>
                      </a:lnTo>
                      <a:lnTo>
                        <a:pt x="1315" y="487"/>
                      </a:lnTo>
                      <a:lnTo>
                        <a:pt x="1310" y="485"/>
                      </a:lnTo>
                      <a:lnTo>
                        <a:pt x="1303" y="481"/>
                      </a:lnTo>
                      <a:lnTo>
                        <a:pt x="1299" y="479"/>
                      </a:lnTo>
                      <a:lnTo>
                        <a:pt x="1293" y="476"/>
                      </a:lnTo>
                      <a:lnTo>
                        <a:pt x="1288" y="474"/>
                      </a:lnTo>
                      <a:lnTo>
                        <a:pt x="1282" y="472"/>
                      </a:lnTo>
                      <a:lnTo>
                        <a:pt x="1278" y="469"/>
                      </a:lnTo>
                      <a:lnTo>
                        <a:pt x="1272" y="469"/>
                      </a:lnTo>
                      <a:lnTo>
                        <a:pt x="1258" y="478"/>
                      </a:lnTo>
                      <a:lnTo>
                        <a:pt x="1243" y="487"/>
                      </a:lnTo>
                      <a:lnTo>
                        <a:pt x="1229" y="494"/>
                      </a:lnTo>
                      <a:lnTo>
                        <a:pt x="1214" y="502"/>
                      </a:lnTo>
                      <a:lnTo>
                        <a:pt x="1199" y="510"/>
                      </a:lnTo>
                      <a:lnTo>
                        <a:pt x="1180" y="516"/>
                      </a:lnTo>
                      <a:lnTo>
                        <a:pt x="1164" y="523"/>
                      </a:lnTo>
                      <a:lnTo>
                        <a:pt x="1146" y="527"/>
                      </a:lnTo>
                      <a:lnTo>
                        <a:pt x="1141" y="546"/>
                      </a:lnTo>
                      <a:lnTo>
                        <a:pt x="1142" y="565"/>
                      </a:lnTo>
                      <a:lnTo>
                        <a:pt x="1149" y="585"/>
                      </a:lnTo>
                      <a:lnTo>
                        <a:pt x="1163" y="596"/>
                      </a:lnTo>
                      <a:lnTo>
                        <a:pt x="1180" y="605"/>
                      </a:lnTo>
                      <a:lnTo>
                        <a:pt x="1200" y="611"/>
                      </a:lnTo>
                      <a:lnTo>
                        <a:pt x="1220" y="612"/>
                      </a:lnTo>
                      <a:lnTo>
                        <a:pt x="1240" y="614"/>
                      </a:lnTo>
                      <a:lnTo>
                        <a:pt x="1259" y="612"/>
                      </a:lnTo>
                      <a:lnTo>
                        <a:pt x="1278" y="609"/>
                      </a:lnTo>
                      <a:lnTo>
                        <a:pt x="1295" y="605"/>
                      </a:lnTo>
                      <a:lnTo>
                        <a:pt x="1313" y="602"/>
                      </a:lnTo>
                      <a:lnTo>
                        <a:pt x="1320" y="596"/>
                      </a:lnTo>
                      <a:lnTo>
                        <a:pt x="1328" y="593"/>
                      </a:lnTo>
                      <a:lnTo>
                        <a:pt x="1335" y="593"/>
                      </a:lnTo>
                      <a:lnTo>
                        <a:pt x="1341" y="589"/>
                      </a:lnTo>
                      <a:lnTo>
                        <a:pt x="1342" y="548"/>
                      </a:lnTo>
                      <a:lnTo>
                        <a:pt x="1354" y="561"/>
                      </a:lnTo>
                      <a:lnTo>
                        <a:pt x="1368" y="571"/>
                      </a:lnTo>
                      <a:lnTo>
                        <a:pt x="1381" y="585"/>
                      </a:lnTo>
                      <a:lnTo>
                        <a:pt x="1396" y="595"/>
                      </a:lnTo>
                      <a:lnTo>
                        <a:pt x="1411" y="606"/>
                      </a:lnTo>
                      <a:lnTo>
                        <a:pt x="1430" y="615"/>
                      </a:lnTo>
                      <a:lnTo>
                        <a:pt x="1450" y="623"/>
                      </a:lnTo>
                      <a:lnTo>
                        <a:pt x="1470" y="627"/>
                      </a:lnTo>
                      <a:lnTo>
                        <a:pt x="1481" y="627"/>
                      </a:lnTo>
                      <a:lnTo>
                        <a:pt x="1490" y="627"/>
                      </a:lnTo>
                      <a:lnTo>
                        <a:pt x="1499" y="627"/>
                      </a:lnTo>
                      <a:lnTo>
                        <a:pt x="1510" y="627"/>
                      </a:lnTo>
                      <a:lnTo>
                        <a:pt x="1519" y="627"/>
                      </a:lnTo>
                      <a:lnTo>
                        <a:pt x="1528" y="627"/>
                      </a:lnTo>
                      <a:lnTo>
                        <a:pt x="1538" y="630"/>
                      </a:lnTo>
                      <a:lnTo>
                        <a:pt x="1547" y="633"/>
                      </a:lnTo>
                      <a:lnTo>
                        <a:pt x="1548" y="634"/>
                      </a:lnTo>
                      <a:lnTo>
                        <a:pt x="1549" y="637"/>
                      </a:lnTo>
                      <a:lnTo>
                        <a:pt x="1551" y="638"/>
                      </a:lnTo>
                      <a:lnTo>
                        <a:pt x="1549" y="645"/>
                      </a:lnTo>
                      <a:lnTo>
                        <a:pt x="1546" y="651"/>
                      </a:lnTo>
                      <a:lnTo>
                        <a:pt x="1541" y="656"/>
                      </a:lnTo>
                      <a:lnTo>
                        <a:pt x="1535" y="657"/>
                      </a:lnTo>
                      <a:lnTo>
                        <a:pt x="1522" y="661"/>
                      </a:lnTo>
                      <a:lnTo>
                        <a:pt x="1509" y="662"/>
                      </a:lnTo>
                      <a:lnTo>
                        <a:pt x="1496" y="661"/>
                      </a:lnTo>
                      <a:lnTo>
                        <a:pt x="1483" y="659"/>
                      </a:lnTo>
                      <a:lnTo>
                        <a:pt x="1472" y="657"/>
                      </a:lnTo>
                      <a:lnTo>
                        <a:pt x="1459" y="653"/>
                      </a:lnTo>
                      <a:lnTo>
                        <a:pt x="1446" y="650"/>
                      </a:lnTo>
                      <a:lnTo>
                        <a:pt x="1436" y="646"/>
                      </a:lnTo>
                      <a:lnTo>
                        <a:pt x="1423" y="642"/>
                      </a:lnTo>
                      <a:lnTo>
                        <a:pt x="1411" y="638"/>
                      </a:lnTo>
                      <a:lnTo>
                        <a:pt x="1400" y="633"/>
                      </a:lnTo>
                      <a:lnTo>
                        <a:pt x="1388" y="629"/>
                      </a:lnTo>
                      <a:lnTo>
                        <a:pt x="1376" y="627"/>
                      </a:lnTo>
                      <a:lnTo>
                        <a:pt x="1365" y="625"/>
                      </a:lnTo>
                      <a:lnTo>
                        <a:pt x="1353" y="624"/>
                      </a:lnTo>
                      <a:lnTo>
                        <a:pt x="1342" y="624"/>
                      </a:lnTo>
                      <a:lnTo>
                        <a:pt x="1331" y="627"/>
                      </a:lnTo>
                      <a:lnTo>
                        <a:pt x="1320" y="631"/>
                      </a:lnTo>
                      <a:lnTo>
                        <a:pt x="1310" y="633"/>
                      </a:lnTo>
                      <a:lnTo>
                        <a:pt x="1300" y="636"/>
                      </a:lnTo>
                      <a:lnTo>
                        <a:pt x="1289" y="638"/>
                      </a:lnTo>
                      <a:lnTo>
                        <a:pt x="1279" y="640"/>
                      </a:lnTo>
                      <a:lnTo>
                        <a:pt x="1270" y="645"/>
                      </a:lnTo>
                      <a:lnTo>
                        <a:pt x="1260" y="651"/>
                      </a:lnTo>
                      <a:lnTo>
                        <a:pt x="1259" y="655"/>
                      </a:lnTo>
                      <a:lnTo>
                        <a:pt x="1258" y="656"/>
                      </a:lnTo>
                      <a:lnTo>
                        <a:pt x="1257" y="657"/>
                      </a:lnTo>
                      <a:lnTo>
                        <a:pt x="1259" y="671"/>
                      </a:lnTo>
                      <a:lnTo>
                        <a:pt x="1264" y="682"/>
                      </a:lnTo>
                      <a:lnTo>
                        <a:pt x="1271" y="693"/>
                      </a:lnTo>
                      <a:lnTo>
                        <a:pt x="1280" y="701"/>
                      </a:lnTo>
                      <a:lnTo>
                        <a:pt x="1287" y="705"/>
                      </a:lnTo>
                      <a:lnTo>
                        <a:pt x="1293" y="707"/>
                      </a:lnTo>
                      <a:lnTo>
                        <a:pt x="1299" y="711"/>
                      </a:lnTo>
                      <a:lnTo>
                        <a:pt x="1303" y="713"/>
                      </a:lnTo>
                      <a:lnTo>
                        <a:pt x="1303" y="715"/>
                      </a:lnTo>
                      <a:lnTo>
                        <a:pt x="1305" y="718"/>
                      </a:lnTo>
                      <a:lnTo>
                        <a:pt x="1307" y="719"/>
                      </a:lnTo>
                      <a:lnTo>
                        <a:pt x="1309" y="721"/>
                      </a:lnTo>
                      <a:lnTo>
                        <a:pt x="1307" y="728"/>
                      </a:lnTo>
                      <a:lnTo>
                        <a:pt x="1303" y="733"/>
                      </a:lnTo>
                      <a:lnTo>
                        <a:pt x="1298" y="735"/>
                      </a:lnTo>
                      <a:lnTo>
                        <a:pt x="1292" y="739"/>
                      </a:lnTo>
                      <a:lnTo>
                        <a:pt x="1282" y="738"/>
                      </a:lnTo>
                      <a:lnTo>
                        <a:pt x="1274" y="735"/>
                      </a:lnTo>
                      <a:lnTo>
                        <a:pt x="1265" y="733"/>
                      </a:lnTo>
                      <a:lnTo>
                        <a:pt x="1259" y="730"/>
                      </a:lnTo>
                      <a:lnTo>
                        <a:pt x="1252" y="724"/>
                      </a:lnTo>
                      <a:lnTo>
                        <a:pt x="1248" y="719"/>
                      </a:lnTo>
                      <a:lnTo>
                        <a:pt x="1242" y="712"/>
                      </a:lnTo>
                      <a:lnTo>
                        <a:pt x="1238" y="706"/>
                      </a:lnTo>
                      <a:lnTo>
                        <a:pt x="1223" y="646"/>
                      </a:lnTo>
                      <a:lnTo>
                        <a:pt x="1220" y="645"/>
                      </a:lnTo>
                      <a:lnTo>
                        <a:pt x="1215" y="644"/>
                      </a:lnTo>
                      <a:lnTo>
                        <a:pt x="1209" y="643"/>
                      </a:lnTo>
                      <a:lnTo>
                        <a:pt x="1205" y="643"/>
                      </a:lnTo>
                      <a:lnTo>
                        <a:pt x="1199" y="644"/>
                      </a:lnTo>
                      <a:lnTo>
                        <a:pt x="1194" y="644"/>
                      </a:lnTo>
                      <a:lnTo>
                        <a:pt x="1188" y="644"/>
                      </a:lnTo>
                      <a:lnTo>
                        <a:pt x="1184" y="644"/>
                      </a:lnTo>
                      <a:lnTo>
                        <a:pt x="1175" y="653"/>
                      </a:lnTo>
                      <a:lnTo>
                        <a:pt x="1164" y="664"/>
                      </a:lnTo>
                      <a:lnTo>
                        <a:pt x="1154" y="674"/>
                      </a:lnTo>
                      <a:lnTo>
                        <a:pt x="1142" y="682"/>
                      </a:lnTo>
                      <a:lnTo>
                        <a:pt x="1130" y="693"/>
                      </a:lnTo>
                      <a:lnTo>
                        <a:pt x="1118" y="701"/>
                      </a:lnTo>
                      <a:lnTo>
                        <a:pt x="1104" y="708"/>
                      </a:lnTo>
                      <a:lnTo>
                        <a:pt x="1091" y="713"/>
                      </a:lnTo>
                      <a:lnTo>
                        <a:pt x="1083" y="720"/>
                      </a:lnTo>
                      <a:lnTo>
                        <a:pt x="1074" y="726"/>
                      </a:lnTo>
                      <a:lnTo>
                        <a:pt x="1063" y="730"/>
                      </a:lnTo>
                      <a:lnTo>
                        <a:pt x="1053" y="734"/>
                      </a:lnTo>
                      <a:lnTo>
                        <a:pt x="1042" y="738"/>
                      </a:lnTo>
                      <a:lnTo>
                        <a:pt x="1033" y="744"/>
                      </a:lnTo>
                      <a:lnTo>
                        <a:pt x="1021" y="749"/>
                      </a:lnTo>
                      <a:lnTo>
                        <a:pt x="1011" y="755"/>
                      </a:lnTo>
                      <a:lnTo>
                        <a:pt x="997" y="760"/>
                      </a:lnTo>
                      <a:lnTo>
                        <a:pt x="983" y="765"/>
                      </a:lnTo>
                      <a:lnTo>
                        <a:pt x="970" y="771"/>
                      </a:lnTo>
                      <a:lnTo>
                        <a:pt x="958" y="776"/>
                      </a:lnTo>
                      <a:lnTo>
                        <a:pt x="945" y="783"/>
                      </a:lnTo>
                      <a:lnTo>
                        <a:pt x="931" y="788"/>
                      </a:lnTo>
                      <a:lnTo>
                        <a:pt x="918" y="793"/>
                      </a:lnTo>
                      <a:lnTo>
                        <a:pt x="904" y="797"/>
                      </a:lnTo>
                      <a:lnTo>
                        <a:pt x="904" y="808"/>
                      </a:lnTo>
                      <a:lnTo>
                        <a:pt x="907" y="819"/>
                      </a:lnTo>
                      <a:lnTo>
                        <a:pt x="912" y="827"/>
                      </a:lnTo>
                      <a:lnTo>
                        <a:pt x="920" y="835"/>
                      </a:lnTo>
                      <a:lnTo>
                        <a:pt x="987" y="863"/>
                      </a:lnTo>
                      <a:lnTo>
                        <a:pt x="989" y="862"/>
                      </a:lnTo>
                      <a:lnTo>
                        <a:pt x="991" y="859"/>
                      </a:lnTo>
                      <a:lnTo>
                        <a:pt x="992" y="858"/>
                      </a:lnTo>
                      <a:lnTo>
                        <a:pt x="995" y="857"/>
                      </a:lnTo>
                      <a:lnTo>
                        <a:pt x="1010" y="853"/>
                      </a:lnTo>
                      <a:lnTo>
                        <a:pt x="1017" y="857"/>
                      </a:lnTo>
                      <a:lnTo>
                        <a:pt x="1021" y="862"/>
                      </a:lnTo>
                      <a:lnTo>
                        <a:pt x="1026" y="867"/>
                      </a:lnTo>
                      <a:lnTo>
                        <a:pt x="1030" y="875"/>
                      </a:lnTo>
                      <a:lnTo>
                        <a:pt x="1030" y="877"/>
                      </a:lnTo>
                      <a:lnTo>
                        <a:pt x="1028" y="881"/>
                      </a:lnTo>
                      <a:lnTo>
                        <a:pt x="1027" y="882"/>
                      </a:lnTo>
                      <a:lnTo>
                        <a:pt x="1026" y="885"/>
                      </a:lnTo>
                      <a:lnTo>
                        <a:pt x="1023" y="889"/>
                      </a:lnTo>
                      <a:lnTo>
                        <a:pt x="1018" y="890"/>
                      </a:lnTo>
                      <a:lnTo>
                        <a:pt x="1013" y="891"/>
                      </a:lnTo>
                      <a:lnTo>
                        <a:pt x="1007" y="892"/>
                      </a:lnTo>
                      <a:lnTo>
                        <a:pt x="1003" y="892"/>
                      </a:lnTo>
                      <a:lnTo>
                        <a:pt x="998" y="892"/>
                      </a:lnTo>
                      <a:lnTo>
                        <a:pt x="991" y="892"/>
                      </a:lnTo>
                      <a:lnTo>
                        <a:pt x="987" y="892"/>
                      </a:lnTo>
                      <a:lnTo>
                        <a:pt x="983" y="896"/>
                      </a:lnTo>
                      <a:lnTo>
                        <a:pt x="983" y="901"/>
                      </a:lnTo>
                      <a:lnTo>
                        <a:pt x="983" y="906"/>
                      </a:lnTo>
                      <a:lnTo>
                        <a:pt x="978" y="909"/>
                      </a:lnTo>
                      <a:lnTo>
                        <a:pt x="973" y="914"/>
                      </a:lnTo>
                      <a:lnTo>
                        <a:pt x="969" y="917"/>
                      </a:lnTo>
                      <a:lnTo>
                        <a:pt x="965" y="923"/>
                      </a:lnTo>
                      <a:lnTo>
                        <a:pt x="960" y="928"/>
                      </a:lnTo>
                      <a:lnTo>
                        <a:pt x="954" y="934"/>
                      </a:lnTo>
                      <a:lnTo>
                        <a:pt x="951" y="939"/>
                      </a:lnTo>
                      <a:lnTo>
                        <a:pt x="946" y="944"/>
                      </a:lnTo>
                      <a:lnTo>
                        <a:pt x="941" y="949"/>
                      </a:lnTo>
                      <a:lnTo>
                        <a:pt x="936" y="953"/>
                      </a:lnTo>
                      <a:lnTo>
                        <a:pt x="932" y="957"/>
                      </a:lnTo>
                      <a:lnTo>
                        <a:pt x="930" y="959"/>
                      </a:lnTo>
                      <a:lnTo>
                        <a:pt x="925" y="963"/>
                      </a:lnTo>
                      <a:lnTo>
                        <a:pt x="920" y="966"/>
                      </a:lnTo>
                      <a:lnTo>
                        <a:pt x="916" y="970"/>
                      </a:lnTo>
                      <a:lnTo>
                        <a:pt x="911" y="970"/>
                      </a:lnTo>
                      <a:lnTo>
                        <a:pt x="907" y="971"/>
                      </a:lnTo>
                      <a:lnTo>
                        <a:pt x="888" y="992"/>
                      </a:lnTo>
                      <a:lnTo>
                        <a:pt x="1584" y="143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4" name="Freeform 1378"/>
                <p:cNvSpPr>
                  <a:spLocks/>
                </p:cNvSpPr>
                <p:nvPr/>
              </p:nvSpPr>
              <p:spPr bwMode="auto">
                <a:xfrm>
                  <a:off x="3771" y="2335"/>
                  <a:ext cx="71" cy="55"/>
                </a:xfrm>
                <a:custGeom>
                  <a:avLst/>
                  <a:gdLst/>
                  <a:ahLst/>
                  <a:cxnLst>
                    <a:cxn ang="0">
                      <a:pos x="166" y="218"/>
                    </a:cxn>
                    <a:cxn ang="0">
                      <a:pos x="178" y="218"/>
                    </a:cxn>
                    <a:cxn ang="0">
                      <a:pos x="191" y="218"/>
                    </a:cxn>
                    <a:cxn ang="0">
                      <a:pos x="203" y="218"/>
                    </a:cxn>
                    <a:cxn ang="0">
                      <a:pos x="217" y="218"/>
                    </a:cxn>
                    <a:cxn ang="0">
                      <a:pos x="229" y="218"/>
                    </a:cxn>
                    <a:cxn ang="0">
                      <a:pos x="242" y="217"/>
                    </a:cxn>
                    <a:cxn ang="0">
                      <a:pos x="254" y="213"/>
                    </a:cxn>
                    <a:cxn ang="0">
                      <a:pos x="265" y="207"/>
                    </a:cxn>
                    <a:cxn ang="0">
                      <a:pos x="283" y="188"/>
                    </a:cxn>
                    <a:cxn ang="0">
                      <a:pos x="283" y="184"/>
                    </a:cxn>
                    <a:cxn ang="0">
                      <a:pos x="283" y="182"/>
                    </a:cxn>
                    <a:cxn ang="0">
                      <a:pos x="282" y="180"/>
                    </a:cxn>
                    <a:cxn ang="0">
                      <a:pos x="279" y="180"/>
                    </a:cxn>
                    <a:cxn ang="0">
                      <a:pos x="173" y="125"/>
                    </a:cxn>
                    <a:cxn ang="0">
                      <a:pos x="104" y="54"/>
                    </a:cxn>
                    <a:cxn ang="0">
                      <a:pos x="66" y="0"/>
                    </a:cxn>
                    <a:cxn ang="0">
                      <a:pos x="64" y="4"/>
                    </a:cxn>
                    <a:cxn ang="0">
                      <a:pos x="62" y="11"/>
                    </a:cxn>
                    <a:cxn ang="0">
                      <a:pos x="61" y="17"/>
                    </a:cxn>
                    <a:cxn ang="0">
                      <a:pos x="60" y="23"/>
                    </a:cxn>
                    <a:cxn ang="0">
                      <a:pos x="28" y="64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18" y="113"/>
                    </a:cxn>
                    <a:cxn ang="0">
                      <a:pos x="31" y="126"/>
                    </a:cxn>
                    <a:cxn ang="0">
                      <a:pos x="43" y="136"/>
                    </a:cxn>
                    <a:cxn ang="0">
                      <a:pos x="57" y="148"/>
                    </a:cxn>
                    <a:cxn ang="0">
                      <a:pos x="70" y="157"/>
                    </a:cxn>
                    <a:cxn ang="0">
                      <a:pos x="84" y="168"/>
                    </a:cxn>
                    <a:cxn ang="0">
                      <a:pos x="98" y="180"/>
                    </a:cxn>
                    <a:cxn ang="0">
                      <a:pos x="106" y="186"/>
                    </a:cxn>
                    <a:cxn ang="0">
                      <a:pos x="115" y="192"/>
                    </a:cxn>
                    <a:cxn ang="0">
                      <a:pos x="123" y="199"/>
                    </a:cxn>
                    <a:cxn ang="0">
                      <a:pos x="131" y="203"/>
                    </a:cxn>
                    <a:cxn ang="0">
                      <a:pos x="139" y="207"/>
                    </a:cxn>
                    <a:cxn ang="0">
                      <a:pos x="147" y="212"/>
                    </a:cxn>
                    <a:cxn ang="0">
                      <a:pos x="156" y="214"/>
                    </a:cxn>
                    <a:cxn ang="0">
                      <a:pos x="166" y="218"/>
                    </a:cxn>
                  </a:cxnLst>
                  <a:rect l="0" t="0" r="r" b="b"/>
                  <a:pathLst>
                    <a:path w="283" h="218">
                      <a:moveTo>
                        <a:pt x="166" y="218"/>
                      </a:moveTo>
                      <a:lnTo>
                        <a:pt x="178" y="218"/>
                      </a:lnTo>
                      <a:lnTo>
                        <a:pt x="191" y="218"/>
                      </a:lnTo>
                      <a:lnTo>
                        <a:pt x="203" y="218"/>
                      </a:lnTo>
                      <a:lnTo>
                        <a:pt x="217" y="218"/>
                      </a:lnTo>
                      <a:lnTo>
                        <a:pt x="229" y="218"/>
                      </a:lnTo>
                      <a:lnTo>
                        <a:pt x="242" y="217"/>
                      </a:lnTo>
                      <a:lnTo>
                        <a:pt x="254" y="213"/>
                      </a:lnTo>
                      <a:lnTo>
                        <a:pt x="265" y="207"/>
                      </a:lnTo>
                      <a:lnTo>
                        <a:pt x="283" y="188"/>
                      </a:lnTo>
                      <a:lnTo>
                        <a:pt x="283" y="184"/>
                      </a:lnTo>
                      <a:lnTo>
                        <a:pt x="283" y="182"/>
                      </a:lnTo>
                      <a:lnTo>
                        <a:pt x="282" y="180"/>
                      </a:lnTo>
                      <a:lnTo>
                        <a:pt x="279" y="180"/>
                      </a:lnTo>
                      <a:lnTo>
                        <a:pt x="173" y="125"/>
                      </a:lnTo>
                      <a:lnTo>
                        <a:pt x="104" y="54"/>
                      </a:lnTo>
                      <a:lnTo>
                        <a:pt x="66" y="0"/>
                      </a:lnTo>
                      <a:lnTo>
                        <a:pt x="64" y="4"/>
                      </a:lnTo>
                      <a:lnTo>
                        <a:pt x="62" y="11"/>
                      </a:lnTo>
                      <a:lnTo>
                        <a:pt x="61" y="17"/>
                      </a:lnTo>
                      <a:lnTo>
                        <a:pt x="60" y="23"/>
                      </a:lnTo>
                      <a:lnTo>
                        <a:pt x="28" y="64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18" y="113"/>
                      </a:lnTo>
                      <a:lnTo>
                        <a:pt x="31" y="126"/>
                      </a:lnTo>
                      <a:lnTo>
                        <a:pt x="43" y="136"/>
                      </a:lnTo>
                      <a:lnTo>
                        <a:pt x="57" y="148"/>
                      </a:lnTo>
                      <a:lnTo>
                        <a:pt x="70" y="157"/>
                      </a:lnTo>
                      <a:lnTo>
                        <a:pt x="84" y="168"/>
                      </a:lnTo>
                      <a:lnTo>
                        <a:pt x="98" y="180"/>
                      </a:lnTo>
                      <a:lnTo>
                        <a:pt x="106" y="186"/>
                      </a:lnTo>
                      <a:lnTo>
                        <a:pt x="115" y="192"/>
                      </a:lnTo>
                      <a:lnTo>
                        <a:pt x="123" y="199"/>
                      </a:lnTo>
                      <a:lnTo>
                        <a:pt x="131" y="203"/>
                      </a:lnTo>
                      <a:lnTo>
                        <a:pt x="139" y="207"/>
                      </a:lnTo>
                      <a:lnTo>
                        <a:pt x="147" y="212"/>
                      </a:lnTo>
                      <a:lnTo>
                        <a:pt x="156" y="214"/>
                      </a:lnTo>
                      <a:lnTo>
                        <a:pt x="166" y="21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5" name="Freeform 1379"/>
                <p:cNvSpPr>
                  <a:spLocks/>
                </p:cNvSpPr>
                <p:nvPr/>
              </p:nvSpPr>
              <p:spPr bwMode="auto">
                <a:xfrm>
                  <a:off x="3797" y="2324"/>
                  <a:ext cx="83" cy="57"/>
                </a:xfrm>
                <a:custGeom>
                  <a:avLst/>
                  <a:gdLst/>
                  <a:ahLst/>
                  <a:cxnLst>
                    <a:cxn ang="0">
                      <a:pos x="329" y="214"/>
                    </a:cxn>
                    <a:cxn ang="0">
                      <a:pos x="334" y="192"/>
                    </a:cxn>
                    <a:cxn ang="0">
                      <a:pos x="327" y="165"/>
                    </a:cxn>
                    <a:cxn ang="0">
                      <a:pos x="320" y="160"/>
                    </a:cxn>
                    <a:cxn ang="0">
                      <a:pos x="312" y="156"/>
                    </a:cxn>
                    <a:cxn ang="0">
                      <a:pos x="303" y="151"/>
                    </a:cxn>
                    <a:cxn ang="0">
                      <a:pos x="295" y="146"/>
                    </a:cxn>
                    <a:cxn ang="0">
                      <a:pos x="268" y="132"/>
                    </a:cxn>
                    <a:cxn ang="0">
                      <a:pos x="243" y="117"/>
                    </a:cxn>
                    <a:cxn ang="0">
                      <a:pos x="217" y="101"/>
                    </a:cxn>
                    <a:cxn ang="0">
                      <a:pos x="194" y="85"/>
                    </a:cxn>
                    <a:cxn ang="0">
                      <a:pos x="170" y="67"/>
                    </a:cxn>
                    <a:cxn ang="0">
                      <a:pos x="148" y="48"/>
                    </a:cxn>
                    <a:cxn ang="0">
                      <a:pos x="128" y="28"/>
                    </a:cxn>
                    <a:cxn ang="0">
                      <a:pos x="108" y="5"/>
                    </a:cxn>
                    <a:cxn ang="0">
                      <a:pos x="107" y="4"/>
                    </a:cxn>
                    <a:cxn ang="0">
                      <a:pos x="102" y="0"/>
                    </a:cxn>
                    <a:cxn ang="0">
                      <a:pos x="2" y="51"/>
                    </a:cxn>
                    <a:cxn ang="0">
                      <a:pos x="12" y="67"/>
                    </a:cxn>
                    <a:cxn ang="0">
                      <a:pos x="23" y="83"/>
                    </a:cxn>
                    <a:cxn ang="0">
                      <a:pos x="38" y="101"/>
                    </a:cxn>
                    <a:cxn ang="0">
                      <a:pos x="55" y="118"/>
                    </a:cxn>
                    <a:cxn ang="0">
                      <a:pos x="72" y="133"/>
                    </a:cxn>
                    <a:cxn ang="0">
                      <a:pos x="85" y="137"/>
                    </a:cxn>
                    <a:cxn ang="0">
                      <a:pos x="91" y="136"/>
                    </a:cxn>
                    <a:cxn ang="0">
                      <a:pos x="96" y="143"/>
                    </a:cxn>
                    <a:cxn ang="0">
                      <a:pos x="105" y="151"/>
                    </a:cxn>
                    <a:cxn ang="0">
                      <a:pos x="115" y="160"/>
                    </a:cxn>
                    <a:cxn ang="0">
                      <a:pos x="127" y="165"/>
                    </a:cxn>
                    <a:cxn ang="0">
                      <a:pos x="148" y="174"/>
                    </a:cxn>
                    <a:cxn ang="0">
                      <a:pos x="154" y="180"/>
                    </a:cxn>
                    <a:cxn ang="0">
                      <a:pos x="163" y="183"/>
                    </a:cxn>
                    <a:cxn ang="0">
                      <a:pos x="172" y="189"/>
                    </a:cxn>
                    <a:cxn ang="0">
                      <a:pos x="180" y="194"/>
                    </a:cxn>
                    <a:cxn ang="0">
                      <a:pos x="201" y="200"/>
                    </a:cxn>
                    <a:cxn ang="0">
                      <a:pos x="219" y="208"/>
                    </a:cxn>
                    <a:cxn ang="0">
                      <a:pos x="236" y="214"/>
                    </a:cxn>
                    <a:cxn ang="0">
                      <a:pos x="253" y="218"/>
                    </a:cxn>
                    <a:cxn ang="0">
                      <a:pos x="264" y="221"/>
                    </a:cxn>
                    <a:cxn ang="0">
                      <a:pos x="274" y="223"/>
                    </a:cxn>
                    <a:cxn ang="0">
                      <a:pos x="282" y="224"/>
                    </a:cxn>
                    <a:cxn ang="0">
                      <a:pos x="291" y="227"/>
                    </a:cxn>
                  </a:cxnLst>
                  <a:rect l="0" t="0" r="r" b="b"/>
                  <a:pathLst>
                    <a:path w="335" h="227">
                      <a:moveTo>
                        <a:pt x="291" y="227"/>
                      </a:moveTo>
                      <a:lnTo>
                        <a:pt x="329" y="214"/>
                      </a:lnTo>
                      <a:lnTo>
                        <a:pt x="335" y="205"/>
                      </a:lnTo>
                      <a:lnTo>
                        <a:pt x="334" y="192"/>
                      </a:lnTo>
                      <a:lnTo>
                        <a:pt x="332" y="179"/>
                      </a:lnTo>
                      <a:lnTo>
                        <a:pt x="327" y="165"/>
                      </a:lnTo>
                      <a:lnTo>
                        <a:pt x="325" y="162"/>
                      </a:lnTo>
                      <a:lnTo>
                        <a:pt x="320" y="160"/>
                      </a:lnTo>
                      <a:lnTo>
                        <a:pt x="317" y="158"/>
                      </a:lnTo>
                      <a:lnTo>
                        <a:pt x="312" y="156"/>
                      </a:lnTo>
                      <a:lnTo>
                        <a:pt x="308" y="154"/>
                      </a:lnTo>
                      <a:lnTo>
                        <a:pt x="303" y="151"/>
                      </a:lnTo>
                      <a:lnTo>
                        <a:pt x="298" y="150"/>
                      </a:lnTo>
                      <a:lnTo>
                        <a:pt x="295" y="146"/>
                      </a:lnTo>
                      <a:lnTo>
                        <a:pt x="281" y="139"/>
                      </a:lnTo>
                      <a:lnTo>
                        <a:pt x="268" y="132"/>
                      </a:lnTo>
                      <a:lnTo>
                        <a:pt x="255" y="125"/>
                      </a:lnTo>
                      <a:lnTo>
                        <a:pt x="243" y="117"/>
                      </a:lnTo>
                      <a:lnTo>
                        <a:pt x="229" y="108"/>
                      </a:lnTo>
                      <a:lnTo>
                        <a:pt x="217" y="101"/>
                      </a:lnTo>
                      <a:lnTo>
                        <a:pt x="204" y="93"/>
                      </a:lnTo>
                      <a:lnTo>
                        <a:pt x="194" y="85"/>
                      </a:lnTo>
                      <a:lnTo>
                        <a:pt x="181" y="76"/>
                      </a:lnTo>
                      <a:lnTo>
                        <a:pt x="170" y="67"/>
                      </a:lnTo>
                      <a:lnTo>
                        <a:pt x="159" y="57"/>
                      </a:lnTo>
                      <a:lnTo>
                        <a:pt x="148" y="48"/>
                      </a:lnTo>
                      <a:lnTo>
                        <a:pt x="137" y="38"/>
                      </a:lnTo>
                      <a:lnTo>
                        <a:pt x="128" y="28"/>
                      </a:lnTo>
                      <a:lnTo>
                        <a:pt x="117" y="17"/>
                      </a:lnTo>
                      <a:lnTo>
                        <a:pt x="108" y="5"/>
                      </a:lnTo>
                      <a:lnTo>
                        <a:pt x="108" y="4"/>
                      </a:lnTo>
                      <a:lnTo>
                        <a:pt x="107" y="4"/>
                      </a:lnTo>
                      <a:lnTo>
                        <a:pt x="105" y="1"/>
                      </a:lnTo>
                      <a:lnTo>
                        <a:pt x="102" y="0"/>
                      </a:lnTo>
                      <a:lnTo>
                        <a:pt x="0" y="44"/>
                      </a:lnTo>
                      <a:lnTo>
                        <a:pt x="2" y="51"/>
                      </a:lnTo>
                      <a:lnTo>
                        <a:pt x="6" y="60"/>
                      </a:lnTo>
                      <a:lnTo>
                        <a:pt x="12" y="67"/>
                      </a:lnTo>
                      <a:lnTo>
                        <a:pt x="16" y="75"/>
                      </a:lnTo>
                      <a:lnTo>
                        <a:pt x="23" y="83"/>
                      </a:lnTo>
                      <a:lnTo>
                        <a:pt x="30" y="93"/>
                      </a:lnTo>
                      <a:lnTo>
                        <a:pt x="38" y="101"/>
                      </a:lnTo>
                      <a:lnTo>
                        <a:pt x="47" y="110"/>
                      </a:lnTo>
                      <a:lnTo>
                        <a:pt x="55" y="118"/>
                      </a:lnTo>
                      <a:lnTo>
                        <a:pt x="63" y="126"/>
                      </a:lnTo>
                      <a:lnTo>
                        <a:pt x="72" y="133"/>
                      </a:lnTo>
                      <a:lnTo>
                        <a:pt x="81" y="138"/>
                      </a:lnTo>
                      <a:lnTo>
                        <a:pt x="85" y="137"/>
                      </a:lnTo>
                      <a:lnTo>
                        <a:pt x="87" y="136"/>
                      </a:lnTo>
                      <a:lnTo>
                        <a:pt x="91" y="136"/>
                      </a:lnTo>
                      <a:lnTo>
                        <a:pt x="94" y="136"/>
                      </a:lnTo>
                      <a:lnTo>
                        <a:pt x="96" y="143"/>
                      </a:lnTo>
                      <a:lnTo>
                        <a:pt x="100" y="148"/>
                      </a:lnTo>
                      <a:lnTo>
                        <a:pt x="105" y="151"/>
                      </a:lnTo>
                      <a:lnTo>
                        <a:pt x="109" y="155"/>
                      </a:lnTo>
                      <a:lnTo>
                        <a:pt x="115" y="160"/>
                      </a:lnTo>
                      <a:lnTo>
                        <a:pt x="120" y="162"/>
                      </a:lnTo>
                      <a:lnTo>
                        <a:pt x="127" y="165"/>
                      </a:lnTo>
                      <a:lnTo>
                        <a:pt x="132" y="170"/>
                      </a:lnTo>
                      <a:lnTo>
                        <a:pt x="148" y="174"/>
                      </a:lnTo>
                      <a:lnTo>
                        <a:pt x="151" y="177"/>
                      </a:lnTo>
                      <a:lnTo>
                        <a:pt x="154" y="180"/>
                      </a:lnTo>
                      <a:lnTo>
                        <a:pt x="159" y="182"/>
                      </a:lnTo>
                      <a:lnTo>
                        <a:pt x="163" y="183"/>
                      </a:lnTo>
                      <a:lnTo>
                        <a:pt x="168" y="187"/>
                      </a:lnTo>
                      <a:lnTo>
                        <a:pt x="172" y="189"/>
                      </a:lnTo>
                      <a:lnTo>
                        <a:pt x="175" y="190"/>
                      </a:lnTo>
                      <a:lnTo>
                        <a:pt x="180" y="194"/>
                      </a:lnTo>
                      <a:lnTo>
                        <a:pt x="192" y="198"/>
                      </a:lnTo>
                      <a:lnTo>
                        <a:pt x="201" y="200"/>
                      </a:lnTo>
                      <a:lnTo>
                        <a:pt x="210" y="205"/>
                      </a:lnTo>
                      <a:lnTo>
                        <a:pt x="219" y="208"/>
                      </a:lnTo>
                      <a:lnTo>
                        <a:pt x="228" y="212"/>
                      </a:lnTo>
                      <a:lnTo>
                        <a:pt x="236" y="214"/>
                      </a:lnTo>
                      <a:lnTo>
                        <a:pt x="244" y="217"/>
                      </a:lnTo>
                      <a:lnTo>
                        <a:pt x="253" y="218"/>
                      </a:lnTo>
                      <a:lnTo>
                        <a:pt x="258" y="220"/>
                      </a:lnTo>
                      <a:lnTo>
                        <a:pt x="264" y="221"/>
                      </a:lnTo>
                      <a:lnTo>
                        <a:pt x="268" y="223"/>
                      </a:lnTo>
                      <a:lnTo>
                        <a:pt x="274" y="223"/>
                      </a:lnTo>
                      <a:lnTo>
                        <a:pt x="279" y="224"/>
                      </a:lnTo>
                      <a:lnTo>
                        <a:pt x="282" y="224"/>
                      </a:lnTo>
                      <a:lnTo>
                        <a:pt x="288" y="225"/>
                      </a:lnTo>
                      <a:lnTo>
                        <a:pt x="291" y="22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6" name="Freeform 1380"/>
                <p:cNvSpPr>
                  <a:spLocks/>
                </p:cNvSpPr>
                <p:nvPr/>
              </p:nvSpPr>
              <p:spPr bwMode="auto">
                <a:xfrm>
                  <a:off x="4206" y="2181"/>
                  <a:ext cx="397" cy="195"/>
                </a:xfrm>
                <a:custGeom>
                  <a:avLst/>
                  <a:gdLst/>
                  <a:ahLst/>
                  <a:cxnLst>
                    <a:cxn ang="0">
                      <a:pos x="1588" y="763"/>
                    </a:cxn>
                    <a:cxn ang="0">
                      <a:pos x="1582" y="748"/>
                    </a:cxn>
                    <a:cxn ang="0">
                      <a:pos x="1562" y="729"/>
                    </a:cxn>
                    <a:cxn ang="0">
                      <a:pos x="1514" y="690"/>
                    </a:cxn>
                    <a:cxn ang="0">
                      <a:pos x="1444" y="631"/>
                    </a:cxn>
                    <a:cxn ang="0">
                      <a:pos x="1373" y="575"/>
                    </a:cxn>
                    <a:cxn ang="0">
                      <a:pos x="1300" y="522"/>
                    </a:cxn>
                    <a:cxn ang="0">
                      <a:pos x="1242" y="484"/>
                    </a:cxn>
                    <a:cxn ang="0">
                      <a:pos x="1205" y="461"/>
                    </a:cxn>
                    <a:cxn ang="0">
                      <a:pos x="832" y="239"/>
                    </a:cxn>
                    <a:cxn ang="0">
                      <a:pos x="826" y="232"/>
                    </a:cxn>
                    <a:cxn ang="0">
                      <a:pos x="818" y="232"/>
                    </a:cxn>
                    <a:cxn ang="0">
                      <a:pos x="771" y="200"/>
                    </a:cxn>
                    <a:cxn ang="0">
                      <a:pos x="732" y="178"/>
                    </a:cxn>
                    <a:cxn ang="0">
                      <a:pos x="688" y="152"/>
                    </a:cxn>
                    <a:cxn ang="0">
                      <a:pos x="641" y="130"/>
                    </a:cxn>
                    <a:cxn ang="0">
                      <a:pos x="598" y="109"/>
                    </a:cxn>
                    <a:cxn ang="0">
                      <a:pos x="554" y="88"/>
                    </a:cxn>
                    <a:cxn ang="0">
                      <a:pos x="511" y="69"/>
                    </a:cxn>
                    <a:cxn ang="0">
                      <a:pos x="478" y="56"/>
                    </a:cxn>
                    <a:cxn ang="0">
                      <a:pos x="452" y="43"/>
                    </a:cxn>
                    <a:cxn ang="0">
                      <a:pos x="403" y="20"/>
                    </a:cxn>
                    <a:cxn ang="0">
                      <a:pos x="339" y="23"/>
                    </a:cxn>
                    <a:cxn ang="0">
                      <a:pos x="261" y="23"/>
                    </a:cxn>
                    <a:cxn ang="0">
                      <a:pos x="180" y="20"/>
                    </a:cxn>
                    <a:cxn ang="0">
                      <a:pos x="99" y="12"/>
                    </a:cxn>
                    <a:cxn ang="0">
                      <a:pos x="20" y="4"/>
                    </a:cxn>
                    <a:cxn ang="0">
                      <a:pos x="8" y="14"/>
                    </a:cxn>
                    <a:cxn ang="0">
                      <a:pos x="28" y="25"/>
                    </a:cxn>
                    <a:cxn ang="0">
                      <a:pos x="170" y="116"/>
                    </a:cxn>
                    <a:cxn ang="0">
                      <a:pos x="368" y="251"/>
                    </a:cxn>
                    <a:cxn ang="0">
                      <a:pos x="484" y="303"/>
                    </a:cxn>
                    <a:cxn ang="0">
                      <a:pos x="561" y="319"/>
                    </a:cxn>
                    <a:cxn ang="0">
                      <a:pos x="634" y="335"/>
                    </a:cxn>
                    <a:cxn ang="0">
                      <a:pos x="702" y="361"/>
                    </a:cxn>
                    <a:cxn ang="0">
                      <a:pos x="751" y="397"/>
                    </a:cxn>
                    <a:cxn ang="0">
                      <a:pos x="771" y="413"/>
                    </a:cxn>
                    <a:cxn ang="0">
                      <a:pos x="788" y="424"/>
                    </a:cxn>
                    <a:cxn ang="0">
                      <a:pos x="808" y="439"/>
                    </a:cxn>
                    <a:cxn ang="0">
                      <a:pos x="824" y="449"/>
                    </a:cxn>
                    <a:cxn ang="0">
                      <a:pos x="866" y="483"/>
                    </a:cxn>
                    <a:cxn ang="0">
                      <a:pos x="913" y="521"/>
                    </a:cxn>
                    <a:cxn ang="0">
                      <a:pos x="969" y="562"/>
                    </a:cxn>
                    <a:cxn ang="0">
                      <a:pos x="1025" y="603"/>
                    </a:cxn>
                    <a:cxn ang="0">
                      <a:pos x="1082" y="648"/>
                    </a:cxn>
                    <a:cxn ang="0">
                      <a:pos x="1136" y="685"/>
                    </a:cxn>
                    <a:cxn ang="0">
                      <a:pos x="1180" y="710"/>
                    </a:cxn>
                    <a:cxn ang="0">
                      <a:pos x="1226" y="736"/>
                    </a:cxn>
                    <a:cxn ang="0">
                      <a:pos x="1274" y="753"/>
                    </a:cxn>
                    <a:cxn ang="0">
                      <a:pos x="1329" y="770"/>
                    </a:cxn>
                    <a:cxn ang="0">
                      <a:pos x="1403" y="779"/>
                    </a:cxn>
                  </a:cxnLst>
                  <a:rect l="0" t="0" r="r" b="b"/>
                  <a:pathLst>
                    <a:path w="1590" h="781">
                      <a:moveTo>
                        <a:pt x="1458" y="781"/>
                      </a:moveTo>
                      <a:lnTo>
                        <a:pt x="1585" y="764"/>
                      </a:lnTo>
                      <a:lnTo>
                        <a:pt x="1586" y="764"/>
                      </a:lnTo>
                      <a:lnTo>
                        <a:pt x="1588" y="763"/>
                      </a:lnTo>
                      <a:lnTo>
                        <a:pt x="1589" y="761"/>
                      </a:lnTo>
                      <a:lnTo>
                        <a:pt x="1590" y="757"/>
                      </a:lnTo>
                      <a:lnTo>
                        <a:pt x="1586" y="753"/>
                      </a:lnTo>
                      <a:lnTo>
                        <a:pt x="1582" y="748"/>
                      </a:lnTo>
                      <a:lnTo>
                        <a:pt x="1576" y="744"/>
                      </a:lnTo>
                      <a:lnTo>
                        <a:pt x="1572" y="738"/>
                      </a:lnTo>
                      <a:lnTo>
                        <a:pt x="1568" y="734"/>
                      </a:lnTo>
                      <a:lnTo>
                        <a:pt x="1562" y="729"/>
                      </a:lnTo>
                      <a:lnTo>
                        <a:pt x="1556" y="725"/>
                      </a:lnTo>
                      <a:lnTo>
                        <a:pt x="1552" y="719"/>
                      </a:lnTo>
                      <a:lnTo>
                        <a:pt x="1533" y="705"/>
                      </a:lnTo>
                      <a:lnTo>
                        <a:pt x="1514" y="690"/>
                      </a:lnTo>
                      <a:lnTo>
                        <a:pt x="1496" y="674"/>
                      </a:lnTo>
                      <a:lnTo>
                        <a:pt x="1478" y="661"/>
                      </a:lnTo>
                      <a:lnTo>
                        <a:pt x="1461" y="646"/>
                      </a:lnTo>
                      <a:lnTo>
                        <a:pt x="1444" y="631"/>
                      </a:lnTo>
                      <a:lnTo>
                        <a:pt x="1426" y="618"/>
                      </a:lnTo>
                      <a:lnTo>
                        <a:pt x="1409" y="603"/>
                      </a:lnTo>
                      <a:lnTo>
                        <a:pt x="1390" y="590"/>
                      </a:lnTo>
                      <a:lnTo>
                        <a:pt x="1373" y="575"/>
                      </a:lnTo>
                      <a:lnTo>
                        <a:pt x="1354" y="562"/>
                      </a:lnTo>
                      <a:lnTo>
                        <a:pt x="1337" y="548"/>
                      </a:lnTo>
                      <a:lnTo>
                        <a:pt x="1318" y="536"/>
                      </a:lnTo>
                      <a:lnTo>
                        <a:pt x="1300" y="522"/>
                      </a:lnTo>
                      <a:lnTo>
                        <a:pt x="1280" y="509"/>
                      </a:lnTo>
                      <a:lnTo>
                        <a:pt x="1259" y="496"/>
                      </a:lnTo>
                      <a:lnTo>
                        <a:pt x="1251" y="490"/>
                      </a:lnTo>
                      <a:lnTo>
                        <a:pt x="1242" y="484"/>
                      </a:lnTo>
                      <a:lnTo>
                        <a:pt x="1234" y="478"/>
                      </a:lnTo>
                      <a:lnTo>
                        <a:pt x="1223" y="473"/>
                      </a:lnTo>
                      <a:lnTo>
                        <a:pt x="1215" y="467"/>
                      </a:lnTo>
                      <a:lnTo>
                        <a:pt x="1205" y="461"/>
                      </a:lnTo>
                      <a:lnTo>
                        <a:pt x="1197" y="456"/>
                      </a:lnTo>
                      <a:lnTo>
                        <a:pt x="1187" y="451"/>
                      </a:lnTo>
                      <a:lnTo>
                        <a:pt x="848" y="244"/>
                      </a:lnTo>
                      <a:lnTo>
                        <a:pt x="832" y="239"/>
                      </a:lnTo>
                      <a:lnTo>
                        <a:pt x="832" y="238"/>
                      </a:lnTo>
                      <a:lnTo>
                        <a:pt x="831" y="235"/>
                      </a:lnTo>
                      <a:lnTo>
                        <a:pt x="829" y="233"/>
                      </a:lnTo>
                      <a:lnTo>
                        <a:pt x="826" y="232"/>
                      </a:lnTo>
                      <a:lnTo>
                        <a:pt x="824" y="232"/>
                      </a:lnTo>
                      <a:lnTo>
                        <a:pt x="822" y="232"/>
                      </a:lnTo>
                      <a:lnTo>
                        <a:pt x="819" y="232"/>
                      </a:lnTo>
                      <a:lnTo>
                        <a:pt x="818" y="232"/>
                      </a:lnTo>
                      <a:lnTo>
                        <a:pt x="775" y="207"/>
                      </a:lnTo>
                      <a:lnTo>
                        <a:pt x="774" y="206"/>
                      </a:lnTo>
                      <a:lnTo>
                        <a:pt x="773" y="203"/>
                      </a:lnTo>
                      <a:lnTo>
                        <a:pt x="771" y="200"/>
                      </a:lnTo>
                      <a:lnTo>
                        <a:pt x="767" y="197"/>
                      </a:lnTo>
                      <a:lnTo>
                        <a:pt x="756" y="193"/>
                      </a:lnTo>
                      <a:lnTo>
                        <a:pt x="744" y="184"/>
                      </a:lnTo>
                      <a:lnTo>
                        <a:pt x="732" y="178"/>
                      </a:lnTo>
                      <a:lnTo>
                        <a:pt x="722" y="171"/>
                      </a:lnTo>
                      <a:lnTo>
                        <a:pt x="711" y="165"/>
                      </a:lnTo>
                      <a:lnTo>
                        <a:pt x="699" y="157"/>
                      </a:lnTo>
                      <a:lnTo>
                        <a:pt x="688" y="152"/>
                      </a:lnTo>
                      <a:lnTo>
                        <a:pt x="674" y="146"/>
                      </a:lnTo>
                      <a:lnTo>
                        <a:pt x="663" y="140"/>
                      </a:lnTo>
                      <a:lnTo>
                        <a:pt x="652" y="135"/>
                      </a:lnTo>
                      <a:lnTo>
                        <a:pt x="641" y="130"/>
                      </a:lnTo>
                      <a:lnTo>
                        <a:pt x="630" y="125"/>
                      </a:lnTo>
                      <a:lnTo>
                        <a:pt x="619" y="119"/>
                      </a:lnTo>
                      <a:lnTo>
                        <a:pt x="608" y="114"/>
                      </a:lnTo>
                      <a:lnTo>
                        <a:pt x="598" y="109"/>
                      </a:lnTo>
                      <a:lnTo>
                        <a:pt x="586" y="103"/>
                      </a:lnTo>
                      <a:lnTo>
                        <a:pt x="576" y="99"/>
                      </a:lnTo>
                      <a:lnTo>
                        <a:pt x="565" y="93"/>
                      </a:lnTo>
                      <a:lnTo>
                        <a:pt x="554" y="88"/>
                      </a:lnTo>
                      <a:lnTo>
                        <a:pt x="543" y="83"/>
                      </a:lnTo>
                      <a:lnTo>
                        <a:pt x="532" y="78"/>
                      </a:lnTo>
                      <a:lnTo>
                        <a:pt x="521" y="75"/>
                      </a:lnTo>
                      <a:lnTo>
                        <a:pt x="511" y="69"/>
                      </a:lnTo>
                      <a:lnTo>
                        <a:pt x="499" y="65"/>
                      </a:lnTo>
                      <a:lnTo>
                        <a:pt x="491" y="62"/>
                      </a:lnTo>
                      <a:lnTo>
                        <a:pt x="484" y="58"/>
                      </a:lnTo>
                      <a:lnTo>
                        <a:pt x="478" y="56"/>
                      </a:lnTo>
                      <a:lnTo>
                        <a:pt x="471" y="51"/>
                      </a:lnTo>
                      <a:lnTo>
                        <a:pt x="466" y="48"/>
                      </a:lnTo>
                      <a:lnTo>
                        <a:pt x="459" y="46"/>
                      </a:lnTo>
                      <a:lnTo>
                        <a:pt x="452" y="43"/>
                      </a:lnTo>
                      <a:lnTo>
                        <a:pt x="445" y="40"/>
                      </a:lnTo>
                      <a:lnTo>
                        <a:pt x="431" y="29"/>
                      </a:lnTo>
                      <a:lnTo>
                        <a:pt x="417" y="23"/>
                      </a:lnTo>
                      <a:lnTo>
                        <a:pt x="403" y="20"/>
                      </a:lnTo>
                      <a:lnTo>
                        <a:pt x="387" y="19"/>
                      </a:lnTo>
                      <a:lnTo>
                        <a:pt x="370" y="20"/>
                      </a:lnTo>
                      <a:lnTo>
                        <a:pt x="355" y="21"/>
                      </a:lnTo>
                      <a:lnTo>
                        <a:pt x="339" y="23"/>
                      </a:lnTo>
                      <a:lnTo>
                        <a:pt x="324" y="23"/>
                      </a:lnTo>
                      <a:lnTo>
                        <a:pt x="303" y="23"/>
                      </a:lnTo>
                      <a:lnTo>
                        <a:pt x="282" y="23"/>
                      </a:lnTo>
                      <a:lnTo>
                        <a:pt x="261" y="23"/>
                      </a:lnTo>
                      <a:lnTo>
                        <a:pt x="242" y="23"/>
                      </a:lnTo>
                      <a:lnTo>
                        <a:pt x="222" y="23"/>
                      </a:lnTo>
                      <a:lnTo>
                        <a:pt x="201" y="21"/>
                      </a:lnTo>
                      <a:lnTo>
                        <a:pt x="180" y="20"/>
                      </a:lnTo>
                      <a:lnTo>
                        <a:pt x="161" y="18"/>
                      </a:lnTo>
                      <a:lnTo>
                        <a:pt x="141" y="17"/>
                      </a:lnTo>
                      <a:lnTo>
                        <a:pt x="120" y="14"/>
                      </a:lnTo>
                      <a:lnTo>
                        <a:pt x="99" y="12"/>
                      </a:lnTo>
                      <a:lnTo>
                        <a:pt x="80" y="11"/>
                      </a:lnTo>
                      <a:lnTo>
                        <a:pt x="59" y="8"/>
                      </a:lnTo>
                      <a:lnTo>
                        <a:pt x="41" y="5"/>
                      </a:lnTo>
                      <a:lnTo>
                        <a:pt x="20" y="4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4" y="11"/>
                      </a:lnTo>
                      <a:lnTo>
                        <a:pt x="8" y="14"/>
                      </a:lnTo>
                      <a:lnTo>
                        <a:pt x="12" y="17"/>
                      </a:lnTo>
                      <a:lnTo>
                        <a:pt x="18" y="20"/>
                      </a:lnTo>
                      <a:lnTo>
                        <a:pt x="23" y="23"/>
                      </a:lnTo>
                      <a:lnTo>
                        <a:pt x="28" y="25"/>
                      </a:lnTo>
                      <a:lnTo>
                        <a:pt x="33" y="27"/>
                      </a:lnTo>
                      <a:lnTo>
                        <a:pt x="166" y="112"/>
                      </a:lnTo>
                      <a:lnTo>
                        <a:pt x="170" y="114"/>
                      </a:lnTo>
                      <a:lnTo>
                        <a:pt x="170" y="116"/>
                      </a:lnTo>
                      <a:lnTo>
                        <a:pt x="172" y="119"/>
                      </a:lnTo>
                      <a:lnTo>
                        <a:pt x="174" y="120"/>
                      </a:lnTo>
                      <a:lnTo>
                        <a:pt x="345" y="232"/>
                      </a:lnTo>
                      <a:lnTo>
                        <a:pt x="368" y="251"/>
                      </a:lnTo>
                      <a:lnTo>
                        <a:pt x="399" y="264"/>
                      </a:lnTo>
                      <a:lnTo>
                        <a:pt x="449" y="286"/>
                      </a:lnTo>
                      <a:lnTo>
                        <a:pt x="468" y="297"/>
                      </a:lnTo>
                      <a:lnTo>
                        <a:pt x="484" y="303"/>
                      </a:lnTo>
                      <a:lnTo>
                        <a:pt x="503" y="307"/>
                      </a:lnTo>
                      <a:lnTo>
                        <a:pt x="521" y="311"/>
                      </a:lnTo>
                      <a:lnTo>
                        <a:pt x="540" y="316"/>
                      </a:lnTo>
                      <a:lnTo>
                        <a:pt x="561" y="319"/>
                      </a:lnTo>
                      <a:lnTo>
                        <a:pt x="578" y="323"/>
                      </a:lnTo>
                      <a:lnTo>
                        <a:pt x="597" y="326"/>
                      </a:lnTo>
                      <a:lnTo>
                        <a:pt x="615" y="330"/>
                      </a:lnTo>
                      <a:lnTo>
                        <a:pt x="634" y="335"/>
                      </a:lnTo>
                      <a:lnTo>
                        <a:pt x="651" y="340"/>
                      </a:lnTo>
                      <a:lnTo>
                        <a:pt x="669" y="347"/>
                      </a:lnTo>
                      <a:lnTo>
                        <a:pt x="685" y="354"/>
                      </a:lnTo>
                      <a:lnTo>
                        <a:pt x="702" y="361"/>
                      </a:lnTo>
                      <a:lnTo>
                        <a:pt x="717" y="370"/>
                      </a:lnTo>
                      <a:lnTo>
                        <a:pt x="731" y="380"/>
                      </a:lnTo>
                      <a:lnTo>
                        <a:pt x="746" y="392"/>
                      </a:lnTo>
                      <a:lnTo>
                        <a:pt x="751" y="397"/>
                      </a:lnTo>
                      <a:lnTo>
                        <a:pt x="756" y="401"/>
                      </a:lnTo>
                      <a:lnTo>
                        <a:pt x="761" y="405"/>
                      </a:lnTo>
                      <a:lnTo>
                        <a:pt x="766" y="408"/>
                      </a:lnTo>
                      <a:lnTo>
                        <a:pt x="771" y="413"/>
                      </a:lnTo>
                      <a:lnTo>
                        <a:pt x="774" y="415"/>
                      </a:lnTo>
                      <a:lnTo>
                        <a:pt x="780" y="417"/>
                      </a:lnTo>
                      <a:lnTo>
                        <a:pt x="785" y="421"/>
                      </a:lnTo>
                      <a:lnTo>
                        <a:pt x="788" y="424"/>
                      </a:lnTo>
                      <a:lnTo>
                        <a:pt x="793" y="428"/>
                      </a:lnTo>
                      <a:lnTo>
                        <a:pt x="800" y="432"/>
                      </a:lnTo>
                      <a:lnTo>
                        <a:pt x="805" y="437"/>
                      </a:lnTo>
                      <a:lnTo>
                        <a:pt x="808" y="439"/>
                      </a:lnTo>
                      <a:lnTo>
                        <a:pt x="811" y="439"/>
                      </a:lnTo>
                      <a:lnTo>
                        <a:pt x="812" y="439"/>
                      </a:lnTo>
                      <a:lnTo>
                        <a:pt x="814" y="439"/>
                      </a:lnTo>
                      <a:lnTo>
                        <a:pt x="824" y="449"/>
                      </a:lnTo>
                      <a:lnTo>
                        <a:pt x="834" y="456"/>
                      </a:lnTo>
                      <a:lnTo>
                        <a:pt x="844" y="467"/>
                      </a:lnTo>
                      <a:lnTo>
                        <a:pt x="855" y="474"/>
                      </a:lnTo>
                      <a:lnTo>
                        <a:pt x="866" y="483"/>
                      </a:lnTo>
                      <a:lnTo>
                        <a:pt x="876" y="491"/>
                      </a:lnTo>
                      <a:lnTo>
                        <a:pt x="887" y="500"/>
                      </a:lnTo>
                      <a:lnTo>
                        <a:pt x="897" y="510"/>
                      </a:lnTo>
                      <a:lnTo>
                        <a:pt x="913" y="521"/>
                      </a:lnTo>
                      <a:lnTo>
                        <a:pt x="927" y="529"/>
                      </a:lnTo>
                      <a:lnTo>
                        <a:pt x="941" y="541"/>
                      </a:lnTo>
                      <a:lnTo>
                        <a:pt x="955" y="552"/>
                      </a:lnTo>
                      <a:lnTo>
                        <a:pt x="969" y="562"/>
                      </a:lnTo>
                      <a:lnTo>
                        <a:pt x="982" y="573"/>
                      </a:lnTo>
                      <a:lnTo>
                        <a:pt x="997" y="583"/>
                      </a:lnTo>
                      <a:lnTo>
                        <a:pt x="1011" y="592"/>
                      </a:lnTo>
                      <a:lnTo>
                        <a:pt x="1025" y="603"/>
                      </a:lnTo>
                      <a:lnTo>
                        <a:pt x="1040" y="615"/>
                      </a:lnTo>
                      <a:lnTo>
                        <a:pt x="1054" y="625"/>
                      </a:lnTo>
                      <a:lnTo>
                        <a:pt x="1067" y="637"/>
                      </a:lnTo>
                      <a:lnTo>
                        <a:pt x="1082" y="648"/>
                      </a:lnTo>
                      <a:lnTo>
                        <a:pt x="1096" y="659"/>
                      </a:lnTo>
                      <a:lnTo>
                        <a:pt x="1111" y="668"/>
                      </a:lnTo>
                      <a:lnTo>
                        <a:pt x="1127" y="678"/>
                      </a:lnTo>
                      <a:lnTo>
                        <a:pt x="1136" y="685"/>
                      </a:lnTo>
                      <a:lnTo>
                        <a:pt x="1147" y="692"/>
                      </a:lnTo>
                      <a:lnTo>
                        <a:pt x="1157" y="699"/>
                      </a:lnTo>
                      <a:lnTo>
                        <a:pt x="1169" y="704"/>
                      </a:lnTo>
                      <a:lnTo>
                        <a:pt x="1180" y="710"/>
                      </a:lnTo>
                      <a:lnTo>
                        <a:pt x="1191" y="717"/>
                      </a:lnTo>
                      <a:lnTo>
                        <a:pt x="1202" y="724"/>
                      </a:lnTo>
                      <a:lnTo>
                        <a:pt x="1214" y="731"/>
                      </a:lnTo>
                      <a:lnTo>
                        <a:pt x="1226" y="736"/>
                      </a:lnTo>
                      <a:lnTo>
                        <a:pt x="1238" y="742"/>
                      </a:lnTo>
                      <a:lnTo>
                        <a:pt x="1251" y="745"/>
                      </a:lnTo>
                      <a:lnTo>
                        <a:pt x="1263" y="749"/>
                      </a:lnTo>
                      <a:lnTo>
                        <a:pt x="1274" y="753"/>
                      </a:lnTo>
                      <a:lnTo>
                        <a:pt x="1285" y="756"/>
                      </a:lnTo>
                      <a:lnTo>
                        <a:pt x="1297" y="761"/>
                      </a:lnTo>
                      <a:lnTo>
                        <a:pt x="1309" y="766"/>
                      </a:lnTo>
                      <a:lnTo>
                        <a:pt x="1329" y="770"/>
                      </a:lnTo>
                      <a:lnTo>
                        <a:pt x="1347" y="774"/>
                      </a:lnTo>
                      <a:lnTo>
                        <a:pt x="1366" y="776"/>
                      </a:lnTo>
                      <a:lnTo>
                        <a:pt x="1384" y="777"/>
                      </a:lnTo>
                      <a:lnTo>
                        <a:pt x="1403" y="779"/>
                      </a:lnTo>
                      <a:lnTo>
                        <a:pt x="1422" y="779"/>
                      </a:lnTo>
                      <a:lnTo>
                        <a:pt x="1439" y="779"/>
                      </a:lnTo>
                      <a:lnTo>
                        <a:pt x="1458" y="78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7" name="Freeform 1381"/>
                <p:cNvSpPr>
                  <a:spLocks/>
                </p:cNvSpPr>
                <p:nvPr/>
              </p:nvSpPr>
              <p:spPr bwMode="auto">
                <a:xfrm>
                  <a:off x="4067" y="2139"/>
                  <a:ext cx="434" cy="230"/>
                </a:xfrm>
                <a:custGeom>
                  <a:avLst/>
                  <a:gdLst/>
                  <a:ahLst/>
                  <a:cxnLst>
                    <a:cxn ang="0">
                      <a:pos x="1730" y="908"/>
                    </a:cxn>
                    <a:cxn ang="0">
                      <a:pos x="1714" y="897"/>
                    </a:cxn>
                    <a:cxn ang="0">
                      <a:pos x="1391" y="657"/>
                    </a:cxn>
                    <a:cxn ang="0">
                      <a:pos x="1346" y="621"/>
                    </a:cxn>
                    <a:cxn ang="0">
                      <a:pos x="1295" y="581"/>
                    </a:cxn>
                    <a:cxn ang="0">
                      <a:pos x="1228" y="544"/>
                    </a:cxn>
                    <a:cxn ang="0">
                      <a:pos x="1148" y="521"/>
                    </a:cxn>
                    <a:cxn ang="0">
                      <a:pos x="1067" y="501"/>
                    </a:cxn>
                    <a:cxn ang="0">
                      <a:pos x="995" y="474"/>
                    </a:cxn>
                    <a:cxn ang="0">
                      <a:pos x="947" y="455"/>
                    </a:cxn>
                    <a:cxn ang="0">
                      <a:pos x="908" y="433"/>
                    </a:cxn>
                    <a:cxn ang="0">
                      <a:pos x="884" y="418"/>
                    </a:cxn>
                    <a:cxn ang="0">
                      <a:pos x="865" y="407"/>
                    </a:cxn>
                    <a:cxn ang="0">
                      <a:pos x="833" y="385"/>
                    </a:cxn>
                    <a:cxn ang="0">
                      <a:pos x="778" y="348"/>
                    </a:cxn>
                    <a:cxn ang="0">
                      <a:pos x="721" y="309"/>
                    </a:cxn>
                    <a:cxn ang="0">
                      <a:pos x="663" y="268"/>
                    </a:cxn>
                    <a:cxn ang="0">
                      <a:pos x="594" y="227"/>
                    </a:cxn>
                    <a:cxn ang="0">
                      <a:pos x="519" y="181"/>
                    </a:cxn>
                    <a:cxn ang="0">
                      <a:pos x="442" y="140"/>
                    </a:cxn>
                    <a:cxn ang="0">
                      <a:pos x="362" y="105"/>
                    </a:cxn>
                    <a:cxn ang="0">
                      <a:pos x="283" y="72"/>
                    </a:cxn>
                    <a:cxn ang="0">
                      <a:pos x="204" y="38"/>
                    </a:cxn>
                    <a:cxn ang="0">
                      <a:pos x="157" y="11"/>
                    </a:cxn>
                    <a:cxn ang="0">
                      <a:pos x="143" y="2"/>
                    </a:cxn>
                    <a:cxn ang="0">
                      <a:pos x="86" y="72"/>
                    </a:cxn>
                    <a:cxn ang="0">
                      <a:pos x="55" y="97"/>
                    </a:cxn>
                    <a:cxn ang="0">
                      <a:pos x="16" y="109"/>
                    </a:cxn>
                    <a:cxn ang="0">
                      <a:pos x="4" y="117"/>
                    </a:cxn>
                    <a:cxn ang="0">
                      <a:pos x="77" y="173"/>
                    </a:cxn>
                    <a:cxn ang="0">
                      <a:pos x="83" y="178"/>
                    </a:cxn>
                    <a:cxn ang="0">
                      <a:pos x="126" y="206"/>
                    </a:cxn>
                    <a:cxn ang="0">
                      <a:pos x="169" y="235"/>
                    </a:cxn>
                    <a:cxn ang="0">
                      <a:pos x="213" y="262"/>
                    </a:cxn>
                    <a:cxn ang="0">
                      <a:pos x="259" y="286"/>
                    </a:cxn>
                    <a:cxn ang="0">
                      <a:pos x="300" y="305"/>
                    </a:cxn>
                    <a:cxn ang="0">
                      <a:pos x="337" y="322"/>
                    </a:cxn>
                    <a:cxn ang="0">
                      <a:pos x="380" y="338"/>
                    </a:cxn>
                    <a:cxn ang="0">
                      <a:pos x="420" y="353"/>
                    </a:cxn>
                    <a:cxn ang="0">
                      <a:pos x="459" y="370"/>
                    </a:cxn>
                    <a:cxn ang="0">
                      <a:pos x="499" y="382"/>
                    </a:cxn>
                    <a:cxn ang="0">
                      <a:pos x="524" y="388"/>
                    </a:cxn>
                    <a:cxn ang="0">
                      <a:pos x="591" y="408"/>
                    </a:cxn>
                    <a:cxn ang="0">
                      <a:pos x="659" y="430"/>
                    </a:cxn>
                    <a:cxn ang="0">
                      <a:pos x="716" y="452"/>
                    </a:cxn>
                    <a:cxn ang="0">
                      <a:pos x="771" y="472"/>
                    </a:cxn>
                    <a:cxn ang="0">
                      <a:pos x="825" y="494"/>
                    </a:cxn>
                    <a:cxn ang="0">
                      <a:pos x="877" y="517"/>
                    </a:cxn>
                    <a:cxn ang="0">
                      <a:pos x="895" y="526"/>
                    </a:cxn>
                    <a:cxn ang="0">
                      <a:pos x="1252" y="762"/>
                    </a:cxn>
                    <a:cxn ang="0">
                      <a:pos x="1268" y="776"/>
                    </a:cxn>
                    <a:cxn ang="0">
                      <a:pos x="1293" y="790"/>
                    </a:cxn>
                    <a:cxn ang="0">
                      <a:pos x="1337" y="816"/>
                    </a:cxn>
                    <a:cxn ang="0">
                      <a:pos x="1398" y="850"/>
                    </a:cxn>
                    <a:cxn ang="0">
                      <a:pos x="1455" y="875"/>
                    </a:cxn>
                    <a:cxn ang="0">
                      <a:pos x="1511" y="891"/>
                    </a:cxn>
                    <a:cxn ang="0">
                      <a:pos x="1568" y="903"/>
                    </a:cxn>
                    <a:cxn ang="0">
                      <a:pos x="1625" y="911"/>
                    </a:cxn>
                    <a:cxn ang="0">
                      <a:pos x="1657" y="916"/>
                    </a:cxn>
                  </a:cxnLst>
                  <a:rect l="0" t="0" r="r" b="b"/>
                  <a:pathLst>
                    <a:path w="1738" h="919">
                      <a:moveTo>
                        <a:pt x="1661" y="919"/>
                      </a:moveTo>
                      <a:lnTo>
                        <a:pt x="1738" y="914"/>
                      </a:lnTo>
                      <a:lnTo>
                        <a:pt x="1735" y="910"/>
                      </a:lnTo>
                      <a:lnTo>
                        <a:pt x="1730" y="908"/>
                      </a:lnTo>
                      <a:lnTo>
                        <a:pt x="1727" y="904"/>
                      </a:lnTo>
                      <a:lnTo>
                        <a:pt x="1722" y="902"/>
                      </a:lnTo>
                      <a:lnTo>
                        <a:pt x="1719" y="900"/>
                      </a:lnTo>
                      <a:lnTo>
                        <a:pt x="1714" y="897"/>
                      </a:lnTo>
                      <a:lnTo>
                        <a:pt x="1711" y="894"/>
                      </a:lnTo>
                      <a:lnTo>
                        <a:pt x="1707" y="891"/>
                      </a:lnTo>
                      <a:lnTo>
                        <a:pt x="1402" y="668"/>
                      </a:lnTo>
                      <a:lnTo>
                        <a:pt x="1391" y="657"/>
                      </a:lnTo>
                      <a:lnTo>
                        <a:pt x="1381" y="647"/>
                      </a:lnTo>
                      <a:lnTo>
                        <a:pt x="1371" y="638"/>
                      </a:lnTo>
                      <a:lnTo>
                        <a:pt x="1358" y="630"/>
                      </a:lnTo>
                      <a:lnTo>
                        <a:pt x="1346" y="621"/>
                      </a:lnTo>
                      <a:lnTo>
                        <a:pt x="1335" y="613"/>
                      </a:lnTo>
                      <a:lnTo>
                        <a:pt x="1323" y="605"/>
                      </a:lnTo>
                      <a:lnTo>
                        <a:pt x="1311" y="595"/>
                      </a:lnTo>
                      <a:lnTo>
                        <a:pt x="1295" y="581"/>
                      </a:lnTo>
                      <a:lnTo>
                        <a:pt x="1279" y="569"/>
                      </a:lnTo>
                      <a:lnTo>
                        <a:pt x="1263" y="559"/>
                      </a:lnTo>
                      <a:lnTo>
                        <a:pt x="1245" y="551"/>
                      </a:lnTo>
                      <a:lnTo>
                        <a:pt x="1228" y="544"/>
                      </a:lnTo>
                      <a:lnTo>
                        <a:pt x="1208" y="537"/>
                      </a:lnTo>
                      <a:lnTo>
                        <a:pt x="1188" y="531"/>
                      </a:lnTo>
                      <a:lnTo>
                        <a:pt x="1169" y="525"/>
                      </a:lnTo>
                      <a:lnTo>
                        <a:pt x="1148" y="521"/>
                      </a:lnTo>
                      <a:lnTo>
                        <a:pt x="1128" y="517"/>
                      </a:lnTo>
                      <a:lnTo>
                        <a:pt x="1107" y="512"/>
                      </a:lnTo>
                      <a:lnTo>
                        <a:pt x="1087" y="506"/>
                      </a:lnTo>
                      <a:lnTo>
                        <a:pt x="1067" y="501"/>
                      </a:lnTo>
                      <a:lnTo>
                        <a:pt x="1047" y="495"/>
                      </a:lnTo>
                      <a:lnTo>
                        <a:pt x="1026" y="489"/>
                      </a:lnTo>
                      <a:lnTo>
                        <a:pt x="1006" y="481"/>
                      </a:lnTo>
                      <a:lnTo>
                        <a:pt x="995" y="474"/>
                      </a:lnTo>
                      <a:lnTo>
                        <a:pt x="983" y="469"/>
                      </a:lnTo>
                      <a:lnTo>
                        <a:pt x="970" y="466"/>
                      </a:lnTo>
                      <a:lnTo>
                        <a:pt x="960" y="460"/>
                      </a:lnTo>
                      <a:lnTo>
                        <a:pt x="947" y="455"/>
                      </a:lnTo>
                      <a:lnTo>
                        <a:pt x="935" y="450"/>
                      </a:lnTo>
                      <a:lnTo>
                        <a:pt x="924" y="444"/>
                      </a:lnTo>
                      <a:lnTo>
                        <a:pt x="913" y="436"/>
                      </a:lnTo>
                      <a:lnTo>
                        <a:pt x="908" y="433"/>
                      </a:lnTo>
                      <a:lnTo>
                        <a:pt x="901" y="430"/>
                      </a:lnTo>
                      <a:lnTo>
                        <a:pt x="895" y="428"/>
                      </a:lnTo>
                      <a:lnTo>
                        <a:pt x="889" y="423"/>
                      </a:lnTo>
                      <a:lnTo>
                        <a:pt x="884" y="418"/>
                      </a:lnTo>
                      <a:lnTo>
                        <a:pt x="879" y="416"/>
                      </a:lnTo>
                      <a:lnTo>
                        <a:pt x="872" y="412"/>
                      </a:lnTo>
                      <a:lnTo>
                        <a:pt x="866" y="410"/>
                      </a:lnTo>
                      <a:lnTo>
                        <a:pt x="865" y="407"/>
                      </a:lnTo>
                      <a:lnTo>
                        <a:pt x="864" y="406"/>
                      </a:lnTo>
                      <a:lnTo>
                        <a:pt x="860" y="404"/>
                      </a:lnTo>
                      <a:lnTo>
                        <a:pt x="847" y="393"/>
                      </a:lnTo>
                      <a:lnTo>
                        <a:pt x="833" y="385"/>
                      </a:lnTo>
                      <a:lnTo>
                        <a:pt x="818" y="375"/>
                      </a:lnTo>
                      <a:lnTo>
                        <a:pt x="806" y="366"/>
                      </a:lnTo>
                      <a:lnTo>
                        <a:pt x="792" y="356"/>
                      </a:lnTo>
                      <a:lnTo>
                        <a:pt x="778" y="348"/>
                      </a:lnTo>
                      <a:lnTo>
                        <a:pt x="763" y="338"/>
                      </a:lnTo>
                      <a:lnTo>
                        <a:pt x="750" y="329"/>
                      </a:lnTo>
                      <a:lnTo>
                        <a:pt x="736" y="319"/>
                      </a:lnTo>
                      <a:lnTo>
                        <a:pt x="721" y="309"/>
                      </a:lnTo>
                      <a:lnTo>
                        <a:pt x="707" y="299"/>
                      </a:lnTo>
                      <a:lnTo>
                        <a:pt x="692" y="288"/>
                      </a:lnTo>
                      <a:lnTo>
                        <a:pt x="678" y="279"/>
                      </a:lnTo>
                      <a:lnTo>
                        <a:pt x="663" y="268"/>
                      </a:lnTo>
                      <a:lnTo>
                        <a:pt x="648" y="259"/>
                      </a:lnTo>
                      <a:lnTo>
                        <a:pt x="634" y="248"/>
                      </a:lnTo>
                      <a:lnTo>
                        <a:pt x="613" y="237"/>
                      </a:lnTo>
                      <a:lnTo>
                        <a:pt x="594" y="227"/>
                      </a:lnTo>
                      <a:lnTo>
                        <a:pt x="575" y="215"/>
                      </a:lnTo>
                      <a:lnTo>
                        <a:pt x="556" y="204"/>
                      </a:lnTo>
                      <a:lnTo>
                        <a:pt x="536" y="193"/>
                      </a:lnTo>
                      <a:lnTo>
                        <a:pt x="519" y="181"/>
                      </a:lnTo>
                      <a:lnTo>
                        <a:pt x="500" y="170"/>
                      </a:lnTo>
                      <a:lnTo>
                        <a:pt x="482" y="159"/>
                      </a:lnTo>
                      <a:lnTo>
                        <a:pt x="462" y="149"/>
                      </a:lnTo>
                      <a:lnTo>
                        <a:pt x="442" y="140"/>
                      </a:lnTo>
                      <a:lnTo>
                        <a:pt x="421" y="130"/>
                      </a:lnTo>
                      <a:lnTo>
                        <a:pt x="403" y="121"/>
                      </a:lnTo>
                      <a:lnTo>
                        <a:pt x="383" y="114"/>
                      </a:lnTo>
                      <a:lnTo>
                        <a:pt x="362" y="105"/>
                      </a:lnTo>
                      <a:lnTo>
                        <a:pt x="343" y="97"/>
                      </a:lnTo>
                      <a:lnTo>
                        <a:pt x="323" y="89"/>
                      </a:lnTo>
                      <a:lnTo>
                        <a:pt x="303" y="80"/>
                      </a:lnTo>
                      <a:lnTo>
                        <a:pt x="283" y="72"/>
                      </a:lnTo>
                      <a:lnTo>
                        <a:pt x="262" y="63"/>
                      </a:lnTo>
                      <a:lnTo>
                        <a:pt x="243" y="54"/>
                      </a:lnTo>
                      <a:lnTo>
                        <a:pt x="223" y="45"/>
                      </a:lnTo>
                      <a:lnTo>
                        <a:pt x="204" y="38"/>
                      </a:lnTo>
                      <a:lnTo>
                        <a:pt x="185" y="27"/>
                      </a:lnTo>
                      <a:lnTo>
                        <a:pt x="165" y="17"/>
                      </a:lnTo>
                      <a:lnTo>
                        <a:pt x="162" y="14"/>
                      </a:lnTo>
                      <a:lnTo>
                        <a:pt x="157" y="11"/>
                      </a:lnTo>
                      <a:lnTo>
                        <a:pt x="155" y="8"/>
                      </a:lnTo>
                      <a:lnTo>
                        <a:pt x="151" y="5"/>
                      </a:lnTo>
                      <a:lnTo>
                        <a:pt x="146" y="3"/>
                      </a:lnTo>
                      <a:lnTo>
                        <a:pt x="143" y="2"/>
                      </a:lnTo>
                      <a:lnTo>
                        <a:pt x="138" y="0"/>
                      </a:lnTo>
                      <a:lnTo>
                        <a:pt x="134" y="0"/>
                      </a:lnTo>
                      <a:lnTo>
                        <a:pt x="94" y="66"/>
                      </a:lnTo>
                      <a:lnTo>
                        <a:pt x="86" y="72"/>
                      </a:lnTo>
                      <a:lnTo>
                        <a:pt x="79" y="78"/>
                      </a:lnTo>
                      <a:lnTo>
                        <a:pt x="71" y="84"/>
                      </a:lnTo>
                      <a:lnTo>
                        <a:pt x="63" y="91"/>
                      </a:lnTo>
                      <a:lnTo>
                        <a:pt x="55" y="97"/>
                      </a:lnTo>
                      <a:lnTo>
                        <a:pt x="46" y="102"/>
                      </a:lnTo>
                      <a:lnTo>
                        <a:pt x="35" y="105"/>
                      </a:lnTo>
                      <a:lnTo>
                        <a:pt x="21" y="108"/>
                      </a:lnTo>
                      <a:lnTo>
                        <a:pt x="16" y="109"/>
                      </a:lnTo>
                      <a:lnTo>
                        <a:pt x="14" y="111"/>
                      </a:lnTo>
                      <a:lnTo>
                        <a:pt x="10" y="114"/>
                      </a:lnTo>
                      <a:lnTo>
                        <a:pt x="5" y="116"/>
                      </a:lnTo>
                      <a:lnTo>
                        <a:pt x="4" y="117"/>
                      </a:lnTo>
                      <a:lnTo>
                        <a:pt x="1" y="118"/>
                      </a:lnTo>
                      <a:lnTo>
                        <a:pt x="0" y="121"/>
                      </a:lnTo>
                      <a:lnTo>
                        <a:pt x="1" y="124"/>
                      </a:lnTo>
                      <a:lnTo>
                        <a:pt x="77" y="173"/>
                      </a:lnTo>
                      <a:lnTo>
                        <a:pt x="78" y="174"/>
                      </a:lnTo>
                      <a:lnTo>
                        <a:pt x="80" y="175"/>
                      </a:lnTo>
                      <a:lnTo>
                        <a:pt x="81" y="178"/>
                      </a:lnTo>
                      <a:lnTo>
                        <a:pt x="83" y="178"/>
                      </a:lnTo>
                      <a:lnTo>
                        <a:pt x="93" y="186"/>
                      </a:lnTo>
                      <a:lnTo>
                        <a:pt x="104" y="192"/>
                      </a:lnTo>
                      <a:lnTo>
                        <a:pt x="114" y="199"/>
                      </a:lnTo>
                      <a:lnTo>
                        <a:pt x="126" y="206"/>
                      </a:lnTo>
                      <a:lnTo>
                        <a:pt x="136" y="214"/>
                      </a:lnTo>
                      <a:lnTo>
                        <a:pt x="146" y="222"/>
                      </a:lnTo>
                      <a:lnTo>
                        <a:pt x="157" y="229"/>
                      </a:lnTo>
                      <a:lnTo>
                        <a:pt x="169" y="235"/>
                      </a:lnTo>
                      <a:lnTo>
                        <a:pt x="179" y="242"/>
                      </a:lnTo>
                      <a:lnTo>
                        <a:pt x="189" y="249"/>
                      </a:lnTo>
                      <a:lnTo>
                        <a:pt x="201" y="256"/>
                      </a:lnTo>
                      <a:lnTo>
                        <a:pt x="213" y="262"/>
                      </a:lnTo>
                      <a:lnTo>
                        <a:pt x="223" y="268"/>
                      </a:lnTo>
                      <a:lnTo>
                        <a:pt x="236" y="275"/>
                      </a:lnTo>
                      <a:lnTo>
                        <a:pt x="247" y="281"/>
                      </a:lnTo>
                      <a:lnTo>
                        <a:pt x="259" y="286"/>
                      </a:lnTo>
                      <a:lnTo>
                        <a:pt x="269" y="292"/>
                      </a:lnTo>
                      <a:lnTo>
                        <a:pt x="280" y="297"/>
                      </a:lnTo>
                      <a:lnTo>
                        <a:pt x="290" y="301"/>
                      </a:lnTo>
                      <a:lnTo>
                        <a:pt x="300" y="305"/>
                      </a:lnTo>
                      <a:lnTo>
                        <a:pt x="308" y="310"/>
                      </a:lnTo>
                      <a:lnTo>
                        <a:pt x="318" y="313"/>
                      </a:lnTo>
                      <a:lnTo>
                        <a:pt x="326" y="318"/>
                      </a:lnTo>
                      <a:lnTo>
                        <a:pt x="337" y="322"/>
                      </a:lnTo>
                      <a:lnTo>
                        <a:pt x="347" y="325"/>
                      </a:lnTo>
                      <a:lnTo>
                        <a:pt x="359" y="329"/>
                      </a:lnTo>
                      <a:lnTo>
                        <a:pt x="368" y="332"/>
                      </a:lnTo>
                      <a:lnTo>
                        <a:pt x="380" y="338"/>
                      </a:lnTo>
                      <a:lnTo>
                        <a:pt x="390" y="342"/>
                      </a:lnTo>
                      <a:lnTo>
                        <a:pt x="399" y="345"/>
                      </a:lnTo>
                      <a:lnTo>
                        <a:pt x="410" y="350"/>
                      </a:lnTo>
                      <a:lnTo>
                        <a:pt x="420" y="353"/>
                      </a:lnTo>
                      <a:lnTo>
                        <a:pt x="430" y="359"/>
                      </a:lnTo>
                      <a:lnTo>
                        <a:pt x="440" y="363"/>
                      </a:lnTo>
                      <a:lnTo>
                        <a:pt x="449" y="367"/>
                      </a:lnTo>
                      <a:lnTo>
                        <a:pt x="459" y="370"/>
                      </a:lnTo>
                      <a:lnTo>
                        <a:pt x="468" y="374"/>
                      </a:lnTo>
                      <a:lnTo>
                        <a:pt x="478" y="375"/>
                      </a:lnTo>
                      <a:lnTo>
                        <a:pt x="489" y="379"/>
                      </a:lnTo>
                      <a:lnTo>
                        <a:pt x="499" y="382"/>
                      </a:lnTo>
                      <a:lnTo>
                        <a:pt x="506" y="382"/>
                      </a:lnTo>
                      <a:lnTo>
                        <a:pt x="512" y="385"/>
                      </a:lnTo>
                      <a:lnTo>
                        <a:pt x="518" y="386"/>
                      </a:lnTo>
                      <a:lnTo>
                        <a:pt x="524" y="388"/>
                      </a:lnTo>
                      <a:lnTo>
                        <a:pt x="540" y="393"/>
                      </a:lnTo>
                      <a:lnTo>
                        <a:pt x="557" y="397"/>
                      </a:lnTo>
                      <a:lnTo>
                        <a:pt x="573" y="401"/>
                      </a:lnTo>
                      <a:lnTo>
                        <a:pt x="591" y="408"/>
                      </a:lnTo>
                      <a:lnTo>
                        <a:pt x="608" y="414"/>
                      </a:lnTo>
                      <a:lnTo>
                        <a:pt x="626" y="419"/>
                      </a:lnTo>
                      <a:lnTo>
                        <a:pt x="642" y="425"/>
                      </a:lnTo>
                      <a:lnTo>
                        <a:pt x="659" y="430"/>
                      </a:lnTo>
                      <a:lnTo>
                        <a:pt x="673" y="436"/>
                      </a:lnTo>
                      <a:lnTo>
                        <a:pt x="688" y="442"/>
                      </a:lnTo>
                      <a:lnTo>
                        <a:pt x="701" y="447"/>
                      </a:lnTo>
                      <a:lnTo>
                        <a:pt x="716" y="452"/>
                      </a:lnTo>
                      <a:lnTo>
                        <a:pt x="730" y="457"/>
                      </a:lnTo>
                      <a:lnTo>
                        <a:pt x="743" y="463"/>
                      </a:lnTo>
                      <a:lnTo>
                        <a:pt x="758" y="467"/>
                      </a:lnTo>
                      <a:lnTo>
                        <a:pt x="771" y="472"/>
                      </a:lnTo>
                      <a:lnTo>
                        <a:pt x="783" y="477"/>
                      </a:lnTo>
                      <a:lnTo>
                        <a:pt x="799" y="482"/>
                      </a:lnTo>
                      <a:lnTo>
                        <a:pt x="812" y="488"/>
                      </a:lnTo>
                      <a:lnTo>
                        <a:pt x="825" y="494"/>
                      </a:lnTo>
                      <a:lnTo>
                        <a:pt x="838" y="500"/>
                      </a:lnTo>
                      <a:lnTo>
                        <a:pt x="852" y="505"/>
                      </a:lnTo>
                      <a:lnTo>
                        <a:pt x="865" y="511"/>
                      </a:lnTo>
                      <a:lnTo>
                        <a:pt x="877" y="517"/>
                      </a:lnTo>
                      <a:lnTo>
                        <a:pt x="881" y="520"/>
                      </a:lnTo>
                      <a:lnTo>
                        <a:pt x="888" y="523"/>
                      </a:lnTo>
                      <a:lnTo>
                        <a:pt x="891" y="525"/>
                      </a:lnTo>
                      <a:lnTo>
                        <a:pt x="895" y="526"/>
                      </a:lnTo>
                      <a:lnTo>
                        <a:pt x="1147" y="691"/>
                      </a:lnTo>
                      <a:lnTo>
                        <a:pt x="1250" y="759"/>
                      </a:lnTo>
                      <a:lnTo>
                        <a:pt x="1251" y="760"/>
                      </a:lnTo>
                      <a:lnTo>
                        <a:pt x="1252" y="762"/>
                      </a:lnTo>
                      <a:lnTo>
                        <a:pt x="1253" y="765"/>
                      </a:lnTo>
                      <a:lnTo>
                        <a:pt x="1256" y="769"/>
                      </a:lnTo>
                      <a:lnTo>
                        <a:pt x="1263" y="772"/>
                      </a:lnTo>
                      <a:lnTo>
                        <a:pt x="1268" y="776"/>
                      </a:lnTo>
                      <a:lnTo>
                        <a:pt x="1274" y="778"/>
                      </a:lnTo>
                      <a:lnTo>
                        <a:pt x="1281" y="783"/>
                      </a:lnTo>
                      <a:lnTo>
                        <a:pt x="1286" y="787"/>
                      </a:lnTo>
                      <a:lnTo>
                        <a:pt x="1293" y="790"/>
                      </a:lnTo>
                      <a:lnTo>
                        <a:pt x="1300" y="795"/>
                      </a:lnTo>
                      <a:lnTo>
                        <a:pt x="1306" y="798"/>
                      </a:lnTo>
                      <a:lnTo>
                        <a:pt x="1322" y="808"/>
                      </a:lnTo>
                      <a:lnTo>
                        <a:pt x="1337" y="816"/>
                      </a:lnTo>
                      <a:lnTo>
                        <a:pt x="1352" y="825"/>
                      </a:lnTo>
                      <a:lnTo>
                        <a:pt x="1367" y="833"/>
                      </a:lnTo>
                      <a:lnTo>
                        <a:pt x="1383" y="841"/>
                      </a:lnTo>
                      <a:lnTo>
                        <a:pt x="1398" y="850"/>
                      </a:lnTo>
                      <a:lnTo>
                        <a:pt x="1414" y="857"/>
                      </a:lnTo>
                      <a:lnTo>
                        <a:pt x="1430" y="865"/>
                      </a:lnTo>
                      <a:lnTo>
                        <a:pt x="1441" y="870"/>
                      </a:lnTo>
                      <a:lnTo>
                        <a:pt x="1455" y="875"/>
                      </a:lnTo>
                      <a:lnTo>
                        <a:pt x="1469" y="878"/>
                      </a:lnTo>
                      <a:lnTo>
                        <a:pt x="1483" y="883"/>
                      </a:lnTo>
                      <a:lnTo>
                        <a:pt x="1496" y="886"/>
                      </a:lnTo>
                      <a:lnTo>
                        <a:pt x="1511" y="891"/>
                      </a:lnTo>
                      <a:lnTo>
                        <a:pt x="1525" y="894"/>
                      </a:lnTo>
                      <a:lnTo>
                        <a:pt x="1539" y="897"/>
                      </a:lnTo>
                      <a:lnTo>
                        <a:pt x="1554" y="900"/>
                      </a:lnTo>
                      <a:lnTo>
                        <a:pt x="1568" y="903"/>
                      </a:lnTo>
                      <a:lnTo>
                        <a:pt x="1582" y="905"/>
                      </a:lnTo>
                      <a:lnTo>
                        <a:pt x="1597" y="908"/>
                      </a:lnTo>
                      <a:lnTo>
                        <a:pt x="1611" y="910"/>
                      </a:lnTo>
                      <a:lnTo>
                        <a:pt x="1625" y="911"/>
                      </a:lnTo>
                      <a:lnTo>
                        <a:pt x="1640" y="914"/>
                      </a:lnTo>
                      <a:lnTo>
                        <a:pt x="1653" y="915"/>
                      </a:lnTo>
                      <a:lnTo>
                        <a:pt x="1656" y="916"/>
                      </a:lnTo>
                      <a:lnTo>
                        <a:pt x="1657" y="916"/>
                      </a:lnTo>
                      <a:lnTo>
                        <a:pt x="1660" y="917"/>
                      </a:lnTo>
                      <a:lnTo>
                        <a:pt x="1661" y="91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8" name="Freeform 1382"/>
                <p:cNvSpPr>
                  <a:spLocks/>
                </p:cNvSpPr>
                <p:nvPr/>
              </p:nvSpPr>
              <p:spPr bwMode="auto">
                <a:xfrm>
                  <a:off x="3827" y="2308"/>
                  <a:ext cx="110" cy="55"/>
                </a:xfrm>
                <a:custGeom>
                  <a:avLst/>
                  <a:gdLst/>
                  <a:ahLst/>
                  <a:cxnLst>
                    <a:cxn ang="0">
                      <a:pos x="292" y="218"/>
                    </a:cxn>
                    <a:cxn ang="0">
                      <a:pos x="305" y="219"/>
                    </a:cxn>
                    <a:cxn ang="0">
                      <a:pos x="320" y="219"/>
                    </a:cxn>
                    <a:cxn ang="0">
                      <a:pos x="334" y="218"/>
                    </a:cxn>
                    <a:cxn ang="0">
                      <a:pos x="349" y="215"/>
                    </a:cxn>
                    <a:cxn ang="0">
                      <a:pos x="363" y="213"/>
                    </a:cxn>
                    <a:cxn ang="0">
                      <a:pos x="377" y="210"/>
                    </a:cxn>
                    <a:cxn ang="0">
                      <a:pos x="391" y="207"/>
                    </a:cxn>
                    <a:cxn ang="0">
                      <a:pos x="404" y="204"/>
                    </a:cxn>
                    <a:cxn ang="0">
                      <a:pos x="412" y="203"/>
                    </a:cxn>
                    <a:cxn ang="0">
                      <a:pos x="420" y="200"/>
                    </a:cxn>
                    <a:cxn ang="0">
                      <a:pos x="427" y="197"/>
                    </a:cxn>
                    <a:cxn ang="0">
                      <a:pos x="433" y="194"/>
                    </a:cxn>
                    <a:cxn ang="0">
                      <a:pos x="434" y="191"/>
                    </a:cxn>
                    <a:cxn ang="0">
                      <a:pos x="437" y="188"/>
                    </a:cxn>
                    <a:cxn ang="0">
                      <a:pos x="437" y="184"/>
                    </a:cxn>
                    <a:cxn ang="0">
                      <a:pos x="440" y="180"/>
                    </a:cxn>
                    <a:cxn ang="0">
                      <a:pos x="304" y="115"/>
                    </a:cxn>
                    <a:cxn ang="0">
                      <a:pos x="303" y="115"/>
                    </a:cxn>
                    <a:cxn ang="0">
                      <a:pos x="301" y="113"/>
                    </a:cxn>
                    <a:cxn ang="0">
                      <a:pos x="298" y="112"/>
                    </a:cxn>
                    <a:cxn ang="0">
                      <a:pos x="297" y="111"/>
                    </a:cxn>
                    <a:cxn ang="0">
                      <a:pos x="269" y="92"/>
                    </a:cxn>
                    <a:cxn ang="0">
                      <a:pos x="152" y="0"/>
                    </a:cxn>
                    <a:cxn ang="0">
                      <a:pos x="135" y="12"/>
                    </a:cxn>
                    <a:cxn ang="0">
                      <a:pos x="119" y="18"/>
                    </a:cxn>
                    <a:cxn ang="0">
                      <a:pos x="104" y="23"/>
                    </a:cxn>
                    <a:cxn ang="0">
                      <a:pos x="89" y="26"/>
                    </a:cxn>
                    <a:cxn ang="0">
                      <a:pos x="72" y="30"/>
                    </a:cxn>
                    <a:cxn ang="0">
                      <a:pos x="57" y="31"/>
                    </a:cxn>
                    <a:cxn ang="0">
                      <a:pos x="41" y="31"/>
                    </a:cxn>
                    <a:cxn ang="0">
                      <a:pos x="23" y="30"/>
                    </a:cxn>
                    <a:cxn ang="0">
                      <a:pos x="7" y="29"/>
                    </a:cxn>
                    <a:cxn ang="0">
                      <a:pos x="5" y="30"/>
                    </a:cxn>
                    <a:cxn ang="0">
                      <a:pos x="2" y="30"/>
                    </a:cxn>
                    <a:cxn ang="0">
                      <a:pos x="1" y="32"/>
                    </a:cxn>
                    <a:cxn ang="0">
                      <a:pos x="0" y="32"/>
                    </a:cxn>
                    <a:cxn ang="0">
                      <a:pos x="21" y="65"/>
                    </a:cxn>
                    <a:cxn ang="0">
                      <a:pos x="67" y="112"/>
                    </a:cxn>
                    <a:cxn ang="0">
                      <a:pos x="114" y="140"/>
                    </a:cxn>
                    <a:cxn ang="0">
                      <a:pos x="116" y="140"/>
                    </a:cxn>
                    <a:cxn ang="0">
                      <a:pos x="118" y="140"/>
                    </a:cxn>
                    <a:cxn ang="0">
                      <a:pos x="122" y="141"/>
                    </a:cxn>
                    <a:cxn ang="0">
                      <a:pos x="125" y="143"/>
                    </a:cxn>
                    <a:cxn ang="0">
                      <a:pos x="135" y="151"/>
                    </a:cxn>
                    <a:cxn ang="0">
                      <a:pos x="145" y="159"/>
                    </a:cxn>
                    <a:cxn ang="0">
                      <a:pos x="157" y="166"/>
                    </a:cxn>
                    <a:cxn ang="0">
                      <a:pos x="169" y="171"/>
                    </a:cxn>
                    <a:cxn ang="0">
                      <a:pos x="181" y="178"/>
                    </a:cxn>
                    <a:cxn ang="0">
                      <a:pos x="195" y="183"/>
                    </a:cxn>
                    <a:cxn ang="0">
                      <a:pos x="208" y="189"/>
                    </a:cxn>
                    <a:cxn ang="0">
                      <a:pos x="220" y="195"/>
                    </a:cxn>
                    <a:cxn ang="0">
                      <a:pos x="224" y="195"/>
                    </a:cxn>
                    <a:cxn ang="0">
                      <a:pos x="227" y="195"/>
                    </a:cxn>
                    <a:cxn ang="0">
                      <a:pos x="230" y="196"/>
                    </a:cxn>
                    <a:cxn ang="0">
                      <a:pos x="232" y="199"/>
                    </a:cxn>
                    <a:cxn ang="0">
                      <a:pos x="233" y="200"/>
                    </a:cxn>
                    <a:cxn ang="0">
                      <a:pos x="234" y="201"/>
                    </a:cxn>
                    <a:cxn ang="0">
                      <a:pos x="238" y="203"/>
                    </a:cxn>
                    <a:cxn ang="0">
                      <a:pos x="240" y="204"/>
                    </a:cxn>
                    <a:cxn ang="0">
                      <a:pos x="292" y="218"/>
                    </a:cxn>
                  </a:cxnLst>
                  <a:rect l="0" t="0" r="r" b="b"/>
                  <a:pathLst>
                    <a:path w="440" h="219">
                      <a:moveTo>
                        <a:pt x="292" y="218"/>
                      </a:moveTo>
                      <a:lnTo>
                        <a:pt x="305" y="219"/>
                      </a:lnTo>
                      <a:lnTo>
                        <a:pt x="320" y="219"/>
                      </a:lnTo>
                      <a:lnTo>
                        <a:pt x="334" y="218"/>
                      </a:lnTo>
                      <a:lnTo>
                        <a:pt x="349" y="215"/>
                      </a:lnTo>
                      <a:lnTo>
                        <a:pt x="363" y="213"/>
                      </a:lnTo>
                      <a:lnTo>
                        <a:pt x="377" y="210"/>
                      </a:lnTo>
                      <a:lnTo>
                        <a:pt x="391" y="207"/>
                      </a:lnTo>
                      <a:lnTo>
                        <a:pt x="404" y="204"/>
                      </a:lnTo>
                      <a:lnTo>
                        <a:pt x="412" y="203"/>
                      </a:lnTo>
                      <a:lnTo>
                        <a:pt x="420" y="200"/>
                      </a:lnTo>
                      <a:lnTo>
                        <a:pt x="427" y="197"/>
                      </a:lnTo>
                      <a:lnTo>
                        <a:pt x="433" y="194"/>
                      </a:lnTo>
                      <a:lnTo>
                        <a:pt x="434" y="191"/>
                      </a:lnTo>
                      <a:lnTo>
                        <a:pt x="437" y="188"/>
                      </a:lnTo>
                      <a:lnTo>
                        <a:pt x="437" y="184"/>
                      </a:lnTo>
                      <a:lnTo>
                        <a:pt x="440" y="180"/>
                      </a:lnTo>
                      <a:lnTo>
                        <a:pt x="304" y="115"/>
                      </a:lnTo>
                      <a:lnTo>
                        <a:pt x="303" y="115"/>
                      </a:lnTo>
                      <a:lnTo>
                        <a:pt x="301" y="113"/>
                      </a:lnTo>
                      <a:lnTo>
                        <a:pt x="298" y="112"/>
                      </a:lnTo>
                      <a:lnTo>
                        <a:pt x="297" y="111"/>
                      </a:lnTo>
                      <a:lnTo>
                        <a:pt x="269" y="92"/>
                      </a:lnTo>
                      <a:lnTo>
                        <a:pt x="152" y="0"/>
                      </a:lnTo>
                      <a:lnTo>
                        <a:pt x="135" y="12"/>
                      </a:lnTo>
                      <a:lnTo>
                        <a:pt x="119" y="18"/>
                      </a:lnTo>
                      <a:lnTo>
                        <a:pt x="104" y="23"/>
                      </a:lnTo>
                      <a:lnTo>
                        <a:pt x="89" y="26"/>
                      </a:lnTo>
                      <a:lnTo>
                        <a:pt x="72" y="30"/>
                      </a:lnTo>
                      <a:lnTo>
                        <a:pt x="57" y="31"/>
                      </a:lnTo>
                      <a:lnTo>
                        <a:pt x="41" y="31"/>
                      </a:lnTo>
                      <a:lnTo>
                        <a:pt x="23" y="30"/>
                      </a:lnTo>
                      <a:lnTo>
                        <a:pt x="7" y="29"/>
                      </a:lnTo>
                      <a:lnTo>
                        <a:pt x="5" y="30"/>
                      </a:lnTo>
                      <a:lnTo>
                        <a:pt x="2" y="30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21" y="65"/>
                      </a:lnTo>
                      <a:lnTo>
                        <a:pt x="67" y="112"/>
                      </a:lnTo>
                      <a:lnTo>
                        <a:pt x="114" y="140"/>
                      </a:lnTo>
                      <a:lnTo>
                        <a:pt x="116" y="140"/>
                      </a:lnTo>
                      <a:lnTo>
                        <a:pt x="118" y="140"/>
                      </a:lnTo>
                      <a:lnTo>
                        <a:pt x="122" y="141"/>
                      </a:lnTo>
                      <a:lnTo>
                        <a:pt x="125" y="143"/>
                      </a:lnTo>
                      <a:lnTo>
                        <a:pt x="135" y="151"/>
                      </a:lnTo>
                      <a:lnTo>
                        <a:pt x="145" y="159"/>
                      </a:lnTo>
                      <a:lnTo>
                        <a:pt x="157" y="166"/>
                      </a:lnTo>
                      <a:lnTo>
                        <a:pt x="169" y="171"/>
                      </a:lnTo>
                      <a:lnTo>
                        <a:pt x="181" y="178"/>
                      </a:lnTo>
                      <a:lnTo>
                        <a:pt x="195" y="183"/>
                      </a:lnTo>
                      <a:lnTo>
                        <a:pt x="208" y="189"/>
                      </a:lnTo>
                      <a:lnTo>
                        <a:pt x="220" y="195"/>
                      </a:lnTo>
                      <a:lnTo>
                        <a:pt x="224" y="195"/>
                      </a:lnTo>
                      <a:lnTo>
                        <a:pt x="227" y="195"/>
                      </a:lnTo>
                      <a:lnTo>
                        <a:pt x="230" y="196"/>
                      </a:lnTo>
                      <a:lnTo>
                        <a:pt x="232" y="199"/>
                      </a:lnTo>
                      <a:lnTo>
                        <a:pt x="233" y="200"/>
                      </a:lnTo>
                      <a:lnTo>
                        <a:pt x="234" y="201"/>
                      </a:lnTo>
                      <a:lnTo>
                        <a:pt x="238" y="203"/>
                      </a:lnTo>
                      <a:lnTo>
                        <a:pt x="240" y="204"/>
                      </a:lnTo>
                      <a:lnTo>
                        <a:pt x="292" y="218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59" name="Freeform 1383"/>
                <p:cNvSpPr>
                  <a:spLocks/>
                </p:cNvSpPr>
                <p:nvPr/>
              </p:nvSpPr>
              <p:spPr bwMode="auto">
                <a:xfrm>
                  <a:off x="2844" y="2207"/>
                  <a:ext cx="347" cy="153"/>
                </a:xfrm>
                <a:custGeom>
                  <a:avLst/>
                  <a:gdLst/>
                  <a:ahLst/>
                  <a:cxnLst>
                    <a:cxn ang="0">
                      <a:pos x="399" y="530"/>
                    </a:cxn>
                    <a:cxn ang="0">
                      <a:pos x="404" y="525"/>
                    </a:cxn>
                    <a:cxn ang="0">
                      <a:pos x="789" y="410"/>
                    </a:cxn>
                    <a:cxn ang="0">
                      <a:pos x="795" y="403"/>
                    </a:cxn>
                    <a:cxn ang="0">
                      <a:pos x="1054" y="273"/>
                    </a:cxn>
                    <a:cxn ang="0">
                      <a:pos x="1111" y="245"/>
                    </a:cxn>
                    <a:cxn ang="0">
                      <a:pos x="1136" y="227"/>
                    </a:cxn>
                    <a:cxn ang="0">
                      <a:pos x="1148" y="222"/>
                    </a:cxn>
                    <a:cxn ang="0">
                      <a:pos x="1394" y="39"/>
                    </a:cxn>
                    <a:cxn ang="0">
                      <a:pos x="1344" y="40"/>
                    </a:cxn>
                    <a:cxn ang="0">
                      <a:pos x="1287" y="32"/>
                    </a:cxn>
                    <a:cxn ang="0">
                      <a:pos x="1246" y="19"/>
                    </a:cxn>
                    <a:cxn ang="0">
                      <a:pos x="1229" y="13"/>
                    </a:cxn>
                    <a:cxn ang="0">
                      <a:pos x="1214" y="5"/>
                    </a:cxn>
                    <a:cxn ang="0">
                      <a:pos x="1174" y="8"/>
                    </a:cxn>
                    <a:cxn ang="0">
                      <a:pos x="1126" y="29"/>
                    </a:cxn>
                    <a:cxn ang="0">
                      <a:pos x="1079" y="58"/>
                    </a:cxn>
                    <a:cxn ang="0">
                      <a:pos x="1034" y="88"/>
                    </a:cxn>
                    <a:cxn ang="0">
                      <a:pos x="985" y="115"/>
                    </a:cxn>
                    <a:cxn ang="0">
                      <a:pos x="938" y="136"/>
                    </a:cxn>
                    <a:cxn ang="0">
                      <a:pos x="899" y="156"/>
                    </a:cxn>
                    <a:cxn ang="0">
                      <a:pos x="861" y="175"/>
                    </a:cxn>
                    <a:cxn ang="0">
                      <a:pos x="824" y="194"/>
                    </a:cxn>
                    <a:cxn ang="0">
                      <a:pos x="786" y="213"/>
                    </a:cxn>
                    <a:cxn ang="0">
                      <a:pos x="747" y="229"/>
                    </a:cxn>
                    <a:cxn ang="0">
                      <a:pos x="742" y="232"/>
                    </a:cxn>
                    <a:cxn ang="0">
                      <a:pos x="730" y="238"/>
                    </a:cxn>
                    <a:cxn ang="0">
                      <a:pos x="713" y="243"/>
                    </a:cxn>
                    <a:cxn ang="0">
                      <a:pos x="695" y="253"/>
                    </a:cxn>
                    <a:cxn ang="0">
                      <a:pos x="662" y="263"/>
                    </a:cxn>
                    <a:cxn ang="0">
                      <a:pos x="627" y="273"/>
                    </a:cxn>
                    <a:cxn ang="0">
                      <a:pos x="595" y="285"/>
                    </a:cxn>
                    <a:cxn ang="0">
                      <a:pos x="563" y="296"/>
                    </a:cxn>
                    <a:cxn ang="0">
                      <a:pos x="530" y="308"/>
                    </a:cxn>
                    <a:cxn ang="0">
                      <a:pos x="497" y="320"/>
                    </a:cxn>
                    <a:cxn ang="0">
                      <a:pos x="465" y="333"/>
                    </a:cxn>
                    <a:cxn ang="0">
                      <a:pos x="436" y="347"/>
                    </a:cxn>
                    <a:cxn ang="0">
                      <a:pos x="419" y="358"/>
                    </a:cxn>
                    <a:cxn ang="0">
                      <a:pos x="195" y="468"/>
                    </a:cxn>
                    <a:cxn ang="0">
                      <a:pos x="175" y="482"/>
                    </a:cxn>
                    <a:cxn ang="0">
                      <a:pos x="153" y="496"/>
                    </a:cxn>
                    <a:cxn ang="0">
                      <a:pos x="117" y="516"/>
                    </a:cxn>
                    <a:cxn ang="0">
                      <a:pos x="71" y="538"/>
                    </a:cxn>
                    <a:cxn ang="0">
                      <a:pos x="22" y="559"/>
                    </a:cxn>
                    <a:cxn ang="0">
                      <a:pos x="8" y="562"/>
                    </a:cxn>
                    <a:cxn ang="0">
                      <a:pos x="1" y="566"/>
                    </a:cxn>
                    <a:cxn ang="0">
                      <a:pos x="8" y="580"/>
                    </a:cxn>
                    <a:cxn ang="0">
                      <a:pos x="34" y="589"/>
                    </a:cxn>
                    <a:cxn ang="0">
                      <a:pos x="60" y="597"/>
                    </a:cxn>
                    <a:cxn ang="0">
                      <a:pos x="86" y="603"/>
                    </a:cxn>
                    <a:cxn ang="0">
                      <a:pos x="112" y="606"/>
                    </a:cxn>
                    <a:cxn ang="0">
                      <a:pos x="138" y="612"/>
                    </a:cxn>
                  </a:cxnLst>
                  <a:rect l="0" t="0" r="r" b="b"/>
                  <a:pathLst>
                    <a:path w="1394" h="612">
                      <a:moveTo>
                        <a:pt x="138" y="612"/>
                      </a:moveTo>
                      <a:lnTo>
                        <a:pt x="189" y="612"/>
                      </a:lnTo>
                      <a:lnTo>
                        <a:pt x="399" y="530"/>
                      </a:lnTo>
                      <a:lnTo>
                        <a:pt x="400" y="528"/>
                      </a:lnTo>
                      <a:lnTo>
                        <a:pt x="402" y="525"/>
                      </a:lnTo>
                      <a:lnTo>
                        <a:pt x="404" y="525"/>
                      </a:lnTo>
                      <a:lnTo>
                        <a:pt x="407" y="521"/>
                      </a:lnTo>
                      <a:lnTo>
                        <a:pt x="787" y="411"/>
                      </a:lnTo>
                      <a:lnTo>
                        <a:pt x="789" y="410"/>
                      </a:lnTo>
                      <a:lnTo>
                        <a:pt x="790" y="408"/>
                      </a:lnTo>
                      <a:lnTo>
                        <a:pt x="793" y="405"/>
                      </a:lnTo>
                      <a:lnTo>
                        <a:pt x="795" y="403"/>
                      </a:lnTo>
                      <a:lnTo>
                        <a:pt x="867" y="380"/>
                      </a:lnTo>
                      <a:lnTo>
                        <a:pt x="1011" y="302"/>
                      </a:lnTo>
                      <a:lnTo>
                        <a:pt x="1054" y="273"/>
                      </a:lnTo>
                      <a:lnTo>
                        <a:pt x="1107" y="248"/>
                      </a:lnTo>
                      <a:lnTo>
                        <a:pt x="1109" y="248"/>
                      </a:lnTo>
                      <a:lnTo>
                        <a:pt x="1111" y="245"/>
                      </a:lnTo>
                      <a:lnTo>
                        <a:pt x="1112" y="242"/>
                      </a:lnTo>
                      <a:lnTo>
                        <a:pt x="1114" y="240"/>
                      </a:lnTo>
                      <a:lnTo>
                        <a:pt x="1136" y="227"/>
                      </a:lnTo>
                      <a:lnTo>
                        <a:pt x="1141" y="227"/>
                      </a:lnTo>
                      <a:lnTo>
                        <a:pt x="1144" y="226"/>
                      </a:lnTo>
                      <a:lnTo>
                        <a:pt x="1148" y="222"/>
                      </a:lnTo>
                      <a:lnTo>
                        <a:pt x="1150" y="219"/>
                      </a:lnTo>
                      <a:lnTo>
                        <a:pt x="1213" y="178"/>
                      </a:lnTo>
                      <a:lnTo>
                        <a:pt x="1394" y="39"/>
                      </a:lnTo>
                      <a:lnTo>
                        <a:pt x="1379" y="40"/>
                      </a:lnTo>
                      <a:lnTo>
                        <a:pt x="1361" y="40"/>
                      </a:lnTo>
                      <a:lnTo>
                        <a:pt x="1344" y="40"/>
                      </a:lnTo>
                      <a:lnTo>
                        <a:pt x="1324" y="38"/>
                      </a:lnTo>
                      <a:lnTo>
                        <a:pt x="1306" y="35"/>
                      </a:lnTo>
                      <a:lnTo>
                        <a:pt x="1287" y="32"/>
                      </a:lnTo>
                      <a:lnTo>
                        <a:pt x="1268" y="27"/>
                      </a:lnTo>
                      <a:lnTo>
                        <a:pt x="1251" y="22"/>
                      </a:lnTo>
                      <a:lnTo>
                        <a:pt x="1246" y="19"/>
                      </a:lnTo>
                      <a:lnTo>
                        <a:pt x="1239" y="16"/>
                      </a:lnTo>
                      <a:lnTo>
                        <a:pt x="1234" y="14"/>
                      </a:lnTo>
                      <a:lnTo>
                        <a:pt x="1229" y="13"/>
                      </a:lnTo>
                      <a:lnTo>
                        <a:pt x="1223" y="10"/>
                      </a:lnTo>
                      <a:lnTo>
                        <a:pt x="1218" y="7"/>
                      </a:lnTo>
                      <a:lnTo>
                        <a:pt x="1214" y="5"/>
                      </a:lnTo>
                      <a:lnTo>
                        <a:pt x="1210" y="0"/>
                      </a:lnTo>
                      <a:lnTo>
                        <a:pt x="1192" y="3"/>
                      </a:lnTo>
                      <a:lnTo>
                        <a:pt x="1174" y="8"/>
                      </a:lnTo>
                      <a:lnTo>
                        <a:pt x="1158" y="14"/>
                      </a:lnTo>
                      <a:lnTo>
                        <a:pt x="1142" y="21"/>
                      </a:lnTo>
                      <a:lnTo>
                        <a:pt x="1126" y="29"/>
                      </a:lnTo>
                      <a:lnTo>
                        <a:pt x="1111" y="39"/>
                      </a:lnTo>
                      <a:lnTo>
                        <a:pt x="1094" y="47"/>
                      </a:lnTo>
                      <a:lnTo>
                        <a:pt x="1079" y="58"/>
                      </a:lnTo>
                      <a:lnTo>
                        <a:pt x="1064" y="68"/>
                      </a:lnTo>
                      <a:lnTo>
                        <a:pt x="1049" y="78"/>
                      </a:lnTo>
                      <a:lnTo>
                        <a:pt x="1034" y="88"/>
                      </a:lnTo>
                      <a:lnTo>
                        <a:pt x="1018" y="97"/>
                      </a:lnTo>
                      <a:lnTo>
                        <a:pt x="1002" y="107"/>
                      </a:lnTo>
                      <a:lnTo>
                        <a:pt x="985" y="115"/>
                      </a:lnTo>
                      <a:lnTo>
                        <a:pt x="968" y="122"/>
                      </a:lnTo>
                      <a:lnTo>
                        <a:pt x="950" y="129"/>
                      </a:lnTo>
                      <a:lnTo>
                        <a:pt x="938" y="136"/>
                      </a:lnTo>
                      <a:lnTo>
                        <a:pt x="925" y="142"/>
                      </a:lnTo>
                      <a:lnTo>
                        <a:pt x="911" y="148"/>
                      </a:lnTo>
                      <a:lnTo>
                        <a:pt x="899" y="156"/>
                      </a:lnTo>
                      <a:lnTo>
                        <a:pt x="887" y="163"/>
                      </a:lnTo>
                      <a:lnTo>
                        <a:pt x="874" y="169"/>
                      </a:lnTo>
                      <a:lnTo>
                        <a:pt x="861" y="175"/>
                      </a:lnTo>
                      <a:lnTo>
                        <a:pt x="850" y="180"/>
                      </a:lnTo>
                      <a:lnTo>
                        <a:pt x="836" y="188"/>
                      </a:lnTo>
                      <a:lnTo>
                        <a:pt x="824" y="194"/>
                      </a:lnTo>
                      <a:lnTo>
                        <a:pt x="811" y="200"/>
                      </a:lnTo>
                      <a:lnTo>
                        <a:pt x="800" y="207"/>
                      </a:lnTo>
                      <a:lnTo>
                        <a:pt x="786" y="213"/>
                      </a:lnTo>
                      <a:lnTo>
                        <a:pt x="774" y="219"/>
                      </a:lnTo>
                      <a:lnTo>
                        <a:pt x="761" y="224"/>
                      </a:lnTo>
                      <a:lnTo>
                        <a:pt x="747" y="229"/>
                      </a:lnTo>
                      <a:lnTo>
                        <a:pt x="746" y="230"/>
                      </a:lnTo>
                      <a:lnTo>
                        <a:pt x="744" y="232"/>
                      </a:lnTo>
                      <a:lnTo>
                        <a:pt x="742" y="232"/>
                      </a:lnTo>
                      <a:lnTo>
                        <a:pt x="740" y="232"/>
                      </a:lnTo>
                      <a:lnTo>
                        <a:pt x="736" y="234"/>
                      </a:lnTo>
                      <a:lnTo>
                        <a:pt x="730" y="238"/>
                      </a:lnTo>
                      <a:lnTo>
                        <a:pt x="724" y="240"/>
                      </a:lnTo>
                      <a:lnTo>
                        <a:pt x="718" y="242"/>
                      </a:lnTo>
                      <a:lnTo>
                        <a:pt x="713" y="243"/>
                      </a:lnTo>
                      <a:lnTo>
                        <a:pt x="706" y="247"/>
                      </a:lnTo>
                      <a:lnTo>
                        <a:pt x="700" y="248"/>
                      </a:lnTo>
                      <a:lnTo>
                        <a:pt x="695" y="253"/>
                      </a:lnTo>
                      <a:lnTo>
                        <a:pt x="685" y="255"/>
                      </a:lnTo>
                      <a:lnTo>
                        <a:pt x="673" y="259"/>
                      </a:lnTo>
                      <a:lnTo>
                        <a:pt x="662" y="263"/>
                      </a:lnTo>
                      <a:lnTo>
                        <a:pt x="651" y="266"/>
                      </a:lnTo>
                      <a:lnTo>
                        <a:pt x="638" y="270"/>
                      </a:lnTo>
                      <a:lnTo>
                        <a:pt x="627" y="273"/>
                      </a:lnTo>
                      <a:lnTo>
                        <a:pt x="616" y="277"/>
                      </a:lnTo>
                      <a:lnTo>
                        <a:pt x="605" y="282"/>
                      </a:lnTo>
                      <a:lnTo>
                        <a:pt x="595" y="285"/>
                      </a:lnTo>
                      <a:lnTo>
                        <a:pt x="585" y="287"/>
                      </a:lnTo>
                      <a:lnTo>
                        <a:pt x="573" y="292"/>
                      </a:lnTo>
                      <a:lnTo>
                        <a:pt x="563" y="296"/>
                      </a:lnTo>
                      <a:lnTo>
                        <a:pt x="551" y="301"/>
                      </a:lnTo>
                      <a:lnTo>
                        <a:pt x="541" y="304"/>
                      </a:lnTo>
                      <a:lnTo>
                        <a:pt x="530" y="308"/>
                      </a:lnTo>
                      <a:lnTo>
                        <a:pt x="519" y="311"/>
                      </a:lnTo>
                      <a:lnTo>
                        <a:pt x="507" y="315"/>
                      </a:lnTo>
                      <a:lnTo>
                        <a:pt x="497" y="320"/>
                      </a:lnTo>
                      <a:lnTo>
                        <a:pt x="486" y="324"/>
                      </a:lnTo>
                      <a:lnTo>
                        <a:pt x="476" y="328"/>
                      </a:lnTo>
                      <a:lnTo>
                        <a:pt x="465" y="333"/>
                      </a:lnTo>
                      <a:lnTo>
                        <a:pt x="455" y="337"/>
                      </a:lnTo>
                      <a:lnTo>
                        <a:pt x="446" y="342"/>
                      </a:lnTo>
                      <a:lnTo>
                        <a:pt x="436" y="347"/>
                      </a:lnTo>
                      <a:lnTo>
                        <a:pt x="429" y="349"/>
                      </a:lnTo>
                      <a:lnTo>
                        <a:pt x="424" y="353"/>
                      </a:lnTo>
                      <a:lnTo>
                        <a:pt x="419" y="358"/>
                      </a:lnTo>
                      <a:lnTo>
                        <a:pt x="414" y="361"/>
                      </a:lnTo>
                      <a:lnTo>
                        <a:pt x="201" y="465"/>
                      </a:lnTo>
                      <a:lnTo>
                        <a:pt x="195" y="468"/>
                      </a:lnTo>
                      <a:lnTo>
                        <a:pt x="188" y="473"/>
                      </a:lnTo>
                      <a:lnTo>
                        <a:pt x="182" y="478"/>
                      </a:lnTo>
                      <a:lnTo>
                        <a:pt x="175" y="482"/>
                      </a:lnTo>
                      <a:lnTo>
                        <a:pt x="167" y="487"/>
                      </a:lnTo>
                      <a:lnTo>
                        <a:pt x="161" y="492"/>
                      </a:lnTo>
                      <a:lnTo>
                        <a:pt x="153" y="496"/>
                      </a:lnTo>
                      <a:lnTo>
                        <a:pt x="146" y="500"/>
                      </a:lnTo>
                      <a:lnTo>
                        <a:pt x="132" y="509"/>
                      </a:lnTo>
                      <a:lnTo>
                        <a:pt x="117" y="516"/>
                      </a:lnTo>
                      <a:lnTo>
                        <a:pt x="101" y="523"/>
                      </a:lnTo>
                      <a:lnTo>
                        <a:pt x="86" y="530"/>
                      </a:lnTo>
                      <a:lnTo>
                        <a:pt x="71" y="538"/>
                      </a:lnTo>
                      <a:lnTo>
                        <a:pt x="55" y="545"/>
                      </a:lnTo>
                      <a:lnTo>
                        <a:pt x="38" y="551"/>
                      </a:lnTo>
                      <a:lnTo>
                        <a:pt x="22" y="559"/>
                      </a:lnTo>
                      <a:lnTo>
                        <a:pt x="18" y="560"/>
                      </a:lnTo>
                      <a:lnTo>
                        <a:pt x="13" y="561"/>
                      </a:lnTo>
                      <a:lnTo>
                        <a:pt x="8" y="562"/>
                      </a:lnTo>
                      <a:lnTo>
                        <a:pt x="4" y="561"/>
                      </a:lnTo>
                      <a:lnTo>
                        <a:pt x="2" y="563"/>
                      </a:lnTo>
                      <a:lnTo>
                        <a:pt x="1" y="566"/>
                      </a:lnTo>
                      <a:lnTo>
                        <a:pt x="0" y="570"/>
                      </a:lnTo>
                      <a:lnTo>
                        <a:pt x="1" y="574"/>
                      </a:lnTo>
                      <a:lnTo>
                        <a:pt x="8" y="580"/>
                      </a:lnTo>
                      <a:lnTo>
                        <a:pt x="16" y="585"/>
                      </a:lnTo>
                      <a:lnTo>
                        <a:pt x="25" y="587"/>
                      </a:lnTo>
                      <a:lnTo>
                        <a:pt x="34" y="589"/>
                      </a:lnTo>
                      <a:lnTo>
                        <a:pt x="43" y="592"/>
                      </a:lnTo>
                      <a:lnTo>
                        <a:pt x="52" y="593"/>
                      </a:lnTo>
                      <a:lnTo>
                        <a:pt x="60" y="597"/>
                      </a:lnTo>
                      <a:lnTo>
                        <a:pt x="69" y="601"/>
                      </a:lnTo>
                      <a:lnTo>
                        <a:pt x="78" y="601"/>
                      </a:lnTo>
                      <a:lnTo>
                        <a:pt x="86" y="603"/>
                      </a:lnTo>
                      <a:lnTo>
                        <a:pt x="95" y="604"/>
                      </a:lnTo>
                      <a:lnTo>
                        <a:pt x="103" y="605"/>
                      </a:lnTo>
                      <a:lnTo>
                        <a:pt x="112" y="606"/>
                      </a:lnTo>
                      <a:lnTo>
                        <a:pt x="120" y="608"/>
                      </a:lnTo>
                      <a:lnTo>
                        <a:pt x="129" y="611"/>
                      </a:lnTo>
                      <a:lnTo>
                        <a:pt x="138" y="61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0" name="Freeform 1384"/>
                <p:cNvSpPr>
                  <a:spLocks/>
                </p:cNvSpPr>
                <p:nvPr/>
              </p:nvSpPr>
              <p:spPr bwMode="auto">
                <a:xfrm>
                  <a:off x="3940" y="2230"/>
                  <a:ext cx="281" cy="130"/>
                </a:xfrm>
                <a:custGeom>
                  <a:avLst/>
                  <a:gdLst/>
                  <a:ahLst/>
                  <a:cxnLst>
                    <a:cxn ang="0">
                      <a:pos x="972" y="522"/>
                    </a:cxn>
                    <a:cxn ang="0">
                      <a:pos x="1006" y="518"/>
                    </a:cxn>
                    <a:cxn ang="0">
                      <a:pos x="1041" y="513"/>
                    </a:cxn>
                    <a:cxn ang="0">
                      <a:pos x="1074" y="501"/>
                    </a:cxn>
                    <a:cxn ang="0">
                      <a:pos x="1104" y="484"/>
                    </a:cxn>
                    <a:cxn ang="0">
                      <a:pos x="1122" y="467"/>
                    </a:cxn>
                    <a:cxn ang="0">
                      <a:pos x="1111" y="460"/>
                    </a:cxn>
                    <a:cxn ang="0">
                      <a:pos x="1075" y="446"/>
                    </a:cxn>
                    <a:cxn ang="0">
                      <a:pos x="1038" y="429"/>
                    </a:cxn>
                    <a:cxn ang="0">
                      <a:pos x="938" y="373"/>
                    </a:cxn>
                    <a:cxn ang="0">
                      <a:pos x="933" y="367"/>
                    </a:cxn>
                    <a:cxn ang="0">
                      <a:pos x="874" y="339"/>
                    </a:cxn>
                    <a:cxn ang="0">
                      <a:pos x="864" y="333"/>
                    </a:cxn>
                    <a:cxn ang="0">
                      <a:pos x="851" y="327"/>
                    </a:cxn>
                    <a:cxn ang="0">
                      <a:pos x="821" y="314"/>
                    </a:cxn>
                    <a:cxn ang="0">
                      <a:pos x="782" y="297"/>
                    </a:cxn>
                    <a:cxn ang="0">
                      <a:pos x="745" y="283"/>
                    </a:cxn>
                    <a:cxn ang="0">
                      <a:pos x="698" y="266"/>
                    </a:cxn>
                    <a:cxn ang="0">
                      <a:pos x="648" y="255"/>
                    </a:cxn>
                    <a:cxn ang="0">
                      <a:pos x="598" y="243"/>
                    </a:cxn>
                    <a:cxn ang="0">
                      <a:pos x="549" y="230"/>
                    </a:cxn>
                    <a:cxn ang="0">
                      <a:pos x="503" y="214"/>
                    </a:cxn>
                    <a:cxn ang="0">
                      <a:pos x="466" y="197"/>
                    </a:cxn>
                    <a:cxn ang="0">
                      <a:pos x="438" y="182"/>
                    </a:cxn>
                    <a:cxn ang="0">
                      <a:pos x="411" y="163"/>
                    </a:cxn>
                    <a:cxn ang="0">
                      <a:pos x="404" y="163"/>
                    </a:cxn>
                    <a:cxn ang="0">
                      <a:pos x="397" y="158"/>
                    </a:cxn>
                    <a:cxn ang="0">
                      <a:pos x="164" y="0"/>
                    </a:cxn>
                    <a:cxn ang="0">
                      <a:pos x="5" y="27"/>
                    </a:cxn>
                    <a:cxn ang="0">
                      <a:pos x="0" y="39"/>
                    </a:cxn>
                    <a:cxn ang="0">
                      <a:pos x="3" y="48"/>
                    </a:cxn>
                    <a:cxn ang="0">
                      <a:pos x="26" y="64"/>
                    </a:cxn>
                    <a:cxn ang="0">
                      <a:pos x="54" y="87"/>
                    </a:cxn>
                    <a:cxn ang="0">
                      <a:pos x="85" y="108"/>
                    </a:cxn>
                    <a:cxn ang="0">
                      <a:pos x="99" y="120"/>
                    </a:cxn>
                    <a:cxn ang="0">
                      <a:pos x="111" y="129"/>
                    </a:cxn>
                    <a:cxn ang="0">
                      <a:pos x="125" y="139"/>
                    </a:cxn>
                    <a:cxn ang="0">
                      <a:pos x="145" y="151"/>
                    </a:cxn>
                    <a:cxn ang="0">
                      <a:pos x="163" y="163"/>
                    </a:cxn>
                    <a:cxn ang="0">
                      <a:pos x="192" y="182"/>
                    </a:cxn>
                    <a:cxn ang="0">
                      <a:pos x="228" y="202"/>
                    </a:cxn>
                    <a:cxn ang="0">
                      <a:pos x="263" y="226"/>
                    </a:cxn>
                    <a:cxn ang="0">
                      <a:pos x="278" y="234"/>
                    </a:cxn>
                    <a:cxn ang="0">
                      <a:pos x="292" y="240"/>
                    </a:cxn>
                    <a:cxn ang="0">
                      <a:pos x="315" y="251"/>
                    </a:cxn>
                    <a:cxn ang="0">
                      <a:pos x="359" y="269"/>
                    </a:cxn>
                    <a:cxn ang="0">
                      <a:pos x="408" y="284"/>
                    </a:cxn>
                    <a:cxn ang="0">
                      <a:pos x="455" y="295"/>
                    </a:cxn>
                    <a:cxn ang="0">
                      <a:pos x="503" y="304"/>
                    </a:cxn>
                    <a:cxn ang="0">
                      <a:pos x="546" y="315"/>
                    </a:cxn>
                    <a:cxn ang="0">
                      <a:pos x="584" y="327"/>
                    </a:cxn>
                    <a:cxn ang="0">
                      <a:pos x="616" y="343"/>
                    </a:cxn>
                    <a:cxn ang="0">
                      <a:pos x="640" y="356"/>
                    </a:cxn>
                    <a:cxn ang="0">
                      <a:pos x="651" y="359"/>
                    </a:cxn>
                    <a:cxn ang="0">
                      <a:pos x="800" y="459"/>
                    </a:cxn>
                    <a:cxn ang="0">
                      <a:pos x="857" y="497"/>
                    </a:cxn>
                    <a:cxn ang="0">
                      <a:pos x="923" y="518"/>
                    </a:cxn>
                  </a:cxnLst>
                  <a:rect l="0" t="0" r="r" b="b"/>
                  <a:pathLst>
                    <a:path w="1122" h="522">
                      <a:moveTo>
                        <a:pt x="947" y="522"/>
                      </a:moveTo>
                      <a:lnTo>
                        <a:pt x="959" y="522"/>
                      </a:lnTo>
                      <a:lnTo>
                        <a:pt x="972" y="522"/>
                      </a:lnTo>
                      <a:lnTo>
                        <a:pt x="982" y="522"/>
                      </a:lnTo>
                      <a:lnTo>
                        <a:pt x="995" y="521"/>
                      </a:lnTo>
                      <a:lnTo>
                        <a:pt x="1006" y="518"/>
                      </a:lnTo>
                      <a:lnTo>
                        <a:pt x="1017" y="517"/>
                      </a:lnTo>
                      <a:lnTo>
                        <a:pt x="1030" y="514"/>
                      </a:lnTo>
                      <a:lnTo>
                        <a:pt x="1041" y="513"/>
                      </a:lnTo>
                      <a:lnTo>
                        <a:pt x="1052" y="508"/>
                      </a:lnTo>
                      <a:lnTo>
                        <a:pt x="1063" y="504"/>
                      </a:lnTo>
                      <a:lnTo>
                        <a:pt x="1074" y="501"/>
                      </a:lnTo>
                      <a:lnTo>
                        <a:pt x="1084" y="495"/>
                      </a:lnTo>
                      <a:lnTo>
                        <a:pt x="1093" y="490"/>
                      </a:lnTo>
                      <a:lnTo>
                        <a:pt x="1104" y="484"/>
                      </a:lnTo>
                      <a:lnTo>
                        <a:pt x="1114" y="479"/>
                      </a:lnTo>
                      <a:lnTo>
                        <a:pt x="1122" y="473"/>
                      </a:lnTo>
                      <a:lnTo>
                        <a:pt x="1122" y="467"/>
                      </a:lnTo>
                      <a:lnTo>
                        <a:pt x="1119" y="464"/>
                      </a:lnTo>
                      <a:lnTo>
                        <a:pt x="1114" y="461"/>
                      </a:lnTo>
                      <a:lnTo>
                        <a:pt x="1111" y="460"/>
                      </a:lnTo>
                      <a:lnTo>
                        <a:pt x="1099" y="455"/>
                      </a:lnTo>
                      <a:lnTo>
                        <a:pt x="1086" y="451"/>
                      </a:lnTo>
                      <a:lnTo>
                        <a:pt x="1075" y="446"/>
                      </a:lnTo>
                      <a:lnTo>
                        <a:pt x="1062" y="440"/>
                      </a:lnTo>
                      <a:lnTo>
                        <a:pt x="1050" y="436"/>
                      </a:lnTo>
                      <a:lnTo>
                        <a:pt x="1038" y="429"/>
                      </a:lnTo>
                      <a:lnTo>
                        <a:pt x="1026" y="425"/>
                      </a:lnTo>
                      <a:lnTo>
                        <a:pt x="1014" y="419"/>
                      </a:lnTo>
                      <a:lnTo>
                        <a:pt x="938" y="373"/>
                      </a:lnTo>
                      <a:lnTo>
                        <a:pt x="937" y="372"/>
                      </a:lnTo>
                      <a:lnTo>
                        <a:pt x="934" y="370"/>
                      </a:lnTo>
                      <a:lnTo>
                        <a:pt x="933" y="367"/>
                      </a:lnTo>
                      <a:lnTo>
                        <a:pt x="931" y="366"/>
                      </a:lnTo>
                      <a:lnTo>
                        <a:pt x="879" y="340"/>
                      </a:lnTo>
                      <a:lnTo>
                        <a:pt x="874" y="339"/>
                      </a:lnTo>
                      <a:lnTo>
                        <a:pt x="871" y="338"/>
                      </a:lnTo>
                      <a:lnTo>
                        <a:pt x="867" y="335"/>
                      </a:lnTo>
                      <a:lnTo>
                        <a:pt x="864" y="333"/>
                      </a:lnTo>
                      <a:lnTo>
                        <a:pt x="860" y="331"/>
                      </a:lnTo>
                      <a:lnTo>
                        <a:pt x="856" y="328"/>
                      </a:lnTo>
                      <a:lnTo>
                        <a:pt x="851" y="327"/>
                      </a:lnTo>
                      <a:lnTo>
                        <a:pt x="845" y="326"/>
                      </a:lnTo>
                      <a:lnTo>
                        <a:pt x="832" y="320"/>
                      </a:lnTo>
                      <a:lnTo>
                        <a:pt x="821" y="314"/>
                      </a:lnTo>
                      <a:lnTo>
                        <a:pt x="808" y="308"/>
                      </a:lnTo>
                      <a:lnTo>
                        <a:pt x="795" y="303"/>
                      </a:lnTo>
                      <a:lnTo>
                        <a:pt x="782" y="297"/>
                      </a:lnTo>
                      <a:lnTo>
                        <a:pt x="771" y="293"/>
                      </a:lnTo>
                      <a:lnTo>
                        <a:pt x="758" y="289"/>
                      </a:lnTo>
                      <a:lnTo>
                        <a:pt x="745" y="283"/>
                      </a:lnTo>
                      <a:lnTo>
                        <a:pt x="729" y="277"/>
                      </a:lnTo>
                      <a:lnTo>
                        <a:pt x="714" y="271"/>
                      </a:lnTo>
                      <a:lnTo>
                        <a:pt x="698" y="266"/>
                      </a:lnTo>
                      <a:lnTo>
                        <a:pt x="680" y="262"/>
                      </a:lnTo>
                      <a:lnTo>
                        <a:pt x="664" y="258"/>
                      </a:lnTo>
                      <a:lnTo>
                        <a:pt x="648" y="255"/>
                      </a:lnTo>
                      <a:lnTo>
                        <a:pt x="632" y="250"/>
                      </a:lnTo>
                      <a:lnTo>
                        <a:pt x="615" y="246"/>
                      </a:lnTo>
                      <a:lnTo>
                        <a:pt x="598" y="243"/>
                      </a:lnTo>
                      <a:lnTo>
                        <a:pt x="581" y="238"/>
                      </a:lnTo>
                      <a:lnTo>
                        <a:pt x="565" y="234"/>
                      </a:lnTo>
                      <a:lnTo>
                        <a:pt x="549" y="230"/>
                      </a:lnTo>
                      <a:lnTo>
                        <a:pt x="533" y="225"/>
                      </a:lnTo>
                      <a:lnTo>
                        <a:pt x="518" y="219"/>
                      </a:lnTo>
                      <a:lnTo>
                        <a:pt x="503" y="214"/>
                      </a:lnTo>
                      <a:lnTo>
                        <a:pt x="488" y="207"/>
                      </a:lnTo>
                      <a:lnTo>
                        <a:pt x="475" y="202"/>
                      </a:lnTo>
                      <a:lnTo>
                        <a:pt x="466" y="197"/>
                      </a:lnTo>
                      <a:lnTo>
                        <a:pt x="456" y="193"/>
                      </a:lnTo>
                      <a:lnTo>
                        <a:pt x="447" y="187"/>
                      </a:lnTo>
                      <a:lnTo>
                        <a:pt x="438" y="182"/>
                      </a:lnTo>
                      <a:lnTo>
                        <a:pt x="429" y="176"/>
                      </a:lnTo>
                      <a:lnTo>
                        <a:pt x="420" y="170"/>
                      </a:lnTo>
                      <a:lnTo>
                        <a:pt x="411" y="163"/>
                      </a:lnTo>
                      <a:lnTo>
                        <a:pt x="409" y="163"/>
                      </a:lnTo>
                      <a:lnTo>
                        <a:pt x="406" y="163"/>
                      </a:lnTo>
                      <a:lnTo>
                        <a:pt x="404" y="163"/>
                      </a:lnTo>
                      <a:lnTo>
                        <a:pt x="401" y="163"/>
                      </a:lnTo>
                      <a:lnTo>
                        <a:pt x="398" y="162"/>
                      </a:lnTo>
                      <a:lnTo>
                        <a:pt x="397" y="158"/>
                      </a:lnTo>
                      <a:lnTo>
                        <a:pt x="395" y="157"/>
                      </a:lnTo>
                      <a:lnTo>
                        <a:pt x="394" y="155"/>
                      </a:lnTo>
                      <a:lnTo>
                        <a:pt x="164" y="0"/>
                      </a:lnTo>
                      <a:lnTo>
                        <a:pt x="126" y="23"/>
                      </a:lnTo>
                      <a:lnTo>
                        <a:pt x="8" y="26"/>
                      </a:lnTo>
                      <a:lnTo>
                        <a:pt x="5" y="27"/>
                      </a:lnTo>
                      <a:lnTo>
                        <a:pt x="3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2" y="45"/>
                      </a:lnTo>
                      <a:lnTo>
                        <a:pt x="3" y="48"/>
                      </a:lnTo>
                      <a:lnTo>
                        <a:pt x="5" y="51"/>
                      </a:lnTo>
                      <a:lnTo>
                        <a:pt x="15" y="57"/>
                      </a:lnTo>
                      <a:lnTo>
                        <a:pt x="26" y="64"/>
                      </a:lnTo>
                      <a:lnTo>
                        <a:pt x="35" y="71"/>
                      </a:lnTo>
                      <a:lnTo>
                        <a:pt x="44" y="79"/>
                      </a:lnTo>
                      <a:lnTo>
                        <a:pt x="54" y="87"/>
                      </a:lnTo>
                      <a:lnTo>
                        <a:pt x="64" y="94"/>
                      </a:lnTo>
                      <a:lnTo>
                        <a:pt x="73" y="101"/>
                      </a:lnTo>
                      <a:lnTo>
                        <a:pt x="85" y="108"/>
                      </a:lnTo>
                      <a:lnTo>
                        <a:pt x="89" y="113"/>
                      </a:lnTo>
                      <a:lnTo>
                        <a:pt x="93" y="117"/>
                      </a:lnTo>
                      <a:lnTo>
                        <a:pt x="99" y="120"/>
                      </a:lnTo>
                      <a:lnTo>
                        <a:pt x="102" y="124"/>
                      </a:lnTo>
                      <a:lnTo>
                        <a:pt x="107" y="126"/>
                      </a:lnTo>
                      <a:lnTo>
                        <a:pt x="111" y="129"/>
                      </a:lnTo>
                      <a:lnTo>
                        <a:pt x="115" y="131"/>
                      </a:lnTo>
                      <a:lnTo>
                        <a:pt x="118" y="134"/>
                      </a:lnTo>
                      <a:lnTo>
                        <a:pt x="125" y="139"/>
                      </a:lnTo>
                      <a:lnTo>
                        <a:pt x="133" y="143"/>
                      </a:lnTo>
                      <a:lnTo>
                        <a:pt x="138" y="146"/>
                      </a:lnTo>
                      <a:lnTo>
                        <a:pt x="145" y="151"/>
                      </a:lnTo>
                      <a:lnTo>
                        <a:pt x="151" y="155"/>
                      </a:lnTo>
                      <a:lnTo>
                        <a:pt x="157" y="158"/>
                      </a:lnTo>
                      <a:lnTo>
                        <a:pt x="163" y="163"/>
                      </a:lnTo>
                      <a:lnTo>
                        <a:pt x="166" y="165"/>
                      </a:lnTo>
                      <a:lnTo>
                        <a:pt x="179" y="174"/>
                      </a:lnTo>
                      <a:lnTo>
                        <a:pt x="192" y="182"/>
                      </a:lnTo>
                      <a:lnTo>
                        <a:pt x="205" y="189"/>
                      </a:lnTo>
                      <a:lnTo>
                        <a:pt x="216" y="196"/>
                      </a:lnTo>
                      <a:lnTo>
                        <a:pt x="228" y="202"/>
                      </a:lnTo>
                      <a:lnTo>
                        <a:pt x="239" y="211"/>
                      </a:lnTo>
                      <a:lnTo>
                        <a:pt x="251" y="218"/>
                      </a:lnTo>
                      <a:lnTo>
                        <a:pt x="263" y="226"/>
                      </a:lnTo>
                      <a:lnTo>
                        <a:pt x="267" y="228"/>
                      </a:lnTo>
                      <a:lnTo>
                        <a:pt x="272" y="231"/>
                      </a:lnTo>
                      <a:lnTo>
                        <a:pt x="278" y="234"/>
                      </a:lnTo>
                      <a:lnTo>
                        <a:pt x="282" y="236"/>
                      </a:lnTo>
                      <a:lnTo>
                        <a:pt x="287" y="238"/>
                      </a:lnTo>
                      <a:lnTo>
                        <a:pt x="292" y="240"/>
                      </a:lnTo>
                      <a:lnTo>
                        <a:pt x="296" y="241"/>
                      </a:lnTo>
                      <a:lnTo>
                        <a:pt x="301" y="243"/>
                      </a:lnTo>
                      <a:lnTo>
                        <a:pt x="315" y="251"/>
                      </a:lnTo>
                      <a:lnTo>
                        <a:pt x="328" y="258"/>
                      </a:lnTo>
                      <a:lnTo>
                        <a:pt x="343" y="263"/>
                      </a:lnTo>
                      <a:lnTo>
                        <a:pt x="359" y="269"/>
                      </a:lnTo>
                      <a:lnTo>
                        <a:pt x="375" y="274"/>
                      </a:lnTo>
                      <a:lnTo>
                        <a:pt x="391" y="278"/>
                      </a:lnTo>
                      <a:lnTo>
                        <a:pt x="408" y="284"/>
                      </a:lnTo>
                      <a:lnTo>
                        <a:pt x="423" y="290"/>
                      </a:lnTo>
                      <a:lnTo>
                        <a:pt x="439" y="291"/>
                      </a:lnTo>
                      <a:lnTo>
                        <a:pt x="455" y="295"/>
                      </a:lnTo>
                      <a:lnTo>
                        <a:pt x="471" y="297"/>
                      </a:lnTo>
                      <a:lnTo>
                        <a:pt x="488" y="301"/>
                      </a:lnTo>
                      <a:lnTo>
                        <a:pt x="503" y="304"/>
                      </a:lnTo>
                      <a:lnTo>
                        <a:pt x="518" y="308"/>
                      </a:lnTo>
                      <a:lnTo>
                        <a:pt x="533" y="312"/>
                      </a:lnTo>
                      <a:lnTo>
                        <a:pt x="546" y="315"/>
                      </a:lnTo>
                      <a:lnTo>
                        <a:pt x="560" y="320"/>
                      </a:lnTo>
                      <a:lnTo>
                        <a:pt x="574" y="324"/>
                      </a:lnTo>
                      <a:lnTo>
                        <a:pt x="584" y="327"/>
                      </a:lnTo>
                      <a:lnTo>
                        <a:pt x="596" y="333"/>
                      </a:lnTo>
                      <a:lnTo>
                        <a:pt x="606" y="337"/>
                      </a:lnTo>
                      <a:lnTo>
                        <a:pt x="616" y="343"/>
                      </a:lnTo>
                      <a:lnTo>
                        <a:pt x="626" y="347"/>
                      </a:lnTo>
                      <a:lnTo>
                        <a:pt x="635" y="352"/>
                      </a:lnTo>
                      <a:lnTo>
                        <a:pt x="640" y="356"/>
                      </a:lnTo>
                      <a:lnTo>
                        <a:pt x="643" y="357"/>
                      </a:lnTo>
                      <a:lnTo>
                        <a:pt x="647" y="359"/>
                      </a:lnTo>
                      <a:lnTo>
                        <a:pt x="651" y="359"/>
                      </a:lnTo>
                      <a:lnTo>
                        <a:pt x="757" y="427"/>
                      </a:lnTo>
                      <a:lnTo>
                        <a:pt x="785" y="441"/>
                      </a:lnTo>
                      <a:lnTo>
                        <a:pt x="800" y="459"/>
                      </a:lnTo>
                      <a:lnTo>
                        <a:pt x="817" y="473"/>
                      </a:lnTo>
                      <a:lnTo>
                        <a:pt x="837" y="486"/>
                      </a:lnTo>
                      <a:lnTo>
                        <a:pt x="857" y="497"/>
                      </a:lnTo>
                      <a:lnTo>
                        <a:pt x="878" y="507"/>
                      </a:lnTo>
                      <a:lnTo>
                        <a:pt x="901" y="514"/>
                      </a:lnTo>
                      <a:lnTo>
                        <a:pt x="923" y="518"/>
                      </a:lnTo>
                      <a:lnTo>
                        <a:pt x="947" y="52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1" name="Freeform 1385"/>
                <p:cNvSpPr>
                  <a:spLocks/>
                </p:cNvSpPr>
                <p:nvPr/>
              </p:nvSpPr>
              <p:spPr bwMode="auto">
                <a:xfrm>
                  <a:off x="3901" y="2248"/>
                  <a:ext cx="241" cy="111"/>
                </a:xfrm>
                <a:custGeom>
                  <a:avLst/>
                  <a:gdLst/>
                  <a:ahLst/>
                  <a:cxnLst>
                    <a:cxn ang="0">
                      <a:pos x="958" y="439"/>
                    </a:cxn>
                    <a:cxn ang="0">
                      <a:pos x="959" y="435"/>
                    </a:cxn>
                    <a:cxn ang="0">
                      <a:pos x="961" y="429"/>
                    </a:cxn>
                    <a:cxn ang="0">
                      <a:pos x="942" y="410"/>
                    </a:cxn>
                    <a:cxn ang="0">
                      <a:pos x="920" y="393"/>
                    </a:cxn>
                    <a:cxn ang="0">
                      <a:pos x="897" y="377"/>
                    </a:cxn>
                    <a:cxn ang="0">
                      <a:pos x="874" y="361"/>
                    </a:cxn>
                    <a:cxn ang="0">
                      <a:pos x="856" y="351"/>
                    </a:cxn>
                    <a:cxn ang="0">
                      <a:pos x="839" y="340"/>
                    </a:cxn>
                    <a:cxn ang="0">
                      <a:pos x="821" y="329"/>
                    </a:cxn>
                    <a:cxn ang="0">
                      <a:pos x="804" y="317"/>
                    </a:cxn>
                    <a:cxn ang="0">
                      <a:pos x="782" y="308"/>
                    </a:cxn>
                    <a:cxn ang="0">
                      <a:pos x="760" y="297"/>
                    </a:cxn>
                    <a:cxn ang="0">
                      <a:pos x="738" y="289"/>
                    </a:cxn>
                    <a:cxn ang="0">
                      <a:pos x="717" y="278"/>
                    </a:cxn>
                    <a:cxn ang="0">
                      <a:pos x="694" y="270"/>
                    </a:cxn>
                    <a:cxn ang="0">
                      <a:pos x="671" y="264"/>
                    </a:cxn>
                    <a:cxn ang="0">
                      <a:pos x="647" y="258"/>
                    </a:cxn>
                    <a:cxn ang="0">
                      <a:pos x="623" y="254"/>
                    </a:cxn>
                    <a:cxn ang="0">
                      <a:pos x="614" y="251"/>
                    </a:cxn>
                    <a:cxn ang="0">
                      <a:pos x="604" y="248"/>
                    </a:cxn>
                    <a:cxn ang="0">
                      <a:pos x="578" y="245"/>
                    </a:cxn>
                    <a:cxn ang="0">
                      <a:pos x="552" y="239"/>
                    </a:cxn>
                    <a:cxn ang="0">
                      <a:pos x="527" y="232"/>
                    </a:cxn>
                    <a:cxn ang="0">
                      <a:pos x="501" y="222"/>
                    </a:cxn>
                    <a:cxn ang="0">
                      <a:pos x="478" y="213"/>
                    </a:cxn>
                    <a:cxn ang="0">
                      <a:pos x="454" y="202"/>
                    </a:cxn>
                    <a:cxn ang="0">
                      <a:pos x="430" y="191"/>
                    </a:cxn>
                    <a:cxn ang="0">
                      <a:pos x="406" y="181"/>
                    </a:cxn>
                    <a:cxn ang="0">
                      <a:pos x="147" y="0"/>
                    </a:cxn>
                    <a:cxn ang="0">
                      <a:pos x="141" y="0"/>
                    </a:cxn>
                    <a:cxn ang="0">
                      <a:pos x="126" y="12"/>
                    </a:cxn>
                    <a:cxn ang="0">
                      <a:pos x="95" y="30"/>
                    </a:cxn>
                    <a:cxn ang="0">
                      <a:pos x="59" y="40"/>
                    </a:cxn>
                    <a:cxn ang="0">
                      <a:pos x="22" y="45"/>
                    </a:cxn>
                    <a:cxn ang="0">
                      <a:pos x="0" y="50"/>
                    </a:cxn>
                    <a:cxn ang="0">
                      <a:pos x="2" y="65"/>
                    </a:cxn>
                    <a:cxn ang="0">
                      <a:pos x="16" y="101"/>
                    </a:cxn>
                    <a:cxn ang="0">
                      <a:pos x="68" y="144"/>
                    </a:cxn>
                    <a:cxn ang="0">
                      <a:pos x="96" y="167"/>
                    </a:cxn>
                    <a:cxn ang="0">
                      <a:pos x="125" y="188"/>
                    </a:cxn>
                    <a:cxn ang="0">
                      <a:pos x="157" y="210"/>
                    </a:cxn>
                    <a:cxn ang="0">
                      <a:pos x="188" y="232"/>
                    </a:cxn>
                    <a:cxn ang="0">
                      <a:pos x="220" y="253"/>
                    </a:cxn>
                    <a:cxn ang="0">
                      <a:pos x="252" y="274"/>
                    </a:cxn>
                    <a:cxn ang="0">
                      <a:pos x="285" y="285"/>
                    </a:cxn>
                    <a:cxn ang="0">
                      <a:pos x="320" y="274"/>
                    </a:cxn>
                    <a:cxn ang="0">
                      <a:pos x="356" y="261"/>
                    </a:cxn>
                    <a:cxn ang="0">
                      <a:pos x="392" y="254"/>
                    </a:cxn>
                    <a:cxn ang="0">
                      <a:pos x="429" y="253"/>
                    </a:cxn>
                    <a:cxn ang="0">
                      <a:pos x="465" y="257"/>
                    </a:cxn>
                    <a:cxn ang="0">
                      <a:pos x="501" y="264"/>
                    </a:cxn>
                    <a:cxn ang="0">
                      <a:pos x="538" y="273"/>
                    </a:cxn>
                    <a:cxn ang="0">
                      <a:pos x="572" y="286"/>
                    </a:cxn>
                    <a:cxn ang="0">
                      <a:pos x="603" y="303"/>
                    </a:cxn>
                    <a:cxn ang="0">
                      <a:pos x="633" y="323"/>
                    </a:cxn>
                    <a:cxn ang="0">
                      <a:pos x="659" y="348"/>
                    </a:cxn>
                    <a:cxn ang="0">
                      <a:pos x="683" y="374"/>
                    </a:cxn>
                    <a:cxn ang="0">
                      <a:pos x="734" y="414"/>
                    </a:cxn>
                  </a:cxnLst>
                  <a:rect l="0" t="0" r="r" b="b"/>
                  <a:pathLst>
                    <a:path w="961" h="444">
                      <a:moveTo>
                        <a:pt x="867" y="444"/>
                      </a:moveTo>
                      <a:lnTo>
                        <a:pt x="958" y="439"/>
                      </a:lnTo>
                      <a:lnTo>
                        <a:pt x="959" y="437"/>
                      </a:lnTo>
                      <a:lnTo>
                        <a:pt x="959" y="435"/>
                      </a:lnTo>
                      <a:lnTo>
                        <a:pt x="961" y="431"/>
                      </a:lnTo>
                      <a:lnTo>
                        <a:pt x="961" y="429"/>
                      </a:lnTo>
                      <a:lnTo>
                        <a:pt x="952" y="420"/>
                      </a:lnTo>
                      <a:lnTo>
                        <a:pt x="942" y="410"/>
                      </a:lnTo>
                      <a:lnTo>
                        <a:pt x="932" y="400"/>
                      </a:lnTo>
                      <a:lnTo>
                        <a:pt x="920" y="393"/>
                      </a:lnTo>
                      <a:lnTo>
                        <a:pt x="910" y="385"/>
                      </a:lnTo>
                      <a:lnTo>
                        <a:pt x="897" y="377"/>
                      </a:lnTo>
                      <a:lnTo>
                        <a:pt x="884" y="370"/>
                      </a:lnTo>
                      <a:lnTo>
                        <a:pt x="874" y="361"/>
                      </a:lnTo>
                      <a:lnTo>
                        <a:pt x="865" y="355"/>
                      </a:lnTo>
                      <a:lnTo>
                        <a:pt x="856" y="351"/>
                      </a:lnTo>
                      <a:lnTo>
                        <a:pt x="848" y="345"/>
                      </a:lnTo>
                      <a:lnTo>
                        <a:pt x="839" y="340"/>
                      </a:lnTo>
                      <a:lnTo>
                        <a:pt x="830" y="334"/>
                      </a:lnTo>
                      <a:lnTo>
                        <a:pt x="821" y="329"/>
                      </a:lnTo>
                      <a:lnTo>
                        <a:pt x="813" y="323"/>
                      </a:lnTo>
                      <a:lnTo>
                        <a:pt x="804" y="317"/>
                      </a:lnTo>
                      <a:lnTo>
                        <a:pt x="792" y="313"/>
                      </a:lnTo>
                      <a:lnTo>
                        <a:pt x="782" y="308"/>
                      </a:lnTo>
                      <a:lnTo>
                        <a:pt x="771" y="303"/>
                      </a:lnTo>
                      <a:lnTo>
                        <a:pt x="760" y="297"/>
                      </a:lnTo>
                      <a:lnTo>
                        <a:pt x="749" y="293"/>
                      </a:lnTo>
                      <a:lnTo>
                        <a:pt x="738" y="289"/>
                      </a:lnTo>
                      <a:lnTo>
                        <a:pt x="727" y="284"/>
                      </a:lnTo>
                      <a:lnTo>
                        <a:pt x="717" y="278"/>
                      </a:lnTo>
                      <a:lnTo>
                        <a:pt x="707" y="274"/>
                      </a:lnTo>
                      <a:lnTo>
                        <a:pt x="694" y="270"/>
                      </a:lnTo>
                      <a:lnTo>
                        <a:pt x="682" y="267"/>
                      </a:lnTo>
                      <a:lnTo>
                        <a:pt x="671" y="264"/>
                      </a:lnTo>
                      <a:lnTo>
                        <a:pt x="659" y="260"/>
                      </a:lnTo>
                      <a:lnTo>
                        <a:pt x="647" y="258"/>
                      </a:lnTo>
                      <a:lnTo>
                        <a:pt x="636" y="255"/>
                      </a:lnTo>
                      <a:lnTo>
                        <a:pt x="623" y="254"/>
                      </a:lnTo>
                      <a:lnTo>
                        <a:pt x="617" y="251"/>
                      </a:lnTo>
                      <a:lnTo>
                        <a:pt x="614" y="251"/>
                      </a:lnTo>
                      <a:lnTo>
                        <a:pt x="609" y="250"/>
                      </a:lnTo>
                      <a:lnTo>
                        <a:pt x="604" y="248"/>
                      </a:lnTo>
                      <a:lnTo>
                        <a:pt x="590" y="247"/>
                      </a:lnTo>
                      <a:lnTo>
                        <a:pt x="578" y="245"/>
                      </a:lnTo>
                      <a:lnTo>
                        <a:pt x="564" y="241"/>
                      </a:lnTo>
                      <a:lnTo>
                        <a:pt x="552" y="239"/>
                      </a:lnTo>
                      <a:lnTo>
                        <a:pt x="538" y="235"/>
                      </a:lnTo>
                      <a:lnTo>
                        <a:pt x="527" y="232"/>
                      </a:lnTo>
                      <a:lnTo>
                        <a:pt x="514" y="227"/>
                      </a:lnTo>
                      <a:lnTo>
                        <a:pt x="501" y="222"/>
                      </a:lnTo>
                      <a:lnTo>
                        <a:pt x="490" y="217"/>
                      </a:lnTo>
                      <a:lnTo>
                        <a:pt x="478" y="213"/>
                      </a:lnTo>
                      <a:lnTo>
                        <a:pt x="465" y="207"/>
                      </a:lnTo>
                      <a:lnTo>
                        <a:pt x="454" y="202"/>
                      </a:lnTo>
                      <a:lnTo>
                        <a:pt x="442" y="197"/>
                      </a:lnTo>
                      <a:lnTo>
                        <a:pt x="430" y="191"/>
                      </a:lnTo>
                      <a:lnTo>
                        <a:pt x="418" y="185"/>
                      </a:lnTo>
                      <a:lnTo>
                        <a:pt x="406" y="181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5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26" y="12"/>
                      </a:lnTo>
                      <a:lnTo>
                        <a:pt x="111" y="21"/>
                      </a:lnTo>
                      <a:lnTo>
                        <a:pt x="95" y="30"/>
                      </a:lnTo>
                      <a:lnTo>
                        <a:pt x="78" y="36"/>
                      </a:lnTo>
                      <a:lnTo>
                        <a:pt x="59" y="40"/>
                      </a:lnTo>
                      <a:lnTo>
                        <a:pt x="40" y="44"/>
                      </a:lnTo>
                      <a:lnTo>
                        <a:pt x="22" y="45"/>
                      </a:lnTo>
                      <a:lnTo>
                        <a:pt x="2" y="44"/>
                      </a:lnTo>
                      <a:lnTo>
                        <a:pt x="0" y="50"/>
                      </a:lnTo>
                      <a:lnTo>
                        <a:pt x="1" y="56"/>
                      </a:lnTo>
                      <a:lnTo>
                        <a:pt x="2" y="65"/>
                      </a:lnTo>
                      <a:lnTo>
                        <a:pt x="1" y="72"/>
                      </a:lnTo>
                      <a:lnTo>
                        <a:pt x="16" y="101"/>
                      </a:lnTo>
                      <a:lnTo>
                        <a:pt x="56" y="132"/>
                      </a:lnTo>
                      <a:lnTo>
                        <a:pt x="68" y="144"/>
                      </a:lnTo>
                      <a:lnTo>
                        <a:pt x="81" y="156"/>
                      </a:lnTo>
                      <a:lnTo>
                        <a:pt x="96" y="167"/>
                      </a:lnTo>
                      <a:lnTo>
                        <a:pt x="111" y="178"/>
                      </a:lnTo>
                      <a:lnTo>
                        <a:pt x="125" y="188"/>
                      </a:lnTo>
                      <a:lnTo>
                        <a:pt x="141" y="200"/>
                      </a:lnTo>
                      <a:lnTo>
                        <a:pt x="157" y="210"/>
                      </a:lnTo>
                      <a:lnTo>
                        <a:pt x="170" y="222"/>
                      </a:lnTo>
                      <a:lnTo>
                        <a:pt x="188" y="232"/>
                      </a:lnTo>
                      <a:lnTo>
                        <a:pt x="204" y="241"/>
                      </a:lnTo>
                      <a:lnTo>
                        <a:pt x="220" y="253"/>
                      </a:lnTo>
                      <a:lnTo>
                        <a:pt x="235" y="265"/>
                      </a:lnTo>
                      <a:lnTo>
                        <a:pt x="252" y="274"/>
                      </a:lnTo>
                      <a:lnTo>
                        <a:pt x="267" y="282"/>
                      </a:lnTo>
                      <a:lnTo>
                        <a:pt x="285" y="285"/>
                      </a:lnTo>
                      <a:lnTo>
                        <a:pt x="303" y="284"/>
                      </a:lnTo>
                      <a:lnTo>
                        <a:pt x="320" y="274"/>
                      </a:lnTo>
                      <a:lnTo>
                        <a:pt x="339" y="267"/>
                      </a:lnTo>
                      <a:lnTo>
                        <a:pt x="356" y="261"/>
                      </a:lnTo>
                      <a:lnTo>
                        <a:pt x="373" y="258"/>
                      </a:lnTo>
                      <a:lnTo>
                        <a:pt x="392" y="254"/>
                      </a:lnTo>
                      <a:lnTo>
                        <a:pt x="411" y="253"/>
                      </a:lnTo>
                      <a:lnTo>
                        <a:pt x="429" y="253"/>
                      </a:lnTo>
                      <a:lnTo>
                        <a:pt x="448" y="254"/>
                      </a:lnTo>
                      <a:lnTo>
                        <a:pt x="465" y="257"/>
                      </a:lnTo>
                      <a:lnTo>
                        <a:pt x="484" y="259"/>
                      </a:lnTo>
                      <a:lnTo>
                        <a:pt x="501" y="264"/>
                      </a:lnTo>
                      <a:lnTo>
                        <a:pt x="520" y="269"/>
                      </a:lnTo>
                      <a:lnTo>
                        <a:pt x="538" y="273"/>
                      </a:lnTo>
                      <a:lnTo>
                        <a:pt x="555" y="279"/>
                      </a:lnTo>
                      <a:lnTo>
                        <a:pt x="572" y="286"/>
                      </a:lnTo>
                      <a:lnTo>
                        <a:pt x="589" y="293"/>
                      </a:lnTo>
                      <a:lnTo>
                        <a:pt x="603" y="303"/>
                      </a:lnTo>
                      <a:lnTo>
                        <a:pt x="618" y="313"/>
                      </a:lnTo>
                      <a:lnTo>
                        <a:pt x="633" y="323"/>
                      </a:lnTo>
                      <a:lnTo>
                        <a:pt x="646" y="335"/>
                      </a:lnTo>
                      <a:lnTo>
                        <a:pt x="659" y="348"/>
                      </a:lnTo>
                      <a:lnTo>
                        <a:pt x="673" y="361"/>
                      </a:lnTo>
                      <a:lnTo>
                        <a:pt x="683" y="374"/>
                      </a:lnTo>
                      <a:lnTo>
                        <a:pt x="694" y="390"/>
                      </a:lnTo>
                      <a:lnTo>
                        <a:pt x="734" y="414"/>
                      </a:lnTo>
                      <a:lnTo>
                        <a:pt x="867" y="44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2" name="Freeform 1386"/>
                <p:cNvSpPr>
                  <a:spLocks/>
                </p:cNvSpPr>
                <p:nvPr/>
              </p:nvSpPr>
              <p:spPr bwMode="auto">
                <a:xfrm>
                  <a:off x="2943" y="2224"/>
                  <a:ext cx="279" cy="135"/>
                </a:xfrm>
                <a:custGeom>
                  <a:avLst/>
                  <a:gdLst/>
                  <a:ahLst/>
                  <a:cxnLst>
                    <a:cxn ang="0">
                      <a:pos x="160" y="536"/>
                    </a:cxn>
                    <a:cxn ang="0">
                      <a:pos x="200" y="535"/>
                    </a:cxn>
                    <a:cxn ang="0">
                      <a:pos x="245" y="534"/>
                    </a:cxn>
                    <a:cxn ang="0">
                      <a:pos x="288" y="531"/>
                    </a:cxn>
                    <a:cxn ang="0">
                      <a:pos x="308" y="526"/>
                    </a:cxn>
                    <a:cxn ang="0">
                      <a:pos x="327" y="520"/>
                    </a:cxn>
                    <a:cxn ang="0">
                      <a:pos x="355" y="510"/>
                    </a:cxn>
                    <a:cxn ang="0">
                      <a:pos x="387" y="497"/>
                    </a:cxn>
                    <a:cxn ang="0">
                      <a:pos x="420" y="484"/>
                    </a:cxn>
                    <a:cxn ang="0">
                      <a:pos x="453" y="468"/>
                    </a:cxn>
                    <a:cxn ang="0">
                      <a:pos x="479" y="454"/>
                    </a:cxn>
                    <a:cxn ang="0">
                      <a:pos x="500" y="440"/>
                    </a:cxn>
                    <a:cxn ang="0">
                      <a:pos x="707" y="333"/>
                    </a:cxn>
                    <a:cxn ang="0">
                      <a:pos x="731" y="318"/>
                    </a:cxn>
                    <a:cxn ang="0">
                      <a:pos x="757" y="304"/>
                    </a:cxn>
                    <a:cxn ang="0">
                      <a:pos x="782" y="291"/>
                    </a:cxn>
                    <a:cxn ang="0">
                      <a:pos x="807" y="276"/>
                    </a:cxn>
                    <a:cxn ang="0">
                      <a:pos x="847" y="248"/>
                    </a:cxn>
                    <a:cxn ang="0">
                      <a:pos x="888" y="222"/>
                    </a:cxn>
                    <a:cxn ang="0">
                      <a:pos x="927" y="195"/>
                    </a:cxn>
                    <a:cxn ang="0">
                      <a:pos x="966" y="167"/>
                    </a:cxn>
                    <a:cxn ang="0">
                      <a:pos x="1004" y="139"/>
                    </a:cxn>
                    <a:cxn ang="0">
                      <a:pos x="1041" y="109"/>
                    </a:cxn>
                    <a:cxn ang="0">
                      <a:pos x="1078" y="78"/>
                    </a:cxn>
                    <a:cxn ang="0">
                      <a:pos x="1115" y="47"/>
                    </a:cxn>
                    <a:cxn ang="0">
                      <a:pos x="1108" y="44"/>
                    </a:cxn>
                    <a:cxn ang="0">
                      <a:pos x="1098" y="35"/>
                    </a:cxn>
                    <a:cxn ang="0">
                      <a:pos x="1031" y="0"/>
                    </a:cxn>
                    <a:cxn ang="0">
                      <a:pos x="932" y="67"/>
                    </a:cxn>
                    <a:cxn ang="0">
                      <a:pos x="924" y="69"/>
                    </a:cxn>
                    <a:cxn ang="0">
                      <a:pos x="920" y="76"/>
                    </a:cxn>
                    <a:cxn ang="0">
                      <a:pos x="862" y="114"/>
                    </a:cxn>
                    <a:cxn ang="0">
                      <a:pos x="838" y="128"/>
                    </a:cxn>
                    <a:cxn ang="0">
                      <a:pos x="815" y="146"/>
                    </a:cxn>
                    <a:cxn ang="0">
                      <a:pos x="791" y="164"/>
                    </a:cxn>
                    <a:cxn ang="0">
                      <a:pos x="764" y="179"/>
                    </a:cxn>
                    <a:cxn ang="0">
                      <a:pos x="742" y="194"/>
                    </a:cxn>
                    <a:cxn ang="0">
                      <a:pos x="721" y="207"/>
                    </a:cxn>
                    <a:cxn ang="0">
                      <a:pos x="699" y="222"/>
                    </a:cxn>
                    <a:cxn ang="0">
                      <a:pos x="678" y="235"/>
                    </a:cxn>
                    <a:cxn ang="0">
                      <a:pos x="656" y="248"/>
                    </a:cxn>
                    <a:cxn ang="0">
                      <a:pos x="634" y="262"/>
                    </a:cxn>
                    <a:cxn ang="0">
                      <a:pos x="610" y="276"/>
                    </a:cxn>
                    <a:cxn ang="0">
                      <a:pos x="587" y="287"/>
                    </a:cxn>
                    <a:cxn ang="0">
                      <a:pos x="565" y="301"/>
                    </a:cxn>
                    <a:cxn ang="0">
                      <a:pos x="533" y="318"/>
                    </a:cxn>
                    <a:cxn ang="0">
                      <a:pos x="497" y="334"/>
                    </a:cxn>
                    <a:cxn ang="0">
                      <a:pos x="462" y="347"/>
                    </a:cxn>
                    <a:cxn ang="0">
                      <a:pos x="450" y="353"/>
                    </a:cxn>
                    <a:cxn ang="0">
                      <a:pos x="436" y="360"/>
                    </a:cxn>
                    <a:cxn ang="0">
                      <a:pos x="418" y="368"/>
                    </a:cxn>
                    <a:cxn ang="0">
                      <a:pos x="399" y="374"/>
                    </a:cxn>
                    <a:cxn ang="0">
                      <a:pos x="0" y="492"/>
                    </a:cxn>
                    <a:cxn ang="0">
                      <a:pos x="21" y="507"/>
                    </a:cxn>
                    <a:cxn ang="0">
                      <a:pos x="54" y="524"/>
                    </a:cxn>
                    <a:cxn ang="0">
                      <a:pos x="95" y="535"/>
                    </a:cxn>
                    <a:cxn ang="0">
                      <a:pos x="146" y="535"/>
                    </a:cxn>
                  </a:cxnLst>
                  <a:rect l="0" t="0" r="r" b="b"/>
                  <a:pathLst>
                    <a:path w="1115" h="537">
                      <a:moveTo>
                        <a:pt x="146" y="535"/>
                      </a:moveTo>
                      <a:lnTo>
                        <a:pt x="160" y="536"/>
                      </a:lnTo>
                      <a:lnTo>
                        <a:pt x="179" y="536"/>
                      </a:lnTo>
                      <a:lnTo>
                        <a:pt x="200" y="535"/>
                      </a:lnTo>
                      <a:lnTo>
                        <a:pt x="223" y="535"/>
                      </a:lnTo>
                      <a:lnTo>
                        <a:pt x="245" y="534"/>
                      </a:lnTo>
                      <a:lnTo>
                        <a:pt x="268" y="532"/>
                      </a:lnTo>
                      <a:lnTo>
                        <a:pt x="288" y="531"/>
                      </a:lnTo>
                      <a:lnTo>
                        <a:pt x="302" y="529"/>
                      </a:lnTo>
                      <a:lnTo>
                        <a:pt x="308" y="526"/>
                      </a:lnTo>
                      <a:lnTo>
                        <a:pt x="317" y="524"/>
                      </a:lnTo>
                      <a:lnTo>
                        <a:pt x="327" y="520"/>
                      </a:lnTo>
                      <a:lnTo>
                        <a:pt x="341" y="516"/>
                      </a:lnTo>
                      <a:lnTo>
                        <a:pt x="355" y="510"/>
                      </a:lnTo>
                      <a:lnTo>
                        <a:pt x="370" y="504"/>
                      </a:lnTo>
                      <a:lnTo>
                        <a:pt x="387" y="497"/>
                      </a:lnTo>
                      <a:lnTo>
                        <a:pt x="403" y="490"/>
                      </a:lnTo>
                      <a:lnTo>
                        <a:pt x="420" y="484"/>
                      </a:lnTo>
                      <a:lnTo>
                        <a:pt x="436" y="475"/>
                      </a:lnTo>
                      <a:lnTo>
                        <a:pt x="453" y="468"/>
                      </a:lnTo>
                      <a:lnTo>
                        <a:pt x="467" y="461"/>
                      </a:lnTo>
                      <a:lnTo>
                        <a:pt x="479" y="454"/>
                      </a:lnTo>
                      <a:lnTo>
                        <a:pt x="491" y="446"/>
                      </a:lnTo>
                      <a:lnTo>
                        <a:pt x="500" y="440"/>
                      </a:lnTo>
                      <a:lnTo>
                        <a:pt x="507" y="432"/>
                      </a:lnTo>
                      <a:lnTo>
                        <a:pt x="707" y="333"/>
                      </a:lnTo>
                      <a:lnTo>
                        <a:pt x="720" y="325"/>
                      </a:lnTo>
                      <a:lnTo>
                        <a:pt x="731" y="318"/>
                      </a:lnTo>
                      <a:lnTo>
                        <a:pt x="744" y="311"/>
                      </a:lnTo>
                      <a:lnTo>
                        <a:pt x="757" y="304"/>
                      </a:lnTo>
                      <a:lnTo>
                        <a:pt x="769" y="297"/>
                      </a:lnTo>
                      <a:lnTo>
                        <a:pt x="782" y="291"/>
                      </a:lnTo>
                      <a:lnTo>
                        <a:pt x="794" y="283"/>
                      </a:lnTo>
                      <a:lnTo>
                        <a:pt x="807" y="276"/>
                      </a:lnTo>
                      <a:lnTo>
                        <a:pt x="826" y="261"/>
                      </a:lnTo>
                      <a:lnTo>
                        <a:pt x="847" y="248"/>
                      </a:lnTo>
                      <a:lnTo>
                        <a:pt x="868" y="235"/>
                      </a:lnTo>
                      <a:lnTo>
                        <a:pt x="888" y="222"/>
                      </a:lnTo>
                      <a:lnTo>
                        <a:pt x="908" y="208"/>
                      </a:lnTo>
                      <a:lnTo>
                        <a:pt x="927" y="195"/>
                      </a:lnTo>
                      <a:lnTo>
                        <a:pt x="947" y="182"/>
                      </a:lnTo>
                      <a:lnTo>
                        <a:pt x="966" y="167"/>
                      </a:lnTo>
                      <a:lnTo>
                        <a:pt x="985" y="153"/>
                      </a:lnTo>
                      <a:lnTo>
                        <a:pt x="1004" y="139"/>
                      </a:lnTo>
                      <a:lnTo>
                        <a:pt x="1022" y="125"/>
                      </a:lnTo>
                      <a:lnTo>
                        <a:pt x="1041" y="109"/>
                      </a:lnTo>
                      <a:lnTo>
                        <a:pt x="1060" y="95"/>
                      </a:lnTo>
                      <a:lnTo>
                        <a:pt x="1078" y="78"/>
                      </a:lnTo>
                      <a:lnTo>
                        <a:pt x="1097" y="63"/>
                      </a:lnTo>
                      <a:lnTo>
                        <a:pt x="1115" y="47"/>
                      </a:lnTo>
                      <a:lnTo>
                        <a:pt x="1112" y="45"/>
                      </a:lnTo>
                      <a:lnTo>
                        <a:pt x="1108" y="44"/>
                      </a:lnTo>
                      <a:lnTo>
                        <a:pt x="1104" y="41"/>
                      </a:lnTo>
                      <a:lnTo>
                        <a:pt x="1098" y="35"/>
                      </a:lnTo>
                      <a:lnTo>
                        <a:pt x="1076" y="33"/>
                      </a:lnTo>
                      <a:lnTo>
                        <a:pt x="1031" y="0"/>
                      </a:lnTo>
                      <a:lnTo>
                        <a:pt x="969" y="39"/>
                      </a:lnTo>
                      <a:lnTo>
                        <a:pt x="932" y="67"/>
                      </a:lnTo>
                      <a:lnTo>
                        <a:pt x="927" y="69"/>
                      </a:lnTo>
                      <a:lnTo>
                        <a:pt x="924" y="69"/>
                      </a:lnTo>
                      <a:lnTo>
                        <a:pt x="923" y="72"/>
                      </a:lnTo>
                      <a:lnTo>
                        <a:pt x="920" y="76"/>
                      </a:lnTo>
                      <a:lnTo>
                        <a:pt x="873" y="101"/>
                      </a:lnTo>
                      <a:lnTo>
                        <a:pt x="862" y="114"/>
                      </a:lnTo>
                      <a:lnTo>
                        <a:pt x="849" y="120"/>
                      </a:lnTo>
                      <a:lnTo>
                        <a:pt x="838" y="128"/>
                      </a:lnTo>
                      <a:lnTo>
                        <a:pt x="825" y="136"/>
                      </a:lnTo>
                      <a:lnTo>
                        <a:pt x="815" y="146"/>
                      </a:lnTo>
                      <a:lnTo>
                        <a:pt x="803" y="154"/>
                      </a:lnTo>
                      <a:lnTo>
                        <a:pt x="791" y="164"/>
                      </a:lnTo>
                      <a:lnTo>
                        <a:pt x="778" y="171"/>
                      </a:lnTo>
                      <a:lnTo>
                        <a:pt x="764" y="179"/>
                      </a:lnTo>
                      <a:lnTo>
                        <a:pt x="752" y="185"/>
                      </a:lnTo>
                      <a:lnTo>
                        <a:pt x="742" y="194"/>
                      </a:lnTo>
                      <a:lnTo>
                        <a:pt x="731" y="201"/>
                      </a:lnTo>
                      <a:lnTo>
                        <a:pt x="721" y="207"/>
                      </a:lnTo>
                      <a:lnTo>
                        <a:pt x="709" y="214"/>
                      </a:lnTo>
                      <a:lnTo>
                        <a:pt x="699" y="222"/>
                      </a:lnTo>
                      <a:lnTo>
                        <a:pt x="688" y="228"/>
                      </a:lnTo>
                      <a:lnTo>
                        <a:pt x="678" y="235"/>
                      </a:lnTo>
                      <a:lnTo>
                        <a:pt x="666" y="242"/>
                      </a:lnTo>
                      <a:lnTo>
                        <a:pt x="656" y="248"/>
                      </a:lnTo>
                      <a:lnTo>
                        <a:pt x="644" y="257"/>
                      </a:lnTo>
                      <a:lnTo>
                        <a:pt x="634" y="262"/>
                      </a:lnTo>
                      <a:lnTo>
                        <a:pt x="622" y="268"/>
                      </a:lnTo>
                      <a:lnTo>
                        <a:pt x="610" y="276"/>
                      </a:lnTo>
                      <a:lnTo>
                        <a:pt x="600" y="281"/>
                      </a:lnTo>
                      <a:lnTo>
                        <a:pt x="587" y="287"/>
                      </a:lnTo>
                      <a:lnTo>
                        <a:pt x="577" y="293"/>
                      </a:lnTo>
                      <a:lnTo>
                        <a:pt x="565" y="301"/>
                      </a:lnTo>
                      <a:lnTo>
                        <a:pt x="549" y="310"/>
                      </a:lnTo>
                      <a:lnTo>
                        <a:pt x="533" y="318"/>
                      </a:lnTo>
                      <a:lnTo>
                        <a:pt x="515" y="327"/>
                      </a:lnTo>
                      <a:lnTo>
                        <a:pt x="497" y="334"/>
                      </a:lnTo>
                      <a:lnTo>
                        <a:pt x="479" y="341"/>
                      </a:lnTo>
                      <a:lnTo>
                        <a:pt x="462" y="347"/>
                      </a:lnTo>
                      <a:lnTo>
                        <a:pt x="456" y="349"/>
                      </a:lnTo>
                      <a:lnTo>
                        <a:pt x="450" y="353"/>
                      </a:lnTo>
                      <a:lnTo>
                        <a:pt x="445" y="356"/>
                      </a:lnTo>
                      <a:lnTo>
                        <a:pt x="436" y="360"/>
                      </a:lnTo>
                      <a:lnTo>
                        <a:pt x="427" y="365"/>
                      </a:lnTo>
                      <a:lnTo>
                        <a:pt x="418" y="368"/>
                      </a:lnTo>
                      <a:lnTo>
                        <a:pt x="410" y="372"/>
                      </a:lnTo>
                      <a:lnTo>
                        <a:pt x="399" y="374"/>
                      </a:lnTo>
                      <a:lnTo>
                        <a:pt x="173" y="435"/>
                      </a:lnTo>
                      <a:lnTo>
                        <a:pt x="0" y="492"/>
                      </a:lnTo>
                      <a:lnTo>
                        <a:pt x="9" y="499"/>
                      </a:lnTo>
                      <a:lnTo>
                        <a:pt x="21" y="507"/>
                      </a:lnTo>
                      <a:lnTo>
                        <a:pt x="36" y="516"/>
                      </a:lnTo>
                      <a:lnTo>
                        <a:pt x="54" y="524"/>
                      </a:lnTo>
                      <a:lnTo>
                        <a:pt x="73" y="531"/>
                      </a:lnTo>
                      <a:lnTo>
                        <a:pt x="95" y="535"/>
                      </a:lnTo>
                      <a:lnTo>
                        <a:pt x="120" y="537"/>
                      </a:lnTo>
                      <a:lnTo>
                        <a:pt x="146" y="53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3" name="Freeform 1387"/>
                <p:cNvSpPr>
                  <a:spLocks/>
                </p:cNvSpPr>
                <p:nvPr/>
              </p:nvSpPr>
              <p:spPr bwMode="auto">
                <a:xfrm>
                  <a:off x="4031" y="2169"/>
                  <a:ext cx="370" cy="184"/>
                </a:xfrm>
                <a:custGeom>
                  <a:avLst/>
                  <a:gdLst/>
                  <a:ahLst/>
                  <a:cxnLst>
                    <a:cxn ang="0">
                      <a:pos x="1013" y="422"/>
                    </a:cxn>
                    <a:cxn ang="0">
                      <a:pos x="975" y="408"/>
                    </a:cxn>
                    <a:cxn ang="0">
                      <a:pos x="937" y="393"/>
                    </a:cxn>
                    <a:cxn ang="0">
                      <a:pos x="895" y="375"/>
                    </a:cxn>
                    <a:cxn ang="0">
                      <a:pos x="847" y="358"/>
                    </a:cxn>
                    <a:cxn ang="0">
                      <a:pos x="799" y="341"/>
                    </a:cxn>
                    <a:cxn ang="0">
                      <a:pos x="752" y="325"/>
                    </a:cxn>
                    <a:cxn ang="0">
                      <a:pos x="705" y="309"/>
                    </a:cxn>
                    <a:cxn ang="0">
                      <a:pos x="659" y="293"/>
                    </a:cxn>
                    <a:cxn ang="0">
                      <a:pos x="408" y="198"/>
                    </a:cxn>
                    <a:cxn ang="0">
                      <a:pos x="366" y="183"/>
                    </a:cxn>
                    <a:cxn ang="0">
                      <a:pos x="329" y="162"/>
                    </a:cxn>
                    <a:cxn ang="0">
                      <a:pos x="293" y="139"/>
                    </a:cxn>
                    <a:cxn ang="0">
                      <a:pos x="259" y="114"/>
                    </a:cxn>
                    <a:cxn ang="0">
                      <a:pos x="224" y="92"/>
                    </a:cxn>
                    <a:cxn ang="0">
                      <a:pos x="184" y="66"/>
                    </a:cxn>
                    <a:cxn ang="0">
                      <a:pos x="143" y="39"/>
                    </a:cxn>
                    <a:cxn ang="0">
                      <a:pos x="104" y="12"/>
                    </a:cxn>
                    <a:cxn ang="0">
                      <a:pos x="99" y="6"/>
                    </a:cxn>
                    <a:cxn ang="0">
                      <a:pos x="15" y="61"/>
                    </a:cxn>
                    <a:cxn ang="0">
                      <a:pos x="0" y="88"/>
                    </a:cxn>
                    <a:cxn ang="0">
                      <a:pos x="8" y="99"/>
                    </a:cxn>
                    <a:cxn ang="0">
                      <a:pos x="27" y="113"/>
                    </a:cxn>
                    <a:cxn ang="0">
                      <a:pos x="47" y="129"/>
                    </a:cxn>
                    <a:cxn ang="0">
                      <a:pos x="62" y="142"/>
                    </a:cxn>
                    <a:cxn ang="0">
                      <a:pos x="77" y="150"/>
                    </a:cxn>
                    <a:cxn ang="0">
                      <a:pos x="89" y="157"/>
                    </a:cxn>
                    <a:cxn ang="0">
                      <a:pos x="100" y="164"/>
                    </a:cxn>
                    <a:cxn ang="0">
                      <a:pos x="111" y="173"/>
                    </a:cxn>
                    <a:cxn ang="0">
                      <a:pos x="138" y="190"/>
                    </a:cxn>
                    <a:cxn ang="0">
                      <a:pos x="199" y="227"/>
                    </a:cxn>
                    <a:cxn ang="0">
                      <a:pos x="258" y="264"/>
                    </a:cxn>
                    <a:cxn ang="0">
                      <a:pos x="477" y="383"/>
                    </a:cxn>
                    <a:cxn ang="0">
                      <a:pos x="731" y="500"/>
                    </a:cxn>
                    <a:cxn ang="0">
                      <a:pos x="822" y="536"/>
                    </a:cxn>
                    <a:cxn ang="0">
                      <a:pos x="844" y="544"/>
                    </a:cxn>
                    <a:cxn ang="0">
                      <a:pos x="869" y="548"/>
                    </a:cxn>
                    <a:cxn ang="0">
                      <a:pos x="889" y="555"/>
                    </a:cxn>
                    <a:cxn ang="0">
                      <a:pos x="909" y="561"/>
                    </a:cxn>
                    <a:cxn ang="0">
                      <a:pos x="927" y="570"/>
                    </a:cxn>
                    <a:cxn ang="0">
                      <a:pos x="941" y="576"/>
                    </a:cxn>
                    <a:cxn ang="0">
                      <a:pos x="955" y="582"/>
                    </a:cxn>
                    <a:cxn ang="0">
                      <a:pos x="992" y="601"/>
                    </a:cxn>
                    <a:cxn ang="0">
                      <a:pos x="1041" y="632"/>
                    </a:cxn>
                    <a:cxn ang="0">
                      <a:pos x="1093" y="655"/>
                    </a:cxn>
                    <a:cxn ang="0">
                      <a:pos x="1100" y="661"/>
                    </a:cxn>
                    <a:cxn ang="0">
                      <a:pos x="1213" y="704"/>
                    </a:cxn>
                    <a:cxn ang="0">
                      <a:pos x="1258" y="716"/>
                    </a:cxn>
                    <a:cxn ang="0">
                      <a:pos x="1309" y="724"/>
                    </a:cxn>
                    <a:cxn ang="0">
                      <a:pos x="1339" y="731"/>
                    </a:cxn>
                    <a:cxn ang="0">
                      <a:pos x="1358" y="733"/>
                    </a:cxn>
                    <a:cxn ang="0">
                      <a:pos x="1378" y="739"/>
                    </a:cxn>
                  </a:cxnLst>
                  <a:rect l="0" t="0" r="r" b="b"/>
                  <a:pathLst>
                    <a:path w="1482" h="739">
                      <a:moveTo>
                        <a:pt x="1378" y="739"/>
                      </a:moveTo>
                      <a:lnTo>
                        <a:pt x="1482" y="733"/>
                      </a:lnTo>
                      <a:lnTo>
                        <a:pt x="1013" y="422"/>
                      </a:lnTo>
                      <a:lnTo>
                        <a:pt x="1001" y="418"/>
                      </a:lnTo>
                      <a:lnTo>
                        <a:pt x="989" y="413"/>
                      </a:lnTo>
                      <a:lnTo>
                        <a:pt x="975" y="408"/>
                      </a:lnTo>
                      <a:lnTo>
                        <a:pt x="962" y="403"/>
                      </a:lnTo>
                      <a:lnTo>
                        <a:pt x="950" y="400"/>
                      </a:lnTo>
                      <a:lnTo>
                        <a:pt x="937" y="393"/>
                      </a:lnTo>
                      <a:lnTo>
                        <a:pt x="924" y="388"/>
                      </a:lnTo>
                      <a:lnTo>
                        <a:pt x="911" y="381"/>
                      </a:lnTo>
                      <a:lnTo>
                        <a:pt x="895" y="375"/>
                      </a:lnTo>
                      <a:lnTo>
                        <a:pt x="880" y="369"/>
                      </a:lnTo>
                      <a:lnTo>
                        <a:pt x="864" y="364"/>
                      </a:lnTo>
                      <a:lnTo>
                        <a:pt x="847" y="358"/>
                      </a:lnTo>
                      <a:lnTo>
                        <a:pt x="832" y="352"/>
                      </a:lnTo>
                      <a:lnTo>
                        <a:pt x="816" y="346"/>
                      </a:lnTo>
                      <a:lnTo>
                        <a:pt x="799" y="341"/>
                      </a:lnTo>
                      <a:lnTo>
                        <a:pt x="784" y="335"/>
                      </a:lnTo>
                      <a:lnTo>
                        <a:pt x="767" y="330"/>
                      </a:lnTo>
                      <a:lnTo>
                        <a:pt x="752" y="325"/>
                      </a:lnTo>
                      <a:lnTo>
                        <a:pt x="736" y="319"/>
                      </a:lnTo>
                      <a:lnTo>
                        <a:pt x="721" y="314"/>
                      </a:lnTo>
                      <a:lnTo>
                        <a:pt x="705" y="309"/>
                      </a:lnTo>
                      <a:lnTo>
                        <a:pt x="690" y="302"/>
                      </a:lnTo>
                      <a:lnTo>
                        <a:pt x="675" y="297"/>
                      </a:lnTo>
                      <a:lnTo>
                        <a:pt x="659" y="293"/>
                      </a:lnTo>
                      <a:lnTo>
                        <a:pt x="556" y="258"/>
                      </a:lnTo>
                      <a:lnTo>
                        <a:pt x="427" y="212"/>
                      </a:lnTo>
                      <a:lnTo>
                        <a:pt x="408" y="198"/>
                      </a:lnTo>
                      <a:lnTo>
                        <a:pt x="395" y="194"/>
                      </a:lnTo>
                      <a:lnTo>
                        <a:pt x="380" y="189"/>
                      </a:lnTo>
                      <a:lnTo>
                        <a:pt x="366" y="183"/>
                      </a:lnTo>
                      <a:lnTo>
                        <a:pt x="354" y="177"/>
                      </a:lnTo>
                      <a:lnTo>
                        <a:pt x="342" y="169"/>
                      </a:lnTo>
                      <a:lnTo>
                        <a:pt x="329" y="162"/>
                      </a:lnTo>
                      <a:lnTo>
                        <a:pt x="317" y="155"/>
                      </a:lnTo>
                      <a:lnTo>
                        <a:pt x="304" y="148"/>
                      </a:lnTo>
                      <a:lnTo>
                        <a:pt x="293" y="139"/>
                      </a:lnTo>
                      <a:lnTo>
                        <a:pt x="281" y="131"/>
                      </a:lnTo>
                      <a:lnTo>
                        <a:pt x="271" y="124"/>
                      </a:lnTo>
                      <a:lnTo>
                        <a:pt x="259" y="114"/>
                      </a:lnTo>
                      <a:lnTo>
                        <a:pt x="248" y="107"/>
                      </a:lnTo>
                      <a:lnTo>
                        <a:pt x="236" y="100"/>
                      </a:lnTo>
                      <a:lnTo>
                        <a:pt x="224" y="92"/>
                      </a:lnTo>
                      <a:lnTo>
                        <a:pt x="213" y="82"/>
                      </a:lnTo>
                      <a:lnTo>
                        <a:pt x="198" y="74"/>
                      </a:lnTo>
                      <a:lnTo>
                        <a:pt x="184" y="66"/>
                      </a:lnTo>
                      <a:lnTo>
                        <a:pt x="171" y="57"/>
                      </a:lnTo>
                      <a:lnTo>
                        <a:pt x="157" y="49"/>
                      </a:lnTo>
                      <a:lnTo>
                        <a:pt x="143" y="39"/>
                      </a:lnTo>
                      <a:lnTo>
                        <a:pt x="130" y="30"/>
                      </a:lnTo>
                      <a:lnTo>
                        <a:pt x="118" y="22"/>
                      </a:lnTo>
                      <a:lnTo>
                        <a:pt x="104" y="12"/>
                      </a:lnTo>
                      <a:lnTo>
                        <a:pt x="102" y="10"/>
                      </a:lnTo>
                      <a:lnTo>
                        <a:pt x="100" y="7"/>
                      </a:lnTo>
                      <a:lnTo>
                        <a:pt x="99" y="6"/>
                      </a:lnTo>
                      <a:lnTo>
                        <a:pt x="96" y="3"/>
                      </a:lnTo>
                      <a:lnTo>
                        <a:pt x="20" y="0"/>
                      </a:lnTo>
                      <a:lnTo>
                        <a:pt x="15" y="61"/>
                      </a:lnTo>
                      <a:lnTo>
                        <a:pt x="0" y="86"/>
                      </a:lnTo>
                      <a:lnTo>
                        <a:pt x="0" y="87"/>
                      </a:lnTo>
                      <a:lnTo>
                        <a:pt x="0" y="88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8" y="99"/>
                      </a:lnTo>
                      <a:lnTo>
                        <a:pt x="13" y="104"/>
                      </a:lnTo>
                      <a:lnTo>
                        <a:pt x="20" y="108"/>
                      </a:lnTo>
                      <a:lnTo>
                        <a:pt x="27" y="113"/>
                      </a:lnTo>
                      <a:lnTo>
                        <a:pt x="33" y="118"/>
                      </a:lnTo>
                      <a:lnTo>
                        <a:pt x="40" y="124"/>
                      </a:lnTo>
                      <a:lnTo>
                        <a:pt x="47" y="129"/>
                      </a:lnTo>
                      <a:lnTo>
                        <a:pt x="53" y="135"/>
                      </a:lnTo>
                      <a:lnTo>
                        <a:pt x="57" y="138"/>
                      </a:lnTo>
                      <a:lnTo>
                        <a:pt x="62" y="142"/>
                      </a:lnTo>
                      <a:lnTo>
                        <a:pt x="67" y="144"/>
                      </a:lnTo>
                      <a:lnTo>
                        <a:pt x="72" y="148"/>
                      </a:lnTo>
                      <a:lnTo>
                        <a:pt x="77" y="150"/>
                      </a:lnTo>
                      <a:lnTo>
                        <a:pt x="82" y="151"/>
                      </a:lnTo>
                      <a:lnTo>
                        <a:pt x="85" y="155"/>
                      </a:lnTo>
                      <a:lnTo>
                        <a:pt x="89" y="157"/>
                      </a:lnTo>
                      <a:lnTo>
                        <a:pt x="92" y="160"/>
                      </a:lnTo>
                      <a:lnTo>
                        <a:pt x="97" y="162"/>
                      </a:lnTo>
                      <a:lnTo>
                        <a:pt x="100" y="164"/>
                      </a:lnTo>
                      <a:lnTo>
                        <a:pt x="104" y="168"/>
                      </a:lnTo>
                      <a:lnTo>
                        <a:pt x="108" y="170"/>
                      </a:lnTo>
                      <a:lnTo>
                        <a:pt x="111" y="173"/>
                      </a:lnTo>
                      <a:lnTo>
                        <a:pt x="115" y="176"/>
                      </a:lnTo>
                      <a:lnTo>
                        <a:pt x="119" y="179"/>
                      </a:lnTo>
                      <a:lnTo>
                        <a:pt x="138" y="190"/>
                      </a:lnTo>
                      <a:lnTo>
                        <a:pt x="159" y="204"/>
                      </a:lnTo>
                      <a:lnTo>
                        <a:pt x="179" y="214"/>
                      </a:lnTo>
                      <a:lnTo>
                        <a:pt x="199" y="227"/>
                      </a:lnTo>
                      <a:lnTo>
                        <a:pt x="219" y="238"/>
                      </a:lnTo>
                      <a:lnTo>
                        <a:pt x="238" y="252"/>
                      </a:lnTo>
                      <a:lnTo>
                        <a:pt x="258" y="264"/>
                      </a:lnTo>
                      <a:lnTo>
                        <a:pt x="278" y="277"/>
                      </a:lnTo>
                      <a:lnTo>
                        <a:pt x="438" y="359"/>
                      </a:lnTo>
                      <a:lnTo>
                        <a:pt x="477" y="383"/>
                      </a:lnTo>
                      <a:lnTo>
                        <a:pt x="572" y="428"/>
                      </a:lnTo>
                      <a:lnTo>
                        <a:pt x="713" y="489"/>
                      </a:lnTo>
                      <a:lnTo>
                        <a:pt x="731" y="500"/>
                      </a:lnTo>
                      <a:lnTo>
                        <a:pt x="807" y="535"/>
                      </a:lnTo>
                      <a:lnTo>
                        <a:pt x="814" y="535"/>
                      </a:lnTo>
                      <a:lnTo>
                        <a:pt x="822" y="536"/>
                      </a:lnTo>
                      <a:lnTo>
                        <a:pt x="829" y="539"/>
                      </a:lnTo>
                      <a:lnTo>
                        <a:pt x="837" y="541"/>
                      </a:lnTo>
                      <a:lnTo>
                        <a:pt x="844" y="544"/>
                      </a:lnTo>
                      <a:lnTo>
                        <a:pt x="852" y="546"/>
                      </a:lnTo>
                      <a:lnTo>
                        <a:pt x="861" y="547"/>
                      </a:lnTo>
                      <a:lnTo>
                        <a:pt x="869" y="548"/>
                      </a:lnTo>
                      <a:lnTo>
                        <a:pt x="875" y="552"/>
                      </a:lnTo>
                      <a:lnTo>
                        <a:pt x="882" y="553"/>
                      </a:lnTo>
                      <a:lnTo>
                        <a:pt x="889" y="555"/>
                      </a:lnTo>
                      <a:lnTo>
                        <a:pt x="896" y="558"/>
                      </a:lnTo>
                      <a:lnTo>
                        <a:pt x="903" y="559"/>
                      </a:lnTo>
                      <a:lnTo>
                        <a:pt x="909" y="561"/>
                      </a:lnTo>
                      <a:lnTo>
                        <a:pt x="915" y="565"/>
                      </a:lnTo>
                      <a:lnTo>
                        <a:pt x="922" y="570"/>
                      </a:lnTo>
                      <a:lnTo>
                        <a:pt x="927" y="570"/>
                      </a:lnTo>
                      <a:lnTo>
                        <a:pt x="932" y="571"/>
                      </a:lnTo>
                      <a:lnTo>
                        <a:pt x="938" y="573"/>
                      </a:lnTo>
                      <a:lnTo>
                        <a:pt x="941" y="576"/>
                      </a:lnTo>
                      <a:lnTo>
                        <a:pt x="946" y="578"/>
                      </a:lnTo>
                      <a:lnTo>
                        <a:pt x="950" y="579"/>
                      </a:lnTo>
                      <a:lnTo>
                        <a:pt x="955" y="582"/>
                      </a:lnTo>
                      <a:lnTo>
                        <a:pt x="960" y="583"/>
                      </a:lnTo>
                      <a:lnTo>
                        <a:pt x="976" y="591"/>
                      </a:lnTo>
                      <a:lnTo>
                        <a:pt x="992" y="601"/>
                      </a:lnTo>
                      <a:lnTo>
                        <a:pt x="1010" y="611"/>
                      </a:lnTo>
                      <a:lnTo>
                        <a:pt x="1025" y="622"/>
                      </a:lnTo>
                      <a:lnTo>
                        <a:pt x="1041" y="632"/>
                      </a:lnTo>
                      <a:lnTo>
                        <a:pt x="1056" y="642"/>
                      </a:lnTo>
                      <a:lnTo>
                        <a:pt x="1075" y="651"/>
                      </a:lnTo>
                      <a:lnTo>
                        <a:pt x="1093" y="655"/>
                      </a:lnTo>
                      <a:lnTo>
                        <a:pt x="1095" y="659"/>
                      </a:lnTo>
                      <a:lnTo>
                        <a:pt x="1098" y="661"/>
                      </a:lnTo>
                      <a:lnTo>
                        <a:pt x="1100" y="661"/>
                      </a:lnTo>
                      <a:lnTo>
                        <a:pt x="1105" y="665"/>
                      </a:lnTo>
                      <a:lnTo>
                        <a:pt x="1197" y="699"/>
                      </a:lnTo>
                      <a:lnTo>
                        <a:pt x="1213" y="704"/>
                      </a:lnTo>
                      <a:lnTo>
                        <a:pt x="1228" y="709"/>
                      </a:lnTo>
                      <a:lnTo>
                        <a:pt x="1243" y="712"/>
                      </a:lnTo>
                      <a:lnTo>
                        <a:pt x="1258" y="716"/>
                      </a:lnTo>
                      <a:lnTo>
                        <a:pt x="1276" y="719"/>
                      </a:lnTo>
                      <a:lnTo>
                        <a:pt x="1291" y="723"/>
                      </a:lnTo>
                      <a:lnTo>
                        <a:pt x="1309" y="724"/>
                      </a:lnTo>
                      <a:lnTo>
                        <a:pt x="1328" y="727"/>
                      </a:lnTo>
                      <a:lnTo>
                        <a:pt x="1334" y="729"/>
                      </a:lnTo>
                      <a:lnTo>
                        <a:pt x="1339" y="731"/>
                      </a:lnTo>
                      <a:lnTo>
                        <a:pt x="1345" y="733"/>
                      </a:lnTo>
                      <a:lnTo>
                        <a:pt x="1352" y="733"/>
                      </a:lnTo>
                      <a:lnTo>
                        <a:pt x="1358" y="733"/>
                      </a:lnTo>
                      <a:lnTo>
                        <a:pt x="1364" y="734"/>
                      </a:lnTo>
                      <a:lnTo>
                        <a:pt x="1372" y="735"/>
                      </a:lnTo>
                      <a:lnTo>
                        <a:pt x="1378" y="73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4" name="Freeform 1388"/>
                <p:cNvSpPr>
                  <a:spLocks/>
                </p:cNvSpPr>
                <p:nvPr/>
              </p:nvSpPr>
              <p:spPr bwMode="auto">
                <a:xfrm>
                  <a:off x="2770" y="2180"/>
                  <a:ext cx="364" cy="169"/>
                </a:xfrm>
                <a:custGeom>
                  <a:avLst/>
                  <a:gdLst/>
                  <a:ahLst/>
                  <a:cxnLst>
                    <a:cxn ang="0">
                      <a:pos x="143" y="673"/>
                    </a:cxn>
                    <a:cxn ang="0">
                      <a:pos x="187" y="670"/>
                    </a:cxn>
                    <a:cxn ang="0">
                      <a:pos x="233" y="662"/>
                    </a:cxn>
                    <a:cxn ang="0">
                      <a:pos x="278" y="652"/>
                    </a:cxn>
                    <a:cxn ang="0">
                      <a:pos x="302" y="642"/>
                    </a:cxn>
                    <a:cxn ang="0">
                      <a:pos x="322" y="632"/>
                    </a:cxn>
                    <a:cxn ang="0">
                      <a:pos x="366" y="617"/>
                    </a:cxn>
                    <a:cxn ang="0">
                      <a:pos x="419" y="593"/>
                    </a:cxn>
                    <a:cxn ang="0">
                      <a:pos x="485" y="560"/>
                    </a:cxn>
                    <a:cxn ang="0">
                      <a:pos x="551" y="519"/>
                    </a:cxn>
                    <a:cxn ang="0">
                      <a:pos x="616" y="479"/>
                    </a:cxn>
                    <a:cxn ang="0">
                      <a:pos x="686" y="443"/>
                    </a:cxn>
                    <a:cxn ang="0">
                      <a:pos x="737" y="419"/>
                    </a:cxn>
                    <a:cxn ang="0">
                      <a:pos x="782" y="398"/>
                    </a:cxn>
                    <a:cxn ang="0">
                      <a:pos x="854" y="374"/>
                    </a:cxn>
                    <a:cxn ang="0">
                      <a:pos x="933" y="350"/>
                    </a:cxn>
                    <a:cxn ang="0">
                      <a:pos x="973" y="334"/>
                    </a:cxn>
                    <a:cxn ang="0">
                      <a:pos x="1002" y="323"/>
                    </a:cxn>
                    <a:cxn ang="0">
                      <a:pos x="1014" y="318"/>
                    </a:cxn>
                    <a:cxn ang="0">
                      <a:pos x="1063" y="295"/>
                    </a:cxn>
                    <a:cxn ang="0">
                      <a:pos x="1193" y="228"/>
                    </a:cxn>
                    <a:cxn ang="0">
                      <a:pos x="1322" y="0"/>
                    </a:cxn>
                    <a:cxn ang="0">
                      <a:pos x="1284" y="26"/>
                    </a:cxn>
                    <a:cxn ang="0">
                      <a:pos x="1164" y="100"/>
                    </a:cxn>
                    <a:cxn ang="0">
                      <a:pos x="1133" y="122"/>
                    </a:cxn>
                    <a:cxn ang="0">
                      <a:pos x="1101" y="136"/>
                    </a:cxn>
                    <a:cxn ang="0">
                      <a:pos x="1082" y="148"/>
                    </a:cxn>
                    <a:cxn ang="0">
                      <a:pos x="1050" y="166"/>
                    </a:cxn>
                    <a:cxn ang="0">
                      <a:pos x="1010" y="179"/>
                    </a:cxn>
                    <a:cxn ang="0">
                      <a:pos x="962" y="194"/>
                    </a:cxn>
                    <a:cxn ang="0">
                      <a:pos x="911" y="207"/>
                    </a:cxn>
                    <a:cxn ang="0">
                      <a:pos x="860" y="217"/>
                    </a:cxn>
                    <a:cxn ang="0">
                      <a:pos x="809" y="230"/>
                    </a:cxn>
                    <a:cxn ang="0">
                      <a:pos x="763" y="245"/>
                    </a:cxn>
                    <a:cxn ang="0">
                      <a:pos x="725" y="258"/>
                    </a:cxn>
                    <a:cxn ang="0">
                      <a:pos x="683" y="277"/>
                    </a:cxn>
                    <a:cxn ang="0">
                      <a:pos x="629" y="303"/>
                    </a:cxn>
                    <a:cxn ang="0">
                      <a:pos x="591" y="327"/>
                    </a:cxn>
                    <a:cxn ang="0">
                      <a:pos x="563" y="343"/>
                    </a:cxn>
                    <a:cxn ang="0">
                      <a:pos x="450" y="410"/>
                    </a:cxn>
                    <a:cxn ang="0">
                      <a:pos x="419" y="433"/>
                    </a:cxn>
                    <a:cxn ang="0">
                      <a:pos x="376" y="457"/>
                    </a:cxn>
                    <a:cxn ang="0">
                      <a:pos x="323" y="491"/>
                    </a:cxn>
                    <a:cxn ang="0">
                      <a:pos x="268" y="522"/>
                    </a:cxn>
                    <a:cxn ang="0">
                      <a:pos x="222" y="547"/>
                    </a:cxn>
                    <a:cxn ang="0">
                      <a:pos x="166" y="573"/>
                    </a:cxn>
                    <a:cxn ang="0">
                      <a:pos x="20" y="644"/>
                    </a:cxn>
                    <a:cxn ang="0">
                      <a:pos x="52" y="657"/>
                    </a:cxn>
                    <a:cxn ang="0">
                      <a:pos x="79" y="664"/>
                    </a:cxn>
                    <a:cxn ang="0">
                      <a:pos x="104" y="671"/>
                    </a:cxn>
                  </a:cxnLst>
                  <a:rect l="0" t="0" r="r" b="b"/>
                  <a:pathLst>
                    <a:path w="1460" h="673">
                      <a:moveTo>
                        <a:pt x="110" y="670"/>
                      </a:moveTo>
                      <a:lnTo>
                        <a:pt x="121" y="671"/>
                      </a:lnTo>
                      <a:lnTo>
                        <a:pt x="131" y="673"/>
                      </a:lnTo>
                      <a:lnTo>
                        <a:pt x="143" y="673"/>
                      </a:lnTo>
                      <a:lnTo>
                        <a:pt x="153" y="673"/>
                      </a:lnTo>
                      <a:lnTo>
                        <a:pt x="165" y="673"/>
                      </a:lnTo>
                      <a:lnTo>
                        <a:pt x="177" y="671"/>
                      </a:lnTo>
                      <a:lnTo>
                        <a:pt x="187" y="670"/>
                      </a:lnTo>
                      <a:lnTo>
                        <a:pt x="199" y="668"/>
                      </a:lnTo>
                      <a:lnTo>
                        <a:pt x="210" y="667"/>
                      </a:lnTo>
                      <a:lnTo>
                        <a:pt x="223" y="664"/>
                      </a:lnTo>
                      <a:lnTo>
                        <a:pt x="233" y="662"/>
                      </a:lnTo>
                      <a:lnTo>
                        <a:pt x="244" y="661"/>
                      </a:lnTo>
                      <a:lnTo>
                        <a:pt x="256" y="657"/>
                      </a:lnTo>
                      <a:lnTo>
                        <a:pt x="266" y="656"/>
                      </a:lnTo>
                      <a:lnTo>
                        <a:pt x="278" y="652"/>
                      </a:lnTo>
                      <a:lnTo>
                        <a:pt x="288" y="650"/>
                      </a:lnTo>
                      <a:lnTo>
                        <a:pt x="292" y="647"/>
                      </a:lnTo>
                      <a:lnTo>
                        <a:pt x="297" y="644"/>
                      </a:lnTo>
                      <a:lnTo>
                        <a:pt x="302" y="642"/>
                      </a:lnTo>
                      <a:lnTo>
                        <a:pt x="308" y="639"/>
                      </a:lnTo>
                      <a:lnTo>
                        <a:pt x="312" y="637"/>
                      </a:lnTo>
                      <a:lnTo>
                        <a:pt x="318" y="635"/>
                      </a:lnTo>
                      <a:lnTo>
                        <a:pt x="322" y="632"/>
                      </a:lnTo>
                      <a:lnTo>
                        <a:pt x="326" y="630"/>
                      </a:lnTo>
                      <a:lnTo>
                        <a:pt x="339" y="626"/>
                      </a:lnTo>
                      <a:lnTo>
                        <a:pt x="352" y="622"/>
                      </a:lnTo>
                      <a:lnTo>
                        <a:pt x="366" y="617"/>
                      </a:lnTo>
                      <a:lnTo>
                        <a:pt x="377" y="611"/>
                      </a:lnTo>
                      <a:lnTo>
                        <a:pt x="391" y="605"/>
                      </a:lnTo>
                      <a:lnTo>
                        <a:pt x="405" y="599"/>
                      </a:lnTo>
                      <a:lnTo>
                        <a:pt x="419" y="593"/>
                      </a:lnTo>
                      <a:lnTo>
                        <a:pt x="434" y="587"/>
                      </a:lnTo>
                      <a:lnTo>
                        <a:pt x="452" y="579"/>
                      </a:lnTo>
                      <a:lnTo>
                        <a:pt x="469" y="569"/>
                      </a:lnTo>
                      <a:lnTo>
                        <a:pt x="485" y="560"/>
                      </a:lnTo>
                      <a:lnTo>
                        <a:pt x="503" y="549"/>
                      </a:lnTo>
                      <a:lnTo>
                        <a:pt x="519" y="541"/>
                      </a:lnTo>
                      <a:lnTo>
                        <a:pt x="535" y="530"/>
                      </a:lnTo>
                      <a:lnTo>
                        <a:pt x="551" y="519"/>
                      </a:lnTo>
                      <a:lnTo>
                        <a:pt x="568" y="509"/>
                      </a:lnTo>
                      <a:lnTo>
                        <a:pt x="584" y="499"/>
                      </a:lnTo>
                      <a:lnTo>
                        <a:pt x="600" y="488"/>
                      </a:lnTo>
                      <a:lnTo>
                        <a:pt x="616" y="479"/>
                      </a:lnTo>
                      <a:lnTo>
                        <a:pt x="634" y="469"/>
                      </a:lnTo>
                      <a:lnTo>
                        <a:pt x="650" y="460"/>
                      </a:lnTo>
                      <a:lnTo>
                        <a:pt x="669" y="452"/>
                      </a:lnTo>
                      <a:lnTo>
                        <a:pt x="686" y="443"/>
                      </a:lnTo>
                      <a:lnTo>
                        <a:pt x="705" y="436"/>
                      </a:lnTo>
                      <a:lnTo>
                        <a:pt x="715" y="430"/>
                      </a:lnTo>
                      <a:lnTo>
                        <a:pt x="725" y="424"/>
                      </a:lnTo>
                      <a:lnTo>
                        <a:pt x="737" y="419"/>
                      </a:lnTo>
                      <a:lnTo>
                        <a:pt x="749" y="414"/>
                      </a:lnTo>
                      <a:lnTo>
                        <a:pt x="759" y="409"/>
                      </a:lnTo>
                      <a:lnTo>
                        <a:pt x="771" y="403"/>
                      </a:lnTo>
                      <a:lnTo>
                        <a:pt x="782" y="398"/>
                      </a:lnTo>
                      <a:lnTo>
                        <a:pt x="793" y="393"/>
                      </a:lnTo>
                      <a:lnTo>
                        <a:pt x="814" y="387"/>
                      </a:lnTo>
                      <a:lnTo>
                        <a:pt x="835" y="380"/>
                      </a:lnTo>
                      <a:lnTo>
                        <a:pt x="854" y="374"/>
                      </a:lnTo>
                      <a:lnTo>
                        <a:pt x="874" y="368"/>
                      </a:lnTo>
                      <a:lnTo>
                        <a:pt x="894" y="362"/>
                      </a:lnTo>
                      <a:lnTo>
                        <a:pt x="913" y="356"/>
                      </a:lnTo>
                      <a:lnTo>
                        <a:pt x="933" y="350"/>
                      </a:lnTo>
                      <a:lnTo>
                        <a:pt x="954" y="343"/>
                      </a:lnTo>
                      <a:lnTo>
                        <a:pt x="960" y="340"/>
                      </a:lnTo>
                      <a:lnTo>
                        <a:pt x="968" y="336"/>
                      </a:lnTo>
                      <a:lnTo>
                        <a:pt x="973" y="334"/>
                      </a:lnTo>
                      <a:lnTo>
                        <a:pt x="981" y="330"/>
                      </a:lnTo>
                      <a:lnTo>
                        <a:pt x="988" y="328"/>
                      </a:lnTo>
                      <a:lnTo>
                        <a:pt x="994" y="326"/>
                      </a:lnTo>
                      <a:lnTo>
                        <a:pt x="1002" y="323"/>
                      </a:lnTo>
                      <a:lnTo>
                        <a:pt x="1007" y="320"/>
                      </a:lnTo>
                      <a:lnTo>
                        <a:pt x="1010" y="320"/>
                      </a:lnTo>
                      <a:lnTo>
                        <a:pt x="1012" y="318"/>
                      </a:lnTo>
                      <a:lnTo>
                        <a:pt x="1014" y="318"/>
                      </a:lnTo>
                      <a:lnTo>
                        <a:pt x="1016" y="318"/>
                      </a:lnTo>
                      <a:lnTo>
                        <a:pt x="1061" y="298"/>
                      </a:lnTo>
                      <a:lnTo>
                        <a:pt x="1062" y="297"/>
                      </a:lnTo>
                      <a:lnTo>
                        <a:pt x="1063" y="295"/>
                      </a:lnTo>
                      <a:lnTo>
                        <a:pt x="1065" y="291"/>
                      </a:lnTo>
                      <a:lnTo>
                        <a:pt x="1068" y="290"/>
                      </a:lnTo>
                      <a:lnTo>
                        <a:pt x="1105" y="277"/>
                      </a:lnTo>
                      <a:lnTo>
                        <a:pt x="1193" y="228"/>
                      </a:lnTo>
                      <a:lnTo>
                        <a:pt x="1235" y="204"/>
                      </a:lnTo>
                      <a:lnTo>
                        <a:pt x="1460" y="73"/>
                      </a:lnTo>
                      <a:lnTo>
                        <a:pt x="1443" y="26"/>
                      </a:lnTo>
                      <a:lnTo>
                        <a:pt x="1322" y="0"/>
                      </a:lnTo>
                      <a:lnTo>
                        <a:pt x="1294" y="22"/>
                      </a:lnTo>
                      <a:lnTo>
                        <a:pt x="1289" y="22"/>
                      </a:lnTo>
                      <a:lnTo>
                        <a:pt x="1286" y="24"/>
                      </a:lnTo>
                      <a:lnTo>
                        <a:pt x="1284" y="26"/>
                      </a:lnTo>
                      <a:lnTo>
                        <a:pt x="1280" y="28"/>
                      </a:lnTo>
                      <a:lnTo>
                        <a:pt x="1181" y="93"/>
                      </a:lnTo>
                      <a:lnTo>
                        <a:pt x="1172" y="95"/>
                      </a:lnTo>
                      <a:lnTo>
                        <a:pt x="1164" y="100"/>
                      </a:lnTo>
                      <a:lnTo>
                        <a:pt x="1157" y="104"/>
                      </a:lnTo>
                      <a:lnTo>
                        <a:pt x="1149" y="112"/>
                      </a:lnTo>
                      <a:lnTo>
                        <a:pt x="1141" y="116"/>
                      </a:lnTo>
                      <a:lnTo>
                        <a:pt x="1133" y="122"/>
                      </a:lnTo>
                      <a:lnTo>
                        <a:pt x="1123" y="128"/>
                      </a:lnTo>
                      <a:lnTo>
                        <a:pt x="1114" y="132"/>
                      </a:lnTo>
                      <a:lnTo>
                        <a:pt x="1107" y="135"/>
                      </a:lnTo>
                      <a:lnTo>
                        <a:pt x="1101" y="136"/>
                      </a:lnTo>
                      <a:lnTo>
                        <a:pt x="1097" y="140"/>
                      </a:lnTo>
                      <a:lnTo>
                        <a:pt x="1091" y="144"/>
                      </a:lnTo>
                      <a:lnTo>
                        <a:pt x="1086" y="146"/>
                      </a:lnTo>
                      <a:lnTo>
                        <a:pt x="1082" y="148"/>
                      </a:lnTo>
                      <a:lnTo>
                        <a:pt x="1077" y="152"/>
                      </a:lnTo>
                      <a:lnTo>
                        <a:pt x="1072" y="156"/>
                      </a:lnTo>
                      <a:lnTo>
                        <a:pt x="1062" y="161"/>
                      </a:lnTo>
                      <a:lnTo>
                        <a:pt x="1050" y="166"/>
                      </a:lnTo>
                      <a:lnTo>
                        <a:pt x="1040" y="170"/>
                      </a:lnTo>
                      <a:lnTo>
                        <a:pt x="1029" y="173"/>
                      </a:lnTo>
                      <a:lnTo>
                        <a:pt x="1020" y="176"/>
                      </a:lnTo>
                      <a:lnTo>
                        <a:pt x="1010" y="179"/>
                      </a:lnTo>
                      <a:lnTo>
                        <a:pt x="998" y="183"/>
                      </a:lnTo>
                      <a:lnTo>
                        <a:pt x="988" y="186"/>
                      </a:lnTo>
                      <a:lnTo>
                        <a:pt x="974" y="190"/>
                      </a:lnTo>
                      <a:lnTo>
                        <a:pt x="962" y="194"/>
                      </a:lnTo>
                      <a:lnTo>
                        <a:pt x="949" y="197"/>
                      </a:lnTo>
                      <a:lnTo>
                        <a:pt x="937" y="201"/>
                      </a:lnTo>
                      <a:lnTo>
                        <a:pt x="925" y="204"/>
                      </a:lnTo>
                      <a:lnTo>
                        <a:pt x="911" y="207"/>
                      </a:lnTo>
                      <a:lnTo>
                        <a:pt x="898" y="209"/>
                      </a:lnTo>
                      <a:lnTo>
                        <a:pt x="886" y="211"/>
                      </a:lnTo>
                      <a:lnTo>
                        <a:pt x="873" y="215"/>
                      </a:lnTo>
                      <a:lnTo>
                        <a:pt x="860" y="217"/>
                      </a:lnTo>
                      <a:lnTo>
                        <a:pt x="847" y="220"/>
                      </a:lnTo>
                      <a:lnTo>
                        <a:pt x="835" y="223"/>
                      </a:lnTo>
                      <a:lnTo>
                        <a:pt x="821" y="228"/>
                      </a:lnTo>
                      <a:lnTo>
                        <a:pt x="809" y="230"/>
                      </a:lnTo>
                      <a:lnTo>
                        <a:pt x="795" y="234"/>
                      </a:lnTo>
                      <a:lnTo>
                        <a:pt x="782" y="239"/>
                      </a:lnTo>
                      <a:lnTo>
                        <a:pt x="773" y="242"/>
                      </a:lnTo>
                      <a:lnTo>
                        <a:pt x="763" y="245"/>
                      </a:lnTo>
                      <a:lnTo>
                        <a:pt x="753" y="247"/>
                      </a:lnTo>
                      <a:lnTo>
                        <a:pt x="744" y="251"/>
                      </a:lnTo>
                      <a:lnTo>
                        <a:pt x="735" y="253"/>
                      </a:lnTo>
                      <a:lnTo>
                        <a:pt x="725" y="258"/>
                      </a:lnTo>
                      <a:lnTo>
                        <a:pt x="717" y="261"/>
                      </a:lnTo>
                      <a:lnTo>
                        <a:pt x="710" y="266"/>
                      </a:lnTo>
                      <a:lnTo>
                        <a:pt x="696" y="271"/>
                      </a:lnTo>
                      <a:lnTo>
                        <a:pt x="683" y="277"/>
                      </a:lnTo>
                      <a:lnTo>
                        <a:pt x="670" y="283"/>
                      </a:lnTo>
                      <a:lnTo>
                        <a:pt x="657" y="290"/>
                      </a:lnTo>
                      <a:lnTo>
                        <a:pt x="643" y="296"/>
                      </a:lnTo>
                      <a:lnTo>
                        <a:pt x="629" y="303"/>
                      </a:lnTo>
                      <a:lnTo>
                        <a:pt x="616" y="309"/>
                      </a:lnTo>
                      <a:lnTo>
                        <a:pt x="604" y="316"/>
                      </a:lnTo>
                      <a:lnTo>
                        <a:pt x="597" y="322"/>
                      </a:lnTo>
                      <a:lnTo>
                        <a:pt x="591" y="327"/>
                      </a:lnTo>
                      <a:lnTo>
                        <a:pt x="584" y="331"/>
                      </a:lnTo>
                      <a:lnTo>
                        <a:pt x="577" y="336"/>
                      </a:lnTo>
                      <a:lnTo>
                        <a:pt x="570" y="340"/>
                      </a:lnTo>
                      <a:lnTo>
                        <a:pt x="563" y="343"/>
                      </a:lnTo>
                      <a:lnTo>
                        <a:pt x="557" y="346"/>
                      </a:lnTo>
                      <a:lnTo>
                        <a:pt x="551" y="349"/>
                      </a:lnTo>
                      <a:lnTo>
                        <a:pt x="459" y="404"/>
                      </a:lnTo>
                      <a:lnTo>
                        <a:pt x="450" y="410"/>
                      </a:lnTo>
                      <a:lnTo>
                        <a:pt x="442" y="415"/>
                      </a:lnTo>
                      <a:lnTo>
                        <a:pt x="435" y="422"/>
                      </a:lnTo>
                      <a:lnTo>
                        <a:pt x="427" y="427"/>
                      </a:lnTo>
                      <a:lnTo>
                        <a:pt x="419" y="433"/>
                      </a:lnTo>
                      <a:lnTo>
                        <a:pt x="410" y="437"/>
                      </a:lnTo>
                      <a:lnTo>
                        <a:pt x="401" y="443"/>
                      </a:lnTo>
                      <a:lnTo>
                        <a:pt x="390" y="448"/>
                      </a:lnTo>
                      <a:lnTo>
                        <a:pt x="376" y="457"/>
                      </a:lnTo>
                      <a:lnTo>
                        <a:pt x="362" y="466"/>
                      </a:lnTo>
                      <a:lnTo>
                        <a:pt x="350" y="474"/>
                      </a:lnTo>
                      <a:lnTo>
                        <a:pt x="336" y="482"/>
                      </a:lnTo>
                      <a:lnTo>
                        <a:pt x="323" y="491"/>
                      </a:lnTo>
                      <a:lnTo>
                        <a:pt x="310" y="499"/>
                      </a:lnTo>
                      <a:lnTo>
                        <a:pt x="295" y="509"/>
                      </a:lnTo>
                      <a:lnTo>
                        <a:pt x="281" y="517"/>
                      </a:lnTo>
                      <a:lnTo>
                        <a:pt x="268" y="522"/>
                      </a:lnTo>
                      <a:lnTo>
                        <a:pt x="258" y="529"/>
                      </a:lnTo>
                      <a:lnTo>
                        <a:pt x="245" y="534"/>
                      </a:lnTo>
                      <a:lnTo>
                        <a:pt x="233" y="541"/>
                      </a:lnTo>
                      <a:lnTo>
                        <a:pt x="222" y="547"/>
                      </a:lnTo>
                      <a:lnTo>
                        <a:pt x="209" y="551"/>
                      </a:lnTo>
                      <a:lnTo>
                        <a:pt x="198" y="557"/>
                      </a:lnTo>
                      <a:lnTo>
                        <a:pt x="184" y="561"/>
                      </a:lnTo>
                      <a:lnTo>
                        <a:pt x="166" y="573"/>
                      </a:lnTo>
                      <a:lnTo>
                        <a:pt x="0" y="630"/>
                      </a:lnTo>
                      <a:lnTo>
                        <a:pt x="5" y="636"/>
                      </a:lnTo>
                      <a:lnTo>
                        <a:pt x="13" y="639"/>
                      </a:lnTo>
                      <a:lnTo>
                        <a:pt x="20" y="644"/>
                      </a:lnTo>
                      <a:lnTo>
                        <a:pt x="28" y="647"/>
                      </a:lnTo>
                      <a:lnTo>
                        <a:pt x="36" y="651"/>
                      </a:lnTo>
                      <a:lnTo>
                        <a:pt x="44" y="655"/>
                      </a:lnTo>
                      <a:lnTo>
                        <a:pt x="52" y="657"/>
                      </a:lnTo>
                      <a:lnTo>
                        <a:pt x="59" y="662"/>
                      </a:lnTo>
                      <a:lnTo>
                        <a:pt x="66" y="662"/>
                      </a:lnTo>
                      <a:lnTo>
                        <a:pt x="73" y="664"/>
                      </a:lnTo>
                      <a:lnTo>
                        <a:pt x="79" y="664"/>
                      </a:lnTo>
                      <a:lnTo>
                        <a:pt x="85" y="667"/>
                      </a:lnTo>
                      <a:lnTo>
                        <a:pt x="92" y="669"/>
                      </a:lnTo>
                      <a:lnTo>
                        <a:pt x="97" y="670"/>
                      </a:lnTo>
                      <a:lnTo>
                        <a:pt x="104" y="671"/>
                      </a:lnTo>
                      <a:lnTo>
                        <a:pt x="110" y="67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5" name="Freeform 1389"/>
                <p:cNvSpPr>
                  <a:spLocks/>
                </p:cNvSpPr>
                <p:nvPr/>
              </p:nvSpPr>
              <p:spPr bwMode="auto">
                <a:xfrm>
                  <a:off x="3721" y="2317"/>
                  <a:ext cx="58" cy="32"/>
                </a:xfrm>
                <a:custGeom>
                  <a:avLst/>
                  <a:gdLst/>
                  <a:ahLst/>
                  <a:cxnLst>
                    <a:cxn ang="0">
                      <a:pos x="144" y="124"/>
                    </a:cxn>
                    <a:cxn ang="0">
                      <a:pos x="210" y="111"/>
                    </a:cxn>
                    <a:cxn ang="0">
                      <a:pos x="210" y="110"/>
                    </a:cxn>
                    <a:cxn ang="0">
                      <a:pos x="211" y="109"/>
                    </a:cxn>
                    <a:cxn ang="0">
                      <a:pos x="213" y="108"/>
                    </a:cxn>
                    <a:cxn ang="0">
                      <a:pos x="215" y="104"/>
                    </a:cxn>
                    <a:cxn ang="0">
                      <a:pos x="215" y="100"/>
                    </a:cxn>
                    <a:cxn ang="0">
                      <a:pos x="218" y="97"/>
                    </a:cxn>
                    <a:cxn ang="0">
                      <a:pos x="223" y="94"/>
                    </a:cxn>
                    <a:cxn ang="0">
                      <a:pos x="227" y="90"/>
                    </a:cxn>
                    <a:cxn ang="0">
                      <a:pos x="229" y="89"/>
                    </a:cxn>
                    <a:cxn ang="0">
                      <a:pos x="231" y="86"/>
                    </a:cxn>
                    <a:cxn ang="0">
                      <a:pos x="233" y="83"/>
                    </a:cxn>
                    <a:cxn ang="0">
                      <a:pos x="233" y="79"/>
                    </a:cxn>
                    <a:cxn ang="0">
                      <a:pos x="227" y="60"/>
                    </a:cxn>
                    <a:cxn ang="0">
                      <a:pos x="223" y="58"/>
                    </a:cxn>
                    <a:cxn ang="0">
                      <a:pos x="217" y="54"/>
                    </a:cxn>
                    <a:cxn ang="0">
                      <a:pos x="211" y="51"/>
                    </a:cxn>
                    <a:cxn ang="0">
                      <a:pos x="204" y="50"/>
                    </a:cxn>
                    <a:cxn ang="0">
                      <a:pos x="152" y="7"/>
                    </a:cxn>
                    <a:cxn ang="0">
                      <a:pos x="151" y="3"/>
                    </a:cxn>
                    <a:cxn ang="0">
                      <a:pos x="149" y="2"/>
                    </a:cxn>
                    <a:cxn ang="0">
                      <a:pos x="146" y="1"/>
                    </a:cxn>
                    <a:cxn ang="0">
                      <a:pos x="144" y="0"/>
                    </a:cxn>
                    <a:cxn ang="0">
                      <a:pos x="60" y="9"/>
                    </a:cxn>
                    <a:cxn ang="0">
                      <a:pos x="56" y="12"/>
                    </a:cxn>
                    <a:cxn ang="0">
                      <a:pos x="52" y="15"/>
                    </a:cxn>
                    <a:cxn ang="0">
                      <a:pos x="48" y="19"/>
                    </a:cxn>
                    <a:cxn ang="0">
                      <a:pos x="44" y="25"/>
                    </a:cxn>
                    <a:cxn ang="0">
                      <a:pos x="0" y="75"/>
                    </a:cxn>
                    <a:cxn ang="0">
                      <a:pos x="5" y="79"/>
                    </a:cxn>
                    <a:cxn ang="0">
                      <a:pos x="12" y="83"/>
                    </a:cxn>
                    <a:cxn ang="0">
                      <a:pos x="19" y="86"/>
                    </a:cxn>
                    <a:cxn ang="0">
                      <a:pos x="24" y="90"/>
                    </a:cxn>
                    <a:cxn ang="0">
                      <a:pos x="142" y="126"/>
                    </a:cxn>
                    <a:cxn ang="0">
                      <a:pos x="143" y="126"/>
                    </a:cxn>
                    <a:cxn ang="0">
                      <a:pos x="144" y="124"/>
                    </a:cxn>
                  </a:cxnLst>
                  <a:rect l="0" t="0" r="r" b="b"/>
                  <a:pathLst>
                    <a:path w="233" h="126">
                      <a:moveTo>
                        <a:pt x="144" y="124"/>
                      </a:moveTo>
                      <a:lnTo>
                        <a:pt x="210" y="111"/>
                      </a:lnTo>
                      <a:lnTo>
                        <a:pt x="210" y="110"/>
                      </a:lnTo>
                      <a:lnTo>
                        <a:pt x="211" y="109"/>
                      </a:lnTo>
                      <a:lnTo>
                        <a:pt x="213" y="108"/>
                      </a:lnTo>
                      <a:lnTo>
                        <a:pt x="215" y="104"/>
                      </a:lnTo>
                      <a:lnTo>
                        <a:pt x="215" y="100"/>
                      </a:lnTo>
                      <a:lnTo>
                        <a:pt x="218" y="97"/>
                      </a:lnTo>
                      <a:lnTo>
                        <a:pt x="223" y="94"/>
                      </a:lnTo>
                      <a:lnTo>
                        <a:pt x="227" y="90"/>
                      </a:lnTo>
                      <a:lnTo>
                        <a:pt x="229" y="89"/>
                      </a:lnTo>
                      <a:lnTo>
                        <a:pt x="231" y="86"/>
                      </a:lnTo>
                      <a:lnTo>
                        <a:pt x="233" y="83"/>
                      </a:lnTo>
                      <a:lnTo>
                        <a:pt x="233" y="79"/>
                      </a:lnTo>
                      <a:lnTo>
                        <a:pt x="227" y="60"/>
                      </a:lnTo>
                      <a:lnTo>
                        <a:pt x="223" y="58"/>
                      </a:lnTo>
                      <a:lnTo>
                        <a:pt x="217" y="54"/>
                      </a:lnTo>
                      <a:lnTo>
                        <a:pt x="211" y="51"/>
                      </a:lnTo>
                      <a:lnTo>
                        <a:pt x="204" y="50"/>
                      </a:lnTo>
                      <a:lnTo>
                        <a:pt x="152" y="7"/>
                      </a:lnTo>
                      <a:lnTo>
                        <a:pt x="151" y="3"/>
                      </a:lnTo>
                      <a:lnTo>
                        <a:pt x="149" y="2"/>
                      </a:lnTo>
                      <a:lnTo>
                        <a:pt x="146" y="1"/>
                      </a:lnTo>
                      <a:lnTo>
                        <a:pt x="144" y="0"/>
                      </a:lnTo>
                      <a:lnTo>
                        <a:pt x="60" y="9"/>
                      </a:lnTo>
                      <a:lnTo>
                        <a:pt x="56" y="12"/>
                      </a:lnTo>
                      <a:lnTo>
                        <a:pt x="52" y="15"/>
                      </a:lnTo>
                      <a:lnTo>
                        <a:pt x="48" y="19"/>
                      </a:lnTo>
                      <a:lnTo>
                        <a:pt x="44" y="25"/>
                      </a:lnTo>
                      <a:lnTo>
                        <a:pt x="0" y="75"/>
                      </a:lnTo>
                      <a:lnTo>
                        <a:pt x="5" y="79"/>
                      </a:lnTo>
                      <a:lnTo>
                        <a:pt x="12" y="83"/>
                      </a:lnTo>
                      <a:lnTo>
                        <a:pt x="19" y="86"/>
                      </a:lnTo>
                      <a:lnTo>
                        <a:pt x="24" y="90"/>
                      </a:lnTo>
                      <a:lnTo>
                        <a:pt x="142" y="126"/>
                      </a:lnTo>
                      <a:lnTo>
                        <a:pt x="143" y="126"/>
                      </a:lnTo>
                      <a:lnTo>
                        <a:pt x="144" y="12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6" name="Freeform 1390"/>
                <p:cNvSpPr>
                  <a:spLocks/>
                </p:cNvSpPr>
                <p:nvPr/>
              </p:nvSpPr>
              <p:spPr bwMode="auto">
                <a:xfrm>
                  <a:off x="3986" y="2195"/>
                  <a:ext cx="303" cy="150"/>
                </a:xfrm>
                <a:custGeom>
                  <a:avLst/>
                  <a:gdLst/>
                  <a:ahLst/>
                  <a:cxnLst>
                    <a:cxn ang="0">
                      <a:pos x="1059" y="603"/>
                    </a:cxn>
                    <a:cxn ang="0">
                      <a:pos x="1086" y="600"/>
                    </a:cxn>
                    <a:cxn ang="0">
                      <a:pos x="1112" y="598"/>
                    </a:cxn>
                    <a:cxn ang="0">
                      <a:pos x="1141" y="592"/>
                    </a:cxn>
                    <a:cxn ang="0">
                      <a:pos x="1164" y="586"/>
                    </a:cxn>
                    <a:cxn ang="0">
                      <a:pos x="1178" y="579"/>
                    </a:cxn>
                    <a:cxn ang="0">
                      <a:pos x="1192" y="572"/>
                    </a:cxn>
                    <a:cxn ang="0">
                      <a:pos x="1204" y="564"/>
                    </a:cxn>
                    <a:cxn ang="0">
                      <a:pos x="1156" y="512"/>
                    </a:cxn>
                    <a:cxn ang="0">
                      <a:pos x="1144" y="508"/>
                    </a:cxn>
                    <a:cxn ang="0">
                      <a:pos x="1133" y="502"/>
                    </a:cxn>
                    <a:cxn ang="0">
                      <a:pos x="924" y="429"/>
                    </a:cxn>
                    <a:cxn ang="0">
                      <a:pos x="921" y="426"/>
                    </a:cxn>
                    <a:cxn ang="0">
                      <a:pos x="917" y="421"/>
                    </a:cxn>
                    <a:cxn ang="0">
                      <a:pos x="451" y="197"/>
                    </a:cxn>
                    <a:cxn ang="0">
                      <a:pos x="11" y="36"/>
                    </a:cxn>
                    <a:cxn ang="0">
                      <a:pos x="52" y="147"/>
                    </a:cxn>
                    <a:cxn ang="0">
                      <a:pos x="63" y="162"/>
                    </a:cxn>
                    <a:cxn ang="0">
                      <a:pos x="80" y="172"/>
                    </a:cxn>
                    <a:cxn ang="0">
                      <a:pos x="96" y="184"/>
                    </a:cxn>
                    <a:cxn ang="0">
                      <a:pos x="109" y="200"/>
                    </a:cxn>
                    <a:cxn ang="0">
                      <a:pos x="127" y="209"/>
                    </a:cxn>
                    <a:cxn ang="0">
                      <a:pos x="143" y="221"/>
                    </a:cxn>
                    <a:cxn ang="0">
                      <a:pos x="160" y="233"/>
                    </a:cxn>
                    <a:cxn ang="0">
                      <a:pos x="177" y="244"/>
                    </a:cxn>
                    <a:cxn ang="0">
                      <a:pos x="255" y="287"/>
                    </a:cxn>
                    <a:cxn ang="0">
                      <a:pos x="263" y="291"/>
                    </a:cxn>
                    <a:cxn ang="0">
                      <a:pos x="271" y="297"/>
                    </a:cxn>
                    <a:cxn ang="0">
                      <a:pos x="279" y="302"/>
                    </a:cxn>
                    <a:cxn ang="0">
                      <a:pos x="301" y="313"/>
                    </a:cxn>
                    <a:cxn ang="0">
                      <a:pos x="336" y="326"/>
                    </a:cxn>
                    <a:cxn ang="0">
                      <a:pos x="372" y="339"/>
                    </a:cxn>
                    <a:cxn ang="0">
                      <a:pos x="408" y="350"/>
                    </a:cxn>
                    <a:cxn ang="0">
                      <a:pos x="445" y="357"/>
                    </a:cxn>
                    <a:cxn ang="0">
                      <a:pos x="487" y="366"/>
                    </a:cxn>
                    <a:cxn ang="0">
                      <a:pos x="526" y="378"/>
                    </a:cxn>
                    <a:cxn ang="0">
                      <a:pos x="562" y="391"/>
                    </a:cxn>
                    <a:cxn ang="0">
                      <a:pos x="589" y="399"/>
                    </a:cxn>
                    <a:cxn ang="0">
                      <a:pos x="603" y="407"/>
                    </a:cxn>
                    <a:cxn ang="0">
                      <a:pos x="616" y="414"/>
                    </a:cxn>
                    <a:cxn ang="0">
                      <a:pos x="631" y="420"/>
                    </a:cxn>
                    <a:cxn ang="0">
                      <a:pos x="640" y="424"/>
                    </a:cxn>
                    <a:cxn ang="0">
                      <a:pos x="641" y="428"/>
                    </a:cxn>
                    <a:cxn ang="0">
                      <a:pos x="772" y="487"/>
                    </a:cxn>
                    <a:cxn ang="0">
                      <a:pos x="775" y="491"/>
                    </a:cxn>
                    <a:cxn ang="0">
                      <a:pos x="779" y="497"/>
                    </a:cxn>
                    <a:cxn ang="0">
                      <a:pos x="801" y="508"/>
                    </a:cxn>
                    <a:cxn ang="0">
                      <a:pos x="825" y="521"/>
                    </a:cxn>
                    <a:cxn ang="0">
                      <a:pos x="847" y="533"/>
                    </a:cxn>
                    <a:cxn ang="0">
                      <a:pos x="870" y="545"/>
                    </a:cxn>
                    <a:cxn ang="0">
                      <a:pos x="894" y="555"/>
                    </a:cxn>
                    <a:cxn ang="0">
                      <a:pos x="917" y="566"/>
                    </a:cxn>
                    <a:cxn ang="0">
                      <a:pos x="944" y="577"/>
                    </a:cxn>
                    <a:cxn ang="0">
                      <a:pos x="970" y="586"/>
                    </a:cxn>
                    <a:cxn ang="0">
                      <a:pos x="988" y="592"/>
                    </a:cxn>
                    <a:cxn ang="0">
                      <a:pos x="1008" y="596"/>
                    </a:cxn>
                    <a:cxn ang="0">
                      <a:pos x="1026" y="598"/>
                    </a:cxn>
                    <a:cxn ang="0">
                      <a:pos x="1045" y="603"/>
                    </a:cxn>
                  </a:cxnLst>
                  <a:rect l="0" t="0" r="r" b="b"/>
                  <a:pathLst>
                    <a:path w="1211" h="603">
                      <a:moveTo>
                        <a:pt x="1045" y="603"/>
                      </a:moveTo>
                      <a:lnTo>
                        <a:pt x="1059" y="603"/>
                      </a:lnTo>
                      <a:lnTo>
                        <a:pt x="1073" y="602"/>
                      </a:lnTo>
                      <a:lnTo>
                        <a:pt x="1086" y="600"/>
                      </a:lnTo>
                      <a:lnTo>
                        <a:pt x="1100" y="599"/>
                      </a:lnTo>
                      <a:lnTo>
                        <a:pt x="1112" y="598"/>
                      </a:lnTo>
                      <a:lnTo>
                        <a:pt x="1126" y="596"/>
                      </a:lnTo>
                      <a:lnTo>
                        <a:pt x="1141" y="592"/>
                      </a:lnTo>
                      <a:lnTo>
                        <a:pt x="1156" y="590"/>
                      </a:lnTo>
                      <a:lnTo>
                        <a:pt x="1164" y="586"/>
                      </a:lnTo>
                      <a:lnTo>
                        <a:pt x="1171" y="581"/>
                      </a:lnTo>
                      <a:lnTo>
                        <a:pt x="1178" y="579"/>
                      </a:lnTo>
                      <a:lnTo>
                        <a:pt x="1185" y="575"/>
                      </a:lnTo>
                      <a:lnTo>
                        <a:pt x="1192" y="572"/>
                      </a:lnTo>
                      <a:lnTo>
                        <a:pt x="1198" y="568"/>
                      </a:lnTo>
                      <a:lnTo>
                        <a:pt x="1204" y="564"/>
                      </a:lnTo>
                      <a:lnTo>
                        <a:pt x="1211" y="556"/>
                      </a:lnTo>
                      <a:lnTo>
                        <a:pt x="1156" y="512"/>
                      </a:lnTo>
                      <a:lnTo>
                        <a:pt x="1149" y="512"/>
                      </a:lnTo>
                      <a:lnTo>
                        <a:pt x="1144" y="508"/>
                      </a:lnTo>
                      <a:lnTo>
                        <a:pt x="1139" y="504"/>
                      </a:lnTo>
                      <a:lnTo>
                        <a:pt x="1133" y="502"/>
                      </a:lnTo>
                      <a:lnTo>
                        <a:pt x="1108" y="491"/>
                      </a:lnTo>
                      <a:lnTo>
                        <a:pt x="924" y="429"/>
                      </a:lnTo>
                      <a:lnTo>
                        <a:pt x="922" y="429"/>
                      </a:lnTo>
                      <a:lnTo>
                        <a:pt x="921" y="426"/>
                      </a:lnTo>
                      <a:lnTo>
                        <a:pt x="919" y="423"/>
                      </a:lnTo>
                      <a:lnTo>
                        <a:pt x="917" y="421"/>
                      </a:lnTo>
                      <a:lnTo>
                        <a:pt x="695" y="326"/>
                      </a:lnTo>
                      <a:lnTo>
                        <a:pt x="451" y="197"/>
                      </a:lnTo>
                      <a:lnTo>
                        <a:pt x="147" y="0"/>
                      </a:lnTo>
                      <a:lnTo>
                        <a:pt x="11" y="36"/>
                      </a:lnTo>
                      <a:lnTo>
                        <a:pt x="0" y="107"/>
                      </a:lnTo>
                      <a:lnTo>
                        <a:pt x="52" y="147"/>
                      </a:lnTo>
                      <a:lnTo>
                        <a:pt x="58" y="155"/>
                      </a:lnTo>
                      <a:lnTo>
                        <a:pt x="63" y="162"/>
                      </a:lnTo>
                      <a:lnTo>
                        <a:pt x="71" y="168"/>
                      </a:lnTo>
                      <a:lnTo>
                        <a:pt x="80" y="172"/>
                      </a:lnTo>
                      <a:lnTo>
                        <a:pt x="87" y="178"/>
                      </a:lnTo>
                      <a:lnTo>
                        <a:pt x="96" y="184"/>
                      </a:lnTo>
                      <a:lnTo>
                        <a:pt x="103" y="191"/>
                      </a:lnTo>
                      <a:lnTo>
                        <a:pt x="109" y="200"/>
                      </a:lnTo>
                      <a:lnTo>
                        <a:pt x="119" y="205"/>
                      </a:lnTo>
                      <a:lnTo>
                        <a:pt x="127" y="209"/>
                      </a:lnTo>
                      <a:lnTo>
                        <a:pt x="135" y="215"/>
                      </a:lnTo>
                      <a:lnTo>
                        <a:pt x="143" y="221"/>
                      </a:lnTo>
                      <a:lnTo>
                        <a:pt x="152" y="227"/>
                      </a:lnTo>
                      <a:lnTo>
                        <a:pt x="160" y="233"/>
                      </a:lnTo>
                      <a:lnTo>
                        <a:pt x="169" y="239"/>
                      </a:lnTo>
                      <a:lnTo>
                        <a:pt x="177" y="244"/>
                      </a:lnTo>
                      <a:lnTo>
                        <a:pt x="251" y="285"/>
                      </a:lnTo>
                      <a:lnTo>
                        <a:pt x="255" y="287"/>
                      </a:lnTo>
                      <a:lnTo>
                        <a:pt x="259" y="289"/>
                      </a:lnTo>
                      <a:lnTo>
                        <a:pt x="263" y="291"/>
                      </a:lnTo>
                      <a:lnTo>
                        <a:pt x="268" y="294"/>
                      </a:lnTo>
                      <a:lnTo>
                        <a:pt x="271" y="297"/>
                      </a:lnTo>
                      <a:lnTo>
                        <a:pt x="276" y="300"/>
                      </a:lnTo>
                      <a:lnTo>
                        <a:pt x="279" y="302"/>
                      </a:lnTo>
                      <a:lnTo>
                        <a:pt x="284" y="303"/>
                      </a:lnTo>
                      <a:lnTo>
                        <a:pt x="301" y="313"/>
                      </a:lnTo>
                      <a:lnTo>
                        <a:pt x="319" y="320"/>
                      </a:lnTo>
                      <a:lnTo>
                        <a:pt x="336" y="326"/>
                      </a:lnTo>
                      <a:lnTo>
                        <a:pt x="355" y="333"/>
                      </a:lnTo>
                      <a:lnTo>
                        <a:pt x="372" y="339"/>
                      </a:lnTo>
                      <a:lnTo>
                        <a:pt x="389" y="345"/>
                      </a:lnTo>
                      <a:lnTo>
                        <a:pt x="408" y="350"/>
                      </a:lnTo>
                      <a:lnTo>
                        <a:pt x="425" y="354"/>
                      </a:lnTo>
                      <a:lnTo>
                        <a:pt x="445" y="357"/>
                      </a:lnTo>
                      <a:lnTo>
                        <a:pt x="466" y="361"/>
                      </a:lnTo>
                      <a:lnTo>
                        <a:pt x="487" y="366"/>
                      </a:lnTo>
                      <a:lnTo>
                        <a:pt x="507" y="372"/>
                      </a:lnTo>
                      <a:lnTo>
                        <a:pt x="526" y="378"/>
                      </a:lnTo>
                      <a:lnTo>
                        <a:pt x="545" y="385"/>
                      </a:lnTo>
                      <a:lnTo>
                        <a:pt x="562" y="391"/>
                      </a:lnTo>
                      <a:lnTo>
                        <a:pt x="581" y="397"/>
                      </a:lnTo>
                      <a:lnTo>
                        <a:pt x="589" y="399"/>
                      </a:lnTo>
                      <a:lnTo>
                        <a:pt x="596" y="404"/>
                      </a:lnTo>
                      <a:lnTo>
                        <a:pt x="603" y="407"/>
                      </a:lnTo>
                      <a:lnTo>
                        <a:pt x="610" y="410"/>
                      </a:lnTo>
                      <a:lnTo>
                        <a:pt x="616" y="414"/>
                      </a:lnTo>
                      <a:lnTo>
                        <a:pt x="624" y="417"/>
                      </a:lnTo>
                      <a:lnTo>
                        <a:pt x="631" y="420"/>
                      </a:lnTo>
                      <a:lnTo>
                        <a:pt x="638" y="422"/>
                      </a:lnTo>
                      <a:lnTo>
                        <a:pt x="640" y="424"/>
                      </a:lnTo>
                      <a:lnTo>
                        <a:pt x="641" y="427"/>
                      </a:lnTo>
                      <a:lnTo>
                        <a:pt x="641" y="428"/>
                      </a:lnTo>
                      <a:lnTo>
                        <a:pt x="641" y="429"/>
                      </a:lnTo>
                      <a:lnTo>
                        <a:pt x="772" y="487"/>
                      </a:lnTo>
                      <a:lnTo>
                        <a:pt x="773" y="490"/>
                      </a:lnTo>
                      <a:lnTo>
                        <a:pt x="775" y="491"/>
                      </a:lnTo>
                      <a:lnTo>
                        <a:pt x="777" y="495"/>
                      </a:lnTo>
                      <a:lnTo>
                        <a:pt x="779" y="497"/>
                      </a:lnTo>
                      <a:lnTo>
                        <a:pt x="791" y="503"/>
                      </a:lnTo>
                      <a:lnTo>
                        <a:pt x="801" y="508"/>
                      </a:lnTo>
                      <a:lnTo>
                        <a:pt x="813" y="515"/>
                      </a:lnTo>
                      <a:lnTo>
                        <a:pt x="825" y="521"/>
                      </a:lnTo>
                      <a:lnTo>
                        <a:pt x="835" y="526"/>
                      </a:lnTo>
                      <a:lnTo>
                        <a:pt x="847" y="533"/>
                      </a:lnTo>
                      <a:lnTo>
                        <a:pt x="859" y="539"/>
                      </a:lnTo>
                      <a:lnTo>
                        <a:pt x="870" y="545"/>
                      </a:lnTo>
                      <a:lnTo>
                        <a:pt x="883" y="549"/>
                      </a:lnTo>
                      <a:lnTo>
                        <a:pt x="894" y="555"/>
                      </a:lnTo>
                      <a:lnTo>
                        <a:pt x="906" y="561"/>
                      </a:lnTo>
                      <a:lnTo>
                        <a:pt x="917" y="566"/>
                      </a:lnTo>
                      <a:lnTo>
                        <a:pt x="931" y="572"/>
                      </a:lnTo>
                      <a:lnTo>
                        <a:pt x="944" y="577"/>
                      </a:lnTo>
                      <a:lnTo>
                        <a:pt x="956" y="581"/>
                      </a:lnTo>
                      <a:lnTo>
                        <a:pt x="970" y="586"/>
                      </a:lnTo>
                      <a:lnTo>
                        <a:pt x="979" y="589"/>
                      </a:lnTo>
                      <a:lnTo>
                        <a:pt x="988" y="592"/>
                      </a:lnTo>
                      <a:lnTo>
                        <a:pt x="999" y="594"/>
                      </a:lnTo>
                      <a:lnTo>
                        <a:pt x="1008" y="596"/>
                      </a:lnTo>
                      <a:lnTo>
                        <a:pt x="1017" y="598"/>
                      </a:lnTo>
                      <a:lnTo>
                        <a:pt x="1026" y="598"/>
                      </a:lnTo>
                      <a:lnTo>
                        <a:pt x="1036" y="600"/>
                      </a:lnTo>
                      <a:lnTo>
                        <a:pt x="1045" y="60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7" name="Freeform 1391"/>
                <p:cNvSpPr>
                  <a:spLocks/>
                </p:cNvSpPr>
                <p:nvPr/>
              </p:nvSpPr>
              <p:spPr bwMode="auto">
                <a:xfrm>
                  <a:off x="3870" y="2278"/>
                  <a:ext cx="93" cy="67"/>
                </a:xfrm>
                <a:custGeom>
                  <a:avLst/>
                  <a:gdLst/>
                  <a:ahLst/>
                  <a:cxnLst>
                    <a:cxn ang="0">
                      <a:pos x="281" y="267"/>
                    </a:cxn>
                    <a:cxn ang="0">
                      <a:pos x="364" y="199"/>
                    </a:cxn>
                    <a:cxn ang="0">
                      <a:pos x="365" y="198"/>
                    </a:cxn>
                    <a:cxn ang="0">
                      <a:pos x="368" y="195"/>
                    </a:cxn>
                    <a:cxn ang="0">
                      <a:pos x="369" y="191"/>
                    </a:cxn>
                    <a:cxn ang="0">
                      <a:pos x="370" y="185"/>
                    </a:cxn>
                    <a:cxn ang="0">
                      <a:pos x="226" y="87"/>
                    </a:cxn>
                    <a:cxn ang="0">
                      <a:pos x="178" y="53"/>
                    </a:cxn>
                    <a:cxn ang="0">
                      <a:pos x="113" y="0"/>
                    </a:cxn>
                    <a:cxn ang="0">
                      <a:pos x="93" y="18"/>
                    </a:cxn>
                    <a:cxn ang="0">
                      <a:pos x="29" y="46"/>
                    </a:cxn>
                    <a:cxn ang="0">
                      <a:pos x="28" y="46"/>
                    </a:cxn>
                    <a:cxn ang="0">
                      <a:pos x="25" y="46"/>
                    </a:cxn>
                    <a:cxn ang="0">
                      <a:pos x="23" y="46"/>
                    </a:cxn>
                    <a:cxn ang="0">
                      <a:pos x="21" y="45"/>
                    </a:cxn>
                    <a:cxn ang="0">
                      <a:pos x="0" y="92"/>
                    </a:cxn>
                    <a:cxn ang="0">
                      <a:pos x="2" y="102"/>
                    </a:cxn>
                    <a:cxn ang="0">
                      <a:pos x="7" y="110"/>
                    </a:cxn>
                    <a:cxn ang="0">
                      <a:pos x="16" y="117"/>
                    </a:cxn>
                    <a:cxn ang="0">
                      <a:pos x="26" y="121"/>
                    </a:cxn>
                    <a:cxn ang="0">
                      <a:pos x="28" y="122"/>
                    </a:cxn>
                    <a:cxn ang="0">
                      <a:pos x="28" y="125"/>
                    </a:cxn>
                    <a:cxn ang="0">
                      <a:pos x="29" y="128"/>
                    </a:cxn>
                    <a:cxn ang="0">
                      <a:pos x="31" y="132"/>
                    </a:cxn>
                    <a:cxn ang="0">
                      <a:pos x="36" y="133"/>
                    </a:cxn>
                    <a:cxn ang="0">
                      <a:pos x="39" y="136"/>
                    </a:cxn>
                    <a:cxn ang="0">
                      <a:pos x="44" y="140"/>
                    </a:cxn>
                    <a:cxn ang="0">
                      <a:pos x="48" y="145"/>
                    </a:cxn>
                    <a:cxn ang="0">
                      <a:pos x="58" y="152"/>
                    </a:cxn>
                    <a:cxn ang="0">
                      <a:pos x="68" y="160"/>
                    </a:cxn>
                    <a:cxn ang="0">
                      <a:pos x="79" y="169"/>
                    </a:cxn>
                    <a:cxn ang="0">
                      <a:pos x="89" y="174"/>
                    </a:cxn>
                    <a:cxn ang="0">
                      <a:pos x="99" y="183"/>
                    </a:cxn>
                    <a:cxn ang="0">
                      <a:pos x="110" y="190"/>
                    </a:cxn>
                    <a:cxn ang="0">
                      <a:pos x="120" y="196"/>
                    </a:cxn>
                    <a:cxn ang="0">
                      <a:pos x="131" y="204"/>
                    </a:cxn>
                    <a:cxn ang="0">
                      <a:pos x="141" y="210"/>
                    </a:cxn>
                    <a:cxn ang="0">
                      <a:pos x="152" y="217"/>
                    </a:cxn>
                    <a:cxn ang="0">
                      <a:pos x="163" y="223"/>
                    </a:cxn>
                    <a:cxn ang="0">
                      <a:pos x="175" y="229"/>
                    </a:cxn>
                    <a:cxn ang="0">
                      <a:pos x="187" y="236"/>
                    </a:cxn>
                    <a:cxn ang="0">
                      <a:pos x="198" y="242"/>
                    </a:cxn>
                    <a:cxn ang="0">
                      <a:pos x="211" y="247"/>
                    </a:cxn>
                    <a:cxn ang="0">
                      <a:pos x="224" y="253"/>
                    </a:cxn>
                    <a:cxn ang="0">
                      <a:pos x="231" y="257"/>
                    </a:cxn>
                    <a:cxn ang="0">
                      <a:pos x="238" y="259"/>
                    </a:cxn>
                    <a:cxn ang="0">
                      <a:pos x="245" y="261"/>
                    </a:cxn>
                    <a:cxn ang="0">
                      <a:pos x="252" y="262"/>
                    </a:cxn>
                    <a:cxn ang="0">
                      <a:pos x="258" y="264"/>
                    </a:cxn>
                    <a:cxn ang="0">
                      <a:pos x="265" y="265"/>
                    </a:cxn>
                    <a:cxn ang="0">
                      <a:pos x="272" y="266"/>
                    </a:cxn>
                    <a:cxn ang="0">
                      <a:pos x="281" y="267"/>
                    </a:cxn>
                  </a:cxnLst>
                  <a:rect l="0" t="0" r="r" b="b"/>
                  <a:pathLst>
                    <a:path w="370" h="267">
                      <a:moveTo>
                        <a:pt x="281" y="267"/>
                      </a:moveTo>
                      <a:lnTo>
                        <a:pt x="364" y="199"/>
                      </a:lnTo>
                      <a:lnTo>
                        <a:pt x="365" y="198"/>
                      </a:lnTo>
                      <a:lnTo>
                        <a:pt x="368" y="195"/>
                      </a:lnTo>
                      <a:lnTo>
                        <a:pt x="369" y="191"/>
                      </a:lnTo>
                      <a:lnTo>
                        <a:pt x="370" y="185"/>
                      </a:lnTo>
                      <a:lnTo>
                        <a:pt x="226" y="87"/>
                      </a:lnTo>
                      <a:lnTo>
                        <a:pt x="178" y="53"/>
                      </a:lnTo>
                      <a:lnTo>
                        <a:pt x="113" y="0"/>
                      </a:lnTo>
                      <a:lnTo>
                        <a:pt x="93" y="18"/>
                      </a:lnTo>
                      <a:lnTo>
                        <a:pt x="29" y="46"/>
                      </a:lnTo>
                      <a:lnTo>
                        <a:pt x="28" y="46"/>
                      </a:lnTo>
                      <a:lnTo>
                        <a:pt x="25" y="46"/>
                      </a:lnTo>
                      <a:lnTo>
                        <a:pt x="23" y="46"/>
                      </a:lnTo>
                      <a:lnTo>
                        <a:pt x="21" y="45"/>
                      </a:lnTo>
                      <a:lnTo>
                        <a:pt x="0" y="92"/>
                      </a:lnTo>
                      <a:lnTo>
                        <a:pt x="2" y="102"/>
                      </a:lnTo>
                      <a:lnTo>
                        <a:pt x="7" y="110"/>
                      </a:lnTo>
                      <a:lnTo>
                        <a:pt x="16" y="117"/>
                      </a:lnTo>
                      <a:lnTo>
                        <a:pt x="26" y="121"/>
                      </a:lnTo>
                      <a:lnTo>
                        <a:pt x="28" y="122"/>
                      </a:lnTo>
                      <a:lnTo>
                        <a:pt x="28" y="125"/>
                      </a:lnTo>
                      <a:lnTo>
                        <a:pt x="29" y="128"/>
                      </a:lnTo>
                      <a:lnTo>
                        <a:pt x="31" y="132"/>
                      </a:lnTo>
                      <a:lnTo>
                        <a:pt x="36" y="133"/>
                      </a:lnTo>
                      <a:lnTo>
                        <a:pt x="39" y="136"/>
                      </a:lnTo>
                      <a:lnTo>
                        <a:pt x="44" y="140"/>
                      </a:lnTo>
                      <a:lnTo>
                        <a:pt x="48" y="145"/>
                      </a:lnTo>
                      <a:lnTo>
                        <a:pt x="58" y="152"/>
                      </a:lnTo>
                      <a:lnTo>
                        <a:pt x="68" y="160"/>
                      </a:lnTo>
                      <a:lnTo>
                        <a:pt x="79" y="169"/>
                      </a:lnTo>
                      <a:lnTo>
                        <a:pt x="89" y="174"/>
                      </a:lnTo>
                      <a:lnTo>
                        <a:pt x="99" y="183"/>
                      </a:lnTo>
                      <a:lnTo>
                        <a:pt x="110" y="190"/>
                      </a:lnTo>
                      <a:lnTo>
                        <a:pt x="120" y="196"/>
                      </a:lnTo>
                      <a:lnTo>
                        <a:pt x="131" y="204"/>
                      </a:lnTo>
                      <a:lnTo>
                        <a:pt x="141" y="210"/>
                      </a:lnTo>
                      <a:lnTo>
                        <a:pt x="152" y="217"/>
                      </a:lnTo>
                      <a:lnTo>
                        <a:pt x="163" y="223"/>
                      </a:lnTo>
                      <a:lnTo>
                        <a:pt x="175" y="229"/>
                      </a:lnTo>
                      <a:lnTo>
                        <a:pt x="187" y="236"/>
                      </a:lnTo>
                      <a:lnTo>
                        <a:pt x="198" y="242"/>
                      </a:lnTo>
                      <a:lnTo>
                        <a:pt x="211" y="247"/>
                      </a:lnTo>
                      <a:lnTo>
                        <a:pt x="224" y="253"/>
                      </a:lnTo>
                      <a:lnTo>
                        <a:pt x="231" y="257"/>
                      </a:lnTo>
                      <a:lnTo>
                        <a:pt x="238" y="259"/>
                      </a:lnTo>
                      <a:lnTo>
                        <a:pt x="245" y="261"/>
                      </a:lnTo>
                      <a:lnTo>
                        <a:pt x="252" y="262"/>
                      </a:lnTo>
                      <a:lnTo>
                        <a:pt x="258" y="264"/>
                      </a:lnTo>
                      <a:lnTo>
                        <a:pt x="265" y="265"/>
                      </a:lnTo>
                      <a:lnTo>
                        <a:pt x="272" y="266"/>
                      </a:lnTo>
                      <a:lnTo>
                        <a:pt x="281" y="26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8" name="Freeform 1392"/>
                <p:cNvSpPr>
                  <a:spLocks/>
                </p:cNvSpPr>
                <p:nvPr/>
              </p:nvSpPr>
              <p:spPr bwMode="auto">
                <a:xfrm>
                  <a:off x="2695" y="2139"/>
                  <a:ext cx="396" cy="194"/>
                </a:xfrm>
                <a:custGeom>
                  <a:avLst/>
                  <a:gdLst/>
                  <a:ahLst/>
                  <a:cxnLst>
                    <a:cxn ang="0">
                      <a:pos x="181" y="775"/>
                    </a:cxn>
                    <a:cxn ang="0">
                      <a:pos x="232" y="774"/>
                    </a:cxn>
                    <a:cxn ang="0">
                      <a:pos x="282" y="770"/>
                    </a:cxn>
                    <a:cxn ang="0">
                      <a:pos x="339" y="752"/>
                    </a:cxn>
                    <a:cxn ang="0">
                      <a:pos x="393" y="734"/>
                    </a:cxn>
                    <a:cxn ang="0">
                      <a:pos x="433" y="723"/>
                    </a:cxn>
                    <a:cxn ang="0">
                      <a:pos x="448" y="716"/>
                    </a:cxn>
                    <a:cxn ang="0">
                      <a:pos x="462" y="709"/>
                    </a:cxn>
                    <a:cxn ang="0">
                      <a:pos x="485" y="697"/>
                    </a:cxn>
                    <a:cxn ang="0">
                      <a:pos x="512" y="686"/>
                    </a:cxn>
                    <a:cxn ang="0">
                      <a:pos x="538" y="673"/>
                    </a:cxn>
                    <a:cxn ang="0">
                      <a:pos x="544" y="667"/>
                    </a:cxn>
                    <a:cxn ang="0">
                      <a:pos x="572" y="654"/>
                    </a:cxn>
                    <a:cxn ang="0">
                      <a:pos x="608" y="633"/>
                    </a:cxn>
                    <a:cxn ang="0">
                      <a:pos x="644" y="613"/>
                    </a:cxn>
                    <a:cxn ang="0">
                      <a:pos x="700" y="578"/>
                    </a:cxn>
                    <a:cxn ang="0">
                      <a:pos x="754" y="546"/>
                    </a:cxn>
                    <a:cxn ang="0">
                      <a:pos x="810" y="512"/>
                    </a:cxn>
                    <a:cxn ang="0">
                      <a:pos x="869" y="471"/>
                    </a:cxn>
                    <a:cxn ang="0">
                      <a:pos x="928" y="438"/>
                    </a:cxn>
                    <a:cxn ang="0">
                      <a:pos x="972" y="415"/>
                    </a:cxn>
                    <a:cxn ang="0">
                      <a:pos x="1011" y="401"/>
                    </a:cxn>
                    <a:cxn ang="0">
                      <a:pos x="1049" y="384"/>
                    </a:cxn>
                    <a:cxn ang="0">
                      <a:pos x="1085" y="374"/>
                    </a:cxn>
                    <a:cxn ang="0">
                      <a:pos x="1122" y="363"/>
                    </a:cxn>
                    <a:cxn ang="0">
                      <a:pos x="1161" y="353"/>
                    </a:cxn>
                    <a:cxn ang="0">
                      <a:pos x="1199" y="344"/>
                    </a:cxn>
                    <a:cxn ang="0">
                      <a:pos x="1236" y="334"/>
                    </a:cxn>
                    <a:cxn ang="0">
                      <a:pos x="1257" y="326"/>
                    </a:cxn>
                    <a:cxn ang="0">
                      <a:pos x="1270" y="324"/>
                    </a:cxn>
                    <a:cxn ang="0">
                      <a:pos x="1283" y="320"/>
                    </a:cxn>
                    <a:cxn ang="0">
                      <a:pos x="1290" y="303"/>
                    </a:cxn>
                    <a:cxn ang="0">
                      <a:pos x="1349" y="301"/>
                    </a:cxn>
                    <a:cxn ang="0">
                      <a:pos x="1580" y="154"/>
                    </a:cxn>
                    <a:cxn ang="0">
                      <a:pos x="1586" y="144"/>
                    </a:cxn>
                    <a:cxn ang="0">
                      <a:pos x="1356" y="9"/>
                    </a:cxn>
                    <a:cxn ang="0">
                      <a:pos x="1353" y="2"/>
                    </a:cxn>
                    <a:cxn ang="0">
                      <a:pos x="1344" y="0"/>
                    </a:cxn>
                    <a:cxn ang="0">
                      <a:pos x="1335" y="2"/>
                    </a:cxn>
                    <a:cxn ang="0">
                      <a:pos x="1328" y="9"/>
                    </a:cxn>
                    <a:cxn ang="0">
                      <a:pos x="1138" y="118"/>
                    </a:cxn>
                    <a:cxn ang="0">
                      <a:pos x="1127" y="122"/>
                    </a:cxn>
                    <a:cxn ang="0">
                      <a:pos x="942" y="224"/>
                    </a:cxn>
                    <a:cxn ang="0">
                      <a:pos x="885" y="256"/>
                    </a:cxn>
                    <a:cxn ang="0">
                      <a:pos x="824" y="287"/>
                    </a:cxn>
                    <a:cxn ang="0">
                      <a:pos x="780" y="314"/>
                    </a:cxn>
                    <a:cxn ang="0">
                      <a:pos x="740" y="336"/>
                    </a:cxn>
                    <a:cxn ang="0">
                      <a:pos x="702" y="363"/>
                    </a:cxn>
                    <a:cxn ang="0">
                      <a:pos x="653" y="383"/>
                    </a:cxn>
                    <a:cxn ang="0">
                      <a:pos x="607" y="403"/>
                    </a:cxn>
                    <a:cxn ang="0">
                      <a:pos x="561" y="426"/>
                    </a:cxn>
                    <a:cxn ang="0">
                      <a:pos x="515" y="449"/>
                    </a:cxn>
                    <a:cxn ang="0">
                      <a:pos x="470" y="474"/>
                    </a:cxn>
                    <a:cxn ang="0">
                      <a:pos x="318" y="551"/>
                    </a:cxn>
                    <a:cxn ang="0">
                      <a:pos x="0" y="718"/>
                    </a:cxn>
                    <a:cxn ang="0">
                      <a:pos x="21" y="736"/>
                    </a:cxn>
                    <a:cxn ang="0">
                      <a:pos x="46" y="748"/>
                    </a:cxn>
                    <a:cxn ang="0">
                      <a:pos x="74" y="761"/>
                    </a:cxn>
                    <a:cxn ang="0">
                      <a:pos x="104" y="768"/>
                    </a:cxn>
                    <a:cxn ang="0">
                      <a:pos x="138" y="774"/>
                    </a:cxn>
                  </a:cxnLst>
                  <a:rect l="0" t="0" r="r" b="b"/>
                  <a:pathLst>
                    <a:path w="1586" h="775">
                      <a:moveTo>
                        <a:pt x="148" y="775"/>
                      </a:moveTo>
                      <a:lnTo>
                        <a:pt x="165" y="775"/>
                      </a:lnTo>
                      <a:lnTo>
                        <a:pt x="181" y="775"/>
                      </a:lnTo>
                      <a:lnTo>
                        <a:pt x="198" y="775"/>
                      </a:lnTo>
                      <a:lnTo>
                        <a:pt x="216" y="774"/>
                      </a:lnTo>
                      <a:lnTo>
                        <a:pt x="232" y="774"/>
                      </a:lnTo>
                      <a:lnTo>
                        <a:pt x="249" y="773"/>
                      </a:lnTo>
                      <a:lnTo>
                        <a:pt x="266" y="771"/>
                      </a:lnTo>
                      <a:lnTo>
                        <a:pt x="282" y="770"/>
                      </a:lnTo>
                      <a:lnTo>
                        <a:pt x="300" y="764"/>
                      </a:lnTo>
                      <a:lnTo>
                        <a:pt x="320" y="758"/>
                      </a:lnTo>
                      <a:lnTo>
                        <a:pt x="339" y="752"/>
                      </a:lnTo>
                      <a:lnTo>
                        <a:pt x="357" y="746"/>
                      </a:lnTo>
                      <a:lnTo>
                        <a:pt x="376" y="740"/>
                      </a:lnTo>
                      <a:lnTo>
                        <a:pt x="393" y="734"/>
                      </a:lnTo>
                      <a:lnTo>
                        <a:pt x="411" y="729"/>
                      </a:lnTo>
                      <a:lnTo>
                        <a:pt x="428" y="724"/>
                      </a:lnTo>
                      <a:lnTo>
                        <a:pt x="433" y="723"/>
                      </a:lnTo>
                      <a:lnTo>
                        <a:pt x="438" y="721"/>
                      </a:lnTo>
                      <a:lnTo>
                        <a:pt x="443" y="718"/>
                      </a:lnTo>
                      <a:lnTo>
                        <a:pt x="448" y="716"/>
                      </a:lnTo>
                      <a:lnTo>
                        <a:pt x="452" y="714"/>
                      </a:lnTo>
                      <a:lnTo>
                        <a:pt x="457" y="711"/>
                      </a:lnTo>
                      <a:lnTo>
                        <a:pt x="462" y="709"/>
                      </a:lnTo>
                      <a:lnTo>
                        <a:pt x="466" y="708"/>
                      </a:lnTo>
                      <a:lnTo>
                        <a:pt x="476" y="702"/>
                      </a:lnTo>
                      <a:lnTo>
                        <a:pt x="485" y="697"/>
                      </a:lnTo>
                      <a:lnTo>
                        <a:pt x="493" y="693"/>
                      </a:lnTo>
                      <a:lnTo>
                        <a:pt x="502" y="689"/>
                      </a:lnTo>
                      <a:lnTo>
                        <a:pt x="512" y="686"/>
                      </a:lnTo>
                      <a:lnTo>
                        <a:pt x="520" y="682"/>
                      </a:lnTo>
                      <a:lnTo>
                        <a:pt x="528" y="678"/>
                      </a:lnTo>
                      <a:lnTo>
                        <a:pt x="538" y="673"/>
                      </a:lnTo>
                      <a:lnTo>
                        <a:pt x="539" y="672"/>
                      </a:lnTo>
                      <a:lnTo>
                        <a:pt x="542" y="671"/>
                      </a:lnTo>
                      <a:lnTo>
                        <a:pt x="544" y="667"/>
                      </a:lnTo>
                      <a:lnTo>
                        <a:pt x="546" y="665"/>
                      </a:lnTo>
                      <a:lnTo>
                        <a:pt x="559" y="659"/>
                      </a:lnTo>
                      <a:lnTo>
                        <a:pt x="572" y="654"/>
                      </a:lnTo>
                      <a:lnTo>
                        <a:pt x="584" y="646"/>
                      </a:lnTo>
                      <a:lnTo>
                        <a:pt x="595" y="640"/>
                      </a:lnTo>
                      <a:lnTo>
                        <a:pt x="608" y="633"/>
                      </a:lnTo>
                      <a:lnTo>
                        <a:pt x="620" y="626"/>
                      </a:lnTo>
                      <a:lnTo>
                        <a:pt x="632" y="619"/>
                      </a:lnTo>
                      <a:lnTo>
                        <a:pt x="644" y="613"/>
                      </a:lnTo>
                      <a:lnTo>
                        <a:pt x="662" y="601"/>
                      </a:lnTo>
                      <a:lnTo>
                        <a:pt x="681" y="589"/>
                      </a:lnTo>
                      <a:lnTo>
                        <a:pt x="700" y="578"/>
                      </a:lnTo>
                      <a:lnTo>
                        <a:pt x="718" y="566"/>
                      </a:lnTo>
                      <a:lnTo>
                        <a:pt x="737" y="557"/>
                      </a:lnTo>
                      <a:lnTo>
                        <a:pt x="754" y="546"/>
                      </a:lnTo>
                      <a:lnTo>
                        <a:pt x="773" y="535"/>
                      </a:lnTo>
                      <a:lnTo>
                        <a:pt x="790" y="526"/>
                      </a:lnTo>
                      <a:lnTo>
                        <a:pt x="810" y="512"/>
                      </a:lnTo>
                      <a:lnTo>
                        <a:pt x="831" y="498"/>
                      </a:lnTo>
                      <a:lnTo>
                        <a:pt x="850" y="484"/>
                      </a:lnTo>
                      <a:lnTo>
                        <a:pt x="869" y="471"/>
                      </a:lnTo>
                      <a:lnTo>
                        <a:pt x="889" y="459"/>
                      </a:lnTo>
                      <a:lnTo>
                        <a:pt x="908" y="449"/>
                      </a:lnTo>
                      <a:lnTo>
                        <a:pt x="928" y="438"/>
                      </a:lnTo>
                      <a:lnTo>
                        <a:pt x="949" y="430"/>
                      </a:lnTo>
                      <a:lnTo>
                        <a:pt x="961" y="422"/>
                      </a:lnTo>
                      <a:lnTo>
                        <a:pt x="972" y="415"/>
                      </a:lnTo>
                      <a:lnTo>
                        <a:pt x="985" y="410"/>
                      </a:lnTo>
                      <a:lnTo>
                        <a:pt x="997" y="406"/>
                      </a:lnTo>
                      <a:lnTo>
                        <a:pt x="1011" y="401"/>
                      </a:lnTo>
                      <a:lnTo>
                        <a:pt x="1022" y="395"/>
                      </a:lnTo>
                      <a:lnTo>
                        <a:pt x="1036" y="390"/>
                      </a:lnTo>
                      <a:lnTo>
                        <a:pt x="1049" y="384"/>
                      </a:lnTo>
                      <a:lnTo>
                        <a:pt x="1060" y="380"/>
                      </a:lnTo>
                      <a:lnTo>
                        <a:pt x="1072" y="376"/>
                      </a:lnTo>
                      <a:lnTo>
                        <a:pt x="1085" y="374"/>
                      </a:lnTo>
                      <a:lnTo>
                        <a:pt x="1098" y="371"/>
                      </a:lnTo>
                      <a:lnTo>
                        <a:pt x="1109" y="365"/>
                      </a:lnTo>
                      <a:lnTo>
                        <a:pt x="1122" y="363"/>
                      </a:lnTo>
                      <a:lnTo>
                        <a:pt x="1136" y="361"/>
                      </a:lnTo>
                      <a:lnTo>
                        <a:pt x="1147" y="357"/>
                      </a:lnTo>
                      <a:lnTo>
                        <a:pt x="1161" y="353"/>
                      </a:lnTo>
                      <a:lnTo>
                        <a:pt x="1173" y="351"/>
                      </a:lnTo>
                      <a:lnTo>
                        <a:pt x="1186" y="346"/>
                      </a:lnTo>
                      <a:lnTo>
                        <a:pt x="1199" y="344"/>
                      </a:lnTo>
                      <a:lnTo>
                        <a:pt x="1211" y="342"/>
                      </a:lnTo>
                      <a:lnTo>
                        <a:pt x="1224" y="338"/>
                      </a:lnTo>
                      <a:lnTo>
                        <a:pt x="1236" y="334"/>
                      </a:lnTo>
                      <a:lnTo>
                        <a:pt x="1247" y="332"/>
                      </a:lnTo>
                      <a:lnTo>
                        <a:pt x="1252" y="328"/>
                      </a:lnTo>
                      <a:lnTo>
                        <a:pt x="1257" y="326"/>
                      </a:lnTo>
                      <a:lnTo>
                        <a:pt x="1261" y="325"/>
                      </a:lnTo>
                      <a:lnTo>
                        <a:pt x="1266" y="324"/>
                      </a:lnTo>
                      <a:lnTo>
                        <a:pt x="1270" y="324"/>
                      </a:lnTo>
                      <a:lnTo>
                        <a:pt x="1274" y="324"/>
                      </a:lnTo>
                      <a:lnTo>
                        <a:pt x="1280" y="323"/>
                      </a:lnTo>
                      <a:lnTo>
                        <a:pt x="1283" y="320"/>
                      </a:lnTo>
                      <a:lnTo>
                        <a:pt x="1286" y="301"/>
                      </a:lnTo>
                      <a:lnTo>
                        <a:pt x="1289" y="300"/>
                      </a:lnTo>
                      <a:lnTo>
                        <a:pt x="1290" y="303"/>
                      </a:lnTo>
                      <a:lnTo>
                        <a:pt x="1293" y="306"/>
                      </a:lnTo>
                      <a:lnTo>
                        <a:pt x="1296" y="309"/>
                      </a:lnTo>
                      <a:lnTo>
                        <a:pt x="1349" y="301"/>
                      </a:lnTo>
                      <a:lnTo>
                        <a:pt x="1445" y="242"/>
                      </a:lnTo>
                      <a:lnTo>
                        <a:pt x="1578" y="157"/>
                      </a:lnTo>
                      <a:lnTo>
                        <a:pt x="1580" y="154"/>
                      </a:lnTo>
                      <a:lnTo>
                        <a:pt x="1584" y="153"/>
                      </a:lnTo>
                      <a:lnTo>
                        <a:pt x="1585" y="149"/>
                      </a:lnTo>
                      <a:lnTo>
                        <a:pt x="1586" y="144"/>
                      </a:lnTo>
                      <a:lnTo>
                        <a:pt x="1551" y="112"/>
                      </a:lnTo>
                      <a:lnTo>
                        <a:pt x="1535" y="55"/>
                      </a:lnTo>
                      <a:lnTo>
                        <a:pt x="1356" y="9"/>
                      </a:lnTo>
                      <a:lnTo>
                        <a:pt x="1356" y="5"/>
                      </a:lnTo>
                      <a:lnTo>
                        <a:pt x="1355" y="4"/>
                      </a:lnTo>
                      <a:lnTo>
                        <a:pt x="1353" y="2"/>
                      </a:lnTo>
                      <a:lnTo>
                        <a:pt x="1349" y="0"/>
                      </a:lnTo>
                      <a:lnTo>
                        <a:pt x="1346" y="0"/>
                      </a:lnTo>
                      <a:lnTo>
                        <a:pt x="1344" y="0"/>
                      </a:lnTo>
                      <a:lnTo>
                        <a:pt x="1341" y="0"/>
                      </a:lnTo>
                      <a:lnTo>
                        <a:pt x="1337" y="0"/>
                      </a:lnTo>
                      <a:lnTo>
                        <a:pt x="1335" y="2"/>
                      </a:lnTo>
                      <a:lnTo>
                        <a:pt x="1334" y="2"/>
                      </a:lnTo>
                      <a:lnTo>
                        <a:pt x="1332" y="5"/>
                      </a:lnTo>
                      <a:lnTo>
                        <a:pt x="1328" y="9"/>
                      </a:lnTo>
                      <a:lnTo>
                        <a:pt x="1238" y="56"/>
                      </a:lnTo>
                      <a:lnTo>
                        <a:pt x="1228" y="69"/>
                      </a:lnTo>
                      <a:lnTo>
                        <a:pt x="1138" y="118"/>
                      </a:lnTo>
                      <a:lnTo>
                        <a:pt x="1134" y="118"/>
                      </a:lnTo>
                      <a:lnTo>
                        <a:pt x="1130" y="118"/>
                      </a:lnTo>
                      <a:lnTo>
                        <a:pt x="1127" y="122"/>
                      </a:lnTo>
                      <a:lnTo>
                        <a:pt x="1125" y="123"/>
                      </a:lnTo>
                      <a:lnTo>
                        <a:pt x="961" y="212"/>
                      </a:lnTo>
                      <a:lnTo>
                        <a:pt x="942" y="224"/>
                      </a:lnTo>
                      <a:lnTo>
                        <a:pt x="922" y="233"/>
                      </a:lnTo>
                      <a:lnTo>
                        <a:pt x="904" y="245"/>
                      </a:lnTo>
                      <a:lnTo>
                        <a:pt x="885" y="256"/>
                      </a:lnTo>
                      <a:lnTo>
                        <a:pt x="864" y="268"/>
                      </a:lnTo>
                      <a:lnTo>
                        <a:pt x="843" y="277"/>
                      </a:lnTo>
                      <a:lnTo>
                        <a:pt x="824" y="287"/>
                      </a:lnTo>
                      <a:lnTo>
                        <a:pt x="802" y="295"/>
                      </a:lnTo>
                      <a:lnTo>
                        <a:pt x="791" y="303"/>
                      </a:lnTo>
                      <a:lnTo>
                        <a:pt x="780" y="314"/>
                      </a:lnTo>
                      <a:lnTo>
                        <a:pt x="767" y="321"/>
                      </a:lnTo>
                      <a:lnTo>
                        <a:pt x="754" y="328"/>
                      </a:lnTo>
                      <a:lnTo>
                        <a:pt x="740" y="336"/>
                      </a:lnTo>
                      <a:lnTo>
                        <a:pt x="727" y="344"/>
                      </a:lnTo>
                      <a:lnTo>
                        <a:pt x="713" y="352"/>
                      </a:lnTo>
                      <a:lnTo>
                        <a:pt x="702" y="363"/>
                      </a:lnTo>
                      <a:lnTo>
                        <a:pt x="686" y="369"/>
                      </a:lnTo>
                      <a:lnTo>
                        <a:pt x="669" y="376"/>
                      </a:lnTo>
                      <a:lnTo>
                        <a:pt x="653" y="383"/>
                      </a:lnTo>
                      <a:lnTo>
                        <a:pt x="638" y="390"/>
                      </a:lnTo>
                      <a:lnTo>
                        <a:pt x="622" y="397"/>
                      </a:lnTo>
                      <a:lnTo>
                        <a:pt x="607" y="403"/>
                      </a:lnTo>
                      <a:lnTo>
                        <a:pt x="592" y="412"/>
                      </a:lnTo>
                      <a:lnTo>
                        <a:pt x="577" y="419"/>
                      </a:lnTo>
                      <a:lnTo>
                        <a:pt x="561" y="426"/>
                      </a:lnTo>
                      <a:lnTo>
                        <a:pt x="546" y="434"/>
                      </a:lnTo>
                      <a:lnTo>
                        <a:pt x="530" y="441"/>
                      </a:lnTo>
                      <a:lnTo>
                        <a:pt x="515" y="449"/>
                      </a:lnTo>
                      <a:lnTo>
                        <a:pt x="501" y="457"/>
                      </a:lnTo>
                      <a:lnTo>
                        <a:pt x="486" y="465"/>
                      </a:lnTo>
                      <a:lnTo>
                        <a:pt x="470" y="474"/>
                      </a:lnTo>
                      <a:lnTo>
                        <a:pt x="455" y="481"/>
                      </a:lnTo>
                      <a:lnTo>
                        <a:pt x="391" y="515"/>
                      </a:lnTo>
                      <a:lnTo>
                        <a:pt x="318" y="551"/>
                      </a:lnTo>
                      <a:lnTo>
                        <a:pt x="286" y="561"/>
                      </a:lnTo>
                      <a:lnTo>
                        <a:pt x="101" y="654"/>
                      </a:lnTo>
                      <a:lnTo>
                        <a:pt x="0" y="718"/>
                      </a:lnTo>
                      <a:lnTo>
                        <a:pt x="6" y="727"/>
                      </a:lnTo>
                      <a:lnTo>
                        <a:pt x="13" y="731"/>
                      </a:lnTo>
                      <a:lnTo>
                        <a:pt x="21" y="736"/>
                      </a:lnTo>
                      <a:lnTo>
                        <a:pt x="29" y="741"/>
                      </a:lnTo>
                      <a:lnTo>
                        <a:pt x="37" y="743"/>
                      </a:lnTo>
                      <a:lnTo>
                        <a:pt x="46" y="748"/>
                      </a:lnTo>
                      <a:lnTo>
                        <a:pt x="56" y="752"/>
                      </a:lnTo>
                      <a:lnTo>
                        <a:pt x="65" y="758"/>
                      </a:lnTo>
                      <a:lnTo>
                        <a:pt x="74" y="761"/>
                      </a:lnTo>
                      <a:lnTo>
                        <a:pt x="85" y="764"/>
                      </a:lnTo>
                      <a:lnTo>
                        <a:pt x="95" y="767"/>
                      </a:lnTo>
                      <a:lnTo>
                        <a:pt x="104" y="768"/>
                      </a:lnTo>
                      <a:lnTo>
                        <a:pt x="117" y="770"/>
                      </a:lnTo>
                      <a:lnTo>
                        <a:pt x="126" y="772"/>
                      </a:lnTo>
                      <a:lnTo>
                        <a:pt x="138" y="774"/>
                      </a:lnTo>
                      <a:lnTo>
                        <a:pt x="148" y="775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69" name="Freeform 1393"/>
                <p:cNvSpPr>
                  <a:spLocks/>
                </p:cNvSpPr>
                <p:nvPr/>
              </p:nvSpPr>
              <p:spPr bwMode="auto">
                <a:xfrm>
                  <a:off x="3766" y="2299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86" y="104"/>
                    </a:cxn>
                    <a:cxn ang="0">
                      <a:pos x="139" y="98"/>
                    </a:cxn>
                    <a:cxn ang="0">
                      <a:pos x="147" y="97"/>
                    </a:cxn>
                    <a:cxn ang="0">
                      <a:pos x="158" y="94"/>
                    </a:cxn>
                    <a:cxn ang="0">
                      <a:pos x="166" y="92"/>
                    </a:cxn>
                    <a:cxn ang="0">
                      <a:pos x="175" y="88"/>
                    </a:cxn>
                    <a:cxn ang="0">
                      <a:pos x="181" y="85"/>
                    </a:cxn>
                    <a:cxn ang="0">
                      <a:pos x="189" y="79"/>
                    </a:cxn>
                    <a:cxn ang="0">
                      <a:pos x="195" y="73"/>
                    </a:cxn>
                    <a:cxn ang="0">
                      <a:pos x="200" y="66"/>
                    </a:cxn>
                    <a:cxn ang="0">
                      <a:pos x="200" y="62"/>
                    </a:cxn>
                    <a:cxn ang="0">
                      <a:pos x="200" y="59"/>
                    </a:cxn>
                    <a:cxn ang="0">
                      <a:pos x="200" y="55"/>
                    </a:cxn>
                    <a:cxn ang="0">
                      <a:pos x="200" y="53"/>
                    </a:cxn>
                    <a:cxn ang="0">
                      <a:pos x="146" y="29"/>
                    </a:cxn>
                    <a:cxn ang="0">
                      <a:pos x="139" y="17"/>
                    </a:cxn>
                    <a:cxn ang="0">
                      <a:pos x="132" y="12"/>
                    </a:cxn>
                    <a:cxn ang="0">
                      <a:pos x="126" y="7"/>
                    </a:cxn>
                    <a:cxn ang="0">
                      <a:pos x="120" y="3"/>
                    </a:cxn>
                    <a:cxn ang="0">
                      <a:pos x="111" y="0"/>
                    </a:cxn>
                    <a:cxn ang="0">
                      <a:pos x="103" y="0"/>
                    </a:cxn>
                    <a:cxn ang="0">
                      <a:pos x="94" y="0"/>
                    </a:cxn>
                    <a:cxn ang="0">
                      <a:pos x="86" y="3"/>
                    </a:cxn>
                    <a:cxn ang="0">
                      <a:pos x="79" y="7"/>
                    </a:cxn>
                    <a:cxn ang="0">
                      <a:pos x="73" y="11"/>
                    </a:cxn>
                    <a:cxn ang="0">
                      <a:pos x="67" y="12"/>
                    </a:cxn>
                    <a:cxn ang="0">
                      <a:pos x="61" y="13"/>
                    </a:cxn>
                    <a:cxn ang="0">
                      <a:pos x="56" y="15"/>
                    </a:cxn>
                    <a:cxn ang="0">
                      <a:pos x="50" y="16"/>
                    </a:cxn>
                    <a:cxn ang="0">
                      <a:pos x="43" y="15"/>
                    </a:cxn>
                    <a:cxn ang="0">
                      <a:pos x="38" y="15"/>
                    </a:cxn>
                    <a:cxn ang="0">
                      <a:pos x="32" y="12"/>
                    </a:cxn>
                    <a:cxn ang="0">
                      <a:pos x="0" y="53"/>
                    </a:cxn>
                    <a:cxn ang="0">
                      <a:pos x="7" y="63"/>
                    </a:cxn>
                    <a:cxn ang="0">
                      <a:pos x="16" y="73"/>
                    </a:cxn>
                    <a:cxn ang="0">
                      <a:pos x="26" y="79"/>
                    </a:cxn>
                    <a:cxn ang="0">
                      <a:pos x="37" y="85"/>
                    </a:cxn>
                    <a:cxn ang="0">
                      <a:pos x="49" y="89"/>
                    </a:cxn>
                    <a:cxn ang="0">
                      <a:pos x="60" y="94"/>
                    </a:cxn>
                    <a:cxn ang="0">
                      <a:pos x="73" y="99"/>
                    </a:cxn>
                    <a:cxn ang="0">
                      <a:pos x="86" y="104"/>
                    </a:cxn>
                  </a:cxnLst>
                  <a:rect l="0" t="0" r="r" b="b"/>
                  <a:pathLst>
                    <a:path w="200" h="104">
                      <a:moveTo>
                        <a:pt x="86" y="104"/>
                      </a:moveTo>
                      <a:lnTo>
                        <a:pt x="139" y="98"/>
                      </a:lnTo>
                      <a:lnTo>
                        <a:pt x="147" y="97"/>
                      </a:lnTo>
                      <a:lnTo>
                        <a:pt x="158" y="94"/>
                      </a:lnTo>
                      <a:lnTo>
                        <a:pt x="166" y="92"/>
                      </a:lnTo>
                      <a:lnTo>
                        <a:pt x="175" y="88"/>
                      </a:lnTo>
                      <a:lnTo>
                        <a:pt x="181" y="85"/>
                      </a:lnTo>
                      <a:lnTo>
                        <a:pt x="189" y="79"/>
                      </a:lnTo>
                      <a:lnTo>
                        <a:pt x="195" y="73"/>
                      </a:lnTo>
                      <a:lnTo>
                        <a:pt x="200" y="66"/>
                      </a:lnTo>
                      <a:lnTo>
                        <a:pt x="200" y="62"/>
                      </a:lnTo>
                      <a:lnTo>
                        <a:pt x="200" y="59"/>
                      </a:lnTo>
                      <a:lnTo>
                        <a:pt x="200" y="55"/>
                      </a:lnTo>
                      <a:lnTo>
                        <a:pt x="200" y="53"/>
                      </a:lnTo>
                      <a:lnTo>
                        <a:pt x="146" y="29"/>
                      </a:lnTo>
                      <a:lnTo>
                        <a:pt x="139" y="17"/>
                      </a:lnTo>
                      <a:lnTo>
                        <a:pt x="132" y="12"/>
                      </a:lnTo>
                      <a:lnTo>
                        <a:pt x="126" y="7"/>
                      </a:lnTo>
                      <a:lnTo>
                        <a:pt x="120" y="3"/>
                      </a:lnTo>
                      <a:lnTo>
                        <a:pt x="111" y="0"/>
                      </a:lnTo>
                      <a:lnTo>
                        <a:pt x="103" y="0"/>
                      </a:lnTo>
                      <a:lnTo>
                        <a:pt x="94" y="0"/>
                      </a:lnTo>
                      <a:lnTo>
                        <a:pt x="86" y="3"/>
                      </a:lnTo>
                      <a:lnTo>
                        <a:pt x="79" y="7"/>
                      </a:lnTo>
                      <a:lnTo>
                        <a:pt x="73" y="11"/>
                      </a:lnTo>
                      <a:lnTo>
                        <a:pt x="67" y="12"/>
                      </a:lnTo>
                      <a:lnTo>
                        <a:pt x="61" y="13"/>
                      </a:lnTo>
                      <a:lnTo>
                        <a:pt x="56" y="15"/>
                      </a:lnTo>
                      <a:lnTo>
                        <a:pt x="50" y="16"/>
                      </a:lnTo>
                      <a:lnTo>
                        <a:pt x="43" y="15"/>
                      </a:lnTo>
                      <a:lnTo>
                        <a:pt x="38" y="15"/>
                      </a:lnTo>
                      <a:lnTo>
                        <a:pt x="32" y="12"/>
                      </a:lnTo>
                      <a:lnTo>
                        <a:pt x="0" y="53"/>
                      </a:lnTo>
                      <a:lnTo>
                        <a:pt x="7" y="63"/>
                      </a:lnTo>
                      <a:lnTo>
                        <a:pt x="16" y="73"/>
                      </a:lnTo>
                      <a:lnTo>
                        <a:pt x="26" y="79"/>
                      </a:lnTo>
                      <a:lnTo>
                        <a:pt x="37" y="85"/>
                      </a:lnTo>
                      <a:lnTo>
                        <a:pt x="49" y="89"/>
                      </a:lnTo>
                      <a:lnTo>
                        <a:pt x="60" y="94"/>
                      </a:lnTo>
                      <a:lnTo>
                        <a:pt x="73" y="99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0" name="Freeform 1394"/>
                <p:cNvSpPr>
                  <a:spLocks/>
                </p:cNvSpPr>
                <p:nvPr/>
              </p:nvSpPr>
              <p:spPr bwMode="auto">
                <a:xfrm>
                  <a:off x="3071" y="2233"/>
                  <a:ext cx="202" cy="115"/>
                </a:xfrm>
                <a:custGeom>
                  <a:avLst/>
                  <a:gdLst/>
                  <a:ahLst/>
                  <a:cxnLst>
                    <a:cxn ang="0">
                      <a:pos x="173" y="450"/>
                    </a:cxn>
                    <a:cxn ang="0">
                      <a:pos x="191" y="445"/>
                    </a:cxn>
                    <a:cxn ang="0">
                      <a:pos x="218" y="438"/>
                    </a:cxn>
                    <a:cxn ang="0">
                      <a:pos x="247" y="430"/>
                    </a:cxn>
                    <a:cxn ang="0">
                      <a:pos x="276" y="421"/>
                    </a:cxn>
                    <a:cxn ang="0">
                      <a:pos x="304" y="411"/>
                    </a:cxn>
                    <a:cxn ang="0">
                      <a:pos x="328" y="402"/>
                    </a:cxn>
                    <a:cxn ang="0">
                      <a:pos x="347" y="394"/>
                    </a:cxn>
                    <a:cxn ang="0">
                      <a:pos x="364" y="387"/>
                    </a:cxn>
                    <a:cxn ang="0">
                      <a:pos x="386" y="373"/>
                    </a:cxn>
                    <a:cxn ang="0">
                      <a:pos x="410" y="355"/>
                    </a:cxn>
                    <a:cxn ang="0">
                      <a:pos x="427" y="338"/>
                    </a:cxn>
                    <a:cxn ang="0">
                      <a:pos x="439" y="329"/>
                    </a:cxn>
                    <a:cxn ang="0">
                      <a:pos x="453" y="323"/>
                    </a:cxn>
                    <a:cxn ang="0">
                      <a:pos x="466" y="319"/>
                    </a:cxn>
                    <a:cxn ang="0">
                      <a:pos x="477" y="313"/>
                    </a:cxn>
                    <a:cxn ang="0">
                      <a:pos x="492" y="310"/>
                    </a:cxn>
                    <a:cxn ang="0">
                      <a:pos x="509" y="304"/>
                    </a:cxn>
                    <a:cxn ang="0">
                      <a:pos x="524" y="295"/>
                    </a:cxn>
                    <a:cxn ang="0">
                      <a:pos x="540" y="287"/>
                    </a:cxn>
                    <a:cxn ang="0">
                      <a:pos x="550" y="281"/>
                    </a:cxn>
                    <a:cxn ang="0">
                      <a:pos x="556" y="276"/>
                    </a:cxn>
                    <a:cxn ang="0">
                      <a:pos x="584" y="262"/>
                    </a:cxn>
                    <a:cxn ang="0">
                      <a:pos x="588" y="257"/>
                    </a:cxn>
                    <a:cxn ang="0">
                      <a:pos x="592" y="252"/>
                    </a:cxn>
                    <a:cxn ang="0">
                      <a:pos x="803" y="79"/>
                    </a:cxn>
                    <a:cxn ang="0">
                      <a:pos x="791" y="74"/>
                    </a:cxn>
                    <a:cxn ang="0">
                      <a:pos x="779" y="67"/>
                    </a:cxn>
                    <a:cxn ang="0">
                      <a:pos x="766" y="60"/>
                    </a:cxn>
                    <a:cxn ang="0">
                      <a:pos x="752" y="53"/>
                    </a:cxn>
                    <a:cxn ang="0">
                      <a:pos x="739" y="40"/>
                    </a:cxn>
                    <a:cxn ang="0">
                      <a:pos x="730" y="25"/>
                    </a:cxn>
                    <a:cxn ang="0">
                      <a:pos x="722" y="11"/>
                    </a:cxn>
                    <a:cxn ang="0">
                      <a:pos x="709" y="0"/>
                    </a:cxn>
                    <a:cxn ang="0">
                      <a:pos x="690" y="6"/>
                    </a:cxn>
                    <a:cxn ang="0">
                      <a:pos x="672" y="12"/>
                    </a:cxn>
                    <a:cxn ang="0">
                      <a:pos x="653" y="19"/>
                    </a:cxn>
                    <a:cxn ang="0">
                      <a:pos x="636" y="32"/>
                    </a:cxn>
                    <a:cxn ang="0">
                      <a:pos x="607" y="50"/>
                    </a:cxn>
                    <a:cxn ang="0">
                      <a:pos x="580" y="71"/>
                    </a:cxn>
                    <a:cxn ang="0">
                      <a:pos x="552" y="90"/>
                    </a:cxn>
                    <a:cxn ang="0">
                      <a:pos x="528" y="111"/>
                    </a:cxn>
                    <a:cxn ang="0">
                      <a:pos x="502" y="130"/>
                    </a:cxn>
                    <a:cxn ang="0">
                      <a:pos x="476" y="150"/>
                    </a:cxn>
                    <a:cxn ang="0">
                      <a:pos x="450" y="170"/>
                    </a:cxn>
                    <a:cxn ang="0">
                      <a:pos x="422" y="189"/>
                    </a:cxn>
                    <a:cxn ang="0">
                      <a:pos x="419" y="193"/>
                    </a:cxn>
                    <a:cxn ang="0">
                      <a:pos x="0" y="444"/>
                    </a:cxn>
                    <a:cxn ang="0">
                      <a:pos x="13" y="450"/>
                    </a:cxn>
                    <a:cxn ang="0">
                      <a:pos x="28" y="455"/>
                    </a:cxn>
                    <a:cxn ang="0">
                      <a:pos x="48" y="457"/>
                    </a:cxn>
                    <a:cxn ang="0">
                      <a:pos x="71" y="458"/>
                    </a:cxn>
                    <a:cxn ang="0">
                      <a:pos x="94" y="458"/>
                    </a:cxn>
                    <a:cxn ang="0">
                      <a:pos x="121" y="456"/>
                    </a:cxn>
                    <a:cxn ang="0">
                      <a:pos x="144" y="453"/>
                    </a:cxn>
                    <a:cxn ang="0">
                      <a:pos x="165" y="450"/>
                    </a:cxn>
                  </a:cxnLst>
                  <a:rect l="0" t="0" r="r" b="b"/>
                  <a:pathLst>
                    <a:path w="803" h="458">
                      <a:moveTo>
                        <a:pt x="165" y="450"/>
                      </a:moveTo>
                      <a:lnTo>
                        <a:pt x="173" y="450"/>
                      </a:lnTo>
                      <a:lnTo>
                        <a:pt x="181" y="447"/>
                      </a:lnTo>
                      <a:lnTo>
                        <a:pt x="191" y="445"/>
                      </a:lnTo>
                      <a:lnTo>
                        <a:pt x="204" y="443"/>
                      </a:lnTo>
                      <a:lnTo>
                        <a:pt x="218" y="438"/>
                      </a:lnTo>
                      <a:lnTo>
                        <a:pt x="232" y="434"/>
                      </a:lnTo>
                      <a:lnTo>
                        <a:pt x="247" y="430"/>
                      </a:lnTo>
                      <a:lnTo>
                        <a:pt x="260" y="425"/>
                      </a:lnTo>
                      <a:lnTo>
                        <a:pt x="276" y="421"/>
                      </a:lnTo>
                      <a:lnTo>
                        <a:pt x="290" y="415"/>
                      </a:lnTo>
                      <a:lnTo>
                        <a:pt x="304" y="411"/>
                      </a:lnTo>
                      <a:lnTo>
                        <a:pt x="317" y="406"/>
                      </a:lnTo>
                      <a:lnTo>
                        <a:pt x="328" y="402"/>
                      </a:lnTo>
                      <a:lnTo>
                        <a:pt x="339" y="396"/>
                      </a:lnTo>
                      <a:lnTo>
                        <a:pt x="347" y="394"/>
                      </a:lnTo>
                      <a:lnTo>
                        <a:pt x="353" y="392"/>
                      </a:lnTo>
                      <a:lnTo>
                        <a:pt x="364" y="387"/>
                      </a:lnTo>
                      <a:lnTo>
                        <a:pt x="376" y="381"/>
                      </a:lnTo>
                      <a:lnTo>
                        <a:pt x="386" y="373"/>
                      </a:lnTo>
                      <a:lnTo>
                        <a:pt x="399" y="364"/>
                      </a:lnTo>
                      <a:lnTo>
                        <a:pt x="410" y="355"/>
                      </a:lnTo>
                      <a:lnTo>
                        <a:pt x="418" y="346"/>
                      </a:lnTo>
                      <a:lnTo>
                        <a:pt x="427" y="338"/>
                      </a:lnTo>
                      <a:lnTo>
                        <a:pt x="432" y="331"/>
                      </a:lnTo>
                      <a:lnTo>
                        <a:pt x="439" y="329"/>
                      </a:lnTo>
                      <a:lnTo>
                        <a:pt x="446" y="326"/>
                      </a:lnTo>
                      <a:lnTo>
                        <a:pt x="453" y="323"/>
                      </a:lnTo>
                      <a:lnTo>
                        <a:pt x="459" y="320"/>
                      </a:lnTo>
                      <a:lnTo>
                        <a:pt x="466" y="319"/>
                      </a:lnTo>
                      <a:lnTo>
                        <a:pt x="472" y="315"/>
                      </a:lnTo>
                      <a:lnTo>
                        <a:pt x="477" y="313"/>
                      </a:lnTo>
                      <a:lnTo>
                        <a:pt x="483" y="311"/>
                      </a:lnTo>
                      <a:lnTo>
                        <a:pt x="492" y="310"/>
                      </a:lnTo>
                      <a:lnTo>
                        <a:pt x="501" y="307"/>
                      </a:lnTo>
                      <a:lnTo>
                        <a:pt x="509" y="304"/>
                      </a:lnTo>
                      <a:lnTo>
                        <a:pt x="516" y="300"/>
                      </a:lnTo>
                      <a:lnTo>
                        <a:pt x="524" y="295"/>
                      </a:lnTo>
                      <a:lnTo>
                        <a:pt x="531" y="292"/>
                      </a:lnTo>
                      <a:lnTo>
                        <a:pt x="540" y="287"/>
                      </a:lnTo>
                      <a:lnTo>
                        <a:pt x="547" y="283"/>
                      </a:lnTo>
                      <a:lnTo>
                        <a:pt x="550" y="281"/>
                      </a:lnTo>
                      <a:lnTo>
                        <a:pt x="552" y="279"/>
                      </a:lnTo>
                      <a:lnTo>
                        <a:pt x="556" y="276"/>
                      </a:lnTo>
                      <a:lnTo>
                        <a:pt x="557" y="276"/>
                      </a:lnTo>
                      <a:lnTo>
                        <a:pt x="584" y="262"/>
                      </a:lnTo>
                      <a:lnTo>
                        <a:pt x="587" y="261"/>
                      </a:lnTo>
                      <a:lnTo>
                        <a:pt x="588" y="257"/>
                      </a:lnTo>
                      <a:lnTo>
                        <a:pt x="591" y="256"/>
                      </a:lnTo>
                      <a:lnTo>
                        <a:pt x="592" y="252"/>
                      </a:lnTo>
                      <a:lnTo>
                        <a:pt x="738" y="138"/>
                      </a:lnTo>
                      <a:lnTo>
                        <a:pt x="803" y="79"/>
                      </a:lnTo>
                      <a:lnTo>
                        <a:pt x="796" y="76"/>
                      </a:lnTo>
                      <a:lnTo>
                        <a:pt x="791" y="74"/>
                      </a:lnTo>
                      <a:lnTo>
                        <a:pt x="784" y="71"/>
                      </a:lnTo>
                      <a:lnTo>
                        <a:pt x="779" y="67"/>
                      </a:lnTo>
                      <a:lnTo>
                        <a:pt x="773" y="63"/>
                      </a:lnTo>
                      <a:lnTo>
                        <a:pt x="766" y="60"/>
                      </a:lnTo>
                      <a:lnTo>
                        <a:pt x="760" y="56"/>
                      </a:lnTo>
                      <a:lnTo>
                        <a:pt x="752" y="53"/>
                      </a:lnTo>
                      <a:lnTo>
                        <a:pt x="744" y="47"/>
                      </a:lnTo>
                      <a:lnTo>
                        <a:pt x="739" y="40"/>
                      </a:lnTo>
                      <a:lnTo>
                        <a:pt x="733" y="32"/>
                      </a:lnTo>
                      <a:lnTo>
                        <a:pt x="730" y="25"/>
                      </a:lnTo>
                      <a:lnTo>
                        <a:pt x="726" y="17"/>
                      </a:lnTo>
                      <a:lnTo>
                        <a:pt x="722" y="11"/>
                      </a:lnTo>
                      <a:lnTo>
                        <a:pt x="717" y="6"/>
                      </a:lnTo>
                      <a:lnTo>
                        <a:pt x="709" y="0"/>
                      </a:lnTo>
                      <a:lnTo>
                        <a:pt x="701" y="4"/>
                      </a:lnTo>
                      <a:lnTo>
                        <a:pt x="690" y="6"/>
                      </a:lnTo>
                      <a:lnTo>
                        <a:pt x="681" y="10"/>
                      </a:lnTo>
                      <a:lnTo>
                        <a:pt x="672" y="12"/>
                      </a:lnTo>
                      <a:lnTo>
                        <a:pt x="663" y="16"/>
                      </a:lnTo>
                      <a:lnTo>
                        <a:pt x="653" y="19"/>
                      </a:lnTo>
                      <a:lnTo>
                        <a:pt x="645" y="25"/>
                      </a:lnTo>
                      <a:lnTo>
                        <a:pt x="636" y="32"/>
                      </a:lnTo>
                      <a:lnTo>
                        <a:pt x="622" y="41"/>
                      </a:lnTo>
                      <a:lnTo>
                        <a:pt x="607" y="50"/>
                      </a:lnTo>
                      <a:lnTo>
                        <a:pt x="593" y="60"/>
                      </a:lnTo>
                      <a:lnTo>
                        <a:pt x="580" y="71"/>
                      </a:lnTo>
                      <a:lnTo>
                        <a:pt x="566" y="79"/>
                      </a:lnTo>
                      <a:lnTo>
                        <a:pt x="552" y="90"/>
                      </a:lnTo>
                      <a:lnTo>
                        <a:pt x="541" y="100"/>
                      </a:lnTo>
                      <a:lnTo>
                        <a:pt x="528" y="111"/>
                      </a:lnTo>
                      <a:lnTo>
                        <a:pt x="515" y="120"/>
                      </a:lnTo>
                      <a:lnTo>
                        <a:pt x="502" y="130"/>
                      </a:lnTo>
                      <a:lnTo>
                        <a:pt x="490" y="141"/>
                      </a:lnTo>
                      <a:lnTo>
                        <a:pt x="476" y="150"/>
                      </a:lnTo>
                      <a:lnTo>
                        <a:pt x="463" y="161"/>
                      </a:lnTo>
                      <a:lnTo>
                        <a:pt x="450" y="170"/>
                      </a:lnTo>
                      <a:lnTo>
                        <a:pt x="436" y="180"/>
                      </a:lnTo>
                      <a:lnTo>
                        <a:pt x="422" y="189"/>
                      </a:lnTo>
                      <a:lnTo>
                        <a:pt x="420" y="192"/>
                      </a:lnTo>
                      <a:lnTo>
                        <a:pt x="419" y="193"/>
                      </a:lnTo>
                      <a:lnTo>
                        <a:pt x="418" y="195"/>
                      </a:lnTo>
                      <a:lnTo>
                        <a:pt x="0" y="444"/>
                      </a:lnTo>
                      <a:lnTo>
                        <a:pt x="6" y="446"/>
                      </a:lnTo>
                      <a:lnTo>
                        <a:pt x="13" y="450"/>
                      </a:lnTo>
                      <a:lnTo>
                        <a:pt x="19" y="453"/>
                      </a:lnTo>
                      <a:lnTo>
                        <a:pt x="28" y="455"/>
                      </a:lnTo>
                      <a:lnTo>
                        <a:pt x="37" y="456"/>
                      </a:lnTo>
                      <a:lnTo>
                        <a:pt x="48" y="457"/>
                      </a:lnTo>
                      <a:lnTo>
                        <a:pt x="59" y="458"/>
                      </a:lnTo>
                      <a:lnTo>
                        <a:pt x="71" y="458"/>
                      </a:lnTo>
                      <a:lnTo>
                        <a:pt x="82" y="458"/>
                      </a:lnTo>
                      <a:lnTo>
                        <a:pt x="94" y="458"/>
                      </a:lnTo>
                      <a:lnTo>
                        <a:pt x="108" y="457"/>
                      </a:lnTo>
                      <a:lnTo>
                        <a:pt x="121" y="456"/>
                      </a:lnTo>
                      <a:lnTo>
                        <a:pt x="132" y="455"/>
                      </a:lnTo>
                      <a:lnTo>
                        <a:pt x="144" y="453"/>
                      </a:lnTo>
                      <a:lnTo>
                        <a:pt x="155" y="451"/>
                      </a:lnTo>
                      <a:lnTo>
                        <a:pt x="165" y="45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1" name="Freeform 1395"/>
                <p:cNvSpPr>
                  <a:spLocks/>
                </p:cNvSpPr>
                <p:nvPr/>
              </p:nvSpPr>
              <p:spPr bwMode="auto">
                <a:xfrm>
                  <a:off x="3377" y="230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5" y="7"/>
                    </a:cxn>
                    <a:cxn ang="0">
                      <a:pos x="6" y="6"/>
                    </a:cxn>
                    <a:cxn ang="0">
                      <a:pos x="7" y="3"/>
                    </a:cxn>
                    <a:cxn ang="0">
                      <a:pos x="6" y="2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5" y="7"/>
                    </a:cxn>
                  </a:cxnLst>
                  <a:rect l="0" t="0" r="r" b="b"/>
                  <a:pathLst>
                    <a:path w="7" h="8">
                      <a:moveTo>
                        <a:pt x="5" y="7"/>
                      </a:moveTo>
                      <a:lnTo>
                        <a:pt x="6" y="6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2" name="Freeform 1396"/>
                <p:cNvSpPr>
                  <a:spLocks/>
                </p:cNvSpPr>
                <p:nvPr/>
              </p:nvSpPr>
              <p:spPr bwMode="auto">
                <a:xfrm>
                  <a:off x="3801" y="2272"/>
                  <a:ext cx="64" cy="37"/>
                </a:xfrm>
                <a:custGeom>
                  <a:avLst/>
                  <a:gdLst/>
                  <a:ahLst/>
                  <a:cxnLst>
                    <a:cxn ang="0">
                      <a:pos x="164" y="147"/>
                    </a:cxn>
                    <a:cxn ang="0">
                      <a:pos x="178" y="146"/>
                    </a:cxn>
                    <a:cxn ang="0">
                      <a:pos x="190" y="144"/>
                    </a:cxn>
                    <a:cxn ang="0">
                      <a:pos x="204" y="140"/>
                    </a:cxn>
                    <a:cxn ang="0">
                      <a:pos x="216" y="133"/>
                    </a:cxn>
                    <a:cxn ang="0">
                      <a:pos x="226" y="126"/>
                    </a:cxn>
                    <a:cxn ang="0">
                      <a:pos x="237" y="117"/>
                    </a:cxn>
                    <a:cxn ang="0">
                      <a:pos x="246" y="107"/>
                    </a:cxn>
                    <a:cxn ang="0">
                      <a:pos x="253" y="94"/>
                    </a:cxn>
                    <a:cxn ang="0">
                      <a:pos x="255" y="88"/>
                    </a:cxn>
                    <a:cxn ang="0">
                      <a:pos x="257" y="83"/>
                    </a:cxn>
                    <a:cxn ang="0">
                      <a:pos x="258" y="78"/>
                    </a:cxn>
                    <a:cxn ang="0">
                      <a:pos x="258" y="75"/>
                    </a:cxn>
                    <a:cxn ang="0">
                      <a:pos x="164" y="44"/>
                    </a:cxn>
                    <a:cxn ang="0">
                      <a:pos x="84" y="0"/>
                    </a:cxn>
                    <a:cxn ang="0">
                      <a:pos x="27" y="21"/>
                    </a:cxn>
                    <a:cxn ang="0">
                      <a:pos x="0" y="87"/>
                    </a:cxn>
                    <a:cxn ang="0">
                      <a:pos x="8" y="92"/>
                    </a:cxn>
                    <a:cxn ang="0">
                      <a:pos x="16" y="101"/>
                    </a:cxn>
                    <a:cxn ang="0">
                      <a:pos x="24" y="107"/>
                    </a:cxn>
                    <a:cxn ang="0">
                      <a:pos x="33" y="113"/>
                    </a:cxn>
                    <a:cxn ang="0">
                      <a:pos x="43" y="119"/>
                    </a:cxn>
                    <a:cxn ang="0">
                      <a:pos x="52" y="122"/>
                    </a:cxn>
                    <a:cxn ang="0">
                      <a:pos x="63" y="128"/>
                    </a:cxn>
                    <a:cxn ang="0">
                      <a:pos x="74" y="131"/>
                    </a:cxn>
                    <a:cxn ang="0">
                      <a:pos x="85" y="135"/>
                    </a:cxn>
                    <a:cxn ang="0">
                      <a:pos x="95" y="139"/>
                    </a:cxn>
                    <a:cxn ang="0">
                      <a:pos x="106" y="140"/>
                    </a:cxn>
                    <a:cxn ang="0">
                      <a:pos x="117" y="142"/>
                    </a:cxn>
                    <a:cxn ang="0">
                      <a:pos x="129" y="145"/>
                    </a:cxn>
                    <a:cxn ang="0">
                      <a:pos x="140" y="146"/>
                    </a:cxn>
                    <a:cxn ang="0">
                      <a:pos x="152" y="146"/>
                    </a:cxn>
                    <a:cxn ang="0">
                      <a:pos x="164" y="147"/>
                    </a:cxn>
                  </a:cxnLst>
                  <a:rect l="0" t="0" r="r" b="b"/>
                  <a:pathLst>
                    <a:path w="258" h="147">
                      <a:moveTo>
                        <a:pt x="164" y="147"/>
                      </a:moveTo>
                      <a:lnTo>
                        <a:pt x="178" y="146"/>
                      </a:lnTo>
                      <a:lnTo>
                        <a:pt x="190" y="144"/>
                      </a:lnTo>
                      <a:lnTo>
                        <a:pt x="204" y="140"/>
                      </a:lnTo>
                      <a:lnTo>
                        <a:pt x="216" y="133"/>
                      </a:lnTo>
                      <a:lnTo>
                        <a:pt x="226" y="126"/>
                      </a:lnTo>
                      <a:lnTo>
                        <a:pt x="237" y="117"/>
                      </a:lnTo>
                      <a:lnTo>
                        <a:pt x="246" y="107"/>
                      </a:lnTo>
                      <a:lnTo>
                        <a:pt x="253" y="94"/>
                      </a:lnTo>
                      <a:lnTo>
                        <a:pt x="255" y="88"/>
                      </a:lnTo>
                      <a:lnTo>
                        <a:pt x="257" y="83"/>
                      </a:lnTo>
                      <a:lnTo>
                        <a:pt x="258" y="78"/>
                      </a:lnTo>
                      <a:lnTo>
                        <a:pt x="258" y="75"/>
                      </a:lnTo>
                      <a:lnTo>
                        <a:pt x="164" y="44"/>
                      </a:lnTo>
                      <a:lnTo>
                        <a:pt x="84" y="0"/>
                      </a:lnTo>
                      <a:lnTo>
                        <a:pt x="27" y="21"/>
                      </a:lnTo>
                      <a:lnTo>
                        <a:pt x="0" y="87"/>
                      </a:lnTo>
                      <a:lnTo>
                        <a:pt x="8" y="92"/>
                      </a:lnTo>
                      <a:lnTo>
                        <a:pt x="16" y="101"/>
                      </a:lnTo>
                      <a:lnTo>
                        <a:pt x="24" y="107"/>
                      </a:lnTo>
                      <a:lnTo>
                        <a:pt x="33" y="113"/>
                      </a:lnTo>
                      <a:lnTo>
                        <a:pt x="43" y="119"/>
                      </a:lnTo>
                      <a:lnTo>
                        <a:pt x="52" y="122"/>
                      </a:lnTo>
                      <a:lnTo>
                        <a:pt x="63" y="128"/>
                      </a:lnTo>
                      <a:lnTo>
                        <a:pt x="74" y="131"/>
                      </a:lnTo>
                      <a:lnTo>
                        <a:pt x="85" y="135"/>
                      </a:lnTo>
                      <a:lnTo>
                        <a:pt x="95" y="139"/>
                      </a:lnTo>
                      <a:lnTo>
                        <a:pt x="106" y="140"/>
                      </a:lnTo>
                      <a:lnTo>
                        <a:pt x="117" y="142"/>
                      </a:lnTo>
                      <a:lnTo>
                        <a:pt x="129" y="145"/>
                      </a:lnTo>
                      <a:lnTo>
                        <a:pt x="140" y="146"/>
                      </a:lnTo>
                      <a:lnTo>
                        <a:pt x="152" y="146"/>
                      </a:lnTo>
                      <a:lnTo>
                        <a:pt x="164" y="147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3" name="Freeform 1397"/>
                <p:cNvSpPr>
                  <a:spLocks/>
                </p:cNvSpPr>
                <p:nvPr/>
              </p:nvSpPr>
              <p:spPr bwMode="auto">
                <a:xfrm>
                  <a:off x="3676" y="2174"/>
                  <a:ext cx="146" cy="125"/>
                </a:xfrm>
                <a:custGeom>
                  <a:avLst/>
                  <a:gdLst/>
                  <a:ahLst/>
                  <a:cxnLst>
                    <a:cxn ang="0">
                      <a:pos x="106" y="487"/>
                    </a:cxn>
                    <a:cxn ang="0">
                      <a:pos x="116" y="464"/>
                    </a:cxn>
                    <a:cxn ang="0">
                      <a:pos x="135" y="457"/>
                    </a:cxn>
                    <a:cxn ang="0">
                      <a:pos x="169" y="469"/>
                    </a:cxn>
                    <a:cxn ang="0">
                      <a:pos x="212" y="465"/>
                    </a:cxn>
                    <a:cxn ang="0">
                      <a:pos x="253" y="456"/>
                    </a:cxn>
                    <a:cxn ang="0">
                      <a:pos x="306" y="428"/>
                    </a:cxn>
                    <a:cxn ang="0">
                      <a:pos x="349" y="389"/>
                    </a:cxn>
                    <a:cxn ang="0">
                      <a:pos x="364" y="340"/>
                    </a:cxn>
                    <a:cxn ang="0">
                      <a:pos x="371" y="299"/>
                    </a:cxn>
                    <a:cxn ang="0">
                      <a:pos x="434" y="258"/>
                    </a:cxn>
                    <a:cxn ang="0">
                      <a:pos x="453" y="235"/>
                    </a:cxn>
                    <a:cxn ang="0">
                      <a:pos x="468" y="206"/>
                    </a:cxn>
                    <a:cxn ang="0">
                      <a:pos x="477" y="175"/>
                    </a:cxn>
                    <a:cxn ang="0">
                      <a:pos x="532" y="134"/>
                    </a:cxn>
                    <a:cxn ang="0">
                      <a:pos x="560" y="110"/>
                    </a:cxn>
                    <a:cxn ang="0">
                      <a:pos x="581" y="79"/>
                    </a:cxn>
                    <a:cxn ang="0">
                      <a:pos x="584" y="35"/>
                    </a:cxn>
                    <a:cxn ang="0">
                      <a:pos x="575" y="5"/>
                    </a:cxn>
                    <a:cxn ang="0">
                      <a:pos x="563" y="0"/>
                    </a:cxn>
                    <a:cxn ang="0">
                      <a:pos x="559" y="3"/>
                    </a:cxn>
                    <a:cxn ang="0">
                      <a:pos x="563" y="41"/>
                    </a:cxn>
                    <a:cxn ang="0">
                      <a:pos x="554" y="84"/>
                    </a:cxn>
                    <a:cxn ang="0">
                      <a:pos x="548" y="94"/>
                    </a:cxn>
                    <a:cxn ang="0">
                      <a:pos x="521" y="116"/>
                    </a:cxn>
                    <a:cxn ang="0">
                      <a:pos x="487" y="130"/>
                    </a:cxn>
                    <a:cxn ang="0">
                      <a:pos x="456" y="147"/>
                    </a:cxn>
                    <a:cxn ang="0">
                      <a:pos x="446" y="192"/>
                    </a:cxn>
                    <a:cxn ang="0">
                      <a:pos x="425" y="235"/>
                    </a:cxn>
                    <a:cxn ang="0">
                      <a:pos x="395" y="257"/>
                    </a:cxn>
                    <a:cxn ang="0">
                      <a:pos x="368" y="270"/>
                    </a:cxn>
                    <a:cxn ang="0">
                      <a:pos x="339" y="277"/>
                    </a:cxn>
                    <a:cxn ang="0">
                      <a:pos x="315" y="393"/>
                    </a:cxn>
                    <a:cxn ang="0">
                      <a:pos x="272" y="419"/>
                    </a:cxn>
                    <a:cxn ang="0">
                      <a:pos x="221" y="437"/>
                    </a:cxn>
                    <a:cxn ang="0">
                      <a:pos x="190" y="439"/>
                    </a:cxn>
                    <a:cxn ang="0">
                      <a:pos x="158" y="437"/>
                    </a:cxn>
                    <a:cxn ang="0">
                      <a:pos x="129" y="430"/>
                    </a:cxn>
                    <a:cxn ang="0">
                      <a:pos x="107" y="430"/>
                    </a:cxn>
                    <a:cxn ang="0">
                      <a:pos x="98" y="447"/>
                    </a:cxn>
                    <a:cxn ang="0">
                      <a:pos x="90" y="471"/>
                    </a:cxn>
                    <a:cxn ang="0">
                      <a:pos x="68" y="483"/>
                    </a:cxn>
                    <a:cxn ang="0">
                      <a:pos x="41" y="480"/>
                    </a:cxn>
                    <a:cxn ang="0">
                      <a:pos x="19" y="469"/>
                    </a:cxn>
                    <a:cxn ang="0">
                      <a:pos x="6" y="466"/>
                    </a:cxn>
                    <a:cxn ang="0">
                      <a:pos x="10" y="488"/>
                    </a:cxn>
                    <a:cxn ang="0">
                      <a:pos x="31" y="499"/>
                    </a:cxn>
                    <a:cxn ang="0">
                      <a:pos x="58" y="503"/>
                    </a:cxn>
                  </a:cxnLst>
                  <a:rect l="0" t="0" r="r" b="b"/>
                  <a:pathLst>
                    <a:path w="584" h="503">
                      <a:moveTo>
                        <a:pt x="77" y="503"/>
                      </a:moveTo>
                      <a:lnTo>
                        <a:pt x="101" y="493"/>
                      </a:lnTo>
                      <a:lnTo>
                        <a:pt x="106" y="487"/>
                      </a:lnTo>
                      <a:lnTo>
                        <a:pt x="110" y="481"/>
                      </a:lnTo>
                      <a:lnTo>
                        <a:pt x="113" y="474"/>
                      </a:lnTo>
                      <a:lnTo>
                        <a:pt x="116" y="464"/>
                      </a:lnTo>
                      <a:lnTo>
                        <a:pt x="121" y="461"/>
                      </a:lnTo>
                      <a:lnTo>
                        <a:pt x="127" y="458"/>
                      </a:lnTo>
                      <a:lnTo>
                        <a:pt x="135" y="457"/>
                      </a:lnTo>
                      <a:lnTo>
                        <a:pt x="141" y="461"/>
                      </a:lnTo>
                      <a:lnTo>
                        <a:pt x="155" y="465"/>
                      </a:lnTo>
                      <a:lnTo>
                        <a:pt x="169" y="469"/>
                      </a:lnTo>
                      <a:lnTo>
                        <a:pt x="184" y="469"/>
                      </a:lnTo>
                      <a:lnTo>
                        <a:pt x="198" y="468"/>
                      </a:lnTo>
                      <a:lnTo>
                        <a:pt x="212" y="465"/>
                      </a:lnTo>
                      <a:lnTo>
                        <a:pt x="227" y="462"/>
                      </a:lnTo>
                      <a:lnTo>
                        <a:pt x="239" y="459"/>
                      </a:lnTo>
                      <a:lnTo>
                        <a:pt x="253" y="456"/>
                      </a:lnTo>
                      <a:lnTo>
                        <a:pt x="272" y="447"/>
                      </a:lnTo>
                      <a:lnTo>
                        <a:pt x="288" y="439"/>
                      </a:lnTo>
                      <a:lnTo>
                        <a:pt x="306" y="428"/>
                      </a:lnTo>
                      <a:lnTo>
                        <a:pt x="322" y="418"/>
                      </a:lnTo>
                      <a:lnTo>
                        <a:pt x="336" y="405"/>
                      </a:lnTo>
                      <a:lnTo>
                        <a:pt x="349" y="389"/>
                      </a:lnTo>
                      <a:lnTo>
                        <a:pt x="359" y="374"/>
                      </a:lnTo>
                      <a:lnTo>
                        <a:pt x="366" y="355"/>
                      </a:lnTo>
                      <a:lnTo>
                        <a:pt x="364" y="340"/>
                      </a:lnTo>
                      <a:lnTo>
                        <a:pt x="362" y="325"/>
                      </a:lnTo>
                      <a:lnTo>
                        <a:pt x="365" y="311"/>
                      </a:lnTo>
                      <a:lnTo>
                        <a:pt x="371" y="299"/>
                      </a:lnTo>
                      <a:lnTo>
                        <a:pt x="419" y="270"/>
                      </a:lnTo>
                      <a:lnTo>
                        <a:pt x="429" y="264"/>
                      </a:lnTo>
                      <a:lnTo>
                        <a:pt x="434" y="258"/>
                      </a:lnTo>
                      <a:lnTo>
                        <a:pt x="443" y="251"/>
                      </a:lnTo>
                      <a:lnTo>
                        <a:pt x="448" y="243"/>
                      </a:lnTo>
                      <a:lnTo>
                        <a:pt x="453" y="235"/>
                      </a:lnTo>
                      <a:lnTo>
                        <a:pt x="459" y="225"/>
                      </a:lnTo>
                      <a:lnTo>
                        <a:pt x="463" y="216"/>
                      </a:lnTo>
                      <a:lnTo>
                        <a:pt x="468" y="206"/>
                      </a:lnTo>
                      <a:lnTo>
                        <a:pt x="470" y="194"/>
                      </a:lnTo>
                      <a:lnTo>
                        <a:pt x="473" y="185"/>
                      </a:lnTo>
                      <a:lnTo>
                        <a:pt x="477" y="175"/>
                      </a:lnTo>
                      <a:lnTo>
                        <a:pt x="480" y="164"/>
                      </a:lnTo>
                      <a:lnTo>
                        <a:pt x="524" y="141"/>
                      </a:lnTo>
                      <a:lnTo>
                        <a:pt x="532" y="134"/>
                      </a:lnTo>
                      <a:lnTo>
                        <a:pt x="541" y="126"/>
                      </a:lnTo>
                      <a:lnTo>
                        <a:pt x="550" y="119"/>
                      </a:lnTo>
                      <a:lnTo>
                        <a:pt x="560" y="110"/>
                      </a:lnTo>
                      <a:lnTo>
                        <a:pt x="568" y="100"/>
                      </a:lnTo>
                      <a:lnTo>
                        <a:pt x="574" y="90"/>
                      </a:lnTo>
                      <a:lnTo>
                        <a:pt x="581" y="79"/>
                      </a:lnTo>
                      <a:lnTo>
                        <a:pt x="583" y="67"/>
                      </a:lnTo>
                      <a:lnTo>
                        <a:pt x="584" y="52"/>
                      </a:lnTo>
                      <a:lnTo>
                        <a:pt x="584" y="35"/>
                      </a:lnTo>
                      <a:lnTo>
                        <a:pt x="582" y="22"/>
                      </a:lnTo>
                      <a:lnTo>
                        <a:pt x="577" y="9"/>
                      </a:lnTo>
                      <a:lnTo>
                        <a:pt x="575" y="5"/>
                      </a:lnTo>
                      <a:lnTo>
                        <a:pt x="572" y="3"/>
                      </a:lnTo>
                      <a:lnTo>
                        <a:pt x="568" y="2"/>
                      </a:lnTo>
                      <a:lnTo>
                        <a:pt x="563" y="0"/>
                      </a:lnTo>
                      <a:lnTo>
                        <a:pt x="562" y="0"/>
                      </a:lnTo>
                      <a:lnTo>
                        <a:pt x="561" y="2"/>
                      </a:lnTo>
                      <a:lnTo>
                        <a:pt x="559" y="3"/>
                      </a:lnTo>
                      <a:lnTo>
                        <a:pt x="557" y="3"/>
                      </a:lnTo>
                      <a:lnTo>
                        <a:pt x="559" y="22"/>
                      </a:lnTo>
                      <a:lnTo>
                        <a:pt x="563" y="41"/>
                      </a:lnTo>
                      <a:lnTo>
                        <a:pt x="563" y="60"/>
                      </a:lnTo>
                      <a:lnTo>
                        <a:pt x="555" y="78"/>
                      </a:lnTo>
                      <a:lnTo>
                        <a:pt x="554" y="84"/>
                      </a:lnTo>
                      <a:lnTo>
                        <a:pt x="552" y="87"/>
                      </a:lnTo>
                      <a:lnTo>
                        <a:pt x="550" y="92"/>
                      </a:lnTo>
                      <a:lnTo>
                        <a:pt x="548" y="94"/>
                      </a:lnTo>
                      <a:lnTo>
                        <a:pt x="541" y="103"/>
                      </a:lnTo>
                      <a:lnTo>
                        <a:pt x="532" y="110"/>
                      </a:lnTo>
                      <a:lnTo>
                        <a:pt x="521" y="116"/>
                      </a:lnTo>
                      <a:lnTo>
                        <a:pt x="511" y="122"/>
                      </a:lnTo>
                      <a:lnTo>
                        <a:pt x="498" y="126"/>
                      </a:lnTo>
                      <a:lnTo>
                        <a:pt x="487" y="130"/>
                      </a:lnTo>
                      <a:lnTo>
                        <a:pt x="474" y="132"/>
                      </a:lnTo>
                      <a:lnTo>
                        <a:pt x="462" y="134"/>
                      </a:lnTo>
                      <a:lnTo>
                        <a:pt x="456" y="147"/>
                      </a:lnTo>
                      <a:lnTo>
                        <a:pt x="453" y="161"/>
                      </a:lnTo>
                      <a:lnTo>
                        <a:pt x="449" y="176"/>
                      </a:lnTo>
                      <a:lnTo>
                        <a:pt x="446" y="192"/>
                      </a:lnTo>
                      <a:lnTo>
                        <a:pt x="441" y="207"/>
                      </a:lnTo>
                      <a:lnTo>
                        <a:pt x="434" y="222"/>
                      </a:lnTo>
                      <a:lnTo>
                        <a:pt x="425" y="235"/>
                      </a:lnTo>
                      <a:lnTo>
                        <a:pt x="411" y="245"/>
                      </a:lnTo>
                      <a:lnTo>
                        <a:pt x="403" y="252"/>
                      </a:lnTo>
                      <a:lnTo>
                        <a:pt x="395" y="257"/>
                      </a:lnTo>
                      <a:lnTo>
                        <a:pt x="388" y="262"/>
                      </a:lnTo>
                      <a:lnTo>
                        <a:pt x="378" y="267"/>
                      </a:lnTo>
                      <a:lnTo>
                        <a:pt x="368" y="270"/>
                      </a:lnTo>
                      <a:lnTo>
                        <a:pt x="359" y="273"/>
                      </a:lnTo>
                      <a:lnTo>
                        <a:pt x="349" y="275"/>
                      </a:lnTo>
                      <a:lnTo>
                        <a:pt x="339" y="277"/>
                      </a:lnTo>
                      <a:lnTo>
                        <a:pt x="336" y="368"/>
                      </a:lnTo>
                      <a:lnTo>
                        <a:pt x="327" y="382"/>
                      </a:lnTo>
                      <a:lnTo>
                        <a:pt x="315" y="393"/>
                      </a:lnTo>
                      <a:lnTo>
                        <a:pt x="302" y="403"/>
                      </a:lnTo>
                      <a:lnTo>
                        <a:pt x="287" y="412"/>
                      </a:lnTo>
                      <a:lnTo>
                        <a:pt x="272" y="419"/>
                      </a:lnTo>
                      <a:lnTo>
                        <a:pt x="256" y="426"/>
                      </a:lnTo>
                      <a:lnTo>
                        <a:pt x="238" y="431"/>
                      </a:lnTo>
                      <a:lnTo>
                        <a:pt x="221" y="437"/>
                      </a:lnTo>
                      <a:lnTo>
                        <a:pt x="212" y="438"/>
                      </a:lnTo>
                      <a:lnTo>
                        <a:pt x="200" y="439"/>
                      </a:lnTo>
                      <a:lnTo>
                        <a:pt x="190" y="439"/>
                      </a:lnTo>
                      <a:lnTo>
                        <a:pt x="179" y="439"/>
                      </a:lnTo>
                      <a:lnTo>
                        <a:pt x="168" y="438"/>
                      </a:lnTo>
                      <a:lnTo>
                        <a:pt x="158" y="437"/>
                      </a:lnTo>
                      <a:lnTo>
                        <a:pt x="148" y="436"/>
                      </a:lnTo>
                      <a:lnTo>
                        <a:pt x="137" y="431"/>
                      </a:lnTo>
                      <a:lnTo>
                        <a:pt x="129" y="430"/>
                      </a:lnTo>
                      <a:lnTo>
                        <a:pt x="121" y="427"/>
                      </a:lnTo>
                      <a:lnTo>
                        <a:pt x="115" y="426"/>
                      </a:lnTo>
                      <a:lnTo>
                        <a:pt x="107" y="430"/>
                      </a:lnTo>
                      <a:lnTo>
                        <a:pt x="103" y="434"/>
                      </a:lnTo>
                      <a:lnTo>
                        <a:pt x="100" y="440"/>
                      </a:lnTo>
                      <a:lnTo>
                        <a:pt x="98" y="447"/>
                      </a:lnTo>
                      <a:lnTo>
                        <a:pt x="96" y="455"/>
                      </a:lnTo>
                      <a:lnTo>
                        <a:pt x="92" y="463"/>
                      </a:lnTo>
                      <a:lnTo>
                        <a:pt x="90" y="471"/>
                      </a:lnTo>
                      <a:lnTo>
                        <a:pt x="84" y="477"/>
                      </a:lnTo>
                      <a:lnTo>
                        <a:pt x="77" y="481"/>
                      </a:lnTo>
                      <a:lnTo>
                        <a:pt x="68" y="483"/>
                      </a:lnTo>
                      <a:lnTo>
                        <a:pt x="58" y="483"/>
                      </a:lnTo>
                      <a:lnTo>
                        <a:pt x="49" y="481"/>
                      </a:lnTo>
                      <a:lnTo>
                        <a:pt x="41" y="480"/>
                      </a:lnTo>
                      <a:lnTo>
                        <a:pt x="33" y="476"/>
                      </a:lnTo>
                      <a:lnTo>
                        <a:pt x="26" y="471"/>
                      </a:lnTo>
                      <a:lnTo>
                        <a:pt x="19" y="469"/>
                      </a:lnTo>
                      <a:lnTo>
                        <a:pt x="12" y="464"/>
                      </a:lnTo>
                      <a:lnTo>
                        <a:pt x="9" y="465"/>
                      </a:lnTo>
                      <a:lnTo>
                        <a:pt x="6" y="466"/>
                      </a:lnTo>
                      <a:lnTo>
                        <a:pt x="4" y="469"/>
                      </a:lnTo>
                      <a:lnTo>
                        <a:pt x="0" y="472"/>
                      </a:lnTo>
                      <a:lnTo>
                        <a:pt x="10" y="488"/>
                      </a:lnTo>
                      <a:lnTo>
                        <a:pt x="17" y="493"/>
                      </a:lnTo>
                      <a:lnTo>
                        <a:pt x="24" y="496"/>
                      </a:lnTo>
                      <a:lnTo>
                        <a:pt x="31" y="499"/>
                      </a:lnTo>
                      <a:lnTo>
                        <a:pt x="40" y="501"/>
                      </a:lnTo>
                      <a:lnTo>
                        <a:pt x="49" y="502"/>
                      </a:lnTo>
                      <a:lnTo>
                        <a:pt x="58" y="503"/>
                      </a:lnTo>
                      <a:lnTo>
                        <a:pt x="68" y="503"/>
                      </a:lnTo>
                      <a:lnTo>
                        <a:pt x="77" y="50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4" name="Freeform 1398"/>
                <p:cNvSpPr>
                  <a:spLocks/>
                </p:cNvSpPr>
                <p:nvPr/>
              </p:nvSpPr>
              <p:spPr bwMode="auto">
                <a:xfrm>
                  <a:off x="4135" y="2281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5" y="8"/>
                    </a:cxn>
                    <a:cxn ang="0">
                      <a:pos x="5" y="6"/>
                    </a:cxn>
                    <a:cxn ang="0">
                      <a:pos x="5" y="4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2" y="10"/>
                    </a:cxn>
                    <a:cxn ang="0">
                      <a:pos x="4" y="10"/>
                    </a:cxn>
                  </a:cxnLst>
                  <a:rect l="0" t="0" r="r" b="b"/>
                  <a:pathLst>
                    <a:path w="5" h="10">
                      <a:moveTo>
                        <a:pt x="4" y="10"/>
                      </a:move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5" name="Freeform 1399"/>
                <p:cNvSpPr>
                  <a:spLocks/>
                </p:cNvSpPr>
                <p:nvPr/>
              </p:nvSpPr>
              <p:spPr bwMode="auto">
                <a:xfrm>
                  <a:off x="3389" y="2244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64" y="71"/>
                    </a:cxn>
                    <a:cxn ang="0">
                      <a:pos x="93" y="68"/>
                    </a:cxn>
                    <a:cxn ang="0">
                      <a:pos x="100" y="62"/>
                    </a:cxn>
                    <a:cxn ang="0">
                      <a:pos x="106" y="59"/>
                    </a:cxn>
                    <a:cxn ang="0">
                      <a:pos x="113" y="52"/>
                    </a:cxn>
                    <a:cxn ang="0">
                      <a:pos x="119" y="47"/>
                    </a:cxn>
                    <a:cxn ang="0">
                      <a:pos x="124" y="40"/>
                    </a:cxn>
                    <a:cxn ang="0">
                      <a:pos x="126" y="32"/>
                    </a:cxn>
                    <a:cxn ang="0">
                      <a:pos x="129" y="23"/>
                    </a:cxn>
                    <a:cxn ang="0">
                      <a:pos x="127" y="13"/>
                    </a:cxn>
                    <a:cxn ang="0">
                      <a:pos x="125" y="11"/>
                    </a:cxn>
                    <a:cxn ang="0">
                      <a:pos x="124" y="11"/>
                    </a:cxn>
                    <a:cxn ang="0">
                      <a:pos x="120" y="11"/>
                    </a:cxn>
                    <a:cxn ang="0">
                      <a:pos x="116" y="10"/>
                    </a:cxn>
                    <a:cxn ang="0">
                      <a:pos x="93" y="46"/>
                    </a:cxn>
                    <a:cxn ang="0">
                      <a:pos x="40" y="43"/>
                    </a:cxn>
                    <a:cxn ang="0">
                      <a:pos x="35" y="36"/>
                    </a:cxn>
                    <a:cxn ang="0">
                      <a:pos x="28" y="30"/>
                    </a:cxn>
                    <a:cxn ang="0">
                      <a:pos x="19" y="23"/>
                    </a:cxn>
                    <a:cxn ang="0">
                      <a:pos x="14" y="12"/>
                    </a:cxn>
                    <a:cxn ang="0">
                      <a:pos x="14" y="9"/>
                    </a:cxn>
                    <a:cxn ang="0">
                      <a:pos x="15" y="6"/>
                    </a:cxn>
                    <a:cxn ang="0">
                      <a:pos x="14" y="3"/>
                    </a:cxn>
                    <a:cxn ang="0">
                      <a:pos x="11" y="0"/>
                    </a:cxn>
                    <a:cxn ang="0">
                      <a:pos x="8" y="4"/>
                    </a:cxn>
                    <a:cxn ang="0">
                      <a:pos x="6" y="8"/>
                    </a:cxn>
                    <a:cxn ang="0">
                      <a:pos x="3" y="11"/>
                    </a:cxn>
                    <a:cxn ang="0">
                      <a:pos x="0" y="15"/>
                    </a:cxn>
                    <a:cxn ang="0">
                      <a:pos x="3" y="22"/>
                    </a:cxn>
                    <a:cxn ang="0">
                      <a:pos x="7" y="29"/>
                    </a:cxn>
                    <a:cxn ang="0">
                      <a:pos x="10" y="35"/>
                    </a:cxn>
                    <a:cxn ang="0">
                      <a:pos x="15" y="41"/>
                    </a:cxn>
                    <a:cxn ang="0">
                      <a:pos x="18" y="46"/>
                    </a:cxn>
                    <a:cxn ang="0">
                      <a:pos x="24" y="52"/>
                    </a:cxn>
                    <a:cxn ang="0">
                      <a:pos x="31" y="55"/>
                    </a:cxn>
                    <a:cxn ang="0">
                      <a:pos x="37" y="59"/>
                    </a:cxn>
                    <a:cxn ang="0">
                      <a:pos x="38" y="62"/>
                    </a:cxn>
                    <a:cxn ang="0">
                      <a:pos x="40" y="62"/>
                    </a:cxn>
                    <a:cxn ang="0">
                      <a:pos x="43" y="65"/>
                    </a:cxn>
                    <a:cxn ang="0">
                      <a:pos x="45" y="67"/>
                    </a:cxn>
                    <a:cxn ang="0">
                      <a:pos x="64" y="71"/>
                    </a:cxn>
                  </a:cxnLst>
                  <a:rect l="0" t="0" r="r" b="b"/>
                  <a:pathLst>
                    <a:path w="129" h="71">
                      <a:moveTo>
                        <a:pt x="64" y="71"/>
                      </a:moveTo>
                      <a:lnTo>
                        <a:pt x="93" y="68"/>
                      </a:lnTo>
                      <a:lnTo>
                        <a:pt x="100" y="62"/>
                      </a:lnTo>
                      <a:lnTo>
                        <a:pt x="106" y="59"/>
                      </a:lnTo>
                      <a:lnTo>
                        <a:pt x="113" y="52"/>
                      </a:lnTo>
                      <a:lnTo>
                        <a:pt x="119" y="47"/>
                      </a:lnTo>
                      <a:lnTo>
                        <a:pt x="124" y="40"/>
                      </a:lnTo>
                      <a:lnTo>
                        <a:pt x="126" y="32"/>
                      </a:lnTo>
                      <a:lnTo>
                        <a:pt x="129" y="23"/>
                      </a:lnTo>
                      <a:lnTo>
                        <a:pt x="127" y="13"/>
                      </a:lnTo>
                      <a:lnTo>
                        <a:pt x="125" y="11"/>
                      </a:lnTo>
                      <a:lnTo>
                        <a:pt x="124" y="11"/>
                      </a:lnTo>
                      <a:lnTo>
                        <a:pt x="120" y="11"/>
                      </a:lnTo>
                      <a:lnTo>
                        <a:pt x="116" y="10"/>
                      </a:lnTo>
                      <a:lnTo>
                        <a:pt x="93" y="46"/>
                      </a:lnTo>
                      <a:lnTo>
                        <a:pt x="40" y="43"/>
                      </a:lnTo>
                      <a:lnTo>
                        <a:pt x="35" y="36"/>
                      </a:lnTo>
                      <a:lnTo>
                        <a:pt x="28" y="30"/>
                      </a:lnTo>
                      <a:lnTo>
                        <a:pt x="19" y="23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8"/>
                      </a:lnTo>
                      <a:lnTo>
                        <a:pt x="3" y="11"/>
                      </a:lnTo>
                      <a:lnTo>
                        <a:pt x="0" y="15"/>
                      </a:lnTo>
                      <a:lnTo>
                        <a:pt x="3" y="22"/>
                      </a:lnTo>
                      <a:lnTo>
                        <a:pt x="7" y="29"/>
                      </a:lnTo>
                      <a:lnTo>
                        <a:pt x="10" y="35"/>
                      </a:lnTo>
                      <a:lnTo>
                        <a:pt x="15" y="41"/>
                      </a:lnTo>
                      <a:lnTo>
                        <a:pt x="18" y="46"/>
                      </a:lnTo>
                      <a:lnTo>
                        <a:pt x="24" y="52"/>
                      </a:lnTo>
                      <a:lnTo>
                        <a:pt x="31" y="55"/>
                      </a:lnTo>
                      <a:lnTo>
                        <a:pt x="37" y="59"/>
                      </a:lnTo>
                      <a:lnTo>
                        <a:pt x="38" y="62"/>
                      </a:lnTo>
                      <a:lnTo>
                        <a:pt x="40" y="62"/>
                      </a:lnTo>
                      <a:lnTo>
                        <a:pt x="43" y="65"/>
                      </a:lnTo>
                      <a:lnTo>
                        <a:pt x="45" y="67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6" name="Freeform 1400"/>
                <p:cNvSpPr>
                  <a:spLocks/>
                </p:cNvSpPr>
                <p:nvPr/>
              </p:nvSpPr>
              <p:spPr bwMode="auto">
                <a:xfrm>
                  <a:off x="3350" y="2241"/>
                  <a:ext cx="20" cy="13"/>
                </a:xfrm>
                <a:custGeom>
                  <a:avLst/>
                  <a:gdLst/>
                  <a:ahLst/>
                  <a:cxnLst>
                    <a:cxn ang="0">
                      <a:pos x="59" y="50"/>
                    </a:cxn>
                    <a:cxn ang="0">
                      <a:pos x="60" y="50"/>
                    </a:cxn>
                    <a:cxn ang="0">
                      <a:pos x="63" y="50"/>
                    </a:cxn>
                    <a:cxn ang="0">
                      <a:pos x="64" y="50"/>
                    </a:cxn>
                    <a:cxn ang="0">
                      <a:pos x="66" y="50"/>
                    </a:cxn>
                    <a:cxn ang="0">
                      <a:pos x="72" y="48"/>
                    </a:cxn>
                    <a:cxn ang="0">
                      <a:pos x="75" y="44"/>
                    </a:cxn>
                    <a:cxn ang="0">
                      <a:pos x="80" y="41"/>
                    </a:cxn>
                    <a:cxn ang="0">
                      <a:pos x="82" y="35"/>
                    </a:cxn>
                    <a:cxn ang="0">
                      <a:pos x="80" y="21"/>
                    </a:cxn>
                    <a:cxn ang="0">
                      <a:pos x="77" y="18"/>
                    </a:cxn>
                    <a:cxn ang="0">
                      <a:pos x="72" y="15"/>
                    </a:cxn>
                    <a:cxn ang="0">
                      <a:pos x="68" y="11"/>
                    </a:cxn>
                    <a:cxn ang="0">
                      <a:pos x="64" y="9"/>
                    </a:cxn>
                    <a:cxn ang="0">
                      <a:pos x="60" y="6"/>
                    </a:cxn>
                    <a:cxn ang="0">
                      <a:pos x="54" y="4"/>
                    </a:cxn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37" y="2"/>
                    </a:cxn>
                    <a:cxn ang="0">
                      <a:pos x="32" y="5"/>
                    </a:cxn>
                    <a:cxn ang="0">
                      <a:pos x="28" y="9"/>
                    </a:cxn>
                    <a:cxn ang="0">
                      <a:pos x="22" y="12"/>
                    </a:cxn>
                    <a:cxn ang="0">
                      <a:pos x="7" y="11"/>
                    </a:cxn>
                    <a:cxn ang="0">
                      <a:pos x="6" y="11"/>
                    </a:cxn>
                    <a:cxn ang="0">
                      <a:pos x="5" y="12"/>
                    </a:cxn>
                    <a:cxn ang="0">
                      <a:pos x="1" y="15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5" y="28"/>
                    </a:cxn>
                    <a:cxn ang="0">
                      <a:pos x="8" y="30"/>
                    </a:cxn>
                    <a:cxn ang="0">
                      <a:pos x="12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8" y="31"/>
                    </a:cxn>
                    <a:cxn ang="0">
                      <a:pos x="31" y="31"/>
                    </a:cxn>
                    <a:cxn ang="0">
                      <a:pos x="37" y="33"/>
                    </a:cxn>
                    <a:cxn ang="0">
                      <a:pos x="43" y="35"/>
                    </a:cxn>
                    <a:cxn ang="0">
                      <a:pos x="47" y="39"/>
                    </a:cxn>
                    <a:cxn ang="0">
                      <a:pos x="51" y="43"/>
                    </a:cxn>
                    <a:cxn ang="0">
                      <a:pos x="53" y="49"/>
                    </a:cxn>
                    <a:cxn ang="0">
                      <a:pos x="54" y="49"/>
                    </a:cxn>
                    <a:cxn ang="0">
                      <a:pos x="56" y="49"/>
                    </a:cxn>
                    <a:cxn ang="0">
                      <a:pos x="58" y="49"/>
                    </a:cxn>
                    <a:cxn ang="0">
                      <a:pos x="59" y="50"/>
                    </a:cxn>
                  </a:cxnLst>
                  <a:rect l="0" t="0" r="r" b="b"/>
                  <a:pathLst>
                    <a:path w="82" h="50">
                      <a:moveTo>
                        <a:pt x="59" y="50"/>
                      </a:moveTo>
                      <a:lnTo>
                        <a:pt x="60" y="50"/>
                      </a:lnTo>
                      <a:lnTo>
                        <a:pt x="63" y="50"/>
                      </a:lnTo>
                      <a:lnTo>
                        <a:pt x="64" y="50"/>
                      </a:lnTo>
                      <a:lnTo>
                        <a:pt x="66" y="50"/>
                      </a:lnTo>
                      <a:lnTo>
                        <a:pt x="72" y="48"/>
                      </a:lnTo>
                      <a:lnTo>
                        <a:pt x="75" y="44"/>
                      </a:lnTo>
                      <a:lnTo>
                        <a:pt x="80" y="41"/>
                      </a:lnTo>
                      <a:lnTo>
                        <a:pt x="82" y="35"/>
                      </a:lnTo>
                      <a:lnTo>
                        <a:pt x="80" y="21"/>
                      </a:lnTo>
                      <a:lnTo>
                        <a:pt x="77" y="18"/>
                      </a:lnTo>
                      <a:lnTo>
                        <a:pt x="72" y="15"/>
                      </a:lnTo>
                      <a:lnTo>
                        <a:pt x="68" y="11"/>
                      </a:lnTo>
                      <a:lnTo>
                        <a:pt x="64" y="9"/>
                      </a:lnTo>
                      <a:lnTo>
                        <a:pt x="60" y="6"/>
                      </a:lnTo>
                      <a:lnTo>
                        <a:pt x="54" y="4"/>
                      </a:lnTo>
                      <a:lnTo>
                        <a:pt x="50" y="2"/>
                      </a:lnTo>
                      <a:lnTo>
                        <a:pt x="45" y="0"/>
                      </a:lnTo>
                      <a:lnTo>
                        <a:pt x="37" y="2"/>
                      </a:lnTo>
                      <a:lnTo>
                        <a:pt x="32" y="5"/>
                      </a:lnTo>
                      <a:lnTo>
                        <a:pt x="28" y="9"/>
                      </a:lnTo>
                      <a:lnTo>
                        <a:pt x="22" y="12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5" y="28"/>
                      </a:lnTo>
                      <a:lnTo>
                        <a:pt x="8" y="30"/>
                      </a:lnTo>
                      <a:lnTo>
                        <a:pt x="12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8" y="31"/>
                      </a:lnTo>
                      <a:lnTo>
                        <a:pt x="31" y="31"/>
                      </a:lnTo>
                      <a:lnTo>
                        <a:pt x="37" y="33"/>
                      </a:lnTo>
                      <a:lnTo>
                        <a:pt x="43" y="35"/>
                      </a:lnTo>
                      <a:lnTo>
                        <a:pt x="47" y="39"/>
                      </a:lnTo>
                      <a:lnTo>
                        <a:pt x="51" y="43"/>
                      </a:lnTo>
                      <a:lnTo>
                        <a:pt x="53" y="49"/>
                      </a:lnTo>
                      <a:lnTo>
                        <a:pt x="54" y="49"/>
                      </a:lnTo>
                      <a:lnTo>
                        <a:pt x="56" y="49"/>
                      </a:lnTo>
                      <a:lnTo>
                        <a:pt x="58" y="49"/>
                      </a:lnTo>
                      <a:lnTo>
                        <a:pt x="59" y="5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7" name="Freeform 1401"/>
                <p:cNvSpPr>
                  <a:spLocks/>
                </p:cNvSpPr>
                <p:nvPr/>
              </p:nvSpPr>
              <p:spPr bwMode="auto">
                <a:xfrm>
                  <a:off x="3400" y="2242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30" y="29"/>
                    </a:cxn>
                    <a:cxn ang="0">
                      <a:pos x="37" y="14"/>
                    </a:cxn>
                    <a:cxn ang="0">
                      <a:pos x="37" y="10"/>
                    </a:cxn>
                    <a:cxn ang="0">
                      <a:pos x="36" y="7"/>
                    </a:cxn>
                    <a:cxn ang="0">
                      <a:pos x="35" y="4"/>
                    </a:cxn>
                    <a:cxn ang="0">
                      <a:pos x="33" y="2"/>
                    </a:cxn>
                    <a:cxn ang="0">
                      <a:pos x="31" y="2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8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1" y="16"/>
                    </a:cxn>
                    <a:cxn ang="0">
                      <a:pos x="4" y="21"/>
                    </a:cxn>
                    <a:cxn ang="0">
                      <a:pos x="9" y="26"/>
                    </a:cxn>
                    <a:cxn ang="0">
                      <a:pos x="15" y="29"/>
                    </a:cxn>
                    <a:cxn ang="0">
                      <a:pos x="17" y="29"/>
                    </a:cxn>
                    <a:cxn ang="0">
                      <a:pos x="21" y="29"/>
                    </a:cxn>
                    <a:cxn ang="0">
                      <a:pos x="23" y="29"/>
                    </a:cxn>
                    <a:cxn ang="0">
                      <a:pos x="27" y="31"/>
                    </a:cxn>
                    <a:cxn ang="0">
                      <a:pos x="28" y="31"/>
                    </a:cxn>
                    <a:cxn ang="0">
                      <a:pos x="28" y="29"/>
                    </a:cxn>
                    <a:cxn ang="0">
                      <a:pos x="29" y="29"/>
                    </a:cxn>
                    <a:cxn ang="0">
                      <a:pos x="30" y="29"/>
                    </a:cxn>
                  </a:cxnLst>
                  <a:rect l="0" t="0" r="r" b="b"/>
                  <a:pathLst>
                    <a:path w="37" h="31">
                      <a:moveTo>
                        <a:pt x="30" y="29"/>
                      </a:moveTo>
                      <a:lnTo>
                        <a:pt x="37" y="14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5" y="4"/>
                      </a:lnTo>
                      <a:lnTo>
                        <a:pt x="33" y="2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4" y="21"/>
                      </a:lnTo>
                      <a:lnTo>
                        <a:pt x="9" y="26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9"/>
                      </a:lnTo>
                      <a:lnTo>
                        <a:pt x="23" y="29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8" y="29"/>
                      </a:lnTo>
                      <a:lnTo>
                        <a:pt x="29" y="29"/>
                      </a:lnTo>
                      <a:lnTo>
                        <a:pt x="30" y="29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8" name="Freeform 1402"/>
                <p:cNvSpPr>
                  <a:spLocks/>
                </p:cNvSpPr>
                <p:nvPr/>
              </p:nvSpPr>
              <p:spPr bwMode="auto">
                <a:xfrm>
                  <a:off x="3205" y="2161"/>
                  <a:ext cx="116" cy="68"/>
                </a:xfrm>
                <a:custGeom>
                  <a:avLst/>
                  <a:gdLst/>
                  <a:ahLst/>
                  <a:cxnLst>
                    <a:cxn ang="0">
                      <a:pos x="93" y="274"/>
                    </a:cxn>
                    <a:cxn ang="0">
                      <a:pos x="116" y="270"/>
                    </a:cxn>
                    <a:cxn ang="0">
                      <a:pos x="139" y="265"/>
                    </a:cxn>
                    <a:cxn ang="0">
                      <a:pos x="163" y="260"/>
                    </a:cxn>
                    <a:cxn ang="0">
                      <a:pos x="196" y="253"/>
                    </a:cxn>
                    <a:cxn ang="0">
                      <a:pos x="234" y="237"/>
                    </a:cxn>
                    <a:cxn ang="0">
                      <a:pos x="274" y="220"/>
                    </a:cxn>
                    <a:cxn ang="0">
                      <a:pos x="313" y="202"/>
                    </a:cxn>
                    <a:cxn ang="0">
                      <a:pos x="342" y="188"/>
                    </a:cxn>
                    <a:cxn ang="0">
                      <a:pos x="366" y="176"/>
                    </a:cxn>
                    <a:cxn ang="0">
                      <a:pos x="391" y="165"/>
                    </a:cxn>
                    <a:cxn ang="0">
                      <a:pos x="412" y="155"/>
                    </a:cxn>
                    <a:cxn ang="0">
                      <a:pos x="428" y="140"/>
                    </a:cxn>
                    <a:cxn ang="0">
                      <a:pos x="439" y="130"/>
                    </a:cxn>
                    <a:cxn ang="0">
                      <a:pos x="463" y="112"/>
                    </a:cxn>
                    <a:cxn ang="0">
                      <a:pos x="448" y="95"/>
                    </a:cxn>
                    <a:cxn ang="0">
                      <a:pos x="433" y="74"/>
                    </a:cxn>
                    <a:cxn ang="0">
                      <a:pos x="421" y="50"/>
                    </a:cxn>
                    <a:cxn ang="0">
                      <a:pos x="417" y="22"/>
                    </a:cxn>
                    <a:cxn ang="0">
                      <a:pos x="420" y="12"/>
                    </a:cxn>
                    <a:cxn ang="0">
                      <a:pos x="422" y="4"/>
                    </a:cxn>
                    <a:cxn ang="0">
                      <a:pos x="386" y="0"/>
                    </a:cxn>
                    <a:cxn ang="0">
                      <a:pos x="383" y="1"/>
                    </a:cxn>
                    <a:cxn ang="0">
                      <a:pos x="291" y="73"/>
                    </a:cxn>
                    <a:cxn ang="0">
                      <a:pos x="208" y="121"/>
                    </a:cxn>
                    <a:cxn ang="0">
                      <a:pos x="197" y="127"/>
                    </a:cxn>
                    <a:cxn ang="0">
                      <a:pos x="187" y="133"/>
                    </a:cxn>
                    <a:cxn ang="0">
                      <a:pos x="176" y="138"/>
                    </a:cxn>
                    <a:cxn ang="0">
                      <a:pos x="165" y="143"/>
                    </a:cxn>
                    <a:cxn ang="0">
                      <a:pos x="153" y="148"/>
                    </a:cxn>
                    <a:cxn ang="0">
                      <a:pos x="142" y="153"/>
                    </a:cxn>
                    <a:cxn ang="0">
                      <a:pos x="131" y="159"/>
                    </a:cxn>
                    <a:cxn ang="0">
                      <a:pos x="113" y="171"/>
                    </a:cxn>
                    <a:cxn ang="0">
                      <a:pos x="85" y="184"/>
                    </a:cxn>
                    <a:cxn ang="0">
                      <a:pos x="56" y="196"/>
                    </a:cxn>
                    <a:cxn ang="0">
                      <a:pos x="27" y="205"/>
                    </a:cxn>
                    <a:cxn ang="0">
                      <a:pos x="9" y="209"/>
                    </a:cxn>
                    <a:cxn ang="0">
                      <a:pos x="2" y="211"/>
                    </a:cxn>
                    <a:cxn ang="0">
                      <a:pos x="0" y="215"/>
                    </a:cxn>
                    <a:cxn ang="0">
                      <a:pos x="1" y="221"/>
                    </a:cxn>
                    <a:cxn ang="0">
                      <a:pos x="40" y="259"/>
                    </a:cxn>
                  </a:cxnLst>
                  <a:rect l="0" t="0" r="r" b="b"/>
                  <a:pathLst>
                    <a:path w="463" h="274">
                      <a:moveTo>
                        <a:pt x="80" y="271"/>
                      </a:moveTo>
                      <a:lnTo>
                        <a:pt x="93" y="274"/>
                      </a:lnTo>
                      <a:lnTo>
                        <a:pt x="105" y="271"/>
                      </a:lnTo>
                      <a:lnTo>
                        <a:pt x="116" y="270"/>
                      </a:lnTo>
                      <a:lnTo>
                        <a:pt x="127" y="268"/>
                      </a:lnTo>
                      <a:lnTo>
                        <a:pt x="139" y="265"/>
                      </a:lnTo>
                      <a:lnTo>
                        <a:pt x="150" y="263"/>
                      </a:lnTo>
                      <a:lnTo>
                        <a:pt x="163" y="260"/>
                      </a:lnTo>
                      <a:lnTo>
                        <a:pt x="175" y="259"/>
                      </a:lnTo>
                      <a:lnTo>
                        <a:pt x="196" y="253"/>
                      </a:lnTo>
                      <a:lnTo>
                        <a:pt x="216" y="246"/>
                      </a:lnTo>
                      <a:lnTo>
                        <a:pt x="234" y="237"/>
                      </a:lnTo>
                      <a:lnTo>
                        <a:pt x="255" y="230"/>
                      </a:lnTo>
                      <a:lnTo>
                        <a:pt x="274" y="220"/>
                      </a:lnTo>
                      <a:lnTo>
                        <a:pt x="294" y="212"/>
                      </a:lnTo>
                      <a:lnTo>
                        <a:pt x="313" y="202"/>
                      </a:lnTo>
                      <a:lnTo>
                        <a:pt x="331" y="193"/>
                      </a:lnTo>
                      <a:lnTo>
                        <a:pt x="342" y="188"/>
                      </a:lnTo>
                      <a:lnTo>
                        <a:pt x="355" y="182"/>
                      </a:lnTo>
                      <a:lnTo>
                        <a:pt x="366" y="176"/>
                      </a:lnTo>
                      <a:lnTo>
                        <a:pt x="378" y="171"/>
                      </a:lnTo>
                      <a:lnTo>
                        <a:pt x="391" y="165"/>
                      </a:lnTo>
                      <a:lnTo>
                        <a:pt x="403" y="161"/>
                      </a:lnTo>
                      <a:lnTo>
                        <a:pt x="412" y="155"/>
                      </a:lnTo>
                      <a:lnTo>
                        <a:pt x="422" y="148"/>
                      </a:lnTo>
                      <a:lnTo>
                        <a:pt x="428" y="140"/>
                      </a:lnTo>
                      <a:lnTo>
                        <a:pt x="434" y="136"/>
                      </a:lnTo>
                      <a:lnTo>
                        <a:pt x="439" y="130"/>
                      </a:lnTo>
                      <a:lnTo>
                        <a:pt x="444" y="124"/>
                      </a:lnTo>
                      <a:lnTo>
                        <a:pt x="463" y="112"/>
                      </a:lnTo>
                      <a:lnTo>
                        <a:pt x="456" y="104"/>
                      </a:lnTo>
                      <a:lnTo>
                        <a:pt x="448" y="95"/>
                      </a:lnTo>
                      <a:lnTo>
                        <a:pt x="440" y="85"/>
                      </a:lnTo>
                      <a:lnTo>
                        <a:pt x="433" y="74"/>
                      </a:lnTo>
                      <a:lnTo>
                        <a:pt x="426" y="62"/>
                      </a:lnTo>
                      <a:lnTo>
                        <a:pt x="421" y="50"/>
                      </a:lnTo>
                      <a:lnTo>
                        <a:pt x="418" y="36"/>
                      </a:lnTo>
                      <a:lnTo>
                        <a:pt x="417" y="22"/>
                      </a:lnTo>
                      <a:lnTo>
                        <a:pt x="419" y="16"/>
                      </a:lnTo>
                      <a:lnTo>
                        <a:pt x="420" y="12"/>
                      </a:lnTo>
                      <a:lnTo>
                        <a:pt x="421" y="7"/>
                      </a:lnTo>
                      <a:lnTo>
                        <a:pt x="422" y="4"/>
                      </a:lnTo>
                      <a:lnTo>
                        <a:pt x="388" y="0"/>
                      </a:lnTo>
                      <a:lnTo>
                        <a:pt x="386" y="0"/>
                      </a:lnTo>
                      <a:lnTo>
                        <a:pt x="384" y="0"/>
                      </a:lnTo>
                      <a:lnTo>
                        <a:pt x="383" y="1"/>
                      </a:lnTo>
                      <a:lnTo>
                        <a:pt x="380" y="1"/>
                      </a:lnTo>
                      <a:lnTo>
                        <a:pt x="291" y="73"/>
                      </a:lnTo>
                      <a:lnTo>
                        <a:pt x="214" y="119"/>
                      </a:lnTo>
                      <a:lnTo>
                        <a:pt x="208" y="121"/>
                      </a:lnTo>
                      <a:lnTo>
                        <a:pt x="203" y="125"/>
                      </a:lnTo>
                      <a:lnTo>
                        <a:pt x="197" y="127"/>
                      </a:lnTo>
                      <a:lnTo>
                        <a:pt x="192" y="130"/>
                      </a:lnTo>
                      <a:lnTo>
                        <a:pt x="187" y="133"/>
                      </a:lnTo>
                      <a:lnTo>
                        <a:pt x="182" y="136"/>
                      </a:lnTo>
                      <a:lnTo>
                        <a:pt x="176" y="138"/>
                      </a:lnTo>
                      <a:lnTo>
                        <a:pt x="171" y="140"/>
                      </a:lnTo>
                      <a:lnTo>
                        <a:pt x="165" y="143"/>
                      </a:lnTo>
                      <a:lnTo>
                        <a:pt x="158" y="145"/>
                      </a:lnTo>
                      <a:lnTo>
                        <a:pt x="153" y="148"/>
                      </a:lnTo>
                      <a:lnTo>
                        <a:pt x="147" y="150"/>
                      </a:lnTo>
                      <a:lnTo>
                        <a:pt x="142" y="153"/>
                      </a:lnTo>
                      <a:lnTo>
                        <a:pt x="137" y="157"/>
                      </a:lnTo>
                      <a:lnTo>
                        <a:pt x="131" y="159"/>
                      </a:lnTo>
                      <a:lnTo>
                        <a:pt x="125" y="163"/>
                      </a:lnTo>
                      <a:lnTo>
                        <a:pt x="113" y="171"/>
                      </a:lnTo>
                      <a:lnTo>
                        <a:pt x="99" y="178"/>
                      </a:lnTo>
                      <a:lnTo>
                        <a:pt x="85" y="184"/>
                      </a:lnTo>
                      <a:lnTo>
                        <a:pt x="70" y="192"/>
                      </a:lnTo>
                      <a:lnTo>
                        <a:pt x="56" y="196"/>
                      </a:lnTo>
                      <a:lnTo>
                        <a:pt x="42" y="200"/>
                      </a:lnTo>
                      <a:lnTo>
                        <a:pt x="27" y="205"/>
                      </a:lnTo>
                      <a:lnTo>
                        <a:pt x="13" y="208"/>
                      </a:lnTo>
                      <a:lnTo>
                        <a:pt x="9" y="209"/>
                      </a:lnTo>
                      <a:lnTo>
                        <a:pt x="6" y="211"/>
                      </a:lnTo>
                      <a:lnTo>
                        <a:pt x="2" y="211"/>
                      </a:lnTo>
                      <a:lnTo>
                        <a:pt x="1" y="212"/>
                      </a:lnTo>
                      <a:lnTo>
                        <a:pt x="0" y="215"/>
                      </a:lnTo>
                      <a:lnTo>
                        <a:pt x="0" y="218"/>
                      </a:lnTo>
                      <a:lnTo>
                        <a:pt x="1" y="221"/>
                      </a:lnTo>
                      <a:lnTo>
                        <a:pt x="1" y="225"/>
                      </a:lnTo>
                      <a:lnTo>
                        <a:pt x="40" y="259"/>
                      </a:lnTo>
                      <a:lnTo>
                        <a:pt x="80" y="27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79" name="Freeform 1403"/>
                <p:cNvSpPr>
                  <a:spLocks/>
                </p:cNvSpPr>
                <p:nvPr/>
              </p:nvSpPr>
              <p:spPr bwMode="auto">
                <a:xfrm>
                  <a:off x="3848" y="2195"/>
                  <a:ext cx="47" cy="21"/>
                </a:xfrm>
                <a:custGeom>
                  <a:avLst/>
                  <a:gdLst/>
                  <a:ahLst/>
                  <a:cxnLst>
                    <a:cxn ang="0">
                      <a:pos x="42" y="82"/>
                    </a:cxn>
                    <a:cxn ang="0">
                      <a:pos x="76" y="83"/>
                    </a:cxn>
                    <a:cxn ang="0">
                      <a:pos x="92" y="80"/>
                    </a:cxn>
                    <a:cxn ang="0">
                      <a:pos x="108" y="77"/>
                    </a:cxn>
                    <a:cxn ang="0">
                      <a:pos x="123" y="71"/>
                    </a:cxn>
                    <a:cxn ang="0">
                      <a:pos x="138" y="64"/>
                    </a:cxn>
                    <a:cxn ang="0">
                      <a:pos x="152" y="56"/>
                    </a:cxn>
                    <a:cxn ang="0">
                      <a:pos x="164" y="46"/>
                    </a:cxn>
                    <a:cxn ang="0">
                      <a:pos x="177" y="36"/>
                    </a:cxn>
                    <a:cxn ang="0">
                      <a:pos x="185" y="24"/>
                    </a:cxn>
                    <a:cxn ang="0">
                      <a:pos x="186" y="20"/>
                    </a:cxn>
                    <a:cxn ang="0">
                      <a:pos x="187" y="18"/>
                    </a:cxn>
                    <a:cxn ang="0">
                      <a:pos x="188" y="17"/>
                    </a:cxn>
                    <a:cxn ang="0">
                      <a:pos x="188" y="15"/>
                    </a:cxn>
                    <a:cxn ang="0">
                      <a:pos x="188" y="11"/>
                    </a:cxn>
                    <a:cxn ang="0">
                      <a:pos x="187" y="8"/>
                    </a:cxn>
                    <a:cxn ang="0">
                      <a:pos x="186" y="5"/>
                    </a:cxn>
                    <a:cxn ang="0">
                      <a:pos x="185" y="1"/>
                    </a:cxn>
                    <a:cxn ang="0">
                      <a:pos x="183" y="0"/>
                    </a:cxn>
                    <a:cxn ang="0">
                      <a:pos x="179" y="0"/>
                    </a:cxn>
                    <a:cxn ang="0">
                      <a:pos x="174" y="0"/>
                    </a:cxn>
                    <a:cxn ang="0">
                      <a:pos x="170" y="0"/>
                    </a:cxn>
                    <a:cxn ang="0">
                      <a:pos x="166" y="2"/>
                    </a:cxn>
                    <a:cxn ang="0">
                      <a:pos x="163" y="7"/>
                    </a:cxn>
                    <a:cxn ang="0">
                      <a:pos x="162" y="13"/>
                    </a:cxn>
                    <a:cxn ang="0">
                      <a:pos x="158" y="19"/>
                    </a:cxn>
                    <a:cxn ang="0">
                      <a:pos x="145" y="35"/>
                    </a:cxn>
                    <a:cxn ang="0">
                      <a:pos x="129" y="45"/>
                    </a:cxn>
                    <a:cxn ang="0">
                      <a:pos x="111" y="55"/>
                    </a:cxn>
                    <a:cxn ang="0">
                      <a:pos x="92" y="58"/>
                    </a:cxn>
                    <a:cxn ang="0">
                      <a:pos x="71" y="61"/>
                    </a:cxn>
                    <a:cxn ang="0">
                      <a:pos x="49" y="61"/>
                    </a:cxn>
                    <a:cxn ang="0">
                      <a:pos x="28" y="59"/>
                    </a:cxn>
                    <a:cxn ang="0">
                      <a:pos x="7" y="57"/>
                    </a:cxn>
                    <a:cxn ang="0">
                      <a:pos x="5" y="58"/>
                    </a:cxn>
                    <a:cxn ang="0">
                      <a:pos x="3" y="61"/>
                    </a:cxn>
                    <a:cxn ang="0">
                      <a:pos x="2" y="62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0" y="69"/>
                    </a:cxn>
                    <a:cxn ang="0">
                      <a:pos x="2" y="73"/>
                    </a:cxn>
                    <a:cxn ang="0">
                      <a:pos x="3" y="74"/>
                    </a:cxn>
                    <a:cxn ang="0">
                      <a:pos x="7" y="75"/>
                    </a:cxn>
                    <a:cxn ang="0">
                      <a:pos x="12" y="76"/>
                    </a:cxn>
                    <a:cxn ang="0">
                      <a:pos x="18" y="77"/>
                    </a:cxn>
                    <a:cxn ang="0">
                      <a:pos x="22" y="78"/>
                    </a:cxn>
                    <a:cxn ang="0">
                      <a:pos x="28" y="78"/>
                    </a:cxn>
                    <a:cxn ang="0">
                      <a:pos x="33" y="80"/>
                    </a:cxn>
                    <a:cxn ang="0">
                      <a:pos x="36" y="81"/>
                    </a:cxn>
                    <a:cxn ang="0">
                      <a:pos x="42" y="82"/>
                    </a:cxn>
                  </a:cxnLst>
                  <a:rect l="0" t="0" r="r" b="b"/>
                  <a:pathLst>
                    <a:path w="188" h="83">
                      <a:moveTo>
                        <a:pt x="42" y="82"/>
                      </a:moveTo>
                      <a:lnTo>
                        <a:pt x="76" y="83"/>
                      </a:lnTo>
                      <a:lnTo>
                        <a:pt x="92" y="80"/>
                      </a:lnTo>
                      <a:lnTo>
                        <a:pt x="108" y="77"/>
                      </a:lnTo>
                      <a:lnTo>
                        <a:pt x="123" y="71"/>
                      </a:lnTo>
                      <a:lnTo>
                        <a:pt x="138" y="64"/>
                      </a:lnTo>
                      <a:lnTo>
                        <a:pt x="152" y="56"/>
                      </a:lnTo>
                      <a:lnTo>
                        <a:pt x="164" y="46"/>
                      </a:lnTo>
                      <a:lnTo>
                        <a:pt x="177" y="36"/>
                      </a:lnTo>
                      <a:lnTo>
                        <a:pt x="185" y="24"/>
                      </a:lnTo>
                      <a:lnTo>
                        <a:pt x="186" y="20"/>
                      </a:lnTo>
                      <a:lnTo>
                        <a:pt x="187" y="18"/>
                      </a:lnTo>
                      <a:lnTo>
                        <a:pt x="188" y="17"/>
                      </a:lnTo>
                      <a:lnTo>
                        <a:pt x="188" y="15"/>
                      </a:lnTo>
                      <a:lnTo>
                        <a:pt x="188" y="11"/>
                      </a:lnTo>
                      <a:lnTo>
                        <a:pt x="187" y="8"/>
                      </a:lnTo>
                      <a:lnTo>
                        <a:pt x="186" y="5"/>
                      </a:lnTo>
                      <a:lnTo>
                        <a:pt x="185" y="1"/>
                      </a:lnTo>
                      <a:lnTo>
                        <a:pt x="183" y="0"/>
                      </a:lnTo>
                      <a:lnTo>
                        <a:pt x="179" y="0"/>
                      </a:lnTo>
                      <a:lnTo>
                        <a:pt x="174" y="0"/>
                      </a:lnTo>
                      <a:lnTo>
                        <a:pt x="170" y="0"/>
                      </a:lnTo>
                      <a:lnTo>
                        <a:pt x="166" y="2"/>
                      </a:lnTo>
                      <a:lnTo>
                        <a:pt x="163" y="7"/>
                      </a:lnTo>
                      <a:lnTo>
                        <a:pt x="162" y="13"/>
                      </a:lnTo>
                      <a:lnTo>
                        <a:pt x="158" y="19"/>
                      </a:lnTo>
                      <a:lnTo>
                        <a:pt x="145" y="35"/>
                      </a:lnTo>
                      <a:lnTo>
                        <a:pt x="129" y="45"/>
                      </a:lnTo>
                      <a:lnTo>
                        <a:pt x="111" y="55"/>
                      </a:lnTo>
                      <a:lnTo>
                        <a:pt x="92" y="58"/>
                      </a:lnTo>
                      <a:lnTo>
                        <a:pt x="71" y="61"/>
                      </a:lnTo>
                      <a:lnTo>
                        <a:pt x="49" y="61"/>
                      </a:lnTo>
                      <a:lnTo>
                        <a:pt x="28" y="59"/>
                      </a:lnTo>
                      <a:lnTo>
                        <a:pt x="7" y="57"/>
                      </a:lnTo>
                      <a:lnTo>
                        <a:pt x="5" y="58"/>
                      </a:lnTo>
                      <a:lnTo>
                        <a:pt x="3" y="61"/>
                      </a:lnTo>
                      <a:lnTo>
                        <a:pt x="2" y="62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0" y="69"/>
                      </a:lnTo>
                      <a:lnTo>
                        <a:pt x="2" y="73"/>
                      </a:lnTo>
                      <a:lnTo>
                        <a:pt x="3" y="74"/>
                      </a:lnTo>
                      <a:lnTo>
                        <a:pt x="7" y="75"/>
                      </a:lnTo>
                      <a:lnTo>
                        <a:pt x="12" y="76"/>
                      </a:lnTo>
                      <a:lnTo>
                        <a:pt x="18" y="77"/>
                      </a:lnTo>
                      <a:lnTo>
                        <a:pt x="22" y="78"/>
                      </a:lnTo>
                      <a:lnTo>
                        <a:pt x="28" y="78"/>
                      </a:lnTo>
                      <a:lnTo>
                        <a:pt x="33" y="80"/>
                      </a:lnTo>
                      <a:lnTo>
                        <a:pt x="36" y="81"/>
                      </a:lnTo>
                      <a:lnTo>
                        <a:pt x="42" y="8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0" name="Freeform 1404"/>
                <p:cNvSpPr>
                  <a:spLocks/>
                </p:cNvSpPr>
                <p:nvPr/>
              </p:nvSpPr>
              <p:spPr bwMode="auto">
                <a:xfrm>
                  <a:off x="3140" y="2148"/>
                  <a:ext cx="150" cy="61"/>
                </a:xfrm>
                <a:custGeom>
                  <a:avLst/>
                  <a:gdLst/>
                  <a:ahLst/>
                  <a:cxnLst>
                    <a:cxn ang="0">
                      <a:pos x="166" y="243"/>
                    </a:cxn>
                    <a:cxn ang="0">
                      <a:pos x="189" y="243"/>
                    </a:cxn>
                    <a:cxn ang="0">
                      <a:pos x="211" y="239"/>
                    </a:cxn>
                    <a:cxn ang="0">
                      <a:pos x="236" y="234"/>
                    </a:cxn>
                    <a:cxn ang="0">
                      <a:pos x="259" y="225"/>
                    </a:cxn>
                    <a:cxn ang="0">
                      <a:pos x="282" y="218"/>
                    </a:cxn>
                    <a:cxn ang="0">
                      <a:pos x="306" y="213"/>
                    </a:cxn>
                    <a:cxn ang="0">
                      <a:pos x="331" y="207"/>
                    </a:cxn>
                    <a:cxn ang="0">
                      <a:pos x="535" y="92"/>
                    </a:cxn>
                    <a:cxn ang="0">
                      <a:pos x="600" y="43"/>
                    </a:cxn>
                    <a:cxn ang="0">
                      <a:pos x="600" y="39"/>
                    </a:cxn>
                    <a:cxn ang="0">
                      <a:pos x="599" y="37"/>
                    </a:cxn>
                    <a:cxn ang="0">
                      <a:pos x="592" y="33"/>
                    </a:cxn>
                    <a:cxn ang="0">
                      <a:pos x="569" y="20"/>
                    </a:cxn>
                    <a:cxn ang="0">
                      <a:pos x="520" y="3"/>
                    </a:cxn>
                    <a:cxn ang="0">
                      <a:pos x="507" y="9"/>
                    </a:cxn>
                    <a:cxn ang="0">
                      <a:pos x="494" y="17"/>
                    </a:cxn>
                    <a:cxn ang="0">
                      <a:pos x="478" y="23"/>
                    </a:cxn>
                    <a:cxn ang="0">
                      <a:pos x="464" y="32"/>
                    </a:cxn>
                    <a:cxn ang="0">
                      <a:pos x="449" y="42"/>
                    </a:cxn>
                    <a:cxn ang="0">
                      <a:pos x="433" y="47"/>
                    </a:cxn>
                    <a:cxn ang="0">
                      <a:pos x="417" y="51"/>
                    </a:cxn>
                    <a:cxn ang="0">
                      <a:pos x="404" y="56"/>
                    </a:cxn>
                    <a:cxn ang="0">
                      <a:pos x="394" y="61"/>
                    </a:cxn>
                    <a:cxn ang="0">
                      <a:pos x="384" y="66"/>
                    </a:cxn>
                    <a:cxn ang="0">
                      <a:pos x="376" y="70"/>
                    </a:cxn>
                    <a:cxn ang="0">
                      <a:pos x="366" y="75"/>
                    </a:cxn>
                    <a:cxn ang="0">
                      <a:pos x="352" y="80"/>
                    </a:cxn>
                    <a:cxn ang="0">
                      <a:pos x="339" y="81"/>
                    </a:cxn>
                    <a:cxn ang="0">
                      <a:pos x="329" y="86"/>
                    </a:cxn>
                    <a:cxn ang="0">
                      <a:pos x="312" y="92"/>
                    </a:cxn>
                    <a:cxn ang="0">
                      <a:pos x="289" y="100"/>
                    </a:cxn>
                    <a:cxn ang="0">
                      <a:pos x="269" y="110"/>
                    </a:cxn>
                    <a:cxn ang="0">
                      <a:pos x="245" y="116"/>
                    </a:cxn>
                    <a:cxn ang="0">
                      <a:pos x="218" y="121"/>
                    </a:cxn>
                    <a:cxn ang="0">
                      <a:pos x="192" y="131"/>
                    </a:cxn>
                    <a:cxn ang="0">
                      <a:pos x="164" y="138"/>
                    </a:cxn>
                    <a:cxn ang="0">
                      <a:pos x="135" y="143"/>
                    </a:cxn>
                    <a:cxn ang="0">
                      <a:pos x="107" y="148"/>
                    </a:cxn>
                    <a:cxn ang="0">
                      <a:pos x="79" y="151"/>
                    </a:cxn>
                    <a:cxn ang="0">
                      <a:pos x="50" y="154"/>
                    </a:cxn>
                    <a:cxn ang="0">
                      <a:pos x="21" y="156"/>
                    </a:cxn>
                    <a:cxn ang="0">
                      <a:pos x="2" y="160"/>
                    </a:cxn>
                    <a:cxn ang="0">
                      <a:pos x="0" y="171"/>
                    </a:cxn>
                    <a:cxn ang="0">
                      <a:pos x="11" y="188"/>
                    </a:cxn>
                    <a:cxn ang="0">
                      <a:pos x="34" y="207"/>
                    </a:cxn>
                    <a:cxn ang="0">
                      <a:pos x="60" y="220"/>
                    </a:cxn>
                    <a:cxn ang="0">
                      <a:pos x="90" y="232"/>
                    </a:cxn>
                    <a:cxn ang="0">
                      <a:pos x="113" y="238"/>
                    </a:cxn>
                    <a:cxn ang="0">
                      <a:pos x="125" y="239"/>
                    </a:cxn>
                    <a:cxn ang="0">
                      <a:pos x="138" y="240"/>
                    </a:cxn>
                    <a:cxn ang="0">
                      <a:pos x="149" y="243"/>
                    </a:cxn>
                  </a:cxnLst>
                  <a:rect l="0" t="0" r="r" b="b"/>
                  <a:pathLst>
                    <a:path w="600" h="243">
                      <a:moveTo>
                        <a:pt x="156" y="243"/>
                      </a:moveTo>
                      <a:lnTo>
                        <a:pt x="166" y="243"/>
                      </a:lnTo>
                      <a:lnTo>
                        <a:pt x="178" y="243"/>
                      </a:lnTo>
                      <a:lnTo>
                        <a:pt x="189" y="243"/>
                      </a:lnTo>
                      <a:lnTo>
                        <a:pt x="200" y="240"/>
                      </a:lnTo>
                      <a:lnTo>
                        <a:pt x="211" y="239"/>
                      </a:lnTo>
                      <a:lnTo>
                        <a:pt x="223" y="237"/>
                      </a:lnTo>
                      <a:lnTo>
                        <a:pt x="236" y="234"/>
                      </a:lnTo>
                      <a:lnTo>
                        <a:pt x="247" y="232"/>
                      </a:lnTo>
                      <a:lnTo>
                        <a:pt x="259" y="225"/>
                      </a:lnTo>
                      <a:lnTo>
                        <a:pt x="271" y="221"/>
                      </a:lnTo>
                      <a:lnTo>
                        <a:pt x="282" y="218"/>
                      </a:lnTo>
                      <a:lnTo>
                        <a:pt x="294" y="214"/>
                      </a:lnTo>
                      <a:lnTo>
                        <a:pt x="306" y="213"/>
                      </a:lnTo>
                      <a:lnTo>
                        <a:pt x="319" y="211"/>
                      </a:lnTo>
                      <a:lnTo>
                        <a:pt x="331" y="207"/>
                      </a:lnTo>
                      <a:lnTo>
                        <a:pt x="345" y="203"/>
                      </a:lnTo>
                      <a:lnTo>
                        <a:pt x="535" y="92"/>
                      </a:lnTo>
                      <a:lnTo>
                        <a:pt x="600" y="45"/>
                      </a:lnTo>
                      <a:lnTo>
                        <a:pt x="600" y="43"/>
                      </a:lnTo>
                      <a:lnTo>
                        <a:pt x="600" y="42"/>
                      </a:lnTo>
                      <a:lnTo>
                        <a:pt x="600" y="39"/>
                      </a:lnTo>
                      <a:lnTo>
                        <a:pt x="600" y="37"/>
                      </a:lnTo>
                      <a:lnTo>
                        <a:pt x="599" y="37"/>
                      </a:lnTo>
                      <a:lnTo>
                        <a:pt x="597" y="36"/>
                      </a:lnTo>
                      <a:lnTo>
                        <a:pt x="592" y="33"/>
                      </a:lnTo>
                      <a:lnTo>
                        <a:pt x="588" y="33"/>
                      </a:lnTo>
                      <a:lnTo>
                        <a:pt x="569" y="20"/>
                      </a:lnTo>
                      <a:lnTo>
                        <a:pt x="528" y="0"/>
                      </a:lnTo>
                      <a:lnTo>
                        <a:pt x="520" y="3"/>
                      </a:lnTo>
                      <a:lnTo>
                        <a:pt x="513" y="5"/>
                      </a:lnTo>
                      <a:lnTo>
                        <a:pt x="507" y="9"/>
                      </a:lnTo>
                      <a:lnTo>
                        <a:pt x="500" y="12"/>
                      </a:lnTo>
                      <a:lnTo>
                        <a:pt x="494" y="17"/>
                      </a:lnTo>
                      <a:lnTo>
                        <a:pt x="486" y="19"/>
                      </a:lnTo>
                      <a:lnTo>
                        <a:pt x="478" y="23"/>
                      </a:lnTo>
                      <a:lnTo>
                        <a:pt x="470" y="26"/>
                      </a:lnTo>
                      <a:lnTo>
                        <a:pt x="464" y="32"/>
                      </a:lnTo>
                      <a:lnTo>
                        <a:pt x="456" y="37"/>
                      </a:lnTo>
                      <a:lnTo>
                        <a:pt x="449" y="42"/>
                      </a:lnTo>
                      <a:lnTo>
                        <a:pt x="441" y="45"/>
                      </a:lnTo>
                      <a:lnTo>
                        <a:pt x="433" y="47"/>
                      </a:lnTo>
                      <a:lnTo>
                        <a:pt x="425" y="49"/>
                      </a:lnTo>
                      <a:lnTo>
                        <a:pt x="417" y="51"/>
                      </a:lnTo>
                      <a:lnTo>
                        <a:pt x="410" y="54"/>
                      </a:lnTo>
                      <a:lnTo>
                        <a:pt x="404" y="56"/>
                      </a:lnTo>
                      <a:lnTo>
                        <a:pt x="399" y="58"/>
                      </a:lnTo>
                      <a:lnTo>
                        <a:pt x="394" y="61"/>
                      </a:lnTo>
                      <a:lnTo>
                        <a:pt x="390" y="62"/>
                      </a:lnTo>
                      <a:lnTo>
                        <a:pt x="384" y="66"/>
                      </a:lnTo>
                      <a:lnTo>
                        <a:pt x="381" y="68"/>
                      </a:lnTo>
                      <a:lnTo>
                        <a:pt x="376" y="70"/>
                      </a:lnTo>
                      <a:lnTo>
                        <a:pt x="371" y="73"/>
                      </a:lnTo>
                      <a:lnTo>
                        <a:pt x="366" y="75"/>
                      </a:lnTo>
                      <a:lnTo>
                        <a:pt x="358" y="77"/>
                      </a:lnTo>
                      <a:lnTo>
                        <a:pt x="352" y="80"/>
                      </a:lnTo>
                      <a:lnTo>
                        <a:pt x="346" y="81"/>
                      </a:lnTo>
                      <a:lnTo>
                        <a:pt x="339" y="81"/>
                      </a:lnTo>
                      <a:lnTo>
                        <a:pt x="334" y="83"/>
                      </a:lnTo>
                      <a:lnTo>
                        <a:pt x="329" y="86"/>
                      </a:lnTo>
                      <a:lnTo>
                        <a:pt x="325" y="92"/>
                      </a:lnTo>
                      <a:lnTo>
                        <a:pt x="312" y="92"/>
                      </a:lnTo>
                      <a:lnTo>
                        <a:pt x="301" y="95"/>
                      </a:lnTo>
                      <a:lnTo>
                        <a:pt x="289" y="100"/>
                      </a:lnTo>
                      <a:lnTo>
                        <a:pt x="280" y="105"/>
                      </a:lnTo>
                      <a:lnTo>
                        <a:pt x="269" y="110"/>
                      </a:lnTo>
                      <a:lnTo>
                        <a:pt x="258" y="113"/>
                      </a:lnTo>
                      <a:lnTo>
                        <a:pt x="245" y="116"/>
                      </a:lnTo>
                      <a:lnTo>
                        <a:pt x="233" y="116"/>
                      </a:lnTo>
                      <a:lnTo>
                        <a:pt x="218" y="121"/>
                      </a:lnTo>
                      <a:lnTo>
                        <a:pt x="206" y="126"/>
                      </a:lnTo>
                      <a:lnTo>
                        <a:pt x="192" y="131"/>
                      </a:lnTo>
                      <a:lnTo>
                        <a:pt x="178" y="135"/>
                      </a:lnTo>
                      <a:lnTo>
                        <a:pt x="164" y="138"/>
                      </a:lnTo>
                      <a:lnTo>
                        <a:pt x="149" y="142"/>
                      </a:lnTo>
                      <a:lnTo>
                        <a:pt x="135" y="143"/>
                      </a:lnTo>
                      <a:lnTo>
                        <a:pt x="122" y="145"/>
                      </a:lnTo>
                      <a:lnTo>
                        <a:pt x="107" y="148"/>
                      </a:lnTo>
                      <a:lnTo>
                        <a:pt x="93" y="150"/>
                      </a:lnTo>
                      <a:lnTo>
                        <a:pt x="79" y="151"/>
                      </a:lnTo>
                      <a:lnTo>
                        <a:pt x="64" y="152"/>
                      </a:lnTo>
                      <a:lnTo>
                        <a:pt x="50" y="154"/>
                      </a:lnTo>
                      <a:lnTo>
                        <a:pt x="36" y="155"/>
                      </a:lnTo>
                      <a:lnTo>
                        <a:pt x="21" y="156"/>
                      </a:lnTo>
                      <a:lnTo>
                        <a:pt x="7" y="158"/>
                      </a:lnTo>
                      <a:lnTo>
                        <a:pt x="2" y="160"/>
                      </a:lnTo>
                      <a:lnTo>
                        <a:pt x="0" y="164"/>
                      </a:lnTo>
                      <a:lnTo>
                        <a:pt x="0" y="171"/>
                      </a:lnTo>
                      <a:lnTo>
                        <a:pt x="0" y="177"/>
                      </a:lnTo>
                      <a:lnTo>
                        <a:pt x="11" y="188"/>
                      </a:lnTo>
                      <a:lnTo>
                        <a:pt x="21" y="198"/>
                      </a:lnTo>
                      <a:lnTo>
                        <a:pt x="34" y="207"/>
                      </a:lnTo>
                      <a:lnTo>
                        <a:pt x="47" y="213"/>
                      </a:lnTo>
                      <a:lnTo>
                        <a:pt x="60" y="220"/>
                      </a:lnTo>
                      <a:lnTo>
                        <a:pt x="74" y="226"/>
                      </a:lnTo>
                      <a:lnTo>
                        <a:pt x="90" y="232"/>
                      </a:lnTo>
                      <a:lnTo>
                        <a:pt x="105" y="237"/>
                      </a:lnTo>
                      <a:lnTo>
                        <a:pt x="113" y="238"/>
                      </a:lnTo>
                      <a:lnTo>
                        <a:pt x="120" y="238"/>
                      </a:lnTo>
                      <a:lnTo>
                        <a:pt x="125" y="239"/>
                      </a:lnTo>
                      <a:lnTo>
                        <a:pt x="131" y="239"/>
                      </a:lnTo>
                      <a:lnTo>
                        <a:pt x="138" y="240"/>
                      </a:lnTo>
                      <a:lnTo>
                        <a:pt x="144" y="242"/>
                      </a:lnTo>
                      <a:lnTo>
                        <a:pt x="149" y="243"/>
                      </a:lnTo>
                      <a:lnTo>
                        <a:pt x="156" y="243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1" name="Freeform 1405"/>
                <p:cNvSpPr>
                  <a:spLocks/>
                </p:cNvSpPr>
                <p:nvPr/>
              </p:nvSpPr>
              <p:spPr bwMode="auto">
                <a:xfrm>
                  <a:off x="3878" y="215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1" y="106"/>
                    </a:cxn>
                    <a:cxn ang="0">
                      <a:pos x="75" y="106"/>
                    </a:cxn>
                    <a:cxn ang="0">
                      <a:pos x="96" y="103"/>
                    </a:cxn>
                    <a:cxn ang="0">
                      <a:pos x="117" y="100"/>
                    </a:cxn>
                    <a:cxn ang="0">
                      <a:pos x="138" y="94"/>
                    </a:cxn>
                    <a:cxn ang="0">
                      <a:pos x="158" y="86"/>
                    </a:cxn>
                    <a:cxn ang="0">
                      <a:pos x="176" y="78"/>
                    </a:cxn>
                    <a:cxn ang="0">
                      <a:pos x="193" y="66"/>
                    </a:cxn>
                    <a:cxn ang="0">
                      <a:pos x="210" y="52"/>
                    </a:cxn>
                    <a:cxn ang="0">
                      <a:pos x="223" y="35"/>
                    </a:cxn>
                    <a:cxn ang="0">
                      <a:pos x="234" y="23"/>
                    </a:cxn>
                    <a:cxn ang="0">
                      <a:pos x="234" y="8"/>
                    </a:cxn>
                    <a:cxn ang="0">
                      <a:pos x="233" y="2"/>
                    </a:cxn>
                    <a:cxn ang="0">
                      <a:pos x="228" y="0"/>
                    </a:cxn>
                    <a:cxn ang="0">
                      <a:pos x="221" y="0"/>
                    </a:cxn>
                    <a:cxn ang="0">
                      <a:pos x="216" y="1"/>
                    </a:cxn>
                    <a:cxn ang="0">
                      <a:pos x="188" y="38"/>
                    </a:cxn>
                    <a:cxn ang="0">
                      <a:pos x="183" y="40"/>
                    </a:cxn>
                    <a:cxn ang="0">
                      <a:pos x="180" y="44"/>
                    </a:cxn>
                    <a:cxn ang="0">
                      <a:pos x="175" y="46"/>
                    </a:cxn>
                    <a:cxn ang="0">
                      <a:pos x="170" y="50"/>
                    </a:cxn>
                    <a:cxn ang="0">
                      <a:pos x="167" y="53"/>
                    </a:cxn>
                    <a:cxn ang="0">
                      <a:pos x="162" y="59"/>
                    </a:cxn>
                    <a:cxn ang="0">
                      <a:pos x="158" y="63"/>
                    </a:cxn>
                    <a:cxn ang="0">
                      <a:pos x="155" y="69"/>
                    </a:cxn>
                    <a:cxn ang="0">
                      <a:pos x="138" y="73"/>
                    </a:cxn>
                    <a:cxn ang="0">
                      <a:pos x="120" y="78"/>
                    </a:cxn>
                    <a:cxn ang="0">
                      <a:pos x="102" y="82"/>
                    </a:cxn>
                    <a:cxn ang="0">
                      <a:pos x="83" y="82"/>
                    </a:cxn>
                    <a:cxn ang="0">
                      <a:pos x="65" y="83"/>
                    </a:cxn>
                    <a:cxn ang="0">
                      <a:pos x="47" y="82"/>
                    </a:cxn>
                    <a:cxn ang="0">
                      <a:pos x="29" y="81"/>
                    </a:cxn>
                    <a:cxn ang="0">
                      <a:pos x="10" y="76"/>
                    </a:cxn>
                    <a:cxn ang="0">
                      <a:pos x="8" y="78"/>
                    </a:cxn>
                    <a:cxn ang="0">
                      <a:pos x="4" y="79"/>
                    </a:cxn>
                    <a:cxn ang="0">
                      <a:pos x="2" y="82"/>
                    </a:cxn>
                    <a:cxn ang="0">
                      <a:pos x="0" y="85"/>
                    </a:cxn>
                    <a:cxn ang="0">
                      <a:pos x="2" y="90"/>
                    </a:cxn>
                    <a:cxn ang="0">
                      <a:pos x="4" y="95"/>
                    </a:cxn>
                    <a:cxn ang="0">
                      <a:pos x="10" y="97"/>
                    </a:cxn>
                    <a:cxn ang="0">
                      <a:pos x="15" y="101"/>
                    </a:cxn>
                    <a:cxn ang="0">
                      <a:pos x="61" y="106"/>
                    </a:cxn>
                  </a:cxnLst>
                  <a:rect l="0" t="0" r="r" b="b"/>
                  <a:pathLst>
                    <a:path w="234" h="106">
                      <a:moveTo>
                        <a:pt x="61" y="106"/>
                      </a:moveTo>
                      <a:lnTo>
                        <a:pt x="75" y="106"/>
                      </a:lnTo>
                      <a:lnTo>
                        <a:pt x="96" y="103"/>
                      </a:lnTo>
                      <a:lnTo>
                        <a:pt x="117" y="100"/>
                      </a:lnTo>
                      <a:lnTo>
                        <a:pt x="138" y="94"/>
                      </a:lnTo>
                      <a:lnTo>
                        <a:pt x="158" y="86"/>
                      </a:lnTo>
                      <a:lnTo>
                        <a:pt x="176" y="78"/>
                      </a:lnTo>
                      <a:lnTo>
                        <a:pt x="193" y="66"/>
                      </a:lnTo>
                      <a:lnTo>
                        <a:pt x="210" y="52"/>
                      </a:lnTo>
                      <a:lnTo>
                        <a:pt x="223" y="35"/>
                      </a:lnTo>
                      <a:lnTo>
                        <a:pt x="234" y="23"/>
                      </a:lnTo>
                      <a:lnTo>
                        <a:pt x="234" y="8"/>
                      </a:lnTo>
                      <a:lnTo>
                        <a:pt x="233" y="2"/>
                      </a:lnTo>
                      <a:lnTo>
                        <a:pt x="228" y="0"/>
                      </a:lnTo>
                      <a:lnTo>
                        <a:pt x="221" y="0"/>
                      </a:lnTo>
                      <a:lnTo>
                        <a:pt x="216" y="1"/>
                      </a:lnTo>
                      <a:lnTo>
                        <a:pt x="188" y="38"/>
                      </a:lnTo>
                      <a:lnTo>
                        <a:pt x="183" y="40"/>
                      </a:lnTo>
                      <a:lnTo>
                        <a:pt x="180" y="44"/>
                      </a:lnTo>
                      <a:lnTo>
                        <a:pt x="175" y="46"/>
                      </a:lnTo>
                      <a:lnTo>
                        <a:pt x="170" y="50"/>
                      </a:lnTo>
                      <a:lnTo>
                        <a:pt x="167" y="53"/>
                      </a:lnTo>
                      <a:lnTo>
                        <a:pt x="162" y="59"/>
                      </a:lnTo>
                      <a:lnTo>
                        <a:pt x="158" y="63"/>
                      </a:lnTo>
                      <a:lnTo>
                        <a:pt x="155" y="69"/>
                      </a:lnTo>
                      <a:lnTo>
                        <a:pt x="138" y="73"/>
                      </a:lnTo>
                      <a:lnTo>
                        <a:pt x="120" y="78"/>
                      </a:lnTo>
                      <a:lnTo>
                        <a:pt x="102" y="82"/>
                      </a:lnTo>
                      <a:lnTo>
                        <a:pt x="83" y="82"/>
                      </a:lnTo>
                      <a:lnTo>
                        <a:pt x="65" y="83"/>
                      </a:lnTo>
                      <a:lnTo>
                        <a:pt x="47" y="82"/>
                      </a:lnTo>
                      <a:lnTo>
                        <a:pt x="29" y="81"/>
                      </a:lnTo>
                      <a:lnTo>
                        <a:pt x="10" y="76"/>
                      </a:lnTo>
                      <a:lnTo>
                        <a:pt x="8" y="78"/>
                      </a:lnTo>
                      <a:lnTo>
                        <a:pt x="4" y="79"/>
                      </a:lnTo>
                      <a:lnTo>
                        <a:pt x="2" y="82"/>
                      </a:lnTo>
                      <a:lnTo>
                        <a:pt x="0" y="85"/>
                      </a:lnTo>
                      <a:lnTo>
                        <a:pt x="2" y="90"/>
                      </a:lnTo>
                      <a:lnTo>
                        <a:pt x="4" y="95"/>
                      </a:lnTo>
                      <a:lnTo>
                        <a:pt x="10" y="97"/>
                      </a:lnTo>
                      <a:lnTo>
                        <a:pt x="15" y="101"/>
                      </a:lnTo>
                      <a:lnTo>
                        <a:pt x="61" y="10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2" name="Freeform 1406"/>
                <p:cNvSpPr>
                  <a:spLocks/>
                </p:cNvSpPr>
                <p:nvPr/>
              </p:nvSpPr>
              <p:spPr bwMode="auto">
                <a:xfrm>
                  <a:off x="3778" y="2129"/>
                  <a:ext cx="5" cy="21"/>
                </a:xfrm>
                <a:custGeom>
                  <a:avLst/>
                  <a:gdLst/>
                  <a:ahLst/>
                  <a:cxnLst>
                    <a:cxn ang="0">
                      <a:pos x="14" y="83"/>
                    </a:cxn>
                    <a:cxn ang="0">
                      <a:pos x="15" y="82"/>
                    </a:cxn>
                    <a:cxn ang="0">
                      <a:pos x="17" y="81"/>
                    </a:cxn>
                    <a:cxn ang="0">
                      <a:pos x="18" y="81"/>
                    </a:cxn>
                    <a:cxn ang="0">
                      <a:pos x="21" y="62"/>
                    </a:cxn>
                    <a:cxn ang="0">
                      <a:pos x="24" y="41"/>
                    </a:cxn>
                    <a:cxn ang="0">
                      <a:pos x="21" y="20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6"/>
                    </a:cxn>
                    <a:cxn ang="0">
                      <a:pos x="10" y="81"/>
                    </a:cxn>
                    <a:cxn ang="0">
                      <a:pos x="11" y="81"/>
                    </a:cxn>
                    <a:cxn ang="0">
                      <a:pos x="12" y="81"/>
                    </a:cxn>
                    <a:cxn ang="0">
                      <a:pos x="13" y="82"/>
                    </a:cxn>
                    <a:cxn ang="0">
                      <a:pos x="14" y="83"/>
                    </a:cxn>
                  </a:cxnLst>
                  <a:rect l="0" t="0" r="r" b="b"/>
                  <a:pathLst>
                    <a:path w="24" h="83">
                      <a:moveTo>
                        <a:pt x="14" y="83"/>
                      </a:moveTo>
                      <a:lnTo>
                        <a:pt x="15" y="82"/>
                      </a:lnTo>
                      <a:lnTo>
                        <a:pt x="17" y="81"/>
                      </a:lnTo>
                      <a:lnTo>
                        <a:pt x="18" y="81"/>
                      </a:lnTo>
                      <a:lnTo>
                        <a:pt x="21" y="62"/>
                      </a:lnTo>
                      <a:lnTo>
                        <a:pt x="24" y="41"/>
                      </a:lnTo>
                      <a:lnTo>
                        <a:pt x="21" y="20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6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2" y="81"/>
                      </a:lnTo>
                      <a:lnTo>
                        <a:pt x="13" y="82"/>
                      </a:lnTo>
                      <a:lnTo>
                        <a:pt x="14" y="8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3" name="Freeform 1407"/>
                <p:cNvSpPr>
                  <a:spLocks/>
                </p:cNvSpPr>
                <p:nvPr/>
              </p:nvSpPr>
              <p:spPr bwMode="auto">
                <a:xfrm>
                  <a:off x="3912" y="2118"/>
                  <a:ext cx="59" cy="22"/>
                </a:xfrm>
                <a:custGeom>
                  <a:avLst/>
                  <a:gdLst/>
                  <a:ahLst/>
                  <a:cxnLst>
                    <a:cxn ang="0">
                      <a:pos x="50" y="86"/>
                    </a:cxn>
                    <a:cxn ang="0">
                      <a:pos x="51" y="86"/>
                    </a:cxn>
                    <a:cxn ang="0">
                      <a:pos x="53" y="85"/>
                    </a:cxn>
                    <a:cxn ang="0">
                      <a:pos x="54" y="84"/>
                    </a:cxn>
                    <a:cxn ang="0">
                      <a:pos x="56" y="84"/>
                    </a:cxn>
                    <a:cxn ang="0">
                      <a:pos x="72" y="85"/>
                    </a:cxn>
                    <a:cxn ang="0">
                      <a:pos x="86" y="85"/>
                    </a:cxn>
                    <a:cxn ang="0">
                      <a:pos x="99" y="84"/>
                    </a:cxn>
                    <a:cxn ang="0">
                      <a:pos x="113" y="82"/>
                    </a:cxn>
                    <a:cxn ang="0">
                      <a:pos x="126" y="80"/>
                    </a:cxn>
                    <a:cxn ang="0">
                      <a:pos x="140" y="75"/>
                    </a:cxn>
                    <a:cxn ang="0">
                      <a:pos x="153" y="72"/>
                    </a:cxn>
                    <a:cxn ang="0">
                      <a:pos x="167" y="66"/>
                    </a:cxn>
                    <a:cxn ang="0">
                      <a:pos x="177" y="61"/>
                    </a:cxn>
                    <a:cxn ang="0">
                      <a:pos x="185" y="54"/>
                    </a:cxn>
                    <a:cxn ang="0">
                      <a:pos x="195" y="49"/>
                    </a:cxn>
                    <a:cxn ang="0">
                      <a:pos x="204" y="44"/>
                    </a:cxn>
                    <a:cxn ang="0">
                      <a:pos x="212" y="40"/>
                    </a:cxn>
                    <a:cxn ang="0">
                      <a:pos x="220" y="32"/>
                    </a:cxn>
                    <a:cxn ang="0">
                      <a:pos x="229" y="28"/>
                    </a:cxn>
                    <a:cxn ang="0">
                      <a:pos x="236" y="22"/>
                    </a:cxn>
                    <a:cxn ang="0">
                      <a:pos x="236" y="17"/>
                    </a:cxn>
                    <a:cxn ang="0">
                      <a:pos x="238" y="11"/>
                    </a:cxn>
                    <a:cxn ang="0">
                      <a:pos x="238" y="7"/>
                    </a:cxn>
                    <a:cxn ang="0">
                      <a:pos x="236" y="4"/>
                    </a:cxn>
                    <a:cxn ang="0">
                      <a:pos x="220" y="0"/>
                    </a:cxn>
                    <a:cxn ang="0">
                      <a:pos x="202" y="22"/>
                    </a:cxn>
                    <a:cxn ang="0">
                      <a:pos x="192" y="28"/>
                    </a:cxn>
                    <a:cxn ang="0">
                      <a:pos x="183" y="32"/>
                    </a:cxn>
                    <a:cxn ang="0">
                      <a:pos x="174" y="38"/>
                    </a:cxn>
                    <a:cxn ang="0">
                      <a:pos x="163" y="42"/>
                    </a:cxn>
                    <a:cxn ang="0">
                      <a:pos x="153" y="48"/>
                    </a:cxn>
                    <a:cxn ang="0">
                      <a:pos x="144" y="51"/>
                    </a:cxn>
                    <a:cxn ang="0">
                      <a:pos x="131" y="54"/>
                    </a:cxn>
                    <a:cxn ang="0">
                      <a:pos x="121" y="59"/>
                    </a:cxn>
                    <a:cxn ang="0">
                      <a:pos x="110" y="60"/>
                    </a:cxn>
                    <a:cxn ang="0">
                      <a:pos x="99" y="62"/>
                    </a:cxn>
                    <a:cxn ang="0">
                      <a:pos x="88" y="63"/>
                    </a:cxn>
                    <a:cxn ang="0">
                      <a:pos x="76" y="65"/>
                    </a:cxn>
                    <a:cxn ang="0">
                      <a:pos x="65" y="65"/>
                    </a:cxn>
                    <a:cxn ang="0">
                      <a:pos x="54" y="63"/>
                    </a:cxn>
                    <a:cxn ang="0">
                      <a:pos x="43" y="61"/>
                    </a:cxn>
                    <a:cxn ang="0">
                      <a:pos x="31" y="60"/>
                    </a:cxn>
                    <a:cxn ang="0">
                      <a:pos x="12" y="48"/>
                    </a:cxn>
                    <a:cxn ang="0">
                      <a:pos x="10" y="48"/>
                    </a:cxn>
                    <a:cxn ang="0">
                      <a:pos x="7" y="48"/>
                    </a:cxn>
                    <a:cxn ang="0">
                      <a:pos x="4" y="48"/>
                    </a:cxn>
                    <a:cxn ang="0">
                      <a:pos x="2" y="49"/>
                    </a:cxn>
                    <a:cxn ang="0">
                      <a:pos x="0" y="63"/>
                    </a:cxn>
                    <a:cxn ang="0">
                      <a:pos x="2" y="66"/>
                    </a:cxn>
                    <a:cxn ang="0">
                      <a:pos x="7" y="69"/>
                    </a:cxn>
                    <a:cxn ang="0">
                      <a:pos x="11" y="72"/>
                    </a:cxn>
                    <a:cxn ang="0">
                      <a:pos x="15" y="73"/>
                    </a:cxn>
                    <a:cxn ang="0">
                      <a:pos x="19" y="75"/>
                    </a:cxn>
                    <a:cxn ang="0">
                      <a:pos x="24" y="79"/>
                    </a:cxn>
                    <a:cxn ang="0">
                      <a:pos x="30" y="79"/>
                    </a:cxn>
                    <a:cxn ang="0">
                      <a:pos x="34" y="79"/>
                    </a:cxn>
                    <a:cxn ang="0">
                      <a:pos x="39" y="80"/>
                    </a:cxn>
                    <a:cxn ang="0">
                      <a:pos x="41" y="84"/>
                    </a:cxn>
                    <a:cxn ang="0">
                      <a:pos x="46" y="85"/>
                    </a:cxn>
                    <a:cxn ang="0">
                      <a:pos x="50" y="86"/>
                    </a:cxn>
                  </a:cxnLst>
                  <a:rect l="0" t="0" r="r" b="b"/>
                  <a:pathLst>
                    <a:path w="238" h="86">
                      <a:moveTo>
                        <a:pt x="50" y="86"/>
                      </a:moveTo>
                      <a:lnTo>
                        <a:pt x="51" y="86"/>
                      </a:lnTo>
                      <a:lnTo>
                        <a:pt x="53" y="85"/>
                      </a:lnTo>
                      <a:lnTo>
                        <a:pt x="54" y="84"/>
                      </a:lnTo>
                      <a:lnTo>
                        <a:pt x="56" y="84"/>
                      </a:lnTo>
                      <a:lnTo>
                        <a:pt x="72" y="85"/>
                      </a:lnTo>
                      <a:lnTo>
                        <a:pt x="86" y="85"/>
                      </a:lnTo>
                      <a:lnTo>
                        <a:pt x="99" y="84"/>
                      </a:lnTo>
                      <a:lnTo>
                        <a:pt x="113" y="82"/>
                      </a:lnTo>
                      <a:lnTo>
                        <a:pt x="126" y="80"/>
                      </a:lnTo>
                      <a:lnTo>
                        <a:pt x="140" y="75"/>
                      </a:lnTo>
                      <a:lnTo>
                        <a:pt x="153" y="72"/>
                      </a:lnTo>
                      <a:lnTo>
                        <a:pt x="167" y="66"/>
                      </a:lnTo>
                      <a:lnTo>
                        <a:pt x="177" y="61"/>
                      </a:lnTo>
                      <a:lnTo>
                        <a:pt x="185" y="54"/>
                      </a:lnTo>
                      <a:lnTo>
                        <a:pt x="195" y="49"/>
                      </a:lnTo>
                      <a:lnTo>
                        <a:pt x="204" y="44"/>
                      </a:lnTo>
                      <a:lnTo>
                        <a:pt x="212" y="40"/>
                      </a:lnTo>
                      <a:lnTo>
                        <a:pt x="220" y="32"/>
                      </a:lnTo>
                      <a:lnTo>
                        <a:pt x="229" y="28"/>
                      </a:lnTo>
                      <a:lnTo>
                        <a:pt x="236" y="22"/>
                      </a:lnTo>
                      <a:lnTo>
                        <a:pt x="236" y="17"/>
                      </a:lnTo>
                      <a:lnTo>
                        <a:pt x="238" y="11"/>
                      </a:lnTo>
                      <a:lnTo>
                        <a:pt x="238" y="7"/>
                      </a:lnTo>
                      <a:lnTo>
                        <a:pt x="236" y="4"/>
                      </a:lnTo>
                      <a:lnTo>
                        <a:pt x="220" y="0"/>
                      </a:lnTo>
                      <a:lnTo>
                        <a:pt x="202" y="22"/>
                      </a:lnTo>
                      <a:lnTo>
                        <a:pt x="192" y="28"/>
                      </a:lnTo>
                      <a:lnTo>
                        <a:pt x="183" y="32"/>
                      </a:lnTo>
                      <a:lnTo>
                        <a:pt x="174" y="38"/>
                      </a:lnTo>
                      <a:lnTo>
                        <a:pt x="163" y="42"/>
                      </a:lnTo>
                      <a:lnTo>
                        <a:pt x="153" y="48"/>
                      </a:lnTo>
                      <a:lnTo>
                        <a:pt x="144" y="51"/>
                      </a:lnTo>
                      <a:lnTo>
                        <a:pt x="131" y="54"/>
                      </a:lnTo>
                      <a:lnTo>
                        <a:pt x="121" y="59"/>
                      </a:lnTo>
                      <a:lnTo>
                        <a:pt x="110" y="60"/>
                      </a:lnTo>
                      <a:lnTo>
                        <a:pt x="99" y="62"/>
                      </a:lnTo>
                      <a:lnTo>
                        <a:pt x="88" y="63"/>
                      </a:lnTo>
                      <a:lnTo>
                        <a:pt x="76" y="65"/>
                      </a:lnTo>
                      <a:lnTo>
                        <a:pt x="65" y="65"/>
                      </a:lnTo>
                      <a:lnTo>
                        <a:pt x="54" y="63"/>
                      </a:lnTo>
                      <a:lnTo>
                        <a:pt x="43" y="61"/>
                      </a:lnTo>
                      <a:lnTo>
                        <a:pt x="31" y="60"/>
                      </a:lnTo>
                      <a:lnTo>
                        <a:pt x="12" y="48"/>
                      </a:lnTo>
                      <a:lnTo>
                        <a:pt x="10" y="48"/>
                      </a:lnTo>
                      <a:lnTo>
                        <a:pt x="7" y="48"/>
                      </a:lnTo>
                      <a:lnTo>
                        <a:pt x="4" y="48"/>
                      </a:lnTo>
                      <a:lnTo>
                        <a:pt x="2" y="49"/>
                      </a:lnTo>
                      <a:lnTo>
                        <a:pt x="0" y="63"/>
                      </a:lnTo>
                      <a:lnTo>
                        <a:pt x="2" y="66"/>
                      </a:lnTo>
                      <a:lnTo>
                        <a:pt x="7" y="69"/>
                      </a:lnTo>
                      <a:lnTo>
                        <a:pt x="11" y="72"/>
                      </a:lnTo>
                      <a:lnTo>
                        <a:pt x="15" y="73"/>
                      </a:lnTo>
                      <a:lnTo>
                        <a:pt x="19" y="75"/>
                      </a:lnTo>
                      <a:lnTo>
                        <a:pt x="24" y="79"/>
                      </a:lnTo>
                      <a:lnTo>
                        <a:pt x="30" y="79"/>
                      </a:lnTo>
                      <a:lnTo>
                        <a:pt x="34" y="79"/>
                      </a:lnTo>
                      <a:lnTo>
                        <a:pt x="39" y="80"/>
                      </a:lnTo>
                      <a:lnTo>
                        <a:pt x="41" y="84"/>
                      </a:lnTo>
                      <a:lnTo>
                        <a:pt x="46" y="85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4" name="Freeform 1408"/>
                <p:cNvSpPr>
                  <a:spLocks/>
                </p:cNvSpPr>
                <p:nvPr/>
              </p:nvSpPr>
              <p:spPr bwMode="auto">
                <a:xfrm>
                  <a:off x="3985" y="2056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6" y="12"/>
                    </a:cxn>
                    <a:cxn ang="0">
                      <a:pos x="9" y="12"/>
                    </a:cxn>
                    <a:cxn ang="0">
                      <a:pos x="13" y="11"/>
                    </a:cxn>
                    <a:cxn ang="0">
                      <a:pos x="15" y="9"/>
                    </a:cxn>
                    <a:cxn ang="0">
                      <a:pos x="16" y="8"/>
                    </a:cxn>
                    <a:cxn ang="0">
                      <a:pos x="16" y="7"/>
                    </a:cxn>
                    <a:cxn ang="0">
                      <a:pos x="16" y="5"/>
                    </a:cxn>
                    <a:cxn ang="0">
                      <a:pos x="15" y="2"/>
                    </a:cxn>
                    <a:cxn ang="0">
                      <a:pos x="13" y="1"/>
                    </a:cxn>
                    <a:cxn ang="0">
                      <a:pos x="9" y="1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1" y="12"/>
                    </a:cxn>
                    <a:cxn ang="0">
                      <a:pos x="4" y="12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16" h="12">
                      <a:moveTo>
                        <a:pt x="5" y="12"/>
                      </a:moveTo>
                      <a:lnTo>
                        <a:pt x="6" y="12"/>
                      </a:lnTo>
                      <a:lnTo>
                        <a:pt x="9" y="12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4" y="12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5" name="Freeform 1409"/>
                <p:cNvSpPr>
                  <a:spLocks/>
                </p:cNvSpPr>
                <p:nvPr/>
              </p:nvSpPr>
              <p:spPr bwMode="auto">
                <a:xfrm>
                  <a:off x="4687" y="3036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6" y="19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4" y="19"/>
                    </a:cxn>
                    <a:cxn ang="0">
                      <a:pos x="18" y="16"/>
                    </a:cxn>
                    <a:cxn ang="0">
                      <a:pos x="19" y="11"/>
                    </a:cxn>
                    <a:cxn ang="0">
                      <a:pos x="19" y="7"/>
                    </a:cxn>
                    <a:cxn ang="0">
                      <a:pos x="16" y="1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1" y="19"/>
                    </a:cxn>
                    <a:cxn ang="0">
                      <a:pos x="3" y="19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19" h="19">
                      <a:moveTo>
                        <a:pt x="4" y="19"/>
                      </a:move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8" y="16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6" y="1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6" name="Freeform 1410"/>
                <p:cNvSpPr>
                  <a:spLocks/>
                </p:cNvSpPr>
                <p:nvPr/>
              </p:nvSpPr>
              <p:spPr bwMode="auto">
                <a:xfrm>
                  <a:off x="4647" y="3123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5" y="19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3" y="19"/>
                    </a:cxn>
                    <a:cxn ang="0">
                      <a:pos x="17" y="18"/>
                    </a:cxn>
                    <a:cxn ang="0">
                      <a:pos x="19" y="15"/>
                    </a:cxn>
                    <a:cxn ang="0">
                      <a:pos x="19" y="11"/>
                    </a:cxn>
                    <a:cxn ang="0">
                      <a:pos x="19" y="6"/>
                    </a:cxn>
                    <a:cxn ang="0">
                      <a:pos x="18" y="1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2" y="13"/>
                    </a:cxn>
                    <a:cxn ang="0">
                      <a:pos x="0" y="18"/>
                    </a:cxn>
                    <a:cxn ang="0">
                      <a:pos x="2" y="18"/>
                    </a:cxn>
                    <a:cxn ang="0">
                      <a:pos x="3" y="18"/>
                    </a:cxn>
                    <a:cxn ang="0">
                      <a:pos x="4" y="19"/>
                    </a:cxn>
                    <a:cxn ang="0">
                      <a:pos x="5" y="19"/>
                    </a:cxn>
                  </a:cxnLst>
                  <a:rect l="0" t="0" r="r" b="b"/>
                  <a:pathLst>
                    <a:path w="19" h="19">
                      <a:moveTo>
                        <a:pt x="5" y="19"/>
                      </a:moveTo>
                      <a:lnTo>
                        <a:pt x="7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7" y="18"/>
                      </a:lnTo>
                      <a:lnTo>
                        <a:pt x="19" y="15"/>
                      </a:lnTo>
                      <a:lnTo>
                        <a:pt x="19" y="11"/>
                      </a:lnTo>
                      <a:lnTo>
                        <a:pt x="19" y="6"/>
                      </a:lnTo>
                      <a:lnTo>
                        <a:pt x="18" y="1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4" y="19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7" name="Freeform 1411"/>
                <p:cNvSpPr>
                  <a:spLocks/>
                </p:cNvSpPr>
                <p:nvPr/>
              </p:nvSpPr>
              <p:spPr bwMode="auto">
                <a:xfrm>
                  <a:off x="4693" y="307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6" y="26"/>
                    </a:cxn>
                    <a:cxn ang="0">
                      <a:pos x="8" y="26"/>
                    </a:cxn>
                    <a:cxn ang="0">
                      <a:pos x="10" y="26"/>
                    </a:cxn>
                    <a:cxn ang="0">
                      <a:pos x="14" y="25"/>
                    </a:cxn>
                    <a:cxn ang="0">
                      <a:pos x="17" y="24"/>
                    </a:cxn>
                    <a:cxn ang="0">
                      <a:pos x="21" y="22"/>
                    </a:cxn>
                    <a:cxn ang="0">
                      <a:pos x="23" y="18"/>
                    </a:cxn>
                    <a:cxn ang="0">
                      <a:pos x="23" y="12"/>
                    </a:cxn>
                    <a:cxn ang="0">
                      <a:pos x="23" y="7"/>
                    </a:cxn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" y="25"/>
                    </a:cxn>
                    <a:cxn ang="0">
                      <a:pos x="3" y="25"/>
                    </a:cxn>
                    <a:cxn ang="0">
                      <a:pos x="5" y="26"/>
                    </a:cxn>
                    <a:cxn ang="0">
                      <a:pos x="6" y="26"/>
                    </a:cxn>
                  </a:cxnLst>
                  <a:rect l="0" t="0" r="r" b="b"/>
                  <a:pathLst>
                    <a:path w="23" h="26">
                      <a:moveTo>
                        <a:pt x="6" y="26"/>
                      </a:move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21" y="22"/>
                      </a:lnTo>
                      <a:lnTo>
                        <a:pt x="23" y="18"/>
                      </a:lnTo>
                      <a:lnTo>
                        <a:pt x="23" y="12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6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8" name="Freeform 1412"/>
                <p:cNvSpPr>
                  <a:spLocks/>
                </p:cNvSpPr>
                <p:nvPr/>
              </p:nvSpPr>
              <p:spPr bwMode="auto">
                <a:xfrm>
                  <a:off x="4199" y="354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3" y="29"/>
                    </a:cxn>
                    <a:cxn ang="0">
                      <a:pos x="17" y="28"/>
                    </a:cxn>
                    <a:cxn ang="0">
                      <a:pos x="19" y="27"/>
                    </a:cxn>
                    <a:cxn ang="0">
                      <a:pos x="20" y="24"/>
                    </a:cxn>
                    <a:cxn ang="0">
                      <a:pos x="25" y="21"/>
                    </a:cxn>
                    <a:cxn ang="0">
                      <a:pos x="24" y="8"/>
                    </a:cxn>
                    <a:cxn ang="0">
                      <a:pos x="24" y="5"/>
                    </a:cxn>
                    <a:cxn ang="0">
                      <a:pos x="19" y="4"/>
                    </a:cxn>
                    <a:cxn ang="0">
                      <a:pos x="17" y="3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8" y="2"/>
                    </a:cxn>
                    <a:cxn ang="0">
                      <a:pos x="5" y="4"/>
                    </a:cxn>
                    <a:cxn ang="0">
                      <a:pos x="3" y="5"/>
                    </a:cxn>
                    <a:cxn ang="0">
                      <a:pos x="1" y="6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1" y="18"/>
                    </a:cxn>
                    <a:cxn ang="0">
                      <a:pos x="3" y="23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3" y="29"/>
                    </a:cxn>
                  </a:cxnLst>
                  <a:rect l="0" t="0" r="r" b="b"/>
                  <a:pathLst>
                    <a:path w="25" h="29">
                      <a:moveTo>
                        <a:pt x="13" y="29"/>
                      </a:moveTo>
                      <a:lnTo>
                        <a:pt x="17" y="28"/>
                      </a:lnTo>
                      <a:lnTo>
                        <a:pt x="19" y="27"/>
                      </a:lnTo>
                      <a:lnTo>
                        <a:pt x="20" y="24"/>
                      </a:lnTo>
                      <a:lnTo>
                        <a:pt x="25" y="21"/>
                      </a:lnTo>
                      <a:lnTo>
                        <a:pt x="24" y="8"/>
                      </a:lnTo>
                      <a:lnTo>
                        <a:pt x="24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3" y="23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89" name="Freeform 1413"/>
                <p:cNvSpPr>
                  <a:spLocks/>
                </p:cNvSpPr>
                <p:nvPr/>
              </p:nvSpPr>
              <p:spPr bwMode="auto">
                <a:xfrm>
                  <a:off x="3829" y="3550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37" y="31"/>
                    </a:cxn>
                    <a:cxn ang="0">
                      <a:pos x="36" y="21"/>
                    </a:cxn>
                    <a:cxn ang="0">
                      <a:pos x="32" y="12"/>
                    </a:cxn>
                    <a:cxn ang="0">
                      <a:pos x="25" y="6"/>
                    </a:cxn>
                    <a:cxn ang="0">
                      <a:pos x="17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9" y="4"/>
                    </a:cxn>
                    <a:cxn ang="0">
                      <a:pos x="0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10" y="42"/>
                    </a:cxn>
                    <a:cxn ang="0">
                      <a:pos x="15" y="43"/>
                    </a:cxn>
                    <a:cxn ang="0">
                      <a:pos x="20" y="46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7" h="46">
                      <a:moveTo>
                        <a:pt x="21" y="45"/>
                      </a:moveTo>
                      <a:lnTo>
                        <a:pt x="37" y="31"/>
                      </a:lnTo>
                      <a:lnTo>
                        <a:pt x="36" y="21"/>
                      </a:lnTo>
                      <a:lnTo>
                        <a:pt x="32" y="12"/>
                      </a:lnTo>
                      <a:lnTo>
                        <a:pt x="25" y="6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9" y="4"/>
                      </a:lnTo>
                      <a:lnTo>
                        <a:pt x="0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10" y="42"/>
                      </a:lnTo>
                      <a:lnTo>
                        <a:pt x="15" y="43"/>
                      </a:lnTo>
                      <a:lnTo>
                        <a:pt x="20" y="46"/>
                      </a:lnTo>
                      <a:lnTo>
                        <a:pt x="21" y="4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0" name="Freeform 1414"/>
                <p:cNvSpPr>
                  <a:spLocks/>
                </p:cNvSpPr>
                <p:nvPr/>
              </p:nvSpPr>
              <p:spPr bwMode="auto">
                <a:xfrm>
                  <a:off x="4096" y="3543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1" y="31"/>
                    </a:cxn>
                    <a:cxn ang="0">
                      <a:pos x="12" y="31"/>
                    </a:cxn>
                    <a:cxn ang="0">
                      <a:pos x="14" y="30"/>
                    </a:cxn>
                    <a:cxn ang="0">
                      <a:pos x="17" y="29"/>
                    </a:cxn>
                    <a:cxn ang="0">
                      <a:pos x="20" y="28"/>
                    </a:cxn>
                    <a:cxn ang="0">
                      <a:pos x="21" y="27"/>
                    </a:cxn>
                    <a:cxn ang="0">
                      <a:pos x="23" y="24"/>
                    </a:cxn>
                    <a:cxn ang="0">
                      <a:pos x="26" y="19"/>
                    </a:cxn>
                    <a:cxn ang="0">
                      <a:pos x="28" y="15"/>
                    </a:cxn>
                    <a:cxn ang="0">
                      <a:pos x="20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15"/>
                    </a:cxn>
                    <a:cxn ang="0">
                      <a:pos x="4" y="23"/>
                    </a:cxn>
                    <a:cxn ang="0">
                      <a:pos x="7" y="30"/>
                    </a:cxn>
                    <a:cxn ang="0">
                      <a:pos x="8" y="30"/>
                    </a:cxn>
                    <a:cxn ang="0">
                      <a:pos x="10" y="30"/>
                    </a:cxn>
                    <a:cxn ang="0">
                      <a:pos x="11" y="31"/>
                    </a:cxn>
                  </a:cxnLst>
                  <a:rect l="0" t="0" r="r" b="b"/>
                  <a:pathLst>
                    <a:path w="28" h="31">
                      <a:moveTo>
                        <a:pt x="11" y="31"/>
                      </a:moveTo>
                      <a:lnTo>
                        <a:pt x="12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0" y="28"/>
                      </a:lnTo>
                      <a:lnTo>
                        <a:pt x="21" y="27"/>
                      </a:lnTo>
                      <a:lnTo>
                        <a:pt x="23" y="24"/>
                      </a:lnTo>
                      <a:lnTo>
                        <a:pt x="26" y="19"/>
                      </a:lnTo>
                      <a:lnTo>
                        <a:pt x="28" y="15"/>
                      </a:lnTo>
                      <a:lnTo>
                        <a:pt x="20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7" y="30"/>
                      </a:lnTo>
                      <a:lnTo>
                        <a:pt x="8" y="30"/>
                      </a:lnTo>
                      <a:lnTo>
                        <a:pt x="10" y="30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1" name="Freeform 1415"/>
                <p:cNvSpPr>
                  <a:spLocks/>
                </p:cNvSpPr>
                <p:nvPr/>
              </p:nvSpPr>
              <p:spPr bwMode="auto">
                <a:xfrm>
                  <a:off x="4066" y="3551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7" y="38"/>
                    </a:cxn>
                    <a:cxn ang="0">
                      <a:pos x="22" y="36"/>
                    </a:cxn>
                    <a:cxn ang="0">
                      <a:pos x="28" y="34"/>
                    </a:cxn>
                    <a:cxn ang="0">
                      <a:pos x="33" y="32"/>
                    </a:cxn>
                    <a:cxn ang="0">
                      <a:pos x="38" y="27"/>
                    </a:cxn>
                    <a:cxn ang="0">
                      <a:pos x="36" y="19"/>
                    </a:cxn>
                    <a:cxn ang="0">
                      <a:pos x="32" y="10"/>
                    </a:cxn>
                    <a:cxn ang="0">
                      <a:pos x="25" y="3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8"/>
                    </a:cxn>
                    <a:cxn ang="0">
                      <a:pos x="1" y="15"/>
                    </a:cxn>
                    <a:cxn ang="0">
                      <a:pos x="0" y="23"/>
                    </a:cxn>
                    <a:cxn ang="0">
                      <a:pos x="1" y="32"/>
                    </a:cxn>
                    <a:cxn ang="0">
                      <a:pos x="14" y="38"/>
                    </a:cxn>
                    <a:cxn ang="0">
                      <a:pos x="16" y="38"/>
                    </a:cxn>
                    <a:cxn ang="0">
                      <a:pos x="17" y="38"/>
                    </a:cxn>
                  </a:cxnLst>
                  <a:rect l="0" t="0" r="r" b="b"/>
                  <a:pathLst>
                    <a:path w="38" h="38">
                      <a:moveTo>
                        <a:pt x="17" y="38"/>
                      </a:moveTo>
                      <a:lnTo>
                        <a:pt x="22" y="36"/>
                      </a:lnTo>
                      <a:lnTo>
                        <a:pt x="28" y="34"/>
                      </a:lnTo>
                      <a:lnTo>
                        <a:pt x="33" y="32"/>
                      </a:lnTo>
                      <a:lnTo>
                        <a:pt x="38" y="27"/>
                      </a:lnTo>
                      <a:lnTo>
                        <a:pt x="36" y="19"/>
                      </a:lnTo>
                      <a:lnTo>
                        <a:pt x="32" y="10"/>
                      </a:lnTo>
                      <a:lnTo>
                        <a:pt x="25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8"/>
                      </a:lnTo>
                      <a:lnTo>
                        <a:pt x="1" y="15"/>
                      </a:lnTo>
                      <a:lnTo>
                        <a:pt x="0" y="23"/>
                      </a:lnTo>
                      <a:lnTo>
                        <a:pt x="1" y="32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2" name="Freeform 1416"/>
                <p:cNvSpPr>
                  <a:spLocks/>
                </p:cNvSpPr>
                <p:nvPr/>
              </p:nvSpPr>
              <p:spPr bwMode="auto">
                <a:xfrm>
                  <a:off x="3768" y="3550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29" y="35"/>
                    </a:cxn>
                    <a:cxn ang="0">
                      <a:pos x="33" y="29"/>
                    </a:cxn>
                    <a:cxn ang="0">
                      <a:pos x="34" y="21"/>
                    </a:cxn>
                    <a:cxn ang="0">
                      <a:pos x="33" y="12"/>
                    </a:cxn>
                    <a:cxn ang="0">
                      <a:pos x="29" y="5"/>
                    </a:cxn>
                    <a:cxn ang="0">
                      <a:pos x="27" y="2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11"/>
                    </a:cxn>
                    <a:cxn ang="0">
                      <a:pos x="0" y="17"/>
                    </a:cxn>
                    <a:cxn ang="0">
                      <a:pos x="0" y="21"/>
                    </a:cxn>
                    <a:cxn ang="0">
                      <a:pos x="1" y="23"/>
                    </a:cxn>
                    <a:cxn ang="0">
                      <a:pos x="3" y="26"/>
                    </a:cxn>
                    <a:cxn ang="0">
                      <a:pos x="4" y="29"/>
                    </a:cxn>
                    <a:cxn ang="0">
                      <a:pos x="29" y="35"/>
                    </a:cxn>
                  </a:cxnLst>
                  <a:rect l="0" t="0" r="r" b="b"/>
                  <a:pathLst>
                    <a:path w="34" h="35">
                      <a:moveTo>
                        <a:pt x="29" y="35"/>
                      </a:moveTo>
                      <a:lnTo>
                        <a:pt x="33" y="29"/>
                      </a:lnTo>
                      <a:lnTo>
                        <a:pt x="34" y="21"/>
                      </a:lnTo>
                      <a:lnTo>
                        <a:pt x="33" y="12"/>
                      </a:lnTo>
                      <a:lnTo>
                        <a:pt x="29" y="5"/>
                      </a:lnTo>
                      <a:lnTo>
                        <a:pt x="27" y="2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6"/>
                      </a:lnTo>
                      <a:lnTo>
                        <a:pt x="4" y="29"/>
                      </a:lnTo>
                      <a:lnTo>
                        <a:pt x="29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1" name="Group 1417"/>
              <p:cNvGrpSpPr>
                <a:grpSpLocks/>
              </p:cNvGrpSpPr>
              <p:nvPr/>
            </p:nvGrpSpPr>
            <p:grpSpPr bwMode="auto">
              <a:xfrm>
                <a:off x="2652" y="2955"/>
                <a:ext cx="2089" cy="606"/>
                <a:chOff x="2652" y="2955"/>
                <a:chExt cx="2089" cy="606"/>
              </a:xfrm>
            </p:grpSpPr>
            <p:sp>
              <p:nvSpPr>
                <p:cNvPr id="640394" name="Freeform 1418"/>
                <p:cNvSpPr>
                  <a:spLocks/>
                </p:cNvSpPr>
                <p:nvPr/>
              </p:nvSpPr>
              <p:spPr bwMode="auto">
                <a:xfrm>
                  <a:off x="4278" y="3542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7" y="30"/>
                    </a:cxn>
                    <a:cxn ang="0">
                      <a:pos x="13" y="30"/>
                    </a:cxn>
                    <a:cxn ang="0">
                      <a:pos x="21" y="30"/>
                    </a:cxn>
                    <a:cxn ang="0">
                      <a:pos x="27" y="27"/>
                    </a:cxn>
                    <a:cxn ang="0">
                      <a:pos x="32" y="24"/>
                    </a:cxn>
                    <a:cxn ang="0">
                      <a:pos x="32" y="21"/>
                    </a:cxn>
                    <a:cxn ang="0">
                      <a:pos x="33" y="19"/>
                    </a:cxn>
                    <a:cxn ang="0">
                      <a:pos x="35" y="18"/>
                    </a:cxn>
                    <a:cxn ang="0">
                      <a:pos x="35" y="15"/>
                    </a:cxn>
                    <a:cxn ang="0">
                      <a:pos x="32" y="10"/>
                    </a:cxn>
                    <a:cxn ang="0">
                      <a:pos x="28" y="6"/>
                    </a:cxn>
                    <a:cxn ang="0">
                      <a:pos x="24" y="2"/>
                    </a:cxn>
                    <a:cxn ang="0">
                      <a:pos x="18" y="0"/>
                    </a:cxn>
                    <a:cxn ang="0">
                      <a:pos x="11" y="2"/>
                    </a:cxn>
                    <a:cxn ang="0">
                      <a:pos x="7" y="6"/>
                    </a:cxn>
                    <a:cxn ang="0">
                      <a:pos x="3" y="11"/>
                    </a:cxn>
                    <a:cxn ang="0">
                      <a:pos x="2" y="19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4" y="30"/>
                    </a:cxn>
                    <a:cxn ang="0">
                      <a:pos x="6" y="30"/>
                    </a:cxn>
                    <a:cxn ang="0">
                      <a:pos x="7" y="30"/>
                    </a:cxn>
                  </a:cxnLst>
                  <a:rect l="0" t="0" r="r" b="b"/>
                  <a:pathLst>
                    <a:path w="35" h="30">
                      <a:moveTo>
                        <a:pt x="7" y="30"/>
                      </a:moveTo>
                      <a:lnTo>
                        <a:pt x="13" y="30"/>
                      </a:lnTo>
                      <a:lnTo>
                        <a:pt x="21" y="30"/>
                      </a:lnTo>
                      <a:lnTo>
                        <a:pt x="27" y="27"/>
                      </a:lnTo>
                      <a:lnTo>
                        <a:pt x="32" y="24"/>
                      </a:lnTo>
                      <a:lnTo>
                        <a:pt x="32" y="21"/>
                      </a:lnTo>
                      <a:lnTo>
                        <a:pt x="33" y="19"/>
                      </a:lnTo>
                      <a:lnTo>
                        <a:pt x="35" y="18"/>
                      </a:lnTo>
                      <a:lnTo>
                        <a:pt x="35" y="15"/>
                      </a:lnTo>
                      <a:lnTo>
                        <a:pt x="32" y="10"/>
                      </a:lnTo>
                      <a:lnTo>
                        <a:pt x="28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5" name="Freeform 1419"/>
                <p:cNvSpPr>
                  <a:spLocks/>
                </p:cNvSpPr>
                <p:nvPr/>
              </p:nvSpPr>
              <p:spPr bwMode="auto">
                <a:xfrm>
                  <a:off x="3804" y="3547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31" y="29"/>
                    </a:cxn>
                    <a:cxn ang="0">
                      <a:pos x="31" y="24"/>
                    </a:cxn>
                    <a:cxn ang="0">
                      <a:pos x="31" y="22"/>
                    </a:cxn>
                    <a:cxn ang="0">
                      <a:pos x="31" y="21"/>
                    </a:cxn>
                    <a:cxn ang="0">
                      <a:pos x="31" y="17"/>
                    </a:cxn>
                    <a:cxn ang="0">
                      <a:pos x="29" y="12"/>
                    </a:cxn>
                    <a:cxn ang="0">
                      <a:pos x="26" y="6"/>
                    </a:cxn>
                    <a:cxn ang="0">
                      <a:pos x="21" y="4"/>
                    </a:cxn>
                    <a:cxn ang="0">
                      <a:pos x="16" y="0"/>
                    </a:cxn>
                    <a:cxn ang="0">
                      <a:pos x="10" y="3"/>
                    </a:cxn>
                    <a:cxn ang="0">
                      <a:pos x="7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4"/>
                    </a:cxn>
                    <a:cxn ang="0">
                      <a:pos x="8" y="30"/>
                    </a:cxn>
                    <a:cxn ang="0">
                      <a:pos x="14" y="35"/>
                    </a:cxn>
                    <a:cxn ang="0">
                      <a:pos x="19" y="42"/>
                    </a:cxn>
                    <a:cxn ang="0">
                      <a:pos x="20" y="41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1" h="42">
                      <a:moveTo>
                        <a:pt x="20" y="40"/>
                      </a:moveTo>
                      <a:lnTo>
                        <a:pt x="31" y="29"/>
                      </a:lnTo>
                      <a:lnTo>
                        <a:pt x="31" y="24"/>
                      </a:lnTo>
                      <a:lnTo>
                        <a:pt x="31" y="22"/>
                      </a:lnTo>
                      <a:lnTo>
                        <a:pt x="31" y="21"/>
                      </a:lnTo>
                      <a:lnTo>
                        <a:pt x="31" y="17"/>
                      </a:lnTo>
                      <a:lnTo>
                        <a:pt x="29" y="12"/>
                      </a:lnTo>
                      <a:lnTo>
                        <a:pt x="26" y="6"/>
                      </a:lnTo>
                      <a:lnTo>
                        <a:pt x="21" y="4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2" y="24"/>
                      </a:lnTo>
                      <a:lnTo>
                        <a:pt x="8" y="30"/>
                      </a:lnTo>
                      <a:lnTo>
                        <a:pt x="14" y="35"/>
                      </a:lnTo>
                      <a:lnTo>
                        <a:pt x="19" y="42"/>
                      </a:lnTo>
                      <a:lnTo>
                        <a:pt x="20" y="41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6" name="Freeform 1420"/>
                <p:cNvSpPr>
                  <a:spLocks/>
                </p:cNvSpPr>
                <p:nvPr/>
              </p:nvSpPr>
              <p:spPr bwMode="auto">
                <a:xfrm>
                  <a:off x="4125" y="355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9" y="30"/>
                    </a:cxn>
                    <a:cxn ang="0">
                      <a:pos x="23" y="28"/>
                    </a:cxn>
                    <a:cxn ang="0">
                      <a:pos x="24" y="26"/>
                    </a:cxn>
                    <a:cxn ang="0">
                      <a:pos x="25" y="21"/>
                    </a:cxn>
                    <a:cxn ang="0">
                      <a:pos x="27" y="19"/>
                    </a:cxn>
                    <a:cxn ang="0">
                      <a:pos x="27" y="17"/>
                    </a:cxn>
                    <a:cxn ang="0">
                      <a:pos x="27" y="15"/>
                    </a:cxn>
                    <a:cxn ang="0">
                      <a:pos x="27" y="11"/>
                    </a:cxn>
                    <a:cxn ang="0">
                      <a:pos x="27" y="9"/>
                    </a:cxn>
                    <a:cxn ang="0">
                      <a:pos x="26" y="9"/>
                    </a:cxn>
                    <a:cxn ang="0">
                      <a:pos x="25" y="8"/>
                    </a:cxn>
                    <a:cxn ang="0">
                      <a:pos x="24" y="7"/>
                    </a:cxn>
                    <a:cxn ang="0">
                      <a:pos x="23" y="3"/>
                    </a:cxn>
                    <a:cxn ang="0">
                      <a:pos x="21" y="1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2" y="2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6"/>
                    </a:cxn>
                    <a:cxn ang="0">
                      <a:pos x="9" y="27"/>
                    </a:cxn>
                    <a:cxn ang="0">
                      <a:pos x="15" y="28"/>
                    </a:cxn>
                    <a:cxn ang="0">
                      <a:pos x="19" y="30"/>
                    </a:cxn>
                  </a:cxnLst>
                  <a:rect l="0" t="0" r="r" b="b"/>
                  <a:pathLst>
                    <a:path w="27" h="30">
                      <a:moveTo>
                        <a:pt x="19" y="30"/>
                      </a:moveTo>
                      <a:lnTo>
                        <a:pt x="23" y="28"/>
                      </a:lnTo>
                      <a:lnTo>
                        <a:pt x="24" y="26"/>
                      </a:lnTo>
                      <a:lnTo>
                        <a:pt x="25" y="21"/>
                      </a:lnTo>
                      <a:lnTo>
                        <a:pt x="27" y="19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5" y="8"/>
                      </a:lnTo>
                      <a:lnTo>
                        <a:pt x="24" y="7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4" y="26"/>
                      </a:lnTo>
                      <a:lnTo>
                        <a:pt x="9" y="27"/>
                      </a:lnTo>
                      <a:lnTo>
                        <a:pt x="15" y="28"/>
                      </a:lnTo>
                      <a:lnTo>
                        <a:pt x="19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7" name="Freeform 1421"/>
                <p:cNvSpPr>
                  <a:spLocks/>
                </p:cNvSpPr>
                <p:nvPr/>
              </p:nvSpPr>
              <p:spPr bwMode="auto">
                <a:xfrm>
                  <a:off x="3702" y="3549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1" y="31"/>
                    </a:cxn>
                    <a:cxn ang="0">
                      <a:pos x="27" y="27"/>
                    </a:cxn>
                    <a:cxn ang="0">
                      <a:pos x="28" y="24"/>
                    </a:cxn>
                    <a:cxn ang="0">
                      <a:pos x="29" y="18"/>
                    </a:cxn>
                    <a:cxn ang="0">
                      <a:pos x="29" y="13"/>
                    </a:cxn>
                    <a:cxn ang="0">
                      <a:pos x="28" y="8"/>
                    </a:cxn>
                    <a:cxn ang="0">
                      <a:pos x="25" y="6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5" y="0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4" y="24"/>
                    </a:cxn>
                    <a:cxn ang="0">
                      <a:pos x="7" y="29"/>
                    </a:cxn>
                    <a:cxn ang="0">
                      <a:pos x="10" y="29"/>
                    </a:cxn>
                    <a:cxn ang="0">
                      <a:pos x="11" y="31"/>
                    </a:cxn>
                  </a:cxnLst>
                  <a:rect l="0" t="0" r="r" b="b"/>
                  <a:pathLst>
                    <a:path w="29" h="31">
                      <a:moveTo>
                        <a:pt x="11" y="31"/>
                      </a:moveTo>
                      <a:lnTo>
                        <a:pt x="27" y="27"/>
                      </a:lnTo>
                      <a:lnTo>
                        <a:pt x="28" y="24"/>
                      </a:lnTo>
                      <a:lnTo>
                        <a:pt x="29" y="18"/>
                      </a:lnTo>
                      <a:lnTo>
                        <a:pt x="29" y="13"/>
                      </a:lnTo>
                      <a:lnTo>
                        <a:pt x="28" y="8"/>
                      </a:lnTo>
                      <a:lnTo>
                        <a:pt x="25" y="6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4"/>
                      </a:lnTo>
                      <a:lnTo>
                        <a:pt x="7" y="29"/>
                      </a:lnTo>
                      <a:lnTo>
                        <a:pt x="10" y="29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8" name="Freeform 1422"/>
                <p:cNvSpPr>
                  <a:spLocks/>
                </p:cNvSpPr>
                <p:nvPr/>
              </p:nvSpPr>
              <p:spPr bwMode="auto">
                <a:xfrm>
                  <a:off x="4250" y="3551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8" y="26"/>
                    </a:cxn>
                    <a:cxn ang="0">
                      <a:pos x="9" y="26"/>
                    </a:cxn>
                    <a:cxn ang="0">
                      <a:pos x="11" y="26"/>
                    </a:cxn>
                    <a:cxn ang="0">
                      <a:pos x="14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1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3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4" y="26"/>
                    </a:cxn>
                    <a:cxn ang="0">
                      <a:pos x="8" y="26"/>
                    </a:cxn>
                  </a:cxnLst>
                  <a:rect l="0" t="0" r="r" b="b"/>
                  <a:pathLst>
                    <a:path w="25" h="26">
                      <a:moveTo>
                        <a:pt x="8" y="26"/>
                      </a:move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4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1"/>
                      </a:lnTo>
                      <a:lnTo>
                        <a:pt x="23" y="19"/>
                      </a:lnTo>
                      <a:lnTo>
                        <a:pt x="25" y="15"/>
                      </a:lnTo>
                      <a:lnTo>
                        <a:pt x="19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3" y="23"/>
                      </a:lnTo>
                      <a:lnTo>
                        <a:pt x="4" y="26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399" name="Freeform 1423"/>
                <p:cNvSpPr>
                  <a:spLocks/>
                </p:cNvSpPr>
                <p:nvPr/>
              </p:nvSpPr>
              <p:spPr bwMode="auto">
                <a:xfrm>
                  <a:off x="3665" y="354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7" y="34"/>
                    </a:cxn>
                    <a:cxn ang="0">
                      <a:pos x="29" y="29"/>
                    </a:cxn>
                    <a:cxn ang="0">
                      <a:pos x="32" y="22"/>
                    </a:cxn>
                    <a:cxn ang="0">
                      <a:pos x="32" y="16"/>
                    </a:cxn>
                    <a:cxn ang="0">
                      <a:pos x="31" y="9"/>
                    </a:cxn>
                    <a:cxn ang="0">
                      <a:pos x="28" y="3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1" y="1"/>
                    </a:cxn>
                    <a:cxn ang="0">
                      <a:pos x="5" y="3"/>
                    </a:cxn>
                    <a:cxn ang="0">
                      <a:pos x="3" y="6"/>
                    </a:cxn>
                    <a:cxn ang="0">
                      <a:pos x="2" y="12"/>
                    </a:cxn>
                    <a:cxn ang="0">
                      <a:pos x="2" y="16"/>
                    </a:cxn>
                    <a:cxn ang="0">
                      <a:pos x="0" y="21"/>
                    </a:cxn>
                    <a:cxn ang="0">
                      <a:pos x="3" y="26"/>
                    </a:cxn>
                    <a:cxn ang="0">
                      <a:pos x="7" y="31"/>
                    </a:cxn>
                    <a:cxn ang="0">
                      <a:pos x="11" y="33"/>
                    </a:cxn>
                    <a:cxn ang="0">
                      <a:pos x="17" y="34"/>
                    </a:cxn>
                  </a:cxnLst>
                  <a:rect l="0" t="0" r="r" b="b"/>
                  <a:pathLst>
                    <a:path w="32" h="34">
                      <a:moveTo>
                        <a:pt x="17" y="34"/>
                      </a:moveTo>
                      <a:lnTo>
                        <a:pt x="29" y="29"/>
                      </a:lnTo>
                      <a:lnTo>
                        <a:pt x="32" y="22"/>
                      </a:lnTo>
                      <a:lnTo>
                        <a:pt x="32" y="16"/>
                      </a:lnTo>
                      <a:lnTo>
                        <a:pt x="31" y="9"/>
                      </a:lnTo>
                      <a:lnTo>
                        <a:pt x="28" y="3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3" y="26"/>
                      </a:lnTo>
                      <a:lnTo>
                        <a:pt x="7" y="31"/>
                      </a:lnTo>
                      <a:lnTo>
                        <a:pt x="11" y="33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0" name="Freeform 1424"/>
                <p:cNvSpPr>
                  <a:spLocks/>
                </p:cNvSpPr>
                <p:nvPr/>
              </p:nvSpPr>
              <p:spPr bwMode="auto">
                <a:xfrm>
                  <a:off x="4236" y="3549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1" y="31"/>
                    </a:cxn>
                    <a:cxn ang="0">
                      <a:pos x="27" y="29"/>
                    </a:cxn>
                    <a:cxn ang="0">
                      <a:pos x="29" y="28"/>
                    </a:cxn>
                    <a:cxn ang="0">
                      <a:pos x="30" y="28"/>
                    </a:cxn>
                    <a:cxn ang="0">
                      <a:pos x="31" y="26"/>
                    </a:cxn>
                    <a:cxn ang="0">
                      <a:pos x="32" y="25"/>
                    </a:cxn>
                    <a:cxn ang="0">
                      <a:pos x="30" y="10"/>
                    </a:cxn>
                    <a:cxn ang="0">
                      <a:pos x="27" y="7"/>
                    </a:cxn>
                    <a:cxn ang="0">
                      <a:pos x="25" y="5"/>
                    </a:cxn>
                    <a:cxn ang="0">
                      <a:pos x="23" y="3"/>
                    </a:cxn>
                    <a:cxn ang="0">
                      <a:pos x="19" y="0"/>
                    </a:cxn>
                    <a:cxn ang="0">
                      <a:pos x="3" y="12"/>
                    </a:cxn>
                    <a:cxn ang="0">
                      <a:pos x="3" y="16"/>
                    </a:cxn>
                    <a:cxn ang="0">
                      <a:pos x="2" y="17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2" y="28"/>
                    </a:cxn>
                    <a:cxn ang="0">
                      <a:pos x="4" y="29"/>
                    </a:cxn>
                    <a:cxn ang="0">
                      <a:pos x="8" y="30"/>
                    </a:cxn>
                    <a:cxn ang="0">
                      <a:pos x="11" y="31"/>
                    </a:cxn>
                  </a:cxnLst>
                  <a:rect l="0" t="0" r="r" b="b"/>
                  <a:pathLst>
                    <a:path w="32" h="31">
                      <a:moveTo>
                        <a:pt x="11" y="31"/>
                      </a:moveTo>
                      <a:lnTo>
                        <a:pt x="27" y="29"/>
                      </a:lnTo>
                      <a:lnTo>
                        <a:pt x="29" y="28"/>
                      </a:lnTo>
                      <a:lnTo>
                        <a:pt x="30" y="28"/>
                      </a:lnTo>
                      <a:lnTo>
                        <a:pt x="31" y="26"/>
                      </a:lnTo>
                      <a:lnTo>
                        <a:pt x="32" y="25"/>
                      </a:lnTo>
                      <a:lnTo>
                        <a:pt x="30" y="10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19" y="0"/>
                      </a:lnTo>
                      <a:lnTo>
                        <a:pt x="3" y="12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29"/>
                      </a:lnTo>
                      <a:lnTo>
                        <a:pt x="8" y="30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1" name="Freeform 1425"/>
                <p:cNvSpPr>
                  <a:spLocks/>
                </p:cNvSpPr>
                <p:nvPr/>
              </p:nvSpPr>
              <p:spPr bwMode="auto">
                <a:xfrm>
                  <a:off x="3986" y="3553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" y="31"/>
                    </a:cxn>
                    <a:cxn ang="0">
                      <a:pos x="28" y="29"/>
                    </a:cxn>
                    <a:cxn ang="0">
                      <a:pos x="29" y="28"/>
                    </a:cxn>
                    <a:cxn ang="0">
                      <a:pos x="30" y="28"/>
                    </a:cxn>
                    <a:cxn ang="0">
                      <a:pos x="31" y="26"/>
                    </a:cxn>
                    <a:cxn ang="0">
                      <a:pos x="32" y="25"/>
                    </a:cxn>
                    <a:cxn ang="0">
                      <a:pos x="30" y="9"/>
                    </a:cxn>
                    <a:cxn ang="0">
                      <a:pos x="28" y="7"/>
                    </a:cxn>
                    <a:cxn ang="0">
                      <a:pos x="27" y="5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3" y="12"/>
                    </a:cxn>
                    <a:cxn ang="0">
                      <a:pos x="3" y="16"/>
                    </a:cxn>
                    <a:cxn ang="0">
                      <a:pos x="2" y="17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2" y="28"/>
                    </a:cxn>
                    <a:cxn ang="0">
                      <a:pos x="4" y="29"/>
                    </a:cxn>
                    <a:cxn ang="0">
                      <a:pos x="9" y="30"/>
                    </a:cxn>
                    <a:cxn ang="0">
                      <a:pos x="11" y="31"/>
                    </a:cxn>
                  </a:cxnLst>
                  <a:rect l="0" t="0" r="r" b="b"/>
                  <a:pathLst>
                    <a:path w="32" h="31">
                      <a:moveTo>
                        <a:pt x="11" y="31"/>
                      </a:moveTo>
                      <a:lnTo>
                        <a:pt x="28" y="29"/>
                      </a:lnTo>
                      <a:lnTo>
                        <a:pt x="29" y="28"/>
                      </a:lnTo>
                      <a:lnTo>
                        <a:pt x="30" y="28"/>
                      </a:lnTo>
                      <a:lnTo>
                        <a:pt x="31" y="26"/>
                      </a:lnTo>
                      <a:lnTo>
                        <a:pt x="32" y="25"/>
                      </a:lnTo>
                      <a:lnTo>
                        <a:pt x="30" y="9"/>
                      </a:lnTo>
                      <a:lnTo>
                        <a:pt x="28" y="7"/>
                      </a:lnTo>
                      <a:lnTo>
                        <a:pt x="27" y="5"/>
                      </a:lnTo>
                      <a:lnTo>
                        <a:pt x="23" y="3"/>
                      </a:lnTo>
                      <a:lnTo>
                        <a:pt x="20" y="0"/>
                      </a:lnTo>
                      <a:lnTo>
                        <a:pt x="3" y="12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29"/>
                      </a:lnTo>
                      <a:lnTo>
                        <a:pt x="9" y="30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2" name="Freeform 1426"/>
                <p:cNvSpPr>
                  <a:spLocks/>
                </p:cNvSpPr>
                <p:nvPr/>
              </p:nvSpPr>
              <p:spPr bwMode="auto">
                <a:xfrm>
                  <a:off x="3727" y="3546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4" y="26"/>
                    </a:cxn>
                    <a:cxn ang="0">
                      <a:pos x="16" y="23"/>
                    </a:cxn>
                    <a:cxn ang="0">
                      <a:pos x="17" y="22"/>
                    </a:cxn>
                    <a:cxn ang="0">
                      <a:pos x="19" y="21"/>
                    </a:cxn>
                    <a:cxn ang="0">
                      <a:pos x="19" y="4"/>
                    </a:cxn>
                    <a:cxn ang="0">
                      <a:pos x="18" y="3"/>
                    </a:cxn>
                    <a:cxn ang="0">
                      <a:pos x="17" y="2"/>
                    </a:cxn>
                    <a:cxn ang="0">
                      <a:pos x="15" y="1"/>
                    </a:cxn>
                    <a:cxn ang="0">
                      <a:pos x="14" y="0"/>
                    </a:cxn>
                    <a:cxn ang="0">
                      <a:pos x="0" y="8"/>
                    </a:cxn>
                    <a:cxn ang="0">
                      <a:pos x="0" y="22"/>
                    </a:cxn>
                    <a:cxn ang="0">
                      <a:pos x="2" y="23"/>
                    </a:cxn>
                    <a:cxn ang="0">
                      <a:pos x="4" y="25"/>
                    </a:cxn>
                    <a:cxn ang="0">
                      <a:pos x="7" y="26"/>
                    </a:cxn>
                    <a:cxn ang="0">
                      <a:pos x="9" y="26"/>
                    </a:cxn>
                    <a:cxn ang="0">
                      <a:pos x="10" y="26"/>
                    </a:cxn>
                    <a:cxn ang="0">
                      <a:pos x="11" y="26"/>
                    </a:cxn>
                    <a:cxn ang="0">
                      <a:pos x="12" y="26"/>
                    </a:cxn>
                    <a:cxn ang="0">
                      <a:pos x="14" y="26"/>
                    </a:cxn>
                  </a:cxnLst>
                  <a:rect l="0" t="0" r="r" b="b"/>
                  <a:pathLst>
                    <a:path w="19" h="26">
                      <a:moveTo>
                        <a:pt x="14" y="26"/>
                      </a:moveTo>
                      <a:lnTo>
                        <a:pt x="16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0" y="8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6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1" y="26"/>
                      </a:lnTo>
                      <a:lnTo>
                        <a:pt x="12" y="26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3" name="Freeform 1427"/>
                <p:cNvSpPr>
                  <a:spLocks/>
                </p:cNvSpPr>
                <p:nvPr/>
              </p:nvSpPr>
              <p:spPr bwMode="auto">
                <a:xfrm>
                  <a:off x="4153" y="3547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6" y="24"/>
                    </a:cxn>
                    <a:cxn ang="0">
                      <a:pos x="17" y="24"/>
                    </a:cxn>
                    <a:cxn ang="0">
                      <a:pos x="21" y="24"/>
                    </a:cxn>
                    <a:cxn ang="0">
                      <a:pos x="23" y="23"/>
                    </a:cxn>
                    <a:cxn ang="0">
                      <a:pos x="24" y="19"/>
                    </a:cxn>
                    <a:cxn ang="0">
                      <a:pos x="27" y="16"/>
                    </a:cxn>
                    <a:cxn ang="0">
                      <a:pos x="27" y="11"/>
                    </a:cxn>
                    <a:cxn ang="0">
                      <a:pos x="27" y="6"/>
                    </a:cxn>
                    <a:cxn ang="0">
                      <a:pos x="22" y="4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1" y="20"/>
                    </a:cxn>
                    <a:cxn ang="0">
                      <a:pos x="5" y="23"/>
                    </a:cxn>
                    <a:cxn ang="0">
                      <a:pos x="9" y="24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27" h="24">
                      <a:moveTo>
                        <a:pt x="13" y="24"/>
                      </a:moveTo>
                      <a:lnTo>
                        <a:pt x="16" y="24"/>
                      </a:lnTo>
                      <a:lnTo>
                        <a:pt x="17" y="24"/>
                      </a:lnTo>
                      <a:lnTo>
                        <a:pt x="21" y="24"/>
                      </a:lnTo>
                      <a:lnTo>
                        <a:pt x="23" y="23"/>
                      </a:lnTo>
                      <a:lnTo>
                        <a:pt x="24" y="19"/>
                      </a:lnTo>
                      <a:lnTo>
                        <a:pt x="27" y="16"/>
                      </a:lnTo>
                      <a:lnTo>
                        <a:pt x="27" y="11"/>
                      </a:lnTo>
                      <a:lnTo>
                        <a:pt x="27" y="6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9" y="24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4" name="Freeform 1428"/>
                <p:cNvSpPr>
                  <a:spLocks/>
                </p:cNvSpPr>
                <p:nvPr/>
              </p:nvSpPr>
              <p:spPr bwMode="auto">
                <a:xfrm>
                  <a:off x="4039" y="354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5" y="24"/>
                    </a:cxn>
                    <a:cxn ang="0">
                      <a:pos x="17" y="24"/>
                    </a:cxn>
                    <a:cxn ang="0">
                      <a:pos x="21" y="23"/>
                    </a:cxn>
                    <a:cxn ang="0">
                      <a:pos x="22" y="22"/>
                    </a:cxn>
                    <a:cxn ang="0">
                      <a:pos x="24" y="19"/>
                    </a:cxn>
                    <a:cxn ang="0">
                      <a:pos x="27" y="14"/>
                    </a:cxn>
                    <a:cxn ang="0">
                      <a:pos x="27" y="11"/>
                    </a:cxn>
                    <a:cxn ang="0">
                      <a:pos x="25" y="5"/>
                    </a:cxn>
                    <a:cxn ang="0">
                      <a:pos x="22" y="4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3" y="1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1" y="20"/>
                    </a:cxn>
                    <a:cxn ang="0">
                      <a:pos x="3" y="22"/>
                    </a:cxn>
                    <a:cxn ang="0">
                      <a:pos x="8" y="2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27" h="24">
                      <a:moveTo>
                        <a:pt x="13" y="24"/>
                      </a:moveTo>
                      <a:lnTo>
                        <a:pt x="15" y="24"/>
                      </a:lnTo>
                      <a:lnTo>
                        <a:pt x="17" y="24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4" y="19"/>
                      </a:ln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25" y="5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8" y="23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5" name="Freeform 1429"/>
                <p:cNvSpPr>
                  <a:spLocks/>
                </p:cNvSpPr>
                <p:nvPr/>
              </p:nvSpPr>
              <p:spPr bwMode="auto">
                <a:xfrm>
                  <a:off x="3751" y="3541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7" y="35"/>
                    </a:cxn>
                    <a:cxn ang="0">
                      <a:pos x="30" y="33"/>
                    </a:cxn>
                    <a:cxn ang="0">
                      <a:pos x="31" y="30"/>
                    </a:cxn>
                    <a:cxn ang="0">
                      <a:pos x="32" y="28"/>
                    </a:cxn>
                    <a:cxn ang="0">
                      <a:pos x="32" y="24"/>
                    </a:cxn>
                    <a:cxn ang="0">
                      <a:pos x="33" y="22"/>
                    </a:cxn>
                    <a:cxn ang="0">
                      <a:pos x="32" y="16"/>
                    </a:cxn>
                    <a:cxn ang="0">
                      <a:pos x="31" y="11"/>
                    </a:cxn>
                    <a:cxn ang="0">
                      <a:pos x="27" y="6"/>
                    </a:cxn>
                    <a:cxn ang="0">
                      <a:pos x="25" y="2"/>
                    </a:cxn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2" y="30"/>
                    </a:cxn>
                    <a:cxn ang="0">
                      <a:pos x="4" y="33"/>
                    </a:cxn>
                    <a:cxn ang="0">
                      <a:pos x="9" y="35"/>
                    </a:cxn>
                    <a:cxn ang="0">
                      <a:pos x="13" y="37"/>
                    </a:cxn>
                    <a:cxn ang="0">
                      <a:pos x="16" y="36"/>
                    </a:cxn>
                    <a:cxn ang="0">
                      <a:pos x="17" y="35"/>
                    </a:cxn>
                  </a:cxnLst>
                  <a:rect l="0" t="0" r="r" b="b"/>
                  <a:pathLst>
                    <a:path w="33" h="37">
                      <a:moveTo>
                        <a:pt x="17" y="35"/>
                      </a:moveTo>
                      <a:lnTo>
                        <a:pt x="30" y="33"/>
                      </a:lnTo>
                      <a:lnTo>
                        <a:pt x="31" y="30"/>
                      </a:lnTo>
                      <a:lnTo>
                        <a:pt x="32" y="28"/>
                      </a:lnTo>
                      <a:lnTo>
                        <a:pt x="32" y="24"/>
                      </a:lnTo>
                      <a:lnTo>
                        <a:pt x="33" y="22"/>
                      </a:lnTo>
                      <a:lnTo>
                        <a:pt x="32" y="16"/>
                      </a:lnTo>
                      <a:lnTo>
                        <a:pt x="31" y="11"/>
                      </a:lnTo>
                      <a:lnTo>
                        <a:pt x="27" y="6"/>
                      </a:lnTo>
                      <a:lnTo>
                        <a:pt x="25" y="2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3"/>
                      </a:lnTo>
                      <a:lnTo>
                        <a:pt x="9" y="35"/>
                      </a:lnTo>
                      <a:lnTo>
                        <a:pt x="13" y="37"/>
                      </a:lnTo>
                      <a:lnTo>
                        <a:pt x="16" y="36"/>
                      </a:lnTo>
                      <a:lnTo>
                        <a:pt x="17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6" name="Freeform 1430"/>
                <p:cNvSpPr>
                  <a:spLocks/>
                </p:cNvSpPr>
                <p:nvPr/>
              </p:nvSpPr>
              <p:spPr bwMode="auto">
                <a:xfrm>
                  <a:off x="3059" y="3539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25" y="30"/>
                    </a:cxn>
                    <a:cxn ang="0">
                      <a:pos x="26" y="30"/>
                    </a:cxn>
                    <a:cxn ang="0">
                      <a:pos x="28" y="30"/>
                    </a:cxn>
                    <a:cxn ang="0">
                      <a:pos x="30" y="29"/>
                    </a:cxn>
                    <a:cxn ang="0">
                      <a:pos x="32" y="26"/>
                    </a:cxn>
                    <a:cxn ang="0">
                      <a:pos x="33" y="23"/>
                    </a:cxn>
                    <a:cxn ang="0">
                      <a:pos x="33" y="19"/>
                    </a:cxn>
                    <a:cxn ang="0">
                      <a:pos x="33" y="17"/>
                    </a:cxn>
                    <a:cxn ang="0">
                      <a:pos x="27" y="1"/>
                    </a:cxn>
                    <a:cxn ang="0">
                      <a:pos x="8" y="0"/>
                    </a:cxn>
                    <a:cxn ang="0">
                      <a:pos x="3" y="5"/>
                    </a:cxn>
                    <a:cxn ang="0">
                      <a:pos x="0" y="11"/>
                    </a:cxn>
                    <a:cxn ang="0">
                      <a:pos x="0" y="18"/>
                    </a:cxn>
                    <a:cxn ang="0">
                      <a:pos x="3" y="25"/>
                    </a:cxn>
                    <a:cxn ang="0">
                      <a:pos x="6" y="27"/>
                    </a:cxn>
                    <a:cxn ang="0">
                      <a:pos x="12" y="30"/>
                    </a:cxn>
                    <a:cxn ang="0">
                      <a:pos x="18" y="31"/>
                    </a:cxn>
                    <a:cxn ang="0">
                      <a:pos x="25" y="30"/>
                    </a:cxn>
                  </a:cxnLst>
                  <a:rect l="0" t="0" r="r" b="b"/>
                  <a:pathLst>
                    <a:path w="33" h="31">
                      <a:moveTo>
                        <a:pt x="25" y="30"/>
                      </a:move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30" y="29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27" y="1"/>
                      </a:ln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12" y="30"/>
                      </a:lnTo>
                      <a:lnTo>
                        <a:pt x="18" y="31"/>
                      </a:lnTo>
                      <a:lnTo>
                        <a:pt x="25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7" name="Freeform 1431"/>
                <p:cNvSpPr>
                  <a:spLocks/>
                </p:cNvSpPr>
                <p:nvPr/>
              </p:nvSpPr>
              <p:spPr bwMode="auto">
                <a:xfrm>
                  <a:off x="3563" y="3538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17" y="36"/>
                    </a:cxn>
                    <a:cxn ang="0">
                      <a:pos x="30" y="30"/>
                    </a:cxn>
                    <a:cxn ang="0">
                      <a:pos x="26" y="5"/>
                    </a:cxn>
                    <a:cxn ang="0">
                      <a:pos x="26" y="3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0" y="17"/>
                    </a:cxn>
                    <a:cxn ang="0">
                      <a:pos x="1" y="31"/>
                    </a:cxn>
                    <a:cxn ang="0">
                      <a:pos x="15" y="37"/>
                    </a:cxn>
                    <a:cxn ang="0">
                      <a:pos x="16" y="36"/>
                    </a:cxn>
                    <a:cxn ang="0">
                      <a:pos x="17" y="36"/>
                    </a:cxn>
                  </a:cxnLst>
                  <a:rect l="0" t="0" r="r" b="b"/>
                  <a:pathLst>
                    <a:path w="30" h="37">
                      <a:moveTo>
                        <a:pt x="17" y="36"/>
                      </a:moveTo>
                      <a:lnTo>
                        <a:pt x="30" y="30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0" y="17"/>
                      </a:lnTo>
                      <a:lnTo>
                        <a:pt x="1" y="31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8" name="Freeform 1432"/>
                <p:cNvSpPr>
                  <a:spLocks/>
                </p:cNvSpPr>
                <p:nvPr/>
              </p:nvSpPr>
              <p:spPr bwMode="auto">
                <a:xfrm>
                  <a:off x="3136" y="3538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22" y="32"/>
                    </a:cxn>
                    <a:cxn ang="0">
                      <a:pos x="23" y="32"/>
                    </a:cxn>
                    <a:cxn ang="0">
                      <a:pos x="25" y="32"/>
                    </a:cxn>
                    <a:cxn ang="0">
                      <a:pos x="27" y="32"/>
                    </a:cxn>
                    <a:cxn ang="0">
                      <a:pos x="31" y="29"/>
                    </a:cxn>
                    <a:cxn ang="0">
                      <a:pos x="34" y="26"/>
                    </a:cxn>
                    <a:cxn ang="0">
                      <a:pos x="35" y="22"/>
                    </a:cxn>
                    <a:cxn ang="0">
                      <a:pos x="38" y="16"/>
                    </a:cxn>
                    <a:cxn ang="0">
                      <a:pos x="36" y="11"/>
                    </a:cxn>
                    <a:cxn ang="0">
                      <a:pos x="32" y="8"/>
                    </a:cxn>
                    <a:cxn ang="0">
                      <a:pos x="29" y="3"/>
                    </a:cxn>
                    <a:cxn ang="0">
                      <a:pos x="22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9" y="26"/>
                    </a:cxn>
                    <a:cxn ang="0">
                      <a:pos x="15" y="29"/>
                    </a:cxn>
                    <a:cxn ang="0">
                      <a:pos x="22" y="32"/>
                    </a:cxn>
                  </a:cxnLst>
                  <a:rect l="0" t="0" r="r" b="b"/>
                  <a:pathLst>
                    <a:path w="38" h="32">
                      <a:moveTo>
                        <a:pt x="22" y="32"/>
                      </a:moveTo>
                      <a:lnTo>
                        <a:pt x="23" y="32"/>
                      </a:lnTo>
                      <a:lnTo>
                        <a:pt x="25" y="32"/>
                      </a:lnTo>
                      <a:lnTo>
                        <a:pt x="27" y="32"/>
                      </a:lnTo>
                      <a:lnTo>
                        <a:pt x="31" y="29"/>
                      </a:lnTo>
                      <a:lnTo>
                        <a:pt x="34" y="26"/>
                      </a:lnTo>
                      <a:lnTo>
                        <a:pt x="35" y="22"/>
                      </a:lnTo>
                      <a:lnTo>
                        <a:pt x="38" y="16"/>
                      </a:lnTo>
                      <a:lnTo>
                        <a:pt x="36" y="11"/>
                      </a:lnTo>
                      <a:lnTo>
                        <a:pt x="32" y="8"/>
                      </a:lnTo>
                      <a:lnTo>
                        <a:pt x="29" y="3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6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9" y="26"/>
                      </a:lnTo>
                      <a:lnTo>
                        <a:pt x="15" y="29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09" name="Freeform 1433"/>
                <p:cNvSpPr>
                  <a:spLocks/>
                </p:cNvSpPr>
                <p:nvPr/>
              </p:nvSpPr>
              <p:spPr bwMode="auto">
                <a:xfrm>
                  <a:off x="3468" y="3549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22" y="32"/>
                    </a:cxn>
                    <a:cxn ang="0">
                      <a:pos x="23" y="32"/>
                    </a:cxn>
                    <a:cxn ang="0">
                      <a:pos x="26" y="32"/>
                    </a:cxn>
                    <a:cxn ang="0">
                      <a:pos x="27" y="32"/>
                    </a:cxn>
                    <a:cxn ang="0">
                      <a:pos x="32" y="30"/>
                    </a:cxn>
                    <a:cxn ang="0">
                      <a:pos x="33" y="27"/>
                    </a:cxn>
                    <a:cxn ang="0">
                      <a:pos x="35" y="23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3" y="9"/>
                    </a:cxn>
                    <a:cxn ang="0">
                      <a:pos x="28" y="4"/>
                    </a:cxn>
                    <a:cxn ang="0">
                      <a:pos x="22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7" y="3"/>
                    </a:cxn>
                    <a:cxn ang="0">
                      <a:pos x="4" y="8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9" y="27"/>
                    </a:cxn>
                    <a:cxn ang="0">
                      <a:pos x="15" y="30"/>
                    </a:cxn>
                    <a:cxn ang="0">
                      <a:pos x="22" y="32"/>
                    </a:cxn>
                  </a:cxnLst>
                  <a:rect l="0" t="0" r="r" b="b"/>
                  <a:pathLst>
                    <a:path w="38" h="32">
                      <a:moveTo>
                        <a:pt x="22" y="32"/>
                      </a:moveTo>
                      <a:lnTo>
                        <a:pt x="23" y="32"/>
                      </a:lnTo>
                      <a:lnTo>
                        <a:pt x="26" y="32"/>
                      </a:lnTo>
                      <a:lnTo>
                        <a:pt x="27" y="32"/>
                      </a:lnTo>
                      <a:lnTo>
                        <a:pt x="32" y="30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3" y="9"/>
                      </a:lnTo>
                      <a:lnTo>
                        <a:pt x="28" y="4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7" y="3"/>
                      </a:lnTo>
                      <a:lnTo>
                        <a:pt x="4" y="8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9" y="27"/>
                      </a:lnTo>
                      <a:lnTo>
                        <a:pt x="15" y="30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0" name="Freeform 1434"/>
                <p:cNvSpPr>
                  <a:spLocks/>
                </p:cNvSpPr>
                <p:nvPr/>
              </p:nvSpPr>
              <p:spPr bwMode="auto">
                <a:xfrm>
                  <a:off x="3268" y="3539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1" y="29"/>
                    </a:cxn>
                    <a:cxn ang="0">
                      <a:pos x="31" y="25"/>
                    </a:cxn>
                    <a:cxn ang="0">
                      <a:pos x="32" y="23"/>
                    </a:cxn>
                    <a:cxn ang="0">
                      <a:pos x="34" y="20"/>
                    </a:cxn>
                    <a:cxn ang="0">
                      <a:pos x="35" y="17"/>
                    </a:cxn>
                    <a:cxn ang="0">
                      <a:pos x="35" y="13"/>
                    </a:cxn>
                    <a:cxn ang="0">
                      <a:pos x="30" y="7"/>
                    </a:cxn>
                    <a:cxn ang="0">
                      <a:pos x="24" y="3"/>
                    </a:cxn>
                    <a:cxn ang="0">
                      <a:pos x="16" y="1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3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7" y="29"/>
                    </a:cxn>
                    <a:cxn ang="0">
                      <a:pos x="8" y="29"/>
                    </a:cxn>
                    <a:cxn ang="0">
                      <a:pos x="9" y="29"/>
                    </a:cxn>
                    <a:cxn ang="0">
                      <a:pos x="11" y="29"/>
                    </a:cxn>
                  </a:cxnLst>
                  <a:rect l="0" t="0" r="r" b="b"/>
                  <a:pathLst>
                    <a:path w="35" h="29">
                      <a:moveTo>
                        <a:pt x="11" y="29"/>
                      </a:move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4" y="20"/>
                      </a:lnTo>
                      <a:lnTo>
                        <a:pt x="35" y="17"/>
                      </a:lnTo>
                      <a:lnTo>
                        <a:pt x="35" y="13"/>
                      </a:lnTo>
                      <a:lnTo>
                        <a:pt x="30" y="7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7" y="29"/>
                      </a:lnTo>
                      <a:lnTo>
                        <a:pt x="8" y="29"/>
                      </a:lnTo>
                      <a:lnTo>
                        <a:pt x="9" y="29"/>
                      </a:lnTo>
                      <a:lnTo>
                        <a:pt x="11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1" name="Freeform 1435"/>
                <p:cNvSpPr>
                  <a:spLocks/>
                </p:cNvSpPr>
                <p:nvPr/>
              </p:nvSpPr>
              <p:spPr bwMode="auto">
                <a:xfrm>
                  <a:off x="3628" y="353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2" y="29"/>
                    </a:cxn>
                    <a:cxn ang="0">
                      <a:pos x="14" y="28"/>
                    </a:cxn>
                    <a:cxn ang="0">
                      <a:pos x="17" y="28"/>
                    </a:cxn>
                    <a:cxn ang="0">
                      <a:pos x="21" y="28"/>
                    </a:cxn>
                    <a:cxn ang="0">
                      <a:pos x="23" y="27"/>
                    </a:cxn>
                    <a:cxn ang="0">
                      <a:pos x="24" y="25"/>
                    </a:cxn>
                    <a:cxn ang="0">
                      <a:pos x="26" y="22"/>
                    </a:cxn>
                    <a:cxn ang="0">
                      <a:pos x="29" y="20"/>
                    </a:cxn>
                    <a:cxn ang="0">
                      <a:pos x="31" y="16"/>
                    </a:cxn>
                    <a:cxn ang="0">
                      <a:pos x="24" y="2"/>
                    </a:cxn>
                    <a:cxn ang="0">
                      <a:pos x="19" y="0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4" y="3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8" y="32"/>
                    </a:cxn>
                    <a:cxn ang="0">
                      <a:pos x="9" y="32"/>
                    </a:cxn>
                    <a:cxn ang="0">
                      <a:pos x="10" y="30"/>
                    </a:cxn>
                    <a:cxn ang="0">
                      <a:pos x="11" y="29"/>
                    </a:cxn>
                    <a:cxn ang="0">
                      <a:pos x="12" y="29"/>
                    </a:cxn>
                  </a:cxnLst>
                  <a:rect l="0" t="0" r="r" b="b"/>
                  <a:pathLst>
                    <a:path w="31" h="32">
                      <a:moveTo>
                        <a:pt x="12" y="29"/>
                      </a:moveTo>
                      <a:lnTo>
                        <a:pt x="14" y="28"/>
                      </a:lnTo>
                      <a:lnTo>
                        <a:pt x="17" y="28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6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8" y="32"/>
                      </a:lnTo>
                      <a:lnTo>
                        <a:pt x="9" y="32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2" name="Freeform 1436"/>
                <p:cNvSpPr>
                  <a:spLocks/>
                </p:cNvSpPr>
                <p:nvPr/>
              </p:nvSpPr>
              <p:spPr bwMode="auto">
                <a:xfrm>
                  <a:off x="4181" y="3538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18" y="32"/>
                    </a:cxn>
                    <a:cxn ang="0">
                      <a:pos x="19" y="32"/>
                    </a:cxn>
                    <a:cxn ang="0">
                      <a:pos x="21" y="30"/>
                    </a:cxn>
                    <a:cxn ang="0">
                      <a:pos x="24" y="29"/>
                    </a:cxn>
                    <a:cxn ang="0">
                      <a:pos x="28" y="25"/>
                    </a:cxn>
                    <a:cxn ang="0">
                      <a:pos x="28" y="20"/>
                    </a:cxn>
                    <a:cxn ang="0">
                      <a:pos x="28" y="15"/>
                    </a:cxn>
                    <a:cxn ang="0">
                      <a:pos x="28" y="9"/>
                    </a:cxn>
                    <a:cxn ang="0">
                      <a:pos x="27" y="4"/>
                    </a:cxn>
                    <a:cxn ang="0">
                      <a:pos x="23" y="3"/>
                    </a:cxn>
                    <a:cxn ang="0">
                      <a:pos x="19" y="2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1" y="1"/>
                    </a:cxn>
                    <a:cxn ang="0">
                      <a:pos x="7" y="2"/>
                    </a:cxn>
                    <a:cxn ang="0">
                      <a:pos x="5" y="3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4" y="22"/>
                    </a:cxn>
                    <a:cxn ang="0">
                      <a:pos x="8" y="27"/>
                    </a:cxn>
                    <a:cxn ang="0">
                      <a:pos x="13" y="32"/>
                    </a:cxn>
                    <a:cxn ang="0">
                      <a:pos x="15" y="32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28" h="32">
                      <a:moveTo>
                        <a:pt x="16" y="32"/>
                      </a:moveTo>
                      <a:lnTo>
                        <a:pt x="18" y="32"/>
                      </a:lnTo>
                      <a:lnTo>
                        <a:pt x="19" y="32"/>
                      </a:lnTo>
                      <a:lnTo>
                        <a:pt x="21" y="30"/>
                      </a:lnTo>
                      <a:lnTo>
                        <a:pt x="24" y="29"/>
                      </a:lnTo>
                      <a:lnTo>
                        <a:pt x="28" y="25"/>
                      </a:lnTo>
                      <a:lnTo>
                        <a:pt x="28" y="20"/>
                      </a:lnTo>
                      <a:lnTo>
                        <a:pt x="28" y="15"/>
                      </a:lnTo>
                      <a:lnTo>
                        <a:pt x="28" y="9"/>
                      </a:lnTo>
                      <a:lnTo>
                        <a:pt x="27" y="4"/>
                      </a:lnTo>
                      <a:lnTo>
                        <a:pt x="23" y="3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4" y="22"/>
                      </a:lnTo>
                      <a:lnTo>
                        <a:pt x="8" y="27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3" name="Freeform 1437"/>
                <p:cNvSpPr>
                  <a:spLocks/>
                </p:cNvSpPr>
                <p:nvPr/>
              </p:nvSpPr>
              <p:spPr bwMode="auto">
                <a:xfrm>
                  <a:off x="4238" y="3454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17" y="32"/>
                    </a:cxn>
                    <a:cxn ang="0">
                      <a:pos x="20" y="32"/>
                    </a:cxn>
                    <a:cxn ang="0">
                      <a:pos x="22" y="31"/>
                    </a:cxn>
                    <a:cxn ang="0">
                      <a:pos x="24" y="30"/>
                    </a:cxn>
                    <a:cxn ang="0">
                      <a:pos x="28" y="25"/>
                    </a:cxn>
                    <a:cxn ang="0">
                      <a:pos x="28" y="20"/>
                    </a:cxn>
                    <a:cxn ang="0">
                      <a:pos x="28" y="15"/>
                    </a:cxn>
                    <a:cxn ang="0">
                      <a:pos x="28" y="8"/>
                    </a:cxn>
                    <a:cxn ang="0">
                      <a:pos x="27" y="5"/>
                    </a:cxn>
                    <a:cxn ang="0">
                      <a:pos x="23" y="3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0" y="1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4" y="5"/>
                    </a:cxn>
                    <a:cxn ang="0">
                      <a:pos x="3" y="7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1" y="18"/>
                    </a:cxn>
                    <a:cxn ang="0">
                      <a:pos x="4" y="23"/>
                    </a:cxn>
                    <a:cxn ang="0">
                      <a:pos x="8" y="27"/>
                    </a:cxn>
                    <a:cxn ang="0">
                      <a:pos x="14" y="32"/>
                    </a:cxn>
                    <a:cxn ang="0">
                      <a:pos x="15" y="32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28" h="32">
                      <a:moveTo>
                        <a:pt x="16" y="32"/>
                      </a:moveTo>
                      <a:lnTo>
                        <a:pt x="17" y="32"/>
                      </a:lnTo>
                      <a:lnTo>
                        <a:pt x="20" y="32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8" y="25"/>
                      </a:lnTo>
                      <a:lnTo>
                        <a:pt x="28" y="20"/>
                      </a:lnTo>
                      <a:lnTo>
                        <a:pt x="28" y="15"/>
                      </a:lnTo>
                      <a:lnTo>
                        <a:pt x="28" y="8"/>
                      </a:lnTo>
                      <a:lnTo>
                        <a:pt x="27" y="5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32"/>
                      </a:lnTo>
                      <a:lnTo>
                        <a:pt x="15" y="32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4" name="Freeform 1438"/>
                <p:cNvSpPr>
                  <a:spLocks/>
                </p:cNvSpPr>
                <p:nvPr/>
              </p:nvSpPr>
              <p:spPr bwMode="auto">
                <a:xfrm>
                  <a:off x="4214" y="355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7" y="30"/>
                    </a:cxn>
                    <a:cxn ang="0">
                      <a:pos x="18" y="30"/>
                    </a:cxn>
                    <a:cxn ang="0">
                      <a:pos x="21" y="30"/>
                    </a:cxn>
                    <a:cxn ang="0">
                      <a:pos x="22" y="29"/>
                    </a:cxn>
                    <a:cxn ang="0">
                      <a:pos x="26" y="28"/>
                    </a:cxn>
                    <a:cxn ang="0">
                      <a:pos x="28" y="24"/>
                    </a:cxn>
                    <a:cxn ang="0">
                      <a:pos x="28" y="19"/>
                    </a:cxn>
                    <a:cxn ang="0">
                      <a:pos x="28" y="14"/>
                    </a:cxn>
                    <a:cxn ang="0">
                      <a:pos x="28" y="8"/>
                    </a:cxn>
                    <a:cxn ang="0">
                      <a:pos x="27" y="4"/>
                    </a:cxn>
                    <a:cxn ang="0">
                      <a:pos x="25" y="2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5" y="4"/>
                    </a:cxn>
                    <a:cxn ang="0">
                      <a:pos x="4" y="7"/>
                    </a:cxn>
                    <a:cxn ang="0">
                      <a:pos x="3" y="8"/>
                    </a:cxn>
                    <a:cxn ang="0">
                      <a:pos x="0" y="10"/>
                    </a:cxn>
                    <a:cxn ang="0">
                      <a:pos x="3" y="17"/>
                    </a:cxn>
                    <a:cxn ang="0">
                      <a:pos x="5" y="22"/>
                    </a:cxn>
                    <a:cxn ang="0">
                      <a:pos x="9" y="27"/>
                    </a:cxn>
                    <a:cxn ang="0">
                      <a:pos x="14" y="30"/>
                    </a:cxn>
                    <a:cxn ang="0">
                      <a:pos x="15" y="30"/>
                    </a:cxn>
                    <a:cxn ang="0">
                      <a:pos x="17" y="30"/>
                    </a:cxn>
                  </a:cxnLst>
                  <a:rect l="0" t="0" r="r" b="b"/>
                  <a:pathLst>
                    <a:path w="28" h="30">
                      <a:moveTo>
                        <a:pt x="17" y="30"/>
                      </a:move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2" y="29"/>
                      </a:lnTo>
                      <a:lnTo>
                        <a:pt x="26" y="28"/>
                      </a:lnTo>
                      <a:lnTo>
                        <a:pt x="28" y="24"/>
                      </a:lnTo>
                      <a:lnTo>
                        <a:pt x="28" y="19"/>
                      </a:lnTo>
                      <a:lnTo>
                        <a:pt x="28" y="14"/>
                      </a:lnTo>
                      <a:lnTo>
                        <a:pt x="28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3" y="17"/>
                      </a:lnTo>
                      <a:lnTo>
                        <a:pt x="5" y="22"/>
                      </a:lnTo>
                      <a:lnTo>
                        <a:pt x="9" y="27"/>
                      </a:lnTo>
                      <a:lnTo>
                        <a:pt x="14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5" name="Freeform 1439"/>
                <p:cNvSpPr>
                  <a:spLocks/>
                </p:cNvSpPr>
                <p:nvPr/>
              </p:nvSpPr>
              <p:spPr bwMode="auto">
                <a:xfrm>
                  <a:off x="3926" y="3549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17" y="32"/>
                    </a:cxn>
                    <a:cxn ang="0">
                      <a:pos x="19" y="32"/>
                    </a:cxn>
                    <a:cxn ang="0">
                      <a:pos x="22" y="31"/>
                    </a:cxn>
                    <a:cxn ang="0">
                      <a:pos x="25" y="30"/>
                    </a:cxn>
                    <a:cxn ang="0">
                      <a:pos x="28" y="27"/>
                    </a:cxn>
                    <a:cxn ang="0">
                      <a:pos x="28" y="21"/>
                    </a:cxn>
                    <a:cxn ang="0">
                      <a:pos x="28" y="16"/>
                    </a:cxn>
                    <a:cxn ang="0">
                      <a:pos x="28" y="10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19" y="3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7" y="3"/>
                    </a:cxn>
                    <a:cxn ang="0">
                      <a:pos x="5" y="4"/>
                    </a:cxn>
                    <a:cxn ang="0">
                      <a:pos x="4" y="6"/>
                    </a:cxn>
                    <a:cxn ang="0">
                      <a:pos x="3" y="9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1" y="18"/>
                    </a:cxn>
                    <a:cxn ang="0">
                      <a:pos x="4" y="24"/>
                    </a:cxn>
                    <a:cxn ang="0">
                      <a:pos x="8" y="28"/>
                    </a:cxn>
                    <a:cxn ang="0">
                      <a:pos x="14" y="32"/>
                    </a:cxn>
                    <a:cxn ang="0">
                      <a:pos x="15" y="32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28" h="32">
                      <a:moveTo>
                        <a:pt x="16" y="32"/>
                      </a:move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2" y="31"/>
                      </a:lnTo>
                      <a:lnTo>
                        <a:pt x="25" y="30"/>
                      </a:lnTo>
                      <a:lnTo>
                        <a:pt x="28" y="27"/>
                      </a:lnTo>
                      <a:lnTo>
                        <a:pt x="28" y="21"/>
                      </a:lnTo>
                      <a:lnTo>
                        <a:pt x="28" y="16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19" y="3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4" y="24"/>
                      </a:lnTo>
                      <a:lnTo>
                        <a:pt x="8" y="28"/>
                      </a:lnTo>
                      <a:lnTo>
                        <a:pt x="14" y="32"/>
                      </a:lnTo>
                      <a:lnTo>
                        <a:pt x="15" y="32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6" name="Freeform 1440"/>
                <p:cNvSpPr>
                  <a:spLocks/>
                </p:cNvSpPr>
                <p:nvPr/>
              </p:nvSpPr>
              <p:spPr bwMode="auto">
                <a:xfrm>
                  <a:off x="4165" y="3547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17" y="33"/>
                    </a:cxn>
                    <a:cxn ang="0">
                      <a:pos x="19" y="33"/>
                    </a:cxn>
                    <a:cxn ang="0">
                      <a:pos x="20" y="31"/>
                    </a:cxn>
                    <a:cxn ang="0">
                      <a:pos x="24" y="30"/>
                    </a:cxn>
                    <a:cxn ang="0">
                      <a:pos x="27" y="25"/>
                    </a:cxn>
                    <a:cxn ang="0">
                      <a:pos x="27" y="21"/>
                    </a:cxn>
                    <a:cxn ang="0">
                      <a:pos x="27" y="16"/>
                    </a:cxn>
                    <a:cxn ang="0">
                      <a:pos x="27" y="9"/>
                    </a:cxn>
                    <a:cxn ang="0">
                      <a:pos x="26" y="5"/>
                    </a:cxn>
                    <a:cxn ang="0">
                      <a:pos x="23" y="4"/>
                    </a:cxn>
                    <a:cxn ang="0">
                      <a:pos x="19" y="3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9" y="2"/>
                    </a:cxn>
                    <a:cxn ang="0">
                      <a:pos x="7" y="3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3" y="8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1" y="18"/>
                    </a:cxn>
                    <a:cxn ang="0">
                      <a:pos x="3" y="23"/>
                    </a:cxn>
                    <a:cxn ang="0">
                      <a:pos x="8" y="28"/>
                    </a:cxn>
                    <a:cxn ang="0">
                      <a:pos x="12" y="33"/>
                    </a:cxn>
                    <a:cxn ang="0">
                      <a:pos x="15" y="33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27" h="33">
                      <a:moveTo>
                        <a:pt x="16" y="33"/>
                      </a:move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20" y="31"/>
                      </a:lnTo>
                      <a:lnTo>
                        <a:pt x="24" y="30"/>
                      </a:lnTo>
                      <a:lnTo>
                        <a:pt x="27" y="25"/>
                      </a:lnTo>
                      <a:lnTo>
                        <a:pt x="27" y="21"/>
                      </a:lnTo>
                      <a:lnTo>
                        <a:pt x="27" y="16"/>
                      </a:lnTo>
                      <a:lnTo>
                        <a:pt x="27" y="9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19" y="3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3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1" y="18"/>
                      </a:lnTo>
                      <a:lnTo>
                        <a:pt x="3" y="23"/>
                      </a:lnTo>
                      <a:lnTo>
                        <a:pt x="8" y="28"/>
                      </a:lnTo>
                      <a:lnTo>
                        <a:pt x="12" y="33"/>
                      </a:lnTo>
                      <a:lnTo>
                        <a:pt x="15" y="33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7" name="Freeform 1441"/>
                <p:cNvSpPr>
                  <a:spLocks/>
                </p:cNvSpPr>
                <p:nvPr/>
              </p:nvSpPr>
              <p:spPr bwMode="auto">
                <a:xfrm>
                  <a:off x="3304" y="353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17" y="23"/>
                    </a:cxn>
                    <a:cxn ang="0">
                      <a:pos x="18" y="23"/>
                    </a:cxn>
                    <a:cxn ang="0">
                      <a:pos x="22" y="20"/>
                    </a:cxn>
                    <a:cxn ang="0">
                      <a:pos x="24" y="19"/>
                    </a:cxn>
                    <a:cxn ang="0">
                      <a:pos x="27" y="17"/>
                    </a:cxn>
                    <a:cxn ang="0">
                      <a:pos x="28" y="13"/>
                    </a:cxn>
                    <a:cxn ang="0">
                      <a:pos x="28" y="11"/>
                    </a:cxn>
                    <a:cxn ang="0">
                      <a:pos x="27" y="7"/>
                    </a:cxn>
                    <a:cxn ang="0">
                      <a:pos x="25" y="5"/>
                    </a:cxn>
                    <a:cxn ang="0">
                      <a:pos x="23" y="3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0" y="1"/>
                    </a:cxn>
                    <a:cxn ang="0">
                      <a:pos x="8" y="3"/>
                    </a:cxn>
                    <a:cxn ang="0">
                      <a:pos x="6" y="5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3" y="17"/>
                    </a:cxn>
                    <a:cxn ang="0">
                      <a:pos x="6" y="19"/>
                    </a:cxn>
                    <a:cxn ang="0">
                      <a:pos x="10" y="22"/>
                    </a:cxn>
                    <a:cxn ang="0">
                      <a:pos x="14" y="24"/>
                    </a:cxn>
                    <a:cxn ang="0">
                      <a:pos x="16" y="23"/>
                    </a:cxn>
                    <a:cxn ang="0">
                      <a:pos x="17" y="23"/>
                    </a:cxn>
                  </a:cxnLst>
                  <a:rect l="0" t="0" r="r" b="b"/>
                  <a:pathLst>
                    <a:path w="28" h="24">
                      <a:moveTo>
                        <a:pt x="17" y="23"/>
                      </a:moveTo>
                      <a:lnTo>
                        <a:pt x="18" y="23"/>
                      </a:lnTo>
                      <a:lnTo>
                        <a:pt x="22" y="20"/>
                      </a:lnTo>
                      <a:lnTo>
                        <a:pt x="24" y="19"/>
                      </a:lnTo>
                      <a:lnTo>
                        <a:pt x="27" y="17"/>
                      </a:lnTo>
                      <a:lnTo>
                        <a:pt x="28" y="13"/>
                      </a:lnTo>
                      <a:lnTo>
                        <a:pt x="28" y="11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3" y="17"/>
                      </a:lnTo>
                      <a:lnTo>
                        <a:pt x="6" y="19"/>
                      </a:lnTo>
                      <a:lnTo>
                        <a:pt x="10" y="22"/>
                      </a:lnTo>
                      <a:lnTo>
                        <a:pt x="14" y="24"/>
                      </a:lnTo>
                      <a:lnTo>
                        <a:pt x="16" y="23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8" name="Freeform 1442"/>
                <p:cNvSpPr>
                  <a:spLocks/>
                </p:cNvSpPr>
                <p:nvPr/>
              </p:nvSpPr>
              <p:spPr bwMode="auto">
                <a:xfrm>
                  <a:off x="3596" y="3536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22" y="33"/>
                    </a:cxn>
                    <a:cxn ang="0">
                      <a:pos x="23" y="33"/>
                    </a:cxn>
                    <a:cxn ang="0">
                      <a:pos x="26" y="32"/>
                    </a:cxn>
                    <a:cxn ang="0">
                      <a:pos x="28" y="32"/>
                    </a:cxn>
                    <a:cxn ang="0">
                      <a:pos x="30" y="31"/>
                    </a:cxn>
                    <a:cxn ang="0">
                      <a:pos x="31" y="30"/>
                    </a:cxn>
                    <a:cxn ang="0">
                      <a:pos x="33" y="27"/>
                    </a:cxn>
                    <a:cxn ang="0">
                      <a:pos x="34" y="25"/>
                    </a:cxn>
                    <a:cxn ang="0">
                      <a:pos x="35" y="21"/>
                    </a:cxn>
                    <a:cxn ang="0">
                      <a:pos x="33" y="14"/>
                    </a:cxn>
                    <a:cxn ang="0">
                      <a:pos x="30" y="8"/>
                    </a:cxn>
                    <a:cxn ang="0">
                      <a:pos x="23" y="5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5" y="2"/>
                    </a:cxn>
                    <a:cxn ang="0">
                      <a:pos x="13" y="4"/>
                    </a:cxn>
                    <a:cxn ang="0">
                      <a:pos x="12" y="5"/>
                    </a:cxn>
                    <a:cxn ang="0">
                      <a:pos x="8" y="7"/>
                    </a:cxn>
                    <a:cxn ang="0">
                      <a:pos x="6" y="8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7" y="32"/>
                    </a:cxn>
                    <a:cxn ang="0">
                      <a:pos x="9" y="33"/>
                    </a:cxn>
                    <a:cxn ang="0">
                      <a:pos x="12" y="33"/>
                    </a:cxn>
                    <a:cxn ang="0">
                      <a:pos x="15" y="35"/>
                    </a:cxn>
                    <a:cxn ang="0">
                      <a:pos x="19" y="36"/>
                    </a:cxn>
                    <a:cxn ang="0">
                      <a:pos x="20" y="36"/>
                    </a:cxn>
                    <a:cxn ang="0">
                      <a:pos x="21" y="35"/>
                    </a:cxn>
                    <a:cxn ang="0">
                      <a:pos x="22" y="33"/>
                    </a:cxn>
                  </a:cxnLst>
                  <a:rect l="0" t="0" r="r" b="b"/>
                  <a:pathLst>
                    <a:path w="35" h="36">
                      <a:moveTo>
                        <a:pt x="22" y="33"/>
                      </a:moveTo>
                      <a:lnTo>
                        <a:pt x="23" y="33"/>
                      </a:lnTo>
                      <a:lnTo>
                        <a:pt x="26" y="32"/>
                      </a:lnTo>
                      <a:lnTo>
                        <a:pt x="28" y="32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3" y="27"/>
                      </a:lnTo>
                      <a:lnTo>
                        <a:pt x="34" y="25"/>
                      </a:lnTo>
                      <a:lnTo>
                        <a:pt x="35" y="21"/>
                      </a:lnTo>
                      <a:lnTo>
                        <a:pt x="33" y="14"/>
                      </a:lnTo>
                      <a:lnTo>
                        <a:pt x="30" y="8"/>
                      </a:lnTo>
                      <a:lnTo>
                        <a:pt x="23" y="5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7" y="32"/>
                      </a:lnTo>
                      <a:lnTo>
                        <a:pt x="9" y="33"/>
                      </a:lnTo>
                      <a:lnTo>
                        <a:pt x="12" y="33"/>
                      </a:lnTo>
                      <a:lnTo>
                        <a:pt x="15" y="35"/>
                      </a:lnTo>
                      <a:lnTo>
                        <a:pt x="19" y="36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19" name="Freeform 1443"/>
                <p:cNvSpPr>
                  <a:spLocks/>
                </p:cNvSpPr>
                <p:nvPr/>
              </p:nvSpPr>
              <p:spPr bwMode="auto">
                <a:xfrm>
                  <a:off x="4076" y="353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14" y="28"/>
                    </a:cxn>
                    <a:cxn ang="0">
                      <a:pos x="18" y="28"/>
                    </a:cxn>
                    <a:cxn ang="0">
                      <a:pos x="21" y="28"/>
                    </a:cxn>
                    <a:cxn ang="0">
                      <a:pos x="23" y="28"/>
                    </a:cxn>
                    <a:cxn ang="0">
                      <a:pos x="26" y="27"/>
                    </a:cxn>
                    <a:cxn ang="0">
                      <a:pos x="28" y="25"/>
                    </a:cxn>
                    <a:cxn ang="0">
                      <a:pos x="32" y="22"/>
                    </a:cxn>
                    <a:cxn ang="0">
                      <a:pos x="33" y="20"/>
                    </a:cxn>
                    <a:cxn ang="0">
                      <a:pos x="32" y="3"/>
                    </a:cxn>
                    <a:cxn ang="0">
                      <a:pos x="27" y="1"/>
                    </a:cxn>
                    <a:cxn ang="0">
                      <a:pos x="22" y="1"/>
                    </a:cxn>
                    <a:cxn ang="0">
                      <a:pos x="18" y="1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3" y="10"/>
                    </a:cxn>
                    <a:cxn ang="0">
                      <a:pos x="0" y="16"/>
                    </a:cxn>
                    <a:cxn ang="0">
                      <a:pos x="11" y="28"/>
                    </a:cxn>
                    <a:cxn ang="0">
                      <a:pos x="12" y="28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33" h="28">
                      <a:moveTo>
                        <a:pt x="13" y="28"/>
                      </a:moveTo>
                      <a:lnTo>
                        <a:pt x="14" y="28"/>
                      </a:lnTo>
                      <a:lnTo>
                        <a:pt x="18" y="28"/>
                      </a:lnTo>
                      <a:lnTo>
                        <a:pt x="21" y="28"/>
                      </a:lnTo>
                      <a:lnTo>
                        <a:pt x="23" y="28"/>
                      </a:lnTo>
                      <a:lnTo>
                        <a:pt x="26" y="27"/>
                      </a:lnTo>
                      <a:lnTo>
                        <a:pt x="28" y="25"/>
                      </a:lnTo>
                      <a:lnTo>
                        <a:pt x="32" y="22"/>
                      </a:lnTo>
                      <a:lnTo>
                        <a:pt x="33" y="20"/>
                      </a:lnTo>
                      <a:lnTo>
                        <a:pt x="32" y="3"/>
                      </a:lnTo>
                      <a:lnTo>
                        <a:pt x="27" y="1"/>
                      </a:lnTo>
                      <a:lnTo>
                        <a:pt x="22" y="1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4" y="6"/>
                      </a:lnTo>
                      <a:lnTo>
                        <a:pt x="3" y="10"/>
                      </a:lnTo>
                      <a:lnTo>
                        <a:pt x="0" y="16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0" name="Freeform 1444"/>
                <p:cNvSpPr>
                  <a:spLocks/>
                </p:cNvSpPr>
                <p:nvPr/>
              </p:nvSpPr>
              <p:spPr bwMode="auto">
                <a:xfrm>
                  <a:off x="4042" y="3541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14" y="28"/>
                    </a:cxn>
                    <a:cxn ang="0">
                      <a:pos x="17" y="28"/>
                    </a:cxn>
                    <a:cxn ang="0">
                      <a:pos x="20" y="28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6" y="25"/>
                    </a:cxn>
                    <a:cxn ang="0">
                      <a:pos x="30" y="22"/>
                    </a:cxn>
                    <a:cxn ang="0">
                      <a:pos x="31" y="20"/>
                    </a:cxn>
                    <a:cxn ang="0">
                      <a:pos x="30" y="2"/>
                    </a:cxn>
                    <a:cxn ang="0">
                      <a:pos x="26" y="1"/>
                    </a:cxn>
                    <a:cxn ang="0">
                      <a:pos x="22" y="1"/>
                    </a:cxn>
                    <a:cxn ang="0">
                      <a:pos x="17" y="1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9" y="28"/>
                    </a:cxn>
                    <a:cxn ang="0">
                      <a:pos x="10" y="2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31" h="28">
                      <a:moveTo>
                        <a:pt x="11" y="28"/>
                      </a:moveTo>
                      <a:lnTo>
                        <a:pt x="14" y="28"/>
                      </a:lnTo>
                      <a:lnTo>
                        <a:pt x="17" y="28"/>
                      </a:ln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6" y="25"/>
                      </a:lnTo>
                      <a:lnTo>
                        <a:pt x="30" y="22"/>
                      </a:lnTo>
                      <a:lnTo>
                        <a:pt x="31" y="20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2" y="1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9" y="28"/>
                      </a:lnTo>
                      <a:lnTo>
                        <a:pt x="10" y="28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1" name="Freeform 1445"/>
                <p:cNvSpPr>
                  <a:spLocks/>
                </p:cNvSpPr>
                <p:nvPr/>
              </p:nvSpPr>
              <p:spPr bwMode="auto">
                <a:xfrm>
                  <a:off x="3898" y="3554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2" y="29"/>
                    </a:cxn>
                    <a:cxn ang="0">
                      <a:pos x="14" y="29"/>
                    </a:cxn>
                    <a:cxn ang="0">
                      <a:pos x="16" y="29"/>
                    </a:cxn>
                    <a:cxn ang="0">
                      <a:pos x="20" y="29"/>
                    </a:cxn>
                    <a:cxn ang="0">
                      <a:pos x="23" y="29"/>
                    </a:cxn>
                    <a:cxn ang="0">
                      <a:pos x="24" y="28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1" y="21"/>
                    </a:cxn>
                    <a:cxn ang="0">
                      <a:pos x="30" y="4"/>
                    </a:cxn>
                    <a:cxn ang="0">
                      <a:pos x="25" y="2"/>
                    </a:cxn>
                    <a:cxn ang="0">
                      <a:pos x="22" y="2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6" y="3"/>
                    </a:cxn>
                    <a:cxn ang="0">
                      <a:pos x="3" y="8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10" y="29"/>
                    </a:cxn>
                    <a:cxn ang="0">
                      <a:pos x="12" y="29"/>
                    </a:cxn>
                  </a:cxnLst>
                  <a:rect l="0" t="0" r="r" b="b"/>
                  <a:pathLst>
                    <a:path w="31" h="29">
                      <a:moveTo>
                        <a:pt x="12" y="29"/>
                      </a:moveTo>
                      <a:lnTo>
                        <a:pt x="14" y="29"/>
                      </a:lnTo>
                      <a:lnTo>
                        <a:pt x="16" y="29"/>
                      </a:lnTo>
                      <a:lnTo>
                        <a:pt x="20" y="29"/>
                      </a:lnTo>
                      <a:lnTo>
                        <a:pt x="23" y="29"/>
                      </a:lnTo>
                      <a:lnTo>
                        <a:pt x="24" y="28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21"/>
                      </a:lnTo>
                      <a:lnTo>
                        <a:pt x="30" y="4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6" y="3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0" y="29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2" name="Freeform 1446"/>
                <p:cNvSpPr>
                  <a:spLocks/>
                </p:cNvSpPr>
                <p:nvPr/>
              </p:nvSpPr>
              <p:spPr bwMode="auto">
                <a:xfrm>
                  <a:off x="3211" y="3536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7" y="27"/>
                    </a:cxn>
                    <a:cxn ang="0">
                      <a:pos x="35" y="23"/>
                    </a:cxn>
                    <a:cxn ang="0">
                      <a:pos x="36" y="22"/>
                    </a:cxn>
                    <a:cxn ang="0">
                      <a:pos x="36" y="19"/>
                    </a:cxn>
                    <a:cxn ang="0">
                      <a:pos x="37" y="17"/>
                    </a:cxn>
                    <a:cxn ang="0">
                      <a:pos x="39" y="14"/>
                    </a:cxn>
                    <a:cxn ang="0">
                      <a:pos x="37" y="10"/>
                    </a:cxn>
                    <a:cxn ang="0">
                      <a:pos x="34" y="6"/>
                    </a:cxn>
                    <a:cxn ang="0">
                      <a:pos x="32" y="4"/>
                    </a:cxn>
                    <a:cxn ang="0">
                      <a:pos x="27" y="0"/>
                    </a:cxn>
                    <a:cxn ang="0">
                      <a:pos x="4" y="6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17" y="27"/>
                    </a:cxn>
                  </a:cxnLst>
                  <a:rect l="0" t="0" r="r" b="b"/>
                  <a:pathLst>
                    <a:path w="39" h="27">
                      <a:moveTo>
                        <a:pt x="17" y="27"/>
                      </a:moveTo>
                      <a:lnTo>
                        <a:pt x="35" y="23"/>
                      </a:lnTo>
                      <a:lnTo>
                        <a:pt x="36" y="22"/>
                      </a:lnTo>
                      <a:lnTo>
                        <a:pt x="36" y="19"/>
                      </a:lnTo>
                      <a:lnTo>
                        <a:pt x="37" y="17"/>
                      </a:lnTo>
                      <a:lnTo>
                        <a:pt x="39" y="14"/>
                      </a:lnTo>
                      <a:lnTo>
                        <a:pt x="37" y="10"/>
                      </a:lnTo>
                      <a:lnTo>
                        <a:pt x="34" y="6"/>
                      </a:lnTo>
                      <a:lnTo>
                        <a:pt x="32" y="4"/>
                      </a:lnTo>
                      <a:lnTo>
                        <a:pt x="27" y="0"/>
                      </a:lnTo>
                      <a:lnTo>
                        <a:pt x="4" y="6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17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3" name="Freeform 1447"/>
                <p:cNvSpPr>
                  <a:spLocks/>
                </p:cNvSpPr>
                <p:nvPr/>
              </p:nvSpPr>
              <p:spPr bwMode="auto">
                <a:xfrm>
                  <a:off x="2792" y="3280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15" y="26"/>
                    </a:cxn>
                    <a:cxn ang="0">
                      <a:pos x="34" y="23"/>
                    </a:cxn>
                    <a:cxn ang="0">
                      <a:pos x="36" y="22"/>
                    </a:cxn>
                    <a:cxn ang="0">
                      <a:pos x="36" y="19"/>
                    </a:cxn>
                    <a:cxn ang="0">
                      <a:pos x="37" y="18"/>
                    </a:cxn>
                    <a:cxn ang="0">
                      <a:pos x="38" y="15"/>
                    </a:cxn>
                    <a:cxn ang="0">
                      <a:pos x="37" y="10"/>
                    </a:cxn>
                    <a:cxn ang="0">
                      <a:pos x="33" y="7"/>
                    </a:cxn>
                    <a:cxn ang="0">
                      <a:pos x="30" y="4"/>
                    </a:cxn>
                    <a:cxn ang="0">
                      <a:pos x="26" y="0"/>
                    </a:cxn>
                    <a:cxn ang="0">
                      <a:pos x="2" y="6"/>
                    </a:cxn>
                    <a:cxn ang="0">
                      <a:pos x="2" y="9"/>
                    </a:cxn>
                    <a:cxn ang="0">
                      <a:pos x="1" y="12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15" y="26"/>
                    </a:cxn>
                  </a:cxnLst>
                  <a:rect l="0" t="0" r="r" b="b"/>
                  <a:pathLst>
                    <a:path w="38" h="26">
                      <a:moveTo>
                        <a:pt x="15" y="26"/>
                      </a:moveTo>
                      <a:lnTo>
                        <a:pt x="34" y="23"/>
                      </a:lnTo>
                      <a:lnTo>
                        <a:pt x="36" y="22"/>
                      </a:lnTo>
                      <a:lnTo>
                        <a:pt x="36" y="19"/>
                      </a:lnTo>
                      <a:lnTo>
                        <a:pt x="37" y="18"/>
                      </a:lnTo>
                      <a:lnTo>
                        <a:pt x="38" y="15"/>
                      </a:lnTo>
                      <a:lnTo>
                        <a:pt x="37" y="10"/>
                      </a:lnTo>
                      <a:lnTo>
                        <a:pt x="33" y="7"/>
                      </a:lnTo>
                      <a:lnTo>
                        <a:pt x="30" y="4"/>
                      </a:lnTo>
                      <a:lnTo>
                        <a:pt x="26" y="0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1" y="12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15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4" name="Freeform 1448"/>
                <p:cNvSpPr>
                  <a:spLocks/>
                </p:cNvSpPr>
                <p:nvPr/>
              </p:nvSpPr>
              <p:spPr bwMode="auto">
                <a:xfrm>
                  <a:off x="3444" y="3552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5" y="26"/>
                    </a:cxn>
                    <a:cxn ang="0">
                      <a:pos x="35" y="23"/>
                    </a:cxn>
                    <a:cxn ang="0">
                      <a:pos x="36" y="21"/>
                    </a:cxn>
                    <a:cxn ang="0">
                      <a:pos x="36" y="19"/>
                    </a:cxn>
                    <a:cxn ang="0">
                      <a:pos x="37" y="17"/>
                    </a:cxn>
                    <a:cxn ang="0">
                      <a:pos x="38" y="14"/>
                    </a:cxn>
                    <a:cxn ang="0">
                      <a:pos x="37" y="10"/>
                    </a:cxn>
                    <a:cxn ang="0">
                      <a:pos x="34" y="6"/>
                    </a:cxn>
                    <a:cxn ang="0">
                      <a:pos x="31" y="4"/>
                    </a:cxn>
                    <a:cxn ang="0">
                      <a:pos x="27" y="0"/>
                    </a:cxn>
                    <a:cxn ang="0">
                      <a:pos x="4" y="5"/>
                    </a:cxn>
                    <a:cxn ang="0">
                      <a:pos x="2" y="8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15" y="26"/>
                    </a:cxn>
                  </a:cxnLst>
                  <a:rect l="0" t="0" r="r" b="b"/>
                  <a:pathLst>
                    <a:path w="38" h="26">
                      <a:moveTo>
                        <a:pt x="15" y="26"/>
                      </a:moveTo>
                      <a:lnTo>
                        <a:pt x="35" y="23"/>
                      </a:lnTo>
                      <a:lnTo>
                        <a:pt x="36" y="21"/>
                      </a:lnTo>
                      <a:lnTo>
                        <a:pt x="36" y="19"/>
                      </a:lnTo>
                      <a:lnTo>
                        <a:pt x="37" y="17"/>
                      </a:lnTo>
                      <a:lnTo>
                        <a:pt x="38" y="14"/>
                      </a:lnTo>
                      <a:lnTo>
                        <a:pt x="37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0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15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5" name="Freeform 1449"/>
                <p:cNvSpPr>
                  <a:spLocks/>
                </p:cNvSpPr>
                <p:nvPr/>
              </p:nvSpPr>
              <p:spPr bwMode="auto">
                <a:xfrm>
                  <a:off x="3554" y="3553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5" y="27"/>
                    </a:cxn>
                    <a:cxn ang="0">
                      <a:pos x="33" y="22"/>
                    </a:cxn>
                    <a:cxn ang="0">
                      <a:pos x="34" y="21"/>
                    </a:cxn>
                    <a:cxn ang="0">
                      <a:pos x="34" y="19"/>
                    </a:cxn>
                    <a:cxn ang="0">
                      <a:pos x="36" y="18"/>
                    </a:cxn>
                    <a:cxn ang="0">
                      <a:pos x="37" y="14"/>
                    </a:cxn>
                    <a:cxn ang="0">
                      <a:pos x="36" y="11"/>
                    </a:cxn>
                    <a:cxn ang="0">
                      <a:pos x="33" y="7"/>
                    </a:cxn>
                    <a:cxn ang="0">
                      <a:pos x="30" y="3"/>
                    </a:cxn>
                    <a:cxn ang="0">
                      <a:pos x="26" y="0"/>
                    </a:cxn>
                    <a:cxn ang="0">
                      <a:pos x="2" y="6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1" y="21"/>
                    </a:cxn>
                    <a:cxn ang="0">
                      <a:pos x="15" y="27"/>
                    </a:cxn>
                  </a:cxnLst>
                  <a:rect l="0" t="0" r="r" b="b"/>
                  <a:pathLst>
                    <a:path w="37" h="27">
                      <a:moveTo>
                        <a:pt x="15" y="27"/>
                      </a:moveTo>
                      <a:lnTo>
                        <a:pt x="33" y="22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6" y="18"/>
                      </a:lnTo>
                      <a:lnTo>
                        <a:pt x="37" y="14"/>
                      </a:lnTo>
                      <a:lnTo>
                        <a:pt x="36" y="11"/>
                      </a:lnTo>
                      <a:lnTo>
                        <a:pt x="33" y="7"/>
                      </a:lnTo>
                      <a:lnTo>
                        <a:pt x="30" y="3"/>
                      </a:lnTo>
                      <a:lnTo>
                        <a:pt x="26" y="0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6" name="Freeform 1450"/>
                <p:cNvSpPr>
                  <a:spLocks/>
                </p:cNvSpPr>
                <p:nvPr/>
              </p:nvSpPr>
              <p:spPr bwMode="auto">
                <a:xfrm>
                  <a:off x="3330" y="3549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5" y="26"/>
                    </a:cxn>
                    <a:cxn ang="0">
                      <a:pos x="35" y="22"/>
                    </a:cxn>
                    <a:cxn ang="0">
                      <a:pos x="36" y="22"/>
                    </a:cxn>
                    <a:cxn ang="0">
                      <a:pos x="36" y="19"/>
                    </a:cxn>
                    <a:cxn ang="0">
                      <a:pos x="37" y="17"/>
                    </a:cxn>
                    <a:cxn ang="0">
                      <a:pos x="37" y="13"/>
                    </a:cxn>
                    <a:cxn ang="0">
                      <a:pos x="37" y="10"/>
                    </a:cxn>
                    <a:cxn ang="0">
                      <a:pos x="34" y="6"/>
                    </a:cxn>
                    <a:cxn ang="0">
                      <a:pos x="31" y="4"/>
                    </a:cxn>
                    <a:cxn ang="0">
                      <a:pos x="27" y="0"/>
                    </a:cxn>
                    <a:cxn ang="0">
                      <a:pos x="3" y="5"/>
                    </a:cxn>
                    <a:cxn ang="0">
                      <a:pos x="2" y="8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15" y="26"/>
                    </a:cxn>
                  </a:cxnLst>
                  <a:rect l="0" t="0" r="r" b="b"/>
                  <a:pathLst>
                    <a:path w="37" h="26">
                      <a:moveTo>
                        <a:pt x="15" y="26"/>
                      </a:moveTo>
                      <a:lnTo>
                        <a:pt x="35" y="22"/>
                      </a:lnTo>
                      <a:lnTo>
                        <a:pt x="36" y="22"/>
                      </a:lnTo>
                      <a:lnTo>
                        <a:pt x="36" y="19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7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0"/>
                      </a:lnTo>
                      <a:lnTo>
                        <a:pt x="3" y="5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15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7" name="Freeform 1451"/>
                <p:cNvSpPr>
                  <a:spLocks/>
                </p:cNvSpPr>
                <p:nvPr/>
              </p:nvSpPr>
              <p:spPr bwMode="auto">
                <a:xfrm>
                  <a:off x="3101" y="347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5" y="26"/>
                    </a:cxn>
                    <a:cxn ang="0">
                      <a:pos x="35" y="23"/>
                    </a:cxn>
                    <a:cxn ang="0">
                      <a:pos x="36" y="22"/>
                    </a:cxn>
                    <a:cxn ang="0">
                      <a:pos x="36" y="19"/>
                    </a:cxn>
                    <a:cxn ang="0">
                      <a:pos x="37" y="18"/>
                    </a:cxn>
                    <a:cxn ang="0">
                      <a:pos x="38" y="15"/>
                    </a:cxn>
                    <a:cxn ang="0">
                      <a:pos x="37" y="10"/>
                    </a:cxn>
                    <a:cxn ang="0">
                      <a:pos x="34" y="7"/>
                    </a:cxn>
                    <a:cxn ang="0">
                      <a:pos x="30" y="4"/>
                    </a:cxn>
                    <a:cxn ang="0">
                      <a:pos x="27" y="0"/>
                    </a:cxn>
                    <a:cxn ang="0">
                      <a:pos x="4" y="5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8"/>
                    </a:cxn>
                    <a:cxn ang="0">
                      <a:pos x="3" y="22"/>
                    </a:cxn>
                    <a:cxn ang="0">
                      <a:pos x="15" y="26"/>
                    </a:cxn>
                  </a:cxnLst>
                  <a:rect l="0" t="0" r="r" b="b"/>
                  <a:pathLst>
                    <a:path w="38" h="26">
                      <a:moveTo>
                        <a:pt x="15" y="26"/>
                      </a:moveTo>
                      <a:lnTo>
                        <a:pt x="35" y="23"/>
                      </a:lnTo>
                      <a:lnTo>
                        <a:pt x="36" y="22"/>
                      </a:lnTo>
                      <a:lnTo>
                        <a:pt x="36" y="19"/>
                      </a:lnTo>
                      <a:lnTo>
                        <a:pt x="37" y="18"/>
                      </a:lnTo>
                      <a:lnTo>
                        <a:pt x="38" y="15"/>
                      </a:lnTo>
                      <a:lnTo>
                        <a:pt x="37" y="10"/>
                      </a:lnTo>
                      <a:lnTo>
                        <a:pt x="34" y="7"/>
                      </a:lnTo>
                      <a:lnTo>
                        <a:pt x="30" y="4"/>
                      </a:lnTo>
                      <a:lnTo>
                        <a:pt x="27" y="0"/>
                      </a:lnTo>
                      <a:lnTo>
                        <a:pt x="4" y="5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8"/>
                      </a:lnTo>
                      <a:lnTo>
                        <a:pt x="3" y="22"/>
                      </a:lnTo>
                      <a:lnTo>
                        <a:pt x="15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8" name="Freeform 1452"/>
                <p:cNvSpPr>
                  <a:spLocks/>
                </p:cNvSpPr>
                <p:nvPr/>
              </p:nvSpPr>
              <p:spPr bwMode="auto">
                <a:xfrm>
                  <a:off x="3093" y="3485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15" y="25"/>
                    </a:cxn>
                    <a:cxn ang="0">
                      <a:pos x="35" y="21"/>
                    </a:cxn>
                    <a:cxn ang="0">
                      <a:pos x="36" y="20"/>
                    </a:cxn>
                    <a:cxn ang="0">
                      <a:pos x="36" y="19"/>
                    </a:cxn>
                    <a:cxn ang="0">
                      <a:pos x="36" y="15"/>
                    </a:cxn>
                    <a:cxn ang="0">
                      <a:pos x="37" y="13"/>
                    </a:cxn>
                    <a:cxn ang="0">
                      <a:pos x="36" y="8"/>
                    </a:cxn>
                    <a:cxn ang="0">
                      <a:pos x="34" y="6"/>
                    </a:cxn>
                    <a:cxn ang="0">
                      <a:pos x="30" y="2"/>
                    </a:cxn>
                    <a:cxn ang="0">
                      <a:pos x="26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15" y="25"/>
                    </a:cxn>
                  </a:cxnLst>
                  <a:rect l="0" t="0" r="r" b="b"/>
                  <a:pathLst>
                    <a:path w="37" h="25">
                      <a:moveTo>
                        <a:pt x="15" y="25"/>
                      </a:moveTo>
                      <a:lnTo>
                        <a:pt x="35" y="21"/>
                      </a:lnTo>
                      <a:lnTo>
                        <a:pt x="36" y="20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7" y="13"/>
                      </a:lnTo>
                      <a:lnTo>
                        <a:pt x="36" y="8"/>
                      </a:lnTo>
                      <a:lnTo>
                        <a:pt x="34" y="6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15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29" name="Freeform 1453"/>
                <p:cNvSpPr>
                  <a:spLocks/>
                </p:cNvSpPr>
                <p:nvPr/>
              </p:nvSpPr>
              <p:spPr bwMode="auto">
                <a:xfrm>
                  <a:off x="3713" y="3534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5" y="34"/>
                    </a:cxn>
                    <a:cxn ang="0">
                      <a:pos x="17" y="34"/>
                    </a:cxn>
                    <a:cxn ang="0">
                      <a:pos x="18" y="33"/>
                    </a:cxn>
                    <a:cxn ang="0">
                      <a:pos x="20" y="33"/>
                    </a:cxn>
                    <a:cxn ang="0">
                      <a:pos x="23" y="32"/>
                    </a:cxn>
                    <a:cxn ang="0">
                      <a:pos x="24" y="31"/>
                    </a:cxn>
                    <a:cxn ang="0">
                      <a:pos x="28" y="28"/>
                    </a:cxn>
                    <a:cxn ang="0">
                      <a:pos x="29" y="26"/>
                    </a:cxn>
                    <a:cxn ang="0">
                      <a:pos x="31" y="22"/>
                    </a:cxn>
                    <a:cxn ang="0">
                      <a:pos x="31" y="15"/>
                    </a:cxn>
                    <a:cxn ang="0">
                      <a:pos x="29" y="11"/>
                    </a:cxn>
                    <a:cxn ang="0">
                      <a:pos x="28" y="6"/>
                    </a:cxn>
                    <a:cxn ang="0">
                      <a:pos x="23" y="1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4" y="1"/>
                    </a:cxn>
                    <a:cxn ang="0">
                      <a:pos x="0" y="8"/>
                    </a:cxn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4" y="30"/>
                    </a:cxn>
                    <a:cxn ang="0">
                      <a:pos x="8" y="32"/>
                    </a:cxn>
                    <a:cxn ang="0">
                      <a:pos x="10" y="33"/>
                    </a:cxn>
                    <a:cxn ang="0">
                      <a:pos x="13" y="33"/>
                    </a:cxn>
                    <a:cxn ang="0">
                      <a:pos x="15" y="34"/>
                    </a:cxn>
                  </a:cxnLst>
                  <a:rect l="0" t="0" r="r" b="b"/>
                  <a:pathLst>
                    <a:path w="31" h="34">
                      <a:moveTo>
                        <a:pt x="15" y="34"/>
                      </a:move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3" y="32"/>
                      </a:lnTo>
                      <a:lnTo>
                        <a:pt x="24" y="31"/>
                      </a:lnTo>
                      <a:lnTo>
                        <a:pt x="28" y="28"/>
                      </a:lnTo>
                      <a:lnTo>
                        <a:pt x="29" y="26"/>
                      </a:lnTo>
                      <a:lnTo>
                        <a:pt x="31" y="22"/>
                      </a:lnTo>
                      <a:lnTo>
                        <a:pt x="31" y="15"/>
                      </a:lnTo>
                      <a:lnTo>
                        <a:pt x="29" y="11"/>
                      </a:lnTo>
                      <a:lnTo>
                        <a:pt x="28" y="6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1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4" y="30"/>
                      </a:lnTo>
                      <a:lnTo>
                        <a:pt x="8" y="32"/>
                      </a:lnTo>
                      <a:lnTo>
                        <a:pt x="10" y="33"/>
                      </a:lnTo>
                      <a:lnTo>
                        <a:pt x="13" y="33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0" name="Freeform 1454"/>
                <p:cNvSpPr>
                  <a:spLocks/>
                </p:cNvSpPr>
                <p:nvPr/>
              </p:nvSpPr>
              <p:spPr bwMode="auto">
                <a:xfrm>
                  <a:off x="4108" y="3536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5" y="33"/>
                    </a:cxn>
                    <a:cxn ang="0">
                      <a:pos x="28" y="25"/>
                    </a:cxn>
                    <a:cxn ang="0">
                      <a:pos x="28" y="23"/>
                    </a:cxn>
                    <a:cxn ang="0">
                      <a:pos x="29" y="20"/>
                    </a:cxn>
                    <a:cxn ang="0">
                      <a:pos x="29" y="18"/>
                    </a:cxn>
                    <a:cxn ang="0">
                      <a:pos x="29" y="13"/>
                    </a:cxn>
                    <a:cxn ang="0">
                      <a:pos x="25" y="8"/>
                    </a:cxn>
                    <a:cxn ang="0">
                      <a:pos x="22" y="4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8"/>
                    </a:cxn>
                    <a:cxn ang="0">
                      <a:pos x="1" y="25"/>
                    </a:cxn>
                    <a:cxn ang="0">
                      <a:pos x="2" y="27"/>
                    </a:cxn>
                    <a:cxn ang="0">
                      <a:pos x="5" y="31"/>
                    </a:cxn>
                    <a:cxn ang="0">
                      <a:pos x="10" y="32"/>
                    </a:cxn>
                    <a:cxn ang="0">
                      <a:pos x="15" y="33"/>
                    </a:cxn>
                  </a:cxnLst>
                  <a:rect l="0" t="0" r="r" b="b"/>
                  <a:pathLst>
                    <a:path w="29" h="33">
                      <a:moveTo>
                        <a:pt x="15" y="33"/>
                      </a:move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3"/>
                      </a:lnTo>
                      <a:lnTo>
                        <a:pt x="25" y="8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8"/>
                      </a:lnTo>
                      <a:lnTo>
                        <a:pt x="1" y="25"/>
                      </a:lnTo>
                      <a:lnTo>
                        <a:pt x="2" y="27"/>
                      </a:lnTo>
                      <a:lnTo>
                        <a:pt x="5" y="31"/>
                      </a:lnTo>
                      <a:lnTo>
                        <a:pt x="10" y="32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1" name="Freeform 1455"/>
                <p:cNvSpPr>
                  <a:spLocks/>
                </p:cNvSpPr>
                <p:nvPr/>
              </p:nvSpPr>
              <p:spPr bwMode="auto">
                <a:xfrm>
                  <a:off x="4065" y="3549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15" y="34"/>
                    </a:cxn>
                    <a:cxn ang="0">
                      <a:pos x="28" y="26"/>
                    </a:cxn>
                    <a:cxn ang="0">
                      <a:pos x="28" y="24"/>
                    </a:cxn>
                    <a:cxn ang="0">
                      <a:pos x="29" y="21"/>
                    </a:cxn>
                    <a:cxn ang="0">
                      <a:pos x="29" y="18"/>
                    </a:cxn>
                    <a:cxn ang="0">
                      <a:pos x="29" y="13"/>
                    </a:cxn>
                    <a:cxn ang="0">
                      <a:pos x="27" y="8"/>
                    </a:cxn>
                    <a:cxn ang="0">
                      <a:pos x="23" y="5"/>
                    </a:cxn>
                    <a:cxn ang="0">
                      <a:pos x="18" y="1"/>
                    </a:cxn>
                    <a:cxn ang="0">
                      <a:pos x="12" y="0"/>
                    </a:cxn>
                    <a:cxn ang="0">
                      <a:pos x="6" y="5"/>
                    </a:cxn>
                    <a:cxn ang="0">
                      <a:pos x="3" y="9"/>
                    </a:cxn>
                    <a:cxn ang="0">
                      <a:pos x="0" y="18"/>
                    </a:cxn>
                    <a:cxn ang="0">
                      <a:pos x="3" y="26"/>
                    </a:cxn>
                    <a:cxn ang="0">
                      <a:pos x="4" y="28"/>
                    </a:cxn>
                    <a:cxn ang="0">
                      <a:pos x="6" y="32"/>
                    </a:cxn>
                    <a:cxn ang="0">
                      <a:pos x="11" y="33"/>
                    </a:cxn>
                    <a:cxn ang="0">
                      <a:pos x="15" y="34"/>
                    </a:cxn>
                  </a:cxnLst>
                  <a:rect l="0" t="0" r="r" b="b"/>
                  <a:pathLst>
                    <a:path w="29" h="34">
                      <a:moveTo>
                        <a:pt x="15" y="34"/>
                      </a:moveTo>
                      <a:lnTo>
                        <a:pt x="28" y="26"/>
                      </a:lnTo>
                      <a:lnTo>
                        <a:pt x="28" y="24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29" y="13"/>
                      </a:lnTo>
                      <a:lnTo>
                        <a:pt x="27" y="8"/>
                      </a:lnTo>
                      <a:lnTo>
                        <a:pt x="23" y="5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0" y="18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11" y="33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2" name="Freeform 1456"/>
                <p:cNvSpPr>
                  <a:spLocks/>
                </p:cNvSpPr>
                <p:nvPr/>
              </p:nvSpPr>
              <p:spPr bwMode="auto">
                <a:xfrm>
                  <a:off x="4261" y="3538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5" y="24"/>
                    </a:cxn>
                    <a:cxn ang="0">
                      <a:pos x="17" y="24"/>
                    </a:cxn>
                    <a:cxn ang="0">
                      <a:pos x="20" y="24"/>
                    </a:cxn>
                    <a:cxn ang="0">
                      <a:pos x="22" y="24"/>
                    </a:cxn>
                    <a:cxn ang="0">
                      <a:pos x="23" y="24"/>
                    </a:cxn>
                    <a:cxn ang="0">
                      <a:pos x="25" y="23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30" y="13"/>
                    </a:cxn>
                    <a:cxn ang="0">
                      <a:pos x="29" y="10"/>
                    </a:cxn>
                    <a:cxn ang="0">
                      <a:pos x="25" y="6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3" y="4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8"/>
                    </a:cxn>
                    <a:cxn ang="0">
                      <a:pos x="3" y="19"/>
                    </a:cxn>
                    <a:cxn ang="0">
                      <a:pos x="4" y="22"/>
                    </a:cxn>
                    <a:cxn ang="0">
                      <a:pos x="7" y="23"/>
                    </a:cxn>
                    <a:cxn ang="0">
                      <a:pos x="10" y="24"/>
                    </a:cxn>
                    <a:cxn ang="0">
                      <a:pos x="11" y="24"/>
                    </a:cxn>
                    <a:cxn ang="0">
                      <a:pos x="14" y="24"/>
                    </a:cxn>
                    <a:cxn ang="0">
                      <a:pos x="15" y="24"/>
                    </a:cxn>
                  </a:cxnLst>
                  <a:rect l="0" t="0" r="r" b="b"/>
                  <a:pathLst>
                    <a:path w="30" h="24">
                      <a:moveTo>
                        <a:pt x="15" y="24"/>
                      </a:moveTo>
                      <a:lnTo>
                        <a:pt x="17" y="24"/>
                      </a:lnTo>
                      <a:lnTo>
                        <a:pt x="20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7"/>
                      </a:lnTo>
                      <a:lnTo>
                        <a:pt x="30" y="13"/>
                      </a:lnTo>
                      <a:lnTo>
                        <a:pt x="29" y="10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2" y="18"/>
                      </a:lnTo>
                      <a:lnTo>
                        <a:pt x="3" y="19"/>
                      </a:lnTo>
                      <a:lnTo>
                        <a:pt x="4" y="22"/>
                      </a:lnTo>
                      <a:lnTo>
                        <a:pt x="7" y="23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4" y="24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3" name="Freeform 1457"/>
                <p:cNvSpPr>
                  <a:spLocks/>
                </p:cNvSpPr>
                <p:nvPr/>
              </p:nvSpPr>
              <p:spPr bwMode="auto">
                <a:xfrm>
                  <a:off x="3181" y="3536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22" y="30"/>
                    </a:cxn>
                    <a:cxn ang="0">
                      <a:pos x="24" y="30"/>
                    </a:cxn>
                    <a:cxn ang="0">
                      <a:pos x="25" y="29"/>
                    </a:cxn>
                    <a:cxn ang="0">
                      <a:pos x="26" y="29"/>
                    </a:cxn>
                    <a:cxn ang="0">
                      <a:pos x="27" y="29"/>
                    </a:cxn>
                    <a:cxn ang="0">
                      <a:pos x="28" y="26"/>
                    </a:cxn>
                    <a:cxn ang="0">
                      <a:pos x="31" y="25"/>
                    </a:cxn>
                    <a:cxn ang="0">
                      <a:pos x="33" y="21"/>
                    </a:cxn>
                    <a:cxn ang="0">
                      <a:pos x="34" y="19"/>
                    </a:cxn>
                    <a:cxn ang="0">
                      <a:pos x="34" y="18"/>
                    </a:cxn>
                    <a:cxn ang="0">
                      <a:pos x="34" y="14"/>
                    </a:cxn>
                    <a:cxn ang="0">
                      <a:pos x="33" y="12"/>
                    </a:cxn>
                    <a:cxn ang="0">
                      <a:pos x="33" y="10"/>
                    </a:cxn>
                    <a:cxn ang="0">
                      <a:pos x="29" y="6"/>
                    </a:cxn>
                    <a:cxn ang="0">
                      <a:pos x="25" y="2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6" y="5"/>
                    </a:cxn>
                    <a:cxn ang="0">
                      <a:pos x="3" y="8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2" y="20"/>
                    </a:cxn>
                    <a:cxn ang="0">
                      <a:pos x="4" y="21"/>
                    </a:cxn>
                    <a:cxn ang="0">
                      <a:pos x="22" y="30"/>
                    </a:cxn>
                  </a:cxnLst>
                  <a:rect l="0" t="0" r="r" b="b"/>
                  <a:pathLst>
                    <a:path w="34" h="30">
                      <a:moveTo>
                        <a:pt x="22" y="30"/>
                      </a:moveTo>
                      <a:lnTo>
                        <a:pt x="24" y="30"/>
                      </a:lnTo>
                      <a:lnTo>
                        <a:pt x="25" y="29"/>
                      </a:lnTo>
                      <a:lnTo>
                        <a:pt x="26" y="29"/>
                      </a:lnTo>
                      <a:lnTo>
                        <a:pt x="27" y="29"/>
                      </a:lnTo>
                      <a:lnTo>
                        <a:pt x="28" y="26"/>
                      </a:lnTo>
                      <a:lnTo>
                        <a:pt x="31" y="25"/>
                      </a:lnTo>
                      <a:lnTo>
                        <a:pt x="33" y="21"/>
                      </a:lnTo>
                      <a:lnTo>
                        <a:pt x="34" y="19"/>
                      </a:lnTo>
                      <a:lnTo>
                        <a:pt x="34" y="18"/>
                      </a:lnTo>
                      <a:lnTo>
                        <a:pt x="34" y="14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29" y="6"/>
                      </a:lnTo>
                      <a:lnTo>
                        <a:pt x="25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4" y="21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4" name="Freeform 1458"/>
                <p:cNvSpPr>
                  <a:spLocks/>
                </p:cNvSpPr>
                <p:nvPr/>
              </p:nvSpPr>
              <p:spPr bwMode="auto">
                <a:xfrm>
                  <a:off x="3581" y="3524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22" y="31"/>
                    </a:cxn>
                    <a:cxn ang="0">
                      <a:pos x="23" y="31"/>
                    </a:cxn>
                    <a:cxn ang="0">
                      <a:pos x="24" y="30"/>
                    </a:cxn>
                    <a:cxn ang="0">
                      <a:pos x="25" y="30"/>
                    </a:cxn>
                    <a:cxn ang="0">
                      <a:pos x="26" y="30"/>
                    </a:cxn>
                    <a:cxn ang="0">
                      <a:pos x="27" y="27"/>
                    </a:cxn>
                    <a:cxn ang="0">
                      <a:pos x="30" y="26"/>
                    </a:cxn>
                    <a:cxn ang="0">
                      <a:pos x="31" y="22"/>
                    </a:cxn>
                    <a:cxn ang="0">
                      <a:pos x="33" y="19"/>
                    </a:cxn>
                    <a:cxn ang="0">
                      <a:pos x="33" y="18"/>
                    </a:cxn>
                    <a:cxn ang="0">
                      <a:pos x="33" y="15"/>
                    </a:cxn>
                    <a:cxn ang="0">
                      <a:pos x="32" y="13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4" y="3"/>
                    </a:cxn>
                    <a:cxn ang="0">
                      <a:pos x="20" y="1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4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3" y="22"/>
                    </a:cxn>
                    <a:cxn ang="0">
                      <a:pos x="22" y="31"/>
                    </a:cxn>
                  </a:cxnLst>
                  <a:rect l="0" t="0" r="r" b="b"/>
                  <a:pathLst>
                    <a:path w="33" h="31">
                      <a:moveTo>
                        <a:pt x="22" y="31"/>
                      </a:move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3" y="18"/>
                      </a:lnTo>
                      <a:lnTo>
                        <a:pt x="33" y="15"/>
                      </a:lnTo>
                      <a:lnTo>
                        <a:pt x="32" y="13"/>
                      </a:lnTo>
                      <a:lnTo>
                        <a:pt x="31" y="11"/>
                      </a:lnTo>
                      <a:lnTo>
                        <a:pt x="29" y="7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22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5" name="Freeform 1459"/>
                <p:cNvSpPr>
                  <a:spLocks/>
                </p:cNvSpPr>
                <p:nvPr/>
              </p:nvSpPr>
              <p:spPr bwMode="auto">
                <a:xfrm>
                  <a:off x="3653" y="3536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9" y="30"/>
                    </a:cxn>
                    <a:cxn ang="0">
                      <a:pos x="21" y="30"/>
                    </a:cxn>
                    <a:cxn ang="0">
                      <a:pos x="26" y="27"/>
                    </a:cxn>
                    <a:cxn ang="0">
                      <a:pos x="29" y="25"/>
                    </a:cxn>
                    <a:cxn ang="0">
                      <a:pos x="29" y="19"/>
                    </a:cxn>
                    <a:cxn ang="0">
                      <a:pos x="29" y="13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0" y="1"/>
                    </a:cxn>
                    <a:cxn ang="0">
                      <a:pos x="9" y="2"/>
                    </a:cxn>
                    <a:cxn ang="0">
                      <a:pos x="6" y="5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3" y="23"/>
                    </a:cxn>
                    <a:cxn ang="0">
                      <a:pos x="4" y="29"/>
                    </a:cxn>
                    <a:cxn ang="0">
                      <a:pos x="5" y="29"/>
                    </a:cxn>
                    <a:cxn ang="0">
                      <a:pos x="6" y="29"/>
                    </a:cxn>
                    <a:cxn ang="0">
                      <a:pos x="7" y="30"/>
                    </a:cxn>
                    <a:cxn ang="0">
                      <a:pos x="9" y="30"/>
                    </a:cxn>
                  </a:cxnLst>
                  <a:rect l="0" t="0" r="r" b="b"/>
                  <a:pathLst>
                    <a:path w="29" h="30">
                      <a:moveTo>
                        <a:pt x="9" y="30"/>
                      </a:moveTo>
                      <a:lnTo>
                        <a:pt x="21" y="30"/>
                      </a:lnTo>
                      <a:lnTo>
                        <a:pt x="26" y="27"/>
                      </a:lnTo>
                      <a:lnTo>
                        <a:pt x="29" y="25"/>
                      </a:lnTo>
                      <a:lnTo>
                        <a:pt x="29" y="19"/>
                      </a:lnTo>
                      <a:lnTo>
                        <a:pt x="29" y="13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3" y="23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9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6" name="Freeform 1460"/>
                <p:cNvSpPr>
                  <a:spLocks/>
                </p:cNvSpPr>
                <p:nvPr/>
              </p:nvSpPr>
              <p:spPr bwMode="auto">
                <a:xfrm>
                  <a:off x="3615" y="3548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7" y="30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8" y="24"/>
                    </a:cxn>
                    <a:cxn ang="0">
                      <a:pos x="29" y="19"/>
                    </a:cxn>
                    <a:cxn ang="0">
                      <a:pos x="29" y="13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7" y="2"/>
                    </a:cxn>
                    <a:cxn ang="0">
                      <a:pos x="6" y="3"/>
                    </a:cxn>
                    <a:cxn ang="0">
                      <a:pos x="4" y="7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4" y="28"/>
                    </a:cxn>
                    <a:cxn ang="0">
                      <a:pos x="5" y="28"/>
                    </a:cxn>
                    <a:cxn ang="0">
                      <a:pos x="6" y="28"/>
                    </a:cxn>
                    <a:cxn ang="0">
                      <a:pos x="7" y="30"/>
                    </a:cxn>
                  </a:cxnLst>
                  <a:rect l="0" t="0" r="r" b="b"/>
                  <a:pathLst>
                    <a:path w="29" h="30">
                      <a:moveTo>
                        <a:pt x="7" y="30"/>
                      </a:move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8" y="24"/>
                      </a:lnTo>
                      <a:lnTo>
                        <a:pt x="29" y="19"/>
                      </a:lnTo>
                      <a:lnTo>
                        <a:pt x="29" y="13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4" y="28"/>
                      </a:lnTo>
                      <a:lnTo>
                        <a:pt x="5" y="28"/>
                      </a:lnTo>
                      <a:lnTo>
                        <a:pt x="6" y="28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7" name="Freeform 1461"/>
                <p:cNvSpPr>
                  <a:spLocks/>
                </p:cNvSpPr>
                <p:nvPr/>
              </p:nvSpPr>
              <p:spPr bwMode="auto">
                <a:xfrm>
                  <a:off x="4158" y="3536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3" y="30"/>
                    </a:cxn>
                    <a:cxn ang="0">
                      <a:pos x="15" y="30"/>
                    </a:cxn>
                    <a:cxn ang="0">
                      <a:pos x="18" y="30"/>
                    </a:cxn>
                    <a:cxn ang="0">
                      <a:pos x="21" y="30"/>
                    </a:cxn>
                    <a:cxn ang="0">
                      <a:pos x="26" y="27"/>
                    </a:cxn>
                    <a:cxn ang="0">
                      <a:pos x="30" y="25"/>
                    </a:cxn>
                    <a:cxn ang="0">
                      <a:pos x="31" y="19"/>
                    </a:cxn>
                    <a:cxn ang="0">
                      <a:pos x="32" y="13"/>
                    </a:cxn>
                    <a:cxn ang="0">
                      <a:pos x="32" y="12"/>
                    </a:cxn>
                    <a:cxn ang="0">
                      <a:pos x="32" y="11"/>
                    </a:cxn>
                    <a:cxn ang="0">
                      <a:pos x="31" y="8"/>
                    </a:cxn>
                    <a:cxn ang="0">
                      <a:pos x="30" y="4"/>
                    </a:cxn>
                    <a:cxn ang="0">
                      <a:pos x="26" y="1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6" y="29"/>
                    </a:cxn>
                    <a:cxn ang="0">
                      <a:pos x="7" y="29"/>
                    </a:cxn>
                    <a:cxn ang="0">
                      <a:pos x="9" y="29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32" h="30">
                      <a:moveTo>
                        <a:pt x="10" y="30"/>
                      </a:move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6" y="27"/>
                      </a:lnTo>
                      <a:lnTo>
                        <a:pt x="30" y="25"/>
                      </a:lnTo>
                      <a:lnTo>
                        <a:pt x="31" y="19"/>
                      </a:lnTo>
                      <a:lnTo>
                        <a:pt x="32" y="13"/>
                      </a:lnTo>
                      <a:lnTo>
                        <a:pt x="32" y="12"/>
                      </a:lnTo>
                      <a:lnTo>
                        <a:pt x="32" y="11"/>
                      </a:lnTo>
                      <a:lnTo>
                        <a:pt x="31" y="8"/>
                      </a:lnTo>
                      <a:lnTo>
                        <a:pt x="30" y="4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8" name="Freeform 1462"/>
                <p:cNvSpPr>
                  <a:spLocks/>
                </p:cNvSpPr>
                <p:nvPr/>
              </p:nvSpPr>
              <p:spPr bwMode="auto">
                <a:xfrm>
                  <a:off x="4211" y="3534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17" y="28"/>
                    </a:cxn>
                    <a:cxn ang="0">
                      <a:pos x="19" y="28"/>
                    </a:cxn>
                    <a:cxn ang="0">
                      <a:pos x="21" y="28"/>
                    </a:cxn>
                    <a:cxn ang="0">
                      <a:pos x="23" y="25"/>
                    </a:cxn>
                    <a:cxn ang="0">
                      <a:pos x="24" y="19"/>
                    </a:cxn>
                    <a:cxn ang="0">
                      <a:pos x="24" y="13"/>
                    </a:cxn>
                    <a:cxn ang="0">
                      <a:pos x="24" y="8"/>
                    </a:cxn>
                    <a:cxn ang="0">
                      <a:pos x="21" y="3"/>
                    </a:cxn>
                    <a:cxn ang="0">
                      <a:pos x="17" y="1"/>
                    </a:cxn>
                    <a:cxn ang="0">
                      <a:pos x="13" y="0"/>
                    </a:cxn>
                    <a:cxn ang="0">
                      <a:pos x="7" y="1"/>
                    </a:cxn>
                    <a:cxn ang="0">
                      <a:pos x="0" y="14"/>
                    </a:cxn>
                    <a:cxn ang="0">
                      <a:pos x="1" y="20"/>
                    </a:cxn>
                    <a:cxn ang="0">
                      <a:pos x="3" y="24"/>
                    </a:cxn>
                    <a:cxn ang="0">
                      <a:pos x="7" y="27"/>
                    </a:cxn>
                    <a:cxn ang="0">
                      <a:pos x="13" y="30"/>
                    </a:cxn>
                    <a:cxn ang="0">
                      <a:pos x="15" y="28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4" h="30">
                      <a:moveTo>
                        <a:pt x="16" y="28"/>
                      </a:moveTo>
                      <a:lnTo>
                        <a:pt x="17" y="28"/>
                      </a:ln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3" y="25"/>
                      </a:lnTo>
                      <a:lnTo>
                        <a:pt x="24" y="19"/>
                      </a:lnTo>
                      <a:lnTo>
                        <a:pt x="24" y="13"/>
                      </a:lnTo>
                      <a:lnTo>
                        <a:pt x="24" y="8"/>
                      </a:lnTo>
                      <a:lnTo>
                        <a:pt x="21" y="3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3" y="24"/>
                      </a:lnTo>
                      <a:lnTo>
                        <a:pt x="7" y="27"/>
                      </a:lnTo>
                      <a:lnTo>
                        <a:pt x="13" y="30"/>
                      </a:lnTo>
                      <a:lnTo>
                        <a:pt x="15" y="28"/>
                      </a:lnTo>
                      <a:lnTo>
                        <a:pt x="16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39" name="Freeform 1463"/>
                <p:cNvSpPr>
                  <a:spLocks/>
                </p:cNvSpPr>
                <p:nvPr/>
              </p:nvSpPr>
              <p:spPr bwMode="auto">
                <a:xfrm>
                  <a:off x="3074" y="353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9" y="29"/>
                    </a:cxn>
                    <a:cxn ang="0">
                      <a:pos x="14" y="29"/>
                    </a:cxn>
                    <a:cxn ang="0">
                      <a:pos x="18" y="29"/>
                    </a:cxn>
                    <a:cxn ang="0">
                      <a:pos x="23" y="27"/>
                    </a:cxn>
                    <a:cxn ang="0">
                      <a:pos x="26" y="25"/>
                    </a:cxn>
                    <a:cxn ang="0">
                      <a:pos x="32" y="24"/>
                    </a:cxn>
                    <a:cxn ang="0">
                      <a:pos x="36" y="22"/>
                    </a:cxn>
                    <a:cxn ang="0">
                      <a:pos x="39" y="19"/>
                    </a:cxn>
                    <a:cxn ang="0">
                      <a:pos x="43" y="18"/>
                    </a:cxn>
                    <a:cxn ang="0">
                      <a:pos x="44" y="13"/>
                    </a:cxn>
                    <a:cxn ang="0">
                      <a:pos x="44" y="10"/>
                    </a:cxn>
                    <a:cxn ang="0">
                      <a:pos x="42" y="7"/>
                    </a:cxn>
                    <a:cxn ang="0">
                      <a:pos x="39" y="5"/>
                    </a:cxn>
                    <a:cxn ang="0">
                      <a:pos x="37" y="3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3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6" y="27"/>
                    </a:cxn>
                    <a:cxn ang="0">
                      <a:pos x="7" y="27"/>
                    </a:cxn>
                    <a:cxn ang="0">
                      <a:pos x="9" y="29"/>
                    </a:cxn>
                  </a:cxnLst>
                  <a:rect l="0" t="0" r="r" b="b"/>
                  <a:pathLst>
                    <a:path w="44" h="29">
                      <a:moveTo>
                        <a:pt x="9" y="29"/>
                      </a:moveTo>
                      <a:lnTo>
                        <a:pt x="14" y="29"/>
                      </a:lnTo>
                      <a:lnTo>
                        <a:pt x="18" y="29"/>
                      </a:lnTo>
                      <a:lnTo>
                        <a:pt x="23" y="27"/>
                      </a:lnTo>
                      <a:lnTo>
                        <a:pt x="26" y="25"/>
                      </a:lnTo>
                      <a:lnTo>
                        <a:pt x="32" y="24"/>
                      </a:lnTo>
                      <a:lnTo>
                        <a:pt x="36" y="22"/>
                      </a:lnTo>
                      <a:lnTo>
                        <a:pt x="39" y="19"/>
                      </a:lnTo>
                      <a:lnTo>
                        <a:pt x="43" y="18"/>
                      </a:lnTo>
                      <a:lnTo>
                        <a:pt x="44" y="13"/>
                      </a:lnTo>
                      <a:lnTo>
                        <a:pt x="44" y="10"/>
                      </a:lnTo>
                      <a:lnTo>
                        <a:pt x="42" y="7"/>
                      </a:lnTo>
                      <a:lnTo>
                        <a:pt x="39" y="5"/>
                      </a:lnTo>
                      <a:lnTo>
                        <a:pt x="37" y="3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6" y="27"/>
                      </a:lnTo>
                      <a:lnTo>
                        <a:pt x="7" y="27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0" name="Freeform 1464"/>
                <p:cNvSpPr>
                  <a:spLocks/>
                </p:cNvSpPr>
                <p:nvPr/>
              </p:nvSpPr>
              <p:spPr bwMode="auto">
                <a:xfrm>
                  <a:off x="4223" y="3531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8" y="36"/>
                    </a:cxn>
                    <a:cxn ang="0">
                      <a:pos x="21" y="32"/>
                    </a:cxn>
                    <a:cxn ang="0">
                      <a:pos x="25" y="29"/>
                    </a:cxn>
                    <a:cxn ang="0">
                      <a:pos x="28" y="24"/>
                    </a:cxn>
                    <a:cxn ang="0">
                      <a:pos x="31" y="18"/>
                    </a:cxn>
                    <a:cxn ang="0">
                      <a:pos x="31" y="16"/>
                    </a:cxn>
                    <a:cxn ang="0">
                      <a:pos x="30" y="14"/>
                    </a:cxn>
                    <a:cxn ang="0">
                      <a:pos x="30" y="12"/>
                    </a:cxn>
                    <a:cxn ang="0">
                      <a:pos x="28" y="9"/>
                    </a:cxn>
                    <a:cxn ang="0">
                      <a:pos x="25" y="6"/>
                    </a:cxn>
                    <a:cxn ang="0">
                      <a:pos x="22" y="4"/>
                    </a:cxn>
                    <a:cxn ang="0">
                      <a:pos x="18" y="0"/>
                    </a:cxn>
                    <a:cxn ang="0">
                      <a:pos x="0" y="7"/>
                    </a:cxn>
                    <a:cxn ang="0">
                      <a:pos x="6" y="26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4" y="34"/>
                    </a:cxn>
                    <a:cxn ang="0">
                      <a:pos x="18" y="36"/>
                    </a:cxn>
                  </a:cxnLst>
                  <a:rect l="0" t="0" r="r" b="b"/>
                  <a:pathLst>
                    <a:path w="31" h="36">
                      <a:moveTo>
                        <a:pt x="18" y="36"/>
                      </a:moveTo>
                      <a:lnTo>
                        <a:pt x="21" y="32"/>
                      </a:lnTo>
                      <a:lnTo>
                        <a:pt x="25" y="29"/>
                      </a:lnTo>
                      <a:lnTo>
                        <a:pt x="28" y="24"/>
                      </a:lnTo>
                      <a:lnTo>
                        <a:pt x="31" y="18"/>
                      </a:lnTo>
                      <a:lnTo>
                        <a:pt x="31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5" y="6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0" y="7"/>
                      </a:lnTo>
                      <a:lnTo>
                        <a:pt x="6" y="26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4" y="3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1" name="Freeform 1465"/>
                <p:cNvSpPr>
                  <a:spLocks/>
                </p:cNvSpPr>
                <p:nvPr/>
              </p:nvSpPr>
              <p:spPr bwMode="auto">
                <a:xfrm>
                  <a:off x="4251" y="3445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7" y="34"/>
                    </a:cxn>
                    <a:cxn ang="0">
                      <a:pos x="21" y="32"/>
                    </a:cxn>
                    <a:cxn ang="0">
                      <a:pos x="24" y="28"/>
                    </a:cxn>
                    <a:cxn ang="0">
                      <a:pos x="28" y="22"/>
                    </a:cxn>
                    <a:cxn ang="0">
                      <a:pos x="31" y="17"/>
                    </a:cxn>
                    <a:cxn ang="0">
                      <a:pos x="31" y="16"/>
                    </a:cxn>
                    <a:cxn ang="0">
                      <a:pos x="31" y="14"/>
                    </a:cxn>
                    <a:cxn ang="0">
                      <a:pos x="30" y="13"/>
                    </a:cxn>
                    <a:cxn ang="0">
                      <a:pos x="30" y="12"/>
                    </a:cxn>
                    <a:cxn ang="0">
                      <a:pos x="28" y="8"/>
                    </a:cxn>
                    <a:cxn ang="0">
                      <a:pos x="24" y="4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0" y="7"/>
                    </a:cxn>
                    <a:cxn ang="0">
                      <a:pos x="5" y="26"/>
                    </a:cxn>
                    <a:cxn ang="0">
                      <a:pos x="6" y="29"/>
                    </a:cxn>
                    <a:cxn ang="0">
                      <a:pos x="9" y="31"/>
                    </a:cxn>
                    <a:cxn ang="0">
                      <a:pos x="13" y="33"/>
                    </a:cxn>
                    <a:cxn ang="0">
                      <a:pos x="17" y="34"/>
                    </a:cxn>
                  </a:cxnLst>
                  <a:rect l="0" t="0" r="r" b="b"/>
                  <a:pathLst>
                    <a:path w="31" h="34">
                      <a:moveTo>
                        <a:pt x="17" y="34"/>
                      </a:moveTo>
                      <a:lnTo>
                        <a:pt x="21" y="32"/>
                      </a:lnTo>
                      <a:lnTo>
                        <a:pt x="24" y="28"/>
                      </a:lnTo>
                      <a:lnTo>
                        <a:pt x="28" y="22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1" y="14"/>
                      </a:lnTo>
                      <a:lnTo>
                        <a:pt x="30" y="13"/>
                      </a:lnTo>
                      <a:lnTo>
                        <a:pt x="30" y="12"/>
                      </a:lnTo>
                      <a:lnTo>
                        <a:pt x="28" y="8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5" y="26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2" name="Freeform 1466"/>
                <p:cNvSpPr>
                  <a:spLocks/>
                </p:cNvSpPr>
                <p:nvPr/>
              </p:nvSpPr>
              <p:spPr bwMode="auto">
                <a:xfrm>
                  <a:off x="4280" y="3533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6" y="30"/>
                    </a:cxn>
                    <a:cxn ang="0">
                      <a:pos x="18" y="28"/>
                    </a:cxn>
                    <a:cxn ang="0">
                      <a:pos x="19" y="28"/>
                    </a:cxn>
                    <a:cxn ang="0">
                      <a:pos x="22" y="25"/>
                    </a:cxn>
                    <a:cxn ang="0">
                      <a:pos x="24" y="22"/>
                    </a:cxn>
                    <a:cxn ang="0">
                      <a:pos x="26" y="18"/>
                    </a:cxn>
                    <a:cxn ang="0">
                      <a:pos x="28" y="12"/>
                    </a:cxn>
                    <a:cxn ang="0">
                      <a:pos x="26" y="10"/>
                    </a:cxn>
                    <a:cxn ang="0">
                      <a:pos x="23" y="6"/>
                    </a:cxn>
                    <a:cxn ang="0">
                      <a:pos x="19" y="4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5" y="4"/>
                    </a:cxn>
                    <a:cxn ang="0">
                      <a:pos x="2" y="6"/>
                    </a:cxn>
                    <a:cxn ang="0">
                      <a:pos x="2" y="10"/>
                    </a:cxn>
                    <a:cxn ang="0">
                      <a:pos x="2" y="12"/>
                    </a:cxn>
                    <a:cxn ang="0">
                      <a:pos x="1" y="14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7" y="25"/>
                    </a:cxn>
                    <a:cxn ang="0">
                      <a:pos x="12" y="28"/>
                    </a:cxn>
                    <a:cxn ang="0">
                      <a:pos x="16" y="30"/>
                    </a:cxn>
                  </a:cxnLst>
                  <a:rect l="0" t="0" r="r" b="b"/>
                  <a:pathLst>
                    <a:path w="28" h="30">
                      <a:moveTo>
                        <a:pt x="16" y="30"/>
                      </a:moveTo>
                      <a:lnTo>
                        <a:pt x="18" y="28"/>
                      </a:lnTo>
                      <a:lnTo>
                        <a:pt x="19" y="28"/>
                      </a:lnTo>
                      <a:lnTo>
                        <a:pt x="22" y="25"/>
                      </a:lnTo>
                      <a:lnTo>
                        <a:pt x="24" y="22"/>
                      </a:lnTo>
                      <a:lnTo>
                        <a:pt x="26" y="18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4" y="23"/>
                      </a:lnTo>
                      <a:lnTo>
                        <a:pt x="7" y="25"/>
                      </a:lnTo>
                      <a:lnTo>
                        <a:pt x="12" y="28"/>
                      </a:lnTo>
                      <a:lnTo>
                        <a:pt x="16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3" name="Freeform 1467"/>
                <p:cNvSpPr>
                  <a:spLocks/>
                </p:cNvSpPr>
                <p:nvPr/>
              </p:nvSpPr>
              <p:spPr bwMode="auto">
                <a:xfrm>
                  <a:off x="3235" y="3527"/>
                  <a:ext cx="11" cy="12"/>
                </a:xfrm>
                <a:custGeom>
                  <a:avLst/>
                  <a:gdLst/>
                  <a:ahLst/>
                  <a:cxnLst>
                    <a:cxn ang="0">
                      <a:pos x="13" y="47"/>
                    </a:cxn>
                    <a:cxn ang="0">
                      <a:pos x="32" y="47"/>
                    </a:cxn>
                    <a:cxn ang="0">
                      <a:pos x="36" y="46"/>
                    </a:cxn>
                    <a:cxn ang="0">
                      <a:pos x="37" y="44"/>
                    </a:cxn>
                    <a:cxn ang="0">
                      <a:pos x="38" y="40"/>
                    </a:cxn>
                    <a:cxn ang="0">
                      <a:pos x="40" y="35"/>
                    </a:cxn>
                    <a:cxn ang="0">
                      <a:pos x="28" y="8"/>
                    </a:cxn>
                    <a:cxn ang="0">
                      <a:pos x="24" y="4"/>
                    </a:cxn>
                    <a:cxn ang="0">
                      <a:pos x="19" y="3"/>
                    </a:cxn>
                    <a:cxn ang="0">
                      <a:pos x="14" y="1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3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8" y="47"/>
                    </a:cxn>
                    <a:cxn ang="0">
                      <a:pos x="9" y="47"/>
                    </a:cxn>
                    <a:cxn ang="0">
                      <a:pos x="10" y="47"/>
                    </a:cxn>
                    <a:cxn ang="0">
                      <a:pos x="13" y="47"/>
                    </a:cxn>
                  </a:cxnLst>
                  <a:rect l="0" t="0" r="r" b="b"/>
                  <a:pathLst>
                    <a:path w="40" h="47">
                      <a:moveTo>
                        <a:pt x="13" y="47"/>
                      </a:moveTo>
                      <a:lnTo>
                        <a:pt x="32" y="47"/>
                      </a:lnTo>
                      <a:lnTo>
                        <a:pt x="36" y="46"/>
                      </a:lnTo>
                      <a:lnTo>
                        <a:pt x="37" y="44"/>
                      </a:lnTo>
                      <a:lnTo>
                        <a:pt x="38" y="40"/>
                      </a:lnTo>
                      <a:lnTo>
                        <a:pt x="40" y="35"/>
                      </a:lnTo>
                      <a:lnTo>
                        <a:pt x="28" y="8"/>
                      </a:lnTo>
                      <a:lnTo>
                        <a:pt x="24" y="4"/>
                      </a:lnTo>
                      <a:lnTo>
                        <a:pt x="19" y="3"/>
                      </a:ln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8" y="47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3" y="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4" name="Freeform 1468"/>
                <p:cNvSpPr>
                  <a:spLocks/>
                </p:cNvSpPr>
                <p:nvPr/>
              </p:nvSpPr>
              <p:spPr bwMode="auto">
                <a:xfrm>
                  <a:off x="3688" y="3529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16" y="34"/>
                    </a:cxn>
                    <a:cxn ang="0">
                      <a:pos x="34" y="29"/>
                    </a:cxn>
                    <a:cxn ang="0">
                      <a:pos x="35" y="12"/>
                    </a:cxn>
                    <a:cxn ang="0">
                      <a:pos x="32" y="7"/>
                    </a:cxn>
                    <a:cxn ang="0">
                      <a:pos x="28" y="3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6" y="6"/>
                    </a:cxn>
                    <a:cxn ang="0">
                      <a:pos x="3" y="10"/>
                    </a:cxn>
                    <a:cxn ang="0">
                      <a:pos x="2" y="17"/>
                    </a:cxn>
                    <a:cxn ang="0">
                      <a:pos x="0" y="22"/>
                    </a:cxn>
                    <a:cxn ang="0">
                      <a:pos x="1" y="28"/>
                    </a:cxn>
                    <a:cxn ang="0">
                      <a:pos x="6" y="31"/>
                    </a:cxn>
                    <a:cxn ang="0">
                      <a:pos x="9" y="33"/>
                    </a:cxn>
                    <a:cxn ang="0">
                      <a:pos x="16" y="34"/>
                    </a:cxn>
                  </a:cxnLst>
                  <a:rect l="0" t="0" r="r" b="b"/>
                  <a:pathLst>
                    <a:path w="35" h="34">
                      <a:moveTo>
                        <a:pt x="16" y="34"/>
                      </a:moveTo>
                      <a:lnTo>
                        <a:pt x="34" y="29"/>
                      </a:lnTo>
                      <a:lnTo>
                        <a:pt x="35" y="12"/>
                      </a:lnTo>
                      <a:lnTo>
                        <a:pt x="32" y="7"/>
                      </a:lnTo>
                      <a:lnTo>
                        <a:pt x="28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1" y="28"/>
                      </a:lnTo>
                      <a:lnTo>
                        <a:pt x="6" y="31"/>
                      </a:lnTo>
                      <a:lnTo>
                        <a:pt x="9" y="33"/>
                      </a:lnTo>
                      <a:lnTo>
                        <a:pt x="16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5" name="Freeform 1469"/>
                <p:cNvSpPr>
                  <a:spLocks/>
                </p:cNvSpPr>
                <p:nvPr/>
              </p:nvSpPr>
              <p:spPr bwMode="auto">
                <a:xfrm>
                  <a:off x="3778" y="3529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9" y="34"/>
                    </a:cxn>
                    <a:cxn ang="0">
                      <a:pos x="24" y="33"/>
                    </a:cxn>
                    <a:cxn ang="0">
                      <a:pos x="29" y="29"/>
                    </a:cxn>
                    <a:cxn ang="0">
                      <a:pos x="33" y="26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6" y="16"/>
                    </a:cxn>
                    <a:cxn ang="0">
                      <a:pos x="33" y="14"/>
                    </a:cxn>
                    <a:cxn ang="0">
                      <a:pos x="32" y="12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"/>
                    </a:cxn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2"/>
                    </a:cxn>
                    <a:cxn ang="0">
                      <a:pos x="19" y="34"/>
                    </a:cxn>
                  </a:cxnLst>
                  <a:rect l="0" t="0" r="r" b="b"/>
                  <a:pathLst>
                    <a:path w="37" h="34">
                      <a:moveTo>
                        <a:pt x="19" y="34"/>
                      </a:moveTo>
                      <a:lnTo>
                        <a:pt x="24" y="33"/>
                      </a:lnTo>
                      <a:lnTo>
                        <a:pt x="29" y="29"/>
                      </a:lnTo>
                      <a:lnTo>
                        <a:pt x="33" y="26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6" y="16"/>
                      </a:lnTo>
                      <a:lnTo>
                        <a:pt x="33" y="14"/>
                      </a:lnTo>
                      <a:lnTo>
                        <a:pt x="32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4" y="25"/>
                      </a:lnTo>
                      <a:lnTo>
                        <a:pt x="8" y="29"/>
                      </a:lnTo>
                      <a:lnTo>
                        <a:pt x="13" y="32"/>
                      </a:lnTo>
                      <a:lnTo>
                        <a:pt x="19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6" name="Freeform 1470"/>
                <p:cNvSpPr>
                  <a:spLocks/>
                </p:cNvSpPr>
                <p:nvPr/>
              </p:nvSpPr>
              <p:spPr bwMode="auto">
                <a:xfrm>
                  <a:off x="4141" y="3529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7" y="31"/>
                    </a:cxn>
                    <a:cxn ang="0">
                      <a:pos x="10" y="31"/>
                    </a:cxn>
                    <a:cxn ang="0">
                      <a:pos x="11" y="31"/>
                    </a:cxn>
                    <a:cxn ang="0">
                      <a:pos x="12" y="32"/>
                    </a:cxn>
                    <a:cxn ang="0">
                      <a:pos x="15" y="33"/>
                    </a:cxn>
                    <a:cxn ang="0">
                      <a:pos x="29" y="20"/>
                    </a:cxn>
                    <a:cxn ang="0">
                      <a:pos x="29" y="5"/>
                    </a:cxn>
                    <a:cxn ang="0">
                      <a:pos x="26" y="1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7" y="0"/>
                    </a:cxn>
                    <a:cxn ang="0">
                      <a:pos x="3" y="5"/>
                    </a:cxn>
                    <a:cxn ang="0">
                      <a:pos x="0" y="13"/>
                    </a:cxn>
                    <a:cxn ang="0">
                      <a:pos x="1" y="22"/>
                    </a:cxn>
                    <a:cxn ang="0">
                      <a:pos x="4" y="31"/>
                    </a:cxn>
                    <a:cxn ang="0">
                      <a:pos x="5" y="31"/>
                    </a:cxn>
                    <a:cxn ang="0">
                      <a:pos x="6" y="31"/>
                    </a:cxn>
                    <a:cxn ang="0">
                      <a:pos x="7" y="31"/>
                    </a:cxn>
                  </a:cxnLst>
                  <a:rect l="0" t="0" r="r" b="b"/>
                  <a:pathLst>
                    <a:path w="29" h="33">
                      <a:moveTo>
                        <a:pt x="7" y="31"/>
                      </a:moveTo>
                      <a:lnTo>
                        <a:pt x="10" y="31"/>
                      </a:lnTo>
                      <a:lnTo>
                        <a:pt x="11" y="31"/>
                      </a:lnTo>
                      <a:lnTo>
                        <a:pt x="12" y="32"/>
                      </a:lnTo>
                      <a:lnTo>
                        <a:pt x="15" y="33"/>
                      </a:lnTo>
                      <a:lnTo>
                        <a:pt x="29" y="20"/>
                      </a:lnTo>
                      <a:lnTo>
                        <a:pt x="29" y="5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3" y="5"/>
                      </a:lnTo>
                      <a:lnTo>
                        <a:pt x="0" y="13"/>
                      </a:lnTo>
                      <a:lnTo>
                        <a:pt x="1" y="22"/>
                      </a:lnTo>
                      <a:lnTo>
                        <a:pt x="4" y="31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7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7" name="Freeform 1471"/>
                <p:cNvSpPr>
                  <a:spLocks/>
                </p:cNvSpPr>
                <p:nvPr/>
              </p:nvSpPr>
              <p:spPr bwMode="auto">
                <a:xfrm>
                  <a:off x="4250" y="3529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29" y="22"/>
                    </a:cxn>
                    <a:cxn ang="0">
                      <a:pos x="29" y="19"/>
                    </a:cxn>
                    <a:cxn ang="0">
                      <a:pos x="30" y="18"/>
                    </a:cxn>
                    <a:cxn ang="0">
                      <a:pos x="31" y="16"/>
                    </a:cxn>
                    <a:cxn ang="0">
                      <a:pos x="33" y="12"/>
                    </a:cxn>
                    <a:cxn ang="0">
                      <a:pos x="32" y="9"/>
                    </a:cxn>
                    <a:cxn ang="0">
                      <a:pos x="29" y="4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0" y="12"/>
                    </a:cxn>
                    <a:cxn ang="0">
                      <a:pos x="4" y="28"/>
                    </a:cxn>
                    <a:cxn ang="0">
                      <a:pos x="5" y="28"/>
                    </a:cxn>
                    <a:cxn ang="0">
                      <a:pos x="7" y="28"/>
                    </a:cxn>
                    <a:cxn ang="0">
                      <a:pos x="8" y="29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33" h="30">
                      <a:moveTo>
                        <a:pt x="8" y="30"/>
                      </a:move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30" y="18"/>
                      </a:lnTo>
                      <a:lnTo>
                        <a:pt x="31" y="16"/>
                      </a:lnTo>
                      <a:lnTo>
                        <a:pt x="33" y="12"/>
                      </a:lnTo>
                      <a:lnTo>
                        <a:pt x="32" y="9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0" y="12"/>
                      </a:lnTo>
                      <a:lnTo>
                        <a:pt x="4" y="28"/>
                      </a:lnTo>
                      <a:lnTo>
                        <a:pt x="5" y="28"/>
                      </a:lnTo>
                      <a:lnTo>
                        <a:pt x="7" y="28"/>
                      </a:lnTo>
                      <a:lnTo>
                        <a:pt x="8" y="29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8" name="Freeform 1472"/>
                <p:cNvSpPr>
                  <a:spLocks/>
                </p:cNvSpPr>
                <p:nvPr/>
              </p:nvSpPr>
              <p:spPr bwMode="auto">
                <a:xfrm>
                  <a:off x="3128" y="352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8" y="26"/>
                    </a:cxn>
                    <a:cxn ang="0">
                      <a:pos x="26" y="24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1" y="9"/>
                    </a:cxn>
                    <a:cxn ang="0">
                      <a:pos x="41" y="6"/>
                    </a:cxn>
                    <a:cxn ang="0">
                      <a:pos x="41" y="3"/>
                    </a:cxn>
                    <a:cxn ang="0">
                      <a:pos x="40" y="2"/>
                    </a:cxn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28" y="0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3" y="2"/>
                    </a:cxn>
                    <a:cxn ang="0">
                      <a:pos x="8" y="3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1" y="21"/>
                    </a:cxn>
                    <a:cxn ang="0">
                      <a:pos x="15" y="29"/>
                    </a:cxn>
                    <a:cxn ang="0">
                      <a:pos x="16" y="28"/>
                    </a:cxn>
                    <a:cxn ang="0">
                      <a:pos x="18" y="26"/>
                    </a:cxn>
                  </a:cxnLst>
                  <a:rect l="0" t="0" r="r" b="b"/>
                  <a:pathLst>
                    <a:path w="41" h="29">
                      <a:moveTo>
                        <a:pt x="18" y="26"/>
                      </a:moveTo>
                      <a:lnTo>
                        <a:pt x="26" y="24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1" y="9"/>
                      </a:lnTo>
                      <a:lnTo>
                        <a:pt x="41" y="6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8" y="3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49" name="Freeform 1473"/>
                <p:cNvSpPr>
                  <a:spLocks/>
                </p:cNvSpPr>
                <p:nvPr/>
              </p:nvSpPr>
              <p:spPr bwMode="auto">
                <a:xfrm>
                  <a:off x="3189" y="3527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3" y="29"/>
                    </a:cxn>
                    <a:cxn ang="0">
                      <a:pos x="30" y="23"/>
                    </a:cxn>
                    <a:cxn ang="0">
                      <a:pos x="32" y="6"/>
                    </a:cxn>
                    <a:cxn ang="0">
                      <a:pos x="29" y="3"/>
                    </a:cxn>
                    <a:cxn ang="0">
                      <a:pos x="25" y="2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1" y="9"/>
                    </a:cxn>
                    <a:cxn ang="0">
                      <a:pos x="1" y="12"/>
                    </a:cxn>
                    <a:cxn ang="0">
                      <a:pos x="1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4" y="27"/>
                    </a:cxn>
                    <a:cxn ang="0">
                      <a:pos x="8" y="28"/>
                    </a:cxn>
                    <a:cxn ang="0">
                      <a:pos x="13" y="29"/>
                    </a:cxn>
                  </a:cxnLst>
                  <a:rect l="0" t="0" r="r" b="b"/>
                  <a:pathLst>
                    <a:path w="32" h="29">
                      <a:moveTo>
                        <a:pt x="13" y="29"/>
                      </a:moveTo>
                      <a:lnTo>
                        <a:pt x="30" y="23"/>
                      </a:lnTo>
                      <a:lnTo>
                        <a:pt x="32" y="6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4" y="27"/>
                      </a:lnTo>
                      <a:lnTo>
                        <a:pt x="8" y="28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0" name="Freeform 1474"/>
                <p:cNvSpPr>
                  <a:spLocks/>
                </p:cNvSpPr>
                <p:nvPr/>
              </p:nvSpPr>
              <p:spPr bwMode="auto">
                <a:xfrm>
                  <a:off x="3729" y="3526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7" y="33"/>
                    </a:cxn>
                    <a:cxn ang="0">
                      <a:pos x="8" y="33"/>
                    </a:cxn>
                    <a:cxn ang="0">
                      <a:pos x="11" y="33"/>
                    </a:cxn>
                    <a:cxn ang="0">
                      <a:pos x="15" y="33"/>
                    </a:cxn>
                    <a:cxn ang="0">
                      <a:pos x="18" y="33"/>
                    </a:cxn>
                    <a:cxn ang="0">
                      <a:pos x="23" y="32"/>
                    </a:cxn>
                    <a:cxn ang="0">
                      <a:pos x="27" y="29"/>
                    </a:cxn>
                    <a:cxn ang="0">
                      <a:pos x="31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3" y="12"/>
                    </a:cxn>
                    <a:cxn ang="0">
                      <a:pos x="33" y="9"/>
                    </a:cxn>
                    <a:cxn ang="0">
                      <a:pos x="33" y="6"/>
                    </a:cxn>
                    <a:cxn ang="0">
                      <a:pos x="31" y="4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5" y="0"/>
                    </a:cxn>
                    <a:cxn ang="0">
                      <a:pos x="2" y="2"/>
                    </a:cxn>
                    <a:cxn ang="0">
                      <a:pos x="0" y="8"/>
                    </a:cxn>
                    <a:cxn ang="0">
                      <a:pos x="0" y="15"/>
                    </a:cxn>
                    <a:cxn ang="0">
                      <a:pos x="1" y="25"/>
                    </a:cxn>
                    <a:cxn ang="0">
                      <a:pos x="2" y="33"/>
                    </a:cxn>
                    <a:cxn ang="0">
                      <a:pos x="3" y="33"/>
                    </a:cxn>
                    <a:cxn ang="0">
                      <a:pos x="4" y="33"/>
                    </a:cxn>
                    <a:cxn ang="0">
                      <a:pos x="5" y="33"/>
                    </a:cxn>
                    <a:cxn ang="0">
                      <a:pos x="7" y="33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lnTo>
                        <a:pt x="8" y="33"/>
                      </a:lnTo>
                      <a:lnTo>
                        <a:pt x="11" y="33"/>
                      </a:lnTo>
                      <a:lnTo>
                        <a:pt x="15" y="33"/>
                      </a:lnTo>
                      <a:lnTo>
                        <a:pt x="18" y="33"/>
                      </a:lnTo>
                      <a:lnTo>
                        <a:pt x="23" y="32"/>
                      </a:lnTo>
                      <a:lnTo>
                        <a:pt x="27" y="29"/>
                      </a:lnTo>
                      <a:lnTo>
                        <a:pt x="31" y="25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2"/>
                      </a:lnTo>
                      <a:lnTo>
                        <a:pt x="33" y="9"/>
                      </a:lnTo>
                      <a:lnTo>
                        <a:pt x="33" y="6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" y="25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4" y="33"/>
                      </a:lnTo>
                      <a:lnTo>
                        <a:pt x="5" y="33"/>
                      </a:lnTo>
                      <a:lnTo>
                        <a:pt x="7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1" name="Freeform 1475"/>
                <p:cNvSpPr>
                  <a:spLocks/>
                </p:cNvSpPr>
                <p:nvPr/>
              </p:nvSpPr>
              <p:spPr bwMode="auto">
                <a:xfrm>
                  <a:off x="4061" y="3523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19" y="33"/>
                    </a:cxn>
                    <a:cxn ang="0">
                      <a:pos x="21" y="33"/>
                    </a:cxn>
                    <a:cxn ang="0">
                      <a:pos x="25" y="33"/>
                    </a:cxn>
                    <a:cxn ang="0">
                      <a:pos x="28" y="33"/>
                    </a:cxn>
                    <a:cxn ang="0">
                      <a:pos x="30" y="32"/>
                    </a:cxn>
                    <a:cxn ang="0">
                      <a:pos x="33" y="28"/>
                    </a:cxn>
                    <a:cxn ang="0">
                      <a:pos x="34" y="24"/>
                    </a:cxn>
                    <a:cxn ang="0">
                      <a:pos x="36" y="21"/>
                    </a:cxn>
                    <a:cxn ang="0">
                      <a:pos x="35" y="15"/>
                    </a:cxn>
                    <a:cxn ang="0">
                      <a:pos x="33" y="9"/>
                    </a:cxn>
                    <a:cxn ang="0">
                      <a:pos x="28" y="6"/>
                    </a:cxn>
                    <a:cxn ang="0">
                      <a:pos x="22" y="0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1" y="25"/>
                    </a:cxn>
                    <a:cxn ang="0">
                      <a:pos x="4" y="30"/>
                    </a:cxn>
                    <a:cxn ang="0">
                      <a:pos x="5" y="32"/>
                    </a:cxn>
                    <a:cxn ang="0">
                      <a:pos x="7" y="33"/>
                    </a:cxn>
                    <a:cxn ang="0">
                      <a:pos x="12" y="36"/>
                    </a:cxn>
                    <a:cxn ang="0">
                      <a:pos x="14" y="34"/>
                    </a:cxn>
                    <a:cxn ang="0">
                      <a:pos x="15" y="33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6" h="36">
                      <a:moveTo>
                        <a:pt x="16" y="33"/>
                      </a:moveTo>
                      <a:lnTo>
                        <a:pt x="19" y="33"/>
                      </a:lnTo>
                      <a:lnTo>
                        <a:pt x="21" y="33"/>
                      </a:lnTo>
                      <a:lnTo>
                        <a:pt x="25" y="33"/>
                      </a:lnTo>
                      <a:lnTo>
                        <a:pt x="28" y="33"/>
                      </a:lnTo>
                      <a:lnTo>
                        <a:pt x="30" y="32"/>
                      </a:lnTo>
                      <a:lnTo>
                        <a:pt x="33" y="28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5" y="15"/>
                      </a:lnTo>
                      <a:lnTo>
                        <a:pt x="33" y="9"/>
                      </a:lnTo>
                      <a:lnTo>
                        <a:pt x="28" y="6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12" y="36"/>
                      </a:lnTo>
                      <a:lnTo>
                        <a:pt x="14" y="34"/>
                      </a:lnTo>
                      <a:lnTo>
                        <a:pt x="15" y="33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2" name="Freeform 1476"/>
                <p:cNvSpPr>
                  <a:spLocks/>
                </p:cNvSpPr>
                <p:nvPr/>
              </p:nvSpPr>
              <p:spPr bwMode="auto">
                <a:xfrm>
                  <a:off x="3257" y="3523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8" y="31"/>
                    </a:cxn>
                    <a:cxn ang="0">
                      <a:pos x="21" y="31"/>
                    </a:cxn>
                    <a:cxn ang="0">
                      <a:pos x="25" y="31"/>
                    </a:cxn>
                    <a:cxn ang="0">
                      <a:pos x="28" y="29"/>
                    </a:cxn>
                    <a:cxn ang="0">
                      <a:pos x="32" y="29"/>
                    </a:cxn>
                    <a:cxn ang="0">
                      <a:pos x="32" y="27"/>
                    </a:cxn>
                    <a:cxn ang="0">
                      <a:pos x="32" y="25"/>
                    </a:cxn>
                    <a:cxn ang="0">
                      <a:pos x="33" y="22"/>
                    </a:cxn>
                    <a:cxn ang="0">
                      <a:pos x="34" y="20"/>
                    </a:cxn>
                    <a:cxn ang="0">
                      <a:pos x="33" y="14"/>
                    </a:cxn>
                    <a:cxn ang="0">
                      <a:pos x="29" y="7"/>
                    </a:cxn>
                    <a:cxn ang="0">
                      <a:pos x="25" y="4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1" y="1"/>
                    </a:cxn>
                    <a:cxn ang="0">
                      <a:pos x="7" y="1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6"/>
                    </a:cxn>
                    <a:cxn ang="0">
                      <a:pos x="2" y="18"/>
                    </a:cxn>
                    <a:cxn ang="0">
                      <a:pos x="3" y="20"/>
                    </a:cxn>
                    <a:cxn ang="0">
                      <a:pos x="5" y="24"/>
                    </a:cxn>
                    <a:cxn ang="0">
                      <a:pos x="9" y="27"/>
                    </a:cxn>
                    <a:cxn ang="0">
                      <a:pos x="13" y="29"/>
                    </a:cxn>
                    <a:cxn ang="0">
                      <a:pos x="18" y="31"/>
                    </a:cxn>
                  </a:cxnLst>
                  <a:rect l="0" t="0" r="r" b="b"/>
                  <a:pathLst>
                    <a:path w="34" h="31">
                      <a:moveTo>
                        <a:pt x="18" y="31"/>
                      </a:moveTo>
                      <a:lnTo>
                        <a:pt x="21" y="31"/>
                      </a:lnTo>
                      <a:lnTo>
                        <a:pt x="25" y="31"/>
                      </a:lnTo>
                      <a:lnTo>
                        <a:pt x="28" y="29"/>
                      </a:lnTo>
                      <a:lnTo>
                        <a:pt x="32" y="29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3" y="22"/>
                      </a:lnTo>
                      <a:lnTo>
                        <a:pt x="34" y="20"/>
                      </a:lnTo>
                      <a:lnTo>
                        <a:pt x="33" y="14"/>
                      </a:lnTo>
                      <a:lnTo>
                        <a:pt x="29" y="7"/>
                      </a:lnTo>
                      <a:lnTo>
                        <a:pt x="25" y="4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3" y="29"/>
                      </a:lnTo>
                      <a:lnTo>
                        <a:pt x="18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3" name="Freeform 1477"/>
                <p:cNvSpPr>
                  <a:spLocks/>
                </p:cNvSpPr>
                <p:nvPr/>
              </p:nvSpPr>
              <p:spPr bwMode="auto">
                <a:xfrm>
                  <a:off x="3640" y="3504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8" y="31"/>
                    </a:cxn>
                    <a:cxn ang="0">
                      <a:pos x="21" y="31"/>
                    </a:cxn>
                    <a:cxn ang="0">
                      <a:pos x="25" y="30"/>
                    </a:cxn>
                    <a:cxn ang="0">
                      <a:pos x="28" y="29"/>
                    </a:cxn>
                    <a:cxn ang="0">
                      <a:pos x="30" y="27"/>
                    </a:cxn>
                    <a:cxn ang="0">
                      <a:pos x="30" y="26"/>
                    </a:cxn>
                    <a:cxn ang="0">
                      <a:pos x="32" y="24"/>
                    </a:cxn>
                    <a:cxn ang="0">
                      <a:pos x="33" y="21"/>
                    </a:cxn>
                    <a:cxn ang="0">
                      <a:pos x="34" y="19"/>
                    </a:cxn>
                    <a:cxn ang="0">
                      <a:pos x="33" y="13"/>
                    </a:cxn>
                    <a:cxn ang="0">
                      <a:pos x="29" y="7"/>
                    </a:cxn>
                    <a:cxn ang="0">
                      <a:pos x="25" y="2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7" y="1"/>
                    </a:cxn>
                    <a:cxn ang="0">
                      <a:pos x="5" y="2"/>
                    </a:cxn>
                    <a:cxn ang="0">
                      <a:pos x="4" y="5"/>
                    </a:cxn>
                    <a:cxn ang="0">
                      <a:pos x="3" y="8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1" y="18"/>
                    </a:cxn>
                    <a:cxn ang="0">
                      <a:pos x="3" y="19"/>
                    </a:cxn>
                    <a:cxn ang="0">
                      <a:pos x="5" y="24"/>
                    </a:cxn>
                    <a:cxn ang="0">
                      <a:pos x="8" y="26"/>
                    </a:cxn>
                    <a:cxn ang="0">
                      <a:pos x="13" y="29"/>
                    </a:cxn>
                    <a:cxn ang="0">
                      <a:pos x="18" y="31"/>
                    </a:cxn>
                  </a:cxnLst>
                  <a:rect l="0" t="0" r="r" b="b"/>
                  <a:pathLst>
                    <a:path w="34" h="31">
                      <a:moveTo>
                        <a:pt x="18" y="31"/>
                      </a:moveTo>
                      <a:lnTo>
                        <a:pt x="21" y="31"/>
                      </a:lnTo>
                      <a:lnTo>
                        <a:pt x="25" y="30"/>
                      </a:lnTo>
                      <a:lnTo>
                        <a:pt x="28" y="29"/>
                      </a:lnTo>
                      <a:lnTo>
                        <a:pt x="30" y="27"/>
                      </a:lnTo>
                      <a:lnTo>
                        <a:pt x="30" y="26"/>
                      </a:lnTo>
                      <a:lnTo>
                        <a:pt x="32" y="24"/>
                      </a:lnTo>
                      <a:lnTo>
                        <a:pt x="33" y="21"/>
                      </a:lnTo>
                      <a:lnTo>
                        <a:pt x="34" y="19"/>
                      </a:lnTo>
                      <a:lnTo>
                        <a:pt x="33" y="13"/>
                      </a:lnTo>
                      <a:lnTo>
                        <a:pt x="29" y="7"/>
                      </a:lnTo>
                      <a:lnTo>
                        <a:pt x="25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3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4"/>
                      </a:lnTo>
                      <a:lnTo>
                        <a:pt x="8" y="26"/>
                      </a:lnTo>
                      <a:lnTo>
                        <a:pt x="13" y="29"/>
                      </a:lnTo>
                      <a:lnTo>
                        <a:pt x="18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4" name="Freeform 1478"/>
                <p:cNvSpPr>
                  <a:spLocks/>
                </p:cNvSpPr>
                <p:nvPr/>
              </p:nvSpPr>
              <p:spPr bwMode="auto">
                <a:xfrm>
                  <a:off x="3287" y="3523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14" y="31"/>
                    </a:cxn>
                    <a:cxn ang="0">
                      <a:pos x="31" y="31"/>
                    </a:cxn>
                    <a:cxn ang="0">
                      <a:pos x="33" y="31"/>
                    </a:cxn>
                    <a:cxn ang="0">
                      <a:pos x="35" y="27"/>
                    </a:cxn>
                    <a:cxn ang="0">
                      <a:pos x="38" y="24"/>
                    </a:cxn>
                    <a:cxn ang="0">
                      <a:pos x="39" y="20"/>
                    </a:cxn>
                    <a:cxn ang="0">
                      <a:pos x="38" y="14"/>
                    </a:cxn>
                    <a:cxn ang="0">
                      <a:pos x="34" y="7"/>
                    </a:cxn>
                    <a:cxn ang="0">
                      <a:pos x="28" y="4"/>
                    </a:cxn>
                    <a:cxn ang="0">
                      <a:pos x="22" y="0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6" y="6"/>
                    </a:cxn>
                    <a:cxn ang="0">
                      <a:pos x="3" y="10"/>
                    </a:cxn>
                    <a:cxn ang="0">
                      <a:pos x="0" y="16"/>
                    </a:cxn>
                    <a:cxn ang="0">
                      <a:pos x="3" y="20"/>
                    </a:cxn>
                    <a:cxn ang="0">
                      <a:pos x="6" y="24"/>
                    </a:cxn>
                    <a:cxn ang="0">
                      <a:pos x="10" y="29"/>
                    </a:cxn>
                    <a:cxn ang="0">
                      <a:pos x="14" y="31"/>
                    </a:cxn>
                  </a:cxnLst>
                  <a:rect l="0" t="0" r="r" b="b"/>
                  <a:pathLst>
                    <a:path w="39" h="31">
                      <a:moveTo>
                        <a:pt x="14" y="31"/>
                      </a:move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5" y="27"/>
                      </a:lnTo>
                      <a:lnTo>
                        <a:pt x="38" y="24"/>
                      </a:lnTo>
                      <a:lnTo>
                        <a:pt x="39" y="20"/>
                      </a:lnTo>
                      <a:lnTo>
                        <a:pt x="38" y="14"/>
                      </a:lnTo>
                      <a:lnTo>
                        <a:pt x="34" y="7"/>
                      </a:lnTo>
                      <a:lnTo>
                        <a:pt x="28" y="4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6" y="24"/>
                      </a:lnTo>
                      <a:lnTo>
                        <a:pt x="10" y="29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5" name="Freeform 1479"/>
                <p:cNvSpPr>
                  <a:spLocks/>
                </p:cNvSpPr>
                <p:nvPr/>
              </p:nvSpPr>
              <p:spPr bwMode="auto">
                <a:xfrm>
                  <a:off x="3603" y="3522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9" y="36"/>
                    </a:cxn>
                    <a:cxn ang="0">
                      <a:pos x="25" y="36"/>
                    </a:cxn>
                    <a:cxn ang="0">
                      <a:pos x="31" y="32"/>
                    </a:cxn>
                    <a:cxn ang="0">
                      <a:pos x="32" y="25"/>
                    </a:cxn>
                    <a:cxn ang="0">
                      <a:pos x="32" y="21"/>
                    </a:cxn>
                    <a:cxn ang="0">
                      <a:pos x="34" y="13"/>
                    </a:cxn>
                    <a:cxn ang="0">
                      <a:pos x="29" y="6"/>
                    </a:cxn>
                    <a:cxn ang="0">
                      <a:pos x="21" y="2"/>
                    </a:cxn>
                    <a:cxn ang="0">
                      <a:pos x="13" y="0"/>
                    </a:cxn>
                    <a:cxn ang="0">
                      <a:pos x="5" y="0"/>
                    </a:cxn>
                    <a:cxn ang="0">
                      <a:pos x="0" y="17"/>
                    </a:cxn>
                    <a:cxn ang="0">
                      <a:pos x="7" y="34"/>
                    </a:cxn>
                    <a:cxn ang="0">
                      <a:pos x="7" y="36"/>
                    </a:cxn>
                    <a:cxn ang="0">
                      <a:pos x="9" y="36"/>
                    </a:cxn>
                  </a:cxnLst>
                  <a:rect l="0" t="0" r="r" b="b"/>
                  <a:pathLst>
                    <a:path w="34" h="36">
                      <a:moveTo>
                        <a:pt x="9" y="36"/>
                      </a:moveTo>
                      <a:lnTo>
                        <a:pt x="25" y="36"/>
                      </a:lnTo>
                      <a:lnTo>
                        <a:pt x="31" y="32"/>
                      </a:lnTo>
                      <a:lnTo>
                        <a:pt x="32" y="25"/>
                      </a:lnTo>
                      <a:lnTo>
                        <a:pt x="32" y="21"/>
                      </a:lnTo>
                      <a:lnTo>
                        <a:pt x="34" y="13"/>
                      </a:lnTo>
                      <a:lnTo>
                        <a:pt x="29" y="6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17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6" name="Freeform 1480"/>
                <p:cNvSpPr>
                  <a:spLocks/>
                </p:cNvSpPr>
                <p:nvPr/>
              </p:nvSpPr>
              <p:spPr bwMode="auto">
                <a:xfrm>
                  <a:off x="4077" y="3521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22" y="36"/>
                    </a:cxn>
                    <a:cxn ang="0">
                      <a:pos x="26" y="32"/>
                    </a:cxn>
                    <a:cxn ang="0">
                      <a:pos x="30" y="27"/>
                    </a:cxn>
                    <a:cxn ang="0">
                      <a:pos x="33" y="24"/>
                    </a:cxn>
                    <a:cxn ang="0">
                      <a:pos x="37" y="17"/>
                    </a:cxn>
                    <a:cxn ang="0">
                      <a:pos x="37" y="15"/>
                    </a:cxn>
                    <a:cxn ang="0">
                      <a:pos x="35" y="13"/>
                    </a:cxn>
                    <a:cxn ang="0">
                      <a:pos x="33" y="12"/>
                    </a:cxn>
                    <a:cxn ang="0">
                      <a:pos x="32" y="8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8" y="4"/>
                    </a:cxn>
                    <a:cxn ang="0">
                      <a:pos x="3" y="6"/>
                    </a:cxn>
                    <a:cxn ang="0">
                      <a:pos x="0" y="8"/>
                    </a:cxn>
                    <a:cxn ang="0">
                      <a:pos x="1" y="26"/>
                    </a:cxn>
                    <a:cxn ang="0">
                      <a:pos x="22" y="38"/>
                    </a:cxn>
                    <a:cxn ang="0">
                      <a:pos x="22" y="36"/>
                    </a:cxn>
                  </a:cxnLst>
                  <a:rect l="0" t="0" r="r" b="b"/>
                  <a:pathLst>
                    <a:path w="37" h="38">
                      <a:moveTo>
                        <a:pt x="22" y="36"/>
                      </a:moveTo>
                      <a:lnTo>
                        <a:pt x="26" y="32"/>
                      </a:lnTo>
                      <a:lnTo>
                        <a:pt x="30" y="27"/>
                      </a:lnTo>
                      <a:lnTo>
                        <a:pt x="33" y="24"/>
                      </a:lnTo>
                      <a:lnTo>
                        <a:pt x="37" y="17"/>
                      </a:lnTo>
                      <a:lnTo>
                        <a:pt x="37" y="15"/>
                      </a:lnTo>
                      <a:lnTo>
                        <a:pt x="35" y="13"/>
                      </a:lnTo>
                      <a:lnTo>
                        <a:pt x="33" y="12"/>
                      </a:lnTo>
                      <a:lnTo>
                        <a:pt x="32" y="8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3" y="6"/>
                      </a:lnTo>
                      <a:lnTo>
                        <a:pt x="0" y="8"/>
                      </a:lnTo>
                      <a:lnTo>
                        <a:pt x="1" y="2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7" name="Freeform 1481"/>
                <p:cNvSpPr>
                  <a:spLocks/>
                </p:cNvSpPr>
                <p:nvPr/>
              </p:nvSpPr>
              <p:spPr bwMode="auto">
                <a:xfrm>
                  <a:off x="4190" y="3522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9" y="29"/>
                    </a:cxn>
                    <a:cxn ang="0">
                      <a:pos x="22" y="27"/>
                    </a:cxn>
                    <a:cxn ang="0">
                      <a:pos x="24" y="25"/>
                    </a:cxn>
                    <a:cxn ang="0">
                      <a:pos x="26" y="22"/>
                    </a:cxn>
                    <a:cxn ang="0">
                      <a:pos x="30" y="19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8" y="3"/>
                    </a:cxn>
                    <a:cxn ang="0">
                      <a:pos x="2" y="7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1" y="23"/>
                    </a:cxn>
                    <a:cxn ang="0">
                      <a:pos x="17" y="30"/>
                    </a:cxn>
                    <a:cxn ang="0">
                      <a:pos x="18" y="29"/>
                    </a:cxn>
                    <a:cxn ang="0">
                      <a:pos x="19" y="29"/>
                    </a:cxn>
                  </a:cxnLst>
                  <a:rect l="0" t="0" r="r" b="b"/>
                  <a:pathLst>
                    <a:path w="30" h="30">
                      <a:moveTo>
                        <a:pt x="19" y="29"/>
                      </a:move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30" y="19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9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8" name="Freeform 1482"/>
                <p:cNvSpPr>
                  <a:spLocks/>
                </p:cNvSpPr>
                <p:nvPr/>
              </p:nvSpPr>
              <p:spPr bwMode="auto">
                <a:xfrm>
                  <a:off x="3159" y="3521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9" y="29"/>
                    </a:cxn>
                    <a:cxn ang="0">
                      <a:pos x="22" y="29"/>
                    </a:cxn>
                    <a:cxn ang="0">
                      <a:pos x="25" y="29"/>
                    </a:cxn>
                    <a:cxn ang="0">
                      <a:pos x="27" y="28"/>
                    </a:cxn>
                    <a:cxn ang="0">
                      <a:pos x="31" y="27"/>
                    </a:cxn>
                    <a:cxn ang="0">
                      <a:pos x="34" y="25"/>
                    </a:cxn>
                    <a:cxn ang="0">
                      <a:pos x="35" y="19"/>
                    </a:cxn>
                    <a:cxn ang="0">
                      <a:pos x="34" y="14"/>
                    </a:cxn>
                    <a:cxn ang="0">
                      <a:pos x="33" y="8"/>
                    </a:cxn>
                    <a:cxn ang="0">
                      <a:pos x="31" y="6"/>
                    </a:cxn>
                    <a:cxn ang="0">
                      <a:pos x="28" y="3"/>
                    </a:cxn>
                    <a:cxn ang="0">
                      <a:pos x="24" y="0"/>
                    </a:cxn>
                    <a:cxn ang="0">
                      <a:pos x="19" y="0"/>
                    </a:cxn>
                    <a:cxn ang="0">
                      <a:pos x="3" y="8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18" y="31"/>
                    </a:cxn>
                    <a:cxn ang="0">
                      <a:pos x="19" y="29"/>
                    </a:cxn>
                  </a:cxnLst>
                  <a:rect l="0" t="0" r="r" b="b"/>
                  <a:pathLst>
                    <a:path w="35" h="31">
                      <a:moveTo>
                        <a:pt x="19" y="29"/>
                      </a:moveTo>
                      <a:lnTo>
                        <a:pt x="22" y="29"/>
                      </a:lnTo>
                      <a:lnTo>
                        <a:pt x="25" y="29"/>
                      </a:lnTo>
                      <a:lnTo>
                        <a:pt x="27" y="28"/>
                      </a:lnTo>
                      <a:lnTo>
                        <a:pt x="31" y="27"/>
                      </a:lnTo>
                      <a:lnTo>
                        <a:pt x="34" y="25"/>
                      </a:lnTo>
                      <a:lnTo>
                        <a:pt x="35" y="19"/>
                      </a:lnTo>
                      <a:lnTo>
                        <a:pt x="34" y="14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8" y="3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18" y="31"/>
                      </a:lnTo>
                      <a:lnTo>
                        <a:pt x="19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59" name="Freeform 1483"/>
                <p:cNvSpPr>
                  <a:spLocks/>
                </p:cNvSpPr>
                <p:nvPr/>
              </p:nvSpPr>
              <p:spPr bwMode="auto">
                <a:xfrm>
                  <a:off x="4168" y="3520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27" y="18"/>
                    </a:cxn>
                    <a:cxn ang="0">
                      <a:pos x="27" y="12"/>
                    </a:cxn>
                    <a:cxn ang="0">
                      <a:pos x="25" y="8"/>
                    </a:cxn>
                    <a:cxn ang="0">
                      <a:pos x="19" y="3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1" y="1"/>
                    </a:cxn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5" y="7"/>
                    </a:cxn>
                    <a:cxn ang="0">
                      <a:pos x="3" y="11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4" y="20"/>
                    </a:cxn>
                    <a:cxn ang="0">
                      <a:pos x="7" y="22"/>
                    </a:cxn>
                    <a:cxn ang="0">
                      <a:pos x="9" y="26"/>
                    </a:cxn>
                    <a:cxn ang="0">
                      <a:pos x="14" y="30"/>
                    </a:cxn>
                  </a:cxnLst>
                  <a:rect l="0" t="0" r="r" b="b"/>
                  <a:pathLst>
                    <a:path w="27" h="30">
                      <a:moveTo>
                        <a:pt x="14" y="30"/>
                      </a:moveTo>
                      <a:lnTo>
                        <a:pt x="27" y="18"/>
                      </a:lnTo>
                      <a:lnTo>
                        <a:pt x="27" y="12"/>
                      </a:lnTo>
                      <a:lnTo>
                        <a:pt x="25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9" y="26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0" name="Freeform 1484"/>
                <p:cNvSpPr>
                  <a:spLocks/>
                </p:cNvSpPr>
                <p:nvPr/>
              </p:nvSpPr>
              <p:spPr bwMode="auto">
                <a:xfrm>
                  <a:off x="3960" y="355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27" y="17"/>
                    </a:cxn>
                    <a:cxn ang="0">
                      <a:pos x="26" y="11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3" y="19"/>
                    </a:cxn>
                    <a:cxn ang="0">
                      <a:pos x="6" y="21"/>
                    </a:cxn>
                    <a:cxn ang="0">
                      <a:pos x="10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27" h="27">
                      <a:moveTo>
                        <a:pt x="13" y="27"/>
                      </a:moveTo>
                      <a:lnTo>
                        <a:pt x="27" y="17"/>
                      </a:lnTo>
                      <a:lnTo>
                        <a:pt x="26" y="11"/>
                      </a:lnTo>
                      <a:lnTo>
                        <a:pt x="23" y="6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4" y="6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0" y="25"/>
                      </a:ln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1" name="Freeform 1485"/>
                <p:cNvSpPr>
                  <a:spLocks/>
                </p:cNvSpPr>
                <p:nvPr/>
              </p:nvSpPr>
              <p:spPr bwMode="auto">
                <a:xfrm>
                  <a:off x="4057" y="3506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5" y="17"/>
                    </a:cxn>
                    <a:cxn ang="0">
                      <a:pos x="25" y="12"/>
                    </a:cxn>
                    <a:cxn ang="0">
                      <a:pos x="23" y="7"/>
                    </a:cxn>
                    <a:cxn ang="0">
                      <a:pos x="17" y="3"/>
                    </a:cxn>
                    <a:cxn ang="0">
                      <a:pos x="13" y="0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7" y="3"/>
                    </a:cxn>
                    <a:cxn ang="0">
                      <a:pos x="3" y="6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19"/>
                    </a:cxn>
                    <a:cxn ang="0">
                      <a:pos x="6" y="22"/>
                    </a:cxn>
                    <a:cxn ang="0">
                      <a:pos x="9" y="25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25" h="28">
                      <a:moveTo>
                        <a:pt x="13" y="28"/>
                      </a:moveTo>
                      <a:lnTo>
                        <a:pt x="25" y="17"/>
                      </a:lnTo>
                      <a:lnTo>
                        <a:pt x="25" y="12"/>
                      </a:lnTo>
                      <a:lnTo>
                        <a:pt x="23" y="7"/>
                      </a:lnTo>
                      <a:lnTo>
                        <a:pt x="17" y="3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6" y="22"/>
                      </a:lnTo>
                      <a:lnTo>
                        <a:pt x="9" y="25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2" name="Freeform 1486"/>
                <p:cNvSpPr>
                  <a:spLocks/>
                </p:cNvSpPr>
                <p:nvPr/>
              </p:nvSpPr>
              <p:spPr bwMode="auto">
                <a:xfrm>
                  <a:off x="4076" y="351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27" y="17"/>
                    </a:cxn>
                    <a:cxn ang="0">
                      <a:pos x="26" y="11"/>
                    </a:cxn>
                    <a:cxn ang="0">
                      <a:pos x="23" y="7"/>
                    </a:cxn>
                    <a:cxn ang="0">
                      <a:pos x="19" y="3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8" y="1"/>
                    </a:cxn>
                    <a:cxn ang="0">
                      <a:pos x="7" y="3"/>
                    </a:cxn>
                    <a:cxn ang="0">
                      <a:pos x="5" y="6"/>
                    </a:cxn>
                    <a:cxn ang="0">
                      <a:pos x="2" y="9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4" y="19"/>
                    </a:cxn>
                    <a:cxn ang="0">
                      <a:pos x="6" y="22"/>
                    </a:cxn>
                    <a:cxn ang="0">
                      <a:pos x="11" y="25"/>
                    </a:cxn>
                    <a:cxn ang="0">
                      <a:pos x="14" y="28"/>
                    </a:cxn>
                  </a:cxnLst>
                  <a:rect l="0" t="0" r="r" b="b"/>
                  <a:pathLst>
                    <a:path w="27" h="28">
                      <a:moveTo>
                        <a:pt x="14" y="28"/>
                      </a:moveTo>
                      <a:lnTo>
                        <a:pt x="27" y="17"/>
                      </a:lnTo>
                      <a:lnTo>
                        <a:pt x="26" y="11"/>
                      </a:lnTo>
                      <a:lnTo>
                        <a:pt x="23" y="7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5" y="6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4" y="19"/>
                      </a:lnTo>
                      <a:lnTo>
                        <a:pt x="6" y="22"/>
                      </a:lnTo>
                      <a:lnTo>
                        <a:pt x="11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3" name="Freeform 1487"/>
                <p:cNvSpPr>
                  <a:spLocks/>
                </p:cNvSpPr>
                <p:nvPr/>
              </p:nvSpPr>
              <p:spPr bwMode="auto">
                <a:xfrm>
                  <a:off x="3713" y="351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33" y="28"/>
                    </a:cxn>
                    <a:cxn ang="0">
                      <a:pos x="26" y="4"/>
                    </a:cxn>
                    <a:cxn ang="0">
                      <a:pos x="21" y="2"/>
                    </a:cxn>
                    <a:cxn ang="0">
                      <a:pos x="18" y="1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3" y="7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3" y="27"/>
                    </a:cxn>
                    <a:cxn ang="0">
                      <a:pos x="6" y="29"/>
                    </a:cxn>
                    <a:cxn ang="0">
                      <a:pos x="10" y="32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33" h="32">
                      <a:moveTo>
                        <a:pt x="13" y="32"/>
                      </a:moveTo>
                      <a:lnTo>
                        <a:pt x="33" y="28"/>
                      </a:lnTo>
                      <a:lnTo>
                        <a:pt x="26" y="4"/>
                      </a:lnTo>
                      <a:lnTo>
                        <a:pt x="21" y="2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3" y="27"/>
                      </a:lnTo>
                      <a:lnTo>
                        <a:pt x="6" y="29"/>
                      </a:lnTo>
                      <a:lnTo>
                        <a:pt x="10" y="32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4" name="Freeform 1488"/>
                <p:cNvSpPr>
                  <a:spLocks/>
                </p:cNvSpPr>
                <p:nvPr/>
              </p:nvSpPr>
              <p:spPr bwMode="auto">
                <a:xfrm>
                  <a:off x="3104" y="3517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4" y="31"/>
                    </a:cxn>
                    <a:cxn ang="0">
                      <a:pos x="32" y="19"/>
                    </a:cxn>
                    <a:cxn ang="0">
                      <a:pos x="32" y="18"/>
                    </a:cxn>
                    <a:cxn ang="0">
                      <a:pos x="34" y="15"/>
                    </a:cxn>
                    <a:cxn ang="0">
                      <a:pos x="34" y="12"/>
                    </a:cxn>
                    <a:cxn ang="0">
                      <a:pos x="34" y="10"/>
                    </a:cxn>
                    <a:cxn ang="0">
                      <a:pos x="34" y="7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28" y="2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1" y="19"/>
                    </a:cxn>
                    <a:cxn ang="0">
                      <a:pos x="1" y="24"/>
                    </a:cxn>
                    <a:cxn ang="0">
                      <a:pos x="5" y="28"/>
                    </a:cxn>
                    <a:cxn ang="0">
                      <a:pos x="9" y="30"/>
                    </a:cxn>
                    <a:cxn ang="0">
                      <a:pos x="14" y="31"/>
                    </a:cxn>
                  </a:cxnLst>
                  <a:rect l="0" t="0" r="r" b="b"/>
                  <a:pathLst>
                    <a:path w="34" h="31">
                      <a:moveTo>
                        <a:pt x="14" y="31"/>
                      </a:moveTo>
                      <a:lnTo>
                        <a:pt x="32" y="19"/>
                      </a:lnTo>
                      <a:lnTo>
                        <a:pt x="32" y="18"/>
                      </a:lnTo>
                      <a:lnTo>
                        <a:pt x="34" y="15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28" y="2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" y="19"/>
                      </a:lnTo>
                      <a:lnTo>
                        <a:pt x="1" y="24"/>
                      </a:lnTo>
                      <a:lnTo>
                        <a:pt x="5" y="28"/>
                      </a:lnTo>
                      <a:lnTo>
                        <a:pt x="9" y="30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5" name="Freeform 1489"/>
                <p:cNvSpPr>
                  <a:spLocks/>
                </p:cNvSpPr>
                <p:nvPr/>
              </p:nvSpPr>
              <p:spPr bwMode="auto">
                <a:xfrm>
                  <a:off x="3628" y="3516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3" y="34"/>
                    </a:cxn>
                    <a:cxn ang="0">
                      <a:pos x="15" y="34"/>
                    </a:cxn>
                    <a:cxn ang="0">
                      <a:pos x="17" y="34"/>
                    </a:cxn>
                    <a:cxn ang="0">
                      <a:pos x="19" y="34"/>
                    </a:cxn>
                    <a:cxn ang="0">
                      <a:pos x="24" y="32"/>
                    </a:cxn>
                    <a:cxn ang="0">
                      <a:pos x="29" y="28"/>
                    </a:cxn>
                    <a:cxn ang="0">
                      <a:pos x="32" y="24"/>
                    </a:cxn>
                    <a:cxn ang="0">
                      <a:pos x="35" y="18"/>
                    </a:cxn>
                    <a:cxn ang="0">
                      <a:pos x="24" y="3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2" y="7"/>
                    </a:cxn>
                    <a:cxn ang="0">
                      <a:pos x="0" y="9"/>
                    </a:cxn>
                    <a:cxn ang="0">
                      <a:pos x="1" y="15"/>
                    </a:cxn>
                    <a:cxn ang="0">
                      <a:pos x="3" y="21"/>
                    </a:cxn>
                    <a:cxn ang="0">
                      <a:pos x="5" y="27"/>
                    </a:cxn>
                    <a:cxn ang="0">
                      <a:pos x="9" y="33"/>
                    </a:cxn>
                    <a:cxn ang="0">
                      <a:pos x="10" y="33"/>
                    </a:cxn>
                    <a:cxn ang="0">
                      <a:pos x="12" y="33"/>
                    </a:cxn>
                    <a:cxn ang="0">
                      <a:pos x="13" y="34"/>
                    </a:cxn>
                  </a:cxnLst>
                  <a:rect l="0" t="0" r="r" b="b"/>
                  <a:pathLst>
                    <a:path w="35" h="34">
                      <a:moveTo>
                        <a:pt x="13" y="34"/>
                      </a:move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4" y="32"/>
                      </a:lnTo>
                      <a:lnTo>
                        <a:pt x="29" y="28"/>
                      </a:lnTo>
                      <a:lnTo>
                        <a:pt x="32" y="24"/>
                      </a:lnTo>
                      <a:lnTo>
                        <a:pt x="35" y="18"/>
                      </a:lnTo>
                      <a:lnTo>
                        <a:pt x="24" y="3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1" y="15"/>
                      </a:lnTo>
                      <a:lnTo>
                        <a:pt x="3" y="21"/>
                      </a:lnTo>
                      <a:lnTo>
                        <a:pt x="5" y="27"/>
                      </a:lnTo>
                      <a:lnTo>
                        <a:pt x="9" y="33"/>
                      </a:lnTo>
                      <a:lnTo>
                        <a:pt x="10" y="33"/>
                      </a:lnTo>
                      <a:lnTo>
                        <a:pt x="12" y="3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6" name="Freeform 1490"/>
                <p:cNvSpPr>
                  <a:spLocks/>
                </p:cNvSpPr>
                <p:nvPr/>
              </p:nvSpPr>
              <p:spPr bwMode="auto">
                <a:xfrm>
                  <a:off x="4110" y="3516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17" y="35"/>
                    </a:cxn>
                    <a:cxn ang="0">
                      <a:pos x="19" y="35"/>
                    </a:cxn>
                    <a:cxn ang="0">
                      <a:pos x="20" y="35"/>
                    </a:cxn>
                    <a:cxn ang="0">
                      <a:pos x="24" y="33"/>
                    </a:cxn>
                    <a:cxn ang="0">
                      <a:pos x="27" y="29"/>
                    </a:cxn>
                    <a:cxn ang="0">
                      <a:pos x="30" y="25"/>
                    </a:cxn>
                    <a:cxn ang="0">
                      <a:pos x="34" y="19"/>
                    </a:cxn>
                    <a:cxn ang="0">
                      <a:pos x="34" y="17"/>
                    </a:cxn>
                    <a:cxn ang="0">
                      <a:pos x="32" y="15"/>
                    </a:cxn>
                    <a:cxn ang="0">
                      <a:pos x="30" y="14"/>
                    </a:cxn>
                    <a:cxn ang="0">
                      <a:pos x="29" y="10"/>
                    </a:cxn>
                    <a:cxn ang="0">
                      <a:pos x="26" y="7"/>
                    </a:cxn>
                    <a:cxn ang="0">
                      <a:pos x="24" y="4"/>
                    </a:cxn>
                    <a:cxn ang="0">
                      <a:pos x="18" y="1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3" y="7"/>
                    </a:cxn>
                    <a:cxn ang="0">
                      <a:pos x="0" y="10"/>
                    </a:cxn>
                    <a:cxn ang="0">
                      <a:pos x="4" y="27"/>
                    </a:cxn>
                    <a:cxn ang="0">
                      <a:pos x="5" y="29"/>
                    </a:cxn>
                    <a:cxn ang="0">
                      <a:pos x="8" y="33"/>
                    </a:cxn>
                    <a:cxn ang="0">
                      <a:pos x="13" y="34"/>
                    </a:cxn>
                    <a:cxn ang="0">
                      <a:pos x="17" y="35"/>
                    </a:cxn>
                  </a:cxnLst>
                  <a:rect l="0" t="0" r="r" b="b"/>
                  <a:pathLst>
                    <a:path w="34" h="35">
                      <a:moveTo>
                        <a:pt x="17" y="35"/>
                      </a:moveTo>
                      <a:lnTo>
                        <a:pt x="19" y="35"/>
                      </a:lnTo>
                      <a:lnTo>
                        <a:pt x="20" y="35"/>
                      </a:lnTo>
                      <a:lnTo>
                        <a:pt x="24" y="33"/>
                      </a:lnTo>
                      <a:lnTo>
                        <a:pt x="27" y="29"/>
                      </a:lnTo>
                      <a:lnTo>
                        <a:pt x="30" y="25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6" y="7"/>
                      </a:lnTo>
                      <a:lnTo>
                        <a:pt x="24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4" y="27"/>
                      </a:lnTo>
                      <a:lnTo>
                        <a:pt x="5" y="29"/>
                      </a:lnTo>
                      <a:lnTo>
                        <a:pt x="8" y="33"/>
                      </a:lnTo>
                      <a:lnTo>
                        <a:pt x="13" y="34"/>
                      </a:lnTo>
                      <a:lnTo>
                        <a:pt x="17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7" name="Freeform 1491"/>
                <p:cNvSpPr>
                  <a:spLocks/>
                </p:cNvSpPr>
                <p:nvPr/>
              </p:nvSpPr>
              <p:spPr bwMode="auto">
                <a:xfrm>
                  <a:off x="4092" y="3504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8" y="36"/>
                    </a:cxn>
                    <a:cxn ang="0">
                      <a:pos x="20" y="36"/>
                    </a:cxn>
                    <a:cxn ang="0">
                      <a:pos x="25" y="33"/>
                    </a:cxn>
                    <a:cxn ang="0">
                      <a:pos x="27" y="28"/>
                    </a:cxn>
                    <a:cxn ang="0">
                      <a:pos x="30" y="25"/>
                    </a:cxn>
                    <a:cxn ang="0">
                      <a:pos x="34" y="19"/>
                    </a:cxn>
                    <a:cxn ang="0">
                      <a:pos x="34" y="18"/>
                    </a:cxn>
                    <a:cxn ang="0">
                      <a:pos x="33" y="15"/>
                    </a:cxn>
                    <a:cxn ang="0">
                      <a:pos x="30" y="13"/>
                    </a:cxn>
                    <a:cxn ang="0">
                      <a:pos x="29" y="9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9" y="1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6" y="2"/>
                    </a:cxn>
                    <a:cxn ang="0">
                      <a:pos x="3" y="7"/>
                    </a:cxn>
                    <a:cxn ang="0">
                      <a:pos x="0" y="9"/>
                    </a:cxn>
                    <a:cxn ang="0">
                      <a:pos x="4" y="27"/>
                    </a:cxn>
                    <a:cxn ang="0">
                      <a:pos x="6" y="28"/>
                    </a:cxn>
                    <a:cxn ang="0">
                      <a:pos x="9" y="32"/>
                    </a:cxn>
                    <a:cxn ang="0">
                      <a:pos x="13" y="34"/>
                    </a:cxn>
                    <a:cxn ang="0">
                      <a:pos x="18" y="36"/>
                    </a:cxn>
                  </a:cxnLst>
                  <a:rect l="0" t="0" r="r" b="b"/>
                  <a:pathLst>
                    <a:path w="34" h="36">
                      <a:moveTo>
                        <a:pt x="18" y="36"/>
                      </a:moveTo>
                      <a:lnTo>
                        <a:pt x="20" y="36"/>
                      </a:lnTo>
                      <a:lnTo>
                        <a:pt x="25" y="33"/>
                      </a:lnTo>
                      <a:lnTo>
                        <a:pt x="27" y="28"/>
                      </a:lnTo>
                      <a:lnTo>
                        <a:pt x="30" y="25"/>
                      </a:lnTo>
                      <a:lnTo>
                        <a:pt x="34" y="19"/>
                      </a:lnTo>
                      <a:lnTo>
                        <a:pt x="34" y="18"/>
                      </a:lnTo>
                      <a:lnTo>
                        <a:pt x="33" y="15"/>
                      </a:ln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9" y="32"/>
                      </a:lnTo>
                      <a:lnTo>
                        <a:pt x="13" y="3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8" name="Freeform 1492"/>
                <p:cNvSpPr>
                  <a:spLocks/>
                </p:cNvSpPr>
                <p:nvPr/>
              </p:nvSpPr>
              <p:spPr bwMode="auto">
                <a:xfrm>
                  <a:off x="4129" y="3516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0" y="29"/>
                    </a:cxn>
                    <a:cxn ang="0">
                      <a:pos x="27" y="25"/>
                    </a:cxn>
                    <a:cxn ang="0">
                      <a:pos x="29" y="22"/>
                    </a:cxn>
                    <a:cxn ang="0">
                      <a:pos x="30" y="17"/>
                    </a:cxn>
                    <a:cxn ang="0">
                      <a:pos x="31" y="13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21" y="3"/>
                    </a:cxn>
                    <a:cxn ang="0">
                      <a:pos x="15" y="2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1" y="22"/>
                    </a:cxn>
                    <a:cxn ang="0">
                      <a:pos x="2" y="26"/>
                    </a:cxn>
                    <a:cxn ang="0">
                      <a:pos x="5" y="28"/>
                    </a:cxn>
                    <a:cxn ang="0">
                      <a:pos x="8" y="29"/>
                    </a:cxn>
                    <a:cxn ang="0">
                      <a:pos x="9" y="29"/>
                    </a:cxn>
                    <a:cxn ang="0">
                      <a:pos x="10" y="29"/>
                    </a:cxn>
                  </a:cxnLst>
                  <a:rect l="0" t="0" r="r" b="b"/>
                  <a:pathLst>
                    <a:path w="31" h="29">
                      <a:moveTo>
                        <a:pt x="10" y="29"/>
                      </a:moveTo>
                      <a:lnTo>
                        <a:pt x="27" y="25"/>
                      </a:lnTo>
                      <a:lnTo>
                        <a:pt x="29" y="22"/>
                      </a:lnTo>
                      <a:lnTo>
                        <a:pt x="30" y="17"/>
                      </a:lnTo>
                      <a:lnTo>
                        <a:pt x="31" y="13"/>
                      </a:lnTo>
                      <a:lnTo>
                        <a:pt x="31" y="8"/>
                      </a:lnTo>
                      <a:lnTo>
                        <a:pt x="27" y="4"/>
                      </a:lnTo>
                      <a:lnTo>
                        <a:pt x="21" y="3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2" y="26"/>
                      </a:lnTo>
                      <a:lnTo>
                        <a:pt x="5" y="28"/>
                      </a:lnTo>
                      <a:lnTo>
                        <a:pt x="8" y="29"/>
                      </a:lnTo>
                      <a:lnTo>
                        <a:pt x="9" y="29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69" name="Freeform 1493"/>
                <p:cNvSpPr>
                  <a:spLocks/>
                </p:cNvSpPr>
                <p:nvPr/>
              </p:nvSpPr>
              <p:spPr bwMode="auto">
                <a:xfrm>
                  <a:off x="4211" y="351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9" y="27"/>
                    </a:cxn>
                    <a:cxn ang="0">
                      <a:pos x="12" y="27"/>
                    </a:cxn>
                    <a:cxn ang="0">
                      <a:pos x="15" y="27"/>
                    </a:cxn>
                    <a:cxn ang="0">
                      <a:pos x="20" y="27"/>
                    </a:cxn>
                    <a:cxn ang="0">
                      <a:pos x="23" y="24"/>
                    </a:cxn>
                    <a:cxn ang="0">
                      <a:pos x="26" y="20"/>
                    </a:cxn>
                    <a:cxn ang="0">
                      <a:pos x="28" y="18"/>
                    </a:cxn>
                    <a:cxn ang="0">
                      <a:pos x="31" y="13"/>
                    </a:cxn>
                    <a:cxn ang="0">
                      <a:pos x="30" y="8"/>
                    </a:cxn>
                    <a:cxn ang="0">
                      <a:pos x="27" y="5"/>
                    </a:cxn>
                    <a:cxn ang="0">
                      <a:pos x="23" y="1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4"/>
                    </a:cxn>
                    <a:cxn ang="0">
                      <a:pos x="1" y="19"/>
                    </a:cxn>
                    <a:cxn ang="0">
                      <a:pos x="2" y="26"/>
                    </a:cxn>
                    <a:cxn ang="0">
                      <a:pos x="4" y="26"/>
                    </a:cxn>
                    <a:cxn ang="0">
                      <a:pos x="5" y="26"/>
                    </a:cxn>
                    <a:cxn ang="0">
                      <a:pos x="6" y="26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31" h="27">
                      <a:moveTo>
                        <a:pt x="6" y="27"/>
                      </a:moveTo>
                      <a:lnTo>
                        <a:pt x="9" y="27"/>
                      </a:lnTo>
                      <a:lnTo>
                        <a:pt x="12" y="27"/>
                      </a:lnTo>
                      <a:lnTo>
                        <a:pt x="15" y="27"/>
                      </a:lnTo>
                      <a:lnTo>
                        <a:pt x="20" y="27"/>
                      </a:lnTo>
                      <a:lnTo>
                        <a:pt x="23" y="24"/>
                      </a:lnTo>
                      <a:lnTo>
                        <a:pt x="26" y="20"/>
                      </a:lnTo>
                      <a:lnTo>
                        <a:pt x="28" y="18"/>
                      </a:lnTo>
                      <a:lnTo>
                        <a:pt x="31" y="13"/>
                      </a:lnTo>
                      <a:lnTo>
                        <a:pt x="30" y="8"/>
                      </a:lnTo>
                      <a:lnTo>
                        <a:pt x="27" y="5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2" y="26"/>
                      </a:lnTo>
                      <a:lnTo>
                        <a:pt x="4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0" name="Freeform 1494"/>
                <p:cNvSpPr>
                  <a:spLocks/>
                </p:cNvSpPr>
                <p:nvPr/>
              </p:nvSpPr>
              <p:spPr bwMode="auto">
                <a:xfrm>
                  <a:off x="4230" y="3514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7" y="17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4"/>
                    </a:cxn>
                    <a:cxn ang="0">
                      <a:pos x="2" y="7"/>
                    </a:cxn>
                    <a:cxn ang="0">
                      <a:pos x="2" y="12"/>
                    </a:cxn>
                    <a:cxn ang="0">
                      <a:pos x="0" y="17"/>
                    </a:cxn>
                    <a:cxn ang="0">
                      <a:pos x="3" y="19"/>
                    </a:cxn>
                    <a:cxn ang="0">
                      <a:pos x="4" y="23"/>
                    </a:cxn>
                    <a:cxn ang="0">
                      <a:pos x="7" y="2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27" h="28">
                      <a:moveTo>
                        <a:pt x="13" y="28"/>
                      </a:moveTo>
                      <a:lnTo>
                        <a:pt x="27" y="17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4" y="23"/>
                      </a:lnTo>
                      <a:lnTo>
                        <a:pt x="7" y="26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1" name="Freeform 1495"/>
                <p:cNvSpPr>
                  <a:spLocks/>
                </p:cNvSpPr>
                <p:nvPr/>
              </p:nvSpPr>
              <p:spPr bwMode="auto">
                <a:xfrm>
                  <a:off x="4002" y="3544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2" y="27"/>
                    </a:cxn>
                    <a:cxn ang="0">
                      <a:pos x="26" y="17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1" y="4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4" y="24"/>
                    </a:cxn>
                    <a:cxn ang="0">
                      <a:pos x="6" y="26"/>
                    </a:cxn>
                    <a:cxn ang="0">
                      <a:pos x="12" y="27"/>
                    </a:cxn>
                  </a:cxnLst>
                  <a:rect l="0" t="0" r="r" b="b"/>
                  <a:pathLst>
                    <a:path w="26" h="27">
                      <a:moveTo>
                        <a:pt x="12" y="27"/>
                      </a:moveTo>
                      <a:lnTo>
                        <a:pt x="26" y="17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12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2" name="Freeform 1496"/>
                <p:cNvSpPr>
                  <a:spLocks/>
                </p:cNvSpPr>
                <p:nvPr/>
              </p:nvSpPr>
              <p:spPr bwMode="auto">
                <a:xfrm>
                  <a:off x="3660" y="3511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19" y="36"/>
                    </a:cxn>
                    <a:cxn ang="0">
                      <a:pos x="34" y="32"/>
                    </a:cxn>
                    <a:cxn ang="0">
                      <a:pos x="38" y="28"/>
                    </a:cxn>
                    <a:cxn ang="0">
                      <a:pos x="38" y="19"/>
                    </a:cxn>
                    <a:cxn ang="0">
                      <a:pos x="33" y="12"/>
                    </a:cxn>
                    <a:cxn ang="0">
                      <a:pos x="29" y="5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7" y="4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2" y="30"/>
                    </a:cxn>
                    <a:cxn ang="0">
                      <a:pos x="19" y="36"/>
                    </a:cxn>
                  </a:cxnLst>
                  <a:rect l="0" t="0" r="r" b="b"/>
                  <a:pathLst>
                    <a:path w="38" h="36">
                      <a:moveTo>
                        <a:pt x="19" y="36"/>
                      </a:moveTo>
                      <a:lnTo>
                        <a:pt x="34" y="32"/>
                      </a:lnTo>
                      <a:lnTo>
                        <a:pt x="38" y="28"/>
                      </a:lnTo>
                      <a:lnTo>
                        <a:pt x="38" y="19"/>
                      </a:lnTo>
                      <a:lnTo>
                        <a:pt x="33" y="12"/>
                      </a:lnTo>
                      <a:lnTo>
                        <a:pt x="29" y="5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19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3" name="Freeform 1497"/>
                <p:cNvSpPr>
                  <a:spLocks/>
                </p:cNvSpPr>
                <p:nvPr/>
              </p:nvSpPr>
              <p:spPr bwMode="auto">
                <a:xfrm>
                  <a:off x="3175" y="3512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0" y="26"/>
                    </a:cxn>
                    <a:cxn ang="0">
                      <a:pos x="27" y="26"/>
                    </a:cxn>
                    <a:cxn ang="0">
                      <a:pos x="28" y="25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5" y="16"/>
                    </a:cxn>
                    <a:cxn ang="0">
                      <a:pos x="35" y="13"/>
                    </a:cxn>
                    <a:cxn ang="0">
                      <a:pos x="34" y="12"/>
                    </a:cxn>
                    <a:cxn ang="0">
                      <a:pos x="32" y="11"/>
                    </a:cxn>
                    <a:cxn ang="0">
                      <a:pos x="30" y="7"/>
                    </a:cxn>
                    <a:cxn ang="0">
                      <a:pos x="29" y="6"/>
                    </a:cxn>
                    <a:cxn ang="0">
                      <a:pos x="29" y="5"/>
                    </a:cxn>
                    <a:cxn ang="0">
                      <a:pos x="28" y="5"/>
                    </a:cxn>
                    <a:cxn ang="0">
                      <a:pos x="27" y="3"/>
                    </a:cxn>
                    <a:cxn ang="0">
                      <a:pos x="21" y="1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3" y="6"/>
                    </a:cxn>
                    <a:cxn ang="0">
                      <a:pos x="1" y="8"/>
                    </a:cxn>
                    <a:cxn ang="0">
                      <a:pos x="0" y="11"/>
                    </a:cxn>
                    <a:cxn ang="0">
                      <a:pos x="6" y="25"/>
                    </a:cxn>
                    <a:cxn ang="0">
                      <a:pos x="7" y="25"/>
                    </a:cxn>
                    <a:cxn ang="0">
                      <a:pos x="8" y="25"/>
                    </a:cxn>
                    <a:cxn ang="0">
                      <a:pos x="10" y="25"/>
                    </a:cxn>
                    <a:cxn ang="0">
                      <a:pos x="10" y="26"/>
                    </a:cxn>
                  </a:cxnLst>
                  <a:rect l="0" t="0" r="r" b="b"/>
                  <a:pathLst>
                    <a:path w="35" h="26">
                      <a:moveTo>
                        <a:pt x="10" y="26"/>
                      </a:moveTo>
                      <a:lnTo>
                        <a:pt x="27" y="26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3" y="20"/>
                      </a:lnTo>
                      <a:lnTo>
                        <a:pt x="35" y="16"/>
                      </a:lnTo>
                      <a:lnTo>
                        <a:pt x="35" y="13"/>
                      </a:lnTo>
                      <a:lnTo>
                        <a:pt x="34" y="12"/>
                      </a:lnTo>
                      <a:lnTo>
                        <a:pt x="32" y="11"/>
                      </a:lnTo>
                      <a:lnTo>
                        <a:pt x="30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7" y="3"/>
                      </a:lnTo>
                      <a:lnTo>
                        <a:pt x="21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4" name="Freeform 1498"/>
                <p:cNvSpPr>
                  <a:spLocks/>
                </p:cNvSpPr>
                <p:nvPr/>
              </p:nvSpPr>
              <p:spPr bwMode="auto">
                <a:xfrm>
                  <a:off x="3207" y="351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30" y="19"/>
                    </a:cxn>
                    <a:cxn ang="0">
                      <a:pos x="34" y="18"/>
                    </a:cxn>
                    <a:cxn ang="0">
                      <a:pos x="36" y="16"/>
                    </a:cxn>
                    <a:cxn ang="0">
                      <a:pos x="36" y="13"/>
                    </a:cxn>
                    <a:cxn ang="0">
                      <a:pos x="37" y="9"/>
                    </a:cxn>
                    <a:cxn ang="0">
                      <a:pos x="36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0" y="1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4" y="4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4" y="18"/>
                    </a:cxn>
                    <a:cxn ang="0">
                      <a:pos x="5" y="18"/>
                    </a:cxn>
                    <a:cxn ang="0">
                      <a:pos x="6" y="18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37" h="19">
                      <a:moveTo>
                        <a:pt x="8" y="19"/>
                      </a:moveTo>
                      <a:lnTo>
                        <a:pt x="30" y="19"/>
                      </a:lnTo>
                      <a:lnTo>
                        <a:pt x="34" y="18"/>
                      </a:lnTo>
                      <a:lnTo>
                        <a:pt x="36" y="16"/>
                      </a:lnTo>
                      <a:lnTo>
                        <a:pt x="36" y="13"/>
                      </a:lnTo>
                      <a:lnTo>
                        <a:pt x="37" y="9"/>
                      </a:lnTo>
                      <a:lnTo>
                        <a:pt x="36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0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5" name="Freeform 1499"/>
                <p:cNvSpPr>
                  <a:spLocks/>
                </p:cNvSpPr>
                <p:nvPr/>
              </p:nvSpPr>
              <p:spPr bwMode="auto">
                <a:xfrm>
                  <a:off x="3237" y="3520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29" y="19"/>
                    </a:cxn>
                    <a:cxn ang="0">
                      <a:pos x="34" y="18"/>
                    </a:cxn>
                    <a:cxn ang="0">
                      <a:pos x="36" y="17"/>
                    </a:cxn>
                    <a:cxn ang="0">
                      <a:pos x="36" y="13"/>
                    </a:cxn>
                    <a:cxn ang="0">
                      <a:pos x="37" y="10"/>
                    </a:cxn>
                    <a:cxn ang="0">
                      <a:pos x="36" y="7"/>
                    </a:cxn>
                    <a:cxn ang="0">
                      <a:pos x="35" y="6"/>
                    </a:cxn>
                    <a:cxn ang="0">
                      <a:pos x="32" y="4"/>
                    </a:cxn>
                    <a:cxn ang="0">
                      <a:pos x="29" y="1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2" y="18"/>
                    </a:cxn>
                    <a:cxn ang="0">
                      <a:pos x="3" y="18"/>
                    </a:cxn>
                    <a:cxn ang="0">
                      <a:pos x="5" y="18"/>
                    </a:cxn>
                    <a:cxn ang="0">
                      <a:pos x="6" y="18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37" h="19">
                      <a:moveTo>
                        <a:pt x="8" y="19"/>
                      </a:moveTo>
                      <a:lnTo>
                        <a:pt x="29" y="19"/>
                      </a:lnTo>
                      <a:lnTo>
                        <a:pt x="34" y="18"/>
                      </a:lnTo>
                      <a:lnTo>
                        <a:pt x="36" y="17"/>
                      </a:lnTo>
                      <a:lnTo>
                        <a:pt x="36" y="13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29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6" name="Freeform 1500"/>
                <p:cNvSpPr>
                  <a:spLocks/>
                </p:cNvSpPr>
                <p:nvPr/>
              </p:nvSpPr>
              <p:spPr bwMode="auto">
                <a:xfrm>
                  <a:off x="3581" y="3549"/>
                  <a:ext cx="9" cy="4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30" y="19"/>
                    </a:cxn>
                    <a:cxn ang="0">
                      <a:pos x="33" y="18"/>
                    </a:cxn>
                    <a:cxn ang="0">
                      <a:pos x="36" y="15"/>
                    </a:cxn>
                    <a:cxn ang="0">
                      <a:pos x="36" y="12"/>
                    </a:cxn>
                    <a:cxn ang="0">
                      <a:pos x="37" y="8"/>
                    </a:cxn>
                    <a:cxn ang="0">
                      <a:pos x="36" y="6"/>
                    </a:cxn>
                    <a:cxn ang="0">
                      <a:pos x="34" y="6"/>
                    </a:cxn>
                    <a:cxn ang="0">
                      <a:pos x="32" y="4"/>
                    </a:cxn>
                    <a:cxn ang="0">
                      <a:pos x="30" y="1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3" y="18"/>
                    </a:cxn>
                    <a:cxn ang="0">
                      <a:pos x="4" y="18"/>
                    </a:cxn>
                    <a:cxn ang="0">
                      <a:pos x="5" y="18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37" h="19">
                      <a:moveTo>
                        <a:pt x="8" y="19"/>
                      </a:moveTo>
                      <a:lnTo>
                        <a:pt x="30" y="19"/>
                      </a:lnTo>
                      <a:lnTo>
                        <a:pt x="33" y="18"/>
                      </a:lnTo>
                      <a:lnTo>
                        <a:pt x="36" y="15"/>
                      </a:lnTo>
                      <a:lnTo>
                        <a:pt x="36" y="12"/>
                      </a:lnTo>
                      <a:lnTo>
                        <a:pt x="37" y="8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2" y="4"/>
                      </a:lnTo>
                      <a:lnTo>
                        <a:pt x="30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7" name="Freeform 1501"/>
                <p:cNvSpPr>
                  <a:spLocks/>
                </p:cNvSpPr>
                <p:nvPr/>
              </p:nvSpPr>
              <p:spPr bwMode="auto">
                <a:xfrm>
                  <a:off x="3126" y="3450"/>
                  <a:ext cx="9" cy="4"/>
                </a:xfrm>
                <a:custGeom>
                  <a:avLst/>
                  <a:gdLst/>
                  <a:ahLst/>
                  <a:cxnLst>
                    <a:cxn ang="0">
                      <a:pos x="10" y="19"/>
                    </a:cxn>
                    <a:cxn ang="0">
                      <a:pos x="30" y="19"/>
                    </a:cxn>
                    <a:cxn ang="0">
                      <a:pos x="34" y="18"/>
                    </a:cxn>
                    <a:cxn ang="0">
                      <a:pos x="36" y="16"/>
                    </a:cxn>
                    <a:cxn ang="0">
                      <a:pos x="36" y="13"/>
                    </a:cxn>
                    <a:cxn ang="0">
                      <a:pos x="37" y="9"/>
                    </a:cxn>
                    <a:cxn ang="0">
                      <a:pos x="36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0" y="1"/>
                    </a:cxn>
                    <a:cxn ang="0">
                      <a:pos x="10" y="0"/>
                    </a:cxn>
                    <a:cxn ang="0">
                      <a:pos x="7" y="1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4" y="18"/>
                    </a:cxn>
                    <a:cxn ang="0">
                      <a:pos x="6" y="18"/>
                    </a:cxn>
                    <a:cxn ang="0">
                      <a:pos x="7" y="18"/>
                    </a:cxn>
                    <a:cxn ang="0">
                      <a:pos x="10" y="19"/>
                    </a:cxn>
                  </a:cxnLst>
                  <a:rect l="0" t="0" r="r" b="b"/>
                  <a:pathLst>
                    <a:path w="37" h="19">
                      <a:moveTo>
                        <a:pt x="10" y="19"/>
                      </a:moveTo>
                      <a:lnTo>
                        <a:pt x="30" y="19"/>
                      </a:lnTo>
                      <a:lnTo>
                        <a:pt x="34" y="18"/>
                      </a:lnTo>
                      <a:lnTo>
                        <a:pt x="36" y="16"/>
                      </a:lnTo>
                      <a:lnTo>
                        <a:pt x="36" y="13"/>
                      </a:lnTo>
                      <a:lnTo>
                        <a:pt x="37" y="9"/>
                      </a:lnTo>
                      <a:lnTo>
                        <a:pt x="36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0" y="1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7" y="18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8" name="Freeform 1502"/>
                <p:cNvSpPr>
                  <a:spLocks/>
                </p:cNvSpPr>
                <p:nvPr/>
              </p:nvSpPr>
              <p:spPr bwMode="auto">
                <a:xfrm>
                  <a:off x="3517" y="3551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10" y="18"/>
                    </a:cxn>
                    <a:cxn ang="0">
                      <a:pos x="31" y="18"/>
                    </a:cxn>
                    <a:cxn ang="0">
                      <a:pos x="35" y="17"/>
                    </a:cxn>
                    <a:cxn ang="0">
                      <a:pos x="36" y="15"/>
                    </a:cxn>
                    <a:cxn ang="0">
                      <a:pos x="36" y="12"/>
                    </a:cxn>
                    <a:cxn ang="0">
                      <a:pos x="38" y="7"/>
                    </a:cxn>
                    <a:cxn ang="0">
                      <a:pos x="36" y="6"/>
                    </a:cxn>
                    <a:cxn ang="0">
                      <a:pos x="36" y="5"/>
                    </a:cxn>
                    <a:cxn ang="0">
                      <a:pos x="33" y="2"/>
                    </a:cxn>
                    <a:cxn ang="0">
                      <a:pos x="3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5" y="17"/>
                    </a:cxn>
                    <a:cxn ang="0">
                      <a:pos x="6" y="17"/>
                    </a:cxn>
                    <a:cxn ang="0">
                      <a:pos x="7" y="17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38" h="18">
                      <a:moveTo>
                        <a:pt x="10" y="18"/>
                      </a:moveTo>
                      <a:lnTo>
                        <a:pt x="31" y="18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6" y="12"/>
                      </a:lnTo>
                      <a:lnTo>
                        <a:pt x="38" y="7"/>
                      </a:lnTo>
                      <a:lnTo>
                        <a:pt x="36" y="6"/>
                      </a:lnTo>
                      <a:lnTo>
                        <a:pt x="36" y="5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7" y="17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79" name="Freeform 1503"/>
                <p:cNvSpPr>
                  <a:spLocks/>
                </p:cNvSpPr>
                <p:nvPr/>
              </p:nvSpPr>
              <p:spPr bwMode="auto">
                <a:xfrm>
                  <a:off x="4259" y="3512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1" y="27"/>
                    </a:cxn>
                    <a:cxn ang="0">
                      <a:pos x="13" y="27"/>
                    </a:cxn>
                    <a:cxn ang="0">
                      <a:pos x="15" y="28"/>
                    </a:cxn>
                    <a:cxn ang="0">
                      <a:pos x="17" y="27"/>
                    </a:cxn>
                    <a:cxn ang="0">
                      <a:pos x="20" y="26"/>
                    </a:cxn>
                    <a:cxn ang="0">
                      <a:pos x="21" y="12"/>
                    </a:cxn>
                    <a:cxn ang="0">
                      <a:pos x="18" y="8"/>
                    </a:cxn>
                    <a:cxn ang="0">
                      <a:pos x="15" y="6"/>
                    </a:cxn>
                    <a:cxn ang="0">
                      <a:pos x="12" y="4"/>
                    </a:cxn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3" y="9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3" y="23"/>
                    </a:cxn>
                    <a:cxn ang="0">
                      <a:pos x="5" y="25"/>
                    </a:cxn>
                    <a:cxn ang="0">
                      <a:pos x="7" y="27"/>
                    </a:cxn>
                    <a:cxn ang="0">
                      <a:pos x="11" y="27"/>
                    </a:cxn>
                  </a:cxnLst>
                  <a:rect l="0" t="0" r="r" b="b"/>
                  <a:pathLst>
                    <a:path w="21" h="28">
                      <a:moveTo>
                        <a:pt x="11" y="27"/>
                      </a:moveTo>
                      <a:lnTo>
                        <a:pt x="13" y="27"/>
                      </a:lnTo>
                      <a:lnTo>
                        <a:pt x="15" y="28"/>
                      </a:lnTo>
                      <a:lnTo>
                        <a:pt x="17" y="27"/>
                      </a:lnTo>
                      <a:lnTo>
                        <a:pt x="20" y="26"/>
                      </a:lnTo>
                      <a:lnTo>
                        <a:pt x="21" y="12"/>
                      </a:lnTo>
                      <a:lnTo>
                        <a:pt x="18" y="8"/>
                      </a:lnTo>
                      <a:lnTo>
                        <a:pt x="15" y="6"/>
                      </a:ln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3" y="9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0" name="Freeform 1504"/>
                <p:cNvSpPr>
                  <a:spLocks/>
                </p:cNvSpPr>
                <p:nvPr/>
              </p:nvSpPr>
              <p:spPr bwMode="auto">
                <a:xfrm>
                  <a:off x="3123" y="351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20" y="29"/>
                    </a:cxn>
                    <a:cxn ang="0">
                      <a:pos x="21" y="29"/>
                    </a:cxn>
                    <a:cxn ang="0">
                      <a:pos x="24" y="29"/>
                    </a:cxn>
                    <a:cxn ang="0">
                      <a:pos x="24" y="28"/>
                    </a:cxn>
                    <a:cxn ang="0">
                      <a:pos x="26" y="27"/>
                    </a:cxn>
                    <a:cxn ang="0">
                      <a:pos x="27" y="27"/>
                    </a:cxn>
                    <a:cxn ang="0">
                      <a:pos x="28" y="24"/>
                    </a:cxn>
                    <a:cxn ang="0">
                      <a:pos x="31" y="23"/>
                    </a:cxn>
                    <a:cxn ang="0">
                      <a:pos x="32" y="21"/>
                    </a:cxn>
                    <a:cxn ang="0">
                      <a:pos x="32" y="16"/>
                    </a:cxn>
                    <a:cxn ang="0">
                      <a:pos x="28" y="10"/>
                    </a:cxn>
                    <a:cxn ang="0">
                      <a:pos x="25" y="6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3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4" y="21"/>
                    </a:cxn>
                    <a:cxn ang="0">
                      <a:pos x="9" y="24"/>
                    </a:cxn>
                    <a:cxn ang="0">
                      <a:pos x="13" y="27"/>
                    </a:cxn>
                    <a:cxn ang="0">
                      <a:pos x="20" y="29"/>
                    </a:cxn>
                  </a:cxnLst>
                  <a:rect l="0" t="0" r="r" b="b"/>
                  <a:pathLst>
                    <a:path w="32" h="29">
                      <a:moveTo>
                        <a:pt x="20" y="29"/>
                      </a:moveTo>
                      <a:lnTo>
                        <a:pt x="21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6" y="27"/>
                      </a:lnTo>
                      <a:lnTo>
                        <a:pt x="27" y="27"/>
                      </a:lnTo>
                      <a:lnTo>
                        <a:pt x="28" y="24"/>
                      </a:lnTo>
                      <a:lnTo>
                        <a:pt x="31" y="23"/>
                      </a:lnTo>
                      <a:lnTo>
                        <a:pt x="32" y="21"/>
                      </a:lnTo>
                      <a:lnTo>
                        <a:pt x="32" y="16"/>
                      </a:lnTo>
                      <a:lnTo>
                        <a:pt x="28" y="10"/>
                      </a:lnTo>
                      <a:lnTo>
                        <a:pt x="25" y="6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1"/>
                      </a:lnTo>
                      <a:lnTo>
                        <a:pt x="9" y="24"/>
                      </a:lnTo>
                      <a:lnTo>
                        <a:pt x="13" y="27"/>
                      </a:lnTo>
                      <a:lnTo>
                        <a:pt x="20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1" name="Freeform 1505"/>
                <p:cNvSpPr>
                  <a:spLocks/>
                </p:cNvSpPr>
                <p:nvPr/>
              </p:nvSpPr>
              <p:spPr bwMode="auto">
                <a:xfrm>
                  <a:off x="3114" y="3489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9" y="27"/>
                    </a:cxn>
                    <a:cxn ang="0">
                      <a:pos x="20" y="27"/>
                    </a:cxn>
                    <a:cxn ang="0">
                      <a:pos x="22" y="27"/>
                    </a:cxn>
                    <a:cxn ang="0">
                      <a:pos x="24" y="26"/>
                    </a:cxn>
                    <a:cxn ang="0">
                      <a:pos x="25" y="25"/>
                    </a:cxn>
                    <a:cxn ang="0">
                      <a:pos x="26" y="23"/>
                    </a:cxn>
                    <a:cxn ang="0">
                      <a:pos x="27" y="22"/>
                    </a:cxn>
                    <a:cxn ang="0">
                      <a:pos x="29" y="21"/>
                    </a:cxn>
                    <a:cxn ang="0">
                      <a:pos x="32" y="19"/>
                    </a:cxn>
                    <a:cxn ang="0">
                      <a:pos x="31" y="13"/>
                    </a:cxn>
                    <a:cxn ang="0">
                      <a:pos x="28" y="8"/>
                    </a:cxn>
                    <a:cxn ang="0">
                      <a:pos x="24" y="4"/>
                    </a:cxn>
                    <a:cxn ang="0">
                      <a:pos x="21" y="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3" y="19"/>
                    </a:cxn>
                    <a:cxn ang="0">
                      <a:pos x="7" y="22"/>
                    </a:cxn>
                    <a:cxn ang="0">
                      <a:pos x="13" y="25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2" h="27">
                      <a:moveTo>
                        <a:pt x="19" y="27"/>
                      </a:moveTo>
                      <a:lnTo>
                        <a:pt x="20" y="27"/>
                      </a:lnTo>
                      <a:lnTo>
                        <a:pt x="22" y="27"/>
                      </a:lnTo>
                      <a:lnTo>
                        <a:pt x="24" y="26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7" y="22"/>
                      </a:lnTo>
                      <a:lnTo>
                        <a:pt x="29" y="21"/>
                      </a:lnTo>
                      <a:lnTo>
                        <a:pt x="32" y="19"/>
                      </a:lnTo>
                      <a:lnTo>
                        <a:pt x="31" y="13"/>
                      </a:lnTo>
                      <a:lnTo>
                        <a:pt x="28" y="8"/>
                      </a:lnTo>
                      <a:lnTo>
                        <a:pt x="24" y="4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3" y="25"/>
                      </a:lnTo>
                      <a:lnTo>
                        <a:pt x="19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2" name="Freeform 1506"/>
                <p:cNvSpPr>
                  <a:spLocks/>
                </p:cNvSpPr>
                <p:nvPr/>
              </p:nvSpPr>
              <p:spPr bwMode="auto">
                <a:xfrm>
                  <a:off x="3282" y="3544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9" y="29"/>
                    </a:cxn>
                    <a:cxn ang="0">
                      <a:pos x="21" y="29"/>
                    </a:cxn>
                    <a:cxn ang="0">
                      <a:pos x="22" y="29"/>
                    </a:cxn>
                    <a:cxn ang="0">
                      <a:pos x="23" y="28"/>
                    </a:cxn>
                    <a:cxn ang="0">
                      <a:pos x="25" y="26"/>
                    </a:cxn>
                    <a:cxn ang="0">
                      <a:pos x="26" y="25"/>
                    </a:cxn>
                    <a:cxn ang="0">
                      <a:pos x="28" y="23"/>
                    </a:cxn>
                    <a:cxn ang="0">
                      <a:pos x="30" y="22"/>
                    </a:cxn>
                    <a:cxn ang="0">
                      <a:pos x="31" y="19"/>
                    </a:cxn>
                    <a:cxn ang="0">
                      <a:pos x="30" y="14"/>
                    </a:cxn>
                    <a:cxn ang="0">
                      <a:pos x="29" y="10"/>
                    </a:cxn>
                    <a:cxn ang="0">
                      <a:pos x="24" y="5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1" y="7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3" y="19"/>
                    </a:cxn>
                    <a:cxn ang="0">
                      <a:pos x="8" y="23"/>
                    </a:cxn>
                    <a:cxn ang="0">
                      <a:pos x="12" y="26"/>
                    </a:cxn>
                    <a:cxn ang="0">
                      <a:pos x="19" y="29"/>
                    </a:cxn>
                  </a:cxnLst>
                  <a:rect l="0" t="0" r="r" b="b"/>
                  <a:pathLst>
                    <a:path w="31" h="29">
                      <a:moveTo>
                        <a:pt x="19" y="29"/>
                      </a:move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6" y="25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1" y="19"/>
                      </a:ln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4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8" y="23"/>
                      </a:lnTo>
                      <a:lnTo>
                        <a:pt x="12" y="26"/>
                      </a:lnTo>
                      <a:lnTo>
                        <a:pt x="19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3" name="Freeform 1507"/>
                <p:cNvSpPr>
                  <a:spLocks/>
                </p:cNvSpPr>
                <p:nvPr/>
              </p:nvSpPr>
              <p:spPr bwMode="auto">
                <a:xfrm>
                  <a:off x="2694" y="3171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20" y="29"/>
                    </a:cxn>
                    <a:cxn ang="0">
                      <a:pos x="21" y="29"/>
                    </a:cxn>
                    <a:cxn ang="0">
                      <a:pos x="22" y="29"/>
                    </a:cxn>
                    <a:cxn ang="0">
                      <a:pos x="24" y="27"/>
                    </a:cxn>
                    <a:cxn ang="0">
                      <a:pos x="26" y="26"/>
                    </a:cxn>
                    <a:cxn ang="0">
                      <a:pos x="27" y="25"/>
                    </a:cxn>
                    <a:cxn ang="0">
                      <a:pos x="28" y="24"/>
                    </a:cxn>
                    <a:cxn ang="0">
                      <a:pos x="31" y="22"/>
                    </a:cxn>
                    <a:cxn ang="0">
                      <a:pos x="32" y="19"/>
                    </a:cxn>
                    <a:cxn ang="0">
                      <a:pos x="32" y="14"/>
                    </a:cxn>
                    <a:cxn ang="0">
                      <a:pos x="29" y="10"/>
                    </a:cxn>
                    <a:cxn ang="0">
                      <a:pos x="25" y="6"/>
                    </a:cxn>
                    <a:cxn ang="0">
                      <a:pos x="21" y="0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7" y="1"/>
                    </a:cxn>
                    <a:cxn ang="0">
                      <a:pos x="4" y="4"/>
                    </a:cxn>
                    <a:cxn ang="0">
                      <a:pos x="3" y="6"/>
                    </a:cxn>
                    <a:cxn ang="0">
                      <a:pos x="2" y="7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4" y="19"/>
                    </a:cxn>
                    <a:cxn ang="0">
                      <a:pos x="9" y="24"/>
                    </a:cxn>
                    <a:cxn ang="0">
                      <a:pos x="14" y="26"/>
                    </a:cxn>
                    <a:cxn ang="0">
                      <a:pos x="20" y="29"/>
                    </a:cxn>
                  </a:cxnLst>
                  <a:rect l="0" t="0" r="r" b="b"/>
                  <a:pathLst>
                    <a:path w="32" h="29">
                      <a:moveTo>
                        <a:pt x="20" y="29"/>
                      </a:move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5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2" y="19"/>
                      </a:lnTo>
                      <a:lnTo>
                        <a:pt x="32" y="14"/>
                      </a:lnTo>
                      <a:lnTo>
                        <a:pt x="29" y="10"/>
                      </a:lnTo>
                      <a:lnTo>
                        <a:pt x="25" y="6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9" y="24"/>
                      </a:lnTo>
                      <a:lnTo>
                        <a:pt x="14" y="26"/>
                      </a:lnTo>
                      <a:lnTo>
                        <a:pt x="20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4" name="Freeform 1508"/>
                <p:cNvSpPr>
                  <a:spLocks/>
                </p:cNvSpPr>
                <p:nvPr/>
              </p:nvSpPr>
              <p:spPr bwMode="auto">
                <a:xfrm>
                  <a:off x="2676" y="3042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9" y="28"/>
                    </a:cxn>
                    <a:cxn ang="0">
                      <a:pos x="22" y="28"/>
                    </a:cxn>
                    <a:cxn ang="0">
                      <a:pos x="23" y="28"/>
                    </a:cxn>
                    <a:cxn ang="0">
                      <a:pos x="25" y="26"/>
                    </a:cxn>
                    <a:cxn ang="0">
                      <a:pos x="26" y="25"/>
                    </a:cxn>
                    <a:cxn ang="0">
                      <a:pos x="26" y="23"/>
                    </a:cxn>
                    <a:cxn ang="0">
                      <a:pos x="29" y="23"/>
                    </a:cxn>
                    <a:cxn ang="0">
                      <a:pos x="31" y="19"/>
                    </a:cxn>
                    <a:cxn ang="0">
                      <a:pos x="30" y="15"/>
                    </a:cxn>
                    <a:cxn ang="0">
                      <a:pos x="27" y="9"/>
                    </a:cxn>
                    <a:cxn ang="0">
                      <a:pos x="23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2" y="19"/>
                    </a:cxn>
                    <a:cxn ang="0">
                      <a:pos x="8" y="23"/>
                    </a:cxn>
                    <a:cxn ang="0">
                      <a:pos x="12" y="26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31" h="28">
                      <a:moveTo>
                        <a:pt x="18" y="28"/>
                      </a:moveTo>
                      <a:lnTo>
                        <a:pt x="19" y="28"/>
                      </a:lnTo>
                      <a:lnTo>
                        <a:pt x="22" y="28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6" y="25"/>
                      </a:lnTo>
                      <a:lnTo>
                        <a:pt x="26" y="23"/>
                      </a:lnTo>
                      <a:lnTo>
                        <a:pt x="29" y="23"/>
                      </a:lnTo>
                      <a:lnTo>
                        <a:pt x="31" y="19"/>
                      </a:lnTo>
                      <a:lnTo>
                        <a:pt x="30" y="15"/>
                      </a:lnTo>
                      <a:lnTo>
                        <a:pt x="27" y="9"/>
                      </a:lnTo>
                      <a:lnTo>
                        <a:pt x="23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8" y="23"/>
                      </a:lnTo>
                      <a:lnTo>
                        <a:pt x="12" y="26"/>
                      </a:lnTo>
                      <a:lnTo>
                        <a:pt x="18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5" name="Freeform 1509"/>
                <p:cNvSpPr>
                  <a:spLocks/>
                </p:cNvSpPr>
                <p:nvPr/>
              </p:nvSpPr>
              <p:spPr bwMode="auto">
                <a:xfrm>
                  <a:off x="2652" y="3077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9" y="28"/>
                    </a:cxn>
                    <a:cxn ang="0">
                      <a:pos x="20" y="28"/>
                    </a:cxn>
                    <a:cxn ang="0">
                      <a:pos x="22" y="28"/>
                    </a:cxn>
                    <a:cxn ang="0">
                      <a:pos x="23" y="27"/>
                    </a:cxn>
                    <a:cxn ang="0">
                      <a:pos x="26" y="26"/>
                    </a:cxn>
                    <a:cxn ang="0">
                      <a:pos x="27" y="25"/>
                    </a:cxn>
                    <a:cxn ang="0">
                      <a:pos x="27" y="22"/>
                    </a:cxn>
                    <a:cxn ang="0">
                      <a:pos x="29" y="21"/>
                    </a:cxn>
                    <a:cxn ang="0">
                      <a:pos x="31" y="20"/>
                    </a:cxn>
                    <a:cxn ang="0">
                      <a:pos x="30" y="14"/>
                    </a:cxn>
                    <a:cxn ang="0">
                      <a:pos x="28" y="9"/>
                    </a:cxn>
                    <a:cxn ang="0">
                      <a:pos x="25" y="5"/>
                    </a:cxn>
                    <a:cxn ang="0">
                      <a:pos x="21" y="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4" y="20"/>
                    </a:cxn>
                    <a:cxn ang="0">
                      <a:pos x="8" y="22"/>
                    </a:cxn>
                    <a:cxn ang="0">
                      <a:pos x="13" y="26"/>
                    </a:cxn>
                    <a:cxn ang="0">
                      <a:pos x="19" y="28"/>
                    </a:cxn>
                  </a:cxnLst>
                  <a:rect l="0" t="0" r="r" b="b"/>
                  <a:pathLst>
                    <a:path w="31" h="28">
                      <a:moveTo>
                        <a:pt x="19" y="28"/>
                      </a:move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3" y="27"/>
                      </a:lnTo>
                      <a:lnTo>
                        <a:pt x="26" y="26"/>
                      </a:lnTo>
                      <a:lnTo>
                        <a:pt x="27" y="25"/>
                      </a:lnTo>
                      <a:lnTo>
                        <a:pt x="27" y="22"/>
                      </a:lnTo>
                      <a:lnTo>
                        <a:pt x="29" y="21"/>
                      </a:lnTo>
                      <a:lnTo>
                        <a:pt x="31" y="20"/>
                      </a:lnTo>
                      <a:lnTo>
                        <a:pt x="30" y="14"/>
                      </a:lnTo>
                      <a:lnTo>
                        <a:pt x="28" y="9"/>
                      </a:lnTo>
                      <a:lnTo>
                        <a:pt x="25" y="5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3" y="26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6" name="Freeform 1510"/>
                <p:cNvSpPr>
                  <a:spLocks/>
                </p:cNvSpPr>
                <p:nvPr/>
              </p:nvSpPr>
              <p:spPr bwMode="auto">
                <a:xfrm>
                  <a:off x="3108" y="353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20" y="28"/>
                    </a:cxn>
                    <a:cxn ang="0">
                      <a:pos x="22" y="28"/>
                    </a:cxn>
                    <a:cxn ang="0">
                      <a:pos x="23" y="27"/>
                    </a:cxn>
                    <a:cxn ang="0">
                      <a:pos x="26" y="25"/>
                    </a:cxn>
                    <a:cxn ang="0">
                      <a:pos x="27" y="24"/>
                    </a:cxn>
                    <a:cxn ang="0">
                      <a:pos x="28" y="23"/>
                    </a:cxn>
                    <a:cxn ang="0">
                      <a:pos x="30" y="22"/>
                    </a:cxn>
                    <a:cxn ang="0">
                      <a:pos x="31" y="19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4" y="5"/>
                    </a:cxn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2" y="19"/>
                    </a:cxn>
                    <a:cxn ang="0">
                      <a:pos x="8" y="23"/>
                    </a:cxn>
                    <a:cxn ang="0">
                      <a:pos x="13" y="25"/>
                    </a:cxn>
                    <a:cxn ang="0">
                      <a:pos x="20" y="28"/>
                    </a:cxn>
                  </a:cxnLst>
                  <a:rect l="0" t="0" r="r" b="b"/>
                  <a:pathLst>
                    <a:path w="31" h="28">
                      <a:moveTo>
                        <a:pt x="20" y="28"/>
                      </a:moveTo>
                      <a:lnTo>
                        <a:pt x="22" y="28"/>
                      </a:lnTo>
                      <a:lnTo>
                        <a:pt x="23" y="27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1" y="19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4" y="5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8" y="23"/>
                      </a:lnTo>
                      <a:lnTo>
                        <a:pt x="13" y="25"/>
                      </a:lnTo>
                      <a:lnTo>
                        <a:pt x="20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7" name="Freeform 1511"/>
                <p:cNvSpPr>
                  <a:spLocks/>
                </p:cNvSpPr>
                <p:nvPr/>
              </p:nvSpPr>
              <p:spPr bwMode="auto">
                <a:xfrm>
                  <a:off x="3273" y="351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20" y="29"/>
                    </a:cxn>
                    <a:cxn ang="0">
                      <a:pos x="21" y="29"/>
                    </a:cxn>
                    <a:cxn ang="0">
                      <a:pos x="24" y="29"/>
                    </a:cxn>
                    <a:cxn ang="0">
                      <a:pos x="25" y="29"/>
                    </a:cxn>
                    <a:cxn ang="0">
                      <a:pos x="27" y="27"/>
                    </a:cxn>
                    <a:cxn ang="0">
                      <a:pos x="27" y="26"/>
                    </a:cxn>
                    <a:cxn ang="0">
                      <a:pos x="28" y="23"/>
                    </a:cxn>
                    <a:cxn ang="0">
                      <a:pos x="31" y="23"/>
                    </a:cxn>
                    <a:cxn ang="0">
                      <a:pos x="33" y="20"/>
                    </a:cxn>
                    <a:cxn ang="0">
                      <a:pos x="32" y="15"/>
                    </a:cxn>
                    <a:cxn ang="0">
                      <a:pos x="29" y="10"/>
                    </a:cxn>
                    <a:cxn ang="0">
                      <a:pos x="26" y="6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4" y="4"/>
                    </a:cxn>
                    <a:cxn ang="0">
                      <a:pos x="4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4" y="20"/>
                    </a:cxn>
                    <a:cxn ang="0">
                      <a:pos x="9" y="23"/>
                    </a:cxn>
                    <a:cxn ang="0">
                      <a:pos x="14" y="27"/>
                    </a:cxn>
                    <a:cxn ang="0">
                      <a:pos x="20" y="29"/>
                    </a:cxn>
                  </a:cxnLst>
                  <a:rect l="0" t="0" r="r" b="b"/>
                  <a:pathLst>
                    <a:path w="33" h="29">
                      <a:moveTo>
                        <a:pt x="20" y="29"/>
                      </a:moveTo>
                      <a:lnTo>
                        <a:pt x="21" y="29"/>
                      </a:lnTo>
                      <a:lnTo>
                        <a:pt x="24" y="29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7" y="26"/>
                      </a:lnTo>
                      <a:lnTo>
                        <a:pt x="28" y="23"/>
                      </a:lnTo>
                      <a:lnTo>
                        <a:pt x="31" y="23"/>
                      </a:lnTo>
                      <a:lnTo>
                        <a:pt x="33" y="20"/>
                      </a:lnTo>
                      <a:lnTo>
                        <a:pt x="32" y="15"/>
                      </a:lnTo>
                      <a:lnTo>
                        <a:pt x="29" y="10"/>
                      </a:lnTo>
                      <a:lnTo>
                        <a:pt x="26" y="6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4" y="20"/>
                      </a:lnTo>
                      <a:lnTo>
                        <a:pt x="9" y="23"/>
                      </a:lnTo>
                      <a:lnTo>
                        <a:pt x="14" y="27"/>
                      </a:lnTo>
                      <a:lnTo>
                        <a:pt x="20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8" name="Freeform 1512"/>
                <p:cNvSpPr>
                  <a:spLocks/>
                </p:cNvSpPr>
                <p:nvPr/>
              </p:nvSpPr>
              <p:spPr bwMode="auto">
                <a:xfrm>
                  <a:off x="3501" y="3544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9" y="28"/>
                    </a:cxn>
                    <a:cxn ang="0">
                      <a:pos x="20" y="28"/>
                    </a:cxn>
                    <a:cxn ang="0">
                      <a:pos x="22" y="28"/>
                    </a:cxn>
                    <a:cxn ang="0">
                      <a:pos x="23" y="27"/>
                    </a:cxn>
                    <a:cxn ang="0">
                      <a:pos x="25" y="26"/>
                    </a:cxn>
                    <a:cxn ang="0">
                      <a:pos x="26" y="25"/>
                    </a:cxn>
                    <a:cxn ang="0">
                      <a:pos x="27" y="24"/>
                    </a:cxn>
                    <a:cxn ang="0">
                      <a:pos x="29" y="23"/>
                    </a:cxn>
                    <a:cxn ang="0">
                      <a:pos x="31" y="20"/>
                    </a:cxn>
                    <a:cxn ang="0">
                      <a:pos x="30" y="14"/>
                    </a:cxn>
                    <a:cxn ang="0">
                      <a:pos x="27" y="9"/>
                    </a:cxn>
                    <a:cxn ang="0">
                      <a:pos x="24" y="6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1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1" y="7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3" y="20"/>
                    </a:cxn>
                    <a:cxn ang="0">
                      <a:pos x="8" y="24"/>
                    </a:cxn>
                    <a:cxn ang="0">
                      <a:pos x="12" y="26"/>
                    </a:cxn>
                    <a:cxn ang="0">
                      <a:pos x="19" y="28"/>
                    </a:cxn>
                  </a:cxnLst>
                  <a:rect l="0" t="0" r="r" b="b"/>
                  <a:pathLst>
                    <a:path w="31" h="28">
                      <a:moveTo>
                        <a:pt x="19" y="28"/>
                      </a:move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9" y="23"/>
                      </a:lnTo>
                      <a:lnTo>
                        <a:pt x="31" y="20"/>
                      </a:lnTo>
                      <a:lnTo>
                        <a:pt x="30" y="14"/>
                      </a:lnTo>
                      <a:lnTo>
                        <a:pt x="27" y="9"/>
                      </a:lnTo>
                      <a:lnTo>
                        <a:pt x="24" y="6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3" y="20"/>
                      </a:lnTo>
                      <a:lnTo>
                        <a:pt x="8" y="24"/>
                      </a:lnTo>
                      <a:lnTo>
                        <a:pt x="12" y="26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89" name="Freeform 1513"/>
                <p:cNvSpPr>
                  <a:spLocks/>
                </p:cNvSpPr>
                <p:nvPr/>
              </p:nvSpPr>
              <p:spPr bwMode="auto">
                <a:xfrm>
                  <a:off x="3199" y="3544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9" y="28"/>
                    </a:cxn>
                    <a:cxn ang="0">
                      <a:pos x="20" y="28"/>
                    </a:cxn>
                    <a:cxn ang="0">
                      <a:pos x="22" y="28"/>
                    </a:cxn>
                    <a:cxn ang="0">
                      <a:pos x="24" y="27"/>
                    </a:cxn>
                    <a:cxn ang="0">
                      <a:pos x="26" y="26"/>
                    </a:cxn>
                    <a:cxn ang="0">
                      <a:pos x="27" y="25"/>
                    </a:cxn>
                    <a:cxn ang="0">
                      <a:pos x="28" y="24"/>
                    </a:cxn>
                    <a:cxn ang="0">
                      <a:pos x="29" y="23"/>
                    </a:cxn>
                    <a:cxn ang="0">
                      <a:pos x="32" y="20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1" y="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4" y="3"/>
                    </a:cxn>
                    <a:cxn ang="0">
                      <a:pos x="3" y="6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4" y="20"/>
                    </a:cxn>
                    <a:cxn ang="0">
                      <a:pos x="9" y="24"/>
                    </a:cxn>
                    <a:cxn ang="0">
                      <a:pos x="14" y="26"/>
                    </a:cxn>
                    <a:cxn ang="0">
                      <a:pos x="19" y="28"/>
                    </a:cxn>
                  </a:cxnLst>
                  <a:rect l="0" t="0" r="r" b="b"/>
                  <a:pathLst>
                    <a:path w="32" h="28">
                      <a:moveTo>
                        <a:pt x="19" y="28"/>
                      </a:move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5"/>
                      </a:lnTo>
                      <a:lnTo>
                        <a:pt x="28" y="24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4" y="20"/>
                      </a:lnTo>
                      <a:lnTo>
                        <a:pt x="9" y="24"/>
                      </a:lnTo>
                      <a:lnTo>
                        <a:pt x="14" y="26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0" name="Freeform 1514"/>
                <p:cNvSpPr>
                  <a:spLocks/>
                </p:cNvSpPr>
                <p:nvPr/>
              </p:nvSpPr>
              <p:spPr bwMode="auto">
                <a:xfrm>
                  <a:off x="3085" y="3508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8" y="31"/>
                    </a:cxn>
                    <a:cxn ang="0">
                      <a:pos x="26" y="31"/>
                    </a:cxn>
                    <a:cxn ang="0">
                      <a:pos x="28" y="28"/>
                    </a:cxn>
                    <a:cxn ang="0">
                      <a:pos x="31" y="25"/>
                    </a:cxn>
                    <a:cxn ang="0">
                      <a:pos x="32" y="20"/>
                    </a:cxn>
                    <a:cxn ang="0">
                      <a:pos x="32" y="14"/>
                    </a:cxn>
                    <a:cxn ang="0">
                      <a:pos x="21" y="0"/>
                    </a:cxn>
                    <a:cxn ang="0">
                      <a:pos x="4" y="6"/>
                    </a:cxn>
                    <a:cxn ang="0">
                      <a:pos x="4" y="9"/>
                    </a:cxn>
                    <a:cxn ang="0">
                      <a:pos x="3" y="9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6" y="28"/>
                    </a:cxn>
                    <a:cxn ang="0">
                      <a:pos x="7" y="29"/>
                    </a:cxn>
                    <a:cxn ang="0">
                      <a:pos x="8" y="31"/>
                    </a:cxn>
                  </a:cxnLst>
                  <a:rect l="0" t="0" r="r" b="b"/>
                  <a:pathLst>
                    <a:path w="32" h="31">
                      <a:moveTo>
                        <a:pt x="8" y="31"/>
                      </a:moveTo>
                      <a:lnTo>
                        <a:pt x="26" y="31"/>
                      </a:lnTo>
                      <a:lnTo>
                        <a:pt x="28" y="28"/>
                      </a:lnTo>
                      <a:lnTo>
                        <a:pt x="31" y="25"/>
                      </a:lnTo>
                      <a:lnTo>
                        <a:pt x="32" y="20"/>
                      </a:lnTo>
                      <a:lnTo>
                        <a:pt x="32" y="14"/>
                      </a:lnTo>
                      <a:lnTo>
                        <a:pt x="21" y="0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6" y="28"/>
                      </a:lnTo>
                      <a:lnTo>
                        <a:pt x="7" y="29"/>
                      </a:lnTo>
                      <a:lnTo>
                        <a:pt x="8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1" name="Freeform 1515"/>
                <p:cNvSpPr>
                  <a:spLocks/>
                </p:cNvSpPr>
                <p:nvPr/>
              </p:nvSpPr>
              <p:spPr bwMode="auto">
                <a:xfrm>
                  <a:off x="3160" y="3504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3" y="36"/>
                    </a:cxn>
                    <a:cxn ang="0">
                      <a:pos x="33" y="28"/>
                    </a:cxn>
                    <a:cxn ang="0">
                      <a:pos x="33" y="27"/>
                    </a:cxn>
                    <a:cxn ang="0">
                      <a:pos x="35" y="25"/>
                    </a:cxn>
                    <a:cxn ang="0">
                      <a:pos x="36" y="22"/>
                    </a:cxn>
                    <a:cxn ang="0">
                      <a:pos x="37" y="20"/>
                    </a:cxn>
                    <a:cxn ang="0">
                      <a:pos x="36" y="13"/>
                    </a:cxn>
                    <a:cxn ang="0">
                      <a:pos x="33" y="7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10" y="1"/>
                    </a:cxn>
                    <a:cxn ang="0">
                      <a:pos x="5" y="2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1" y="13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1" y="25"/>
                    </a:cxn>
                    <a:cxn ang="0">
                      <a:pos x="4" y="28"/>
                    </a:cxn>
                    <a:cxn ang="0">
                      <a:pos x="7" y="32"/>
                    </a:cxn>
                    <a:cxn ang="0">
                      <a:pos x="12" y="36"/>
                    </a:cxn>
                    <a:cxn ang="0">
                      <a:pos x="13" y="36"/>
                    </a:cxn>
                  </a:cxnLst>
                  <a:rect l="0" t="0" r="r" b="b"/>
                  <a:pathLst>
                    <a:path w="37" h="36">
                      <a:moveTo>
                        <a:pt x="13" y="36"/>
                      </a:move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6" y="22"/>
                      </a:lnTo>
                      <a:lnTo>
                        <a:pt x="37" y="20"/>
                      </a:lnTo>
                      <a:lnTo>
                        <a:pt x="36" y="13"/>
                      </a:lnTo>
                      <a:lnTo>
                        <a:pt x="33" y="7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5"/>
                      </a:lnTo>
                      <a:lnTo>
                        <a:pt x="4" y="28"/>
                      </a:lnTo>
                      <a:lnTo>
                        <a:pt x="7" y="32"/>
                      </a:lnTo>
                      <a:lnTo>
                        <a:pt x="12" y="36"/>
                      </a:lnTo>
                      <a:lnTo>
                        <a:pt x="13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2" name="Freeform 1516"/>
                <p:cNvSpPr>
                  <a:spLocks/>
                </p:cNvSpPr>
                <p:nvPr/>
              </p:nvSpPr>
              <p:spPr bwMode="auto">
                <a:xfrm>
                  <a:off x="4180" y="3505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" y="30"/>
                    </a:cxn>
                    <a:cxn ang="0">
                      <a:pos x="14" y="30"/>
                    </a:cxn>
                    <a:cxn ang="0">
                      <a:pos x="16" y="30"/>
                    </a:cxn>
                    <a:cxn ang="0">
                      <a:pos x="19" y="30"/>
                    </a:cxn>
                    <a:cxn ang="0">
                      <a:pos x="22" y="30"/>
                    </a:cxn>
                    <a:cxn ang="0">
                      <a:pos x="25" y="28"/>
                    </a:cxn>
                    <a:cxn ang="0">
                      <a:pos x="27" y="27"/>
                    </a:cxn>
                    <a:cxn ang="0">
                      <a:pos x="31" y="25"/>
                    </a:cxn>
                    <a:cxn ang="0">
                      <a:pos x="32" y="22"/>
                    </a:cxn>
                    <a:cxn ang="0">
                      <a:pos x="29" y="6"/>
                    </a:cxn>
                    <a:cxn ang="0">
                      <a:pos x="26" y="3"/>
                    </a:cxn>
                    <a:cxn ang="0">
                      <a:pos x="22" y="1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8" y="1"/>
                    </a:cxn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19"/>
                    </a:cxn>
                    <a:cxn ang="0">
                      <a:pos x="0" y="22"/>
                    </a:cxn>
                    <a:cxn ang="0">
                      <a:pos x="2" y="25"/>
                    </a:cxn>
                    <a:cxn ang="0">
                      <a:pos x="4" y="27"/>
                    </a:cxn>
                    <a:cxn ang="0">
                      <a:pos x="8" y="28"/>
                    </a:cxn>
                    <a:cxn ang="0">
                      <a:pos x="11" y="30"/>
                    </a:cxn>
                  </a:cxnLst>
                  <a:rect l="0" t="0" r="r" b="b"/>
                  <a:pathLst>
                    <a:path w="32" h="30">
                      <a:moveTo>
                        <a:pt x="11" y="30"/>
                      </a:moveTo>
                      <a:lnTo>
                        <a:pt x="14" y="30"/>
                      </a:lnTo>
                      <a:lnTo>
                        <a:pt x="16" y="30"/>
                      </a:lnTo>
                      <a:lnTo>
                        <a:pt x="19" y="30"/>
                      </a:lnTo>
                      <a:lnTo>
                        <a:pt x="22" y="30"/>
                      </a:lnTo>
                      <a:lnTo>
                        <a:pt x="25" y="28"/>
                      </a:lnTo>
                      <a:lnTo>
                        <a:pt x="27" y="27"/>
                      </a:lnTo>
                      <a:lnTo>
                        <a:pt x="31" y="25"/>
                      </a:lnTo>
                      <a:lnTo>
                        <a:pt x="32" y="22"/>
                      </a:lnTo>
                      <a:lnTo>
                        <a:pt x="29" y="6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8" y="28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3" name="Freeform 1517"/>
                <p:cNvSpPr>
                  <a:spLocks/>
                </p:cNvSpPr>
                <p:nvPr/>
              </p:nvSpPr>
              <p:spPr bwMode="auto">
                <a:xfrm>
                  <a:off x="3146" y="350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31" y="23"/>
                    </a:cxn>
                    <a:cxn ang="0">
                      <a:pos x="31" y="19"/>
                    </a:cxn>
                    <a:cxn ang="0">
                      <a:pos x="31" y="17"/>
                    </a:cxn>
                    <a:cxn ang="0">
                      <a:pos x="31" y="14"/>
                    </a:cxn>
                    <a:cxn ang="0">
                      <a:pos x="31" y="10"/>
                    </a:cxn>
                    <a:cxn ang="0">
                      <a:pos x="16" y="0"/>
                    </a:cxn>
                    <a:cxn ang="0">
                      <a:pos x="0" y="9"/>
                    </a:cxn>
                    <a:cxn ang="0">
                      <a:pos x="0" y="23"/>
                    </a:cxn>
                    <a:cxn ang="0">
                      <a:pos x="2" y="24"/>
                    </a:cxn>
                    <a:cxn ang="0">
                      <a:pos x="6" y="28"/>
                    </a:cxn>
                    <a:cxn ang="0">
                      <a:pos x="9" y="30"/>
                    </a:cxn>
                    <a:cxn ang="0">
                      <a:pos x="14" y="30"/>
                    </a:cxn>
                  </a:cxnLst>
                  <a:rect l="0" t="0" r="r" b="b"/>
                  <a:pathLst>
                    <a:path w="31" h="30">
                      <a:moveTo>
                        <a:pt x="14" y="30"/>
                      </a:move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31" y="14"/>
                      </a:lnTo>
                      <a:lnTo>
                        <a:pt x="31" y="10"/>
                      </a:lnTo>
                      <a:lnTo>
                        <a:pt x="16" y="0"/>
                      </a:lnTo>
                      <a:lnTo>
                        <a:pt x="0" y="9"/>
                      </a:lnTo>
                      <a:lnTo>
                        <a:pt x="0" y="23"/>
                      </a:lnTo>
                      <a:lnTo>
                        <a:pt x="2" y="24"/>
                      </a:lnTo>
                      <a:lnTo>
                        <a:pt x="6" y="28"/>
                      </a:lnTo>
                      <a:lnTo>
                        <a:pt x="9" y="30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4" name="Freeform 1518"/>
                <p:cNvSpPr>
                  <a:spLocks/>
                </p:cNvSpPr>
                <p:nvPr/>
              </p:nvSpPr>
              <p:spPr bwMode="auto">
                <a:xfrm>
                  <a:off x="3424" y="3549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3" y="30"/>
                    </a:cxn>
                    <a:cxn ang="0">
                      <a:pos x="30" y="22"/>
                    </a:cxn>
                    <a:cxn ang="0">
                      <a:pos x="30" y="19"/>
                    </a:cxn>
                    <a:cxn ang="0">
                      <a:pos x="30" y="17"/>
                    </a:cxn>
                    <a:cxn ang="0">
                      <a:pos x="30" y="13"/>
                    </a:cxn>
                    <a:cxn ang="0">
                      <a:pos x="30" y="10"/>
                    </a:cxn>
                    <a:cxn ang="0">
                      <a:pos x="16" y="0"/>
                    </a:cxn>
                    <a:cxn ang="0">
                      <a:pos x="0" y="8"/>
                    </a:cxn>
                    <a:cxn ang="0">
                      <a:pos x="0" y="22"/>
                    </a:cxn>
                    <a:cxn ang="0">
                      <a:pos x="1" y="24"/>
                    </a:cxn>
                    <a:cxn ang="0">
                      <a:pos x="5" y="27"/>
                    </a:cxn>
                    <a:cxn ang="0">
                      <a:pos x="8" y="30"/>
                    </a:cxn>
                    <a:cxn ang="0">
                      <a:pos x="13" y="30"/>
                    </a:cxn>
                  </a:cxnLst>
                  <a:rect l="0" t="0" r="r" b="b"/>
                  <a:pathLst>
                    <a:path w="30" h="30">
                      <a:moveTo>
                        <a:pt x="13" y="30"/>
                      </a:moveTo>
                      <a:lnTo>
                        <a:pt x="30" y="22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16" y="0"/>
                      </a:lnTo>
                      <a:lnTo>
                        <a:pt x="0" y="8"/>
                      </a:lnTo>
                      <a:lnTo>
                        <a:pt x="0" y="22"/>
                      </a:ln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8" y="30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5" name="Freeform 1519"/>
                <p:cNvSpPr>
                  <a:spLocks/>
                </p:cNvSpPr>
                <p:nvPr/>
              </p:nvSpPr>
              <p:spPr bwMode="auto">
                <a:xfrm>
                  <a:off x="3094" y="3437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3" y="31"/>
                    </a:cxn>
                    <a:cxn ang="0">
                      <a:pos x="31" y="23"/>
                    </a:cxn>
                    <a:cxn ang="0">
                      <a:pos x="31" y="19"/>
                    </a:cxn>
                    <a:cxn ang="0">
                      <a:pos x="31" y="18"/>
                    </a:cxn>
                    <a:cxn ang="0">
                      <a:pos x="31" y="15"/>
                    </a:cxn>
                    <a:cxn ang="0">
                      <a:pos x="31" y="10"/>
                    </a:cxn>
                    <a:cxn ang="0">
                      <a:pos x="16" y="0"/>
                    </a:cxn>
                    <a:cxn ang="0">
                      <a:pos x="0" y="1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4" y="29"/>
                    </a:cxn>
                    <a:cxn ang="0">
                      <a:pos x="9" y="30"/>
                    </a:cxn>
                    <a:cxn ang="0">
                      <a:pos x="13" y="31"/>
                    </a:cxn>
                  </a:cxnLst>
                  <a:rect l="0" t="0" r="r" b="b"/>
                  <a:pathLst>
                    <a:path w="31" h="31">
                      <a:moveTo>
                        <a:pt x="13" y="31"/>
                      </a:move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31" y="18"/>
                      </a:lnTo>
                      <a:lnTo>
                        <a:pt x="31" y="15"/>
                      </a:lnTo>
                      <a:lnTo>
                        <a:pt x="31" y="10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9" y="30"/>
                      </a:lnTo>
                      <a:lnTo>
                        <a:pt x="13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6" name="Freeform 1520"/>
                <p:cNvSpPr>
                  <a:spLocks/>
                </p:cNvSpPr>
                <p:nvPr/>
              </p:nvSpPr>
              <p:spPr bwMode="auto">
                <a:xfrm>
                  <a:off x="3309" y="3505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3" y="31"/>
                    </a:cxn>
                    <a:cxn ang="0">
                      <a:pos x="31" y="23"/>
                    </a:cxn>
                    <a:cxn ang="0">
                      <a:pos x="31" y="19"/>
                    </a:cxn>
                    <a:cxn ang="0">
                      <a:pos x="31" y="18"/>
                    </a:cxn>
                    <a:cxn ang="0">
                      <a:pos x="31" y="14"/>
                    </a:cxn>
                    <a:cxn ang="0">
                      <a:pos x="31" y="10"/>
                    </a:cxn>
                    <a:cxn ang="0">
                      <a:pos x="16" y="0"/>
                    </a:cxn>
                    <a:cxn ang="0">
                      <a:pos x="0" y="9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5" y="28"/>
                    </a:cxn>
                    <a:cxn ang="0">
                      <a:pos x="9" y="30"/>
                    </a:cxn>
                    <a:cxn ang="0">
                      <a:pos x="13" y="31"/>
                    </a:cxn>
                  </a:cxnLst>
                  <a:rect l="0" t="0" r="r" b="b"/>
                  <a:pathLst>
                    <a:path w="31" h="31">
                      <a:moveTo>
                        <a:pt x="13" y="31"/>
                      </a:moveTo>
                      <a:lnTo>
                        <a:pt x="31" y="23"/>
                      </a:lnTo>
                      <a:lnTo>
                        <a:pt x="31" y="19"/>
                      </a:lnTo>
                      <a:lnTo>
                        <a:pt x="31" y="18"/>
                      </a:lnTo>
                      <a:lnTo>
                        <a:pt x="31" y="14"/>
                      </a:lnTo>
                      <a:lnTo>
                        <a:pt x="31" y="10"/>
                      </a:lnTo>
                      <a:lnTo>
                        <a:pt x="16" y="0"/>
                      </a:lnTo>
                      <a:lnTo>
                        <a:pt x="0" y="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5" y="28"/>
                      </a:lnTo>
                      <a:lnTo>
                        <a:pt x="9" y="30"/>
                      </a:lnTo>
                      <a:lnTo>
                        <a:pt x="13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7" name="Freeform 1521"/>
                <p:cNvSpPr>
                  <a:spLocks/>
                </p:cNvSpPr>
                <p:nvPr/>
              </p:nvSpPr>
              <p:spPr bwMode="auto">
                <a:xfrm>
                  <a:off x="3365" y="3549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3" y="30"/>
                    </a:cxn>
                    <a:cxn ang="0">
                      <a:pos x="30" y="22"/>
                    </a:cxn>
                    <a:cxn ang="0">
                      <a:pos x="30" y="19"/>
                    </a:cxn>
                    <a:cxn ang="0">
                      <a:pos x="30" y="17"/>
                    </a:cxn>
                    <a:cxn ang="0">
                      <a:pos x="30" y="13"/>
                    </a:cxn>
                    <a:cxn ang="0">
                      <a:pos x="30" y="10"/>
                    </a:cxn>
                    <a:cxn ang="0">
                      <a:pos x="16" y="0"/>
                    </a:cxn>
                    <a:cxn ang="0">
                      <a:pos x="0" y="8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3" y="30"/>
                    </a:cxn>
                  </a:cxnLst>
                  <a:rect l="0" t="0" r="r" b="b"/>
                  <a:pathLst>
                    <a:path w="30" h="30">
                      <a:moveTo>
                        <a:pt x="13" y="30"/>
                      </a:moveTo>
                      <a:lnTo>
                        <a:pt x="30" y="22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16" y="0"/>
                      </a:lnTo>
                      <a:lnTo>
                        <a:pt x="0" y="8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8" name="Freeform 1522"/>
                <p:cNvSpPr>
                  <a:spLocks/>
                </p:cNvSpPr>
                <p:nvPr/>
              </p:nvSpPr>
              <p:spPr bwMode="auto">
                <a:xfrm>
                  <a:off x="4132" y="3502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3" y="33"/>
                    </a:cxn>
                    <a:cxn ang="0">
                      <a:pos x="30" y="26"/>
                    </a:cxn>
                    <a:cxn ang="0">
                      <a:pos x="30" y="18"/>
                    </a:cxn>
                    <a:cxn ang="0">
                      <a:pos x="27" y="11"/>
                    </a:cxn>
                    <a:cxn ang="0">
                      <a:pos x="22" y="6"/>
                    </a:cxn>
                    <a:cxn ang="0">
                      <a:pos x="15" y="0"/>
                    </a:cxn>
                    <a:cxn ang="0">
                      <a:pos x="1" y="8"/>
                    </a:cxn>
                    <a:cxn ang="0">
                      <a:pos x="0" y="26"/>
                    </a:cxn>
                    <a:cxn ang="0">
                      <a:pos x="1" y="28"/>
                    </a:cxn>
                    <a:cxn ang="0">
                      <a:pos x="5" y="31"/>
                    </a:cxn>
                    <a:cxn ang="0">
                      <a:pos x="8" y="33"/>
                    </a:cxn>
                    <a:cxn ang="0">
                      <a:pos x="13" y="33"/>
                    </a:cxn>
                  </a:cxnLst>
                  <a:rect l="0" t="0" r="r" b="b"/>
                  <a:pathLst>
                    <a:path w="30" h="33">
                      <a:moveTo>
                        <a:pt x="13" y="33"/>
                      </a:moveTo>
                      <a:lnTo>
                        <a:pt x="30" y="26"/>
                      </a:lnTo>
                      <a:lnTo>
                        <a:pt x="30" y="18"/>
                      </a:lnTo>
                      <a:lnTo>
                        <a:pt x="27" y="11"/>
                      </a:lnTo>
                      <a:lnTo>
                        <a:pt x="22" y="6"/>
                      </a:lnTo>
                      <a:lnTo>
                        <a:pt x="15" y="0"/>
                      </a:lnTo>
                      <a:lnTo>
                        <a:pt x="1" y="8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5" y="31"/>
                      </a:lnTo>
                      <a:lnTo>
                        <a:pt x="8" y="33"/>
                      </a:lnTo>
                      <a:lnTo>
                        <a:pt x="13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499" name="Freeform 1523"/>
                <p:cNvSpPr>
                  <a:spLocks/>
                </p:cNvSpPr>
                <p:nvPr/>
              </p:nvSpPr>
              <p:spPr bwMode="auto">
                <a:xfrm>
                  <a:off x="4158" y="3502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3" y="30"/>
                    </a:cxn>
                    <a:cxn ang="0">
                      <a:pos x="16" y="30"/>
                    </a:cxn>
                    <a:cxn ang="0">
                      <a:pos x="17" y="30"/>
                    </a:cxn>
                    <a:cxn ang="0">
                      <a:pos x="19" y="30"/>
                    </a:cxn>
                    <a:cxn ang="0">
                      <a:pos x="21" y="30"/>
                    </a:cxn>
                    <a:cxn ang="0">
                      <a:pos x="34" y="19"/>
                    </a:cxn>
                    <a:cxn ang="0">
                      <a:pos x="27" y="2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4" y="1"/>
                    </a:cxn>
                    <a:cxn ang="0">
                      <a:pos x="21" y="0"/>
                    </a:cxn>
                    <a:cxn ang="0">
                      <a:pos x="16" y="1"/>
                    </a:cxn>
                    <a:cxn ang="0">
                      <a:pos x="9" y="3"/>
                    </a:cxn>
                    <a:cxn ang="0">
                      <a:pos x="4" y="9"/>
                    </a:cxn>
                    <a:cxn ang="0">
                      <a:pos x="0" y="14"/>
                    </a:cxn>
                    <a:cxn ang="0">
                      <a:pos x="9" y="29"/>
                    </a:cxn>
                    <a:cxn ang="0">
                      <a:pos x="10" y="29"/>
                    </a:cxn>
                    <a:cxn ang="0">
                      <a:pos x="12" y="29"/>
                    </a:cxn>
                    <a:cxn ang="0">
                      <a:pos x="13" y="30"/>
                    </a:cxn>
                  </a:cxnLst>
                  <a:rect l="0" t="0" r="r" b="b"/>
                  <a:pathLst>
                    <a:path w="34" h="30">
                      <a:moveTo>
                        <a:pt x="13" y="30"/>
                      </a:move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9" y="30"/>
                      </a:lnTo>
                      <a:lnTo>
                        <a:pt x="21" y="30"/>
                      </a:lnTo>
                      <a:lnTo>
                        <a:pt x="34" y="19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9" y="29"/>
                      </a:lnTo>
                      <a:lnTo>
                        <a:pt x="10" y="29"/>
                      </a:lnTo>
                      <a:lnTo>
                        <a:pt x="12" y="29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0" name="Freeform 1524"/>
                <p:cNvSpPr>
                  <a:spLocks/>
                </p:cNvSpPr>
                <p:nvPr/>
              </p:nvSpPr>
              <p:spPr bwMode="auto">
                <a:xfrm>
                  <a:off x="3243" y="3500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13" y="34"/>
                    </a:cxn>
                    <a:cxn ang="0">
                      <a:pos x="18" y="34"/>
                    </a:cxn>
                    <a:cxn ang="0">
                      <a:pos x="23" y="34"/>
                    </a:cxn>
                    <a:cxn ang="0">
                      <a:pos x="29" y="33"/>
                    </a:cxn>
                    <a:cxn ang="0">
                      <a:pos x="35" y="29"/>
                    </a:cxn>
                    <a:cxn ang="0">
                      <a:pos x="35" y="28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9" y="21"/>
                    </a:cxn>
                    <a:cxn ang="0">
                      <a:pos x="38" y="15"/>
                    </a:cxn>
                    <a:cxn ang="0">
                      <a:pos x="36" y="10"/>
                    </a:cxn>
                    <a:cxn ang="0">
                      <a:pos x="32" y="4"/>
                    </a:cxn>
                    <a:cxn ang="0">
                      <a:pos x="29" y="0"/>
                    </a:cxn>
                    <a:cxn ang="0">
                      <a:pos x="23" y="3"/>
                    </a:cxn>
                    <a:cxn ang="0">
                      <a:pos x="18" y="4"/>
                    </a:cxn>
                    <a:cxn ang="0">
                      <a:pos x="13" y="4"/>
                    </a:cxn>
                    <a:cxn ang="0">
                      <a:pos x="8" y="7"/>
                    </a:cxn>
                    <a:cxn ang="0">
                      <a:pos x="6" y="8"/>
                    </a:cxn>
                    <a:cxn ang="0">
                      <a:pos x="3" y="11"/>
                    </a:cxn>
                    <a:cxn ang="0">
                      <a:pos x="2" y="15"/>
                    </a:cxn>
                    <a:cxn ang="0">
                      <a:pos x="0" y="21"/>
                    </a:cxn>
                    <a:cxn ang="0">
                      <a:pos x="9" y="34"/>
                    </a:cxn>
                    <a:cxn ang="0">
                      <a:pos x="11" y="34"/>
                    </a:cxn>
                    <a:cxn ang="0">
                      <a:pos x="13" y="34"/>
                    </a:cxn>
                  </a:cxnLst>
                  <a:rect l="0" t="0" r="r" b="b"/>
                  <a:pathLst>
                    <a:path w="39" h="34">
                      <a:moveTo>
                        <a:pt x="13" y="34"/>
                      </a:moveTo>
                      <a:lnTo>
                        <a:pt x="18" y="34"/>
                      </a:lnTo>
                      <a:lnTo>
                        <a:pt x="23" y="34"/>
                      </a:lnTo>
                      <a:lnTo>
                        <a:pt x="29" y="33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9" y="21"/>
                      </a:lnTo>
                      <a:lnTo>
                        <a:pt x="38" y="15"/>
                      </a:lnTo>
                      <a:lnTo>
                        <a:pt x="36" y="10"/>
                      </a:lnTo>
                      <a:lnTo>
                        <a:pt x="32" y="4"/>
                      </a:lnTo>
                      <a:lnTo>
                        <a:pt x="29" y="0"/>
                      </a:lnTo>
                      <a:lnTo>
                        <a:pt x="23" y="3"/>
                      </a:lnTo>
                      <a:lnTo>
                        <a:pt x="18" y="4"/>
                      </a:lnTo>
                      <a:lnTo>
                        <a:pt x="13" y="4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3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9" y="34"/>
                      </a:lnTo>
                      <a:lnTo>
                        <a:pt x="11" y="34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1" name="Freeform 1525"/>
                <p:cNvSpPr>
                  <a:spLocks/>
                </p:cNvSpPr>
                <p:nvPr/>
              </p:nvSpPr>
              <p:spPr bwMode="auto">
                <a:xfrm>
                  <a:off x="3550" y="3538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13" y="34"/>
                    </a:cxn>
                    <a:cxn ang="0">
                      <a:pos x="18" y="34"/>
                    </a:cxn>
                    <a:cxn ang="0">
                      <a:pos x="25" y="34"/>
                    </a:cxn>
                    <a:cxn ang="0">
                      <a:pos x="29" y="33"/>
                    </a:cxn>
                    <a:cxn ang="0">
                      <a:pos x="35" y="29"/>
                    </a:cxn>
                    <a:cxn ang="0">
                      <a:pos x="35" y="28"/>
                    </a:cxn>
                    <a:cxn ang="0">
                      <a:pos x="38" y="26"/>
                    </a:cxn>
                    <a:cxn ang="0">
                      <a:pos x="39" y="23"/>
                    </a:cxn>
                    <a:cxn ang="0">
                      <a:pos x="40" y="21"/>
                    </a:cxn>
                    <a:cxn ang="0">
                      <a:pos x="39" y="15"/>
                    </a:cxn>
                    <a:cxn ang="0">
                      <a:pos x="36" y="10"/>
                    </a:cxn>
                    <a:cxn ang="0">
                      <a:pos x="33" y="4"/>
                    </a:cxn>
                    <a:cxn ang="0">
                      <a:pos x="29" y="0"/>
                    </a:cxn>
                    <a:cxn ang="0">
                      <a:pos x="25" y="3"/>
                    </a:cxn>
                    <a:cxn ang="0">
                      <a:pos x="19" y="4"/>
                    </a:cxn>
                    <a:cxn ang="0">
                      <a:pos x="13" y="4"/>
                    </a:cxn>
                    <a:cxn ang="0">
                      <a:pos x="9" y="8"/>
                    </a:cxn>
                    <a:cxn ang="0">
                      <a:pos x="6" y="9"/>
                    </a:cxn>
                    <a:cxn ang="0">
                      <a:pos x="4" y="11"/>
                    </a:cxn>
                    <a:cxn ang="0">
                      <a:pos x="3" y="15"/>
                    </a:cxn>
                    <a:cxn ang="0">
                      <a:pos x="0" y="21"/>
                    </a:cxn>
                    <a:cxn ang="0">
                      <a:pos x="10" y="34"/>
                    </a:cxn>
                    <a:cxn ang="0">
                      <a:pos x="12" y="34"/>
                    </a:cxn>
                    <a:cxn ang="0">
                      <a:pos x="13" y="34"/>
                    </a:cxn>
                  </a:cxnLst>
                  <a:rect l="0" t="0" r="r" b="b"/>
                  <a:pathLst>
                    <a:path w="40" h="34">
                      <a:moveTo>
                        <a:pt x="13" y="34"/>
                      </a:moveTo>
                      <a:lnTo>
                        <a:pt x="18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39" y="23"/>
                      </a:lnTo>
                      <a:lnTo>
                        <a:pt x="40" y="21"/>
                      </a:lnTo>
                      <a:lnTo>
                        <a:pt x="39" y="15"/>
                      </a:lnTo>
                      <a:lnTo>
                        <a:pt x="36" y="10"/>
                      </a:lnTo>
                      <a:lnTo>
                        <a:pt x="33" y="4"/>
                      </a:lnTo>
                      <a:lnTo>
                        <a:pt x="29" y="0"/>
                      </a:lnTo>
                      <a:lnTo>
                        <a:pt x="25" y="3"/>
                      </a:lnTo>
                      <a:lnTo>
                        <a:pt x="19" y="4"/>
                      </a:lnTo>
                      <a:lnTo>
                        <a:pt x="13" y="4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3" y="15"/>
                      </a:lnTo>
                      <a:lnTo>
                        <a:pt x="0" y="21"/>
                      </a:lnTo>
                      <a:lnTo>
                        <a:pt x="10" y="34"/>
                      </a:lnTo>
                      <a:lnTo>
                        <a:pt x="12" y="34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2" name="Freeform 1526"/>
                <p:cNvSpPr>
                  <a:spLocks/>
                </p:cNvSpPr>
                <p:nvPr/>
              </p:nvSpPr>
              <p:spPr bwMode="auto">
                <a:xfrm>
                  <a:off x="3276" y="3500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13" y="30"/>
                    </a:cxn>
                    <a:cxn ang="0">
                      <a:pos x="29" y="29"/>
                    </a:cxn>
                    <a:cxn ang="0">
                      <a:pos x="32" y="28"/>
                    </a:cxn>
                    <a:cxn ang="0">
                      <a:pos x="32" y="25"/>
                    </a:cxn>
                    <a:cxn ang="0">
                      <a:pos x="33" y="24"/>
                    </a:cxn>
                    <a:cxn ang="0">
                      <a:pos x="34" y="22"/>
                    </a:cxn>
                    <a:cxn ang="0">
                      <a:pos x="34" y="21"/>
                    </a:cxn>
                    <a:cxn ang="0">
                      <a:pos x="34" y="19"/>
                    </a:cxn>
                    <a:cxn ang="0">
                      <a:pos x="34" y="17"/>
                    </a:cxn>
                    <a:cxn ang="0">
                      <a:pos x="34" y="16"/>
                    </a:cxn>
                    <a:cxn ang="0">
                      <a:pos x="34" y="13"/>
                    </a:cxn>
                    <a:cxn ang="0">
                      <a:pos x="33" y="11"/>
                    </a:cxn>
                    <a:cxn ang="0">
                      <a:pos x="32" y="9"/>
                    </a:cxn>
                    <a:cxn ang="0">
                      <a:pos x="29" y="8"/>
                    </a:cxn>
                    <a:cxn ang="0">
                      <a:pos x="12" y="0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3" y="10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0" y="18"/>
                    </a:cxn>
                    <a:cxn ang="0">
                      <a:pos x="0" y="21"/>
                    </a:cxn>
                    <a:cxn ang="0">
                      <a:pos x="2" y="22"/>
                    </a:cxn>
                    <a:cxn ang="0">
                      <a:pos x="3" y="25"/>
                    </a:cxn>
                    <a:cxn ang="0">
                      <a:pos x="6" y="27"/>
                    </a:cxn>
                    <a:cxn ang="0">
                      <a:pos x="10" y="29"/>
                    </a:cxn>
                    <a:cxn ang="0">
                      <a:pos x="13" y="30"/>
                    </a:cxn>
                  </a:cxnLst>
                  <a:rect l="0" t="0" r="r" b="b"/>
                  <a:pathLst>
                    <a:path w="34" h="30">
                      <a:moveTo>
                        <a:pt x="13" y="30"/>
                      </a:moveTo>
                      <a:lnTo>
                        <a:pt x="29" y="29"/>
                      </a:lnTo>
                      <a:lnTo>
                        <a:pt x="32" y="28"/>
                      </a:lnTo>
                      <a:lnTo>
                        <a:pt x="32" y="25"/>
                      </a:lnTo>
                      <a:lnTo>
                        <a:pt x="33" y="24"/>
                      </a:lnTo>
                      <a:lnTo>
                        <a:pt x="34" y="22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6"/>
                      </a:lnTo>
                      <a:lnTo>
                        <a:pt x="34" y="13"/>
                      </a:lnTo>
                      <a:lnTo>
                        <a:pt x="33" y="11"/>
                      </a:lnTo>
                      <a:lnTo>
                        <a:pt x="32" y="9"/>
                      </a:lnTo>
                      <a:lnTo>
                        <a:pt x="29" y="8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2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10" y="29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3" name="Freeform 1527"/>
                <p:cNvSpPr>
                  <a:spLocks/>
                </p:cNvSpPr>
                <p:nvPr/>
              </p:nvSpPr>
              <p:spPr bwMode="auto">
                <a:xfrm>
                  <a:off x="3230" y="3500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8" y="27"/>
                    </a:cxn>
                    <a:cxn ang="0">
                      <a:pos x="27" y="27"/>
                    </a:cxn>
                    <a:cxn ang="0">
                      <a:pos x="31" y="25"/>
                    </a:cxn>
                    <a:cxn ang="0">
                      <a:pos x="33" y="24"/>
                    </a:cxn>
                    <a:cxn ang="0">
                      <a:pos x="33" y="19"/>
                    </a:cxn>
                    <a:cxn ang="0">
                      <a:pos x="36" y="16"/>
                    </a:cxn>
                    <a:cxn ang="0">
                      <a:pos x="33" y="10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1" y="15"/>
                    </a:cxn>
                    <a:cxn ang="0">
                      <a:pos x="3" y="19"/>
                    </a:cxn>
                    <a:cxn ang="0">
                      <a:pos x="5" y="25"/>
                    </a:cxn>
                    <a:cxn ang="0">
                      <a:pos x="8" y="27"/>
                    </a:cxn>
                  </a:cxnLst>
                  <a:rect l="0" t="0" r="r" b="b"/>
                  <a:pathLst>
                    <a:path w="36" h="27">
                      <a:moveTo>
                        <a:pt x="8" y="27"/>
                      </a:moveTo>
                      <a:lnTo>
                        <a:pt x="27" y="27"/>
                      </a:lnTo>
                      <a:lnTo>
                        <a:pt x="31" y="25"/>
                      </a:lnTo>
                      <a:lnTo>
                        <a:pt x="33" y="24"/>
                      </a:lnTo>
                      <a:lnTo>
                        <a:pt x="33" y="19"/>
                      </a:lnTo>
                      <a:lnTo>
                        <a:pt x="36" y="16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5" y="25"/>
                      </a:lnTo>
                      <a:lnTo>
                        <a:pt x="8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4" name="Freeform 1528"/>
                <p:cNvSpPr>
                  <a:spLocks/>
                </p:cNvSpPr>
                <p:nvPr/>
              </p:nvSpPr>
              <p:spPr bwMode="auto">
                <a:xfrm>
                  <a:off x="3386" y="3544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9" y="27"/>
                    </a:cxn>
                    <a:cxn ang="0">
                      <a:pos x="29" y="27"/>
                    </a:cxn>
                    <a:cxn ang="0">
                      <a:pos x="31" y="26"/>
                    </a:cxn>
                    <a:cxn ang="0">
                      <a:pos x="34" y="25"/>
                    </a:cxn>
                    <a:cxn ang="0">
                      <a:pos x="35" y="20"/>
                    </a:cxn>
                    <a:cxn ang="0">
                      <a:pos x="37" y="15"/>
                    </a:cxn>
                    <a:cxn ang="0">
                      <a:pos x="35" y="11"/>
                    </a:cxn>
                    <a:cxn ang="0">
                      <a:pos x="31" y="7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7" y="2"/>
                    </a:cxn>
                    <a:cxn ang="0">
                      <a:pos x="6" y="5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2" y="14"/>
                    </a:cxn>
                    <a:cxn ang="0">
                      <a:pos x="5" y="20"/>
                    </a:cxn>
                    <a:cxn ang="0">
                      <a:pos x="7" y="25"/>
                    </a:cxn>
                    <a:cxn ang="0">
                      <a:pos x="9" y="27"/>
                    </a:cxn>
                  </a:cxnLst>
                  <a:rect l="0" t="0" r="r" b="b"/>
                  <a:pathLst>
                    <a:path w="37" h="27">
                      <a:moveTo>
                        <a:pt x="9" y="27"/>
                      </a:moveTo>
                      <a:lnTo>
                        <a:pt x="29" y="27"/>
                      </a:lnTo>
                      <a:lnTo>
                        <a:pt x="31" y="26"/>
                      </a:lnTo>
                      <a:lnTo>
                        <a:pt x="34" y="25"/>
                      </a:lnTo>
                      <a:lnTo>
                        <a:pt x="35" y="20"/>
                      </a:lnTo>
                      <a:lnTo>
                        <a:pt x="37" y="15"/>
                      </a:lnTo>
                      <a:lnTo>
                        <a:pt x="35" y="11"/>
                      </a:lnTo>
                      <a:lnTo>
                        <a:pt x="31" y="7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5" y="20"/>
                      </a:lnTo>
                      <a:lnTo>
                        <a:pt x="7" y="25"/>
                      </a:lnTo>
                      <a:lnTo>
                        <a:pt x="9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5" name="Freeform 1529"/>
                <p:cNvSpPr>
                  <a:spLocks/>
                </p:cNvSpPr>
                <p:nvPr/>
              </p:nvSpPr>
              <p:spPr bwMode="auto">
                <a:xfrm>
                  <a:off x="3307" y="3519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8" y="27"/>
                    </a:cxn>
                    <a:cxn ang="0">
                      <a:pos x="28" y="27"/>
                    </a:cxn>
                    <a:cxn ang="0">
                      <a:pos x="32" y="26"/>
                    </a:cxn>
                    <a:cxn ang="0">
                      <a:pos x="34" y="24"/>
                    </a:cxn>
                    <a:cxn ang="0">
                      <a:pos x="35" y="20"/>
                    </a:cxn>
                    <a:cxn ang="0">
                      <a:pos x="37" y="16"/>
                    </a:cxn>
                    <a:cxn ang="0">
                      <a:pos x="35" y="10"/>
                    </a:cxn>
                    <a:cxn ang="0">
                      <a:pos x="32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5" y="5"/>
                    </a:cxn>
                    <a:cxn ang="0">
                      <a:pos x="3" y="7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6" y="25"/>
                    </a:cxn>
                    <a:cxn ang="0">
                      <a:pos x="8" y="27"/>
                    </a:cxn>
                  </a:cxnLst>
                  <a:rect l="0" t="0" r="r" b="b"/>
                  <a:pathLst>
                    <a:path w="37" h="27">
                      <a:moveTo>
                        <a:pt x="8" y="27"/>
                      </a:moveTo>
                      <a:lnTo>
                        <a:pt x="28" y="27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5" y="20"/>
                      </a:lnTo>
                      <a:lnTo>
                        <a:pt x="37" y="16"/>
                      </a:lnTo>
                      <a:lnTo>
                        <a:pt x="35" y="10"/>
                      </a:lnTo>
                      <a:lnTo>
                        <a:pt x="32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6" y="25"/>
                      </a:lnTo>
                      <a:lnTo>
                        <a:pt x="8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6" name="Freeform 1530"/>
                <p:cNvSpPr>
                  <a:spLocks/>
                </p:cNvSpPr>
                <p:nvPr/>
              </p:nvSpPr>
              <p:spPr bwMode="auto">
                <a:xfrm>
                  <a:off x="3204" y="349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22" y="31"/>
                    </a:cxn>
                    <a:cxn ang="0">
                      <a:pos x="23" y="31"/>
                    </a:cxn>
                    <a:cxn ang="0">
                      <a:pos x="24" y="31"/>
                    </a:cxn>
                    <a:cxn ang="0">
                      <a:pos x="25" y="31"/>
                    </a:cxn>
                    <a:cxn ang="0">
                      <a:pos x="26" y="31"/>
                    </a:cxn>
                    <a:cxn ang="0">
                      <a:pos x="37" y="19"/>
                    </a:cxn>
                    <a:cxn ang="0">
                      <a:pos x="34" y="13"/>
                    </a:cxn>
                    <a:cxn ang="0">
                      <a:pos x="30" y="7"/>
                    </a:cxn>
                    <a:cxn ang="0">
                      <a:pos x="24" y="2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9" y="1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2" y="9"/>
                    </a:cxn>
                    <a:cxn ang="0">
                      <a:pos x="1" y="13"/>
                    </a:cxn>
                    <a:cxn ang="0">
                      <a:pos x="0" y="18"/>
                    </a:cxn>
                    <a:cxn ang="0">
                      <a:pos x="1" y="22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5" y="30"/>
                    </a:cxn>
                    <a:cxn ang="0">
                      <a:pos x="22" y="31"/>
                    </a:cxn>
                  </a:cxnLst>
                  <a:rect l="0" t="0" r="r" b="b"/>
                  <a:pathLst>
                    <a:path w="37" h="31">
                      <a:moveTo>
                        <a:pt x="22" y="31"/>
                      </a:moveTo>
                      <a:lnTo>
                        <a:pt x="23" y="31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6" y="31"/>
                      </a:lnTo>
                      <a:lnTo>
                        <a:pt x="37" y="19"/>
                      </a:lnTo>
                      <a:lnTo>
                        <a:pt x="34" y="13"/>
                      </a:lnTo>
                      <a:lnTo>
                        <a:pt x="30" y="7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1" y="13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5" y="25"/>
                      </a:lnTo>
                      <a:lnTo>
                        <a:pt x="11" y="27"/>
                      </a:lnTo>
                      <a:lnTo>
                        <a:pt x="15" y="30"/>
                      </a:lnTo>
                      <a:lnTo>
                        <a:pt x="22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7" name="Freeform 1531"/>
                <p:cNvSpPr>
                  <a:spLocks/>
                </p:cNvSpPr>
                <p:nvPr/>
              </p:nvSpPr>
              <p:spPr bwMode="auto">
                <a:xfrm>
                  <a:off x="4221" y="3498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4" y="26"/>
                    </a:cxn>
                    <a:cxn ang="0">
                      <a:pos x="28" y="23"/>
                    </a:cxn>
                    <a:cxn ang="0">
                      <a:pos x="26" y="8"/>
                    </a:cxn>
                    <a:cxn ang="0">
                      <a:pos x="22" y="6"/>
                    </a:cxn>
                    <a:cxn ang="0">
                      <a:pos x="19" y="4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0" y="8"/>
                    </a:cxn>
                    <a:cxn ang="0">
                      <a:pos x="0" y="23"/>
                    </a:cxn>
                    <a:cxn ang="0">
                      <a:pos x="14" y="26"/>
                    </a:cxn>
                  </a:cxnLst>
                  <a:rect l="0" t="0" r="r" b="b"/>
                  <a:pathLst>
                    <a:path w="28" h="26">
                      <a:moveTo>
                        <a:pt x="14" y="26"/>
                      </a:moveTo>
                      <a:lnTo>
                        <a:pt x="28" y="23"/>
                      </a:lnTo>
                      <a:lnTo>
                        <a:pt x="26" y="8"/>
                      </a:lnTo>
                      <a:lnTo>
                        <a:pt x="22" y="6"/>
                      </a:lnTo>
                      <a:lnTo>
                        <a:pt x="19" y="4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8" name="Freeform 1532"/>
                <p:cNvSpPr>
                  <a:spLocks/>
                </p:cNvSpPr>
                <p:nvPr/>
              </p:nvSpPr>
              <p:spPr bwMode="auto">
                <a:xfrm>
                  <a:off x="4247" y="3493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21" y="26"/>
                    </a:cxn>
                    <a:cxn ang="0">
                      <a:pos x="24" y="25"/>
                    </a:cxn>
                    <a:cxn ang="0">
                      <a:pos x="28" y="21"/>
                    </a:cxn>
                    <a:cxn ang="0">
                      <a:pos x="29" y="15"/>
                    </a:cxn>
                    <a:cxn ang="0">
                      <a:pos x="21" y="0"/>
                    </a:cxn>
                    <a:cxn ang="0">
                      <a:pos x="7" y="0"/>
                    </a:cxn>
                    <a:cxn ang="0">
                      <a:pos x="6" y="2"/>
                    </a:cxn>
                    <a:cxn ang="0">
                      <a:pos x="3" y="5"/>
                    </a:cxn>
                    <a:cxn ang="0">
                      <a:pos x="1" y="8"/>
                    </a:cxn>
                    <a:cxn ang="0">
                      <a:pos x="0" y="11"/>
                    </a:cxn>
                    <a:cxn ang="0">
                      <a:pos x="6" y="26"/>
                    </a:cxn>
                    <a:cxn ang="0">
                      <a:pos x="7" y="26"/>
                    </a:cxn>
                    <a:cxn ang="0">
                      <a:pos x="8" y="28"/>
                    </a:cxn>
                    <a:cxn ang="0">
                      <a:pos x="10" y="28"/>
                    </a:cxn>
                    <a:cxn ang="0">
                      <a:pos x="15" y="30"/>
                    </a:cxn>
                    <a:cxn ang="0">
                      <a:pos x="16" y="30"/>
                    </a:cxn>
                    <a:cxn ang="0">
                      <a:pos x="16" y="28"/>
                    </a:cxn>
                    <a:cxn ang="0">
                      <a:pos x="17" y="28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29" h="30">
                      <a:moveTo>
                        <a:pt x="18" y="28"/>
                      </a:moveTo>
                      <a:lnTo>
                        <a:pt x="21" y="26"/>
                      </a:lnTo>
                      <a:lnTo>
                        <a:pt x="24" y="25"/>
                      </a:lnTo>
                      <a:lnTo>
                        <a:pt x="28" y="21"/>
                      </a:lnTo>
                      <a:lnTo>
                        <a:pt x="29" y="15"/>
                      </a:lnTo>
                      <a:lnTo>
                        <a:pt x="21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8" y="28"/>
                      </a:lnTo>
                      <a:lnTo>
                        <a:pt x="10" y="28"/>
                      </a:lnTo>
                      <a:lnTo>
                        <a:pt x="15" y="30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7" y="28"/>
                      </a:lnTo>
                      <a:lnTo>
                        <a:pt x="18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09" name="Freeform 1533"/>
                <p:cNvSpPr>
                  <a:spLocks/>
                </p:cNvSpPr>
                <p:nvPr/>
              </p:nvSpPr>
              <p:spPr bwMode="auto">
                <a:xfrm>
                  <a:off x="4204" y="3491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22" y="27"/>
                    </a:cxn>
                    <a:cxn ang="0">
                      <a:pos x="24" y="26"/>
                    </a:cxn>
                    <a:cxn ang="0">
                      <a:pos x="26" y="21"/>
                    </a:cxn>
                    <a:cxn ang="0">
                      <a:pos x="27" y="16"/>
                    </a:cxn>
                    <a:cxn ang="0">
                      <a:pos x="27" y="10"/>
                    </a:cxn>
                    <a:cxn ang="0">
                      <a:pos x="26" y="7"/>
                    </a:cxn>
                    <a:cxn ang="0">
                      <a:pos x="23" y="5"/>
                    </a:cxn>
                    <a:cxn ang="0">
                      <a:pos x="20" y="3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6" y="5"/>
                    </a:cxn>
                    <a:cxn ang="0">
                      <a:pos x="2" y="10"/>
                    </a:cxn>
                    <a:cxn ang="0">
                      <a:pos x="1" y="16"/>
                    </a:cxn>
                    <a:cxn ang="0">
                      <a:pos x="1" y="17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2" y="26"/>
                    </a:cxn>
                    <a:cxn ang="0">
                      <a:pos x="4" y="27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27" h="27">
                      <a:moveTo>
                        <a:pt x="6" y="27"/>
                      </a:moveTo>
                      <a:lnTo>
                        <a:pt x="22" y="27"/>
                      </a:lnTo>
                      <a:lnTo>
                        <a:pt x="24" y="26"/>
                      </a:lnTo>
                      <a:lnTo>
                        <a:pt x="26" y="21"/>
                      </a:lnTo>
                      <a:lnTo>
                        <a:pt x="27" y="16"/>
                      </a:lnTo>
                      <a:lnTo>
                        <a:pt x="27" y="10"/>
                      </a:lnTo>
                      <a:lnTo>
                        <a:pt x="26" y="7"/>
                      </a:lnTo>
                      <a:lnTo>
                        <a:pt x="23" y="5"/>
                      </a:lnTo>
                      <a:lnTo>
                        <a:pt x="20" y="3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2" y="10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2" y="26"/>
                      </a:lnTo>
                      <a:lnTo>
                        <a:pt x="4" y="27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0" name="Freeform 1534"/>
                <p:cNvSpPr>
                  <a:spLocks/>
                </p:cNvSpPr>
                <p:nvPr/>
              </p:nvSpPr>
              <p:spPr bwMode="auto">
                <a:xfrm>
                  <a:off x="3135" y="348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7" y="31"/>
                    </a:cxn>
                    <a:cxn ang="0">
                      <a:pos x="19" y="31"/>
                    </a:cxn>
                    <a:cxn ang="0">
                      <a:pos x="21" y="31"/>
                    </a:cxn>
                    <a:cxn ang="0">
                      <a:pos x="23" y="31"/>
                    </a:cxn>
                    <a:cxn ang="0">
                      <a:pos x="27" y="31"/>
                    </a:cxn>
                    <a:cxn ang="0">
                      <a:pos x="30" y="29"/>
                    </a:cxn>
                    <a:cxn ang="0">
                      <a:pos x="32" y="28"/>
                    </a:cxn>
                    <a:cxn ang="0">
                      <a:pos x="35" y="26"/>
                    </a:cxn>
                    <a:cxn ang="0">
                      <a:pos x="37" y="22"/>
                    </a:cxn>
                    <a:cxn ang="0">
                      <a:pos x="37" y="17"/>
                    </a:cxn>
                    <a:cxn ang="0">
                      <a:pos x="37" y="12"/>
                    </a:cxn>
                    <a:cxn ang="0">
                      <a:pos x="35" y="7"/>
                    </a:cxn>
                    <a:cxn ang="0">
                      <a:pos x="34" y="1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7" y="6"/>
                    </a:cxn>
                    <a:cxn ang="0">
                      <a:pos x="4" y="10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1" y="20"/>
                    </a:cxn>
                    <a:cxn ang="0">
                      <a:pos x="3" y="22"/>
                    </a:cxn>
                    <a:cxn ang="0">
                      <a:pos x="5" y="26"/>
                    </a:cxn>
                    <a:cxn ang="0">
                      <a:pos x="8" y="28"/>
                    </a:cxn>
                    <a:cxn ang="0">
                      <a:pos x="13" y="29"/>
                    </a:cxn>
                    <a:cxn ang="0">
                      <a:pos x="17" y="31"/>
                    </a:cxn>
                  </a:cxnLst>
                  <a:rect l="0" t="0" r="r" b="b"/>
                  <a:pathLst>
                    <a:path w="37" h="31">
                      <a:moveTo>
                        <a:pt x="17" y="31"/>
                      </a:moveTo>
                      <a:lnTo>
                        <a:pt x="19" y="31"/>
                      </a:lnTo>
                      <a:lnTo>
                        <a:pt x="21" y="31"/>
                      </a:lnTo>
                      <a:lnTo>
                        <a:pt x="23" y="31"/>
                      </a:lnTo>
                      <a:lnTo>
                        <a:pt x="27" y="31"/>
                      </a:lnTo>
                      <a:lnTo>
                        <a:pt x="30" y="29"/>
                      </a:lnTo>
                      <a:lnTo>
                        <a:pt x="32" y="28"/>
                      </a:lnTo>
                      <a:lnTo>
                        <a:pt x="35" y="26"/>
                      </a:lnTo>
                      <a:lnTo>
                        <a:pt x="37" y="22"/>
                      </a:lnTo>
                      <a:lnTo>
                        <a:pt x="37" y="17"/>
                      </a:lnTo>
                      <a:lnTo>
                        <a:pt x="37" y="12"/>
                      </a:lnTo>
                      <a:lnTo>
                        <a:pt x="35" y="7"/>
                      </a:lnTo>
                      <a:lnTo>
                        <a:pt x="34" y="1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5" y="26"/>
                      </a:lnTo>
                      <a:lnTo>
                        <a:pt x="8" y="28"/>
                      </a:lnTo>
                      <a:lnTo>
                        <a:pt x="13" y="29"/>
                      </a:lnTo>
                      <a:lnTo>
                        <a:pt x="17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1" name="Freeform 1535"/>
                <p:cNvSpPr>
                  <a:spLocks/>
                </p:cNvSpPr>
                <p:nvPr/>
              </p:nvSpPr>
              <p:spPr bwMode="auto">
                <a:xfrm>
                  <a:off x="3172" y="3484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17" y="42"/>
                    </a:cxn>
                    <a:cxn ang="0">
                      <a:pos x="19" y="42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27" y="41"/>
                    </a:cxn>
                    <a:cxn ang="0">
                      <a:pos x="39" y="25"/>
                    </a:cxn>
                    <a:cxn ang="0">
                      <a:pos x="39" y="23"/>
                    </a:cxn>
                    <a:cxn ang="0">
                      <a:pos x="38" y="21"/>
                    </a:cxn>
                    <a:cxn ang="0">
                      <a:pos x="36" y="17"/>
                    </a:cxn>
                    <a:cxn ang="0">
                      <a:pos x="35" y="13"/>
                    </a:cxn>
                    <a:cxn ang="0">
                      <a:pos x="33" y="10"/>
                    </a:cxn>
                    <a:cxn ang="0">
                      <a:pos x="31" y="6"/>
                    </a:cxn>
                    <a:cxn ang="0">
                      <a:pos x="26" y="3"/>
                    </a:cxn>
                    <a:cxn ang="0">
                      <a:pos x="20" y="0"/>
                    </a:cxn>
                    <a:cxn ang="0">
                      <a:pos x="3" y="13"/>
                    </a:cxn>
                    <a:cxn ang="0">
                      <a:pos x="3" y="15"/>
                    </a:cxn>
                    <a:cxn ang="0">
                      <a:pos x="3" y="17"/>
                    </a:cxn>
                    <a:cxn ang="0">
                      <a:pos x="2" y="21"/>
                    </a:cxn>
                    <a:cxn ang="0">
                      <a:pos x="0" y="22"/>
                    </a:cxn>
                    <a:cxn ang="0">
                      <a:pos x="3" y="28"/>
                    </a:cxn>
                    <a:cxn ang="0">
                      <a:pos x="5" y="34"/>
                    </a:cxn>
                    <a:cxn ang="0">
                      <a:pos x="9" y="37"/>
                    </a:cxn>
                    <a:cxn ang="0">
                      <a:pos x="14" y="42"/>
                    </a:cxn>
                    <a:cxn ang="0">
                      <a:pos x="17" y="42"/>
                    </a:cxn>
                  </a:cxnLst>
                  <a:rect l="0" t="0" r="r" b="b"/>
                  <a:pathLst>
                    <a:path w="39" h="42">
                      <a:moveTo>
                        <a:pt x="17" y="42"/>
                      </a:moveTo>
                      <a:lnTo>
                        <a:pt x="19" y="42"/>
                      </a:lnTo>
                      <a:lnTo>
                        <a:pt x="21" y="42"/>
                      </a:lnTo>
                      <a:lnTo>
                        <a:pt x="24" y="42"/>
                      </a:lnTo>
                      <a:lnTo>
                        <a:pt x="27" y="41"/>
                      </a:lnTo>
                      <a:lnTo>
                        <a:pt x="39" y="25"/>
                      </a:lnTo>
                      <a:lnTo>
                        <a:pt x="39" y="23"/>
                      </a:lnTo>
                      <a:lnTo>
                        <a:pt x="38" y="21"/>
                      </a:lnTo>
                      <a:lnTo>
                        <a:pt x="36" y="17"/>
                      </a:lnTo>
                      <a:lnTo>
                        <a:pt x="35" y="13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6" y="3"/>
                      </a:lnTo>
                      <a:lnTo>
                        <a:pt x="20" y="0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2" y="21"/>
                      </a:ln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5" y="34"/>
                      </a:lnTo>
                      <a:lnTo>
                        <a:pt x="9" y="37"/>
                      </a:lnTo>
                      <a:lnTo>
                        <a:pt x="14" y="42"/>
                      </a:lnTo>
                      <a:lnTo>
                        <a:pt x="17" y="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2" name="Freeform 1536"/>
                <p:cNvSpPr>
                  <a:spLocks/>
                </p:cNvSpPr>
                <p:nvPr/>
              </p:nvSpPr>
              <p:spPr bwMode="auto">
                <a:xfrm>
                  <a:off x="4232" y="348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7" y="24"/>
                    </a:cxn>
                    <a:cxn ang="0">
                      <a:pos x="20" y="23"/>
                    </a:cxn>
                    <a:cxn ang="0">
                      <a:pos x="21" y="21"/>
                    </a:cxn>
                    <a:cxn ang="0">
                      <a:pos x="24" y="19"/>
                    </a:cxn>
                    <a:cxn ang="0">
                      <a:pos x="25" y="18"/>
                    </a:cxn>
                    <a:cxn ang="0">
                      <a:pos x="26" y="16"/>
                    </a:cxn>
                    <a:cxn ang="0">
                      <a:pos x="26" y="15"/>
                    </a:cxn>
                    <a:cxn ang="0">
                      <a:pos x="26" y="12"/>
                    </a:cxn>
                    <a:cxn ang="0">
                      <a:pos x="26" y="9"/>
                    </a:cxn>
                    <a:cxn ang="0">
                      <a:pos x="26" y="7"/>
                    </a:cxn>
                    <a:cxn ang="0">
                      <a:pos x="25" y="6"/>
                    </a:cxn>
                    <a:cxn ang="0">
                      <a:pos x="25" y="4"/>
                    </a:cxn>
                    <a:cxn ang="0">
                      <a:pos x="22" y="4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8" y="2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1" y="17"/>
                    </a:cxn>
                    <a:cxn ang="0">
                      <a:pos x="3" y="19"/>
                    </a:cxn>
                    <a:cxn ang="0">
                      <a:pos x="5" y="23"/>
                    </a:cxn>
                    <a:cxn ang="0">
                      <a:pos x="6" y="23"/>
                    </a:cxn>
                    <a:cxn ang="0">
                      <a:pos x="7" y="23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26" h="24">
                      <a:moveTo>
                        <a:pt x="8" y="24"/>
                      </a:move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4" y="19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5"/>
                      </a:lnTo>
                      <a:lnTo>
                        <a:pt x="26" y="12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3" name="Freeform 1537"/>
                <p:cNvSpPr>
                  <a:spLocks/>
                </p:cNvSpPr>
                <p:nvPr/>
              </p:nvSpPr>
              <p:spPr bwMode="auto">
                <a:xfrm>
                  <a:off x="4250" y="3487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0" y="19"/>
                    </a:cxn>
                    <a:cxn ang="0">
                      <a:pos x="11" y="18"/>
                    </a:cxn>
                    <a:cxn ang="0">
                      <a:pos x="12" y="18"/>
                    </a:cxn>
                    <a:cxn ang="0">
                      <a:pos x="15" y="14"/>
                    </a:cxn>
                    <a:cxn ang="0">
                      <a:pos x="17" y="12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3" y="6"/>
                    </a:cxn>
                    <a:cxn ang="0">
                      <a:pos x="0" y="11"/>
                    </a:cxn>
                    <a:cxn ang="0">
                      <a:pos x="1" y="14"/>
                    </a:cxn>
                    <a:cxn ang="0">
                      <a:pos x="3" y="16"/>
                    </a:cxn>
                    <a:cxn ang="0">
                      <a:pos x="6" y="18"/>
                    </a:cxn>
                    <a:cxn ang="0">
                      <a:pos x="10" y="19"/>
                    </a:cxn>
                  </a:cxnLst>
                  <a:rect l="0" t="0" r="r" b="b"/>
                  <a:pathLst>
                    <a:path w="17" h="19">
                      <a:moveTo>
                        <a:pt x="10" y="19"/>
                      </a:move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6" y="18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4" name="Freeform 1538"/>
                <p:cNvSpPr>
                  <a:spLocks/>
                </p:cNvSpPr>
                <p:nvPr/>
              </p:nvSpPr>
              <p:spPr bwMode="auto">
                <a:xfrm>
                  <a:off x="3120" y="347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26" y="26"/>
                    </a:cxn>
                    <a:cxn ang="0">
                      <a:pos x="39" y="19"/>
                    </a:cxn>
                    <a:cxn ang="0">
                      <a:pos x="39" y="16"/>
                    </a:cxn>
                    <a:cxn ang="0">
                      <a:pos x="39" y="14"/>
                    </a:cxn>
                    <a:cxn ang="0">
                      <a:pos x="39" y="11"/>
                    </a:cxn>
                    <a:cxn ang="0">
                      <a:pos x="39" y="9"/>
                    </a:cxn>
                    <a:cxn ang="0">
                      <a:pos x="38" y="8"/>
                    </a:cxn>
                    <a:cxn ang="0">
                      <a:pos x="37" y="5"/>
                    </a:cxn>
                    <a:cxn ang="0">
                      <a:pos x="35" y="4"/>
                    </a:cxn>
                    <a:cxn ang="0">
                      <a:pos x="28" y="1"/>
                    </a:cxn>
                    <a:cxn ang="0">
                      <a:pos x="21" y="0"/>
                    </a:cxn>
                    <a:cxn ang="0">
                      <a:pos x="13" y="1"/>
                    </a:cxn>
                    <a:cxn ang="0">
                      <a:pos x="6" y="3"/>
                    </a:cxn>
                    <a:cxn ang="0">
                      <a:pos x="4" y="3"/>
                    </a:cxn>
                    <a:cxn ang="0">
                      <a:pos x="3" y="4"/>
                    </a:cxn>
                    <a:cxn ang="0">
                      <a:pos x="1" y="5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4"/>
                    </a:cxn>
                    <a:cxn ang="0">
                      <a:pos x="2" y="17"/>
                    </a:cxn>
                    <a:cxn ang="0">
                      <a:pos x="6" y="19"/>
                    </a:cxn>
                    <a:cxn ang="0">
                      <a:pos x="25" y="27"/>
                    </a:cxn>
                    <a:cxn ang="0">
                      <a:pos x="26" y="26"/>
                    </a:cxn>
                  </a:cxnLst>
                  <a:rect l="0" t="0" r="r" b="b"/>
                  <a:pathLst>
                    <a:path w="39" h="27">
                      <a:moveTo>
                        <a:pt x="26" y="26"/>
                      </a:moveTo>
                      <a:lnTo>
                        <a:pt x="39" y="19"/>
                      </a:lnTo>
                      <a:lnTo>
                        <a:pt x="39" y="16"/>
                      </a:lnTo>
                      <a:lnTo>
                        <a:pt x="39" y="14"/>
                      </a:ln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5" y="4"/>
                      </a:lnTo>
                      <a:lnTo>
                        <a:pt x="28" y="1"/>
                      </a:lnTo>
                      <a:lnTo>
                        <a:pt x="21" y="0"/>
                      </a:lnTo>
                      <a:lnTo>
                        <a:pt x="13" y="1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25" y="27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5" name="Freeform 1539"/>
                <p:cNvSpPr>
                  <a:spLocks/>
                </p:cNvSpPr>
                <p:nvPr/>
              </p:nvSpPr>
              <p:spPr bwMode="auto">
                <a:xfrm>
                  <a:off x="4238" y="347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" y="29"/>
                    </a:cxn>
                    <a:cxn ang="0">
                      <a:pos x="15" y="29"/>
                    </a:cxn>
                    <a:cxn ang="0">
                      <a:pos x="17" y="27"/>
                    </a:cxn>
                    <a:cxn ang="0">
                      <a:pos x="21" y="26"/>
                    </a:cxn>
                    <a:cxn ang="0">
                      <a:pos x="22" y="25"/>
                    </a:cxn>
                    <a:cxn ang="0">
                      <a:pos x="24" y="20"/>
                    </a:cxn>
                    <a:cxn ang="0">
                      <a:pos x="24" y="16"/>
                    </a:cxn>
                    <a:cxn ang="0">
                      <a:pos x="24" y="10"/>
                    </a:cxn>
                    <a:cxn ang="0">
                      <a:pos x="22" y="4"/>
                    </a:cxn>
                    <a:cxn ang="0">
                      <a:pos x="19" y="1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0"/>
                    </a:cxn>
                    <a:cxn ang="0">
                      <a:pos x="3" y="24"/>
                    </a:cxn>
                    <a:cxn ang="0">
                      <a:pos x="8" y="27"/>
                    </a:cxn>
                    <a:cxn ang="0">
                      <a:pos x="14" y="29"/>
                    </a:cxn>
                  </a:cxnLst>
                  <a:rect l="0" t="0" r="r" b="b"/>
                  <a:pathLst>
                    <a:path w="24" h="29">
                      <a:moveTo>
                        <a:pt x="14" y="29"/>
                      </a:moveTo>
                      <a:lnTo>
                        <a:pt x="15" y="29"/>
                      </a:lnTo>
                      <a:lnTo>
                        <a:pt x="17" y="27"/>
                      </a:lnTo>
                      <a:lnTo>
                        <a:pt x="21" y="26"/>
                      </a:lnTo>
                      <a:lnTo>
                        <a:pt x="22" y="25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4" y="10"/>
                      </a:lnTo>
                      <a:lnTo>
                        <a:pt x="22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3" y="24"/>
                      </a:lnTo>
                      <a:lnTo>
                        <a:pt x="8" y="27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6" name="Freeform 1540"/>
                <p:cNvSpPr>
                  <a:spLocks/>
                </p:cNvSpPr>
                <p:nvPr/>
              </p:nvSpPr>
              <p:spPr bwMode="auto">
                <a:xfrm>
                  <a:off x="4254" y="346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22" y="21"/>
                    </a:cxn>
                    <a:cxn ang="0">
                      <a:pos x="23" y="17"/>
                    </a:cxn>
                    <a:cxn ang="0">
                      <a:pos x="24" y="16"/>
                    </a:cxn>
                    <a:cxn ang="0">
                      <a:pos x="25" y="14"/>
                    </a:cxn>
                    <a:cxn ang="0">
                      <a:pos x="26" y="12"/>
                    </a:cxn>
                    <a:cxn ang="0">
                      <a:pos x="26" y="10"/>
                    </a:cxn>
                    <a:cxn ang="0">
                      <a:pos x="25" y="8"/>
                    </a:cxn>
                    <a:cxn ang="0">
                      <a:pos x="23" y="5"/>
                    </a:cxn>
                    <a:cxn ang="0">
                      <a:pos x="22" y="4"/>
                    </a:cxn>
                    <a:cxn ang="0">
                      <a:pos x="19" y="3"/>
                    </a:cxn>
                    <a:cxn ang="0">
                      <a:pos x="18" y="2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1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1" y="27"/>
                    </a:cxn>
                    <a:cxn ang="0">
                      <a:pos x="3" y="27"/>
                    </a:cxn>
                    <a:cxn ang="0">
                      <a:pos x="4" y="27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26" h="27">
                      <a:moveTo>
                        <a:pt x="5" y="27"/>
                      </a:moveTo>
                      <a:lnTo>
                        <a:pt x="22" y="21"/>
                      </a:lnTo>
                      <a:lnTo>
                        <a:pt x="23" y="17"/>
                      </a:lnTo>
                      <a:lnTo>
                        <a:pt x="24" y="16"/>
                      </a:lnTo>
                      <a:lnTo>
                        <a:pt x="25" y="14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3" y="5"/>
                      </a:lnTo>
                      <a:lnTo>
                        <a:pt x="22" y="4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3" y="27"/>
                      </a:lnTo>
                      <a:lnTo>
                        <a:pt x="4" y="27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7" name="Freeform 1541"/>
                <p:cNvSpPr>
                  <a:spLocks/>
                </p:cNvSpPr>
                <p:nvPr/>
              </p:nvSpPr>
              <p:spPr bwMode="auto">
                <a:xfrm>
                  <a:off x="4263" y="346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1" y="27"/>
                    </a:cxn>
                    <a:cxn ang="0">
                      <a:pos x="13" y="27"/>
                    </a:cxn>
                    <a:cxn ang="0">
                      <a:pos x="14" y="26"/>
                    </a:cxn>
                    <a:cxn ang="0">
                      <a:pos x="15" y="26"/>
                    </a:cxn>
                    <a:cxn ang="0">
                      <a:pos x="16" y="26"/>
                    </a:cxn>
                    <a:cxn ang="0">
                      <a:pos x="18" y="22"/>
                    </a:cxn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3" y="12"/>
                    </a:cxn>
                    <a:cxn ang="0">
                      <a:pos x="22" y="7"/>
                    </a:cxn>
                    <a:cxn ang="0">
                      <a:pos x="21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8" y="26"/>
                    </a:cxn>
                    <a:cxn ang="0">
                      <a:pos x="9" y="26"/>
                    </a:cxn>
                    <a:cxn ang="0">
                      <a:pos x="10" y="26"/>
                    </a:cxn>
                    <a:cxn ang="0">
                      <a:pos x="11" y="27"/>
                    </a:cxn>
                  </a:cxnLst>
                  <a:rect l="0" t="0" r="r" b="b"/>
                  <a:pathLst>
                    <a:path w="23" h="27">
                      <a:moveTo>
                        <a:pt x="11" y="27"/>
                      </a:move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1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8" y="26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8" name="Freeform 1542"/>
                <p:cNvSpPr>
                  <a:spLocks/>
                </p:cNvSpPr>
                <p:nvPr/>
              </p:nvSpPr>
              <p:spPr bwMode="auto">
                <a:xfrm>
                  <a:off x="3101" y="3451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6" y="38"/>
                    </a:cxn>
                    <a:cxn ang="0">
                      <a:pos x="20" y="36"/>
                    </a:cxn>
                    <a:cxn ang="0">
                      <a:pos x="22" y="33"/>
                    </a:cxn>
                    <a:cxn ang="0">
                      <a:pos x="25" y="32"/>
                    </a:cxn>
                    <a:cxn ang="0">
                      <a:pos x="30" y="30"/>
                    </a:cxn>
                    <a:cxn ang="0">
                      <a:pos x="33" y="23"/>
                    </a:cxn>
                    <a:cxn ang="0">
                      <a:pos x="34" y="15"/>
                    </a:cxn>
                    <a:cxn ang="0">
                      <a:pos x="33" y="8"/>
                    </a:cxn>
                    <a:cxn ang="0">
                      <a:pos x="30" y="0"/>
                    </a:cxn>
                    <a:cxn ang="0">
                      <a:pos x="6" y="1"/>
                    </a:cxn>
                    <a:cxn ang="0">
                      <a:pos x="3" y="7"/>
                    </a:cxn>
                    <a:cxn ang="0">
                      <a:pos x="1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3" y="31"/>
                    </a:cxn>
                    <a:cxn ang="0">
                      <a:pos x="6" y="33"/>
                    </a:cxn>
                    <a:cxn ang="0">
                      <a:pos x="11" y="37"/>
                    </a:cxn>
                    <a:cxn ang="0">
                      <a:pos x="16" y="38"/>
                    </a:cxn>
                  </a:cxnLst>
                  <a:rect l="0" t="0" r="r" b="b"/>
                  <a:pathLst>
                    <a:path w="34" h="38">
                      <a:moveTo>
                        <a:pt x="16" y="38"/>
                      </a:moveTo>
                      <a:lnTo>
                        <a:pt x="20" y="36"/>
                      </a:lnTo>
                      <a:lnTo>
                        <a:pt x="22" y="33"/>
                      </a:lnTo>
                      <a:lnTo>
                        <a:pt x="25" y="32"/>
                      </a:lnTo>
                      <a:lnTo>
                        <a:pt x="30" y="30"/>
                      </a:lnTo>
                      <a:lnTo>
                        <a:pt x="33" y="23"/>
                      </a:lnTo>
                      <a:lnTo>
                        <a:pt x="34" y="15"/>
                      </a:lnTo>
                      <a:lnTo>
                        <a:pt x="33" y="8"/>
                      </a:lnTo>
                      <a:lnTo>
                        <a:pt x="30" y="0"/>
                      </a:lnTo>
                      <a:lnTo>
                        <a:pt x="6" y="1"/>
                      </a:lnTo>
                      <a:lnTo>
                        <a:pt x="3" y="7"/>
                      </a:lnTo>
                      <a:lnTo>
                        <a:pt x="1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3" y="31"/>
                      </a:lnTo>
                      <a:lnTo>
                        <a:pt x="6" y="33"/>
                      </a:lnTo>
                      <a:lnTo>
                        <a:pt x="11" y="37"/>
                      </a:lnTo>
                      <a:lnTo>
                        <a:pt x="16" y="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19" name="Freeform 1543"/>
                <p:cNvSpPr>
                  <a:spLocks/>
                </p:cNvSpPr>
                <p:nvPr/>
              </p:nvSpPr>
              <p:spPr bwMode="auto">
                <a:xfrm>
                  <a:off x="2692" y="3115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7" y="17"/>
                    </a:cxn>
                    <a:cxn ang="0">
                      <a:pos x="8" y="16"/>
                    </a:cxn>
                    <a:cxn ang="0">
                      <a:pos x="9" y="15"/>
                    </a:cxn>
                    <a:cxn ang="0">
                      <a:pos x="12" y="14"/>
                    </a:cxn>
                    <a:cxn ang="0">
                      <a:pos x="14" y="14"/>
                    </a:cxn>
                    <a:cxn ang="0">
                      <a:pos x="15" y="10"/>
                    </a:cxn>
                    <a:cxn ang="0">
                      <a:pos x="15" y="7"/>
                    </a:cxn>
                    <a:cxn ang="0">
                      <a:pos x="15" y="4"/>
                    </a:cxn>
                    <a:cxn ang="0">
                      <a:pos x="14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6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2" y="15"/>
                    </a:cxn>
                    <a:cxn ang="0">
                      <a:pos x="6" y="16"/>
                    </a:cxn>
                    <a:cxn ang="0">
                      <a:pos x="7" y="17"/>
                    </a:cxn>
                  </a:cxnLst>
                  <a:rect l="0" t="0" r="r" b="b"/>
                  <a:pathLst>
                    <a:path w="15" h="17">
                      <a:moveTo>
                        <a:pt x="7" y="17"/>
                      </a:moveTo>
                      <a:lnTo>
                        <a:pt x="8" y="16"/>
                      </a:lnTo>
                      <a:lnTo>
                        <a:pt x="9" y="15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4"/>
                      </a:lnTo>
                      <a:lnTo>
                        <a:pt x="1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6" y="16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0" name="Freeform 1544"/>
                <p:cNvSpPr>
                  <a:spLocks/>
                </p:cNvSpPr>
                <p:nvPr/>
              </p:nvSpPr>
              <p:spPr bwMode="auto">
                <a:xfrm>
                  <a:off x="2736" y="3227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20" y="36"/>
                    </a:cxn>
                    <a:cxn ang="0">
                      <a:pos x="22" y="33"/>
                    </a:cxn>
                    <a:cxn ang="0">
                      <a:pos x="26" y="31"/>
                    </a:cxn>
                    <a:cxn ang="0">
                      <a:pos x="30" y="29"/>
                    </a:cxn>
                    <a:cxn ang="0">
                      <a:pos x="32" y="23"/>
                    </a:cxn>
                    <a:cxn ang="0">
                      <a:pos x="35" y="14"/>
                    </a:cxn>
                    <a:cxn ang="0">
                      <a:pos x="32" y="7"/>
                    </a:cxn>
                    <a:cxn ang="0">
                      <a:pos x="30" y="0"/>
                    </a:cxn>
                    <a:cxn ang="0">
                      <a:pos x="6" y="1"/>
                    </a:cxn>
                    <a:cxn ang="0">
                      <a:pos x="3" y="6"/>
                    </a:cxn>
                    <a:cxn ang="0">
                      <a:pos x="1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3" y="30"/>
                    </a:cxn>
                    <a:cxn ang="0">
                      <a:pos x="7" y="33"/>
                    </a:cxn>
                    <a:cxn ang="0">
                      <a:pos x="10" y="36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35" h="37">
                      <a:moveTo>
                        <a:pt x="16" y="37"/>
                      </a:moveTo>
                      <a:lnTo>
                        <a:pt x="20" y="36"/>
                      </a:lnTo>
                      <a:lnTo>
                        <a:pt x="22" y="33"/>
                      </a:lnTo>
                      <a:lnTo>
                        <a:pt x="26" y="31"/>
                      </a:lnTo>
                      <a:lnTo>
                        <a:pt x="30" y="29"/>
                      </a:lnTo>
                      <a:lnTo>
                        <a:pt x="32" y="23"/>
                      </a:lnTo>
                      <a:lnTo>
                        <a:pt x="35" y="14"/>
                      </a:lnTo>
                      <a:lnTo>
                        <a:pt x="32" y="7"/>
                      </a:lnTo>
                      <a:lnTo>
                        <a:pt x="30" y="0"/>
                      </a:lnTo>
                      <a:lnTo>
                        <a:pt x="6" y="1"/>
                      </a:lnTo>
                      <a:lnTo>
                        <a:pt x="3" y="6"/>
                      </a:lnTo>
                      <a:lnTo>
                        <a:pt x="1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7" y="33"/>
                      </a:lnTo>
                      <a:lnTo>
                        <a:pt x="10" y="36"/>
                      </a:lnTo>
                      <a:lnTo>
                        <a:pt x="16" y="3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1" name="Freeform 1545"/>
                <p:cNvSpPr>
                  <a:spLocks/>
                </p:cNvSpPr>
                <p:nvPr/>
              </p:nvSpPr>
              <p:spPr bwMode="auto">
                <a:xfrm>
                  <a:off x="4268" y="345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3" y="18"/>
                    </a:cxn>
                    <a:cxn ang="0">
                      <a:pos x="5" y="18"/>
                    </a:cxn>
                    <a:cxn ang="0">
                      <a:pos x="8" y="18"/>
                    </a:cxn>
                    <a:cxn ang="0">
                      <a:pos x="11" y="18"/>
                    </a:cxn>
                    <a:cxn ang="0">
                      <a:pos x="15" y="18"/>
                    </a:cxn>
                    <a:cxn ang="0">
                      <a:pos x="17" y="15"/>
                    </a:cxn>
                    <a:cxn ang="0">
                      <a:pos x="19" y="12"/>
                    </a:cxn>
                    <a:cxn ang="0">
                      <a:pos x="18" y="8"/>
                    </a:cxn>
                    <a:cxn ang="0">
                      <a:pos x="16" y="5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1" y="0"/>
                    </a:cxn>
                    <a:cxn ang="0">
                      <a:pos x="0" y="18"/>
                    </a:cxn>
                    <a:cxn ang="0">
                      <a:pos x="2" y="18"/>
                    </a:cxn>
                    <a:cxn ang="0">
                      <a:pos x="3" y="18"/>
                    </a:cxn>
                  </a:cxnLst>
                  <a:rect l="0" t="0" r="r" b="b"/>
                  <a:pathLst>
                    <a:path w="19" h="18">
                      <a:moveTo>
                        <a:pt x="3" y="18"/>
                      </a:move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1" y="18"/>
                      </a:lnTo>
                      <a:lnTo>
                        <a:pt x="15" y="18"/>
                      </a:lnTo>
                      <a:lnTo>
                        <a:pt x="17" y="15"/>
                      </a:lnTo>
                      <a:lnTo>
                        <a:pt x="19" y="12"/>
                      </a:lnTo>
                      <a:lnTo>
                        <a:pt x="18" y="8"/>
                      </a:lnTo>
                      <a:lnTo>
                        <a:pt x="16" y="5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2" name="Freeform 1546"/>
                <p:cNvSpPr>
                  <a:spLocks/>
                </p:cNvSpPr>
                <p:nvPr/>
              </p:nvSpPr>
              <p:spPr bwMode="auto">
                <a:xfrm>
                  <a:off x="3121" y="3435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20" y="34"/>
                    </a:cxn>
                    <a:cxn ang="0">
                      <a:pos x="34" y="26"/>
                    </a:cxn>
                    <a:cxn ang="0">
                      <a:pos x="38" y="8"/>
                    </a:cxn>
                    <a:cxn ang="0">
                      <a:pos x="32" y="3"/>
                    </a:cxn>
                    <a:cxn ang="0">
                      <a:pos x="25" y="2"/>
                    </a:cxn>
                    <a:cxn ang="0">
                      <a:pos x="17" y="2"/>
                    </a:cxn>
                    <a:cxn ang="0">
                      <a:pos x="10" y="0"/>
                    </a:cxn>
                    <a:cxn ang="0">
                      <a:pos x="5" y="3"/>
                    </a:cxn>
                    <a:cxn ang="0">
                      <a:pos x="3" y="7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19"/>
                    </a:cxn>
                    <a:cxn ang="0">
                      <a:pos x="2" y="21"/>
                    </a:cxn>
                    <a:cxn ang="0">
                      <a:pos x="3" y="22"/>
                    </a:cxn>
                    <a:cxn ang="0">
                      <a:pos x="4" y="26"/>
                    </a:cxn>
                    <a:cxn ang="0">
                      <a:pos x="7" y="28"/>
                    </a:cxn>
                    <a:cxn ang="0">
                      <a:pos x="12" y="31"/>
                    </a:cxn>
                    <a:cxn ang="0">
                      <a:pos x="17" y="33"/>
                    </a:cxn>
                    <a:cxn ang="0">
                      <a:pos x="20" y="34"/>
                    </a:cxn>
                  </a:cxnLst>
                  <a:rect l="0" t="0" r="r" b="b"/>
                  <a:pathLst>
                    <a:path w="38" h="34">
                      <a:moveTo>
                        <a:pt x="20" y="34"/>
                      </a:moveTo>
                      <a:lnTo>
                        <a:pt x="34" y="26"/>
                      </a:lnTo>
                      <a:lnTo>
                        <a:pt x="38" y="8"/>
                      </a:lnTo>
                      <a:lnTo>
                        <a:pt x="32" y="3"/>
                      </a:lnTo>
                      <a:lnTo>
                        <a:pt x="25" y="2"/>
                      </a:lnTo>
                      <a:lnTo>
                        <a:pt x="17" y="2"/>
                      </a:ln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3" y="7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12" y="31"/>
                      </a:lnTo>
                      <a:lnTo>
                        <a:pt x="17" y="33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3" name="Freeform 1547"/>
                <p:cNvSpPr>
                  <a:spLocks/>
                </p:cNvSpPr>
                <p:nvPr/>
              </p:nvSpPr>
              <p:spPr bwMode="auto">
                <a:xfrm>
                  <a:off x="3074" y="3434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15" y="35"/>
                    </a:cxn>
                    <a:cxn ang="0">
                      <a:pos x="22" y="35"/>
                    </a:cxn>
                    <a:cxn ang="0">
                      <a:pos x="29" y="32"/>
                    </a:cxn>
                    <a:cxn ang="0">
                      <a:pos x="35" y="30"/>
                    </a:cxn>
                    <a:cxn ang="0">
                      <a:pos x="40" y="24"/>
                    </a:cxn>
                    <a:cxn ang="0">
                      <a:pos x="39" y="16"/>
                    </a:cxn>
                    <a:cxn ang="0">
                      <a:pos x="36" y="10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1" y="8"/>
                    </a:cxn>
                    <a:cxn ang="0">
                      <a:pos x="0" y="14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2" y="27"/>
                    </a:cxn>
                    <a:cxn ang="0">
                      <a:pos x="6" y="31"/>
                    </a:cxn>
                    <a:cxn ang="0">
                      <a:pos x="9" y="33"/>
                    </a:cxn>
                    <a:cxn ang="0">
                      <a:pos x="15" y="35"/>
                    </a:cxn>
                  </a:cxnLst>
                  <a:rect l="0" t="0" r="r" b="b"/>
                  <a:pathLst>
                    <a:path w="40" h="35">
                      <a:moveTo>
                        <a:pt x="15" y="35"/>
                      </a:moveTo>
                      <a:lnTo>
                        <a:pt x="22" y="35"/>
                      </a:lnTo>
                      <a:lnTo>
                        <a:pt x="29" y="32"/>
                      </a:lnTo>
                      <a:lnTo>
                        <a:pt x="35" y="30"/>
                      </a:lnTo>
                      <a:lnTo>
                        <a:pt x="40" y="24"/>
                      </a:lnTo>
                      <a:lnTo>
                        <a:pt x="39" y="16"/>
                      </a:lnTo>
                      <a:lnTo>
                        <a:pt x="36" y="10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7"/>
                      </a:lnTo>
                      <a:lnTo>
                        <a:pt x="6" y="31"/>
                      </a:lnTo>
                      <a:lnTo>
                        <a:pt x="9" y="33"/>
                      </a:lnTo>
                      <a:lnTo>
                        <a:pt x="15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4" name="Freeform 1548"/>
                <p:cNvSpPr>
                  <a:spLocks/>
                </p:cNvSpPr>
                <p:nvPr/>
              </p:nvSpPr>
              <p:spPr bwMode="auto">
                <a:xfrm>
                  <a:off x="4583" y="3320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13" y="31"/>
                    </a:cxn>
                    <a:cxn ang="0">
                      <a:pos x="15" y="31"/>
                    </a:cxn>
                    <a:cxn ang="0">
                      <a:pos x="17" y="30"/>
                    </a:cxn>
                    <a:cxn ang="0">
                      <a:pos x="18" y="29"/>
                    </a:cxn>
                    <a:cxn ang="0">
                      <a:pos x="21" y="26"/>
                    </a:cxn>
                    <a:cxn ang="0">
                      <a:pos x="23" y="19"/>
                    </a:cxn>
                    <a:cxn ang="0">
                      <a:pos x="22" y="14"/>
                    </a:cxn>
                    <a:cxn ang="0">
                      <a:pos x="18" y="7"/>
                    </a:cxn>
                    <a:cxn ang="0">
                      <a:pos x="16" y="2"/>
                    </a:cxn>
                    <a:cxn ang="0">
                      <a:pos x="14" y="1"/>
                    </a:cxn>
                    <a:cxn ang="0">
                      <a:pos x="10" y="0"/>
                    </a:cxn>
                    <a:cxn ang="0">
                      <a:pos x="8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1" y="14"/>
                    </a:cxn>
                    <a:cxn ang="0">
                      <a:pos x="0" y="19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8" y="30"/>
                    </a:cxn>
                    <a:cxn ang="0">
                      <a:pos x="13" y="31"/>
                    </a:cxn>
                  </a:cxnLst>
                  <a:rect l="0" t="0" r="r" b="b"/>
                  <a:pathLst>
                    <a:path w="23" h="31">
                      <a:moveTo>
                        <a:pt x="13" y="31"/>
                      </a:moveTo>
                      <a:lnTo>
                        <a:pt x="15" y="31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21" y="26"/>
                      </a:lnTo>
                      <a:lnTo>
                        <a:pt x="23" y="19"/>
                      </a:lnTo>
                      <a:lnTo>
                        <a:pt x="22" y="14"/>
                      </a:lnTo>
                      <a:lnTo>
                        <a:pt x="18" y="7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8" y="30"/>
                      </a:lnTo>
                      <a:lnTo>
                        <a:pt x="13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5" name="Freeform 1549"/>
                <p:cNvSpPr>
                  <a:spLocks/>
                </p:cNvSpPr>
                <p:nvPr/>
              </p:nvSpPr>
              <p:spPr bwMode="auto">
                <a:xfrm>
                  <a:off x="4592" y="3305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12" y="26"/>
                    </a:cxn>
                    <a:cxn ang="0">
                      <a:pos x="15" y="26"/>
                    </a:cxn>
                    <a:cxn ang="0">
                      <a:pos x="17" y="23"/>
                    </a:cxn>
                    <a:cxn ang="0">
                      <a:pos x="19" y="19"/>
                    </a:cxn>
                    <a:cxn ang="0">
                      <a:pos x="20" y="13"/>
                    </a:cxn>
                    <a:cxn ang="0">
                      <a:pos x="23" y="9"/>
                    </a:cxn>
                    <a:cxn ang="0">
                      <a:pos x="23" y="6"/>
                    </a:cxn>
                    <a:cxn ang="0">
                      <a:pos x="22" y="4"/>
                    </a:cxn>
                    <a:cxn ang="0">
                      <a:pos x="20" y="3"/>
                    </a:cxn>
                    <a:cxn ang="0">
                      <a:pos x="19" y="1"/>
                    </a:cxn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3" y="23"/>
                    </a:cxn>
                    <a:cxn ang="0">
                      <a:pos x="7" y="26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23" h="28">
                      <a:moveTo>
                        <a:pt x="11" y="28"/>
                      </a:move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7" y="23"/>
                      </a:lnTo>
                      <a:lnTo>
                        <a:pt x="19" y="19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3"/>
                      </a:lnTo>
                      <a:lnTo>
                        <a:pt x="7" y="26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6" name="Freeform 1550"/>
                <p:cNvSpPr>
                  <a:spLocks/>
                </p:cNvSpPr>
                <p:nvPr/>
              </p:nvSpPr>
              <p:spPr bwMode="auto">
                <a:xfrm>
                  <a:off x="4592" y="328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12" y="26"/>
                    </a:cxn>
                    <a:cxn ang="0">
                      <a:pos x="15" y="26"/>
                    </a:cxn>
                    <a:cxn ang="0">
                      <a:pos x="17" y="23"/>
                    </a:cxn>
                    <a:cxn ang="0">
                      <a:pos x="19" y="19"/>
                    </a:cxn>
                    <a:cxn ang="0">
                      <a:pos x="20" y="15"/>
                    </a:cxn>
                    <a:cxn ang="0">
                      <a:pos x="23" y="9"/>
                    </a:cxn>
                    <a:cxn ang="0">
                      <a:pos x="23" y="7"/>
                    </a:cxn>
                    <a:cxn ang="0">
                      <a:pos x="22" y="5"/>
                    </a:cxn>
                    <a:cxn ang="0">
                      <a:pos x="20" y="3"/>
                    </a:cxn>
                    <a:cxn ang="0">
                      <a:pos x="19" y="1"/>
                    </a:cxn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1" y="12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3" y="23"/>
                    </a:cxn>
                    <a:cxn ang="0">
                      <a:pos x="7" y="26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23" h="28">
                      <a:moveTo>
                        <a:pt x="11" y="28"/>
                      </a:move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7" y="23"/>
                      </a:lnTo>
                      <a:lnTo>
                        <a:pt x="19" y="19"/>
                      </a:lnTo>
                      <a:lnTo>
                        <a:pt x="20" y="15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2" y="5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3"/>
                      </a:lnTo>
                      <a:lnTo>
                        <a:pt x="7" y="26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7" name="Freeform 1551"/>
                <p:cNvSpPr>
                  <a:spLocks/>
                </p:cNvSpPr>
                <p:nvPr/>
              </p:nvSpPr>
              <p:spPr bwMode="auto">
                <a:xfrm>
                  <a:off x="4539" y="331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2" y="26"/>
                    </a:cxn>
                    <a:cxn ang="0">
                      <a:pos x="13" y="25"/>
                    </a:cxn>
                    <a:cxn ang="0">
                      <a:pos x="15" y="25"/>
                    </a:cxn>
                    <a:cxn ang="0">
                      <a:pos x="18" y="23"/>
                    </a:cxn>
                    <a:cxn ang="0">
                      <a:pos x="20" y="19"/>
                    </a:cxn>
                    <a:cxn ang="0">
                      <a:pos x="20" y="13"/>
                    </a:cxn>
                    <a:cxn ang="0">
                      <a:pos x="22" y="8"/>
                    </a:cxn>
                    <a:cxn ang="0">
                      <a:pos x="22" y="6"/>
                    </a:cxn>
                    <a:cxn ang="0">
                      <a:pos x="21" y="4"/>
                    </a:cxn>
                    <a:cxn ang="0">
                      <a:pos x="20" y="1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6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3" y="23"/>
                    </a:cxn>
                    <a:cxn ang="0">
                      <a:pos x="6" y="25"/>
                    </a:cxn>
                    <a:cxn ang="0">
                      <a:pos x="12" y="26"/>
                    </a:cxn>
                  </a:cxnLst>
                  <a:rect l="0" t="0" r="r" b="b"/>
                  <a:pathLst>
                    <a:path w="22" h="26">
                      <a:moveTo>
                        <a:pt x="12" y="26"/>
                      </a:move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8" y="23"/>
                      </a:lnTo>
                      <a:lnTo>
                        <a:pt x="20" y="19"/>
                      </a:lnTo>
                      <a:lnTo>
                        <a:pt x="20" y="13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0" y="1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3"/>
                      </a:lnTo>
                      <a:lnTo>
                        <a:pt x="6" y="25"/>
                      </a:lnTo>
                      <a:lnTo>
                        <a:pt x="12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8" name="Freeform 1552"/>
                <p:cNvSpPr>
                  <a:spLocks/>
                </p:cNvSpPr>
                <p:nvPr/>
              </p:nvSpPr>
              <p:spPr bwMode="auto">
                <a:xfrm>
                  <a:off x="4608" y="3283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11" y="33"/>
                    </a:cxn>
                    <a:cxn ang="0">
                      <a:pos x="13" y="33"/>
                    </a:cxn>
                    <a:cxn ang="0">
                      <a:pos x="14" y="33"/>
                    </a:cxn>
                    <a:cxn ang="0">
                      <a:pos x="15" y="33"/>
                    </a:cxn>
                    <a:cxn ang="0">
                      <a:pos x="19" y="33"/>
                    </a:cxn>
                    <a:cxn ang="0">
                      <a:pos x="20" y="32"/>
                    </a:cxn>
                    <a:cxn ang="0">
                      <a:pos x="21" y="31"/>
                    </a:cxn>
                    <a:cxn ang="0">
                      <a:pos x="21" y="29"/>
                    </a:cxn>
                    <a:cxn ang="0">
                      <a:pos x="22" y="27"/>
                    </a:cxn>
                    <a:cxn ang="0">
                      <a:pos x="26" y="21"/>
                    </a:cxn>
                    <a:cxn ang="0">
                      <a:pos x="26" y="14"/>
                    </a:cxn>
                    <a:cxn ang="0">
                      <a:pos x="22" y="7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10"/>
                    </a:cxn>
                    <a:cxn ang="0">
                      <a:pos x="1" y="16"/>
                    </a:cxn>
                    <a:cxn ang="0">
                      <a:pos x="4" y="25"/>
                    </a:cxn>
                    <a:cxn ang="0">
                      <a:pos x="6" y="31"/>
                    </a:cxn>
                    <a:cxn ang="0">
                      <a:pos x="8" y="31"/>
                    </a:cxn>
                    <a:cxn ang="0">
                      <a:pos x="9" y="31"/>
                    </a:cxn>
                    <a:cxn ang="0">
                      <a:pos x="9" y="32"/>
                    </a:cxn>
                    <a:cxn ang="0">
                      <a:pos x="11" y="33"/>
                    </a:cxn>
                  </a:cxnLst>
                  <a:rect l="0" t="0" r="r" b="b"/>
                  <a:pathLst>
                    <a:path w="26" h="33">
                      <a:moveTo>
                        <a:pt x="11" y="33"/>
                      </a:moveTo>
                      <a:lnTo>
                        <a:pt x="13" y="33"/>
                      </a:lnTo>
                      <a:lnTo>
                        <a:pt x="14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0" y="32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6" y="21"/>
                      </a:lnTo>
                      <a:lnTo>
                        <a:pt x="26" y="14"/>
                      </a:lnTo>
                      <a:lnTo>
                        <a:pt x="22" y="7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4" y="25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9" y="32"/>
                      </a:lnTo>
                      <a:lnTo>
                        <a:pt x="11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29" name="Freeform 1553"/>
                <p:cNvSpPr>
                  <a:spLocks/>
                </p:cNvSpPr>
                <p:nvPr/>
              </p:nvSpPr>
              <p:spPr bwMode="auto">
                <a:xfrm>
                  <a:off x="4632" y="3274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16" y="27"/>
                    </a:cxn>
                    <a:cxn ang="0">
                      <a:pos x="18" y="27"/>
                    </a:cxn>
                    <a:cxn ang="0">
                      <a:pos x="20" y="27"/>
                    </a:cxn>
                    <a:cxn ang="0">
                      <a:pos x="23" y="27"/>
                    </a:cxn>
                    <a:cxn ang="0">
                      <a:pos x="27" y="25"/>
                    </a:cxn>
                    <a:cxn ang="0">
                      <a:pos x="28" y="25"/>
                    </a:cxn>
                    <a:cxn ang="0">
                      <a:pos x="28" y="23"/>
                    </a:cxn>
                    <a:cxn ang="0">
                      <a:pos x="30" y="21"/>
                    </a:cxn>
                    <a:cxn ang="0">
                      <a:pos x="32" y="18"/>
                    </a:cxn>
                    <a:cxn ang="0">
                      <a:pos x="31" y="16"/>
                    </a:cxn>
                    <a:cxn ang="0">
                      <a:pos x="30" y="12"/>
                    </a:cxn>
                    <a:cxn ang="0">
                      <a:pos x="28" y="10"/>
                    </a:cxn>
                    <a:cxn ang="0">
                      <a:pos x="27" y="8"/>
                    </a:cxn>
                    <a:cxn ang="0">
                      <a:pos x="24" y="6"/>
                    </a:cxn>
                    <a:cxn ang="0">
                      <a:pos x="22" y="4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2" y="8"/>
                    </a:cxn>
                    <a:cxn ang="0">
                      <a:pos x="0" y="11"/>
                    </a:cxn>
                    <a:cxn ang="0">
                      <a:pos x="1" y="12"/>
                    </a:cxn>
                    <a:cxn ang="0">
                      <a:pos x="2" y="15"/>
                    </a:cxn>
                    <a:cxn ang="0">
                      <a:pos x="3" y="18"/>
                    </a:cxn>
                    <a:cxn ang="0">
                      <a:pos x="5" y="21"/>
                    </a:cxn>
                    <a:cxn ang="0">
                      <a:pos x="8" y="23"/>
                    </a:cxn>
                    <a:cxn ang="0">
                      <a:pos x="11" y="25"/>
                    </a:cxn>
                    <a:cxn ang="0">
                      <a:pos x="16" y="27"/>
                    </a:cxn>
                  </a:cxnLst>
                  <a:rect l="0" t="0" r="r" b="b"/>
                  <a:pathLst>
                    <a:path w="32" h="27">
                      <a:moveTo>
                        <a:pt x="16" y="27"/>
                      </a:moveTo>
                      <a:lnTo>
                        <a:pt x="18" y="27"/>
                      </a:lnTo>
                      <a:lnTo>
                        <a:pt x="20" y="27"/>
                      </a:lnTo>
                      <a:lnTo>
                        <a:pt x="23" y="27"/>
                      </a:lnTo>
                      <a:lnTo>
                        <a:pt x="27" y="25"/>
                      </a:ln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2" y="18"/>
                      </a:lnTo>
                      <a:lnTo>
                        <a:pt x="31" y="16"/>
                      </a:lnTo>
                      <a:lnTo>
                        <a:pt x="30" y="12"/>
                      </a:lnTo>
                      <a:lnTo>
                        <a:pt x="28" y="10"/>
                      </a:lnTo>
                      <a:lnTo>
                        <a:pt x="27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5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8" y="23"/>
                      </a:lnTo>
                      <a:lnTo>
                        <a:pt x="11" y="25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0" name="Freeform 1554"/>
                <p:cNvSpPr>
                  <a:spLocks/>
                </p:cNvSpPr>
                <p:nvPr/>
              </p:nvSpPr>
              <p:spPr bwMode="auto">
                <a:xfrm>
                  <a:off x="4532" y="3338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6" y="26"/>
                    </a:cxn>
                    <a:cxn ang="0">
                      <a:pos x="18" y="26"/>
                    </a:cxn>
                    <a:cxn ang="0">
                      <a:pos x="20" y="26"/>
                    </a:cxn>
                    <a:cxn ang="0">
                      <a:pos x="23" y="26"/>
                    </a:cxn>
                    <a:cxn ang="0">
                      <a:pos x="26" y="25"/>
                    </a:cxn>
                    <a:cxn ang="0">
                      <a:pos x="27" y="25"/>
                    </a:cxn>
                    <a:cxn ang="0">
                      <a:pos x="27" y="23"/>
                    </a:cxn>
                    <a:cxn ang="0">
                      <a:pos x="31" y="22"/>
                    </a:cxn>
                    <a:cxn ang="0">
                      <a:pos x="32" y="18"/>
                    </a:cxn>
                    <a:cxn ang="0">
                      <a:pos x="31" y="16"/>
                    </a:cxn>
                    <a:cxn ang="0">
                      <a:pos x="31" y="13"/>
                    </a:cxn>
                    <a:cxn ang="0">
                      <a:pos x="27" y="10"/>
                    </a:cxn>
                    <a:cxn ang="0">
                      <a:pos x="26" y="9"/>
                    </a:cxn>
                    <a:cxn ang="0">
                      <a:pos x="24" y="5"/>
                    </a:cxn>
                    <a:cxn ang="0">
                      <a:pos x="23" y="3"/>
                    </a:cxn>
                    <a:cxn ang="0">
                      <a:pos x="19" y="1"/>
                    </a:cxn>
                    <a:cxn ang="0">
                      <a:pos x="16" y="0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1" y="13"/>
                    </a:cxn>
                    <a:cxn ang="0">
                      <a:pos x="2" y="15"/>
                    </a:cxn>
                    <a:cxn ang="0">
                      <a:pos x="4" y="18"/>
                    </a:cxn>
                    <a:cxn ang="0">
                      <a:pos x="4" y="22"/>
                    </a:cxn>
                    <a:cxn ang="0">
                      <a:pos x="8" y="23"/>
                    </a:cxn>
                    <a:cxn ang="0">
                      <a:pos x="12" y="25"/>
                    </a:cxn>
                    <a:cxn ang="0">
                      <a:pos x="16" y="26"/>
                    </a:cxn>
                  </a:cxnLst>
                  <a:rect l="0" t="0" r="r" b="b"/>
                  <a:pathLst>
                    <a:path w="32" h="26">
                      <a:moveTo>
                        <a:pt x="16" y="26"/>
                      </a:moveTo>
                      <a:lnTo>
                        <a:pt x="18" y="26"/>
                      </a:lnTo>
                      <a:lnTo>
                        <a:pt x="20" y="26"/>
                      </a:lnTo>
                      <a:lnTo>
                        <a:pt x="23" y="26"/>
                      </a:lnTo>
                      <a:lnTo>
                        <a:pt x="26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31" y="22"/>
                      </a:lnTo>
                      <a:lnTo>
                        <a:pt x="32" y="18"/>
                      </a:lnTo>
                      <a:lnTo>
                        <a:pt x="31" y="16"/>
                      </a:lnTo>
                      <a:lnTo>
                        <a:pt x="31" y="13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4" y="5"/>
                      </a:lnTo>
                      <a:lnTo>
                        <a:pt x="23" y="3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4" y="18"/>
                      </a:lnTo>
                      <a:lnTo>
                        <a:pt x="4" y="22"/>
                      </a:lnTo>
                      <a:lnTo>
                        <a:pt x="8" y="23"/>
                      </a:lnTo>
                      <a:lnTo>
                        <a:pt x="12" y="25"/>
                      </a:lnTo>
                      <a:lnTo>
                        <a:pt x="16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1" name="Freeform 1555"/>
                <p:cNvSpPr>
                  <a:spLocks/>
                </p:cNvSpPr>
                <p:nvPr/>
              </p:nvSpPr>
              <p:spPr bwMode="auto">
                <a:xfrm>
                  <a:off x="4647" y="3246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8" y="26"/>
                    </a:cxn>
                    <a:cxn ang="0">
                      <a:pos x="10" y="26"/>
                    </a:cxn>
                    <a:cxn ang="0">
                      <a:pos x="14" y="26"/>
                    </a:cxn>
                    <a:cxn ang="0">
                      <a:pos x="16" y="26"/>
                    </a:cxn>
                    <a:cxn ang="0">
                      <a:pos x="20" y="26"/>
                    </a:cxn>
                    <a:cxn ang="0">
                      <a:pos x="24" y="23"/>
                    </a:cxn>
                    <a:cxn ang="0">
                      <a:pos x="27" y="19"/>
                    </a:cxn>
                    <a:cxn ang="0">
                      <a:pos x="28" y="14"/>
                    </a:cxn>
                    <a:cxn ang="0">
                      <a:pos x="28" y="8"/>
                    </a:cxn>
                    <a:cxn ang="0">
                      <a:pos x="25" y="7"/>
                    </a:cxn>
                    <a:cxn ang="0">
                      <a:pos x="22" y="4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2" y="13"/>
                    </a:cxn>
                    <a:cxn ang="0">
                      <a:pos x="0" y="16"/>
                    </a:cxn>
                    <a:cxn ang="0">
                      <a:pos x="1" y="20"/>
                    </a:cxn>
                    <a:cxn ang="0">
                      <a:pos x="3" y="22"/>
                    </a:cxn>
                    <a:cxn ang="0">
                      <a:pos x="5" y="26"/>
                    </a:cxn>
                    <a:cxn ang="0">
                      <a:pos x="8" y="26"/>
                    </a:cxn>
                  </a:cxnLst>
                  <a:rect l="0" t="0" r="r" b="b"/>
                  <a:pathLst>
                    <a:path w="28" h="26">
                      <a:moveTo>
                        <a:pt x="8" y="26"/>
                      </a:move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16" y="26"/>
                      </a:lnTo>
                      <a:lnTo>
                        <a:pt x="20" y="26"/>
                      </a:lnTo>
                      <a:lnTo>
                        <a:pt x="24" y="23"/>
                      </a:lnTo>
                      <a:lnTo>
                        <a:pt x="27" y="19"/>
                      </a:lnTo>
                      <a:lnTo>
                        <a:pt x="28" y="14"/>
                      </a:lnTo>
                      <a:lnTo>
                        <a:pt x="28" y="8"/>
                      </a:lnTo>
                      <a:lnTo>
                        <a:pt x="25" y="7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5" y="26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2" name="Freeform 1556"/>
                <p:cNvSpPr>
                  <a:spLocks/>
                </p:cNvSpPr>
                <p:nvPr/>
              </p:nvSpPr>
              <p:spPr bwMode="auto">
                <a:xfrm>
                  <a:off x="4630" y="3244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15" y="28"/>
                    </a:cxn>
                    <a:cxn ang="0">
                      <a:pos x="17" y="28"/>
                    </a:cxn>
                    <a:cxn ang="0">
                      <a:pos x="19" y="27"/>
                    </a:cxn>
                    <a:cxn ang="0">
                      <a:pos x="22" y="26"/>
                    </a:cxn>
                    <a:cxn ang="0">
                      <a:pos x="24" y="21"/>
                    </a:cxn>
                    <a:cxn ang="0">
                      <a:pos x="25" y="14"/>
                    </a:cxn>
                    <a:cxn ang="0">
                      <a:pos x="24" y="8"/>
                    </a:cxn>
                    <a:cxn ang="0">
                      <a:pos x="22" y="2"/>
                    </a:cxn>
                    <a:cxn ang="0">
                      <a:pos x="19" y="2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8" y="1"/>
                    </a:cxn>
                    <a:cxn ang="0">
                      <a:pos x="4" y="3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3" y="21"/>
                    </a:cxn>
                    <a:cxn ang="0">
                      <a:pos x="8" y="25"/>
                    </a:cxn>
                    <a:cxn ang="0">
                      <a:pos x="11" y="28"/>
                    </a:cxn>
                    <a:cxn ang="0">
                      <a:pos x="13" y="28"/>
                    </a:cxn>
                    <a:cxn ang="0">
                      <a:pos x="14" y="28"/>
                    </a:cxn>
                  </a:cxnLst>
                  <a:rect l="0" t="0" r="r" b="b"/>
                  <a:pathLst>
                    <a:path w="25" h="28">
                      <a:moveTo>
                        <a:pt x="14" y="28"/>
                      </a:moveTo>
                      <a:lnTo>
                        <a:pt x="15" y="28"/>
                      </a:lnTo>
                      <a:lnTo>
                        <a:pt x="17" y="28"/>
                      </a:lnTo>
                      <a:lnTo>
                        <a:pt x="19" y="27"/>
                      </a:lnTo>
                      <a:lnTo>
                        <a:pt x="22" y="26"/>
                      </a:lnTo>
                      <a:lnTo>
                        <a:pt x="24" y="21"/>
                      </a:lnTo>
                      <a:lnTo>
                        <a:pt x="25" y="14"/>
                      </a:lnTo>
                      <a:lnTo>
                        <a:pt x="24" y="8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21"/>
                      </a:lnTo>
                      <a:lnTo>
                        <a:pt x="8" y="25"/>
                      </a:lnTo>
                      <a:lnTo>
                        <a:pt x="11" y="28"/>
                      </a:lnTo>
                      <a:lnTo>
                        <a:pt x="13" y="28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3" name="Freeform 1557"/>
                <p:cNvSpPr>
                  <a:spLocks/>
                </p:cNvSpPr>
                <p:nvPr/>
              </p:nvSpPr>
              <p:spPr bwMode="auto">
                <a:xfrm>
                  <a:off x="4626" y="3222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15" y="28"/>
                    </a:cxn>
                    <a:cxn ang="0">
                      <a:pos x="18" y="28"/>
                    </a:cxn>
                    <a:cxn ang="0">
                      <a:pos x="20" y="27"/>
                    </a:cxn>
                    <a:cxn ang="0">
                      <a:pos x="22" y="26"/>
                    </a:cxn>
                    <a:cxn ang="0">
                      <a:pos x="25" y="21"/>
                    </a:cxn>
                    <a:cxn ang="0">
                      <a:pos x="26" y="14"/>
                    </a:cxn>
                    <a:cxn ang="0">
                      <a:pos x="25" y="8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18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8" y="1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0" y="12"/>
                    </a:cxn>
                    <a:cxn ang="0">
                      <a:pos x="1" y="15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2" y="28"/>
                    </a:cxn>
                    <a:cxn ang="0">
                      <a:pos x="13" y="28"/>
                    </a:cxn>
                    <a:cxn ang="0">
                      <a:pos x="14" y="28"/>
                    </a:cxn>
                  </a:cxnLst>
                  <a:rect l="0" t="0" r="r" b="b"/>
                  <a:pathLst>
                    <a:path w="26" h="28">
                      <a:moveTo>
                        <a:pt x="14" y="28"/>
                      </a:moveTo>
                      <a:lnTo>
                        <a:pt x="15" y="28"/>
                      </a:lnTo>
                      <a:lnTo>
                        <a:pt x="18" y="28"/>
                      </a:lnTo>
                      <a:lnTo>
                        <a:pt x="20" y="27"/>
                      </a:lnTo>
                      <a:lnTo>
                        <a:pt x="22" y="26"/>
                      </a:lnTo>
                      <a:lnTo>
                        <a:pt x="25" y="21"/>
                      </a:lnTo>
                      <a:lnTo>
                        <a:pt x="26" y="14"/>
                      </a:lnTo>
                      <a:lnTo>
                        <a:pt x="25" y="8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8" y="25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4" name="Freeform 1558"/>
                <p:cNvSpPr>
                  <a:spLocks/>
                </p:cNvSpPr>
                <p:nvPr/>
              </p:nvSpPr>
              <p:spPr bwMode="auto">
                <a:xfrm>
                  <a:off x="4572" y="329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15" y="28"/>
                    </a:cxn>
                    <a:cxn ang="0">
                      <a:pos x="17" y="28"/>
                    </a:cxn>
                    <a:cxn ang="0">
                      <a:pos x="21" y="28"/>
                    </a:cxn>
                    <a:cxn ang="0">
                      <a:pos x="23" y="26"/>
                    </a:cxn>
                    <a:cxn ang="0">
                      <a:pos x="25" y="22"/>
                    </a:cxn>
                    <a:cxn ang="0">
                      <a:pos x="25" y="15"/>
                    </a:cxn>
                    <a:cxn ang="0">
                      <a:pos x="25" y="9"/>
                    </a:cxn>
                    <a:cxn ang="0">
                      <a:pos x="23" y="4"/>
                    </a:cxn>
                    <a:cxn ang="0">
                      <a:pos x="21" y="3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9" y="2"/>
                    </a:cxn>
                    <a:cxn ang="0">
                      <a:pos x="6" y="4"/>
                    </a:cxn>
                    <a:cxn ang="0">
                      <a:pos x="3" y="9"/>
                    </a:cxn>
                    <a:cxn ang="0">
                      <a:pos x="0" y="11"/>
                    </a:cxn>
                    <a:cxn ang="0">
                      <a:pos x="1" y="16"/>
                    </a:cxn>
                    <a:cxn ang="0">
                      <a:pos x="4" y="21"/>
                    </a:cxn>
                    <a:cxn ang="0">
                      <a:pos x="9" y="25"/>
                    </a:cxn>
                    <a:cxn ang="0">
                      <a:pos x="12" y="28"/>
                    </a:cxn>
                    <a:cxn ang="0">
                      <a:pos x="14" y="28"/>
                    </a:cxn>
                    <a:cxn ang="0">
                      <a:pos x="15" y="28"/>
                    </a:cxn>
                  </a:cxnLst>
                  <a:rect l="0" t="0" r="r" b="b"/>
                  <a:pathLst>
                    <a:path w="25" h="28">
                      <a:moveTo>
                        <a:pt x="15" y="28"/>
                      </a:moveTo>
                      <a:lnTo>
                        <a:pt x="17" y="28"/>
                      </a:lnTo>
                      <a:lnTo>
                        <a:pt x="21" y="28"/>
                      </a:lnTo>
                      <a:lnTo>
                        <a:pt x="23" y="26"/>
                      </a:lnTo>
                      <a:lnTo>
                        <a:pt x="25" y="22"/>
                      </a:lnTo>
                      <a:lnTo>
                        <a:pt x="25" y="15"/>
                      </a:lnTo>
                      <a:lnTo>
                        <a:pt x="25" y="9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3" y="9"/>
                      </a:lnTo>
                      <a:lnTo>
                        <a:pt x="0" y="11"/>
                      </a:lnTo>
                      <a:lnTo>
                        <a:pt x="1" y="16"/>
                      </a:lnTo>
                      <a:lnTo>
                        <a:pt x="4" y="21"/>
                      </a:lnTo>
                      <a:lnTo>
                        <a:pt x="9" y="25"/>
                      </a:lnTo>
                      <a:lnTo>
                        <a:pt x="12" y="28"/>
                      </a:lnTo>
                      <a:lnTo>
                        <a:pt x="14" y="28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5" name="Freeform 1559"/>
                <p:cNvSpPr>
                  <a:spLocks/>
                </p:cNvSpPr>
                <p:nvPr/>
              </p:nvSpPr>
              <p:spPr bwMode="auto">
                <a:xfrm>
                  <a:off x="4648" y="31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5" y="21"/>
                    </a:cxn>
                    <a:cxn ang="0">
                      <a:pos x="21" y="15"/>
                    </a:cxn>
                    <a:cxn ang="0">
                      <a:pos x="22" y="13"/>
                    </a:cxn>
                    <a:cxn ang="0">
                      <a:pos x="24" y="13"/>
                    </a:cxn>
                    <a:cxn ang="0">
                      <a:pos x="25" y="11"/>
                    </a:cxn>
                    <a:cxn ang="0">
                      <a:pos x="25" y="7"/>
                    </a:cxn>
                    <a:cxn ang="0">
                      <a:pos x="22" y="4"/>
                    </a:cxn>
                    <a:cxn ang="0">
                      <a:pos x="19" y="3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7" y="1"/>
                    </a:cxn>
                    <a:cxn ang="0">
                      <a:pos x="5" y="4"/>
                    </a:cxn>
                    <a:cxn ang="0">
                      <a:pos x="3" y="9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19"/>
                    </a:cxn>
                    <a:cxn ang="0">
                      <a:pos x="5" y="21"/>
                    </a:cxn>
                  </a:cxnLst>
                  <a:rect l="0" t="0" r="r" b="b"/>
                  <a:pathLst>
                    <a:path w="25" h="21">
                      <a:moveTo>
                        <a:pt x="5" y="21"/>
                      </a:move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4" y="13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2" y="4"/>
                      </a:lnTo>
                      <a:lnTo>
                        <a:pt x="19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5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6" name="Freeform 1560"/>
                <p:cNvSpPr>
                  <a:spLocks/>
                </p:cNvSpPr>
                <p:nvPr/>
              </p:nvSpPr>
              <p:spPr bwMode="auto">
                <a:xfrm>
                  <a:off x="4655" y="322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6" y="21"/>
                    </a:cxn>
                    <a:cxn ang="0">
                      <a:pos x="9" y="21"/>
                    </a:cxn>
                    <a:cxn ang="0">
                      <a:pos x="10" y="21"/>
                    </a:cxn>
                    <a:cxn ang="0">
                      <a:pos x="12" y="20"/>
                    </a:cxn>
                    <a:cxn ang="0">
                      <a:pos x="13" y="19"/>
                    </a:cxn>
                    <a:cxn ang="0">
                      <a:pos x="15" y="18"/>
                    </a:cxn>
                    <a:cxn ang="0">
                      <a:pos x="17" y="13"/>
                    </a:cxn>
                    <a:cxn ang="0">
                      <a:pos x="19" y="8"/>
                    </a:cxn>
                    <a:cxn ang="0">
                      <a:pos x="17" y="3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2" y="14"/>
                    </a:cxn>
                    <a:cxn ang="0">
                      <a:pos x="4" y="19"/>
                    </a:cxn>
                    <a:cxn ang="0">
                      <a:pos x="5" y="20"/>
                    </a:cxn>
                    <a:cxn ang="0">
                      <a:pos x="6" y="21"/>
                    </a:cxn>
                  </a:cxnLst>
                  <a:rect l="0" t="0" r="r" b="b"/>
                  <a:pathLst>
                    <a:path w="19" h="21">
                      <a:moveTo>
                        <a:pt x="6" y="21"/>
                      </a:move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5" y="18"/>
                      </a:lnTo>
                      <a:lnTo>
                        <a:pt x="17" y="13"/>
                      </a:lnTo>
                      <a:lnTo>
                        <a:pt x="19" y="8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7" name="Freeform 1561"/>
                <p:cNvSpPr>
                  <a:spLocks/>
                </p:cNvSpPr>
                <p:nvPr/>
              </p:nvSpPr>
              <p:spPr bwMode="auto">
                <a:xfrm>
                  <a:off x="4677" y="3212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12" y="28"/>
                    </a:cxn>
                    <a:cxn ang="0">
                      <a:pos x="14" y="28"/>
                    </a:cxn>
                    <a:cxn ang="0">
                      <a:pos x="17" y="28"/>
                    </a:cxn>
                    <a:cxn ang="0">
                      <a:pos x="18" y="25"/>
                    </a:cxn>
                    <a:cxn ang="0">
                      <a:pos x="19" y="25"/>
                    </a:cxn>
                    <a:cxn ang="0">
                      <a:pos x="21" y="25"/>
                    </a:cxn>
                    <a:cxn ang="0">
                      <a:pos x="22" y="19"/>
                    </a:cxn>
                    <a:cxn ang="0">
                      <a:pos x="22" y="14"/>
                    </a:cxn>
                    <a:cxn ang="0">
                      <a:pos x="22" y="11"/>
                    </a:cxn>
                    <a:cxn ang="0">
                      <a:pos x="21" y="4"/>
                    </a:cxn>
                    <a:cxn ang="0">
                      <a:pos x="20" y="1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0" y="12"/>
                    </a:cxn>
                    <a:cxn ang="0">
                      <a:pos x="5" y="25"/>
                    </a:cxn>
                    <a:cxn ang="0">
                      <a:pos x="6" y="25"/>
                    </a:cxn>
                    <a:cxn ang="0">
                      <a:pos x="7" y="25"/>
                    </a:cxn>
                    <a:cxn ang="0">
                      <a:pos x="8" y="28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22" h="28">
                      <a:moveTo>
                        <a:pt x="10" y="28"/>
                      </a:moveTo>
                      <a:lnTo>
                        <a:pt x="12" y="28"/>
                      </a:lnTo>
                      <a:lnTo>
                        <a:pt x="14" y="28"/>
                      </a:lnTo>
                      <a:lnTo>
                        <a:pt x="17" y="28"/>
                      </a:lnTo>
                      <a:lnTo>
                        <a:pt x="18" y="25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2" y="19"/>
                      </a:lnTo>
                      <a:lnTo>
                        <a:pt x="22" y="14"/>
                      </a:lnTo>
                      <a:lnTo>
                        <a:pt x="22" y="11"/>
                      </a:lnTo>
                      <a:lnTo>
                        <a:pt x="21" y="4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0" y="12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8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8" name="Freeform 1562"/>
                <p:cNvSpPr>
                  <a:spLocks/>
                </p:cNvSpPr>
                <p:nvPr/>
              </p:nvSpPr>
              <p:spPr bwMode="auto">
                <a:xfrm>
                  <a:off x="4681" y="3187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3" y="23"/>
                    </a:cxn>
                    <a:cxn ang="0">
                      <a:pos x="15" y="21"/>
                    </a:cxn>
                    <a:cxn ang="0">
                      <a:pos x="17" y="20"/>
                    </a:cxn>
                    <a:cxn ang="0">
                      <a:pos x="20" y="16"/>
                    </a:cxn>
                    <a:cxn ang="0">
                      <a:pos x="22" y="11"/>
                    </a:cxn>
                    <a:cxn ang="0">
                      <a:pos x="22" y="10"/>
                    </a:cxn>
                    <a:cxn ang="0">
                      <a:pos x="22" y="9"/>
                    </a:cxn>
                    <a:cxn ang="0">
                      <a:pos x="21" y="5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1" y="17"/>
                    </a:cxn>
                    <a:cxn ang="0">
                      <a:pos x="3" y="21"/>
                    </a:cxn>
                    <a:cxn ang="0">
                      <a:pos x="6" y="23"/>
                    </a:cxn>
                    <a:cxn ang="0">
                      <a:pos x="9" y="26"/>
                    </a:cxn>
                    <a:cxn ang="0">
                      <a:pos x="10" y="26"/>
                    </a:cxn>
                    <a:cxn ang="0">
                      <a:pos x="12" y="24"/>
                    </a:cxn>
                    <a:cxn ang="0">
                      <a:pos x="13" y="23"/>
                    </a:cxn>
                  </a:cxnLst>
                  <a:rect l="0" t="0" r="r" b="b"/>
                  <a:pathLst>
                    <a:path w="22" h="26">
                      <a:moveTo>
                        <a:pt x="13" y="23"/>
                      </a:move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20" y="16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2" y="24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39" name="Freeform 1563"/>
                <p:cNvSpPr>
                  <a:spLocks/>
                </p:cNvSpPr>
                <p:nvPr/>
              </p:nvSpPr>
              <p:spPr bwMode="auto">
                <a:xfrm>
                  <a:off x="4666" y="308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2" y="24"/>
                    </a:cxn>
                    <a:cxn ang="0">
                      <a:pos x="15" y="22"/>
                    </a:cxn>
                    <a:cxn ang="0">
                      <a:pos x="17" y="20"/>
                    </a:cxn>
                    <a:cxn ang="0">
                      <a:pos x="19" y="18"/>
                    </a:cxn>
                    <a:cxn ang="0">
                      <a:pos x="21" y="13"/>
                    </a:cxn>
                    <a:cxn ang="0">
                      <a:pos x="21" y="12"/>
                    </a:cxn>
                    <a:cxn ang="0">
                      <a:pos x="21" y="9"/>
                    </a:cxn>
                    <a:cxn ang="0">
                      <a:pos x="21" y="7"/>
                    </a:cxn>
                    <a:cxn ang="0">
                      <a:pos x="19" y="5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4" y="1"/>
                    </a:cxn>
                    <a:cxn ang="0">
                      <a:pos x="4" y="5"/>
                    </a:cxn>
                    <a:cxn ang="0">
                      <a:pos x="2" y="7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2" y="21"/>
                    </a:cxn>
                    <a:cxn ang="0">
                      <a:pos x="5" y="24"/>
                    </a:cxn>
                    <a:cxn ang="0">
                      <a:pos x="9" y="27"/>
                    </a:cxn>
                    <a:cxn ang="0">
                      <a:pos x="10" y="27"/>
                    </a:cxn>
                    <a:cxn ang="0">
                      <a:pos x="11" y="25"/>
                    </a:cxn>
                    <a:cxn ang="0">
                      <a:pos x="12" y="24"/>
                    </a:cxn>
                  </a:cxnLst>
                  <a:rect l="0" t="0" r="r" b="b"/>
                  <a:pathLst>
                    <a:path w="21" h="27">
                      <a:moveTo>
                        <a:pt x="12" y="24"/>
                      </a:moveTo>
                      <a:lnTo>
                        <a:pt x="15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2" y="21"/>
                      </a:lnTo>
                      <a:lnTo>
                        <a:pt x="5" y="24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5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0" name="Freeform 1564"/>
                <p:cNvSpPr>
                  <a:spLocks/>
                </p:cNvSpPr>
                <p:nvPr/>
              </p:nvSpPr>
              <p:spPr bwMode="auto">
                <a:xfrm>
                  <a:off x="4597" y="3257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6" y="23"/>
                    </a:cxn>
                    <a:cxn ang="0">
                      <a:pos x="19" y="20"/>
                    </a:cxn>
                    <a:cxn ang="0">
                      <a:pos x="20" y="18"/>
                    </a:cxn>
                    <a:cxn ang="0">
                      <a:pos x="22" y="13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1" y="7"/>
                    </a:cxn>
                    <a:cxn ang="0">
                      <a:pos x="20" y="5"/>
                    </a:cxn>
                    <a:cxn ang="0">
                      <a:pos x="19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5" y="5"/>
                    </a:cxn>
                    <a:cxn ang="0">
                      <a:pos x="2" y="7"/>
                    </a:cxn>
                    <a:cxn ang="0">
                      <a:pos x="1" y="12"/>
                    </a:cxn>
                    <a:cxn ang="0">
                      <a:pos x="0" y="16"/>
                    </a:cxn>
                    <a:cxn ang="0">
                      <a:pos x="1" y="19"/>
                    </a:cxn>
                    <a:cxn ang="0">
                      <a:pos x="3" y="21"/>
                    </a:cxn>
                    <a:cxn ang="0">
                      <a:pos x="6" y="24"/>
                    </a:cxn>
                    <a:cxn ang="0">
                      <a:pos x="9" y="27"/>
                    </a:cxn>
                    <a:cxn ang="0">
                      <a:pos x="10" y="27"/>
                    </a:cxn>
                    <a:cxn ang="0">
                      <a:pos x="12" y="25"/>
                    </a:cxn>
                    <a:cxn ang="0">
                      <a:pos x="13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2" h="27">
                      <a:moveTo>
                        <a:pt x="14" y="24"/>
                      </a:moveTo>
                      <a:lnTo>
                        <a:pt x="16" y="23"/>
                      </a:lnTo>
                      <a:lnTo>
                        <a:pt x="19" y="20"/>
                      </a:lnTo>
                      <a:lnTo>
                        <a:pt x="20" y="18"/>
                      </a:lnTo>
                      <a:lnTo>
                        <a:pt x="22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3" y="21"/>
                      </a:lnTo>
                      <a:lnTo>
                        <a:pt x="6" y="24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5"/>
                      </a:lnTo>
                      <a:lnTo>
                        <a:pt x="13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1" name="Freeform 1565"/>
                <p:cNvSpPr>
                  <a:spLocks/>
                </p:cNvSpPr>
                <p:nvPr/>
              </p:nvSpPr>
              <p:spPr bwMode="auto">
                <a:xfrm>
                  <a:off x="4699" y="3183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22" y="20"/>
                    </a:cxn>
                    <a:cxn ang="0">
                      <a:pos x="26" y="19"/>
                    </a:cxn>
                    <a:cxn ang="0">
                      <a:pos x="26" y="15"/>
                    </a:cxn>
                    <a:cxn ang="0">
                      <a:pos x="26" y="11"/>
                    </a:cxn>
                    <a:cxn ang="0">
                      <a:pos x="26" y="7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5" y="6"/>
                    </a:cxn>
                    <a:cxn ang="0">
                      <a:pos x="4" y="8"/>
                    </a:cxn>
                    <a:cxn ang="0">
                      <a:pos x="2" y="12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4" y="20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26" h="20">
                      <a:moveTo>
                        <a:pt x="6" y="20"/>
                      </a:moveTo>
                      <a:lnTo>
                        <a:pt x="22" y="20"/>
                      </a:lnTo>
                      <a:lnTo>
                        <a:pt x="26" y="19"/>
                      </a:lnTo>
                      <a:lnTo>
                        <a:pt x="26" y="15"/>
                      </a:lnTo>
                      <a:lnTo>
                        <a:pt x="26" y="11"/>
                      </a:lnTo>
                      <a:lnTo>
                        <a:pt x="26" y="7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4" y="2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2" name="Freeform 1566"/>
                <p:cNvSpPr>
                  <a:spLocks/>
                </p:cNvSpPr>
                <p:nvPr/>
              </p:nvSpPr>
              <p:spPr bwMode="auto">
                <a:xfrm>
                  <a:off x="4690" y="317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3" y="23"/>
                    </a:cxn>
                    <a:cxn ang="0">
                      <a:pos x="16" y="20"/>
                    </a:cxn>
                    <a:cxn ang="0">
                      <a:pos x="19" y="17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0" y="8"/>
                    </a:cxn>
                    <a:cxn ang="0">
                      <a:pos x="19" y="5"/>
                    </a:cxn>
                    <a:cxn ang="0">
                      <a:pos x="19" y="4"/>
                    </a:cxn>
                    <a:cxn ang="0">
                      <a:pos x="15" y="3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3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3" y="23"/>
                    </a:cxn>
                    <a:cxn ang="0">
                      <a:pos x="6" y="25"/>
                    </a:cxn>
                    <a:cxn ang="0">
                      <a:pos x="7" y="25"/>
                    </a:cxn>
                    <a:cxn ang="0">
                      <a:pos x="8" y="24"/>
                    </a:cxn>
                    <a:cxn ang="0">
                      <a:pos x="9" y="24"/>
                    </a:cxn>
                    <a:cxn ang="0">
                      <a:pos x="10" y="24"/>
                    </a:cxn>
                  </a:cxnLst>
                  <a:rect l="0" t="0" r="r" b="b"/>
                  <a:pathLst>
                    <a:path w="22" h="25">
                      <a:moveTo>
                        <a:pt x="10" y="24"/>
                      </a:move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19" y="17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3" y="23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3" name="Freeform 1567"/>
                <p:cNvSpPr>
                  <a:spLocks/>
                </p:cNvSpPr>
                <p:nvPr/>
              </p:nvSpPr>
              <p:spPr bwMode="auto">
                <a:xfrm>
                  <a:off x="4564" y="333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4" y="21"/>
                    </a:cxn>
                    <a:cxn ang="0">
                      <a:pos x="16" y="19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22" y="8"/>
                    </a:cxn>
                    <a:cxn ang="0">
                      <a:pos x="21" y="6"/>
                    </a:cxn>
                    <a:cxn ang="0">
                      <a:pos x="20" y="4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1" y="20"/>
                    </a:cxn>
                    <a:cxn ang="0">
                      <a:pos x="4" y="22"/>
                    </a:cxn>
                    <a:cxn ang="0">
                      <a:pos x="6" y="25"/>
                    </a:cxn>
                    <a:cxn ang="0">
                      <a:pos x="7" y="25"/>
                    </a:cxn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22" h="25">
                      <a:moveTo>
                        <a:pt x="11" y="23"/>
                      </a:move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4" y="22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4" name="Freeform 1568"/>
                <p:cNvSpPr>
                  <a:spLocks/>
                </p:cNvSpPr>
                <p:nvPr/>
              </p:nvSpPr>
              <p:spPr bwMode="auto">
                <a:xfrm>
                  <a:off x="4554" y="329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1" y="24"/>
                    </a:cxn>
                    <a:cxn ang="0">
                      <a:pos x="14" y="21"/>
                    </a:cxn>
                    <a:cxn ang="0">
                      <a:pos x="17" y="19"/>
                    </a:cxn>
                    <a:cxn ang="0">
                      <a:pos x="20" y="17"/>
                    </a:cxn>
                    <a:cxn ang="0">
                      <a:pos x="22" y="11"/>
                    </a:cxn>
                    <a:cxn ang="0">
                      <a:pos x="22" y="8"/>
                    </a:cxn>
                    <a:cxn ang="0">
                      <a:pos x="21" y="7"/>
                    </a:cxn>
                    <a:cxn ang="0">
                      <a:pos x="20" y="5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1" y="20"/>
                    </a:cxn>
                    <a:cxn ang="0">
                      <a:pos x="4" y="22"/>
                    </a:cxn>
                    <a:cxn ang="0">
                      <a:pos x="7" y="25"/>
                    </a:cxn>
                    <a:cxn ang="0">
                      <a:pos x="8" y="24"/>
                    </a:cxn>
                    <a:cxn ang="0">
                      <a:pos x="10" y="24"/>
                    </a:cxn>
                    <a:cxn ang="0">
                      <a:pos x="11" y="24"/>
                    </a:cxn>
                  </a:cxnLst>
                  <a:rect l="0" t="0" r="r" b="b"/>
                  <a:pathLst>
                    <a:path w="22" h="25">
                      <a:moveTo>
                        <a:pt x="11" y="24"/>
                      </a:moveTo>
                      <a:lnTo>
                        <a:pt x="14" y="21"/>
                      </a:lnTo>
                      <a:lnTo>
                        <a:pt x="17" y="19"/>
                      </a:lnTo>
                      <a:lnTo>
                        <a:pt x="20" y="17"/>
                      </a:lnTo>
                      <a:lnTo>
                        <a:pt x="22" y="11"/>
                      </a:ln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4" y="22"/>
                      </a:lnTo>
                      <a:lnTo>
                        <a:pt x="7" y="25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5" name="Freeform 1569"/>
                <p:cNvSpPr>
                  <a:spLocks/>
                </p:cNvSpPr>
                <p:nvPr/>
              </p:nvSpPr>
              <p:spPr bwMode="auto">
                <a:xfrm>
                  <a:off x="4619" y="3260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2" y="22"/>
                    </a:cxn>
                    <a:cxn ang="0">
                      <a:pos x="16" y="20"/>
                    </a:cxn>
                    <a:cxn ang="0">
                      <a:pos x="19" y="16"/>
                    </a:cxn>
                    <a:cxn ang="0">
                      <a:pos x="20" y="12"/>
                    </a:cxn>
                    <a:cxn ang="0">
                      <a:pos x="20" y="9"/>
                    </a:cxn>
                    <a:cxn ang="0">
                      <a:pos x="20" y="7"/>
                    </a:cxn>
                    <a:cxn ang="0">
                      <a:pos x="19" y="5"/>
                    </a:cxn>
                    <a:cxn ang="0">
                      <a:pos x="18" y="3"/>
                    </a:cxn>
                    <a:cxn ang="0">
                      <a:pos x="15" y="2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3" y="24"/>
                    </a:cxn>
                    <a:cxn ang="0">
                      <a:pos x="5" y="25"/>
                    </a:cxn>
                    <a:cxn ang="0">
                      <a:pos x="6" y="25"/>
                    </a:cxn>
                    <a:cxn ang="0">
                      <a:pos x="8" y="24"/>
                    </a:cxn>
                    <a:cxn ang="0">
                      <a:pos x="9" y="24"/>
                    </a:cxn>
                    <a:cxn ang="0">
                      <a:pos x="10" y="24"/>
                    </a:cxn>
                  </a:cxnLst>
                  <a:rect l="0" t="0" r="r" b="b"/>
                  <a:pathLst>
                    <a:path w="20" h="25">
                      <a:moveTo>
                        <a:pt x="10" y="24"/>
                      </a:moveTo>
                      <a:lnTo>
                        <a:pt x="12" y="22"/>
                      </a:lnTo>
                      <a:lnTo>
                        <a:pt x="16" y="20"/>
                      </a:lnTo>
                      <a:lnTo>
                        <a:pt x="19" y="16"/>
                      </a:lnTo>
                      <a:lnTo>
                        <a:pt x="20" y="12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3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4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6" name="Freeform 1570"/>
                <p:cNvSpPr>
                  <a:spLocks/>
                </p:cNvSpPr>
                <p:nvPr/>
              </p:nvSpPr>
              <p:spPr bwMode="auto">
                <a:xfrm>
                  <a:off x="4662" y="3183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14" y="28"/>
                    </a:cxn>
                    <a:cxn ang="0">
                      <a:pos x="17" y="28"/>
                    </a:cxn>
                    <a:cxn ang="0">
                      <a:pos x="19" y="28"/>
                    </a:cxn>
                    <a:cxn ang="0">
                      <a:pos x="21" y="28"/>
                    </a:cxn>
                    <a:cxn ang="0">
                      <a:pos x="22" y="22"/>
                    </a:cxn>
                    <a:cxn ang="0">
                      <a:pos x="24" y="16"/>
                    </a:cxn>
                    <a:cxn ang="0">
                      <a:pos x="25" y="9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0" y="1"/>
                    </a:cxn>
                    <a:cxn ang="0">
                      <a:pos x="6" y="4"/>
                    </a:cxn>
                    <a:cxn ang="0">
                      <a:pos x="3" y="9"/>
                    </a:cxn>
                    <a:cxn ang="0">
                      <a:pos x="0" y="16"/>
                    </a:cxn>
                    <a:cxn ang="0">
                      <a:pos x="11" y="28"/>
                    </a:cxn>
                    <a:cxn ang="0">
                      <a:pos x="12" y="28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25" h="28">
                      <a:moveTo>
                        <a:pt x="13" y="28"/>
                      </a:moveTo>
                      <a:lnTo>
                        <a:pt x="14" y="28"/>
                      </a:lnTo>
                      <a:lnTo>
                        <a:pt x="17" y="28"/>
                      </a:ln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2" y="22"/>
                      </a:lnTo>
                      <a:lnTo>
                        <a:pt x="24" y="16"/>
                      </a:lnTo>
                      <a:lnTo>
                        <a:pt x="25" y="9"/>
                      </a:lnTo>
                      <a:lnTo>
                        <a:pt x="24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6" y="4"/>
                      </a:lnTo>
                      <a:lnTo>
                        <a:pt x="3" y="9"/>
                      </a:lnTo>
                      <a:lnTo>
                        <a:pt x="0" y="16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7" name="Freeform 1571"/>
                <p:cNvSpPr>
                  <a:spLocks/>
                </p:cNvSpPr>
                <p:nvPr/>
              </p:nvSpPr>
              <p:spPr bwMode="auto">
                <a:xfrm>
                  <a:off x="4697" y="315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3" y="22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0" y="17"/>
                    </a:cxn>
                    <a:cxn ang="0">
                      <a:pos x="21" y="14"/>
                    </a:cxn>
                    <a:cxn ang="0">
                      <a:pos x="22" y="11"/>
                    </a:cxn>
                    <a:cxn ang="0">
                      <a:pos x="21" y="8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1"/>
                    </a:cxn>
                    <a:cxn ang="0">
                      <a:pos x="8" y="1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2" y="20"/>
                    </a:cxn>
                    <a:cxn ang="0">
                      <a:pos x="6" y="22"/>
                    </a:cxn>
                    <a:cxn ang="0">
                      <a:pos x="8" y="24"/>
                    </a:cxn>
                    <a:cxn ang="0">
                      <a:pos x="9" y="24"/>
                    </a:cxn>
                    <a:cxn ang="0">
                      <a:pos x="10" y="24"/>
                    </a:cxn>
                  </a:cxnLst>
                  <a:rect l="0" t="0" r="r" b="b"/>
                  <a:pathLst>
                    <a:path w="22" h="24">
                      <a:moveTo>
                        <a:pt x="10" y="24"/>
                      </a:moveTo>
                      <a:lnTo>
                        <a:pt x="13" y="22"/>
                      </a:lnTo>
                      <a:lnTo>
                        <a:pt x="16" y="21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8" y="2"/>
                      </a:lnTo>
                      <a:lnTo>
                        <a:pt x="14" y="1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8" name="Freeform 1572"/>
                <p:cNvSpPr>
                  <a:spLocks/>
                </p:cNvSpPr>
                <p:nvPr/>
              </p:nvSpPr>
              <p:spPr bwMode="auto">
                <a:xfrm>
                  <a:off x="4714" y="3146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9" y="17"/>
                    </a:cxn>
                    <a:cxn ang="0">
                      <a:pos x="10" y="16"/>
                    </a:cxn>
                    <a:cxn ang="0">
                      <a:pos x="12" y="15"/>
                    </a:cxn>
                    <a:cxn ang="0">
                      <a:pos x="14" y="14"/>
                    </a:cxn>
                    <a:cxn ang="0">
                      <a:pos x="13" y="9"/>
                    </a:cxn>
                    <a:cxn ang="0">
                      <a:pos x="12" y="5"/>
                    </a:cxn>
                    <a:cxn ang="0">
                      <a:pos x="10" y="4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3" y="5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1" y="15"/>
                    </a:cxn>
                    <a:cxn ang="0">
                      <a:pos x="2" y="16"/>
                    </a:cxn>
                    <a:cxn ang="0">
                      <a:pos x="3" y="18"/>
                    </a:cxn>
                    <a:cxn ang="0">
                      <a:pos x="6" y="21"/>
                    </a:cxn>
                    <a:cxn ang="0">
                      <a:pos x="7" y="19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14" h="21">
                      <a:moveTo>
                        <a:pt x="8" y="18"/>
                      </a:moveTo>
                      <a:lnTo>
                        <a:pt x="9" y="17"/>
                      </a:lnTo>
                      <a:lnTo>
                        <a:pt x="10" y="16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3" y="9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6" y="21"/>
                      </a:lnTo>
                      <a:lnTo>
                        <a:pt x="7" y="19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49" name="Freeform 1573"/>
                <p:cNvSpPr>
                  <a:spLocks/>
                </p:cNvSpPr>
                <p:nvPr/>
              </p:nvSpPr>
              <p:spPr bwMode="auto">
                <a:xfrm>
                  <a:off x="4551" y="3334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8" y="17"/>
                    </a:cxn>
                    <a:cxn ang="0">
                      <a:pos x="8" y="16"/>
                    </a:cxn>
                    <a:cxn ang="0">
                      <a:pos x="9" y="14"/>
                    </a:cxn>
                    <a:cxn ang="0">
                      <a:pos x="12" y="14"/>
                    </a:cxn>
                    <a:cxn ang="0">
                      <a:pos x="13" y="13"/>
                    </a:cxn>
                    <a:cxn ang="0">
                      <a:pos x="13" y="8"/>
                    </a:cxn>
                    <a:cxn ang="0">
                      <a:pos x="12" y="6"/>
                    </a:cxn>
                    <a:cxn ang="0">
                      <a:pos x="9" y="3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2" y="3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1" y="15"/>
                    </a:cxn>
                    <a:cxn ang="0">
                      <a:pos x="2" y="17"/>
                    </a:cxn>
                    <a:cxn ang="0">
                      <a:pos x="6" y="19"/>
                    </a:cxn>
                    <a:cxn ang="0">
                      <a:pos x="8" y="17"/>
                    </a:cxn>
                  </a:cxnLst>
                  <a:rect l="0" t="0" r="r" b="b"/>
                  <a:pathLst>
                    <a:path w="13" h="19">
                      <a:moveTo>
                        <a:pt x="8" y="17"/>
                      </a:moveTo>
                      <a:lnTo>
                        <a:pt x="8" y="16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0" name="Freeform 1574"/>
                <p:cNvSpPr>
                  <a:spLocks/>
                </p:cNvSpPr>
                <p:nvPr/>
              </p:nvSpPr>
              <p:spPr bwMode="auto">
                <a:xfrm>
                  <a:off x="4577" y="328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0" y="16"/>
                    </a:cxn>
                    <a:cxn ang="0">
                      <a:pos x="11" y="14"/>
                    </a:cxn>
                    <a:cxn ang="0">
                      <a:pos x="13" y="14"/>
                    </a:cxn>
                    <a:cxn ang="0">
                      <a:pos x="15" y="12"/>
                    </a:cxn>
                    <a:cxn ang="0">
                      <a:pos x="14" y="8"/>
                    </a:cxn>
                    <a:cxn ang="0">
                      <a:pos x="13" y="5"/>
                    </a:cxn>
                    <a:cxn ang="0">
                      <a:pos x="11" y="3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4" y="3"/>
                    </a:cxn>
                    <a:cxn ang="0">
                      <a:pos x="3" y="8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3" y="15"/>
                    </a:cxn>
                    <a:cxn ang="0">
                      <a:pos x="4" y="18"/>
                    </a:cxn>
                    <a:cxn ang="0">
                      <a:pos x="7" y="19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15" h="19">
                      <a:moveTo>
                        <a:pt x="8" y="18"/>
                      </a:moveTo>
                      <a:lnTo>
                        <a:pt x="10" y="16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4" y="8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8"/>
                      </a:lnTo>
                      <a:lnTo>
                        <a:pt x="7" y="19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1" name="Freeform 1575"/>
                <p:cNvSpPr>
                  <a:spLocks/>
                </p:cNvSpPr>
                <p:nvPr/>
              </p:nvSpPr>
              <p:spPr bwMode="auto">
                <a:xfrm>
                  <a:off x="4621" y="324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9" y="16"/>
                    </a:cxn>
                    <a:cxn ang="0">
                      <a:pos x="10" y="15"/>
                    </a:cxn>
                    <a:cxn ang="0">
                      <a:pos x="11" y="14"/>
                    </a:cxn>
                    <a:cxn ang="0">
                      <a:pos x="14" y="13"/>
                    </a:cxn>
                    <a:cxn ang="0">
                      <a:pos x="13" y="8"/>
                    </a:cxn>
                    <a:cxn ang="0">
                      <a:pos x="11" y="6"/>
                    </a:cxn>
                    <a:cxn ang="0">
                      <a:pos x="10" y="3"/>
                    </a:cxn>
                    <a:cxn ang="0">
                      <a:pos x="8" y="0"/>
                    </a:cxn>
                    <a:cxn ang="0">
                      <a:pos x="4" y="1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1" y="15"/>
                    </a:cxn>
                    <a:cxn ang="0">
                      <a:pos x="3" y="18"/>
                    </a:cxn>
                    <a:cxn ang="0">
                      <a:pos x="6" y="20"/>
                    </a:cxn>
                    <a:cxn ang="0">
                      <a:pos x="7" y="19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14" h="20">
                      <a:moveTo>
                        <a:pt x="8" y="18"/>
                      </a:moveTo>
                      <a:lnTo>
                        <a:pt x="9" y="16"/>
                      </a:lnTo>
                      <a:lnTo>
                        <a:pt x="10" y="15"/>
                      </a:lnTo>
                      <a:lnTo>
                        <a:pt x="11" y="14"/>
                      </a:lnTo>
                      <a:lnTo>
                        <a:pt x="14" y="13"/>
                      </a:lnTo>
                      <a:lnTo>
                        <a:pt x="13" y="8"/>
                      </a:lnTo>
                      <a:lnTo>
                        <a:pt x="11" y="6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6" y="20"/>
                      </a:lnTo>
                      <a:lnTo>
                        <a:pt x="7" y="19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2" name="Freeform 1576"/>
                <p:cNvSpPr>
                  <a:spLocks/>
                </p:cNvSpPr>
                <p:nvPr/>
              </p:nvSpPr>
              <p:spPr bwMode="auto">
                <a:xfrm>
                  <a:off x="4524" y="3329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9" y="17"/>
                    </a:cxn>
                    <a:cxn ang="0">
                      <a:pos x="9" y="16"/>
                    </a:cxn>
                    <a:cxn ang="0">
                      <a:pos x="12" y="15"/>
                    </a:cxn>
                    <a:cxn ang="0">
                      <a:pos x="15" y="13"/>
                    </a:cxn>
                    <a:cxn ang="0">
                      <a:pos x="13" y="9"/>
                    </a:cxn>
                    <a:cxn ang="0">
                      <a:pos x="12" y="5"/>
                    </a:cxn>
                    <a:cxn ang="0">
                      <a:pos x="9" y="4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2" y="16"/>
                    </a:cxn>
                    <a:cxn ang="0">
                      <a:pos x="3" y="18"/>
                    </a:cxn>
                    <a:cxn ang="0">
                      <a:pos x="6" y="21"/>
                    </a:cxn>
                    <a:cxn ang="0">
                      <a:pos x="7" y="19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15" h="21">
                      <a:moveTo>
                        <a:pt x="8" y="18"/>
                      </a:moveTo>
                      <a:lnTo>
                        <a:pt x="9" y="17"/>
                      </a:lnTo>
                      <a:lnTo>
                        <a:pt x="9" y="16"/>
                      </a:lnTo>
                      <a:lnTo>
                        <a:pt x="12" y="15"/>
                      </a:lnTo>
                      <a:lnTo>
                        <a:pt x="15" y="13"/>
                      </a:lnTo>
                      <a:lnTo>
                        <a:pt x="13" y="9"/>
                      </a:lnTo>
                      <a:lnTo>
                        <a:pt x="12" y="5"/>
                      </a:lnTo>
                      <a:lnTo>
                        <a:pt x="9" y="4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6" y="21"/>
                      </a:lnTo>
                      <a:lnTo>
                        <a:pt x="7" y="19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3" name="Freeform 1577"/>
                <p:cNvSpPr>
                  <a:spLocks/>
                </p:cNvSpPr>
                <p:nvPr/>
              </p:nvSpPr>
              <p:spPr bwMode="auto">
                <a:xfrm>
                  <a:off x="4681" y="3140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3" y="29"/>
                    </a:cxn>
                    <a:cxn ang="0">
                      <a:pos x="5" y="28"/>
                    </a:cxn>
                    <a:cxn ang="0">
                      <a:pos x="8" y="28"/>
                    </a:cxn>
                    <a:cxn ang="0">
                      <a:pos x="10" y="26"/>
                    </a:cxn>
                    <a:cxn ang="0">
                      <a:pos x="15" y="25"/>
                    </a:cxn>
                    <a:cxn ang="0">
                      <a:pos x="18" y="21"/>
                    </a:cxn>
                    <a:cxn ang="0">
                      <a:pos x="22" y="19"/>
                    </a:cxn>
                    <a:cxn ang="0">
                      <a:pos x="24" y="13"/>
                    </a:cxn>
                    <a:cxn ang="0">
                      <a:pos x="26" y="8"/>
                    </a:cxn>
                    <a:cxn ang="0">
                      <a:pos x="24" y="4"/>
                    </a:cxn>
                    <a:cxn ang="0">
                      <a:pos x="19" y="2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8" y="1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3" y="19"/>
                    </a:cxn>
                    <a:cxn ang="0">
                      <a:pos x="5" y="21"/>
                    </a:cxn>
                    <a:cxn ang="0">
                      <a:pos x="4" y="25"/>
                    </a:cxn>
                    <a:cxn ang="0">
                      <a:pos x="2" y="27"/>
                    </a:cxn>
                    <a:cxn ang="0">
                      <a:pos x="1" y="28"/>
                    </a:cxn>
                    <a:cxn ang="0">
                      <a:pos x="3" y="29"/>
                    </a:cxn>
                  </a:cxnLst>
                  <a:rect l="0" t="0" r="r" b="b"/>
                  <a:pathLst>
                    <a:path w="26" h="29">
                      <a:moveTo>
                        <a:pt x="3" y="29"/>
                      </a:moveTo>
                      <a:lnTo>
                        <a:pt x="5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5" y="25"/>
                      </a:lnTo>
                      <a:lnTo>
                        <a:pt x="18" y="21"/>
                      </a:lnTo>
                      <a:lnTo>
                        <a:pt x="22" y="19"/>
                      </a:lnTo>
                      <a:lnTo>
                        <a:pt x="24" y="13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4" y="25"/>
                      </a:lnTo>
                      <a:lnTo>
                        <a:pt x="2" y="27"/>
                      </a:lnTo>
                      <a:lnTo>
                        <a:pt x="1" y="28"/>
                      </a:lnTo>
                      <a:lnTo>
                        <a:pt x="3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4" name="Freeform 1578"/>
                <p:cNvSpPr>
                  <a:spLocks/>
                </p:cNvSpPr>
                <p:nvPr/>
              </p:nvSpPr>
              <p:spPr bwMode="auto">
                <a:xfrm>
                  <a:off x="4700" y="3132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0" y="24"/>
                    </a:cxn>
                    <a:cxn ang="0">
                      <a:pos x="12" y="23"/>
                    </a:cxn>
                    <a:cxn ang="0">
                      <a:pos x="14" y="22"/>
                    </a:cxn>
                    <a:cxn ang="0">
                      <a:pos x="16" y="21"/>
                    </a:cxn>
                    <a:cxn ang="0">
                      <a:pos x="19" y="19"/>
                    </a:cxn>
                    <a:cxn ang="0">
                      <a:pos x="19" y="15"/>
                    </a:cxn>
                    <a:cxn ang="0">
                      <a:pos x="19" y="9"/>
                    </a:cxn>
                    <a:cxn ang="0">
                      <a:pos x="20" y="4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6" y="23"/>
                    </a:cxn>
                    <a:cxn ang="0">
                      <a:pos x="7" y="23"/>
                    </a:cxn>
                    <a:cxn ang="0">
                      <a:pos x="10" y="24"/>
                    </a:cxn>
                  </a:cxnLst>
                  <a:rect l="0" t="0" r="r" b="b"/>
                  <a:pathLst>
                    <a:path w="20" h="24">
                      <a:moveTo>
                        <a:pt x="10" y="24"/>
                      </a:move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19" y="15"/>
                      </a:lnTo>
                      <a:lnTo>
                        <a:pt x="19" y="9"/>
                      </a:lnTo>
                      <a:lnTo>
                        <a:pt x="20" y="4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5" name="Freeform 1579"/>
                <p:cNvSpPr>
                  <a:spLocks/>
                </p:cNvSpPr>
                <p:nvPr/>
              </p:nvSpPr>
              <p:spPr bwMode="auto">
                <a:xfrm>
                  <a:off x="4668" y="3126"/>
                  <a:ext cx="5" cy="8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11" y="30"/>
                    </a:cxn>
                    <a:cxn ang="0">
                      <a:pos x="12" y="30"/>
                    </a:cxn>
                    <a:cxn ang="0">
                      <a:pos x="14" y="28"/>
                    </a:cxn>
                    <a:cxn ang="0">
                      <a:pos x="17" y="26"/>
                    </a:cxn>
                    <a:cxn ang="0">
                      <a:pos x="19" y="21"/>
                    </a:cxn>
                    <a:cxn ang="0">
                      <a:pos x="20" y="14"/>
                    </a:cxn>
                    <a:cxn ang="0">
                      <a:pos x="19" y="7"/>
                    </a:cxn>
                    <a:cxn ang="0">
                      <a:pos x="17" y="2"/>
                    </a:cxn>
                    <a:cxn ang="0">
                      <a:pos x="15" y="2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4" y="3"/>
                    </a:cxn>
                    <a:cxn ang="0">
                      <a:pos x="1" y="12"/>
                    </a:cxn>
                    <a:cxn ang="0">
                      <a:pos x="0" y="20"/>
                    </a:cxn>
                    <a:cxn ang="0">
                      <a:pos x="3" y="30"/>
                    </a:cxn>
                    <a:cxn ang="0">
                      <a:pos x="4" y="30"/>
                    </a:cxn>
                    <a:cxn ang="0">
                      <a:pos x="6" y="30"/>
                    </a:cxn>
                    <a:cxn ang="0">
                      <a:pos x="7" y="30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20" h="30">
                      <a:moveTo>
                        <a:pt x="8" y="30"/>
                      </a:moveTo>
                      <a:lnTo>
                        <a:pt x="11" y="30"/>
                      </a:lnTo>
                      <a:lnTo>
                        <a:pt x="12" y="30"/>
                      </a:lnTo>
                      <a:lnTo>
                        <a:pt x="14" y="28"/>
                      </a:lnTo>
                      <a:lnTo>
                        <a:pt x="17" y="26"/>
                      </a:lnTo>
                      <a:lnTo>
                        <a:pt x="19" y="21"/>
                      </a:lnTo>
                      <a:lnTo>
                        <a:pt x="20" y="14"/>
                      </a:lnTo>
                      <a:lnTo>
                        <a:pt x="19" y="7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1" y="12"/>
                      </a:lnTo>
                      <a:lnTo>
                        <a:pt x="0" y="20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7" y="30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6" name="Freeform 1580"/>
                <p:cNvSpPr>
                  <a:spLocks/>
                </p:cNvSpPr>
                <p:nvPr/>
              </p:nvSpPr>
              <p:spPr bwMode="auto">
                <a:xfrm>
                  <a:off x="4706" y="312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5" y="28"/>
                    </a:cxn>
                    <a:cxn ang="0">
                      <a:pos x="8" y="28"/>
                    </a:cxn>
                    <a:cxn ang="0">
                      <a:pos x="10" y="28"/>
                    </a:cxn>
                    <a:cxn ang="0">
                      <a:pos x="14" y="28"/>
                    </a:cxn>
                    <a:cxn ang="0">
                      <a:pos x="19" y="25"/>
                    </a:cxn>
                    <a:cxn ang="0">
                      <a:pos x="22" y="19"/>
                    </a:cxn>
                    <a:cxn ang="0">
                      <a:pos x="21" y="11"/>
                    </a:cxn>
                    <a:cxn ang="0">
                      <a:pos x="19" y="3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" y="9"/>
                    </a:cxn>
                    <a:cxn ang="0">
                      <a:pos x="0" y="25"/>
                    </a:cxn>
                    <a:cxn ang="0">
                      <a:pos x="1" y="25"/>
                    </a:cxn>
                    <a:cxn ang="0">
                      <a:pos x="1" y="27"/>
                    </a:cxn>
                    <a:cxn ang="0">
                      <a:pos x="2" y="28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22" h="28">
                      <a:moveTo>
                        <a:pt x="3" y="28"/>
                      </a:moveTo>
                      <a:lnTo>
                        <a:pt x="5" y="28"/>
                      </a:lnTo>
                      <a:lnTo>
                        <a:pt x="8" y="28"/>
                      </a:lnTo>
                      <a:lnTo>
                        <a:pt x="10" y="28"/>
                      </a:lnTo>
                      <a:lnTo>
                        <a:pt x="14" y="28"/>
                      </a:lnTo>
                      <a:lnTo>
                        <a:pt x="19" y="25"/>
                      </a:lnTo>
                      <a:lnTo>
                        <a:pt x="22" y="19"/>
                      </a:lnTo>
                      <a:lnTo>
                        <a:pt x="21" y="11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" y="9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1" y="27"/>
                      </a:lnTo>
                      <a:lnTo>
                        <a:pt x="2" y="28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7" name="Freeform 1581"/>
                <p:cNvSpPr>
                  <a:spLocks/>
                </p:cNvSpPr>
                <p:nvPr/>
              </p:nvSpPr>
              <p:spPr bwMode="auto">
                <a:xfrm>
                  <a:off x="4692" y="3113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9" y="29"/>
                    </a:cxn>
                    <a:cxn ang="0">
                      <a:pos x="10" y="29"/>
                    </a:cxn>
                    <a:cxn ang="0">
                      <a:pos x="11" y="29"/>
                    </a:cxn>
                    <a:cxn ang="0">
                      <a:pos x="12" y="29"/>
                    </a:cxn>
                    <a:cxn ang="0">
                      <a:pos x="14" y="29"/>
                    </a:cxn>
                    <a:cxn ang="0">
                      <a:pos x="18" y="25"/>
                    </a:cxn>
                    <a:cxn ang="0">
                      <a:pos x="23" y="20"/>
                    </a:cxn>
                    <a:cxn ang="0">
                      <a:pos x="24" y="12"/>
                    </a:cxn>
                    <a:cxn ang="0">
                      <a:pos x="25" y="3"/>
                    </a:cxn>
                    <a:cxn ang="0">
                      <a:pos x="24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1" y="2"/>
                    </a:cxn>
                    <a:cxn ang="0">
                      <a:pos x="0" y="17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4" y="27"/>
                    </a:cxn>
                    <a:cxn ang="0">
                      <a:pos x="9" y="29"/>
                    </a:cxn>
                  </a:cxnLst>
                  <a:rect l="0" t="0" r="r" b="b"/>
                  <a:pathLst>
                    <a:path w="25" h="29">
                      <a:moveTo>
                        <a:pt x="9" y="29"/>
                      </a:move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2" y="29"/>
                      </a:lnTo>
                      <a:lnTo>
                        <a:pt x="14" y="29"/>
                      </a:lnTo>
                      <a:lnTo>
                        <a:pt x="18" y="25"/>
                      </a:lnTo>
                      <a:lnTo>
                        <a:pt x="23" y="20"/>
                      </a:lnTo>
                      <a:lnTo>
                        <a:pt x="24" y="12"/>
                      </a:lnTo>
                      <a:lnTo>
                        <a:pt x="25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2" y="0"/>
                      </a:lnTo>
                      <a:lnTo>
                        <a:pt x="1" y="2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1" y="25"/>
                      </a:lnTo>
                      <a:lnTo>
                        <a:pt x="4" y="27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8" name="Freeform 1582"/>
                <p:cNvSpPr>
                  <a:spLocks/>
                </p:cNvSpPr>
                <p:nvPr/>
              </p:nvSpPr>
              <p:spPr bwMode="auto">
                <a:xfrm>
                  <a:off x="4680" y="3107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9" y="25"/>
                    </a:cxn>
                    <a:cxn ang="0">
                      <a:pos x="13" y="24"/>
                    </a:cxn>
                    <a:cxn ang="0">
                      <a:pos x="16" y="20"/>
                    </a:cxn>
                    <a:cxn ang="0">
                      <a:pos x="19" y="18"/>
                    </a:cxn>
                    <a:cxn ang="0">
                      <a:pos x="21" y="13"/>
                    </a:cxn>
                    <a:cxn ang="0">
                      <a:pos x="21" y="11"/>
                    </a:cxn>
                    <a:cxn ang="0">
                      <a:pos x="21" y="8"/>
                    </a:cxn>
                    <a:cxn ang="0">
                      <a:pos x="21" y="6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9" y="1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2"/>
                    </a:cxn>
                    <a:cxn ang="0">
                      <a:pos x="6" y="5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3" y="21"/>
                    </a:cxn>
                    <a:cxn ang="0">
                      <a:pos x="6" y="24"/>
                    </a:cxn>
                    <a:cxn ang="0">
                      <a:pos x="9" y="25"/>
                    </a:cxn>
                  </a:cxnLst>
                  <a:rect l="0" t="0" r="r" b="b"/>
                  <a:pathLst>
                    <a:path w="21" h="25">
                      <a:moveTo>
                        <a:pt x="9" y="25"/>
                      </a:moveTo>
                      <a:lnTo>
                        <a:pt x="13" y="24"/>
                      </a:lnTo>
                      <a:lnTo>
                        <a:pt x="16" y="20"/>
                      </a:lnTo>
                      <a:lnTo>
                        <a:pt x="19" y="18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3" y="21"/>
                      </a:lnTo>
                      <a:lnTo>
                        <a:pt x="6" y="24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59" name="Freeform 1583"/>
                <p:cNvSpPr>
                  <a:spLocks/>
                </p:cNvSpPr>
                <p:nvPr/>
              </p:nvSpPr>
              <p:spPr bwMode="auto">
                <a:xfrm>
                  <a:off x="4712" y="3104"/>
                  <a:ext cx="5" cy="8"/>
                </a:xfrm>
                <a:custGeom>
                  <a:avLst/>
                  <a:gdLst/>
                  <a:ahLst/>
                  <a:cxnLst>
                    <a:cxn ang="0">
                      <a:pos x="8" y="26"/>
                    </a:cxn>
                    <a:cxn ang="0">
                      <a:pos x="11" y="25"/>
                    </a:cxn>
                    <a:cxn ang="0">
                      <a:pos x="14" y="21"/>
                    </a:cxn>
                    <a:cxn ang="0">
                      <a:pos x="17" y="18"/>
                    </a:cxn>
                    <a:cxn ang="0">
                      <a:pos x="20" y="12"/>
                    </a:cxn>
                    <a:cxn ang="0">
                      <a:pos x="20" y="11"/>
                    </a:cxn>
                    <a:cxn ang="0">
                      <a:pos x="20" y="7"/>
                    </a:cxn>
                    <a:cxn ang="0">
                      <a:pos x="20" y="4"/>
                    </a:cxn>
                    <a:cxn ang="0">
                      <a:pos x="18" y="1"/>
                    </a:cxn>
                    <a:cxn ang="0">
                      <a:pos x="3" y="0"/>
                    </a:cxn>
                    <a:cxn ang="0">
                      <a:pos x="1" y="5"/>
                    </a:cxn>
                    <a:cxn ang="0">
                      <a:pos x="0" y="13"/>
                    </a:cxn>
                    <a:cxn ang="0">
                      <a:pos x="2" y="21"/>
                    </a:cxn>
                    <a:cxn ang="0">
                      <a:pos x="6" y="29"/>
                    </a:cxn>
                    <a:cxn ang="0">
                      <a:pos x="7" y="27"/>
                    </a:cxn>
                    <a:cxn ang="0">
                      <a:pos x="8" y="26"/>
                    </a:cxn>
                  </a:cxnLst>
                  <a:rect l="0" t="0" r="r" b="b"/>
                  <a:pathLst>
                    <a:path w="20" h="29">
                      <a:moveTo>
                        <a:pt x="8" y="26"/>
                      </a:moveTo>
                      <a:lnTo>
                        <a:pt x="11" y="25"/>
                      </a:lnTo>
                      <a:lnTo>
                        <a:pt x="14" y="21"/>
                      </a:lnTo>
                      <a:lnTo>
                        <a:pt x="17" y="18"/>
                      </a:lnTo>
                      <a:lnTo>
                        <a:pt x="20" y="12"/>
                      </a:lnTo>
                      <a:lnTo>
                        <a:pt x="20" y="11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8" y="1"/>
                      </a:lnTo>
                      <a:lnTo>
                        <a:pt x="3" y="0"/>
                      </a:lnTo>
                      <a:lnTo>
                        <a:pt x="1" y="5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7" y="27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0" name="Freeform 1584"/>
                <p:cNvSpPr>
                  <a:spLocks/>
                </p:cNvSpPr>
                <p:nvPr/>
              </p:nvSpPr>
              <p:spPr bwMode="auto">
                <a:xfrm>
                  <a:off x="4694" y="3050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9" y="36"/>
                    </a:cxn>
                    <a:cxn ang="0">
                      <a:pos x="10" y="36"/>
                    </a:cxn>
                    <a:cxn ang="0">
                      <a:pos x="14" y="36"/>
                    </a:cxn>
                    <a:cxn ang="0">
                      <a:pos x="16" y="36"/>
                    </a:cxn>
                    <a:cxn ang="0">
                      <a:pos x="19" y="35"/>
                    </a:cxn>
                    <a:cxn ang="0">
                      <a:pos x="22" y="32"/>
                    </a:cxn>
                    <a:cxn ang="0">
                      <a:pos x="24" y="28"/>
                    </a:cxn>
                    <a:cxn ang="0">
                      <a:pos x="25" y="23"/>
                    </a:cxn>
                    <a:cxn ang="0">
                      <a:pos x="28" y="17"/>
                    </a:cxn>
                    <a:cxn ang="0">
                      <a:pos x="28" y="16"/>
                    </a:cxn>
                    <a:cxn ang="0">
                      <a:pos x="26" y="14"/>
                    </a:cxn>
                    <a:cxn ang="0">
                      <a:pos x="25" y="13"/>
                    </a:cxn>
                    <a:cxn ang="0">
                      <a:pos x="24" y="10"/>
                    </a:cxn>
                    <a:cxn ang="0">
                      <a:pos x="22" y="7"/>
                    </a:cxn>
                    <a:cxn ang="0">
                      <a:pos x="19" y="4"/>
                    </a:cxn>
                    <a:cxn ang="0">
                      <a:pos x="16" y="2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3" y="7"/>
                    </a:cxn>
                    <a:cxn ang="0">
                      <a:pos x="1" y="14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2" y="32"/>
                    </a:cxn>
                    <a:cxn ang="0">
                      <a:pos x="3" y="34"/>
                    </a:cxn>
                    <a:cxn ang="0">
                      <a:pos x="4" y="36"/>
                    </a:cxn>
                    <a:cxn ang="0">
                      <a:pos x="6" y="36"/>
                    </a:cxn>
                    <a:cxn ang="0">
                      <a:pos x="7" y="36"/>
                    </a:cxn>
                    <a:cxn ang="0">
                      <a:pos x="9" y="36"/>
                    </a:cxn>
                  </a:cxnLst>
                  <a:rect l="0" t="0" r="r" b="b"/>
                  <a:pathLst>
                    <a:path w="28" h="36">
                      <a:moveTo>
                        <a:pt x="9" y="36"/>
                      </a:moveTo>
                      <a:lnTo>
                        <a:pt x="10" y="36"/>
                      </a:lnTo>
                      <a:lnTo>
                        <a:pt x="14" y="36"/>
                      </a:lnTo>
                      <a:lnTo>
                        <a:pt x="16" y="36"/>
                      </a:lnTo>
                      <a:lnTo>
                        <a:pt x="19" y="35"/>
                      </a:lnTo>
                      <a:lnTo>
                        <a:pt x="22" y="32"/>
                      </a:lnTo>
                      <a:lnTo>
                        <a:pt x="24" y="28"/>
                      </a:lnTo>
                      <a:lnTo>
                        <a:pt x="25" y="23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6" y="14"/>
                      </a:lnTo>
                      <a:lnTo>
                        <a:pt x="25" y="13"/>
                      </a:lnTo>
                      <a:lnTo>
                        <a:pt x="24" y="10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7"/>
                      </a:lnTo>
                      <a:lnTo>
                        <a:pt x="1" y="14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1" name="Freeform 1585"/>
                <p:cNvSpPr>
                  <a:spLocks/>
                </p:cNvSpPr>
                <p:nvPr/>
              </p:nvSpPr>
              <p:spPr bwMode="auto">
                <a:xfrm>
                  <a:off x="4661" y="3099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9" y="38"/>
                    </a:cxn>
                    <a:cxn ang="0">
                      <a:pos x="10" y="38"/>
                    </a:cxn>
                    <a:cxn ang="0">
                      <a:pos x="13" y="38"/>
                    </a:cxn>
                    <a:cxn ang="0">
                      <a:pos x="17" y="37"/>
                    </a:cxn>
                    <a:cxn ang="0">
                      <a:pos x="20" y="36"/>
                    </a:cxn>
                    <a:cxn ang="0">
                      <a:pos x="21" y="34"/>
                    </a:cxn>
                    <a:cxn ang="0">
                      <a:pos x="24" y="29"/>
                    </a:cxn>
                    <a:cxn ang="0">
                      <a:pos x="26" y="24"/>
                    </a:cxn>
                    <a:cxn ang="0">
                      <a:pos x="28" y="18"/>
                    </a:cxn>
                    <a:cxn ang="0">
                      <a:pos x="28" y="17"/>
                    </a:cxn>
                    <a:cxn ang="0">
                      <a:pos x="26" y="16"/>
                    </a:cxn>
                    <a:cxn ang="0">
                      <a:pos x="26" y="13"/>
                    </a:cxn>
                    <a:cxn ang="0">
                      <a:pos x="25" y="11"/>
                    </a:cxn>
                    <a:cxn ang="0">
                      <a:pos x="21" y="8"/>
                    </a:cxn>
                    <a:cxn ang="0">
                      <a:pos x="20" y="5"/>
                    </a:cxn>
                    <a:cxn ang="0">
                      <a:pos x="17" y="3"/>
                    </a:cxn>
                    <a:cxn ang="0">
                      <a:pos x="11" y="0"/>
                    </a:cxn>
                    <a:cxn ang="0">
                      <a:pos x="6" y="3"/>
                    </a:cxn>
                    <a:cxn ang="0">
                      <a:pos x="3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0" y="29"/>
                    </a:cxn>
                    <a:cxn ang="0">
                      <a:pos x="2" y="33"/>
                    </a:cxn>
                    <a:cxn ang="0">
                      <a:pos x="3" y="35"/>
                    </a:cxn>
                    <a:cxn ang="0">
                      <a:pos x="4" y="38"/>
                    </a:cxn>
                    <a:cxn ang="0">
                      <a:pos x="5" y="38"/>
                    </a:cxn>
                    <a:cxn ang="0">
                      <a:pos x="6" y="38"/>
                    </a:cxn>
                    <a:cxn ang="0">
                      <a:pos x="7" y="38"/>
                    </a:cxn>
                    <a:cxn ang="0">
                      <a:pos x="9" y="38"/>
                    </a:cxn>
                  </a:cxnLst>
                  <a:rect l="0" t="0" r="r" b="b"/>
                  <a:pathLst>
                    <a:path w="28" h="38">
                      <a:moveTo>
                        <a:pt x="9" y="38"/>
                      </a:moveTo>
                      <a:lnTo>
                        <a:pt x="10" y="38"/>
                      </a:lnTo>
                      <a:lnTo>
                        <a:pt x="13" y="38"/>
                      </a:lnTo>
                      <a:lnTo>
                        <a:pt x="17" y="37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4" y="29"/>
                      </a:lnTo>
                      <a:lnTo>
                        <a:pt x="26" y="24"/>
                      </a:lnTo>
                      <a:lnTo>
                        <a:pt x="28" y="18"/>
                      </a:lnTo>
                      <a:lnTo>
                        <a:pt x="28" y="17"/>
                      </a:lnTo>
                      <a:lnTo>
                        <a:pt x="26" y="16"/>
                      </a:lnTo>
                      <a:lnTo>
                        <a:pt x="26" y="13"/>
                      </a:lnTo>
                      <a:lnTo>
                        <a:pt x="25" y="11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7" y="3"/>
                      </a:lnTo>
                      <a:lnTo>
                        <a:pt x="11" y="0"/>
                      </a:lnTo>
                      <a:lnTo>
                        <a:pt x="6" y="3"/>
                      </a:lnTo>
                      <a:lnTo>
                        <a:pt x="3" y="8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3" y="35"/>
                      </a:lnTo>
                      <a:lnTo>
                        <a:pt x="4" y="38"/>
                      </a:lnTo>
                      <a:lnTo>
                        <a:pt x="5" y="38"/>
                      </a:lnTo>
                      <a:lnTo>
                        <a:pt x="6" y="38"/>
                      </a:lnTo>
                      <a:lnTo>
                        <a:pt x="7" y="38"/>
                      </a:lnTo>
                      <a:lnTo>
                        <a:pt x="9" y="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2" name="Freeform 1586"/>
                <p:cNvSpPr>
                  <a:spLocks/>
                </p:cNvSpPr>
                <p:nvPr/>
              </p:nvSpPr>
              <p:spPr bwMode="auto">
                <a:xfrm>
                  <a:off x="4709" y="3090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18" y="25"/>
                    </a:cxn>
                    <a:cxn ang="0">
                      <a:pos x="21" y="17"/>
                    </a:cxn>
                    <a:cxn ang="0">
                      <a:pos x="22" y="9"/>
                    </a:cxn>
                    <a:cxn ang="0">
                      <a:pos x="20" y="2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1"/>
                    </a:cxn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3" y="29"/>
                    </a:cxn>
                    <a:cxn ang="0">
                      <a:pos x="14" y="28"/>
                    </a:cxn>
                  </a:cxnLst>
                  <a:rect l="0" t="0" r="r" b="b"/>
                  <a:pathLst>
                    <a:path w="22" h="29">
                      <a:moveTo>
                        <a:pt x="14" y="28"/>
                      </a:moveTo>
                      <a:lnTo>
                        <a:pt x="18" y="25"/>
                      </a:lnTo>
                      <a:lnTo>
                        <a:pt x="21" y="17"/>
                      </a:lnTo>
                      <a:lnTo>
                        <a:pt x="22" y="9"/>
                      </a:lnTo>
                      <a:lnTo>
                        <a:pt x="20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7" y="27"/>
                      </a:lnTo>
                      <a:lnTo>
                        <a:pt x="13" y="29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3" name="Freeform 1587"/>
                <p:cNvSpPr>
                  <a:spLocks/>
                </p:cNvSpPr>
                <p:nvPr/>
              </p:nvSpPr>
              <p:spPr bwMode="auto">
                <a:xfrm>
                  <a:off x="4714" y="3077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14" y="28"/>
                    </a:cxn>
                    <a:cxn ang="0">
                      <a:pos x="17" y="27"/>
                    </a:cxn>
                    <a:cxn ang="0">
                      <a:pos x="21" y="26"/>
                    </a:cxn>
                    <a:cxn ang="0">
                      <a:pos x="22" y="23"/>
                    </a:cxn>
                    <a:cxn ang="0">
                      <a:pos x="25" y="19"/>
                    </a:cxn>
                    <a:cxn ang="0">
                      <a:pos x="28" y="14"/>
                    </a:cxn>
                    <a:cxn ang="0">
                      <a:pos x="28" y="9"/>
                    </a:cxn>
                    <a:cxn ang="0">
                      <a:pos x="25" y="3"/>
                    </a:cxn>
                    <a:cxn ang="0">
                      <a:pos x="22" y="1"/>
                    </a:cxn>
                    <a:cxn ang="0">
                      <a:pos x="19" y="0"/>
                    </a:cxn>
                    <a:cxn ang="0">
                      <a:pos x="13" y="1"/>
                    </a:cxn>
                    <a:cxn ang="0">
                      <a:pos x="8" y="1"/>
                    </a:cxn>
                    <a:cxn ang="0">
                      <a:pos x="6" y="2"/>
                    </a:cxn>
                    <a:cxn ang="0">
                      <a:pos x="3" y="3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7" y="27"/>
                    </a:cxn>
                    <a:cxn ang="0">
                      <a:pos x="8" y="27"/>
                    </a:cxn>
                    <a:cxn ang="0">
                      <a:pos x="9" y="27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lnTo>
                        <a:pt x="14" y="28"/>
                      </a:lnTo>
                      <a:lnTo>
                        <a:pt x="17" y="27"/>
                      </a:lnTo>
                      <a:lnTo>
                        <a:pt x="21" y="26"/>
                      </a:lnTo>
                      <a:lnTo>
                        <a:pt x="22" y="23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8" y="9"/>
                      </a:lnTo>
                      <a:lnTo>
                        <a:pt x="25" y="3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7" y="27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2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4" name="Freeform 1588"/>
                <p:cNvSpPr>
                  <a:spLocks/>
                </p:cNvSpPr>
                <p:nvPr/>
              </p:nvSpPr>
              <p:spPr bwMode="auto">
                <a:xfrm>
                  <a:off x="4729" y="304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3" y="30"/>
                    </a:cxn>
                    <a:cxn ang="0">
                      <a:pos x="25" y="18"/>
                    </a:cxn>
                    <a:cxn ang="0">
                      <a:pos x="17" y="3"/>
                    </a:cxn>
                    <a:cxn ang="0">
                      <a:pos x="16" y="3"/>
                    </a:cxn>
                    <a:cxn ang="0">
                      <a:pos x="13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3" y="24"/>
                    </a:cxn>
                    <a:cxn ang="0">
                      <a:pos x="6" y="27"/>
                    </a:cxn>
                    <a:cxn ang="0">
                      <a:pos x="12" y="30"/>
                    </a:cxn>
                    <a:cxn ang="0">
                      <a:pos x="13" y="30"/>
                    </a:cxn>
                  </a:cxnLst>
                  <a:rect l="0" t="0" r="r" b="b"/>
                  <a:pathLst>
                    <a:path w="25" h="30">
                      <a:moveTo>
                        <a:pt x="13" y="30"/>
                      </a:moveTo>
                      <a:lnTo>
                        <a:pt x="25" y="18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3" y="24"/>
                      </a:lnTo>
                      <a:lnTo>
                        <a:pt x="6" y="27"/>
                      </a:lnTo>
                      <a:lnTo>
                        <a:pt x="12" y="30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5" name="Freeform 1589"/>
                <p:cNvSpPr>
                  <a:spLocks/>
                </p:cNvSpPr>
                <p:nvPr/>
              </p:nvSpPr>
              <p:spPr bwMode="auto">
                <a:xfrm>
                  <a:off x="4676" y="3092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26" y="18"/>
                    </a:cxn>
                    <a:cxn ang="0">
                      <a:pos x="16" y="2"/>
                    </a:cxn>
                    <a:cxn ang="0">
                      <a:pos x="15" y="2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0" y="17"/>
                    </a:cxn>
                    <a:cxn ang="0">
                      <a:pos x="1" y="20"/>
                    </a:cxn>
                    <a:cxn ang="0">
                      <a:pos x="4" y="24"/>
                    </a:cxn>
                    <a:cxn ang="0">
                      <a:pos x="7" y="27"/>
                    </a:cxn>
                    <a:cxn ang="0">
                      <a:pos x="12" y="30"/>
                    </a:cxn>
                    <a:cxn ang="0">
                      <a:pos x="13" y="30"/>
                    </a:cxn>
                    <a:cxn ang="0">
                      <a:pos x="14" y="30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26" y="18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4" y="24"/>
                      </a:lnTo>
                      <a:lnTo>
                        <a:pt x="7" y="27"/>
                      </a:lnTo>
                      <a:lnTo>
                        <a:pt x="12" y="30"/>
                      </a:lnTo>
                      <a:lnTo>
                        <a:pt x="13" y="30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6" name="Freeform 1590"/>
                <p:cNvSpPr>
                  <a:spLocks/>
                </p:cNvSpPr>
                <p:nvPr/>
              </p:nvSpPr>
              <p:spPr bwMode="auto">
                <a:xfrm>
                  <a:off x="4718" y="305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5" y="23"/>
                    </a:cxn>
                    <a:cxn ang="0">
                      <a:pos x="8" y="21"/>
                    </a:cxn>
                    <a:cxn ang="0">
                      <a:pos x="14" y="17"/>
                    </a:cxn>
                    <a:cxn ang="0">
                      <a:pos x="17" y="13"/>
                    </a:cxn>
                    <a:cxn ang="0">
                      <a:pos x="20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2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1" y="4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2" y="21"/>
                    </a:cxn>
                    <a:cxn ang="0">
                      <a:pos x="4" y="23"/>
                    </a:cxn>
                    <a:cxn ang="0">
                      <a:pos x="5" y="23"/>
                    </a:cxn>
                  </a:cxnLst>
                  <a:rect l="0" t="0" r="r" b="b"/>
                  <a:pathLst>
                    <a:path w="20" h="23">
                      <a:moveTo>
                        <a:pt x="5" y="23"/>
                      </a:moveTo>
                      <a:lnTo>
                        <a:pt x="8" y="21"/>
                      </a:lnTo>
                      <a:lnTo>
                        <a:pt x="14" y="17"/>
                      </a:lnTo>
                      <a:lnTo>
                        <a:pt x="17" y="13"/>
                      </a:ln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15" y="2"/>
                      </a:lnTo>
                      <a:lnTo>
                        <a:pt x="12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7" name="Freeform 1591"/>
                <p:cNvSpPr>
                  <a:spLocks/>
                </p:cNvSpPr>
                <p:nvPr/>
              </p:nvSpPr>
              <p:spPr bwMode="auto">
                <a:xfrm>
                  <a:off x="4736" y="3053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5" y="20"/>
                    </a:cxn>
                    <a:cxn ang="0">
                      <a:pos x="16" y="20"/>
                    </a:cxn>
                    <a:cxn ang="0">
                      <a:pos x="18" y="18"/>
                    </a:cxn>
                    <a:cxn ang="0">
                      <a:pos x="19" y="17"/>
                    </a:cxn>
                    <a:cxn ang="0">
                      <a:pos x="20" y="14"/>
                    </a:cxn>
                    <a:cxn ang="0">
                      <a:pos x="20" y="11"/>
                    </a:cxn>
                    <a:cxn ang="0">
                      <a:pos x="20" y="7"/>
                    </a:cxn>
                    <a:cxn ang="0">
                      <a:pos x="19" y="4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6" y="3"/>
                    </a:cxn>
                    <a:cxn ang="0">
                      <a:pos x="5" y="4"/>
                    </a:cxn>
                    <a:cxn ang="0">
                      <a:pos x="4" y="6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0"/>
                    </a:cxn>
                    <a:cxn ang="0">
                      <a:pos x="5" y="20"/>
                    </a:cxn>
                    <a:cxn ang="0">
                      <a:pos x="7" y="20"/>
                    </a:cxn>
                    <a:cxn ang="0">
                      <a:pos x="11" y="23"/>
                    </a:cxn>
                    <a:cxn ang="0">
                      <a:pos x="13" y="23"/>
                    </a:cxn>
                    <a:cxn ang="0">
                      <a:pos x="13" y="20"/>
                    </a:cxn>
                    <a:cxn ang="0">
                      <a:pos x="14" y="20"/>
                    </a:cxn>
                    <a:cxn ang="0">
                      <a:pos x="15" y="20"/>
                    </a:cxn>
                  </a:cxnLst>
                  <a:rect l="0" t="0" r="r" b="b"/>
                  <a:pathLst>
                    <a:path w="20" h="23">
                      <a:moveTo>
                        <a:pt x="15" y="20"/>
                      </a:moveTo>
                      <a:lnTo>
                        <a:pt x="16" y="20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0" y="11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4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5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8" name="Freeform 1592"/>
                <p:cNvSpPr>
                  <a:spLocks/>
                </p:cNvSpPr>
                <p:nvPr/>
              </p:nvSpPr>
              <p:spPr bwMode="auto">
                <a:xfrm>
                  <a:off x="4711" y="3040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6" y="27"/>
                    </a:cxn>
                    <a:cxn ang="0">
                      <a:pos x="19" y="26"/>
                    </a:cxn>
                    <a:cxn ang="0">
                      <a:pos x="20" y="26"/>
                    </a:cxn>
                    <a:cxn ang="0">
                      <a:pos x="23" y="23"/>
                    </a:cxn>
                    <a:cxn ang="0">
                      <a:pos x="25" y="20"/>
                    </a:cxn>
                    <a:cxn ang="0">
                      <a:pos x="26" y="15"/>
                    </a:cxn>
                    <a:cxn ang="0">
                      <a:pos x="27" y="11"/>
                    </a:cxn>
                    <a:cxn ang="0">
                      <a:pos x="26" y="5"/>
                    </a:cxn>
                    <a:cxn ang="0">
                      <a:pos x="23" y="2"/>
                    </a:cxn>
                    <a:cxn ang="0">
                      <a:pos x="19" y="1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5" y="5"/>
                    </a:cxn>
                    <a:cxn ang="0">
                      <a:pos x="3" y="11"/>
                    </a:cxn>
                    <a:cxn ang="0">
                      <a:pos x="0" y="17"/>
                    </a:cxn>
                    <a:cxn ang="0">
                      <a:pos x="3" y="20"/>
                    </a:cxn>
                    <a:cxn ang="0">
                      <a:pos x="6" y="24"/>
                    </a:cxn>
                    <a:cxn ang="0">
                      <a:pos x="11" y="26"/>
                    </a:cxn>
                    <a:cxn ang="0">
                      <a:pos x="16" y="27"/>
                    </a:cxn>
                  </a:cxnLst>
                  <a:rect l="0" t="0" r="r" b="b"/>
                  <a:pathLst>
                    <a:path w="27" h="27">
                      <a:moveTo>
                        <a:pt x="16" y="27"/>
                      </a:moveTo>
                      <a:lnTo>
                        <a:pt x="19" y="26"/>
                      </a:lnTo>
                      <a:lnTo>
                        <a:pt x="20" y="26"/>
                      </a:lnTo>
                      <a:lnTo>
                        <a:pt x="23" y="23"/>
                      </a:lnTo>
                      <a:lnTo>
                        <a:pt x="25" y="20"/>
                      </a:lnTo>
                      <a:lnTo>
                        <a:pt x="26" y="15"/>
                      </a:lnTo>
                      <a:lnTo>
                        <a:pt x="27" y="11"/>
                      </a:lnTo>
                      <a:lnTo>
                        <a:pt x="26" y="5"/>
                      </a:lnTo>
                      <a:lnTo>
                        <a:pt x="23" y="2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5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3" y="20"/>
                      </a:lnTo>
                      <a:lnTo>
                        <a:pt x="6" y="24"/>
                      </a:lnTo>
                      <a:lnTo>
                        <a:pt x="11" y="26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69" name="Freeform 1593"/>
                <p:cNvSpPr>
                  <a:spLocks/>
                </p:cNvSpPr>
                <p:nvPr/>
              </p:nvSpPr>
              <p:spPr bwMode="auto">
                <a:xfrm>
                  <a:off x="4695" y="299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7" y="24"/>
                    </a:cxn>
                    <a:cxn ang="0">
                      <a:pos x="9" y="24"/>
                    </a:cxn>
                    <a:cxn ang="0">
                      <a:pos x="12" y="24"/>
                    </a:cxn>
                    <a:cxn ang="0">
                      <a:pos x="16" y="24"/>
                    </a:cxn>
                    <a:cxn ang="0">
                      <a:pos x="18" y="20"/>
                    </a:cxn>
                    <a:cxn ang="0">
                      <a:pos x="19" y="16"/>
                    </a:cxn>
                    <a:cxn ang="0">
                      <a:pos x="19" y="12"/>
                    </a:cxn>
                    <a:cxn ang="0">
                      <a:pos x="21" y="6"/>
                    </a:cxn>
                    <a:cxn ang="0">
                      <a:pos x="19" y="5"/>
                    </a:cxn>
                    <a:cxn ang="0">
                      <a:pos x="17" y="3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2" y="4"/>
                    </a:cxn>
                    <a:cxn ang="0">
                      <a:pos x="0" y="22"/>
                    </a:cxn>
                    <a:cxn ang="0">
                      <a:pos x="2" y="22"/>
                    </a:cxn>
                    <a:cxn ang="0">
                      <a:pos x="2" y="23"/>
                    </a:cxn>
                    <a:cxn ang="0">
                      <a:pos x="3" y="24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21" h="24">
                      <a:moveTo>
                        <a:pt x="4" y="24"/>
                      </a:moveTo>
                      <a:lnTo>
                        <a:pt x="7" y="24"/>
                      </a:lnTo>
                      <a:lnTo>
                        <a:pt x="9" y="24"/>
                      </a:lnTo>
                      <a:lnTo>
                        <a:pt x="12" y="24"/>
                      </a:lnTo>
                      <a:lnTo>
                        <a:pt x="16" y="24"/>
                      </a:lnTo>
                      <a:lnTo>
                        <a:pt x="18" y="20"/>
                      </a:lnTo>
                      <a:lnTo>
                        <a:pt x="19" y="16"/>
                      </a:lnTo>
                      <a:lnTo>
                        <a:pt x="19" y="12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7" y="3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4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0" name="Freeform 1594"/>
                <p:cNvSpPr>
                  <a:spLocks/>
                </p:cNvSpPr>
                <p:nvPr/>
              </p:nvSpPr>
              <p:spPr bwMode="auto">
                <a:xfrm>
                  <a:off x="4680" y="306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5" y="22"/>
                    </a:cxn>
                    <a:cxn ang="0">
                      <a:pos x="7" y="22"/>
                    </a:cxn>
                    <a:cxn ang="0">
                      <a:pos x="10" y="22"/>
                    </a:cxn>
                    <a:cxn ang="0">
                      <a:pos x="13" y="22"/>
                    </a:cxn>
                    <a:cxn ang="0">
                      <a:pos x="17" y="22"/>
                    </a:cxn>
                    <a:cxn ang="0">
                      <a:pos x="19" y="20"/>
                    </a:cxn>
                    <a:cxn ang="0">
                      <a:pos x="20" y="15"/>
                    </a:cxn>
                    <a:cxn ang="0">
                      <a:pos x="20" y="11"/>
                    </a:cxn>
                    <a:cxn ang="0">
                      <a:pos x="21" y="6"/>
                    </a:cxn>
                    <a:cxn ang="0">
                      <a:pos x="20" y="3"/>
                    </a:cxn>
                    <a:cxn ang="0">
                      <a:pos x="18" y="1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0" y="20"/>
                    </a:cxn>
                    <a:cxn ang="0">
                      <a:pos x="2" y="20"/>
                    </a:cxn>
                    <a:cxn ang="0">
                      <a:pos x="3" y="21"/>
                    </a:cxn>
                    <a:cxn ang="0">
                      <a:pos x="4" y="22"/>
                    </a:cxn>
                    <a:cxn ang="0">
                      <a:pos x="5" y="22"/>
                    </a:cxn>
                  </a:cxnLst>
                  <a:rect l="0" t="0" r="r" b="b"/>
                  <a:pathLst>
                    <a:path w="21" h="22">
                      <a:moveTo>
                        <a:pt x="5" y="22"/>
                      </a:moveTo>
                      <a:lnTo>
                        <a:pt x="7" y="22"/>
                      </a:lnTo>
                      <a:lnTo>
                        <a:pt x="10" y="22"/>
                      </a:lnTo>
                      <a:lnTo>
                        <a:pt x="13" y="22"/>
                      </a:lnTo>
                      <a:lnTo>
                        <a:pt x="17" y="22"/>
                      </a:lnTo>
                      <a:lnTo>
                        <a:pt x="19" y="20"/>
                      </a:lnTo>
                      <a:lnTo>
                        <a:pt x="20" y="15"/>
                      </a:lnTo>
                      <a:lnTo>
                        <a:pt x="20" y="11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1" name="Freeform 1595"/>
                <p:cNvSpPr>
                  <a:spLocks/>
                </p:cNvSpPr>
                <p:nvPr/>
              </p:nvSpPr>
              <p:spPr bwMode="auto">
                <a:xfrm>
                  <a:off x="4724" y="3019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1" y="21"/>
                    </a:cxn>
                    <a:cxn ang="0">
                      <a:pos x="13" y="21"/>
                    </a:cxn>
                    <a:cxn ang="0">
                      <a:pos x="16" y="20"/>
                    </a:cxn>
                    <a:cxn ang="0">
                      <a:pos x="20" y="19"/>
                    </a:cxn>
                    <a:cxn ang="0">
                      <a:pos x="21" y="17"/>
                    </a:cxn>
                    <a:cxn ang="0">
                      <a:pos x="21" y="15"/>
                    </a:cxn>
                    <a:cxn ang="0">
                      <a:pos x="22" y="15"/>
                    </a:cxn>
                    <a:cxn ang="0">
                      <a:pos x="21" y="12"/>
                    </a:cxn>
                    <a:cxn ang="0">
                      <a:pos x="20" y="8"/>
                    </a:cxn>
                    <a:cxn ang="0">
                      <a:pos x="19" y="5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3" y="18"/>
                    </a:cxn>
                    <a:cxn ang="0">
                      <a:pos x="5" y="21"/>
                    </a:cxn>
                    <a:cxn ang="0">
                      <a:pos x="6" y="21"/>
                    </a:cxn>
                    <a:cxn ang="0">
                      <a:pos x="7" y="21"/>
                    </a:cxn>
                    <a:cxn ang="0">
                      <a:pos x="11" y="21"/>
                    </a:cxn>
                  </a:cxnLst>
                  <a:rect l="0" t="0" r="r" b="b"/>
                  <a:pathLst>
                    <a:path w="22" h="21">
                      <a:moveTo>
                        <a:pt x="11" y="21"/>
                      </a:move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9" y="5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2" name="Freeform 1596"/>
                <p:cNvSpPr>
                  <a:spLocks/>
                </p:cNvSpPr>
                <p:nvPr/>
              </p:nvSpPr>
              <p:spPr bwMode="auto">
                <a:xfrm>
                  <a:off x="4701" y="3028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6" y="22"/>
                    </a:cxn>
                    <a:cxn ang="0">
                      <a:pos x="9" y="21"/>
                    </a:cxn>
                    <a:cxn ang="0">
                      <a:pos x="12" y="17"/>
                    </a:cxn>
                    <a:cxn ang="0">
                      <a:pos x="15" y="14"/>
                    </a:cxn>
                    <a:cxn ang="0">
                      <a:pos x="17" y="9"/>
                    </a:cxn>
                    <a:cxn ang="0">
                      <a:pos x="16" y="5"/>
                    </a:cxn>
                    <a:cxn ang="0">
                      <a:pos x="12" y="4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2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3" y="22"/>
                    </a:cxn>
                    <a:cxn ang="0">
                      <a:pos x="4" y="22"/>
                    </a:cxn>
                    <a:cxn ang="0">
                      <a:pos x="6" y="22"/>
                    </a:cxn>
                  </a:cxnLst>
                  <a:rect l="0" t="0" r="r" b="b"/>
                  <a:pathLst>
                    <a:path w="17" h="22">
                      <a:moveTo>
                        <a:pt x="6" y="22"/>
                      </a:moveTo>
                      <a:lnTo>
                        <a:pt x="9" y="21"/>
                      </a:ln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17" y="9"/>
                      </a:lnTo>
                      <a:lnTo>
                        <a:pt x="16" y="5"/>
                      </a:lnTo>
                      <a:lnTo>
                        <a:pt x="12" y="4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3" name="Freeform 1597"/>
                <p:cNvSpPr>
                  <a:spLocks/>
                </p:cNvSpPr>
                <p:nvPr/>
              </p:nvSpPr>
              <p:spPr bwMode="auto">
                <a:xfrm>
                  <a:off x="4693" y="3064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5" y="23"/>
                    </a:cxn>
                    <a:cxn ang="0">
                      <a:pos x="10" y="21"/>
                    </a:cxn>
                    <a:cxn ang="0">
                      <a:pos x="13" y="17"/>
                    </a:cxn>
                    <a:cxn ang="0">
                      <a:pos x="16" y="13"/>
                    </a:cxn>
                    <a:cxn ang="0">
                      <a:pos x="17" y="9"/>
                    </a:cxn>
                    <a:cxn ang="0">
                      <a:pos x="17" y="5"/>
                    </a:cxn>
                    <a:cxn ang="0">
                      <a:pos x="13" y="4"/>
                    </a:cxn>
                    <a:cxn ang="0">
                      <a:pos x="10" y="1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23"/>
                    </a:cxn>
                    <a:cxn ang="0">
                      <a:pos x="2" y="23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5" y="23"/>
                    </a:cxn>
                  </a:cxnLst>
                  <a:rect l="0" t="0" r="r" b="b"/>
                  <a:pathLst>
                    <a:path w="17" h="23">
                      <a:moveTo>
                        <a:pt x="5" y="23"/>
                      </a:moveTo>
                      <a:lnTo>
                        <a:pt x="10" y="21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17" y="9"/>
                      </a:lnTo>
                      <a:lnTo>
                        <a:pt x="17" y="5"/>
                      </a:lnTo>
                      <a:lnTo>
                        <a:pt x="13" y="4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4" name="Freeform 1598"/>
                <p:cNvSpPr>
                  <a:spLocks/>
                </p:cNvSpPr>
                <p:nvPr/>
              </p:nvSpPr>
              <p:spPr bwMode="auto">
                <a:xfrm>
                  <a:off x="4564" y="3322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6" y="21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5" y="13"/>
                    </a:cxn>
                    <a:cxn ang="0">
                      <a:pos x="18" y="8"/>
                    </a:cxn>
                    <a:cxn ang="0">
                      <a:pos x="16" y="5"/>
                    </a:cxn>
                    <a:cxn ang="0">
                      <a:pos x="14" y="2"/>
                    </a:cxn>
                    <a:cxn ang="0">
                      <a:pos x="10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21"/>
                    </a:cxn>
                    <a:cxn ang="0">
                      <a:pos x="3" y="21"/>
                    </a:cxn>
                    <a:cxn ang="0">
                      <a:pos x="4" y="21"/>
                    </a:cxn>
                    <a:cxn ang="0">
                      <a:pos x="5" y="21"/>
                    </a:cxn>
                    <a:cxn ang="0">
                      <a:pos x="6" y="21"/>
                    </a:cxn>
                  </a:cxnLst>
                  <a:rect l="0" t="0" r="r" b="b"/>
                  <a:pathLst>
                    <a:path w="18" h="21">
                      <a:moveTo>
                        <a:pt x="6" y="21"/>
                      </a:moveTo>
                      <a:lnTo>
                        <a:pt x="10" y="19"/>
                      </a:lnTo>
                      <a:lnTo>
                        <a:pt x="14" y="17"/>
                      </a:lnTo>
                      <a:lnTo>
                        <a:pt x="15" y="13"/>
                      </a:lnTo>
                      <a:lnTo>
                        <a:pt x="18" y="8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1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5" y="21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5" name="Freeform 1599"/>
                <p:cNvSpPr>
                  <a:spLocks/>
                </p:cNvSpPr>
                <p:nvPr/>
              </p:nvSpPr>
              <p:spPr bwMode="auto">
                <a:xfrm>
                  <a:off x="4725" y="300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4" y="23"/>
                    </a:cxn>
                    <a:cxn ang="0">
                      <a:pos x="23" y="12"/>
                    </a:cxn>
                    <a:cxn ang="0">
                      <a:pos x="22" y="7"/>
                    </a:cxn>
                    <a:cxn ang="0">
                      <a:pos x="21" y="4"/>
                    </a:cxn>
                    <a:cxn ang="0">
                      <a:pos x="17" y="3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6" y="4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10" y="23"/>
                    </a:cxn>
                    <a:cxn ang="0">
                      <a:pos x="13" y="23"/>
                    </a:cxn>
                    <a:cxn ang="0">
                      <a:pos x="14" y="23"/>
                    </a:cxn>
                  </a:cxnLst>
                  <a:rect l="0" t="0" r="r" b="b"/>
                  <a:pathLst>
                    <a:path w="23" h="23">
                      <a:moveTo>
                        <a:pt x="14" y="23"/>
                      </a:move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1" y="4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10" y="23"/>
                      </a:lnTo>
                      <a:lnTo>
                        <a:pt x="13" y="23"/>
                      </a:lnTo>
                      <a:lnTo>
                        <a:pt x="14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6" name="Freeform 1600"/>
                <p:cNvSpPr>
                  <a:spLocks/>
                </p:cNvSpPr>
                <p:nvPr/>
              </p:nvSpPr>
              <p:spPr bwMode="auto">
                <a:xfrm>
                  <a:off x="4708" y="2981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10" y="21"/>
                    </a:cxn>
                    <a:cxn ang="0">
                      <a:pos x="13" y="21"/>
                    </a:cxn>
                    <a:cxn ang="0">
                      <a:pos x="16" y="21"/>
                    </a:cxn>
                    <a:cxn ang="0">
                      <a:pos x="18" y="21"/>
                    </a:cxn>
                    <a:cxn ang="0">
                      <a:pos x="21" y="17"/>
                    </a:cxn>
                    <a:cxn ang="0">
                      <a:pos x="23" y="15"/>
                    </a:cxn>
                    <a:cxn ang="0">
                      <a:pos x="25" y="10"/>
                    </a:cxn>
                    <a:cxn ang="0">
                      <a:pos x="25" y="6"/>
                    </a:cxn>
                    <a:cxn ang="0">
                      <a:pos x="22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2" y="5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5" y="21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5" h="21">
                      <a:moveTo>
                        <a:pt x="8" y="21"/>
                      </a:move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2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7" name="Freeform 1601"/>
                <p:cNvSpPr>
                  <a:spLocks/>
                </p:cNvSpPr>
                <p:nvPr/>
              </p:nvSpPr>
              <p:spPr bwMode="auto">
                <a:xfrm>
                  <a:off x="4716" y="299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20" y="30"/>
                    </a:cxn>
                    <a:cxn ang="0">
                      <a:pos x="34" y="17"/>
                    </a:cxn>
                    <a:cxn ang="0">
                      <a:pos x="24" y="1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1" y="21"/>
                    </a:cxn>
                    <a:cxn ang="0">
                      <a:pos x="5" y="25"/>
                    </a:cxn>
                    <a:cxn ang="0">
                      <a:pos x="10" y="27"/>
                    </a:cxn>
                    <a:cxn ang="0">
                      <a:pos x="16" y="31"/>
                    </a:cxn>
                    <a:cxn ang="0">
                      <a:pos x="18" y="30"/>
                    </a:cxn>
                    <a:cxn ang="0">
                      <a:pos x="20" y="30"/>
                    </a:cxn>
                  </a:cxnLst>
                  <a:rect l="0" t="0" r="r" b="b"/>
                  <a:pathLst>
                    <a:path w="34" h="31">
                      <a:moveTo>
                        <a:pt x="20" y="30"/>
                      </a:moveTo>
                      <a:lnTo>
                        <a:pt x="34" y="17"/>
                      </a:lnTo>
                      <a:lnTo>
                        <a:pt x="24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5" y="25"/>
                      </a:lnTo>
                      <a:lnTo>
                        <a:pt x="10" y="27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20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8" name="Freeform 1602"/>
                <p:cNvSpPr>
                  <a:spLocks/>
                </p:cNvSpPr>
                <p:nvPr/>
              </p:nvSpPr>
              <p:spPr bwMode="auto">
                <a:xfrm>
                  <a:off x="4705" y="2955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20" y="30"/>
                    </a:cxn>
                    <a:cxn ang="0">
                      <a:pos x="33" y="17"/>
                    </a:cxn>
                    <a:cxn ang="0">
                      <a:pos x="25" y="0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1" y="22"/>
                    </a:cxn>
                    <a:cxn ang="0">
                      <a:pos x="5" y="25"/>
                    </a:cxn>
                    <a:cxn ang="0">
                      <a:pos x="11" y="28"/>
                    </a:cxn>
                    <a:cxn ang="0">
                      <a:pos x="16" y="30"/>
                    </a:cxn>
                    <a:cxn ang="0">
                      <a:pos x="19" y="30"/>
                    </a:cxn>
                    <a:cxn ang="0">
                      <a:pos x="20" y="30"/>
                    </a:cxn>
                  </a:cxnLst>
                  <a:rect l="0" t="0" r="r" b="b"/>
                  <a:pathLst>
                    <a:path w="33" h="30">
                      <a:moveTo>
                        <a:pt x="20" y="30"/>
                      </a:moveTo>
                      <a:lnTo>
                        <a:pt x="33" y="17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1" y="22"/>
                      </a:lnTo>
                      <a:lnTo>
                        <a:pt x="5" y="25"/>
                      </a:lnTo>
                      <a:lnTo>
                        <a:pt x="11" y="28"/>
                      </a:lnTo>
                      <a:lnTo>
                        <a:pt x="16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79" name="Freeform 1603"/>
                <p:cNvSpPr>
                  <a:spLocks/>
                </p:cNvSpPr>
                <p:nvPr/>
              </p:nvSpPr>
              <p:spPr bwMode="auto">
                <a:xfrm>
                  <a:off x="2815" y="3317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17" y="30"/>
                    </a:cxn>
                    <a:cxn ang="0">
                      <a:pos x="18" y="28"/>
                    </a:cxn>
                    <a:cxn ang="0">
                      <a:pos x="19" y="26"/>
                    </a:cxn>
                    <a:cxn ang="0">
                      <a:pos x="24" y="25"/>
                    </a:cxn>
                    <a:cxn ang="0">
                      <a:pos x="25" y="20"/>
                    </a:cxn>
                    <a:cxn ang="0">
                      <a:pos x="26" y="17"/>
                    </a:cxn>
                    <a:cxn ang="0">
                      <a:pos x="27" y="11"/>
                    </a:cxn>
                    <a:cxn ang="0">
                      <a:pos x="17" y="0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1"/>
                    </a:cxn>
                    <a:cxn ang="0">
                      <a:pos x="7" y="4"/>
                    </a:cxn>
                    <a:cxn ang="0">
                      <a:pos x="5" y="7"/>
                    </a:cxn>
                    <a:cxn ang="0">
                      <a:pos x="4" y="12"/>
                    </a:cxn>
                    <a:cxn ang="0">
                      <a:pos x="0" y="18"/>
                    </a:cxn>
                    <a:cxn ang="0">
                      <a:pos x="12" y="31"/>
                    </a:cxn>
                    <a:cxn ang="0">
                      <a:pos x="13" y="31"/>
                    </a:cxn>
                    <a:cxn ang="0">
                      <a:pos x="16" y="30"/>
                    </a:cxn>
                    <a:cxn ang="0">
                      <a:pos x="17" y="30"/>
                    </a:cxn>
                  </a:cxnLst>
                  <a:rect l="0" t="0" r="r" b="b"/>
                  <a:pathLst>
                    <a:path w="27" h="31">
                      <a:moveTo>
                        <a:pt x="17" y="30"/>
                      </a:moveTo>
                      <a:lnTo>
                        <a:pt x="18" y="28"/>
                      </a:lnTo>
                      <a:lnTo>
                        <a:pt x="19" y="26"/>
                      </a:lnTo>
                      <a:lnTo>
                        <a:pt x="24" y="25"/>
                      </a:lnTo>
                      <a:lnTo>
                        <a:pt x="25" y="20"/>
                      </a:lnTo>
                      <a:lnTo>
                        <a:pt x="26" y="17"/>
                      </a:lnTo>
                      <a:lnTo>
                        <a:pt x="27" y="1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4"/>
                      </a:lnTo>
                      <a:lnTo>
                        <a:pt x="5" y="7"/>
                      </a:lnTo>
                      <a:lnTo>
                        <a:pt x="4" y="12"/>
                      </a:lnTo>
                      <a:lnTo>
                        <a:pt x="0" y="18"/>
                      </a:lnTo>
                      <a:lnTo>
                        <a:pt x="12" y="31"/>
                      </a:lnTo>
                      <a:lnTo>
                        <a:pt x="13" y="31"/>
                      </a:lnTo>
                      <a:lnTo>
                        <a:pt x="16" y="30"/>
                      </a:lnTo>
                      <a:lnTo>
                        <a:pt x="17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0" name="Freeform 1604"/>
                <p:cNvSpPr>
                  <a:spLocks/>
                </p:cNvSpPr>
                <p:nvPr/>
              </p:nvSpPr>
              <p:spPr bwMode="auto">
                <a:xfrm>
                  <a:off x="2826" y="3313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1" y="27"/>
                    </a:cxn>
                    <a:cxn ang="0">
                      <a:pos x="12" y="27"/>
                    </a:cxn>
                    <a:cxn ang="0">
                      <a:pos x="13" y="27"/>
                    </a:cxn>
                    <a:cxn ang="0">
                      <a:pos x="16" y="27"/>
                    </a:cxn>
                    <a:cxn ang="0">
                      <a:pos x="19" y="27"/>
                    </a:cxn>
                    <a:cxn ang="0">
                      <a:pos x="20" y="23"/>
                    </a:cxn>
                    <a:cxn ang="0">
                      <a:pos x="22" y="19"/>
                    </a:cxn>
                    <a:cxn ang="0">
                      <a:pos x="22" y="14"/>
                    </a:cxn>
                    <a:cxn ang="0">
                      <a:pos x="22" y="8"/>
                    </a:cxn>
                    <a:cxn ang="0">
                      <a:pos x="19" y="6"/>
                    </a:cxn>
                    <a:cxn ang="0">
                      <a:pos x="16" y="4"/>
                    </a:cxn>
                    <a:cxn ang="0">
                      <a:pos x="12" y="3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1" y="9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0" y="27"/>
                    </a:cxn>
                    <a:cxn ang="0">
                      <a:pos x="11" y="27"/>
                    </a:cxn>
                  </a:cxnLst>
                  <a:rect l="0" t="0" r="r" b="b"/>
                  <a:pathLst>
                    <a:path w="22" h="27">
                      <a:moveTo>
                        <a:pt x="11" y="27"/>
                      </a:moveTo>
                      <a:lnTo>
                        <a:pt x="12" y="27"/>
                      </a:lnTo>
                      <a:lnTo>
                        <a:pt x="13" y="27"/>
                      </a:lnTo>
                      <a:lnTo>
                        <a:pt x="16" y="27"/>
                      </a:lnTo>
                      <a:lnTo>
                        <a:pt x="19" y="27"/>
                      </a:lnTo>
                      <a:lnTo>
                        <a:pt x="20" y="23"/>
                      </a:lnTo>
                      <a:lnTo>
                        <a:pt x="22" y="19"/>
                      </a:lnTo>
                      <a:lnTo>
                        <a:pt x="22" y="14"/>
                      </a:lnTo>
                      <a:lnTo>
                        <a:pt x="22" y="8"/>
                      </a:lnTo>
                      <a:lnTo>
                        <a:pt x="19" y="6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0" y="27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1" name="Freeform 1605"/>
                <p:cNvSpPr>
                  <a:spLocks/>
                </p:cNvSpPr>
                <p:nvPr/>
              </p:nvSpPr>
              <p:spPr bwMode="auto">
                <a:xfrm>
                  <a:off x="2794" y="3308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6" y="34"/>
                    </a:cxn>
                    <a:cxn ang="0">
                      <a:pos x="20" y="31"/>
                    </a:cxn>
                    <a:cxn ang="0">
                      <a:pos x="24" y="27"/>
                    </a:cxn>
                    <a:cxn ang="0">
                      <a:pos x="30" y="23"/>
                    </a:cxn>
                    <a:cxn ang="0">
                      <a:pos x="32" y="17"/>
                    </a:cxn>
                    <a:cxn ang="0">
                      <a:pos x="30" y="12"/>
                    </a:cxn>
                    <a:cxn ang="0">
                      <a:pos x="27" y="8"/>
                    </a:cxn>
                    <a:cxn ang="0">
                      <a:pos x="21" y="3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7" y="6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1" y="22"/>
                    </a:cxn>
                    <a:cxn ang="0">
                      <a:pos x="5" y="25"/>
                    </a:cxn>
                    <a:cxn ang="0">
                      <a:pos x="9" y="30"/>
                    </a:cxn>
                    <a:cxn ang="0">
                      <a:pos x="13" y="34"/>
                    </a:cxn>
                    <a:cxn ang="0">
                      <a:pos x="15" y="34"/>
                    </a:cxn>
                    <a:cxn ang="0">
                      <a:pos x="16" y="34"/>
                    </a:cxn>
                  </a:cxnLst>
                  <a:rect l="0" t="0" r="r" b="b"/>
                  <a:pathLst>
                    <a:path w="32" h="34">
                      <a:moveTo>
                        <a:pt x="16" y="34"/>
                      </a:moveTo>
                      <a:lnTo>
                        <a:pt x="20" y="31"/>
                      </a:lnTo>
                      <a:lnTo>
                        <a:pt x="24" y="27"/>
                      </a:lnTo>
                      <a:lnTo>
                        <a:pt x="30" y="23"/>
                      </a:lnTo>
                      <a:lnTo>
                        <a:pt x="32" y="17"/>
                      </a:lnTo>
                      <a:lnTo>
                        <a:pt x="30" y="12"/>
                      </a:lnTo>
                      <a:lnTo>
                        <a:pt x="27" y="8"/>
                      </a:lnTo>
                      <a:lnTo>
                        <a:pt x="21" y="3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7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1" y="22"/>
                      </a:lnTo>
                      <a:lnTo>
                        <a:pt x="5" y="25"/>
                      </a:lnTo>
                      <a:lnTo>
                        <a:pt x="9" y="30"/>
                      </a:lnTo>
                      <a:lnTo>
                        <a:pt x="13" y="34"/>
                      </a:lnTo>
                      <a:lnTo>
                        <a:pt x="15" y="34"/>
                      </a:lnTo>
                      <a:lnTo>
                        <a:pt x="16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2" name="Freeform 1606"/>
                <p:cNvSpPr>
                  <a:spLocks/>
                </p:cNvSpPr>
                <p:nvPr/>
              </p:nvSpPr>
              <p:spPr bwMode="auto">
                <a:xfrm>
                  <a:off x="2805" y="3296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0" y="25"/>
                    </a:cxn>
                    <a:cxn ang="0">
                      <a:pos x="11" y="25"/>
                    </a:cxn>
                    <a:cxn ang="0">
                      <a:pos x="14" y="23"/>
                    </a:cxn>
                    <a:cxn ang="0">
                      <a:pos x="16" y="22"/>
                    </a:cxn>
                    <a:cxn ang="0">
                      <a:pos x="18" y="21"/>
                    </a:cxn>
                    <a:cxn ang="0">
                      <a:pos x="22" y="19"/>
                    </a:cxn>
                    <a:cxn ang="0">
                      <a:pos x="22" y="14"/>
                    </a:cxn>
                    <a:cxn ang="0">
                      <a:pos x="22" y="10"/>
                    </a:cxn>
                    <a:cxn ang="0">
                      <a:pos x="21" y="4"/>
                    </a:cxn>
                    <a:cxn ang="0">
                      <a:pos x="17" y="1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1" y="10"/>
                    </a:cxn>
                    <a:cxn ang="0">
                      <a:pos x="3" y="16"/>
                    </a:cxn>
                    <a:cxn ang="0">
                      <a:pos x="7" y="22"/>
                    </a:cxn>
                    <a:cxn ang="0">
                      <a:pos x="9" y="23"/>
                    </a:cxn>
                    <a:cxn ang="0">
                      <a:pos x="10" y="25"/>
                    </a:cxn>
                  </a:cxnLst>
                  <a:rect l="0" t="0" r="r" b="b"/>
                  <a:pathLst>
                    <a:path w="22" h="25">
                      <a:moveTo>
                        <a:pt x="10" y="25"/>
                      </a:moveTo>
                      <a:lnTo>
                        <a:pt x="11" y="25"/>
                      </a:lnTo>
                      <a:lnTo>
                        <a:pt x="14" y="23"/>
                      </a:lnTo>
                      <a:lnTo>
                        <a:pt x="16" y="22"/>
                      </a:lnTo>
                      <a:lnTo>
                        <a:pt x="18" y="21"/>
                      </a:lnTo>
                      <a:lnTo>
                        <a:pt x="22" y="19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1" y="4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10"/>
                      </a:lnTo>
                      <a:lnTo>
                        <a:pt x="3" y="16"/>
                      </a:lnTo>
                      <a:lnTo>
                        <a:pt x="7" y="22"/>
                      </a:lnTo>
                      <a:lnTo>
                        <a:pt x="9" y="23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3" name="Freeform 1607"/>
                <p:cNvSpPr>
                  <a:spLocks/>
                </p:cNvSpPr>
                <p:nvPr/>
              </p:nvSpPr>
              <p:spPr bwMode="auto">
                <a:xfrm>
                  <a:off x="2779" y="3289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7" y="26"/>
                    </a:cxn>
                    <a:cxn ang="0">
                      <a:pos x="9" y="26"/>
                    </a:cxn>
                    <a:cxn ang="0">
                      <a:pos x="10" y="26"/>
                    </a:cxn>
                    <a:cxn ang="0">
                      <a:pos x="11" y="26"/>
                    </a:cxn>
                    <a:cxn ang="0">
                      <a:pos x="15" y="24"/>
                    </a:cxn>
                    <a:cxn ang="0">
                      <a:pos x="18" y="23"/>
                    </a:cxn>
                    <a:cxn ang="0">
                      <a:pos x="20" y="18"/>
                    </a:cxn>
                    <a:cxn ang="0">
                      <a:pos x="21" y="13"/>
                    </a:cxn>
                    <a:cxn ang="0">
                      <a:pos x="20" y="8"/>
                    </a:cxn>
                    <a:cxn ang="0">
                      <a:pos x="15" y="5"/>
                    </a:cxn>
                    <a:cxn ang="0">
                      <a:pos x="11" y="4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2" y="5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3" y="23"/>
                    </a:cxn>
                    <a:cxn ang="0">
                      <a:pos x="5" y="26"/>
                    </a:cxn>
                    <a:cxn ang="0">
                      <a:pos x="6" y="26"/>
                    </a:cxn>
                    <a:cxn ang="0">
                      <a:pos x="7" y="26"/>
                    </a:cxn>
                  </a:cxnLst>
                  <a:rect l="0" t="0" r="r" b="b"/>
                  <a:pathLst>
                    <a:path w="21" h="26">
                      <a:moveTo>
                        <a:pt x="7" y="26"/>
                      </a:move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1" y="26"/>
                      </a:lnTo>
                      <a:lnTo>
                        <a:pt x="15" y="24"/>
                      </a:lnTo>
                      <a:lnTo>
                        <a:pt x="18" y="23"/>
                      </a:lnTo>
                      <a:lnTo>
                        <a:pt x="20" y="18"/>
                      </a:lnTo>
                      <a:lnTo>
                        <a:pt x="21" y="13"/>
                      </a:lnTo>
                      <a:lnTo>
                        <a:pt x="20" y="8"/>
                      </a:lnTo>
                      <a:lnTo>
                        <a:pt x="15" y="5"/>
                      </a:lnTo>
                      <a:lnTo>
                        <a:pt x="11" y="4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3" y="23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7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4" name="Freeform 1608"/>
                <p:cNvSpPr>
                  <a:spLocks/>
                </p:cNvSpPr>
                <p:nvPr/>
              </p:nvSpPr>
              <p:spPr bwMode="auto">
                <a:xfrm>
                  <a:off x="2755" y="3272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24" y="17"/>
                    </a:cxn>
                    <a:cxn ang="0">
                      <a:pos x="24" y="13"/>
                    </a:cxn>
                    <a:cxn ang="0">
                      <a:pos x="24" y="11"/>
                    </a:cxn>
                    <a:cxn ang="0">
                      <a:pos x="24" y="7"/>
                    </a:cxn>
                    <a:cxn ang="0">
                      <a:pos x="24" y="3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5" y="3"/>
                    </a:cxn>
                    <a:cxn ang="0">
                      <a:pos x="1" y="5"/>
                    </a:cxn>
                    <a:cxn ang="0">
                      <a:pos x="0" y="9"/>
                    </a:cxn>
                    <a:cxn ang="0">
                      <a:pos x="6" y="26"/>
                    </a:cxn>
                    <a:cxn ang="0">
                      <a:pos x="7" y="28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24" h="28">
                      <a:moveTo>
                        <a:pt x="8" y="28"/>
                      </a:moveTo>
                      <a:lnTo>
                        <a:pt x="24" y="17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7"/>
                      </a:lnTo>
                      <a:lnTo>
                        <a:pt x="24" y="3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6" y="26"/>
                      </a:lnTo>
                      <a:lnTo>
                        <a:pt x="7" y="28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5" name="Freeform 1609"/>
                <p:cNvSpPr>
                  <a:spLocks/>
                </p:cNvSpPr>
                <p:nvPr/>
              </p:nvSpPr>
              <p:spPr bwMode="auto">
                <a:xfrm>
                  <a:off x="2771" y="3269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10" y="29"/>
                    </a:cxn>
                    <a:cxn ang="0">
                      <a:pos x="13" y="29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7" y="24"/>
                    </a:cxn>
                    <a:cxn ang="0">
                      <a:pos x="18" y="20"/>
                    </a:cxn>
                    <a:cxn ang="0">
                      <a:pos x="21" y="16"/>
                    </a:cxn>
                    <a:cxn ang="0">
                      <a:pos x="22" y="9"/>
                    </a:cxn>
                    <a:cxn ang="0">
                      <a:pos x="21" y="3"/>
                    </a:cxn>
                    <a:cxn ang="0">
                      <a:pos x="18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6" y="3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2" y="24"/>
                    </a:cxn>
                    <a:cxn ang="0">
                      <a:pos x="7" y="31"/>
                    </a:cxn>
                    <a:cxn ang="0">
                      <a:pos x="8" y="31"/>
                    </a:cxn>
                    <a:cxn ang="0">
                      <a:pos x="8" y="30"/>
                    </a:cxn>
                    <a:cxn ang="0">
                      <a:pos x="9" y="29"/>
                    </a:cxn>
                    <a:cxn ang="0">
                      <a:pos x="10" y="29"/>
                    </a:cxn>
                  </a:cxnLst>
                  <a:rect l="0" t="0" r="r" b="b"/>
                  <a:pathLst>
                    <a:path w="22" h="31">
                      <a:moveTo>
                        <a:pt x="10" y="29"/>
                      </a:moveTo>
                      <a:lnTo>
                        <a:pt x="13" y="29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7" y="24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9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2" y="24"/>
                      </a:lnTo>
                      <a:lnTo>
                        <a:pt x="7" y="31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6" name="Freeform 1610"/>
                <p:cNvSpPr>
                  <a:spLocks/>
                </p:cNvSpPr>
                <p:nvPr/>
              </p:nvSpPr>
              <p:spPr bwMode="auto">
                <a:xfrm>
                  <a:off x="2737" y="3250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9" y="26"/>
                    </a:cxn>
                    <a:cxn ang="0">
                      <a:pos x="21" y="16"/>
                    </a:cxn>
                    <a:cxn ang="0">
                      <a:pos x="13" y="3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7" y="1"/>
                    </a:cxn>
                    <a:cxn ang="0">
                      <a:pos x="5" y="3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3" y="25"/>
                    </a:cxn>
                    <a:cxn ang="0">
                      <a:pos x="4" y="25"/>
                    </a:cxn>
                    <a:cxn ang="0">
                      <a:pos x="5" y="25"/>
                    </a:cxn>
                    <a:cxn ang="0">
                      <a:pos x="6" y="25"/>
                    </a:cxn>
                    <a:cxn ang="0">
                      <a:pos x="9" y="26"/>
                    </a:cxn>
                  </a:cxnLst>
                  <a:rect l="0" t="0" r="r" b="b"/>
                  <a:pathLst>
                    <a:path w="21" h="26">
                      <a:moveTo>
                        <a:pt x="9" y="26"/>
                      </a:moveTo>
                      <a:lnTo>
                        <a:pt x="21" y="16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9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7" name="Freeform 1611"/>
                <p:cNvSpPr>
                  <a:spLocks/>
                </p:cNvSpPr>
                <p:nvPr/>
              </p:nvSpPr>
              <p:spPr bwMode="auto">
                <a:xfrm>
                  <a:off x="2748" y="324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7" y="26"/>
                    </a:cxn>
                    <a:cxn ang="0">
                      <a:pos x="18" y="26"/>
                    </a:cxn>
                    <a:cxn ang="0">
                      <a:pos x="19" y="24"/>
                    </a:cxn>
                    <a:cxn ang="0">
                      <a:pos x="20" y="23"/>
                    </a:cxn>
                    <a:cxn ang="0">
                      <a:pos x="21" y="23"/>
                    </a:cxn>
                    <a:cxn ang="0">
                      <a:pos x="21" y="21"/>
                    </a:cxn>
                    <a:cxn ang="0">
                      <a:pos x="22" y="20"/>
                    </a:cxn>
                    <a:cxn ang="0">
                      <a:pos x="22" y="18"/>
                    </a:cxn>
                    <a:cxn ang="0">
                      <a:pos x="22" y="14"/>
                    </a:cxn>
                    <a:cxn ang="0">
                      <a:pos x="22" y="11"/>
                    </a:cxn>
                    <a:cxn ang="0">
                      <a:pos x="22" y="7"/>
                    </a:cxn>
                    <a:cxn ang="0">
                      <a:pos x="22" y="6"/>
                    </a:cxn>
                    <a:cxn ang="0">
                      <a:pos x="21" y="2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4" y="18"/>
                    </a:cxn>
                    <a:cxn ang="0">
                      <a:pos x="7" y="23"/>
                    </a:cxn>
                    <a:cxn ang="0">
                      <a:pos x="12" y="25"/>
                    </a:cxn>
                    <a:cxn ang="0">
                      <a:pos x="17" y="26"/>
                    </a:cxn>
                  </a:cxnLst>
                  <a:rect l="0" t="0" r="r" b="b"/>
                  <a:pathLst>
                    <a:path w="22" h="26">
                      <a:moveTo>
                        <a:pt x="17" y="26"/>
                      </a:moveTo>
                      <a:lnTo>
                        <a:pt x="18" y="26"/>
                      </a:lnTo>
                      <a:lnTo>
                        <a:pt x="19" y="24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1"/>
                      </a:lnTo>
                      <a:lnTo>
                        <a:pt x="22" y="20"/>
                      </a:lnTo>
                      <a:lnTo>
                        <a:pt x="22" y="18"/>
                      </a:lnTo>
                      <a:lnTo>
                        <a:pt x="22" y="14"/>
                      </a:lnTo>
                      <a:lnTo>
                        <a:pt x="22" y="11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4" y="18"/>
                      </a:lnTo>
                      <a:lnTo>
                        <a:pt x="7" y="23"/>
                      </a:lnTo>
                      <a:lnTo>
                        <a:pt x="12" y="25"/>
                      </a:ln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8" name="Freeform 1612"/>
                <p:cNvSpPr>
                  <a:spLocks/>
                </p:cNvSpPr>
                <p:nvPr/>
              </p:nvSpPr>
              <p:spPr bwMode="auto">
                <a:xfrm>
                  <a:off x="2717" y="322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7" y="17"/>
                    </a:cxn>
                    <a:cxn ang="0">
                      <a:pos x="8" y="17"/>
                    </a:cxn>
                    <a:cxn ang="0">
                      <a:pos x="11" y="19"/>
                    </a:cxn>
                    <a:cxn ang="0">
                      <a:pos x="13" y="17"/>
                    </a:cxn>
                    <a:cxn ang="0">
                      <a:pos x="15" y="16"/>
                    </a:cxn>
                    <a:cxn ang="0">
                      <a:pos x="18" y="13"/>
                    </a:cxn>
                    <a:cxn ang="0">
                      <a:pos x="15" y="8"/>
                    </a:cxn>
                    <a:cxn ang="0">
                      <a:pos x="13" y="3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1" y="3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1" y="16"/>
                    </a:cxn>
                    <a:cxn ang="0">
                      <a:pos x="3" y="16"/>
                    </a:cxn>
                    <a:cxn ang="0">
                      <a:pos x="5" y="16"/>
                    </a:cxn>
                    <a:cxn ang="0">
                      <a:pos x="6" y="17"/>
                    </a:cxn>
                    <a:cxn ang="0">
                      <a:pos x="7" y="17"/>
                    </a:cxn>
                  </a:cxnLst>
                  <a:rect l="0" t="0" r="r" b="b"/>
                  <a:pathLst>
                    <a:path w="18" h="19">
                      <a:moveTo>
                        <a:pt x="7" y="17"/>
                      </a:moveTo>
                      <a:lnTo>
                        <a:pt x="8" y="17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8" y="13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89" name="Freeform 1613"/>
                <p:cNvSpPr>
                  <a:spLocks/>
                </p:cNvSpPr>
                <p:nvPr/>
              </p:nvSpPr>
              <p:spPr bwMode="auto">
                <a:xfrm>
                  <a:off x="2714" y="3208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2" y="23"/>
                    </a:cxn>
                    <a:cxn ang="0">
                      <a:pos x="13" y="22"/>
                    </a:cxn>
                    <a:cxn ang="0">
                      <a:pos x="14" y="21"/>
                    </a:cxn>
                    <a:cxn ang="0">
                      <a:pos x="17" y="20"/>
                    </a:cxn>
                    <a:cxn ang="0">
                      <a:pos x="18" y="19"/>
                    </a:cxn>
                    <a:cxn ang="0">
                      <a:pos x="20" y="17"/>
                    </a:cxn>
                    <a:cxn ang="0">
                      <a:pos x="21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0" y="5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0" y="17"/>
                    </a:cxn>
                    <a:cxn ang="0">
                      <a:pos x="2" y="20"/>
                    </a:cxn>
                    <a:cxn ang="0">
                      <a:pos x="4" y="21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1" y="25"/>
                    </a:cxn>
                    <a:cxn ang="0">
                      <a:pos x="12" y="23"/>
                    </a:cxn>
                  </a:cxnLst>
                  <a:rect l="0" t="0" r="r" b="b"/>
                  <a:pathLst>
                    <a:path w="21" h="26">
                      <a:moveTo>
                        <a:pt x="12" y="23"/>
                      </a:moveTo>
                      <a:lnTo>
                        <a:pt x="13" y="22"/>
                      </a:lnTo>
                      <a:lnTo>
                        <a:pt x="14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0" y="5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0" y="17"/>
                      </a:lnTo>
                      <a:lnTo>
                        <a:pt x="2" y="20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1" y="25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0" name="Freeform 1614"/>
                <p:cNvSpPr>
                  <a:spLocks/>
                </p:cNvSpPr>
                <p:nvPr/>
              </p:nvSpPr>
              <p:spPr bwMode="auto">
                <a:xfrm>
                  <a:off x="2696" y="3188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7" y="23"/>
                    </a:cxn>
                    <a:cxn ang="0">
                      <a:pos x="10" y="23"/>
                    </a:cxn>
                    <a:cxn ang="0">
                      <a:pos x="12" y="23"/>
                    </a:cxn>
                    <a:cxn ang="0">
                      <a:pos x="15" y="21"/>
                    </a:cxn>
                    <a:cxn ang="0">
                      <a:pos x="18" y="20"/>
                    </a:cxn>
                    <a:cxn ang="0">
                      <a:pos x="19" y="18"/>
                    </a:cxn>
                    <a:cxn ang="0">
                      <a:pos x="21" y="14"/>
                    </a:cxn>
                    <a:cxn ang="0">
                      <a:pos x="21" y="12"/>
                    </a:cxn>
                    <a:cxn ang="0">
                      <a:pos x="21" y="10"/>
                    </a:cxn>
                    <a:cxn ang="0">
                      <a:pos x="21" y="7"/>
                    </a:cxn>
                    <a:cxn ang="0">
                      <a:pos x="19" y="7"/>
                    </a:cxn>
                    <a:cxn ang="0">
                      <a:pos x="18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1" y="18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7" y="23"/>
                    </a:cxn>
                  </a:cxnLst>
                  <a:rect l="0" t="0" r="r" b="b"/>
                  <a:pathLst>
                    <a:path w="21" h="23">
                      <a:moveTo>
                        <a:pt x="7" y="23"/>
                      </a:move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5" y="21"/>
                      </a:lnTo>
                      <a:lnTo>
                        <a:pt x="18" y="20"/>
                      </a:lnTo>
                      <a:lnTo>
                        <a:pt x="19" y="18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8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1" name="Freeform 1615"/>
                <p:cNvSpPr>
                  <a:spLocks/>
                </p:cNvSpPr>
                <p:nvPr/>
              </p:nvSpPr>
              <p:spPr bwMode="auto">
                <a:xfrm>
                  <a:off x="2667" y="3126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2" y="21"/>
                    </a:cxn>
                    <a:cxn ang="0">
                      <a:pos x="15" y="21"/>
                    </a:cxn>
                    <a:cxn ang="0">
                      <a:pos x="18" y="20"/>
                    </a:cxn>
                    <a:cxn ang="0">
                      <a:pos x="18" y="18"/>
                    </a:cxn>
                    <a:cxn ang="0">
                      <a:pos x="18" y="17"/>
                    </a:cxn>
                    <a:cxn ang="0">
                      <a:pos x="19" y="14"/>
                    </a:cxn>
                    <a:cxn ang="0">
                      <a:pos x="19" y="11"/>
                    </a:cxn>
                    <a:cxn ang="0">
                      <a:pos x="19" y="9"/>
                    </a:cxn>
                    <a:cxn ang="0">
                      <a:pos x="19" y="7"/>
                    </a:cxn>
                    <a:cxn ang="0">
                      <a:pos x="18" y="6"/>
                    </a:cxn>
                    <a:cxn ang="0">
                      <a:pos x="18" y="2"/>
                    </a:cxn>
                    <a:cxn ang="0">
                      <a:pos x="15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5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3" y="21"/>
                    </a:cxn>
                    <a:cxn ang="0">
                      <a:pos x="4" y="21"/>
                    </a:cxn>
                    <a:cxn ang="0">
                      <a:pos x="5" y="21"/>
                    </a:cxn>
                    <a:cxn ang="0">
                      <a:pos x="6" y="21"/>
                    </a:cxn>
                  </a:cxnLst>
                  <a:rect l="0" t="0" r="r" b="b"/>
                  <a:pathLst>
                    <a:path w="19" h="21">
                      <a:moveTo>
                        <a:pt x="6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18" y="17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5" y="21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2" name="Freeform 1616"/>
                <p:cNvSpPr>
                  <a:spLocks/>
                </p:cNvSpPr>
                <p:nvPr/>
              </p:nvSpPr>
              <p:spPr bwMode="auto">
                <a:xfrm>
                  <a:off x="2704" y="3089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8" y="23"/>
                    </a:cxn>
                    <a:cxn ang="0">
                      <a:pos x="10" y="23"/>
                    </a:cxn>
                    <a:cxn ang="0">
                      <a:pos x="14" y="23"/>
                    </a:cxn>
                    <a:cxn ang="0">
                      <a:pos x="16" y="22"/>
                    </a:cxn>
                    <a:cxn ang="0">
                      <a:pos x="18" y="21"/>
                    </a:cxn>
                    <a:cxn ang="0">
                      <a:pos x="20" y="19"/>
                    </a:cxn>
                    <a:cxn ang="0">
                      <a:pos x="20" y="18"/>
                    </a:cxn>
                    <a:cxn ang="0">
                      <a:pos x="21" y="16"/>
                    </a:cxn>
                    <a:cxn ang="0">
                      <a:pos x="21" y="12"/>
                    </a:cxn>
                    <a:cxn ang="0">
                      <a:pos x="21" y="10"/>
                    </a:cxn>
                    <a:cxn ang="0">
                      <a:pos x="21" y="9"/>
                    </a:cxn>
                    <a:cxn ang="0">
                      <a:pos x="20" y="7"/>
                    </a:cxn>
                    <a:cxn ang="0">
                      <a:pos x="18" y="4"/>
                    </a:cxn>
                    <a:cxn ang="0">
                      <a:pos x="16" y="3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3" y="2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1" y="18"/>
                    </a:cxn>
                    <a:cxn ang="0">
                      <a:pos x="3" y="23"/>
                    </a:cxn>
                    <a:cxn ang="0">
                      <a:pos x="5" y="23"/>
                    </a:cxn>
                    <a:cxn ang="0">
                      <a:pos x="6" y="23"/>
                    </a:cxn>
                    <a:cxn ang="0">
                      <a:pos x="7" y="23"/>
                    </a:cxn>
                    <a:cxn ang="0">
                      <a:pos x="8" y="23"/>
                    </a:cxn>
                  </a:cxnLst>
                  <a:rect l="0" t="0" r="r" b="b"/>
                  <a:pathLst>
                    <a:path w="21" h="23">
                      <a:moveTo>
                        <a:pt x="8" y="23"/>
                      </a:move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16" y="22"/>
                      </a:lnTo>
                      <a:lnTo>
                        <a:pt x="18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  <a:lnTo>
                        <a:pt x="21" y="16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0" y="7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8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3" name="Freeform 1617"/>
                <p:cNvSpPr>
                  <a:spLocks/>
                </p:cNvSpPr>
                <p:nvPr/>
              </p:nvSpPr>
              <p:spPr bwMode="auto">
                <a:xfrm>
                  <a:off x="2693" y="3077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8" y="23"/>
                    </a:cxn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16" y="21"/>
                    </a:cxn>
                    <a:cxn ang="0">
                      <a:pos x="19" y="21"/>
                    </a:cxn>
                    <a:cxn ang="0">
                      <a:pos x="20" y="18"/>
                    </a:cxn>
                    <a:cxn ang="0">
                      <a:pos x="20" y="17"/>
                    </a:cxn>
                    <a:cxn ang="0">
                      <a:pos x="21" y="16"/>
                    </a:cxn>
                    <a:cxn ang="0">
                      <a:pos x="21" y="12"/>
                    </a:cxn>
                    <a:cxn ang="0">
                      <a:pos x="21" y="10"/>
                    </a:cxn>
                    <a:cxn ang="0">
                      <a:pos x="21" y="8"/>
                    </a:cxn>
                    <a:cxn ang="0">
                      <a:pos x="20" y="6"/>
                    </a:cxn>
                    <a:cxn ang="0">
                      <a:pos x="19" y="4"/>
                    </a:cxn>
                    <a:cxn ang="0">
                      <a:pos x="16" y="3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0" y="11"/>
                    </a:cxn>
                    <a:cxn ang="0">
                      <a:pos x="1" y="17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6" y="23"/>
                    </a:cxn>
                    <a:cxn ang="0">
                      <a:pos x="7" y="23"/>
                    </a:cxn>
                    <a:cxn ang="0">
                      <a:pos x="8" y="23"/>
                    </a:cxn>
                  </a:cxnLst>
                  <a:rect l="0" t="0" r="r" b="b"/>
                  <a:pathLst>
                    <a:path w="21" h="23">
                      <a:moveTo>
                        <a:pt x="8" y="23"/>
                      </a:move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6" y="21"/>
                      </a:lnTo>
                      <a:lnTo>
                        <a:pt x="19" y="21"/>
                      </a:lnTo>
                      <a:lnTo>
                        <a:pt x="20" y="18"/>
                      </a:lnTo>
                      <a:lnTo>
                        <a:pt x="20" y="17"/>
                      </a:lnTo>
                      <a:lnTo>
                        <a:pt x="21" y="16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6" y="3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2" name="Group 1618"/>
              <p:cNvGrpSpPr>
                <a:grpSpLocks/>
              </p:cNvGrpSpPr>
              <p:nvPr/>
            </p:nvGrpSpPr>
            <p:grpSpPr bwMode="auto">
              <a:xfrm>
                <a:off x="2635" y="2369"/>
                <a:ext cx="1547" cy="1112"/>
                <a:chOff x="2635" y="2369"/>
                <a:chExt cx="1547" cy="1112"/>
              </a:xfrm>
            </p:grpSpPr>
            <p:sp>
              <p:nvSpPr>
                <p:cNvPr id="640595" name="Freeform 1619"/>
                <p:cNvSpPr>
                  <a:spLocks/>
                </p:cNvSpPr>
                <p:nvPr/>
              </p:nvSpPr>
              <p:spPr bwMode="auto">
                <a:xfrm>
                  <a:off x="2679" y="3165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7" y="18"/>
                    </a:cxn>
                    <a:cxn ang="0">
                      <a:pos x="9" y="18"/>
                    </a:cxn>
                    <a:cxn ang="0">
                      <a:pos x="13" y="18"/>
                    </a:cxn>
                    <a:cxn ang="0">
                      <a:pos x="16" y="17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4" y="3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2" y="17"/>
                    </a:cxn>
                    <a:cxn ang="0">
                      <a:pos x="4" y="17"/>
                    </a:cxn>
                    <a:cxn ang="0">
                      <a:pos x="5" y="17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16" h="18">
                      <a:moveTo>
                        <a:pt x="6" y="18"/>
                      </a:move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3" y="18"/>
                      </a:lnTo>
                      <a:lnTo>
                        <a:pt x="16" y="17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6" name="Freeform 1620"/>
                <p:cNvSpPr>
                  <a:spLocks/>
                </p:cNvSpPr>
                <p:nvPr/>
              </p:nvSpPr>
              <p:spPr bwMode="auto">
                <a:xfrm>
                  <a:off x="2659" y="3141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22" y="33"/>
                    </a:cxn>
                    <a:cxn ang="0">
                      <a:pos x="23" y="33"/>
                    </a:cxn>
                    <a:cxn ang="0">
                      <a:pos x="26" y="31"/>
                    </a:cxn>
                    <a:cxn ang="0">
                      <a:pos x="26" y="30"/>
                    </a:cxn>
                    <a:cxn ang="0">
                      <a:pos x="28" y="28"/>
                    </a:cxn>
                    <a:cxn ang="0">
                      <a:pos x="28" y="24"/>
                    </a:cxn>
                    <a:cxn ang="0">
                      <a:pos x="29" y="23"/>
                    </a:cxn>
                    <a:cxn ang="0">
                      <a:pos x="29" y="19"/>
                    </a:cxn>
                    <a:cxn ang="0">
                      <a:pos x="30" y="16"/>
                    </a:cxn>
                    <a:cxn ang="0">
                      <a:pos x="28" y="11"/>
                    </a:cxn>
                    <a:cxn ang="0">
                      <a:pos x="24" y="6"/>
                    </a:cxn>
                    <a:cxn ang="0">
                      <a:pos x="20" y="3"/>
                    </a:cxn>
                    <a:cxn ang="0">
                      <a:pos x="16" y="0"/>
                    </a:cxn>
                    <a:cxn ang="0">
                      <a:pos x="10" y="3"/>
                    </a:cxn>
                    <a:cxn ang="0">
                      <a:pos x="7" y="6"/>
                    </a:cxn>
                    <a:cxn ang="0">
                      <a:pos x="3" y="11"/>
                    </a:cxn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5"/>
                    </a:cxn>
                    <a:cxn ang="0">
                      <a:pos x="20" y="34"/>
                    </a:cxn>
                    <a:cxn ang="0">
                      <a:pos x="21" y="33"/>
                    </a:cxn>
                    <a:cxn ang="0">
                      <a:pos x="22" y="33"/>
                    </a:cxn>
                  </a:cxnLst>
                  <a:rect l="0" t="0" r="r" b="b"/>
                  <a:pathLst>
                    <a:path w="30" h="35">
                      <a:moveTo>
                        <a:pt x="22" y="33"/>
                      </a:move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28" y="24"/>
                      </a:lnTo>
                      <a:lnTo>
                        <a:pt x="29" y="23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28" y="11"/>
                      </a:lnTo>
                      <a:lnTo>
                        <a:pt x="24" y="6"/>
                      </a:lnTo>
                      <a:lnTo>
                        <a:pt x="20" y="3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6" y="27"/>
                      </a:lnTo>
                      <a:lnTo>
                        <a:pt x="10" y="31"/>
                      </a:lnTo>
                      <a:lnTo>
                        <a:pt x="17" y="35"/>
                      </a:lnTo>
                      <a:lnTo>
                        <a:pt x="20" y="34"/>
                      </a:lnTo>
                      <a:lnTo>
                        <a:pt x="21" y="33"/>
                      </a:lnTo>
                      <a:lnTo>
                        <a:pt x="22" y="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7" name="Freeform 1621"/>
                <p:cNvSpPr>
                  <a:spLocks/>
                </p:cNvSpPr>
                <p:nvPr/>
              </p:nvSpPr>
              <p:spPr bwMode="auto">
                <a:xfrm>
                  <a:off x="2676" y="3058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21" y="31"/>
                    </a:cxn>
                    <a:cxn ang="0">
                      <a:pos x="22" y="31"/>
                    </a:cxn>
                    <a:cxn ang="0">
                      <a:pos x="25" y="29"/>
                    </a:cxn>
                    <a:cxn ang="0">
                      <a:pos x="26" y="28"/>
                    </a:cxn>
                    <a:cxn ang="0">
                      <a:pos x="26" y="27"/>
                    </a:cxn>
                    <a:cxn ang="0">
                      <a:pos x="28" y="23"/>
                    </a:cxn>
                    <a:cxn ang="0">
                      <a:pos x="29" y="21"/>
                    </a:cxn>
                    <a:cxn ang="0">
                      <a:pos x="29" y="18"/>
                    </a:cxn>
                    <a:cxn ang="0">
                      <a:pos x="29" y="14"/>
                    </a:cxn>
                    <a:cxn ang="0">
                      <a:pos x="26" y="10"/>
                    </a:cxn>
                    <a:cxn ang="0">
                      <a:pos x="24" y="4"/>
                    </a:cxn>
                    <a:cxn ang="0">
                      <a:pos x="19" y="1"/>
                    </a:cxn>
                    <a:cxn ang="0">
                      <a:pos x="15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3" y="10"/>
                    </a:cxn>
                    <a:cxn ang="0">
                      <a:pos x="0" y="14"/>
                    </a:cxn>
                    <a:cxn ang="0">
                      <a:pos x="0" y="20"/>
                    </a:cxn>
                    <a:cxn ang="0">
                      <a:pos x="5" y="26"/>
                    </a:cxn>
                    <a:cxn ang="0">
                      <a:pos x="11" y="29"/>
                    </a:cxn>
                    <a:cxn ang="0">
                      <a:pos x="17" y="33"/>
                    </a:cxn>
                    <a:cxn ang="0">
                      <a:pos x="18" y="33"/>
                    </a:cxn>
                    <a:cxn ang="0">
                      <a:pos x="19" y="32"/>
                    </a:cxn>
                    <a:cxn ang="0">
                      <a:pos x="20" y="31"/>
                    </a:cxn>
                    <a:cxn ang="0">
                      <a:pos x="21" y="31"/>
                    </a:cxn>
                  </a:cxnLst>
                  <a:rect l="0" t="0" r="r" b="b"/>
                  <a:pathLst>
                    <a:path w="29" h="33">
                      <a:moveTo>
                        <a:pt x="21" y="31"/>
                      </a:moveTo>
                      <a:lnTo>
                        <a:pt x="22" y="31"/>
                      </a:lnTo>
                      <a:lnTo>
                        <a:pt x="25" y="29"/>
                      </a:lnTo>
                      <a:lnTo>
                        <a:pt x="26" y="28"/>
                      </a:lnTo>
                      <a:lnTo>
                        <a:pt x="26" y="27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6" y="10"/>
                      </a:lnTo>
                      <a:lnTo>
                        <a:pt x="24" y="4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3" y="10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5" y="26"/>
                      </a:lnTo>
                      <a:lnTo>
                        <a:pt x="11" y="29"/>
                      </a:lnTo>
                      <a:lnTo>
                        <a:pt x="17" y="33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20" y="31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8" name="Freeform 1622"/>
                <p:cNvSpPr>
                  <a:spLocks/>
                </p:cNvSpPr>
                <p:nvPr/>
              </p:nvSpPr>
              <p:spPr bwMode="auto">
                <a:xfrm>
                  <a:off x="2725" y="3127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8" y="19"/>
                    </a:cxn>
                    <a:cxn ang="0">
                      <a:pos x="10" y="19"/>
                    </a:cxn>
                    <a:cxn ang="0">
                      <a:pos x="12" y="19"/>
                    </a:cxn>
                    <a:cxn ang="0">
                      <a:pos x="17" y="19"/>
                    </a:cxn>
                    <a:cxn ang="0">
                      <a:pos x="19" y="17"/>
                    </a:cxn>
                    <a:cxn ang="0">
                      <a:pos x="20" y="13"/>
                    </a:cxn>
                    <a:cxn ang="0">
                      <a:pos x="20" y="9"/>
                    </a:cxn>
                    <a:cxn ang="0">
                      <a:pos x="18" y="6"/>
                    </a:cxn>
                    <a:cxn ang="0">
                      <a:pos x="16" y="3"/>
                    </a:cxn>
                    <a:cxn ang="0">
                      <a:pos x="12" y="2"/>
                    </a:cxn>
                    <a:cxn ang="0">
                      <a:pos x="9" y="0"/>
                    </a:cxn>
                    <a:cxn ang="0">
                      <a:pos x="4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2" y="19"/>
                    </a:cxn>
                    <a:cxn ang="0">
                      <a:pos x="3" y="19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20" h="19">
                      <a:moveTo>
                        <a:pt x="4" y="19"/>
                      </a:move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0" y="13"/>
                      </a:lnTo>
                      <a:lnTo>
                        <a:pt x="20" y="9"/>
                      </a:lnTo>
                      <a:lnTo>
                        <a:pt x="18" y="6"/>
                      </a:lnTo>
                      <a:lnTo>
                        <a:pt x="16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599" name="Freeform 1623"/>
                <p:cNvSpPr>
                  <a:spLocks/>
                </p:cNvSpPr>
                <p:nvPr/>
              </p:nvSpPr>
              <p:spPr bwMode="auto">
                <a:xfrm>
                  <a:off x="2678" y="313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8" y="19"/>
                    </a:cxn>
                    <a:cxn ang="0">
                      <a:pos x="10" y="19"/>
                    </a:cxn>
                    <a:cxn ang="0">
                      <a:pos x="13" y="19"/>
                    </a:cxn>
                    <a:cxn ang="0">
                      <a:pos x="15" y="19"/>
                    </a:cxn>
                    <a:cxn ang="0">
                      <a:pos x="18" y="18"/>
                    </a:cxn>
                    <a:cxn ang="0">
                      <a:pos x="22" y="17"/>
                    </a:cxn>
                    <a:cxn ang="0">
                      <a:pos x="23" y="13"/>
                    </a:cxn>
                    <a:cxn ang="0">
                      <a:pos x="23" y="10"/>
                    </a:cxn>
                    <a:cxn ang="0">
                      <a:pos x="21" y="5"/>
                    </a:cxn>
                    <a:cxn ang="0">
                      <a:pos x="18" y="3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3"/>
                    </a:cxn>
                    <a:cxn ang="0">
                      <a:pos x="2" y="16"/>
                    </a:cxn>
                    <a:cxn ang="0">
                      <a:pos x="4" y="18"/>
                    </a:cxn>
                    <a:cxn ang="0">
                      <a:pos x="7" y="18"/>
                    </a:cxn>
                    <a:cxn ang="0">
                      <a:pos x="8" y="19"/>
                    </a:cxn>
                  </a:cxnLst>
                  <a:rect l="0" t="0" r="r" b="b"/>
                  <a:pathLst>
                    <a:path w="23" h="19">
                      <a:moveTo>
                        <a:pt x="8" y="19"/>
                      </a:move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8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3" y="10"/>
                      </a:lnTo>
                      <a:lnTo>
                        <a:pt x="21" y="5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7" y="18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0" name="Freeform 1624"/>
                <p:cNvSpPr>
                  <a:spLocks/>
                </p:cNvSpPr>
                <p:nvPr/>
              </p:nvSpPr>
              <p:spPr bwMode="auto">
                <a:xfrm>
                  <a:off x="2695" y="312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2" y="23"/>
                    </a:cxn>
                    <a:cxn ang="0">
                      <a:pos x="14" y="23"/>
                    </a:cxn>
                    <a:cxn ang="0">
                      <a:pos x="15" y="23"/>
                    </a:cxn>
                    <a:cxn ang="0">
                      <a:pos x="19" y="23"/>
                    </a:cxn>
                    <a:cxn ang="0">
                      <a:pos x="21" y="20"/>
                    </a:cxn>
                    <a:cxn ang="0">
                      <a:pos x="22" y="17"/>
                    </a:cxn>
                    <a:cxn ang="0">
                      <a:pos x="23" y="13"/>
                    </a:cxn>
                    <a:cxn ang="0">
                      <a:pos x="23" y="8"/>
                    </a:cxn>
                    <a:cxn ang="0">
                      <a:pos x="21" y="5"/>
                    </a:cxn>
                    <a:cxn ang="0">
                      <a:pos x="18" y="4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1"/>
                    </a:cxn>
                    <a:cxn ang="0">
                      <a:pos x="6" y="2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23"/>
                    </a:cxn>
                    <a:cxn ang="0">
                      <a:pos x="8" y="23"/>
                    </a:cxn>
                    <a:cxn ang="0">
                      <a:pos x="9" y="23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9" y="23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3" y="8"/>
                      </a:lnTo>
                      <a:lnTo>
                        <a:pt x="21" y="5"/>
                      </a:lnTo>
                      <a:lnTo>
                        <a:pt x="18" y="4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1" name="Freeform 1625"/>
                <p:cNvSpPr>
                  <a:spLocks/>
                </p:cNvSpPr>
                <p:nvPr/>
              </p:nvSpPr>
              <p:spPr bwMode="auto">
                <a:xfrm>
                  <a:off x="2658" y="3126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4" y="5"/>
                    </a:cxn>
                    <a:cxn ang="0">
                      <a:pos x="6" y="4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2" name="Freeform 1626"/>
                <p:cNvSpPr>
                  <a:spLocks/>
                </p:cNvSpPr>
                <p:nvPr/>
              </p:nvSpPr>
              <p:spPr bwMode="auto">
                <a:xfrm>
                  <a:off x="2706" y="311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0" y="20"/>
                    </a:cxn>
                    <a:cxn ang="0">
                      <a:pos x="12" y="20"/>
                    </a:cxn>
                    <a:cxn ang="0">
                      <a:pos x="13" y="20"/>
                    </a:cxn>
                    <a:cxn ang="0">
                      <a:pos x="14" y="20"/>
                    </a:cxn>
                    <a:cxn ang="0">
                      <a:pos x="15" y="20"/>
                    </a:cxn>
                    <a:cxn ang="0">
                      <a:pos x="19" y="17"/>
                    </a:cxn>
                    <a:cxn ang="0">
                      <a:pos x="20" y="13"/>
                    </a:cxn>
                    <a:cxn ang="0">
                      <a:pos x="19" y="8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7" y="20"/>
                    </a:cxn>
                    <a:cxn ang="0">
                      <a:pos x="8" y="20"/>
                    </a:cxn>
                    <a:cxn ang="0">
                      <a:pos x="9" y="20"/>
                    </a:cxn>
                    <a:cxn ang="0">
                      <a:pos x="10" y="20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9" y="17"/>
                      </a:lnTo>
                      <a:lnTo>
                        <a:pt x="20" y="13"/>
                      </a:lnTo>
                      <a:lnTo>
                        <a:pt x="19" y="8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3" name="Freeform 1627"/>
                <p:cNvSpPr>
                  <a:spLocks/>
                </p:cNvSpPr>
                <p:nvPr/>
              </p:nvSpPr>
              <p:spPr bwMode="auto">
                <a:xfrm>
                  <a:off x="2667" y="3114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12" y="20"/>
                    </a:cxn>
                    <a:cxn ang="0">
                      <a:pos x="14" y="20"/>
                    </a:cxn>
                    <a:cxn ang="0">
                      <a:pos x="18" y="20"/>
                    </a:cxn>
                    <a:cxn ang="0">
                      <a:pos x="20" y="18"/>
                    </a:cxn>
                    <a:cxn ang="0">
                      <a:pos x="21" y="13"/>
                    </a:cxn>
                    <a:cxn ang="0">
                      <a:pos x="21" y="10"/>
                    </a:cxn>
                    <a:cxn ang="0">
                      <a:pos x="22" y="4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0" y="10"/>
                    </a:cxn>
                    <a:cxn ang="0">
                      <a:pos x="2" y="11"/>
                    </a:cxn>
                    <a:cxn ang="0">
                      <a:pos x="2" y="13"/>
                    </a:cxn>
                    <a:cxn ang="0">
                      <a:pos x="2" y="17"/>
                    </a:cxn>
                    <a:cxn ang="0">
                      <a:pos x="4" y="18"/>
                    </a:cxn>
                    <a:cxn ang="0">
                      <a:pos x="5" y="19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22" h="20">
                      <a:moveTo>
                        <a:pt x="6" y="20"/>
                      </a:moveTo>
                      <a:lnTo>
                        <a:pt x="8" y="20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21" y="13"/>
                      </a:lnTo>
                      <a:lnTo>
                        <a:pt x="21" y="10"/>
                      </a:lnTo>
                      <a:lnTo>
                        <a:pt x="22" y="4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4" name="Freeform 1628"/>
                <p:cNvSpPr>
                  <a:spLocks/>
                </p:cNvSpPr>
                <p:nvPr/>
              </p:nvSpPr>
              <p:spPr bwMode="auto">
                <a:xfrm>
                  <a:off x="2678" y="3107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1" y="21"/>
                    </a:cxn>
                    <a:cxn ang="0">
                      <a:pos x="13" y="21"/>
                    </a:cxn>
                    <a:cxn ang="0">
                      <a:pos x="17" y="21"/>
                    </a:cxn>
                    <a:cxn ang="0">
                      <a:pos x="20" y="20"/>
                    </a:cxn>
                    <a:cxn ang="0">
                      <a:pos x="21" y="19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3" y="3"/>
                    </a:cxn>
                    <a:cxn ang="0">
                      <a:pos x="0" y="8"/>
                    </a:cxn>
                    <a:cxn ang="0">
                      <a:pos x="7" y="21"/>
                    </a:cxn>
                    <a:cxn ang="0">
                      <a:pos x="10" y="21"/>
                    </a:cxn>
                    <a:cxn ang="0">
                      <a:pos x="11" y="21"/>
                    </a:cxn>
                  </a:cxnLst>
                  <a:rect l="0" t="0" r="r" b="b"/>
                  <a:pathLst>
                    <a:path w="21" h="21">
                      <a:moveTo>
                        <a:pt x="11" y="21"/>
                      </a:moveTo>
                      <a:lnTo>
                        <a:pt x="13" y="21"/>
                      </a:lnTo>
                      <a:lnTo>
                        <a:pt x="17" y="21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7" y="21"/>
                      </a:lnTo>
                      <a:lnTo>
                        <a:pt x="10" y="21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5" name="Freeform 1629"/>
                <p:cNvSpPr>
                  <a:spLocks/>
                </p:cNvSpPr>
                <p:nvPr/>
              </p:nvSpPr>
              <p:spPr bwMode="auto">
                <a:xfrm>
                  <a:off x="2685" y="3096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3" y="25"/>
                    </a:cxn>
                    <a:cxn ang="0">
                      <a:pos x="16" y="24"/>
                    </a:cxn>
                    <a:cxn ang="0">
                      <a:pos x="17" y="23"/>
                    </a:cxn>
                    <a:cxn ang="0">
                      <a:pos x="18" y="22"/>
                    </a:cxn>
                    <a:cxn ang="0">
                      <a:pos x="19" y="19"/>
                    </a:cxn>
                    <a:cxn ang="0">
                      <a:pos x="19" y="17"/>
                    </a:cxn>
                    <a:cxn ang="0">
                      <a:pos x="19" y="13"/>
                    </a:cxn>
                    <a:cxn ang="0">
                      <a:pos x="19" y="11"/>
                    </a:cxn>
                    <a:cxn ang="0">
                      <a:pos x="18" y="7"/>
                    </a:cxn>
                    <a:cxn ang="0">
                      <a:pos x="16" y="5"/>
                    </a:cxn>
                    <a:cxn ang="0">
                      <a:pos x="16" y="4"/>
                    </a:cxn>
                    <a:cxn ang="0">
                      <a:pos x="13" y="3"/>
                    </a:cxn>
                    <a:cxn ang="0">
                      <a:pos x="11" y="2"/>
                    </a:cxn>
                    <a:cxn ang="0">
                      <a:pos x="6" y="0"/>
                    </a:cxn>
                    <a:cxn ang="0">
                      <a:pos x="4" y="3"/>
                    </a:cxn>
                    <a:cxn ang="0">
                      <a:pos x="3" y="3"/>
                    </a:cxn>
                    <a:cxn ang="0">
                      <a:pos x="0" y="5"/>
                    </a:cxn>
                    <a:cxn ang="0">
                      <a:pos x="3" y="18"/>
                    </a:cxn>
                    <a:cxn ang="0">
                      <a:pos x="13" y="25"/>
                    </a:cxn>
                  </a:cxnLst>
                  <a:rect l="0" t="0" r="r" b="b"/>
                  <a:pathLst>
                    <a:path w="19" h="25">
                      <a:moveTo>
                        <a:pt x="13" y="25"/>
                      </a:moveTo>
                      <a:lnTo>
                        <a:pt x="16" y="24"/>
                      </a:lnTo>
                      <a:lnTo>
                        <a:pt x="17" y="23"/>
                      </a:lnTo>
                      <a:lnTo>
                        <a:pt x="18" y="22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8" y="7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3" y="18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6" name="Freeform 1630"/>
                <p:cNvSpPr>
                  <a:spLocks/>
                </p:cNvSpPr>
                <p:nvPr/>
              </p:nvSpPr>
              <p:spPr bwMode="auto">
                <a:xfrm>
                  <a:off x="2657" y="309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8" y="22"/>
                    </a:cxn>
                    <a:cxn ang="0">
                      <a:pos x="12" y="22"/>
                    </a:cxn>
                    <a:cxn ang="0">
                      <a:pos x="14" y="22"/>
                    </a:cxn>
                    <a:cxn ang="0">
                      <a:pos x="16" y="21"/>
                    </a:cxn>
                    <a:cxn ang="0">
                      <a:pos x="20" y="20"/>
                    </a:cxn>
                    <a:cxn ang="0">
                      <a:pos x="22" y="19"/>
                    </a:cxn>
                    <a:cxn ang="0">
                      <a:pos x="23" y="18"/>
                    </a:cxn>
                    <a:cxn ang="0">
                      <a:pos x="25" y="15"/>
                    </a:cxn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3" y="18"/>
                    </a:cxn>
                    <a:cxn ang="0">
                      <a:pos x="5" y="22"/>
                    </a:cxn>
                    <a:cxn ang="0">
                      <a:pos x="6" y="22"/>
                    </a:cxn>
                    <a:cxn ang="0">
                      <a:pos x="7" y="22"/>
                    </a:cxn>
                    <a:cxn ang="0">
                      <a:pos x="8" y="22"/>
                    </a:cxn>
                  </a:cxnLst>
                  <a:rect l="0" t="0" r="r" b="b"/>
                  <a:pathLst>
                    <a:path w="25" h="22">
                      <a:moveTo>
                        <a:pt x="8" y="22"/>
                      </a:move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6" y="21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5" y="15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5" y="22"/>
                      </a:lnTo>
                      <a:lnTo>
                        <a:pt x="6" y="22"/>
                      </a:lnTo>
                      <a:lnTo>
                        <a:pt x="7" y="22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7" name="Freeform 1631"/>
                <p:cNvSpPr>
                  <a:spLocks/>
                </p:cNvSpPr>
                <p:nvPr/>
              </p:nvSpPr>
              <p:spPr bwMode="auto">
                <a:xfrm>
                  <a:off x="2650" y="3036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8" y="23"/>
                    </a:cxn>
                    <a:cxn ang="0">
                      <a:pos x="12" y="23"/>
                    </a:cxn>
                    <a:cxn ang="0">
                      <a:pos x="13" y="23"/>
                    </a:cxn>
                    <a:cxn ang="0">
                      <a:pos x="16" y="22"/>
                    </a:cxn>
                    <a:cxn ang="0">
                      <a:pos x="20" y="20"/>
                    </a:cxn>
                    <a:cxn ang="0">
                      <a:pos x="21" y="19"/>
                    </a:cxn>
                    <a:cxn ang="0">
                      <a:pos x="22" y="19"/>
                    </a:cxn>
                    <a:cxn ang="0">
                      <a:pos x="24" y="17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4" y="5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1" y="19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6" y="23"/>
                    </a:cxn>
                    <a:cxn ang="0">
                      <a:pos x="7" y="23"/>
                    </a:cxn>
                    <a:cxn ang="0">
                      <a:pos x="8" y="23"/>
                    </a:cxn>
                  </a:cxnLst>
                  <a:rect l="0" t="0" r="r" b="b"/>
                  <a:pathLst>
                    <a:path w="24" h="23">
                      <a:moveTo>
                        <a:pt x="8" y="23"/>
                      </a:moveTo>
                      <a:lnTo>
                        <a:pt x="12" y="23"/>
                      </a:lnTo>
                      <a:lnTo>
                        <a:pt x="13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8" name="Freeform 1632"/>
                <p:cNvSpPr>
                  <a:spLocks/>
                </p:cNvSpPr>
                <p:nvPr/>
              </p:nvSpPr>
              <p:spPr bwMode="auto">
                <a:xfrm>
                  <a:off x="2641" y="3087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11" y="19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29" y="13"/>
                    </a:cxn>
                    <a:cxn ang="0">
                      <a:pos x="29" y="10"/>
                    </a:cxn>
                    <a:cxn ang="0">
                      <a:pos x="29" y="8"/>
                    </a:cxn>
                    <a:cxn ang="0">
                      <a:pos x="26" y="2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5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4" y="14"/>
                    </a:cxn>
                    <a:cxn ang="0">
                      <a:pos x="5" y="16"/>
                    </a:cxn>
                    <a:cxn ang="0">
                      <a:pos x="7" y="17"/>
                    </a:cxn>
                    <a:cxn ang="0">
                      <a:pos x="11" y="19"/>
                    </a:cxn>
                  </a:cxnLst>
                  <a:rect l="0" t="0" r="r" b="b"/>
                  <a:pathLst>
                    <a:path w="29" h="19">
                      <a:moveTo>
                        <a:pt x="11" y="19"/>
                      </a:moveTo>
                      <a:lnTo>
                        <a:pt x="28" y="15"/>
                      </a:lnTo>
                      <a:lnTo>
                        <a:pt x="29" y="14"/>
                      </a:lnTo>
                      <a:lnTo>
                        <a:pt x="29" y="13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14"/>
                      </a:lnTo>
                      <a:lnTo>
                        <a:pt x="5" y="16"/>
                      </a:lnTo>
                      <a:lnTo>
                        <a:pt x="7" y="17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09" name="Freeform 1633"/>
                <p:cNvSpPr>
                  <a:spLocks/>
                </p:cNvSpPr>
                <p:nvPr/>
              </p:nvSpPr>
              <p:spPr bwMode="auto">
                <a:xfrm>
                  <a:off x="2676" y="307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9" y="23"/>
                    </a:cxn>
                    <a:cxn ang="0">
                      <a:pos x="19" y="22"/>
                    </a:cxn>
                    <a:cxn ang="0">
                      <a:pos x="21" y="19"/>
                    </a:cxn>
                    <a:cxn ang="0">
                      <a:pos x="22" y="18"/>
                    </a:cxn>
                    <a:cxn ang="0">
                      <a:pos x="23" y="14"/>
                    </a:cxn>
                    <a:cxn ang="0">
                      <a:pos x="23" y="11"/>
                    </a:cxn>
                    <a:cxn ang="0">
                      <a:pos x="22" y="9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4" y="26"/>
                    </a:cxn>
                    <a:cxn ang="0">
                      <a:pos x="15" y="26"/>
                    </a:cxn>
                    <a:cxn ang="0">
                      <a:pos x="16" y="24"/>
                    </a:cxn>
                    <a:cxn ang="0">
                      <a:pos x="18" y="23"/>
                    </a:cxn>
                    <a:cxn ang="0">
                      <a:pos x="19" y="23"/>
                    </a:cxn>
                  </a:cxnLst>
                  <a:rect l="0" t="0" r="r" b="b"/>
                  <a:pathLst>
                    <a:path w="23" h="26">
                      <a:moveTo>
                        <a:pt x="19" y="23"/>
                      </a:moveTo>
                      <a:lnTo>
                        <a:pt x="19" y="22"/>
                      </a:lnTo>
                      <a:lnTo>
                        <a:pt x="21" y="19"/>
                      </a:lnTo>
                      <a:lnTo>
                        <a:pt x="22" y="18"/>
                      </a:lnTo>
                      <a:lnTo>
                        <a:pt x="23" y="14"/>
                      </a:lnTo>
                      <a:lnTo>
                        <a:pt x="23" y="11"/>
                      </a:ln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4" y="26"/>
                      </a:lnTo>
                      <a:lnTo>
                        <a:pt x="15" y="26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0" name="Freeform 1634"/>
                <p:cNvSpPr>
                  <a:spLocks/>
                </p:cNvSpPr>
                <p:nvPr/>
              </p:nvSpPr>
              <p:spPr bwMode="auto">
                <a:xfrm>
                  <a:off x="2658" y="3062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8" y="22"/>
                    </a:cxn>
                    <a:cxn ang="0">
                      <a:pos x="18" y="19"/>
                    </a:cxn>
                    <a:cxn ang="0">
                      <a:pos x="21" y="17"/>
                    </a:cxn>
                    <a:cxn ang="0">
                      <a:pos x="22" y="12"/>
                    </a:cxn>
                    <a:cxn ang="0">
                      <a:pos x="22" y="11"/>
                    </a:cxn>
                    <a:cxn ang="0">
                      <a:pos x="21" y="7"/>
                    </a:cxn>
                    <a:cxn ang="0">
                      <a:pos x="20" y="5"/>
                    </a:cxn>
                    <a:cxn ang="0">
                      <a:pos x="17" y="1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4" y="20"/>
                    </a:cxn>
                    <a:cxn ang="0">
                      <a:pos x="9" y="23"/>
                    </a:cxn>
                    <a:cxn ang="0">
                      <a:pos x="13" y="25"/>
                    </a:cxn>
                    <a:cxn ang="0">
                      <a:pos x="15" y="24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22" h="25">
                      <a:moveTo>
                        <a:pt x="15" y="23"/>
                      </a:moveTo>
                      <a:lnTo>
                        <a:pt x="18" y="22"/>
                      </a:lnTo>
                      <a:lnTo>
                        <a:pt x="18" y="19"/>
                      </a:lnTo>
                      <a:lnTo>
                        <a:pt x="21" y="17"/>
                      </a:lnTo>
                      <a:lnTo>
                        <a:pt x="22" y="12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4" y="20"/>
                      </a:lnTo>
                      <a:lnTo>
                        <a:pt x="9" y="23"/>
                      </a:lnTo>
                      <a:lnTo>
                        <a:pt x="13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1" name="Freeform 1635"/>
                <p:cNvSpPr>
                  <a:spLocks/>
                </p:cNvSpPr>
                <p:nvPr/>
              </p:nvSpPr>
              <p:spPr bwMode="auto">
                <a:xfrm>
                  <a:off x="2649" y="3060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6" y="23"/>
                    </a:cxn>
                    <a:cxn ang="0">
                      <a:pos x="21" y="19"/>
                    </a:cxn>
                    <a:cxn ang="0">
                      <a:pos x="21" y="12"/>
                    </a:cxn>
                    <a:cxn ang="0">
                      <a:pos x="19" y="8"/>
                    </a:cxn>
                    <a:cxn ang="0">
                      <a:pos x="17" y="4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3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5" y="23"/>
                    </a:cxn>
                    <a:cxn ang="0">
                      <a:pos x="6" y="23"/>
                    </a:cxn>
                  </a:cxnLst>
                  <a:rect l="0" t="0" r="r" b="b"/>
                  <a:pathLst>
                    <a:path w="21" h="23">
                      <a:moveTo>
                        <a:pt x="6" y="23"/>
                      </a:moveTo>
                      <a:lnTo>
                        <a:pt x="21" y="19"/>
                      </a:lnTo>
                      <a:lnTo>
                        <a:pt x="21" y="12"/>
                      </a:lnTo>
                      <a:lnTo>
                        <a:pt x="19" y="8"/>
                      </a:lnTo>
                      <a:lnTo>
                        <a:pt x="17" y="4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2" name="Freeform 1636"/>
                <p:cNvSpPr>
                  <a:spLocks/>
                </p:cNvSpPr>
                <p:nvPr/>
              </p:nvSpPr>
              <p:spPr bwMode="auto">
                <a:xfrm>
                  <a:off x="2635" y="3044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4" y="26"/>
                    </a:cxn>
                    <a:cxn ang="0">
                      <a:pos x="17" y="25"/>
                    </a:cxn>
                    <a:cxn ang="0">
                      <a:pos x="18" y="25"/>
                    </a:cxn>
                    <a:cxn ang="0">
                      <a:pos x="22" y="23"/>
                    </a:cxn>
                    <a:cxn ang="0">
                      <a:pos x="27" y="21"/>
                    </a:cxn>
                    <a:cxn ang="0">
                      <a:pos x="28" y="20"/>
                    </a:cxn>
                    <a:cxn ang="0">
                      <a:pos x="29" y="19"/>
                    </a:cxn>
                    <a:cxn ang="0">
                      <a:pos x="30" y="16"/>
                    </a:cxn>
                    <a:cxn ang="0">
                      <a:pos x="28" y="10"/>
                    </a:cxn>
                    <a:cxn ang="0">
                      <a:pos x="23" y="7"/>
                    </a:cxn>
                    <a:cxn ang="0">
                      <a:pos x="20" y="3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6" y="3"/>
                    </a:cxn>
                    <a:cxn ang="0">
                      <a:pos x="2" y="4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10" y="28"/>
                    </a:cxn>
                    <a:cxn ang="0">
                      <a:pos x="13" y="27"/>
                    </a:cxn>
                    <a:cxn ang="0">
                      <a:pos x="14" y="26"/>
                    </a:cxn>
                  </a:cxnLst>
                  <a:rect l="0" t="0" r="r" b="b"/>
                  <a:pathLst>
                    <a:path w="30" h="28">
                      <a:moveTo>
                        <a:pt x="14" y="26"/>
                      </a:moveTo>
                      <a:lnTo>
                        <a:pt x="17" y="25"/>
                      </a:lnTo>
                      <a:lnTo>
                        <a:pt x="18" y="25"/>
                      </a:lnTo>
                      <a:lnTo>
                        <a:pt x="22" y="23"/>
                      </a:lnTo>
                      <a:lnTo>
                        <a:pt x="27" y="21"/>
                      </a:lnTo>
                      <a:lnTo>
                        <a:pt x="28" y="20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3" y="7"/>
                      </a:lnTo>
                      <a:lnTo>
                        <a:pt x="20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3" name="Freeform 1637"/>
                <p:cNvSpPr>
                  <a:spLocks/>
                </p:cNvSpPr>
                <p:nvPr/>
              </p:nvSpPr>
              <p:spPr bwMode="auto">
                <a:xfrm>
                  <a:off x="2660" y="3044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26" y="12"/>
                    </a:cxn>
                    <a:cxn ang="0">
                      <a:pos x="25" y="10"/>
                    </a:cxn>
                    <a:cxn ang="0">
                      <a:pos x="25" y="8"/>
                    </a:cxn>
                    <a:cxn ang="0">
                      <a:pos x="23" y="6"/>
                    </a:cxn>
                    <a:cxn ang="0">
                      <a:pos x="20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4" y="9"/>
                    </a:cxn>
                    <a:cxn ang="0">
                      <a:pos x="0" y="14"/>
                    </a:cxn>
                    <a:cxn ang="0">
                      <a:pos x="7" y="28"/>
                    </a:cxn>
                    <a:cxn ang="0">
                      <a:pos x="9" y="28"/>
                    </a:cxn>
                    <a:cxn ang="0">
                      <a:pos x="10" y="2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26" h="28">
                      <a:moveTo>
                        <a:pt x="11" y="28"/>
                      </a:move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7" y="28"/>
                      </a:lnTo>
                      <a:lnTo>
                        <a:pt x="9" y="28"/>
                      </a:lnTo>
                      <a:lnTo>
                        <a:pt x="10" y="28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4" name="Freeform 1638"/>
                <p:cNvSpPr>
                  <a:spLocks/>
                </p:cNvSpPr>
                <p:nvPr/>
              </p:nvSpPr>
              <p:spPr bwMode="auto">
                <a:xfrm>
                  <a:off x="2658" y="3012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10" y="27"/>
                    </a:cxn>
                    <a:cxn ang="0">
                      <a:pos x="25" y="17"/>
                    </a:cxn>
                    <a:cxn ang="0">
                      <a:pos x="25" y="14"/>
                    </a:cxn>
                    <a:cxn ang="0">
                      <a:pos x="25" y="12"/>
                    </a:cxn>
                    <a:cxn ang="0">
                      <a:pos x="24" y="10"/>
                    </a:cxn>
                    <a:cxn ang="0">
                      <a:pos x="23" y="8"/>
                    </a:cxn>
                    <a:cxn ang="0">
                      <a:pos x="22" y="6"/>
                    </a:cxn>
                    <a:cxn ang="0">
                      <a:pos x="18" y="4"/>
                    </a:cxn>
                    <a:cxn ang="0">
                      <a:pos x="15" y="1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7" y="27"/>
                    </a:cxn>
                    <a:cxn ang="0">
                      <a:pos x="8" y="27"/>
                    </a:cxn>
                    <a:cxn ang="0">
                      <a:pos x="9" y="27"/>
                    </a:cxn>
                    <a:cxn ang="0">
                      <a:pos x="10" y="27"/>
                    </a:cxn>
                  </a:cxnLst>
                  <a:rect l="0" t="0" r="r" b="b"/>
                  <a:pathLst>
                    <a:path w="25" h="27">
                      <a:moveTo>
                        <a:pt x="10" y="27"/>
                      </a:moveTo>
                      <a:lnTo>
                        <a:pt x="25" y="17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4" y="10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18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7" y="27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0" y="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5" name="Freeform 1639"/>
                <p:cNvSpPr>
                  <a:spLocks/>
                </p:cNvSpPr>
                <p:nvPr/>
              </p:nvSpPr>
              <p:spPr bwMode="auto">
                <a:xfrm>
                  <a:off x="2665" y="303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12" y="25"/>
                    </a:cxn>
                    <a:cxn ang="0">
                      <a:pos x="13" y="25"/>
                    </a:cxn>
                    <a:cxn ang="0">
                      <a:pos x="14" y="25"/>
                    </a:cxn>
                    <a:cxn ang="0">
                      <a:pos x="16" y="25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3" y="17"/>
                    </a:cxn>
                    <a:cxn ang="0">
                      <a:pos x="25" y="13"/>
                    </a:cxn>
                    <a:cxn ang="0">
                      <a:pos x="26" y="7"/>
                    </a:cxn>
                    <a:cxn ang="0">
                      <a:pos x="22" y="5"/>
                    </a:cxn>
                    <a:cxn ang="0">
                      <a:pos x="16" y="1"/>
                    </a:cxn>
                    <a:cxn ang="0">
                      <a:pos x="10" y="0"/>
                    </a:cxn>
                    <a:cxn ang="0">
                      <a:pos x="5" y="3"/>
                    </a:cxn>
                    <a:cxn ang="0">
                      <a:pos x="3" y="3"/>
                    </a:cxn>
                    <a:cxn ang="0">
                      <a:pos x="3" y="5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6" y="24"/>
                    </a:cxn>
                    <a:cxn ang="0">
                      <a:pos x="7" y="24"/>
                    </a:cxn>
                    <a:cxn ang="0">
                      <a:pos x="10" y="24"/>
                    </a:cxn>
                    <a:cxn ang="0">
                      <a:pos x="12" y="25"/>
                    </a:cxn>
                  </a:cxnLst>
                  <a:rect l="0" t="0" r="r" b="b"/>
                  <a:pathLst>
                    <a:path w="26" h="25">
                      <a:moveTo>
                        <a:pt x="12" y="25"/>
                      </a:moveTo>
                      <a:lnTo>
                        <a:pt x="13" y="25"/>
                      </a:lnTo>
                      <a:lnTo>
                        <a:pt x="14" y="25"/>
                      </a:lnTo>
                      <a:lnTo>
                        <a:pt x="16" y="25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3" y="17"/>
                      </a:lnTo>
                      <a:lnTo>
                        <a:pt x="25" y="13"/>
                      </a:lnTo>
                      <a:lnTo>
                        <a:pt x="26" y="7"/>
                      </a:lnTo>
                      <a:lnTo>
                        <a:pt x="22" y="5"/>
                      </a:lnTo>
                      <a:lnTo>
                        <a:pt x="16" y="1"/>
                      </a:ln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6" y="24"/>
                      </a:lnTo>
                      <a:lnTo>
                        <a:pt x="7" y="24"/>
                      </a:lnTo>
                      <a:lnTo>
                        <a:pt x="10" y="24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6" name="Freeform 1640"/>
                <p:cNvSpPr>
                  <a:spLocks/>
                </p:cNvSpPr>
                <p:nvPr/>
              </p:nvSpPr>
              <p:spPr bwMode="auto">
                <a:xfrm>
                  <a:off x="2643" y="3023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11" y="24"/>
                    </a:cxn>
                    <a:cxn ang="0">
                      <a:pos x="15" y="23"/>
                    </a:cxn>
                    <a:cxn ang="0">
                      <a:pos x="18" y="22"/>
                    </a:cxn>
                    <a:cxn ang="0">
                      <a:pos x="20" y="20"/>
                    </a:cxn>
                    <a:cxn ang="0">
                      <a:pos x="20" y="19"/>
                    </a:cxn>
                    <a:cxn ang="0">
                      <a:pos x="22" y="18"/>
                    </a:cxn>
                    <a:cxn ang="0">
                      <a:pos x="23" y="15"/>
                    </a:cxn>
                    <a:cxn ang="0">
                      <a:pos x="25" y="12"/>
                    </a:cxn>
                    <a:cxn ang="0">
                      <a:pos x="25" y="11"/>
                    </a:cxn>
                    <a:cxn ang="0">
                      <a:pos x="23" y="9"/>
                    </a:cxn>
                    <a:cxn ang="0">
                      <a:pos x="22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1" y="16"/>
                    </a:cxn>
                    <a:cxn ang="0">
                      <a:pos x="3" y="23"/>
                    </a:cxn>
                    <a:cxn ang="0">
                      <a:pos x="4" y="23"/>
                    </a:cxn>
                    <a:cxn ang="0">
                      <a:pos x="6" y="23"/>
                    </a:cxn>
                    <a:cxn ang="0">
                      <a:pos x="8" y="23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25" h="24">
                      <a:moveTo>
                        <a:pt x="8" y="24"/>
                      </a:moveTo>
                      <a:lnTo>
                        <a:pt x="11" y="24"/>
                      </a:lnTo>
                      <a:lnTo>
                        <a:pt x="15" y="23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0" y="19"/>
                      </a:lnTo>
                      <a:lnTo>
                        <a:pt x="22" y="18"/>
                      </a:lnTo>
                      <a:lnTo>
                        <a:pt x="23" y="15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7" name="Freeform 1641"/>
                <p:cNvSpPr>
                  <a:spLocks/>
                </p:cNvSpPr>
                <p:nvPr/>
              </p:nvSpPr>
              <p:spPr bwMode="auto">
                <a:xfrm>
                  <a:off x="2645" y="2995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6" y="30"/>
                    </a:cxn>
                    <a:cxn ang="0">
                      <a:pos x="18" y="30"/>
                    </a:cxn>
                    <a:cxn ang="0">
                      <a:pos x="19" y="30"/>
                    </a:cxn>
                    <a:cxn ang="0">
                      <a:pos x="19" y="29"/>
                    </a:cxn>
                    <a:cxn ang="0">
                      <a:pos x="27" y="11"/>
                    </a:cxn>
                    <a:cxn ang="0">
                      <a:pos x="27" y="10"/>
                    </a:cxn>
                    <a:cxn ang="0">
                      <a:pos x="27" y="8"/>
                    </a:cxn>
                    <a:cxn ang="0">
                      <a:pos x="26" y="6"/>
                    </a:cxn>
                    <a:cxn ang="0">
                      <a:pos x="25" y="3"/>
                    </a:cxn>
                    <a:cxn ang="0">
                      <a:pos x="23" y="2"/>
                    </a:cxn>
                    <a:cxn ang="0">
                      <a:pos x="19" y="0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12" y="30"/>
                    </a:cxn>
                    <a:cxn ang="0">
                      <a:pos x="13" y="30"/>
                    </a:cxn>
                    <a:cxn ang="0">
                      <a:pos x="14" y="30"/>
                    </a:cxn>
                  </a:cxnLst>
                  <a:rect l="0" t="0" r="r" b="b"/>
                  <a:pathLst>
                    <a:path w="27" h="30">
                      <a:moveTo>
                        <a:pt x="14" y="30"/>
                      </a:move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19" y="29"/>
                      </a:lnTo>
                      <a:lnTo>
                        <a:pt x="27" y="11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6" y="6"/>
                      </a:lnTo>
                      <a:lnTo>
                        <a:pt x="25" y="3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2" y="9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12" y="30"/>
                      </a:lnTo>
                      <a:lnTo>
                        <a:pt x="13" y="30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8" name="Freeform 1642"/>
                <p:cNvSpPr>
                  <a:spLocks/>
                </p:cNvSpPr>
                <p:nvPr/>
              </p:nvSpPr>
              <p:spPr bwMode="auto">
                <a:xfrm>
                  <a:off x="2646" y="2974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16" y="35"/>
                    </a:cxn>
                    <a:cxn ang="0">
                      <a:pos x="29" y="30"/>
                    </a:cxn>
                    <a:cxn ang="0">
                      <a:pos x="29" y="28"/>
                    </a:cxn>
                    <a:cxn ang="0">
                      <a:pos x="30" y="25"/>
                    </a:cxn>
                    <a:cxn ang="0">
                      <a:pos x="30" y="23"/>
                    </a:cxn>
                    <a:cxn ang="0">
                      <a:pos x="30" y="22"/>
                    </a:cxn>
                    <a:cxn ang="0">
                      <a:pos x="29" y="16"/>
                    </a:cxn>
                    <a:cxn ang="0">
                      <a:pos x="28" y="9"/>
                    </a:cxn>
                    <a:cxn ang="0">
                      <a:pos x="22" y="5"/>
                    </a:cxn>
                    <a:cxn ang="0">
                      <a:pos x="16" y="0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3" y="11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2" y="32"/>
                    </a:cxn>
                    <a:cxn ang="0">
                      <a:pos x="6" y="34"/>
                    </a:cxn>
                    <a:cxn ang="0">
                      <a:pos x="9" y="35"/>
                    </a:cxn>
                    <a:cxn ang="0">
                      <a:pos x="14" y="37"/>
                    </a:cxn>
                    <a:cxn ang="0">
                      <a:pos x="16" y="36"/>
                    </a:cxn>
                    <a:cxn ang="0">
                      <a:pos x="16" y="35"/>
                    </a:cxn>
                  </a:cxnLst>
                  <a:rect l="0" t="0" r="r" b="b"/>
                  <a:pathLst>
                    <a:path w="30" h="37">
                      <a:moveTo>
                        <a:pt x="16" y="35"/>
                      </a:moveTo>
                      <a:lnTo>
                        <a:pt x="29" y="30"/>
                      </a:lnTo>
                      <a:lnTo>
                        <a:pt x="29" y="28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0" y="22"/>
                      </a:lnTo>
                      <a:lnTo>
                        <a:pt x="29" y="16"/>
                      </a:lnTo>
                      <a:lnTo>
                        <a:pt x="28" y="9"/>
                      </a:lnTo>
                      <a:lnTo>
                        <a:pt x="22" y="5"/>
                      </a:ln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6" y="34"/>
                      </a:lnTo>
                      <a:lnTo>
                        <a:pt x="9" y="35"/>
                      </a:lnTo>
                      <a:lnTo>
                        <a:pt x="14" y="37"/>
                      </a:lnTo>
                      <a:lnTo>
                        <a:pt x="16" y="36"/>
                      </a:lnTo>
                      <a:lnTo>
                        <a:pt x="16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19" name="Freeform 1643"/>
                <p:cNvSpPr>
                  <a:spLocks/>
                </p:cNvSpPr>
                <p:nvPr/>
              </p:nvSpPr>
              <p:spPr bwMode="auto">
                <a:xfrm>
                  <a:off x="3199" y="3421"/>
                  <a:ext cx="79" cy="4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8" y="12"/>
                    </a:cxn>
                    <a:cxn ang="0">
                      <a:pos x="18" y="11"/>
                    </a:cxn>
                    <a:cxn ang="0">
                      <a:pos x="33" y="10"/>
                    </a:cxn>
                    <a:cxn ang="0">
                      <a:pos x="50" y="9"/>
                    </a:cxn>
                    <a:cxn ang="0">
                      <a:pos x="68" y="6"/>
                    </a:cxn>
                    <a:cxn ang="0">
                      <a:pos x="91" y="5"/>
                    </a:cxn>
                    <a:cxn ang="0">
                      <a:pos x="115" y="3"/>
                    </a:cxn>
                    <a:cxn ang="0">
                      <a:pos x="140" y="2"/>
                    </a:cxn>
                    <a:cxn ang="0">
                      <a:pos x="164" y="0"/>
                    </a:cxn>
                    <a:cxn ang="0">
                      <a:pos x="192" y="0"/>
                    </a:cxn>
                    <a:cxn ang="0">
                      <a:pos x="217" y="0"/>
                    </a:cxn>
                    <a:cxn ang="0">
                      <a:pos x="245" y="0"/>
                    </a:cxn>
                    <a:cxn ang="0">
                      <a:pos x="269" y="2"/>
                    </a:cxn>
                    <a:cxn ang="0">
                      <a:pos x="292" y="5"/>
                    </a:cxn>
                    <a:cxn ang="0">
                      <a:pos x="315" y="9"/>
                    </a:cxn>
                  </a:cxnLst>
                  <a:rect l="0" t="0" r="r" b="b"/>
                  <a:pathLst>
                    <a:path w="315" h="13">
                      <a:moveTo>
                        <a:pt x="0" y="13"/>
                      </a:moveTo>
                      <a:lnTo>
                        <a:pt x="1" y="13"/>
                      </a:lnTo>
                      <a:lnTo>
                        <a:pt x="8" y="12"/>
                      </a:lnTo>
                      <a:lnTo>
                        <a:pt x="18" y="11"/>
                      </a:lnTo>
                      <a:lnTo>
                        <a:pt x="33" y="10"/>
                      </a:lnTo>
                      <a:lnTo>
                        <a:pt x="50" y="9"/>
                      </a:lnTo>
                      <a:lnTo>
                        <a:pt x="68" y="6"/>
                      </a:lnTo>
                      <a:lnTo>
                        <a:pt x="91" y="5"/>
                      </a:lnTo>
                      <a:lnTo>
                        <a:pt x="115" y="3"/>
                      </a:lnTo>
                      <a:lnTo>
                        <a:pt x="140" y="2"/>
                      </a:lnTo>
                      <a:lnTo>
                        <a:pt x="164" y="0"/>
                      </a:lnTo>
                      <a:lnTo>
                        <a:pt x="192" y="0"/>
                      </a:lnTo>
                      <a:lnTo>
                        <a:pt x="217" y="0"/>
                      </a:lnTo>
                      <a:lnTo>
                        <a:pt x="245" y="0"/>
                      </a:lnTo>
                      <a:lnTo>
                        <a:pt x="269" y="2"/>
                      </a:lnTo>
                      <a:lnTo>
                        <a:pt x="292" y="5"/>
                      </a:lnTo>
                      <a:lnTo>
                        <a:pt x="3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0" name="Freeform 1644"/>
                <p:cNvSpPr>
                  <a:spLocks/>
                </p:cNvSpPr>
                <p:nvPr/>
              </p:nvSpPr>
              <p:spPr bwMode="auto">
                <a:xfrm>
                  <a:off x="3199" y="3420"/>
                  <a:ext cx="79" cy="6"/>
                </a:xfrm>
                <a:custGeom>
                  <a:avLst/>
                  <a:gdLst/>
                  <a:ahLst/>
                  <a:cxnLst>
                    <a:cxn ang="0">
                      <a:pos x="315" y="8"/>
                    </a:cxn>
                    <a:cxn ang="0">
                      <a:pos x="292" y="4"/>
                    </a:cxn>
                    <a:cxn ang="0">
                      <a:pos x="269" y="2"/>
                    </a:cxn>
                    <a:cxn ang="0">
                      <a:pos x="245" y="1"/>
                    </a:cxn>
                    <a:cxn ang="0">
                      <a:pos x="217" y="0"/>
                    </a:cxn>
                    <a:cxn ang="0">
                      <a:pos x="192" y="0"/>
                    </a:cxn>
                    <a:cxn ang="0">
                      <a:pos x="164" y="1"/>
                    </a:cxn>
                    <a:cxn ang="0">
                      <a:pos x="140" y="2"/>
                    </a:cxn>
                    <a:cxn ang="0">
                      <a:pos x="115" y="3"/>
                    </a:cxn>
                    <a:cxn ang="0">
                      <a:pos x="91" y="4"/>
                    </a:cxn>
                    <a:cxn ang="0">
                      <a:pos x="68" y="6"/>
                    </a:cxn>
                    <a:cxn ang="0">
                      <a:pos x="50" y="8"/>
                    </a:cxn>
                    <a:cxn ang="0">
                      <a:pos x="33" y="9"/>
                    </a:cxn>
                    <a:cxn ang="0">
                      <a:pos x="18" y="11"/>
                    </a:cxn>
                    <a:cxn ang="0">
                      <a:pos x="8" y="13"/>
                    </a:cxn>
                    <a:cxn ang="0">
                      <a:pos x="1" y="14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8" y="21"/>
                    </a:cxn>
                    <a:cxn ang="0">
                      <a:pos x="18" y="20"/>
                    </a:cxn>
                    <a:cxn ang="0">
                      <a:pos x="33" y="17"/>
                    </a:cxn>
                    <a:cxn ang="0">
                      <a:pos x="50" y="16"/>
                    </a:cxn>
                    <a:cxn ang="0">
                      <a:pos x="68" y="15"/>
                    </a:cxn>
                    <a:cxn ang="0">
                      <a:pos x="91" y="14"/>
                    </a:cxn>
                    <a:cxn ang="0">
                      <a:pos x="115" y="11"/>
                    </a:cxn>
                    <a:cxn ang="0">
                      <a:pos x="140" y="10"/>
                    </a:cxn>
                    <a:cxn ang="0">
                      <a:pos x="164" y="9"/>
                    </a:cxn>
                    <a:cxn ang="0">
                      <a:pos x="192" y="9"/>
                    </a:cxn>
                    <a:cxn ang="0">
                      <a:pos x="217" y="9"/>
                    </a:cxn>
                    <a:cxn ang="0">
                      <a:pos x="245" y="9"/>
                    </a:cxn>
                    <a:cxn ang="0">
                      <a:pos x="269" y="10"/>
                    </a:cxn>
                    <a:cxn ang="0">
                      <a:pos x="292" y="14"/>
                    </a:cxn>
                    <a:cxn ang="0">
                      <a:pos x="315" y="16"/>
                    </a:cxn>
                    <a:cxn ang="0">
                      <a:pos x="315" y="8"/>
                    </a:cxn>
                  </a:cxnLst>
                  <a:rect l="0" t="0" r="r" b="b"/>
                  <a:pathLst>
                    <a:path w="315" h="22">
                      <a:moveTo>
                        <a:pt x="315" y="8"/>
                      </a:moveTo>
                      <a:lnTo>
                        <a:pt x="292" y="4"/>
                      </a:lnTo>
                      <a:lnTo>
                        <a:pt x="269" y="2"/>
                      </a:lnTo>
                      <a:lnTo>
                        <a:pt x="245" y="1"/>
                      </a:lnTo>
                      <a:lnTo>
                        <a:pt x="217" y="0"/>
                      </a:lnTo>
                      <a:lnTo>
                        <a:pt x="192" y="0"/>
                      </a:lnTo>
                      <a:lnTo>
                        <a:pt x="164" y="1"/>
                      </a:lnTo>
                      <a:lnTo>
                        <a:pt x="140" y="2"/>
                      </a:lnTo>
                      <a:lnTo>
                        <a:pt x="115" y="3"/>
                      </a:lnTo>
                      <a:lnTo>
                        <a:pt x="91" y="4"/>
                      </a:lnTo>
                      <a:lnTo>
                        <a:pt x="68" y="6"/>
                      </a:lnTo>
                      <a:lnTo>
                        <a:pt x="50" y="8"/>
                      </a:lnTo>
                      <a:lnTo>
                        <a:pt x="33" y="9"/>
                      </a:lnTo>
                      <a:lnTo>
                        <a:pt x="18" y="11"/>
                      </a:lnTo>
                      <a:lnTo>
                        <a:pt x="8" y="13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8" y="21"/>
                      </a:lnTo>
                      <a:lnTo>
                        <a:pt x="18" y="20"/>
                      </a:lnTo>
                      <a:lnTo>
                        <a:pt x="33" y="17"/>
                      </a:lnTo>
                      <a:lnTo>
                        <a:pt x="50" y="16"/>
                      </a:lnTo>
                      <a:lnTo>
                        <a:pt x="68" y="15"/>
                      </a:lnTo>
                      <a:lnTo>
                        <a:pt x="91" y="14"/>
                      </a:lnTo>
                      <a:lnTo>
                        <a:pt x="115" y="11"/>
                      </a:lnTo>
                      <a:lnTo>
                        <a:pt x="140" y="10"/>
                      </a:lnTo>
                      <a:lnTo>
                        <a:pt x="164" y="9"/>
                      </a:lnTo>
                      <a:lnTo>
                        <a:pt x="192" y="9"/>
                      </a:lnTo>
                      <a:lnTo>
                        <a:pt x="217" y="9"/>
                      </a:lnTo>
                      <a:lnTo>
                        <a:pt x="245" y="9"/>
                      </a:lnTo>
                      <a:lnTo>
                        <a:pt x="269" y="10"/>
                      </a:lnTo>
                      <a:lnTo>
                        <a:pt x="292" y="14"/>
                      </a:lnTo>
                      <a:lnTo>
                        <a:pt x="315" y="16"/>
                      </a:lnTo>
                      <a:lnTo>
                        <a:pt x="315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1" name="Freeform 1645"/>
                <p:cNvSpPr>
                  <a:spLocks/>
                </p:cNvSpPr>
                <p:nvPr/>
              </p:nvSpPr>
              <p:spPr bwMode="auto">
                <a:xfrm>
                  <a:off x="3255" y="3391"/>
                  <a:ext cx="98" cy="1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1" y="1"/>
                    </a:cxn>
                    <a:cxn ang="0">
                      <a:pos x="25" y="0"/>
                    </a:cxn>
                    <a:cxn ang="0">
                      <a:pos x="44" y="0"/>
                    </a:cxn>
                    <a:cxn ang="0">
                      <a:pos x="67" y="0"/>
                    </a:cxn>
                    <a:cxn ang="0">
                      <a:pos x="94" y="0"/>
                    </a:cxn>
                    <a:cxn ang="0">
                      <a:pos x="122" y="0"/>
                    </a:cxn>
                    <a:cxn ang="0">
                      <a:pos x="153" y="1"/>
                    </a:cxn>
                    <a:cxn ang="0">
                      <a:pos x="184" y="4"/>
                    </a:cxn>
                    <a:cxn ang="0">
                      <a:pos x="217" y="5"/>
                    </a:cxn>
                    <a:cxn ang="0">
                      <a:pos x="248" y="10"/>
                    </a:cxn>
                    <a:cxn ang="0">
                      <a:pos x="281" y="13"/>
                    </a:cxn>
                    <a:cxn ang="0">
                      <a:pos x="311" y="19"/>
                    </a:cxn>
                    <a:cxn ang="0">
                      <a:pos x="339" y="26"/>
                    </a:cxn>
                    <a:cxn ang="0">
                      <a:pos x="364" y="35"/>
                    </a:cxn>
                    <a:cxn ang="0">
                      <a:pos x="386" y="44"/>
                    </a:cxn>
                  </a:cxnLst>
                  <a:rect l="0" t="0" r="r" b="b"/>
                  <a:pathLst>
                    <a:path w="386" h="44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11" y="1"/>
                      </a:lnTo>
                      <a:lnTo>
                        <a:pt x="25" y="0"/>
                      </a:lnTo>
                      <a:lnTo>
                        <a:pt x="44" y="0"/>
                      </a:lnTo>
                      <a:lnTo>
                        <a:pt x="67" y="0"/>
                      </a:lnTo>
                      <a:lnTo>
                        <a:pt x="94" y="0"/>
                      </a:lnTo>
                      <a:lnTo>
                        <a:pt x="122" y="0"/>
                      </a:lnTo>
                      <a:lnTo>
                        <a:pt x="153" y="1"/>
                      </a:lnTo>
                      <a:lnTo>
                        <a:pt x="184" y="4"/>
                      </a:lnTo>
                      <a:lnTo>
                        <a:pt x="217" y="5"/>
                      </a:lnTo>
                      <a:lnTo>
                        <a:pt x="248" y="10"/>
                      </a:lnTo>
                      <a:lnTo>
                        <a:pt x="281" y="13"/>
                      </a:lnTo>
                      <a:lnTo>
                        <a:pt x="311" y="19"/>
                      </a:lnTo>
                      <a:lnTo>
                        <a:pt x="339" y="26"/>
                      </a:lnTo>
                      <a:lnTo>
                        <a:pt x="364" y="35"/>
                      </a:lnTo>
                      <a:lnTo>
                        <a:pt x="386" y="4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2" name="Freeform 1646"/>
                <p:cNvSpPr>
                  <a:spLocks/>
                </p:cNvSpPr>
                <p:nvPr/>
              </p:nvSpPr>
              <p:spPr bwMode="auto">
                <a:xfrm>
                  <a:off x="3255" y="3390"/>
                  <a:ext cx="98" cy="13"/>
                </a:xfrm>
                <a:custGeom>
                  <a:avLst/>
                  <a:gdLst/>
                  <a:ahLst/>
                  <a:cxnLst>
                    <a:cxn ang="0">
                      <a:pos x="387" y="47"/>
                    </a:cxn>
                    <a:cxn ang="0">
                      <a:pos x="365" y="37"/>
                    </a:cxn>
                    <a:cxn ang="0">
                      <a:pos x="340" y="29"/>
                    </a:cxn>
                    <a:cxn ang="0">
                      <a:pos x="312" y="21"/>
                    </a:cxn>
                    <a:cxn ang="0">
                      <a:pos x="281" y="16"/>
                    </a:cxn>
                    <a:cxn ang="0">
                      <a:pos x="248" y="11"/>
                    </a:cxn>
                    <a:cxn ang="0">
                      <a:pos x="217" y="7"/>
                    </a:cxn>
                    <a:cxn ang="0">
                      <a:pos x="184" y="5"/>
                    </a:cxn>
                    <a:cxn ang="0">
                      <a:pos x="153" y="3"/>
                    </a:cxn>
                    <a:cxn ang="0">
                      <a:pos x="122" y="0"/>
                    </a:cxn>
                    <a:cxn ang="0">
                      <a:pos x="94" y="0"/>
                    </a:cxn>
                    <a:cxn ang="0">
                      <a:pos x="67" y="0"/>
                    </a:cxn>
                    <a:cxn ang="0">
                      <a:pos x="44" y="0"/>
                    </a:cxn>
                    <a:cxn ang="0">
                      <a:pos x="25" y="0"/>
                    </a:cxn>
                    <a:cxn ang="0">
                      <a:pos x="11" y="3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11" y="13"/>
                    </a:cxn>
                    <a:cxn ang="0">
                      <a:pos x="25" y="11"/>
                    </a:cxn>
                    <a:cxn ang="0">
                      <a:pos x="44" y="11"/>
                    </a:cxn>
                    <a:cxn ang="0">
                      <a:pos x="67" y="11"/>
                    </a:cxn>
                    <a:cxn ang="0">
                      <a:pos x="94" y="11"/>
                    </a:cxn>
                    <a:cxn ang="0">
                      <a:pos x="122" y="11"/>
                    </a:cxn>
                    <a:cxn ang="0">
                      <a:pos x="153" y="11"/>
                    </a:cxn>
                    <a:cxn ang="0">
                      <a:pos x="184" y="13"/>
                    </a:cxn>
                    <a:cxn ang="0">
                      <a:pos x="217" y="16"/>
                    </a:cxn>
                    <a:cxn ang="0">
                      <a:pos x="248" y="19"/>
                    </a:cxn>
                    <a:cxn ang="0">
                      <a:pos x="281" y="24"/>
                    </a:cxn>
                    <a:cxn ang="0">
                      <a:pos x="310" y="30"/>
                    </a:cxn>
                    <a:cxn ang="0">
                      <a:pos x="337" y="37"/>
                    </a:cxn>
                    <a:cxn ang="0">
                      <a:pos x="364" y="45"/>
                    </a:cxn>
                    <a:cxn ang="0">
                      <a:pos x="384" y="54"/>
                    </a:cxn>
                    <a:cxn ang="0">
                      <a:pos x="387" y="47"/>
                    </a:cxn>
                  </a:cxnLst>
                  <a:rect l="0" t="0" r="r" b="b"/>
                  <a:pathLst>
                    <a:path w="387" h="54">
                      <a:moveTo>
                        <a:pt x="387" y="47"/>
                      </a:moveTo>
                      <a:lnTo>
                        <a:pt x="365" y="37"/>
                      </a:lnTo>
                      <a:lnTo>
                        <a:pt x="340" y="29"/>
                      </a:lnTo>
                      <a:lnTo>
                        <a:pt x="312" y="21"/>
                      </a:lnTo>
                      <a:lnTo>
                        <a:pt x="281" y="16"/>
                      </a:lnTo>
                      <a:lnTo>
                        <a:pt x="248" y="11"/>
                      </a:lnTo>
                      <a:lnTo>
                        <a:pt x="217" y="7"/>
                      </a:lnTo>
                      <a:lnTo>
                        <a:pt x="184" y="5"/>
                      </a:lnTo>
                      <a:lnTo>
                        <a:pt x="153" y="3"/>
                      </a:lnTo>
                      <a:lnTo>
                        <a:pt x="122" y="0"/>
                      </a:lnTo>
                      <a:lnTo>
                        <a:pt x="94" y="0"/>
                      </a:lnTo>
                      <a:lnTo>
                        <a:pt x="67" y="0"/>
                      </a:lnTo>
                      <a:lnTo>
                        <a:pt x="44" y="0"/>
                      </a:lnTo>
                      <a:lnTo>
                        <a:pt x="25" y="0"/>
                      </a:lnTo>
                      <a:lnTo>
                        <a:pt x="11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11" y="13"/>
                      </a:lnTo>
                      <a:lnTo>
                        <a:pt x="25" y="11"/>
                      </a:lnTo>
                      <a:lnTo>
                        <a:pt x="44" y="11"/>
                      </a:lnTo>
                      <a:lnTo>
                        <a:pt x="67" y="11"/>
                      </a:lnTo>
                      <a:lnTo>
                        <a:pt x="94" y="11"/>
                      </a:lnTo>
                      <a:lnTo>
                        <a:pt x="122" y="11"/>
                      </a:lnTo>
                      <a:lnTo>
                        <a:pt x="153" y="11"/>
                      </a:lnTo>
                      <a:lnTo>
                        <a:pt x="184" y="13"/>
                      </a:lnTo>
                      <a:lnTo>
                        <a:pt x="217" y="16"/>
                      </a:lnTo>
                      <a:lnTo>
                        <a:pt x="248" y="19"/>
                      </a:lnTo>
                      <a:lnTo>
                        <a:pt x="281" y="24"/>
                      </a:lnTo>
                      <a:lnTo>
                        <a:pt x="310" y="30"/>
                      </a:lnTo>
                      <a:lnTo>
                        <a:pt x="337" y="37"/>
                      </a:lnTo>
                      <a:lnTo>
                        <a:pt x="364" y="45"/>
                      </a:lnTo>
                      <a:lnTo>
                        <a:pt x="384" y="54"/>
                      </a:lnTo>
                      <a:lnTo>
                        <a:pt x="387" y="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3" name="Freeform 1647"/>
                <p:cNvSpPr>
                  <a:spLocks/>
                </p:cNvSpPr>
                <p:nvPr/>
              </p:nvSpPr>
              <p:spPr bwMode="auto">
                <a:xfrm>
                  <a:off x="3287" y="3376"/>
                  <a:ext cx="98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8" y="2"/>
                    </a:cxn>
                    <a:cxn ang="0">
                      <a:pos x="36" y="2"/>
                    </a:cxn>
                    <a:cxn ang="0">
                      <a:pos x="62" y="5"/>
                    </a:cxn>
                    <a:cxn ang="0">
                      <a:pos x="91" y="8"/>
                    </a:cxn>
                    <a:cxn ang="0">
                      <a:pos x="125" y="10"/>
                    </a:cxn>
                    <a:cxn ang="0">
                      <a:pos x="159" y="12"/>
                    </a:cxn>
                    <a:cxn ang="0">
                      <a:pos x="197" y="17"/>
                    </a:cxn>
                    <a:cxn ang="0">
                      <a:pos x="234" y="22"/>
                    </a:cxn>
                    <a:cxn ang="0">
                      <a:pos x="268" y="27"/>
                    </a:cxn>
                    <a:cxn ang="0">
                      <a:pos x="302" y="33"/>
                    </a:cxn>
                    <a:cxn ang="0">
                      <a:pos x="332" y="38"/>
                    </a:cxn>
                    <a:cxn ang="0">
                      <a:pos x="357" y="44"/>
                    </a:cxn>
                    <a:cxn ang="0">
                      <a:pos x="376" y="52"/>
                    </a:cxn>
                    <a:cxn ang="0">
                      <a:pos x="389" y="59"/>
                    </a:cxn>
                    <a:cxn ang="0">
                      <a:pos x="393" y="67"/>
                    </a:cxn>
                  </a:cxnLst>
                  <a:rect l="0" t="0" r="r" b="b"/>
                  <a:pathLst>
                    <a:path w="393" h="6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8" y="2"/>
                      </a:lnTo>
                      <a:lnTo>
                        <a:pt x="36" y="2"/>
                      </a:lnTo>
                      <a:lnTo>
                        <a:pt x="62" y="5"/>
                      </a:lnTo>
                      <a:lnTo>
                        <a:pt x="91" y="8"/>
                      </a:lnTo>
                      <a:lnTo>
                        <a:pt x="125" y="10"/>
                      </a:lnTo>
                      <a:lnTo>
                        <a:pt x="159" y="12"/>
                      </a:lnTo>
                      <a:lnTo>
                        <a:pt x="197" y="17"/>
                      </a:lnTo>
                      <a:lnTo>
                        <a:pt x="234" y="22"/>
                      </a:lnTo>
                      <a:lnTo>
                        <a:pt x="268" y="27"/>
                      </a:lnTo>
                      <a:lnTo>
                        <a:pt x="302" y="33"/>
                      </a:lnTo>
                      <a:lnTo>
                        <a:pt x="332" y="38"/>
                      </a:lnTo>
                      <a:lnTo>
                        <a:pt x="357" y="44"/>
                      </a:lnTo>
                      <a:lnTo>
                        <a:pt x="376" y="52"/>
                      </a:lnTo>
                      <a:lnTo>
                        <a:pt x="389" y="59"/>
                      </a:lnTo>
                      <a:lnTo>
                        <a:pt x="393" y="6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4" name="Freeform 1648"/>
                <p:cNvSpPr>
                  <a:spLocks/>
                </p:cNvSpPr>
                <p:nvPr/>
              </p:nvSpPr>
              <p:spPr bwMode="auto">
                <a:xfrm>
                  <a:off x="3287" y="3375"/>
                  <a:ext cx="100" cy="18"/>
                </a:xfrm>
                <a:custGeom>
                  <a:avLst/>
                  <a:gdLst/>
                  <a:ahLst/>
                  <a:cxnLst>
                    <a:cxn ang="0">
                      <a:pos x="397" y="71"/>
                    </a:cxn>
                    <a:cxn ang="0">
                      <a:pos x="393" y="60"/>
                    </a:cxn>
                    <a:cxn ang="0">
                      <a:pos x="379" y="52"/>
                    </a:cxn>
                    <a:cxn ang="0">
                      <a:pos x="358" y="44"/>
                    </a:cxn>
                    <a:cxn ang="0">
                      <a:pos x="332" y="38"/>
                    </a:cxn>
                    <a:cxn ang="0">
                      <a:pos x="302" y="33"/>
                    </a:cxn>
                    <a:cxn ang="0">
                      <a:pos x="268" y="26"/>
                    </a:cxn>
                    <a:cxn ang="0">
                      <a:pos x="234" y="22"/>
                    </a:cxn>
                    <a:cxn ang="0">
                      <a:pos x="197" y="16"/>
                    </a:cxn>
                    <a:cxn ang="0">
                      <a:pos x="159" y="13"/>
                    </a:cxn>
                    <a:cxn ang="0">
                      <a:pos x="125" y="10"/>
                    </a:cxn>
                    <a:cxn ang="0">
                      <a:pos x="91" y="6"/>
                    </a:cxn>
                    <a:cxn ang="0">
                      <a:pos x="62" y="4"/>
                    </a:cxn>
                    <a:cxn ang="0">
                      <a:pos x="36" y="2"/>
                    </a:cxn>
                    <a:cxn ang="0">
                      <a:pos x="1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4" y="10"/>
                    </a:cxn>
                    <a:cxn ang="0">
                      <a:pos x="18" y="10"/>
                    </a:cxn>
                    <a:cxn ang="0">
                      <a:pos x="36" y="12"/>
                    </a:cxn>
                    <a:cxn ang="0">
                      <a:pos x="62" y="13"/>
                    </a:cxn>
                    <a:cxn ang="0">
                      <a:pos x="91" y="15"/>
                    </a:cxn>
                    <a:cxn ang="0">
                      <a:pos x="125" y="18"/>
                    </a:cxn>
                    <a:cxn ang="0">
                      <a:pos x="159" y="21"/>
                    </a:cxn>
                    <a:cxn ang="0">
                      <a:pos x="197" y="25"/>
                    </a:cxn>
                    <a:cxn ang="0">
                      <a:pos x="234" y="31"/>
                    </a:cxn>
                    <a:cxn ang="0">
                      <a:pos x="268" y="35"/>
                    </a:cxn>
                    <a:cxn ang="0">
                      <a:pos x="302" y="41"/>
                    </a:cxn>
                    <a:cxn ang="0">
                      <a:pos x="332" y="46"/>
                    </a:cxn>
                    <a:cxn ang="0">
                      <a:pos x="356" y="53"/>
                    </a:cxn>
                    <a:cxn ang="0">
                      <a:pos x="374" y="60"/>
                    </a:cxn>
                    <a:cxn ang="0">
                      <a:pos x="386" y="66"/>
                    </a:cxn>
                    <a:cxn ang="0">
                      <a:pos x="388" y="71"/>
                    </a:cxn>
                    <a:cxn ang="0">
                      <a:pos x="397" y="71"/>
                    </a:cxn>
                  </a:cxnLst>
                  <a:rect l="0" t="0" r="r" b="b"/>
                  <a:pathLst>
                    <a:path w="397" h="71">
                      <a:moveTo>
                        <a:pt x="397" y="71"/>
                      </a:moveTo>
                      <a:lnTo>
                        <a:pt x="393" y="60"/>
                      </a:lnTo>
                      <a:lnTo>
                        <a:pt x="379" y="52"/>
                      </a:lnTo>
                      <a:lnTo>
                        <a:pt x="358" y="44"/>
                      </a:lnTo>
                      <a:lnTo>
                        <a:pt x="332" y="38"/>
                      </a:lnTo>
                      <a:lnTo>
                        <a:pt x="302" y="33"/>
                      </a:lnTo>
                      <a:lnTo>
                        <a:pt x="268" y="26"/>
                      </a:lnTo>
                      <a:lnTo>
                        <a:pt x="234" y="22"/>
                      </a:lnTo>
                      <a:lnTo>
                        <a:pt x="197" y="16"/>
                      </a:lnTo>
                      <a:lnTo>
                        <a:pt x="159" y="13"/>
                      </a:lnTo>
                      <a:lnTo>
                        <a:pt x="125" y="10"/>
                      </a:lnTo>
                      <a:lnTo>
                        <a:pt x="91" y="6"/>
                      </a:lnTo>
                      <a:lnTo>
                        <a:pt x="62" y="4"/>
                      </a:lnTo>
                      <a:lnTo>
                        <a:pt x="36" y="2"/>
                      </a:lnTo>
                      <a:lnTo>
                        <a:pt x="18" y="1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4" y="10"/>
                      </a:lnTo>
                      <a:lnTo>
                        <a:pt x="18" y="10"/>
                      </a:lnTo>
                      <a:lnTo>
                        <a:pt x="36" y="12"/>
                      </a:lnTo>
                      <a:lnTo>
                        <a:pt x="62" y="13"/>
                      </a:lnTo>
                      <a:lnTo>
                        <a:pt x="91" y="15"/>
                      </a:lnTo>
                      <a:lnTo>
                        <a:pt x="125" y="18"/>
                      </a:lnTo>
                      <a:lnTo>
                        <a:pt x="159" y="21"/>
                      </a:lnTo>
                      <a:lnTo>
                        <a:pt x="197" y="25"/>
                      </a:lnTo>
                      <a:lnTo>
                        <a:pt x="234" y="31"/>
                      </a:lnTo>
                      <a:lnTo>
                        <a:pt x="268" y="35"/>
                      </a:lnTo>
                      <a:lnTo>
                        <a:pt x="302" y="41"/>
                      </a:lnTo>
                      <a:lnTo>
                        <a:pt x="332" y="46"/>
                      </a:lnTo>
                      <a:lnTo>
                        <a:pt x="356" y="53"/>
                      </a:lnTo>
                      <a:lnTo>
                        <a:pt x="374" y="60"/>
                      </a:lnTo>
                      <a:lnTo>
                        <a:pt x="386" y="66"/>
                      </a:lnTo>
                      <a:lnTo>
                        <a:pt x="388" y="71"/>
                      </a:lnTo>
                      <a:lnTo>
                        <a:pt x="397" y="7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5" name="Freeform 1649"/>
                <p:cNvSpPr>
                  <a:spLocks/>
                </p:cNvSpPr>
                <p:nvPr/>
              </p:nvSpPr>
              <p:spPr bwMode="auto">
                <a:xfrm>
                  <a:off x="3386" y="3338"/>
                  <a:ext cx="76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20" y="1"/>
                    </a:cxn>
                    <a:cxn ang="0">
                      <a:pos x="32" y="6"/>
                    </a:cxn>
                    <a:cxn ang="0">
                      <a:pos x="50" y="7"/>
                    </a:cxn>
                    <a:cxn ang="0">
                      <a:pos x="68" y="10"/>
                    </a:cxn>
                    <a:cxn ang="0">
                      <a:pos x="89" y="15"/>
                    </a:cxn>
                    <a:cxn ang="0">
                      <a:pos x="113" y="21"/>
                    </a:cxn>
                    <a:cxn ang="0">
                      <a:pos x="137" y="28"/>
                    </a:cxn>
                    <a:cxn ang="0">
                      <a:pos x="161" y="35"/>
                    </a:cxn>
                    <a:cxn ang="0">
                      <a:pos x="187" y="45"/>
                    </a:cxn>
                    <a:cxn ang="0">
                      <a:pos x="212" y="54"/>
                    </a:cxn>
                    <a:cxn ang="0">
                      <a:pos x="237" y="65"/>
                    </a:cxn>
                    <a:cxn ang="0">
                      <a:pos x="261" y="78"/>
                    </a:cxn>
                    <a:cxn ang="0">
                      <a:pos x="284" y="91"/>
                    </a:cxn>
                    <a:cxn ang="0">
                      <a:pos x="305" y="108"/>
                    </a:cxn>
                  </a:cxnLst>
                  <a:rect l="0" t="0" r="r" b="b"/>
                  <a:pathLst>
                    <a:path w="305" h="108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0" y="1"/>
                      </a:lnTo>
                      <a:lnTo>
                        <a:pt x="32" y="6"/>
                      </a:lnTo>
                      <a:lnTo>
                        <a:pt x="50" y="7"/>
                      </a:lnTo>
                      <a:lnTo>
                        <a:pt x="68" y="10"/>
                      </a:lnTo>
                      <a:lnTo>
                        <a:pt x="89" y="15"/>
                      </a:lnTo>
                      <a:lnTo>
                        <a:pt x="113" y="21"/>
                      </a:lnTo>
                      <a:lnTo>
                        <a:pt x="137" y="28"/>
                      </a:lnTo>
                      <a:lnTo>
                        <a:pt x="161" y="35"/>
                      </a:lnTo>
                      <a:lnTo>
                        <a:pt x="187" y="45"/>
                      </a:lnTo>
                      <a:lnTo>
                        <a:pt x="212" y="54"/>
                      </a:lnTo>
                      <a:lnTo>
                        <a:pt x="237" y="65"/>
                      </a:lnTo>
                      <a:lnTo>
                        <a:pt x="261" y="78"/>
                      </a:lnTo>
                      <a:lnTo>
                        <a:pt x="284" y="91"/>
                      </a:lnTo>
                      <a:lnTo>
                        <a:pt x="305" y="10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6" name="Freeform 1650"/>
                <p:cNvSpPr>
                  <a:spLocks/>
                </p:cNvSpPr>
                <p:nvPr/>
              </p:nvSpPr>
              <p:spPr bwMode="auto">
                <a:xfrm>
                  <a:off x="3386" y="3337"/>
                  <a:ext cx="77" cy="29"/>
                </a:xfrm>
                <a:custGeom>
                  <a:avLst/>
                  <a:gdLst/>
                  <a:ahLst/>
                  <a:cxnLst>
                    <a:cxn ang="0">
                      <a:pos x="307" y="109"/>
                    </a:cxn>
                    <a:cxn ang="0">
                      <a:pos x="285" y="93"/>
                    </a:cxn>
                    <a:cxn ang="0">
                      <a:pos x="263" y="78"/>
                    </a:cxn>
                    <a:cxn ang="0">
                      <a:pos x="239" y="66"/>
                    </a:cxn>
                    <a:cxn ang="0">
                      <a:pos x="213" y="55"/>
                    </a:cxn>
                    <a:cxn ang="0">
                      <a:pos x="188" y="45"/>
                    </a:cxn>
                    <a:cxn ang="0">
                      <a:pos x="162" y="36"/>
                    </a:cxn>
                    <a:cxn ang="0">
                      <a:pos x="137" y="28"/>
                    </a:cxn>
                    <a:cxn ang="0">
                      <a:pos x="114" y="22"/>
                    </a:cxn>
                    <a:cxn ang="0">
                      <a:pos x="89" y="15"/>
                    </a:cxn>
                    <a:cxn ang="0">
                      <a:pos x="68" y="12"/>
                    </a:cxn>
                    <a:cxn ang="0">
                      <a:pos x="50" y="7"/>
                    </a:cxn>
                    <a:cxn ang="0">
                      <a:pos x="32" y="5"/>
                    </a:cxn>
                    <a:cxn ang="0">
                      <a:pos x="20" y="2"/>
                    </a:cxn>
                    <a:cxn ang="0">
                      <a:pos x="8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8" y="11"/>
                    </a:cxn>
                    <a:cxn ang="0">
                      <a:pos x="20" y="11"/>
                    </a:cxn>
                    <a:cxn ang="0">
                      <a:pos x="32" y="14"/>
                    </a:cxn>
                    <a:cxn ang="0">
                      <a:pos x="50" y="15"/>
                    </a:cxn>
                    <a:cxn ang="0">
                      <a:pos x="68" y="20"/>
                    </a:cxn>
                    <a:cxn ang="0">
                      <a:pos x="88" y="24"/>
                    </a:cxn>
                    <a:cxn ang="0">
                      <a:pos x="111" y="31"/>
                    </a:cxn>
                    <a:cxn ang="0">
                      <a:pos x="136" y="37"/>
                    </a:cxn>
                    <a:cxn ang="0">
                      <a:pos x="160" y="44"/>
                    </a:cxn>
                    <a:cxn ang="0">
                      <a:pos x="184" y="53"/>
                    </a:cxn>
                    <a:cxn ang="0">
                      <a:pos x="211" y="63"/>
                    </a:cxn>
                    <a:cxn ang="0">
                      <a:pos x="236" y="75"/>
                    </a:cxn>
                    <a:cxn ang="0">
                      <a:pos x="259" y="88"/>
                    </a:cxn>
                    <a:cxn ang="0">
                      <a:pos x="281" y="101"/>
                    </a:cxn>
                    <a:cxn ang="0">
                      <a:pos x="302" y="115"/>
                    </a:cxn>
                    <a:cxn ang="0">
                      <a:pos x="307" y="109"/>
                    </a:cxn>
                  </a:cxnLst>
                  <a:rect l="0" t="0" r="r" b="b"/>
                  <a:pathLst>
                    <a:path w="307" h="115">
                      <a:moveTo>
                        <a:pt x="307" y="109"/>
                      </a:moveTo>
                      <a:lnTo>
                        <a:pt x="285" y="93"/>
                      </a:lnTo>
                      <a:lnTo>
                        <a:pt x="263" y="78"/>
                      </a:lnTo>
                      <a:lnTo>
                        <a:pt x="239" y="66"/>
                      </a:lnTo>
                      <a:lnTo>
                        <a:pt x="213" y="55"/>
                      </a:lnTo>
                      <a:lnTo>
                        <a:pt x="188" y="45"/>
                      </a:lnTo>
                      <a:lnTo>
                        <a:pt x="162" y="36"/>
                      </a:lnTo>
                      <a:lnTo>
                        <a:pt x="137" y="28"/>
                      </a:lnTo>
                      <a:lnTo>
                        <a:pt x="114" y="22"/>
                      </a:lnTo>
                      <a:lnTo>
                        <a:pt x="89" y="15"/>
                      </a:lnTo>
                      <a:lnTo>
                        <a:pt x="68" y="12"/>
                      </a:lnTo>
                      <a:lnTo>
                        <a:pt x="50" y="7"/>
                      </a:lnTo>
                      <a:lnTo>
                        <a:pt x="32" y="5"/>
                      </a:lnTo>
                      <a:lnTo>
                        <a:pt x="20" y="2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11"/>
                      </a:lnTo>
                      <a:lnTo>
                        <a:pt x="20" y="11"/>
                      </a:lnTo>
                      <a:lnTo>
                        <a:pt x="32" y="14"/>
                      </a:lnTo>
                      <a:lnTo>
                        <a:pt x="50" y="15"/>
                      </a:lnTo>
                      <a:lnTo>
                        <a:pt x="68" y="20"/>
                      </a:lnTo>
                      <a:lnTo>
                        <a:pt x="88" y="24"/>
                      </a:lnTo>
                      <a:lnTo>
                        <a:pt x="111" y="31"/>
                      </a:lnTo>
                      <a:lnTo>
                        <a:pt x="136" y="37"/>
                      </a:lnTo>
                      <a:lnTo>
                        <a:pt x="160" y="44"/>
                      </a:lnTo>
                      <a:lnTo>
                        <a:pt x="184" y="53"/>
                      </a:lnTo>
                      <a:lnTo>
                        <a:pt x="211" y="63"/>
                      </a:lnTo>
                      <a:lnTo>
                        <a:pt x="236" y="75"/>
                      </a:lnTo>
                      <a:lnTo>
                        <a:pt x="259" y="88"/>
                      </a:lnTo>
                      <a:lnTo>
                        <a:pt x="281" y="101"/>
                      </a:lnTo>
                      <a:lnTo>
                        <a:pt x="302" y="115"/>
                      </a:lnTo>
                      <a:lnTo>
                        <a:pt x="307" y="10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7" name="Freeform 1651"/>
                <p:cNvSpPr>
                  <a:spLocks/>
                </p:cNvSpPr>
                <p:nvPr/>
              </p:nvSpPr>
              <p:spPr bwMode="auto">
                <a:xfrm>
                  <a:off x="3216" y="3437"/>
                  <a:ext cx="48" cy="2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" y="80"/>
                    </a:cxn>
                    <a:cxn ang="0">
                      <a:pos x="6" y="77"/>
                    </a:cxn>
                    <a:cxn ang="0">
                      <a:pos x="14" y="76"/>
                    </a:cxn>
                    <a:cxn ang="0">
                      <a:pos x="24" y="73"/>
                    </a:cxn>
                    <a:cxn ang="0">
                      <a:pos x="37" y="70"/>
                    </a:cxn>
                    <a:cxn ang="0">
                      <a:pos x="50" y="66"/>
                    </a:cxn>
                    <a:cxn ang="0">
                      <a:pos x="65" y="62"/>
                    </a:cxn>
                    <a:cxn ang="0">
                      <a:pos x="80" y="56"/>
                    </a:cxn>
                    <a:cxn ang="0">
                      <a:pos x="97" y="51"/>
                    </a:cxn>
                    <a:cxn ang="0">
                      <a:pos x="114" y="45"/>
                    </a:cxn>
                    <a:cxn ang="0">
                      <a:pos x="130" y="38"/>
                    </a:cxn>
                    <a:cxn ang="0">
                      <a:pos x="146" y="31"/>
                    </a:cxn>
                    <a:cxn ang="0">
                      <a:pos x="160" y="24"/>
                    </a:cxn>
                    <a:cxn ang="0">
                      <a:pos x="174" y="17"/>
                    </a:cxn>
                    <a:cxn ang="0">
                      <a:pos x="184" y="10"/>
                    </a:cxn>
                    <a:cxn ang="0">
                      <a:pos x="195" y="0"/>
                    </a:cxn>
                  </a:cxnLst>
                  <a:rect l="0" t="0" r="r" b="b"/>
                  <a:pathLst>
                    <a:path w="195" h="80">
                      <a:moveTo>
                        <a:pt x="0" y="80"/>
                      </a:moveTo>
                      <a:lnTo>
                        <a:pt x="2" y="80"/>
                      </a:lnTo>
                      <a:lnTo>
                        <a:pt x="6" y="77"/>
                      </a:lnTo>
                      <a:lnTo>
                        <a:pt x="14" y="76"/>
                      </a:lnTo>
                      <a:lnTo>
                        <a:pt x="24" y="73"/>
                      </a:lnTo>
                      <a:lnTo>
                        <a:pt x="37" y="70"/>
                      </a:lnTo>
                      <a:lnTo>
                        <a:pt x="50" y="66"/>
                      </a:lnTo>
                      <a:lnTo>
                        <a:pt x="65" y="62"/>
                      </a:lnTo>
                      <a:lnTo>
                        <a:pt x="80" y="56"/>
                      </a:lnTo>
                      <a:lnTo>
                        <a:pt x="97" y="51"/>
                      </a:lnTo>
                      <a:lnTo>
                        <a:pt x="114" y="45"/>
                      </a:lnTo>
                      <a:lnTo>
                        <a:pt x="130" y="38"/>
                      </a:lnTo>
                      <a:lnTo>
                        <a:pt x="146" y="31"/>
                      </a:lnTo>
                      <a:lnTo>
                        <a:pt x="160" y="24"/>
                      </a:lnTo>
                      <a:lnTo>
                        <a:pt x="174" y="17"/>
                      </a:lnTo>
                      <a:lnTo>
                        <a:pt x="184" y="10"/>
                      </a:lnTo>
                      <a:lnTo>
                        <a:pt x="19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8" name="Freeform 1652"/>
                <p:cNvSpPr>
                  <a:spLocks/>
                </p:cNvSpPr>
                <p:nvPr/>
              </p:nvSpPr>
              <p:spPr bwMode="auto">
                <a:xfrm>
                  <a:off x="3215" y="3436"/>
                  <a:ext cx="50" cy="22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184" y="8"/>
                    </a:cxn>
                    <a:cxn ang="0">
                      <a:pos x="173" y="14"/>
                    </a:cxn>
                    <a:cxn ang="0">
                      <a:pos x="160" y="21"/>
                    </a:cxn>
                    <a:cxn ang="0">
                      <a:pos x="145" y="30"/>
                    </a:cxn>
                    <a:cxn ang="0">
                      <a:pos x="130" y="37"/>
                    </a:cxn>
                    <a:cxn ang="0">
                      <a:pos x="113" y="43"/>
                    </a:cxn>
                    <a:cxn ang="0">
                      <a:pos x="97" y="49"/>
                    </a:cxn>
                    <a:cxn ang="0">
                      <a:pos x="80" y="54"/>
                    </a:cxn>
                    <a:cxn ang="0">
                      <a:pos x="65" y="59"/>
                    </a:cxn>
                    <a:cxn ang="0">
                      <a:pos x="50" y="64"/>
                    </a:cxn>
                    <a:cxn ang="0">
                      <a:pos x="37" y="68"/>
                    </a:cxn>
                    <a:cxn ang="0">
                      <a:pos x="24" y="71"/>
                    </a:cxn>
                    <a:cxn ang="0">
                      <a:pos x="15" y="75"/>
                    </a:cxn>
                    <a:cxn ang="0">
                      <a:pos x="5" y="75"/>
                    </a:cxn>
                    <a:cxn ang="0">
                      <a:pos x="2" y="77"/>
                    </a:cxn>
                    <a:cxn ang="0">
                      <a:pos x="0" y="77"/>
                    </a:cxn>
                    <a:cxn ang="0">
                      <a:pos x="2" y="85"/>
                    </a:cxn>
                    <a:cxn ang="0">
                      <a:pos x="3" y="85"/>
                    </a:cxn>
                    <a:cxn ang="0">
                      <a:pos x="8" y="84"/>
                    </a:cxn>
                    <a:cxn ang="0">
                      <a:pos x="16" y="83"/>
                    </a:cxn>
                    <a:cxn ang="0">
                      <a:pos x="26" y="79"/>
                    </a:cxn>
                    <a:cxn ang="0">
                      <a:pos x="38" y="76"/>
                    </a:cxn>
                    <a:cxn ang="0">
                      <a:pos x="52" y="72"/>
                    </a:cxn>
                    <a:cxn ang="0">
                      <a:pos x="67" y="68"/>
                    </a:cxn>
                    <a:cxn ang="0">
                      <a:pos x="82" y="63"/>
                    </a:cxn>
                    <a:cxn ang="0">
                      <a:pos x="98" y="57"/>
                    </a:cxn>
                    <a:cxn ang="0">
                      <a:pos x="116" y="51"/>
                    </a:cxn>
                    <a:cxn ang="0">
                      <a:pos x="132" y="45"/>
                    </a:cxn>
                    <a:cxn ang="0">
                      <a:pos x="149" y="38"/>
                    </a:cxn>
                    <a:cxn ang="0">
                      <a:pos x="163" y="31"/>
                    </a:cxn>
                    <a:cxn ang="0">
                      <a:pos x="177" y="22"/>
                    </a:cxn>
                    <a:cxn ang="0">
                      <a:pos x="188" y="14"/>
                    </a:cxn>
                    <a:cxn ang="0">
                      <a:pos x="198" y="6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8" h="85">
                      <a:moveTo>
                        <a:pt x="192" y="0"/>
                      </a:moveTo>
                      <a:lnTo>
                        <a:pt x="184" y="8"/>
                      </a:lnTo>
                      <a:lnTo>
                        <a:pt x="173" y="14"/>
                      </a:lnTo>
                      <a:lnTo>
                        <a:pt x="160" y="21"/>
                      </a:lnTo>
                      <a:lnTo>
                        <a:pt x="145" y="30"/>
                      </a:lnTo>
                      <a:lnTo>
                        <a:pt x="130" y="37"/>
                      </a:lnTo>
                      <a:lnTo>
                        <a:pt x="113" y="43"/>
                      </a:lnTo>
                      <a:lnTo>
                        <a:pt x="97" y="49"/>
                      </a:lnTo>
                      <a:lnTo>
                        <a:pt x="80" y="54"/>
                      </a:lnTo>
                      <a:lnTo>
                        <a:pt x="65" y="59"/>
                      </a:lnTo>
                      <a:lnTo>
                        <a:pt x="50" y="64"/>
                      </a:lnTo>
                      <a:lnTo>
                        <a:pt x="37" y="68"/>
                      </a:lnTo>
                      <a:lnTo>
                        <a:pt x="24" y="71"/>
                      </a:lnTo>
                      <a:lnTo>
                        <a:pt x="15" y="75"/>
                      </a:lnTo>
                      <a:lnTo>
                        <a:pt x="5" y="75"/>
                      </a:lnTo>
                      <a:lnTo>
                        <a:pt x="2" y="77"/>
                      </a:lnTo>
                      <a:lnTo>
                        <a:pt x="0" y="77"/>
                      </a:lnTo>
                      <a:lnTo>
                        <a:pt x="2" y="85"/>
                      </a:lnTo>
                      <a:lnTo>
                        <a:pt x="3" y="85"/>
                      </a:lnTo>
                      <a:lnTo>
                        <a:pt x="8" y="84"/>
                      </a:lnTo>
                      <a:lnTo>
                        <a:pt x="16" y="83"/>
                      </a:lnTo>
                      <a:lnTo>
                        <a:pt x="26" y="79"/>
                      </a:lnTo>
                      <a:lnTo>
                        <a:pt x="38" y="76"/>
                      </a:lnTo>
                      <a:lnTo>
                        <a:pt x="52" y="72"/>
                      </a:lnTo>
                      <a:lnTo>
                        <a:pt x="67" y="68"/>
                      </a:lnTo>
                      <a:lnTo>
                        <a:pt x="82" y="63"/>
                      </a:lnTo>
                      <a:lnTo>
                        <a:pt x="98" y="57"/>
                      </a:lnTo>
                      <a:lnTo>
                        <a:pt x="116" y="51"/>
                      </a:lnTo>
                      <a:lnTo>
                        <a:pt x="132" y="45"/>
                      </a:lnTo>
                      <a:lnTo>
                        <a:pt x="149" y="38"/>
                      </a:lnTo>
                      <a:lnTo>
                        <a:pt x="163" y="31"/>
                      </a:lnTo>
                      <a:lnTo>
                        <a:pt x="177" y="22"/>
                      </a:lnTo>
                      <a:lnTo>
                        <a:pt x="188" y="14"/>
                      </a:lnTo>
                      <a:lnTo>
                        <a:pt x="198" y="6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29" name="Freeform 1653"/>
                <p:cNvSpPr>
                  <a:spLocks/>
                </p:cNvSpPr>
                <p:nvPr/>
              </p:nvSpPr>
              <p:spPr bwMode="auto">
                <a:xfrm>
                  <a:off x="3260" y="3430"/>
                  <a:ext cx="44" cy="28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10" y="109"/>
                    </a:cxn>
                    <a:cxn ang="0">
                      <a:pos x="22" y="105"/>
                    </a:cxn>
                    <a:cxn ang="0">
                      <a:pos x="34" y="99"/>
                    </a:cxn>
                    <a:cxn ang="0">
                      <a:pos x="46" y="94"/>
                    </a:cxn>
                    <a:cxn ang="0">
                      <a:pos x="58" y="89"/>
                    </a:cxn>
                    <a:cxn ang="0">
                      <a:pos x="69" y="82"/>
                    </a:cxn>
                    <a:cxn ang="0">
                      <a:pos x="82" y="75"/>
                    </a:cxn>
                    <a:cxn ang="0">
                      <a:pos x="95" y="68"/>
                    </a:cxn>
                    <a:cxn ang="0">
                      <a:pos x="106" y="61"/>
                    </a:cxn>
                    <a:cxn ang="0">
                      <a:pos x="118" y="54"/>
                    </a:cxn>
                    <a:cxn ang="0">
                      <a:pos x="128" y="45"/>
                    </a:cxn>
                    <a:cxn ang="0">
                      <a:pos x="139" y="37"/>
                    </a:cxn>
                    <a:cxn ang="0">
                      <a:pos x="149" y="26"/>
                    </a:cxn>
                    <a:cxn ang="0">
                      <a:pos x="160" y="18"/>
                    </a:cxn>
                    <a:cxn ang="0">
                      <a:pos x="169" y="8"/>
                    </a:cxn>
                    <a:cxn ang="0">
                      <a:pos x="176" y="0"/>
                    </a:cxn>
                  </a:cxnLst>
                  <a:rect l="0" t="0" r="r" b="b"/>
                  <a:pathLst>
                    <a:path w="176" h="112">
                      <a:moveTo>
                        <a:pt x="0" y="112"/>
                      </a:moveTo>
                      <a:lnTo>
                        <a:pt x="10" y="109"/>
                      </a:lnTo>
                      <a:lnTo>
                        <a:pt x="22" y="105"/>
                      </a:lnTo>
                      <a:lnTo>
                        <a:pt x="34" y="99"/>
                      </a:lnTo>
                      <a:lnTo>
                        <a:pt x="46" y="94"/>
                      </a:lnTo>
                      <a:lnTo>
                        <a:pt x="58" y="89"/>
                      </a:lnTo>
                      <a:lnTo>
                        <a:pt x="69" y="82"/>
                      </a:lnTo>
                      <a:lnTo>
                        <a:pt x="82" y="75"/>
                      </a:lnTo>
                      <a:lnTo>
                        <a:pt x="95" y="68"/>
                      </a:lnTo>
                      <a:lnTo>
                        <a:pt x="106" y="61"/>
                      </a:lnTo>
                      <a:lnTo>
                        <a:pt x="118" y="54"/>
                      </a:lnTo>
                      <a:lnTo>
                        <a:pt x="128" y="45"/>
                      </a:lnTo>
                      <a:lnTo>
                        <a:pt x="139" y="37"/>
                      </a:lnTo>
                      <a:lnTo>
                        <a:pt x="149" y="26"/>
                      </a:lnTo>
                      <a:lnTo>
                        <a:pt x="160" y="18"/>
                      </a:lnTo>
                      <a:lnTo>
                        <a:pt x="169" y="8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0" name="Freeform 1654"/>
                <p:cNvSpPr>
                  <a:spLocks/>
                </p:cNvSpPr>
                <p:nvPr/>
              </p:nvSpPr>
              <p:spPr bwMode="auto">
                <a:xfrm>
                  <a:off x="3260" y="3429"/>
                  <a:ext cx="46" cy="30"/>
                </a:xfrm>
                <a:custGeom>
                  <a:avLst/>
                  <a:gdLst/>
                  <a:ahLst/>
                  <a:cxnLst>
                    <a:cxn ang="0">
                      <a:pos x="177" y="0"/>
                    </a:cxn>
                    <a:cxn ang="0">
                      <a:pos x="168" y="10"/>
                    </a:cxn>
                    <a:cxn ang="0">
                      <a:pos x="159" y="19"/>
                    </a:cxn>
                    <a:cxn ang="0">
                      <a:pos x="149" y="28"/>
                    </a:cxn>
                    <a:cxn ang="0">
                      <a:pos x="138" y="37"/>
                    </a:cxn>
                    <a:cxn ang="0">
                      <a:pos x="129" y="46"/>
                    </a:cxn>
                    <a:cxn ang="0">
                      <a:pos x="119" y="53"/>
                    </a:cxn>
                    <a:cxn ang="0">
                      <a:pos x="107" y="60"/>
                    </a:cxn>
                    <a:cxn ang="0">
                      <a:pos x="95" y="67"/>
                    </a:cxn>
                    <a:cxn ang="0">
                      <a:pos x="83" y="75"/>
                    </a:cxn>
                    <a:cxn ang="0">
                      <a:pos x="70" y="82"/>
                    </a:cxn>
                    <a:cxn ang="0">
                      <a:pos x="59" y="88"/>
                    </a:cxn>
                    <a:cxn ang="0">
                      <a:pos x="48" y="94"/>
                    </a:cxn>
                    <a:cxn ang="0">
                      <a:pos x="35" y="99"/>
                    </a:cxn>
                    <a:cxn ang="0">
                      <a:pos x="23" y="104"/>
                    </a:cxn>
                    <a:cxn ang="0">
                      <a:pos x="12" y="109"/>
                    </a:cxn>
                    <a:cxn ang="0">
                      <a:pos x="0" y="112"/>
                    </a:cxn>
                    <a:cxn ang="0">
                      <a:pos x="3" y="119"/>
                    </a:cxn>
                    <a:cxn ang="0">
                      <a:pos x="14" y="117"/>
                    </a:cxn>
                    <a:cxn ang="0">
                      <a:pos x="26" y="113"/>
                    </a:cxn>
                    <a:cxn ang="0">
                      <a:pos x="37" y="107"/>
                    </a:cxn>
                    <a:cxn ang="0">
                      <a:pos x="50" y="103"/>
                    </a:cxn>
                    <a:cxn ang="0">
                      <a:pos x="63" y="97"/>
                    </a:cxn>
                    <a:cxn ang="0">
                      <a:pos x="74" y="91"/>
                    </a:cxn>
                    <a:cxn ang="0">
                      <a:pos x="87" y="84"/>
                    </a:cxn>
                    <a:cxn ang="0">
                      <a:pos x="99" y="77"/>
                    </a:cxn>
                    <a:cxn ang="0">
                      <a:pos x="112" y="68"/>
                    </a:cxn>
                    <a:cxn ang="0">
                      <a:pos x="122" y="61"/>
                    </a:cxn>
                    <a:cxn ang="0">
                      <a:pos x="135" y="52"/>
                    </a:cxn>
                    <a:cxn ang="0">
                      <a:pos x="145" y="43"/>
                    </a:cxn>
                    <a:cxn ang="0">
                      <a:pos x="156" y="34"/>
                    </a:cxn>
                    <a:cxn ang="0">
                      <a:pos x="166" y="25"/>
                    </a:cxn>
                    <a:cxn ang="0">
                      <a:pos x="174" y="17"/>
                    </a:cxn>
                    <a:cxn ang="0">
                      <a:pos x="184" y="6"/>
                    </a:cxn>
                    <a:cxn ang="0">
                      <a:pos x="177" y="0"/>
                    </a:cxn>
                  </a:cxnLst>
                  <a:rect l="0" t="0" r="r" b="b"/>
                  <a:pathLst>
                    <a:path w="184" h="119">
                      <a:moveTo>
                        <a:pt x="177" y="0"/>
                      </a:moveTo>
                      <a:lnTo>
                        <a:pt x="168" y="10"/>
                      </a:lnTo>
                      <a:lnTo>
                        <a:pt x="159" y="19"/>
                      </a:lnTo>
                      <a:lnTo>
                        <a:pt x="149" y="28"/>
                      </a:lnTo>
                      <a:lnTo>
                        <a:pt x="138" y="37"/>
                      </a:lnTo>
                      <a:lnTo>
                        <a:pt x="129" y="46"/>
                      </a:lnTo>
                      <a:lnTo>
                        <a:pt x="119" y="53"/>
                      </a:lnTo>
                      <a:lnTo>
                        <a:pt x="107" y="60"/>
                      </a:lnTo>
                      <a:lnTo>
                        <a:pt x="95" y="67"/>
                      </a:lnTo>
                      <a:lnTo>
                        <a:pt x="83" y="75"/>
                      </a:lnTo>
                      <a:lnTo>
                        <a:pt x="70" y="82"/>
                      </a:lnTo>
                      <a:lnTo>
                        <a:pt x="59" y="88"/>
                      </a:lnTo>
                      <a:lnTo>
                        <a:pt x="48" y="94"/>
                      </a:lnTo>
                      <a:lnTo>
                        <a:pt x="35" y="99"/>
                      </a:lnTo>
                      <a:lnTo>
                        <a:pt x="23" y="104"/>
                      </a:lnTo>
                      <a:lnTo>
                        <a:pt x="12" y="109"/>
                      </a:lnTo>
                      <a:lnTo>
                        <a:pt x="0" y="112"/>
                      </a:lnTo>
                      <a:lnTo>
                        <a:pt x="3" y="119"/>
                      </a:lnTo>
                      <a:lnTo>
                        <a:pt x="14" y="117"/>
                      </a:lnTo>
                      <a:lnTo>
                        <a:pt x="26" y="113"/>
                      </a:lnTo>
                      <a:lnTo>
                        <a:pt x="37" y="107"/>
                      </a:lnTo>
                      <a:lnTo>
                        <a:pt x="50" y="103"/>
                      </a:lnTo>
                      <a:lnTo>
                        <a:pt x="63" y="97"/>
                      </a:lnTo>
                      <a:lnTo>
                        <a:pt x="74" y="91"/>
                      </a:lnTo>
                      <a:lnTo>
                        <a:pt x="87" y="84"/>
                      </a:lnTo>
                      <a:lnTo>
                        <a:pt x="99" y="77"/>
                      </a:lnTo>
                      <a:lnTo>
                        <a:pt x="112" y="68"/>
                      </a:lnTo>
                      <a:lnTo>
                        <a:pt x="122" y="61"/>
                      </a:lnTo>
                      <a:lnTo>
                        <a:pt x="135" y="52"/>
                      </a:lnTo>
                      <a:lnTo>
                        <a:pt x="145" y="43"/>
                      </a:lnTo>
                      <a:lnTo>
                        <a:pt x="156" y="34"/>
                      </a:lnTo>
                      <a:lnTo>
                        <a:pt x="166" y="25"/>
                      </a:lnTo>
                      <a:lnTo>
                        <a:pt x="174" y="17"/>
                      </a:lnTo>
                      <a:lnTo>
                        <a:pt x="184" y="6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1" name="Freeform 1655"/>
                <p:cNvSpPr>
                  <a:spLocks/>
                </p:cNvSpPr>
                <p:nvPr/>
              </p:nvSpPr>
              <p:spPr bwMode="auto">
                <a:xfrm>
                  <a:off x="3302" y="3439"/>
                  <a:ext cx="22" cy="24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9" y="2"/>
                    </a:cxn>
                    <a:cxn ang="0">
                      <a:pos x="82" y="12"/>
                    </a:cxn>
                    <a:cxn ang="0">
                      <a:pos x="71" y="25"/>
                    </a:cxn>
                    <a:cxn ang="0">
                      <a:pos x="58" y="40"/>
                    </a:cxn>
                    <a:cxn ang="0">
                      <a:pos x="45" y="57"/>
                    </a:cxn>
                    <a:cxn ang="0">
                      <a:pos x="29" y="73"/>
                    </a:cxn>
                    <a:cxn ang="0">
                      <a:pos x="16" y="85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91" h="95">
                      <a:moveTo>
                        <a:pt x="91" y="0"/>
                      </a:moveTo>
                      <a:lnTo>
                        <a:pt x="89" y="2"/>
                      </a:lnTo>
                      <a:lnTo>
                        <a:pt x="82" y="12"/>
                      </a:lnTo>
                      <a:lnTo>
                        <a:pt x="71" y="25"/>
                      </a:lnTo>
                      <a:lnTo>
                        <a:pt x="58" y="40"/>
                      </a:lnTo>
                      <a:lnTo>
                        <a:pt x="45" y="57"/>
                      </a:lnTo>
                      <a:lnTo>
                        <a:pt x="29" y="73"/>
                      </a:lnTo>
                      <a:lnTo>
                        <a:pt x="16" y="8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2" name="Freeform 1656"/>
                <p:cNvSpPr>
                  <a:spLocks/>
                </p:cNvSpPr>
                <p:nvPr/>
              </p:nvSpPr>
              <p:spPr bwMode="auto">
                <a:xfrm>
                  <a:off x="3301" y="3439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5" y="101"/>
                    </a:cxn>
                    <a:cxn ang="0">
                      <a:pos x="19" y="93"/>
                    </a:cxn>
                    <a:cxn ang="0">
                      <a:pos x="35" y="79"/>
                    </a:cxn>
                    <a:cxn ang="0">
                      <a:pos x="50" y="63"/>
                    </a:cxn>
                    <a:cxn ang="0">
                      <a:pos x="64" y="47"/>
                    </a:cxn>
                    <a:cxn ang="0">
                      <a:pos x="76" y="30"/>
                    </a:cxn>
                    <a:cxn ang="0">
                      <a:pos x="86" y="18"/>
                    </a:cxn>
                    <a:cxn ang="0">
                      <a:pos x="94" y="7"/>
                    </a:cxn>
                    <a:cxn ang="0">
                      <a:pos x="96" y="4"/>
                    </a:cxn>
                    <a:cxn ang="0">
                      <a:pos x="88" y="0"/>
                    </a:cxn>
                    <a:cxn ang="0">
                      <a:pos x="87" y="4"/>
                    </a:cxn>
                    <a:cxn ang="0">
                      <a:pos x="80" y="12"/>
                    </a:cxn>
                    <a:cxn ang="0">
                      <a:pos x="71" y="24"/>
                    </a:cxn>
                    <a:cxn ang="0">
                      <a:pos x="58" y="40"/>
                    </a:cxn>
                    <a:cxn ang="0">
                      <a:pos x="43" y="57"/>
                    </a:cxn>
                    <a:cxn ang="0">
                      <a:pos x="29" y="73"/>
                    </a:cxn>
                    <a:cxn ang="0">
                      <a:pos x="14" y="84"/>
                    </a:cxn>
                    <a:cxn ang="0">
                      <a:pos x="0" y="93"/>
                    </a:cxn>
                    <a:cxn ang="0">
                      <a:pos x="5" y="101"/>
                    </a:cxn>
                  </a:cxnLst>
                  <a:rect l="0" t="0" r="r" b="b"/>
                  <a:pathLst>
                    <a:path w="96" h="101">
                      <a:moveTo>
                        <a:pt x="5" y="101"/>
                      </a:moveTo>
                      <a:lnTo>
                        <a:pt x="19" y="93"/>
                      </a:lnTo>
                      <a:lnTo>
                        <a:pt x="35" y="79"/>
                      </a:lnTo>
                      <a:lnTo>
                        <a:pt x="50" y="63"/>
                      </a:lnTo>
                      <a:lnTo>
                        <a:pt x="64" y="47"/>
                      </a:lnTo>
                      <a:lnTo>
                        <a:pt x="76" y="30"/>
                      </a:lnTo>
                      <a:lnTo>
                        <a:pt x="86" y="18"/>
                      </a:lnTo>
                      <a:lnTo>
                        <a:pt x="94" y="7"/>
                      </a:lnTo>
                      <a:lnTo>
                        <a:pt x="96" y="4"/>
                      </a:lnTo>
                      <a:lnTo>
                        <a:pt x="88" y="0"/>
                      </a:lnTo>
                      <a:lnTo>
                        <a:pt x="87" y="4"/>
                      </a:lnTo>
                      <a:lnTo>
                        <a:pt x="80" y="12"/>
                      </a:lnTo>
                      <a:lnTo>
                        <a:pt x="71" y="24"/>
                      </a:lnTo>
                      <a:lnTo>
                        <a:pt x="58" y="40"/>
                      </a:lnTo>
                      <a:lnTo>
                        <a:pt x="43" y="57"/>
                      </a:lnTo>
                      <a:lnTo>
                        <a:pt x="29" y="73"/>
                      </a:lnTo>
                      <a:lnTo>
                        <a:pt x="14" y="84"/>
                      </a:lnTo>
                      <a:lnTo>
                        <a:pt x="0" y="93"/>
                      </a:lnTo>
                      <a:lnTo>
                        <a:pt x="5" y="10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3" name="Freeform 1657"/>
                <p:cNvSpPr>
                  <a:spLocks/>
                </p:cNvSpPr>
                <p:nvPr/>
              </p:nvSpPr>
              <p:spPr bwMode="auto">
                <a:xfrm>
                  <a:off x="3404" y="3414"/>
                  <a:ext cx="14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7" y="3"/>
                    </a:cxn>
                    <a:cxn ang="0">
                      <a:pos x="57" y="10"/>
                    </a:cxn>
                    <a:cxn ang="0">
                      <a:pos x="55" y="23"/>
                    </a:cxn>
                    <a:cxn ang="0">
                      <a:pos x="53" y="37"/>
                    </a:cxn>
                    <a:cxn ang="0">
                      <a:pos x="47" y="57"/>
                    </a:cxn>
                    <a:cxn ang="0">
                      <a:pos x="37" y="80"/>
                    </a:cxn>
                    <a:cxn ang="0">
                      <a:pos x="21" y="104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57" h="130">
                      <a:moveTo>
                        <a:pt x="57" y="0"/>
                      </a:moveTo>
                      <a:lnTo>
                        <a:pt x="57" y="3"/>
                      </a:lnTo>
                      <a:lnTo>
                        <a:pt x="57" y="10"/>
                      </a:lnTo>
                      <a:lnTo>
                        <a:pt x="55" y="23"/>
                      </a:lnTo>
                      <a:lnTo>
                        <a:pt x="53" y="37"/>
                      </a:lnTo>
                      <a:lnTo>
                        <a:pt x="47" y="57"/>
                      </a:lnTo>
                      <a:lnTo>
                        <a:pt x="37" y="80"/>
                      </a:lnTo>
                      <a:lnTo>
                        <a:pt x="21" y="104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4" name="Freeform 1658"/>
                <p:cNvSpPr>
                  <a:spLocks/>
                </p:cNvSpPr>
                <p:nvPr/>
              </p:nvSpPr>
              <p:spPr bwMode="auto">
                <a:xfrm>
                  <a:off x="3403" y="3414"/>
                  <a:ext cx="16" cy="33"/>
                </a:xfrm>
                <a:custGeom>
                  <a:avLst/>
                  <a:gdLst/>
                  <a:ahLst/>
                  <a:cxnLst>
                    <a:cxn ang="0">
                      <a:pos x="6" y="134"/>
                    </a:cxn>
                    <a:cxn ang="0">
                      <a:pos x="29" y="105"/>
                    </a:cxn>
                    <a:cxn ang="0">
                      <a:pos x="44" y="81"/>
                    </a:cxn>
                    <a:cxn ang="0">
                      <a:pos x="55" y="59"/>
                    </a:cxn>
                    <a:cxn ang="0">
                      <a:pos x="61" y="38"/>
                    </a:cxn>
                    <a:cxn ang="0">
                      <a:pos x="64" y="23"/>
                    </a:cxn>
                    <a:cxn ang="0">
                      <a:pos x="66" y="10"/>
                    </a:cxn>
                    <a:cxn ang="0">
                      <a:pos x="66" y="3"/>
                    </a:cxn>
                    <a:cxn ang="0">
                      <a:pos x="65" y="0"/>
                    </a:cxn>
                    <a:cxn ang="0">
                      <a:pos x="57" y="0"/>
                    </a:cxn>
                    <a:cxn ang="0">
                      <a:pos x="56" y="3"/>
                    </a:cxn>
                    <a:cxn ang="0">
                      <a:pos x="56" y="10"/>
                    </a:cxn>
                    <a:cxn ang="0">
                      <a:pos x="56" y="23"/>
                    </a:cxn>
                    <a:cxn ang="0">
                      <a:pos x="52" y="36"/>
                    </a:cxn>
                    <a:cxn ang="0">
                      <a:pos x="47" y="56"/>
                    </a:cxn>
                    <a:cxn ang="0">
                      <a:pos x="36" y="78"/>
                    </a:cxn>
                    <a:cxn ang="0">
                      <a:pos x="21" y="101"/>
                    </a:cxn>
                    <a:cxn ang="0">
                      <a:pos x="0" y="128"/>
                    </a:cxn>
                    <a:cxn ang="0">
                      <a:pos x="6" y="134"/>
                    </a:cxn>
                  </a:cxnLst>
                  <a:rect l="0" t="0" r="r" b="b"/>
                  <a:pathLst>
                    <a:path w="66" h="134">
                      <a:moveTo>
                        <a:pt x="6" y="134"/>
                      </a:moveTo>
                      <a:lnTo>
                        <a:pt x="29" y="105"/>
                      </a:lnTo>
                      <a:lnTo>
                        <a:pt x="44" y="81"/>
                      </a:lnTo>
                      <a:lnTo>
                        <a:pt x="55" y="59"/>
                      </a:lnTo>
                      <a:lnTo>
                        <a:pt x="61" y="38"/>
                      </a:lnTo>
                      <a:lnTo>
                        <a:pt x="64" y="23"/>
                      </a:lnTo>
                      <a:lnTo>
                        <a:pt x="66" y="10"/>
                      </a:lnTo>
                      <a:lnTo>
                        <a:pt x="66" y="3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56" y="3"/>
                      </a:lnTo>
                      <a:lnTo>
                        <a:pt x="56" y="10"/>
                      </a:lnTo>
                      <a:lnTo>
                        <a:pt x="56" y="23"/>
                      </a:lnTo>
                      <a:lnTo>
                        <a:pt x="52" y="36"/>
                      </a:lnTo>
                      <a:lnTo>
                        <a:pt x="47" y="56"/>
                      </a:lnTo>
                      <a:lnTo>
                        <a:pt x="36" y="78"/>
                      </a:lnTo>
                      <a:lnTo>
                        <a:pt x="21" y="101"/>
                      </a:lnTo>
                      <a:lnTo>
                        <a:pt x="0" y="128"/>
                      </a:lnTo>
                      <a:lnTo>
                        <a:pt x="6" y="1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5" name="Freeform 1659"/>
                <p:cNvSpPr>
                  <a:spLocks/>
                </p:cNvSpPr>
                <p:nvPr/>
              </p:nvSpPr>
              <p:spPr bwMode="auto">
                <a:xfrm>
                  <a:off x="4103" y="3428"/>
                  <a:ext cx="79" cy="3"/>
                </a:xfrm>
                <a:custGeom>
                  <a:avLst/>
                  <a:gdLst/>
                  <a:ahLst/>
                  <a:cxnLst>
                    <a:cxn ang="0">
                      <a:pos x="317" y="13"/>
                    </a:cxn>
                    <a:cxn ang="0">
                      <a:pos x="315" y="13"/>
                    </a:cxn>
                    <a:cxn ang="0">
                      <a:pos x="308" y="13"/>
                    </a:cxn>
                    <a:cxn ang="0">
                      <a:pos x="297" y="12"/>
                    </a:cxn>
                    <a:cxn ang="0">
                      <a:pos x="283" y="10"/>
                    </a:cxn>
                    <a:cxn ang="0">
                      <a:pos x="267" y="9"/>
                    </a:cxn>
                    <a:cxn ang="0">
                      <a:pos x="246" y="6"/>
                    </a:cxn>
                    <a:cxn ang="0">
                      <a:pos x="224" y="5"/>
                    </a:cxn>
                    <a:cxn ang="0">
                      <a:pos x="201" y="4"/>
                    </a:cxn>
                    <a:cxn ang="0">
                      <a:pos x="177" y="3"/>
                    </a:cxn>
                    <a:cxn ang="0">
                      <a:pos x="150" y="1"/>
                    </a:cxn>
                    <a:cxn ang="0">
                      <a:pos x="124" y="0"/>
                    </a:cxn>
                    <a:cxn ang="0">
                      <a:pos x="98" y="0"/>
                    </a:cxn>
                    <a:cxn ang="0">
                      <a:pos x="71" y="1"/>
                    </a:cxn>
                    <a:cxn ang="0">
                      <a:pos x="46" y="3"/>
                    </a:cxn>
                    <a:cxn ang="0">
                      <a:pos x="22" y="5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17" h="13">
                      <a:moveTo>
                        <a:pt x="317" y="13"/>
                      </a:moveTo>
                      <a:lnTo>
                        <a:pt x="315" y="13"/>
                      </a:lnTo>
                      <a:lnTo>
                        <a:pt x="308" y="13"/>
                      </a:lnTo>
                      <a:lnTo>
                        <a:pt x="297" y="12"/>
                      </a:lnTo>
                      <a:lnTo>
                        <a:pt x="283" y="10"/>
                      </a:lnTo>
                      <a:lnTo>
                        <a:pt x="267" y="9"/>
                      </a:lnTo>
                      <a:lnTo>
                        <a:pt x="246" y="6"/>
                      </a:lnTo>
                      <a:lnTo>
                        <a:pt x="224" y="5"/>
                      </a:lnTo>
                      <a:lnTo>
                        <a:pt x="201" y="4"/>
                      </a:lnTo>
                      <a:lnTo>
                        <a:pt x="177" y="3"/>
                      </a:lnTo>
                      <a:lnTo>
                        <a:pt x="150" y="1"/>
                      </a:lnTo>
                      <a:lnTo>
                        <a:pt x="124" y="0"/>
                      </a:lnTo>
                      <a:lnTo>
                        <a:pt x="98" y="0"/>
                      </a:lnTo>
                      <a:lnTo>
                        <a:pt x="71" y="1"/>
                      </a:lnTo>
                      <a:lnTo>
                        <a:pt x="46" y="3"/>
                      </a:lnTo>
                      <a:lnTo>
                        <a:pt x="22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6" name="Freeform 1660"/>
                <p:cNvSpPr>
                  <a:spLocks/>
                </p:cNvSpPr>
                <p:nvPr/>
              </p:nvSpPr>
              <p:spPr bwMode="auto">
                <a:xfrm>
                  <a:off x="4103" y="3426"/>
                  <a:ext cx="79" cy="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2" y="16"/>
                    </a:cxn>
                    <a:cxn ang="0">
                      <a:pos x="46" y="12"/>
                    </a:cxn>
                    <a:cxn ang="0">
                      <a:pos x="71" y="11"/>
                    </a:cxn>
                    <a:cxn ang="0">
                      <a:pos x="98" y="11"/>
                    </a:cxn>
                    <a:cxn ang="0">
                      <a:pos x="124" y="11"/>
                    </a:cxn>
                    <a:cxn ang="0">
                      <a:pos x="150" y="11"/>
                    </a:cxn>
                    <a:cxn ang="0">
                      <a:pos x="177" y="12"/>
                    </a:cxn>
                    <a:cxn ang="0">
                      <a:pos x="201" y="13"/>
                    </a:cxn>
                    <a:cxn ang="0">
                      <a:pos x="224" y="16"/>
                    </a:cxn>
                    <a:cxn ang="0">
                      <a:pos x="246" y="17"/>
                    </a:cxn>
                    <a:cxn ang="0">
                      <a:pos x="267" y="19"/>
                    </a:cxn>
                    <a:cxn ang="0">
                      <a:pos x="283" y="19"/>
                    </a:cxn>
                    <a:cxn ang="0">
                      <a:pos x="297" y="22"/>
                    </a:cxn>
                    <a:cxn ang="0">
                      <a:pos x="308" y="23"/>
                    </a:cxn>
                    <a:cxn ang="0">
                      <a:pos x="315" y="24"/>
                    </a:cxn>
                    <a:cxn ang="0">
                      <a:pos x="317" y="24"/>
                    </a:cxn>
                    <a:cxn ang="0">
                      <a:pos x="317" y="16"/>
                    </a:cxn>
                    <a:cxn ang="0">
                      <a:pos x="315" y="16"/>
                    </a:cxn>
                    <a:cxn ang="0">
                      <a:pos x="308" y="15"/>
                    </a:cxn>
                    <a:cxn ang="0">
                      <a:pos x="297" y="13"/>
                    </a:cxn>
                    <a:cxn ang="0">
                      <a:pos x="283" y="11"/>
                    </a:cxn>
                    <a:cxn ang="0">
                      <a:pos x="267" y="11"/>
                    </a:cxn>
                    <a:cxn ang="0">
                      <a:pos x="246" y="9"/>
                    </a:cxn>
                    <a:cxn ang="0">
                      <a:pos x="224" y="7"/>
                    </a:cxn>
                    <a:cxn ang="0">
                      <a:pos x="201" y="5"/>
                    </a:cxn>
                    <a:cxn ang="0">
                      <a:pos x="177" y="4"/>
                    </a:cxn>
                    <a:cxn ang="0">
                      <a:pos x="150" y="3"/>
                    </a:cxn>
                    <a:cxn ang="0">
                      <a:pos x="124" y="0"/>
                    </a:cxn>
                    <a:cxn ang="0">
                      <a:pos x="98" y="0"/>
                    </a:cxn>
                    <a:cxn ang="0">
                      <a:pos x="71" y="3"/>
                    </a:cxn>
                    <a:cxn ang="0">
                      <a:pos x="46" y="4"/>
                    </a:cxn>
                    <a:cxn ang="0">
                      <a:pos x="22" y="7"/>
                    </a:cxn>
                    <a:cxn ang="0">
                      <a:pos x="0" y="11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17" h="24">
                      <a:moveTo>
                        <a:pt x="0" y="19"/>
                      </a:moveTo>
                      <a:lnTo>
                        <a:pt x="22" y="16"/>
                      </a:lnTo>
                      <a:lnTo>
                        <a:pt x="46" y="12"/>
                      </a:lnTo>
                      <a:lnTo>
                        <a:pt x="71" y="11"/>
                      </a:lnTo>
                      <a:lnTo>
                        <a:pt x="98" y="11"/>
                      </a:lnTo>
                      <a:lnTo>
                        <a:pt x="124" y="11"/>
                      </a:lnTo>
                      <a:lnTo>
                        <a:pt x="150" y="11"/>
                      </a:lnTo>
                      <a:lnTo>
                        <a:pt x="177" y="12"/>
                      </a:lnTo>
                      <a:lnTo>
                        <a:pt x="201" y="13"/>
                      </a:lnTo>
                      <a:lnTo>
                        <a:pt x="224" y="16"/>
                      </a:lnTo>
                      <a:lnTo>
                        <a:pt x="246" y="17"/>
                      </a:lnTo>
                      <a:lnTo>
                        <a:pt x="267" y="19"/>
                      </a:lnTo>
                      <a:lnTo>
                        <a:pt x="283" y="19"/>
                      </a:lnTo>
                      <a:lnTo>
                        <a:pt x="297" y="22"/>
                      </a:lnTo>
                      <a:lnTo>
                        <a:pt x="308" y="23"/>
                      </a:lnTo>
                      <a:lnTo>
                        <a:pt x="315" y="24"/>
                      </a:lnTo>
                      <a:lnTo>
                        <a:pt x="317" y="24"/>
                      </a:lnTo>
                      <a:lnTo>
                        <a:pt x="317" y="16"/>
                      </a:lnTo>
                      <a:lnTo>
                        <a:pt x="315" y="16"/>
                      </a:lnTo>
                      <a:lnTo>
                        <a:pt x="308" y="15"/>
                      </a:lnTo>
                      <a:lnTo>
                        <a:pt x="297" y="13"/>
                      </a:lnTo>
                      <a:lnTo>
                        <a:pt x="283" y="11"/>
                      </a:lnTo>
                      <a:lnTo>
                        <a:pt x="267" y="11"/>
                      </a:lnTo>
                      <a:lnTo>
                        <a:pt x="246" y="9"/>
                      </a:lnTo>
                      <a:lnTo>
                        <a:pt x="224" y="7"/>
                      </a:lnTo>
                      <a:lnTo>
                        <a:pt x="201" y="5"/>
                      </a:lnTo>
                      <a:lnTo>
                        <a:pt x="177" y="4"/>
                      </a:lnTo>
                      <a:lnTo>
                        <a:pt x="150" y="3"/>
                      </a:lnTo>
                      <a:lnTo>
                        <a:pt x="124" y="0"/>
                      </a:lnTo>
                      <a:lnTo>
                        <a:pt x="98" y="0"/>
                      </a:lnTo>
                      <a:lnTo>
                        <a:pt x="71" y="3"/>
                      </a:lnTo>
                      <a:lnTo>
                        <a:pt x="46" y="4"/>
                      </a:lnTo>
                      <a:lnTo>
                        <a:pt x="22" y="7"/>
                      </a:lnTo>
                      <a:lnTo>
                        <a:pt x="0" y="1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7" name="Freeform 1661"/>
                <p:cNvSpPr>
                  <a:spLocks/>
                </p:cNvSpPr>
                <p:nvPr/>
              </p:nvSpPr>
              <p:spPr bwMode="auto">
                <a:xfrm>
                  <a:off x="4029" y="3398"/>
                  <a:ext cx="97" cy="11"/>
                </a:xfrm>
                <a:custGeom>
                  <a:avLst/>
                  <a:gdLst/>
                  <a:ahLst/>
                  <a:cxnLst>
                    <a:cxn ang="0">
                      <a:pos x="388" y="1"/>
                    </a:cxn>
                    <a:cxn ang="0">
                      <a:pos x="384" y="1"/>
                    </a:cxn>
                    <a:cxn ang="0">
                      <a:pos x="375" y="1"/>
                    </a:cxn>
                    <a:cxn ang="0">
                      <a:pos x="361" y="0"/>
                    </a:cxn>
                    <a:cxn ang="0">
                      <a:pos x="342" y="0"/>
                    </a:cxn>
                    <a:cxn ang="0">
                      <a:pos x="320" y="0"/>
                    </a:cxn>
                    <a:cxn ang="0">
                      <a:pos x="294" y="0"/>
                    </a:cxn>
                    <a:cxn ang="0">
                      <a:pos x="264" y="0"/>
                    </a:cxn>
                    <a:cxn ang="0">
                      <a:pos x="235" y="1"/>
                    </a:cxn>
                    <a:cxn ang="0">
                      <a:pos x="201" y="4"/>
                    </a:cxn>
                    <a:cxn ang="0">
                      <a:pos x="170" y="6"/>
                    </a:cxn>
                    <a:cxn ang="0">
                      <a:pos x="137" y="10"/>
                    </a:cxn>
                    <a:cxn ang="0">
                      <a:pos x="106" y="14"/>
                    </a:cxn>
                    <a:cxn ang="0">
                      <a:pos x="76" y="19"/>
                    </a:cxn>
                    <a:cxn ang="0">
                      <a:pos x="47" y="26"/>
                    </a:cxn>
                    <a:cxn ang="0">
                      <a:pos x="21" y="36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88" h="44">
                      <a:moveTo>
                        <a:pt x="388" y="1"/>
                      </a:moveTo>
                      <a:lnTo>
                        <a:pt x="384" y="1"/>
                      </a:lnTo>
                      <a:lnTo>
                        <a:pt x="375" y="1"/>
                      </a:lnTo>
                      <a:lnTo>
                        <a:pt x="361" y="0"/>
                      </a:lnTo>
                      <a:lnTo>
                        <a:pt x="342" y="0"/>
                      </a:lnTo>
                      <a:lnTo>
                        <a:pt x="320" y="0"/>
                      </a:lnTo>
                      <a:lnTo>
                        <a:pt x="294" y="0"/>
                      </a:lnTo>
                      <a:lnTo>
                        <a:pt x="264" y="0"/>
                      </a:lnTo>
                      <a:lnTo>
                        <a:pt x="235" y="1"/>
                      </a:lnTo>
                      <a:lnTo>
                        <a:pt x="201" y="4"/>
                      </a:lnTo>
                      <a:lnTo>
                        <a:pt x="170" y="6"/>
                      </a:lnTo>
                      <a:lnTo>
                        <a:pt x="137" y="10"/>
                      </a:lnTo>
                      <a:lnTo>
                        <a:pt x="106" y="14"/>
                      </a:lnTo>
                      <a:lnTo>
                        <a:pt x="76" y="19"/>
                      </a:lnTo>
                      <a:lnTo>
                        <a:pt x="47" y="26"/>
                      </a:lnTo>
                      <a:lnTo>
                        <a:pt x="21" y="36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8" name="Freeform 1662"/>
                <p:cNvSpPr>
                  <a:spLocks/>
                </p:cNvSpPr>
                <p:nvPr/>
              </p:nvSpPr>
              <p:spPr bwMode="auto">
                <a:xfrm>
                  <a:off x="4029" y="3396"/>
                  <a:ext cx="97" cy="14"/>
                </a:xfrm>
                <a:custGeom>
                  <a:avLst/>
                  <a:gdLst/>
                  <a:ahLst/>
                  <a:cxnLst>
                    <a:cxn ang="0">
                      <a:pos x="4" y="54"/>
                    </a:cxn>
                    <a:cxn ang="0">
                      <a:pos x="24" y="44"/>
                    </a:cxn>
                    <a:cxn ang="0">
                      <a:pos x="50" y="36"/>
                    </a:cxn>
                    <a:cxn ang="0">
                      <a:pos x="79" y="28"/>
                    </a:cxn>
                    <a:cxn ang="0">
                      <a:pos x="108" y="23"/>
                    </a:cxn>
                    <a:cxn ang="0">
                      <a:pos x="139" y="19"/>
                    </a:cxn>
                    <a:cxn ang="0">
                      <a:pos x="172" y="15"/>
                    </a:cxn>
                    <a:cxn ang="0">
                      <a:pos x="203" y="12"/>
                    </a:cxn>
                    <a:cxn ang="0">
                      <a:pos x="237" y="11"/>
                    </a:cxn>
                    <a:cxn ang="0">
                      <a:pos x="266" y="11"/>
                    </a:cxn>
                    <a:cxn ang="0">
                      <a:pos x="296" y="11"/>
                    </a:cxn>
                    <a:cxn ang="0">
                      <a:pos x="322" y="11"/>
                    </a:cxn>
                    <a:cxn ang="0">
                      <a:pos x="344" y="11"/>
                    </a:cxn>
                    <a:cxn ang="0">
                      <a:pos x="363" y="11"/>
                    </a:cxn>
                    <a:cxn ang="0">
                      <a:pos x="377" y="11"/>
                    </a:cxn>
                    <a:cxn ang="0">
                      <a:pos x="386" y="11"/>
                    </a:cxn>
                    <a:cxn ang="0">
                      <a:pos x="390" y="11"/>
                    </a:cxn>
                    <a:cxn ang="0">
                      <a:pos x="390" y="3"/>
                    </a:cxn>
                    <a:cxn ang="0">
                      <a:pos x="386" y="2"/>
                    </a:cxn>
                    <a:cxn ang="0">
                      <a:pos x="377" y="2"/>
                    </a:cxn>
                    <a:cxn ang="0">
                      <a:pos x="363" y="0"/>
                    </a:cxn>
                    <a:cxn ang="0">
                      <a:pos x="344" y="0"/>
                    </a:cxn>
                    <a:cxn ang="0">
                      <a:pos x="322" y="0"/>
                    </a:cxn>
                    <a:cxn ang="0">
                      <a:pos x="296" y="0"/>
                    </a:cxn>
                    <a:cxn ang="0">
                      <a:pos x="266" y="0"/>
                    </a:cxn>
                    <a:cxn ang="0">
                      <a:pos x="237" y="3"/>
                    </a:cxn>
                    <a:cxn ang="0">
                      <a:pos x="203" y="4"/>
                    </a:cxn>
                    <a:cxn ang="0">
                      <a:pos x="172" y="6"/>
                    </a:cxn>
                    <a:cxn ang="0">
                      <a:pos x="139" y="11"/>
                    </a:cxn>
                    <a:cxn ang="0">
                      <a:pos x="108" y="15"/>
                    </a:cxn>
                    <a:cxn ang="0">
                      <a:pos x="77" y="21"/>
                    </a:cxn>
                    <a:cxn ang="0">
                      <a:pos x="48" y="28"/>
                    </a:cxn>
                    <a:cxn ang="0">
                      <a:pos x="22" y="36"/>
                    </a:cxn>
                    <a:cxn ang="0">
                      <a:pos x="0" y="46"/>
                    </a:cxn>
                    <a:cxn ang="0">
                      <a:pos x="4" y="54"/>
                    </a:cxn>
                  </a:cxnLst>
                  <a:rect l="0" t="0" r="r" b="b"/>
                  <a:pathLst>
                    <a:path w="390" h="54">
                      <a:moveTo>
                        <a:pt x="4" y="54"/>
                      </a:moveTo>
                      <a:lnTo>
                        <a:pt x="24" y="44"/>
                      </a:lnTo>
                      <a:lnTo>
                        <a:pt x="50" y="36"/>
                      </a:lnTo>
                      <a:lnTo>
                        <a:pt x="79" y="28"/>
                      </a:lnTo>
                      <a:lnTo>
                        <a:pt x="108" y="23"/>
                      </a:lnTo>
                      <a:lnTo>
                        <a:pt x="139" y="19"/>
                      </a:lnTo>
                      <a:lnTo>
                        <a:pt x="172" y="15"/>
                      </a:lnTo>
                      <a:lnTo>
                        <a:pt x="203" y="12"/>
                      </a:lnTo>
                      <a:lnTo>
                        <a:pt x="237" y="11"/>
                      </a:lnTo>
                      <a:lnTo>
                        <a:pt x="266" y="11"/>
                      </a:lnTo>
                      <a:lnTo>
                        <a:pt x="296" y="11"/>
                      </a:lnTo>
                      <a:lnTo>
                        <a:pt x="322" y="11"/>
                      </a:lnTo>
                      <a:lnTo>
                        <a:pt x="344" y="11"/>
                      </a:lnTo>
                      <a:lnTo>
                        <a:pt x="363" y="11"/>
                      </a:lnTo>
                      <a:lnTo>
                        <a:pt x="377" y="11"/>
                      </a:lnTo>
                      <a:lnTo>
                        <a:pt x="386" y="11"/>
                      </a:lnTo>
                      <a:lnTo>
                        <a:pt x="390" y="11"/>
                      </a:lnTo>
                      <a:lnTo>
                        <a:pt x="390" y="3"/>
                      </a:lnTo>
                      <a:lnTo>
                        <a:pt x="386" y="2"/>
                      </a:lnTo>
                      <a:lnTo>
                        <a:pt x="377" y="2"/>
                      </a:lnTo>
                      <a:lnTo>
                        <a:pt x="363" y="0"/>
                      </a:lnTo>
                      <a:lnTo>
                        <a:pt x="344" y="0"/>
                      </a:lnTo>
                      <a:lnTo>
                        <a:pt x="322" y="0"/>
                      </a:lnTo>
                      <a:lnTo>
                        <a:pt x="296" y="0"/>
                      </a:lnTo>
                      <a:lnTo>
                        <a:pt x="266" y="0"/>
                      </a:lnTo>
                      <a:lnTo>
                        <a:pt x="237" y="3"/>
                      </a:lnTo>
                      <a:lnTo>
                        <a:pt x="203" y="4"/>
                      </a:lnTo>
                      <a:lnTo>
                        <a:pt x="172" y="6"/>
                      </a:lnTo>
                      <a:lnTo>
                        <a:pt x="139" y="11"/>
                      </a:lnTo>
                      <a:lnTo>
                        <a:pt x="108" y="15"/>
                      </a:lnTo>
                      <a:lnTo>
                        <a:pt x="77" y="21"/>
                      </a:lnTo>
                      <a:lnTo>
                        <a:pt x="48" y="28"/>
                      </a:lnTo>
                      <a:lnTo>
                        <a:pt x="22" y="36"/>
                      </a:lnTo>
                      <a:lnTo>
                        <a:pt x="0" y="46"/>
                      </a:lnTo>
                      <a:lnTo>
                        <a:pt x="4" y="5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39" name="Freeform 1663"/>
                <p:cNvSpPr>
                  <a:spLocks/>
                </p:cNvSpPr>
                <p:nvPr/>
              </p:nvSpPr>
              <p:spPr bwMode="auto">
                <a:xfrm>
                  <a:off x="3995" y="3382"/>
                  <a:ext cx="99" cy="17"/>
                </a:xfrm>
                <a:custGeom>
                  <a:avLst/>
                  <a:gdLst/>
                  <a:ahLst/>
                  <a:cxnLst>
                    <a:cxn ang="0">
                      <a:pos x="394" y="0"/>
                    </a:cxn>
                    <a:cxn ang="0">
                      <a:pos x="390" y="0"/>
                    </a:cxn>
                    <a:cxn ang="0">
                      <a:pos x="377" y="0"/>
                    </a:cxn>
                    <a:cxn ang="0">
                      <a:pos x="357" y="1"/>
                    </a:cxn>
                    <a:cxn ang="0">
                      <a:pos x="333" y="3"/>
                    </a:cxn>
                    <a:cxn ang="0">
                      <a:pos x="303" y="4"/>
                    </a:cxn>
                    <a:cxn ang="0">
                      <a:pos x="269" y="8"/>
                    </a:cxn>
                    <a:cxn ang="0">
                      <a:pos x="233" y="11"/>
                    </a:cxn>
                    <a:cxn ang="0">
                      <a:pos x="197" y="15"/>
                    </a:cxn>
                    <a:cxn ang="0">
                      <a:pos x="161" y="21"/>
                    </a:cxn>
                    <a:cxn ang="0">
                      <a:pos x="125" y="25"/>
                    </a:cxn>
                    <a:cxn ang="0">
                      <a:pos x="91" y="32"/>
                    </a:cxn>
                    <a:cxn ang="0">
                      <a:pos x="61" y="36"/>
                    </a:cxn>
                    <a:cxn ang="0">
                      <a:pos x="37" y="42"/>
                    </a:cxn>
                    <a:cxn ang="0">
                      <a:pos x="17" y="50"/>
                    </a:cxn>
                    <a:cxn ang="0">
                      <a:pos x="4" y="58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394" h="66">
                      <a:moveTo>
                        <a:pt x="394" y="0"/>
                      </a:moveTo>
                      <a:lnTo>
                        <a:pt x="390" y="0"/>
                      </a:lnTo>
                      <a:lnTo>
                        <a:pt x="377" y="0"/>
                      </a:lnTo>
                      <a:lnTo>
                        <a:pt x="357" y="1"/>
                      </a:lnTo>
                      <a:lnTo>
                        <a:pt x="333" y="3"/>
                      </a:lnTo>
                      <a:lnTo>
                        <a:pt x="303" y="4"/>
                      </a:lnTo>
                      <a:lnTo>
                        <a:pt x="269" y="8"/>
                      </a:lnTo>
                      <a:lnTo>
                        <a:pt x="233" y="11"/>
                      </a:lnTo>
                      <a:lnTo>
                        <a:pt x="197" y="15"/>
                      </a:lnTo>
                      <a:lnTo>
                        <a:pt x="161" y="21"/>
                      </a:lnTo>
                      <a:lnTo>
                        <a:pt x="125" y="25"/>
                      </a:lnTo>
                      <a:lnTo>
                        <a:pt x="91" y="32"/>
                      </a:lnTo>
                      <a:lnTo>
                        <a:pt x="61" y="36"/>
                      </a:lnTo>
                      <a:lnTo>
                        <a:pt x="37" y="42"/>
                      </a:lnTo>
                      <a:lnTo>
                        <a:pt x="17" y="50"/>
                      </a:lnTo>
                      <a:lnTo>
                        <a:pt x="4" y="58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0" name="Freeform 1664"/>
                <p:cNvSpPr>
                  <a:spLocks/>
                </p:cNvSpPr>
                <p:nvPr/>
              </p:nvSpPr>
              <p:spPr bwMode="auto">
                <a:xfrm>
                  <a:off x="3994" y="3381"/>
                  <a:ext cx="100" cy="18"/>
                </a:xfrm>
                <a:custGeom>
                  <a:avLst/>
                  <a:gdLst/>
                  <a:ahLst/>
                  <a:cxnLst>
                    <a:cxn ang="0">
                      <a:pos x="11" y="72"/>
                    </a:cxn>
                    <a:cxn ang="0">
                      <a:pos x="12" y="66"/>
                    </a:cxn>
                    <a:cxn ang="0">
                      <a:pos x="23" y="60"/>
                    </a:cxn>
                    <a:cxn ang="0">
                      <a:pos x="43" y="53"/>
                    </a:cxn>
                    <a:cxn ang="0">
                      <a:pos x="67" y="46"/>
                    </a:cxn>
                    <a:cxn ang="0">
                      <a:pos x="96" y="41"/>
                    </a:cxn>
                    <a:cxn ang="0">
                      <a:pos x="130" y="35"/>
                    </a:cxn>
                    <a:cxn ang="0">
                      <a:pos x="166" y="31"/>
                    </a:cxn>
                    <a:cxn ang="0">
                      <a:pos x="202" y="26"/>
                    </a:cxn>
                    <a:cxn ang="0">
                      <a:pos x="238" y="21"/>
                    </a:cxn>
                    <a:cxn ang="0">
                      <a:pos x="274" y="19"/>
                    </a:cxn>
                    <a:cxn ang="0">
                      <a:pos x="308" y="15"/>
                    </a:cxn>
                    <a:cxn ang="0">
                      <a:pos x="338" y="13"/>
                    </a:cxn>
                    <a:cxn ang="0">
                      <a:pos x="362" y="10"/>
                    </a:cxn>
                    <a:cxn ang="0">
                      <a:pos x="382" y="10"/>
                    </a:cxn>
                    <a:cxn ang="0">
                      <a:pos x="395" y="10"/>
                    </a:cxn>
                    <a:cxn ang="0">
                      <a:pos x="399" y="9"/>
                    </a:cxn>
                    <a:cxn ang="0">
                      <a:pos x="399" y="0"/>
                    </a:cxn>
                    <a:cxn ang="0">
                      <a:pos x="395" y="0"/>
                    </a:cxn>
                    <a:cxn ang="0">
                      <a:pos x="382" y="1"/>
                    </a:cxn>
                    <a:cxn ang="0">
                      <a:pos x="362" y="2"/>
                    </a:cxn>
                    <a:cxn ang="0">
                      <a:pos x="338" y="6"/>
                    </a:cxn>
                    <a:cxn ang="0">
                      <a:pos x="308" y="7"/>
                    </a:cxn>
                    <a:cxn ang="0">
                      <a:pos x="274" y="10"/>
                    </a:cxn>
                    <a:cxn ang="0">
                      <a:pos x="238" y="13"/>
                    </a:cxn>
                    <a:cxn ang="0">
                      <a:pos x="202" y="17"/>
                    </a:cxn>
                    <a:cxn ang="0">
                      <a:pos x="166" y="22"/>
                    </a:cxn>
                    <a:cxn ang="0">
                      <a:pos x="130" y="27"/>
                    </a:cxn>
                    <a:cxn ang="0">
                      <a:pos x="96" y="33"/>
                    </a:cxn>
                    <a:cxn ang="0">
                      <a:pos x="65" y="38"/>
                    </a:cxn>
                    <a:cxn ang="0">
                      <a:pos x="41" y="45"/>
                    </a:cxn>
                    <a:cxn ang="0">
                      <a:pos x="21" y="52"/>
                    </a:cxn>
                    <a:cxn ang="0">
                      <a:pos x="7" y="60"/>
                    </a:cxn>
                    <a:cxn ang="0">
                      <a:pos x="0" y="72"/>
                    </a:cxn>
                    <a:cxn ang="0">
                      <a:pos x="11" y="72"/>
                    </a:cxn>
                  </a:cxnLst>
                  <a:rect l="0" t="0" r="r" b="b"/>
                  <a:pathLst>
                    <a:path w="399" h="72">
                      <a:moveTo>
                        <a:pt x="11" y="72"/>
                      </a:moveTo>
                      <a:lnTo>
                        <a:pt x="12" y="66"/>
                      </a:lnTo>
                      <a:lnTo>
                        <a:pt x="23" y="60"/>
                      </a:lnTo>
                      <a:lnTo>
                        <a:pt x="43" y="53"/>
                      </a:lnTo>
                      <a:lnTo>
                        <a:pt x="67" y="46"/>
                      </a:lnTo>
                      <a:lnTo>
                        <a:pt x="96" y="41"/>
                      </a:lnTo>
                      <a:lnTo>
                        <a:pt x="130" y="35"/>
                      </a:lnTo>
                      <a:lnTo>
                        <a:pt x="166" y="31"/>
                      </a:lnTo>
                      <a:lnTo>
                        <a:pt x="202" y="26"/>
                      </a:lnTo>
                      <a:lnTo>
                        <a:pt x="238" y="21"/>
                      </a:lnTo>
                      <a:lnTo>
                        <a:pt x="274" y="19"/>
                      </a:lnTo>
                      <a:lnTo>
                        <a:pt x="308" y="15"/>
                      </a:lnTo>
                      <a:lnTo>
                        <a:pt x="338" y="13"/>
                      </a:lnTo>
                      <a:lnTo>
                        <a:pt x="362" y="10"/>
                      </a:lnTo>
                      <a:lnTo>
                        <a:pt x="382" y="10"/>
                      </a:lnTo>
                      <a:lnTo>
                        <a:pt x="395" y="10"/>
                      </a:lnTo>
                      <a:lnTo>
                        <a:pt x="399" y="9"/>
                      </a:lnTo>
                      <a:lnTo>
                        <a:pt x="399" y="0"/>
                      </a:lnTo>
                      <a:lnTo>
                        <a:pt x="395" y="0"/>
                      </a:lnTo>
                      <a:lnTo>
                        <a:pt x="382" y="1"/>
                      </a:lnTo>
                      <a:lnTo>
                        <a:pt x="362" y="2"/>
                      </a:lnTo>
                      <a:lnTo>
                        <a:pt x="338" y="6"/>
                      </a:lnTo>
                      <a:lnTo>
                        <a:pt x="308" y="7"/>
                      </a:lnTo>
                      <a:lnTo>
                        <a:pt x="274" y="10"/>
                      </a:lnTo>
                      <a:lnTo>
                        <a:pt x="238" y="13"/>
                      </a:lnTo>
                      <a:lnTo>
                        <a:pt x="202" y="17"/>
                      </a:lnTo>
                      <a:lnTo>
                        <a:pt x="166" y="22"/>
                      </a:lnTo>
                      <a:lnTo>
                        <a:pt x="130" y="27"/>
                      </a:lnTo>
                      <a:lnTo>
                        <a:pt x="96" y="33"/>
                      </a:lnTo>
                      <a:lnTo>
                        <a:pt x="65" y="38"/>
                      </a:lnTo>
                      <a:lnTo>
                        <a:pt x="41" y="45"/>
                      </a:lnTo>
                      <a:lnTo>
                        <a:pt x="21" y="52"/>
                      </a:lnTo>
                      <a:lnTo>
                        <a:pt x="7" y="60"/>
                      </a:lnTo>
                      <a:lnTo>
                        <a:pt x="0" y="72"/>
                      </a:lnTo>
                      <a:lnTo>
                        <a:pt x="11" y="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1" name="Freeform 1665"/>
                <p:cNvSpPr>
                  <a:spLocks/>
                </p:cNvSpPr>
                <p:nvPr/>
              </p:nvSpPr>
              <p:spPr bwMode="auto">
                <a:xfrm>
                  <a:off x="3919" y="3345"/>
                  <a:ext cx="76" cy="27"/>
                </a:xfrm>
                <a:custGeom>
                  <a:avLst/>
                  <a:gdLst/>
                  <a:ahLst/>
                  <a:cxnLst>
                    <a:cxn ang="0">
                      <a:pos x="306" y="0"/>
                    </a:cxn>
                    <a:cxn ang="0">
                      <a:pos x="303" y="0"/>
                    </a:cxn>
                    <a:cxn ang="0">
                      <a:pos x="298" y="1"/>
                    </a:cxn>
                    <a:cxn ang="0">
                      <a:pos x="287" y="2"/>
                    </a:cxn>
                    <a:cxn ang="0">
                      <a:pos x="273" y="4"/>
                    </a:cxn>
                    <a:cxn ang="0">
                      <a:pos x="257" y="7"/>
                    </a:cxn>
                    <a:cxn ang="0">
                      <a:pos x="237" y="11"/>
                    </a:cxn>
                    <a:cxn ang="0">
                      <a:pos x="216" y="15"/>
                    </a:cxn>
                    <a:cxn ang="0">
                      <a:pos x="193" y="22"/>
                    </a:cxn>
                    <a:cxn ang="0">
                      <a:pos x="169" y="28"/>
                    </a:cxn>
                    <a:cxn ang="0">
                      <a:pos x="144" y="35"/>
                    </a:cxn>
                    <a:cxn ang="0">
                      <a:pos x="119" y="45"/>
                    </a:cxn>
                    <a:cxn ang="0">
                      <a:pos x="93" y="54"/>
                    </a:cxn>
                    <a:cxn ang="0">
                      <a:pos x="69" y="66"/>
                    </a:cxn>
                    <a:cxn ang="0">
                      <a:pos x="45" y="78"/>
                    </a:cxn>
                    <a:cxn ang="0">
                      <a:pos x="23" y="92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306" h="108">
                      <a:moveTo>
                        <a:pt x="306" y="0"/>
                      </a:moveTo>
                      <a:lnTo>
                        <a:pt x="303" y="0"/>
                      </a:lnTo>
                      <a:lnTo>
                        <a:pt x="298" y="1"/>
                      </a:lnTo>
                      <a:lnTo>
                        <a:pt x="287" y="2"/>
                      </a:lnTo>
                      <a:lnTo>
                        <a:pt x="273" y="4"/>
                      </a:lnTo>
                      <a:lnTo>
                        <a:pt x="257" y="7"/>
                      </a:lnTo>
                      <a:lnTo>
                        <a:pt x="237" y="11"/>
                      </a:lnTo>
                      <a:lnTo>
                        <a:pt x="216" y="15"/>
                      </a:lnTo>
                      <a:lnTo>
                        <a:pt x="193" y="22"/>
                      </a:lnTo>
                      <a:lnTo>
                        <a:pt x="169" y="28"/>
                      </a:lnTo>
                      <a:lnTo>
                        <a:pt x="144" y="35"/>
                      </a:lnTo>
                      <a:lnTo>
                        <a:pt x="119" y="45"/>
                      </a:lnTo>
                      <a:lnTo>
                        <a:pt x="93" y="54"/>
                      </a:lnTo>
                      <a:lnTo>
                        <a:pt x="69" y="66"/>
                      </a:lnTo>
                      <a:lnTo>
                        <a:pt x="45" y="78"/>
                      </a:lnTo>
                      <a:lnTo>
                        <a:pt x="23" y="92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2" name="Freeform 1666"/>
                <p:cNvSpPr>
                  <a:spLocks/>
                </p:cNvSpPr>
                <p:nvPr/>
              </p:nvSpPr>
              <p:spPr bwMode="auto">
                <a:xfrm>
                  <a:off x="3918" y="3343"/>
                  <a:ext cx="77" cy="30"/>
                </a:xfrm>
                <a:custGeom>
                  <a:avLst/>
                  <a:gdLst/>
                  <a:ahLst/>
                  <a:cxnLst>
                    <a:cxn ang="0">
                      <a:pos x="7" y="116"/>
                    </a:cxn>
                    <a:cxn ang="0">
                      <a:pos x="27" y="101"/>
                    </a:cxn>
                    <a:cxn ang="0">
                      <a:pos x="49" y="88"/>
                    </a:cxn>
                    <a:cxn ang="0">
                      <a:pos x="73" y="75"/>
                    </a:cxn>
                    <a:cxn ang="0">
                      <a:pos x="97" y="64"/>
                    </a:cxn>
                    <a:cxn ang="0">
                      <a:pos x="123" y="53"/>
                    </a:cxn>
                    <a:cxn ang="0">
                      <a:pos x="149" y="45"/>
                    </a:cxn>
                    <a:cxn ang="0">
                      <a:pos x="173" y="37"/>
                    </a:cxn>
                    <a:cxn ang="0">
                      <a:pos x="197" y="31"/>
                    </a:cxn>
                    <a:cxn ang="0">
                      <a:pos x="220" y="25"/>
                    </a:cxn>
                    <a:cxn ang="0">
                      <a:pos x="240" y="20"/>
                    </a:cxn>
                    <a:cxn ang="0">
                      <a:pos x="260" y="16"/>
                    </a:cxn>
                    <a:cxn ang="0">
                      <a:pos x="276" y="14"/>
                    </a:cxn>
                    <a:cxn ang="0">
                      <a:pos x="290" y="11"/>
                    </a:cxn>
                    <a:cxn ang="0">
                      <a:pos x="301" y="9"/>
                    </a:cxn>
                    <a:cxn ang="0">
                      <a:pos x="306" y="9"/>
                    </a:cxn>
                    <a:cxn ang="0">
                      <a:pos x="309" y="9"/>
                    </a:cxn>
                    <a:cxn ang="0">
                      <a:pos x="309" y="0"/>
                    </a:cxn>
                    <a:cxn ang="0">
                      <a:pos x="306" y="0"/>
                    </a:cxn>
                    <a:cxn ang="0">
                      <a:pos x="301" y="1"/>
                    </a:cxn>
                    <a:cxn ang="0">
                      <a:pos x="290" y="2"/>
                    </a:cxn>
                    <a:cxn ang="0">
                      <a:pos x="276" y="6"/>
                    </a:cxn>
                    <a:cxn ang="0">
                      <a:pos x="260" y="8"/>
                    </a:cxn>
                    <a:cxn ang="0">
                      <a:pos x="240" y="12"/>
                    </a:cxn>
                    <a:cxn ang="0">
                      <a:pos x="218" y="16"/>
                    </a:cxn>
                    <a:cxn ang="0">
                      <a:pos x="196" y="22"/>
                    </a:cxn>
                    <a:cxn ang="0">
                      <a:pos x="171" y="28"/>
                    </a:cxn>
                    <a:cxn ang="0">
                      <a:pos x="146" y="36"/>
                    </a:cxn>
                    <a:cxn ang="0">
                      <a:pos x="121" y="45"/>
                    </a:cxn>
                    <a:cxn ang="0">
                      <a:pos x="95" y="55"/>
                    </a:cxn>
                    <a:cxn ang="0">
                      <a:pos x="70" y="66"/>
                    </a:cxn>
                    <a:cxn ang="0">
                      <a:pos x="45" y="80"/>
                    </a:cxn>
                    <a:cxn ang="0">
                      <a:pos x="22" y="93"/>
                    </a:cxn>
                    <a:cxn ang="0">
                      <a:pos x="0" y="109"/>
                    </a:cxn>
                    <a:cxn ang="0">
                      <a:pos x="7" y="116"/>
                    </a:cxn>
                  </a:cxnLst>
                  <a:rect l="0" t="0" r="r" b="b"/>
                  <a:pathLst>
                    <a:path w="309" h="116">
                      <a:moveTo>
                        <a:pt x="7" y="116"/>
                      </a:moveTo>
                      <a:lnTo>
                        <a:pt x="27" y="101"/>
                      </a:lnTo>
                      <a:lnTo>
                        <a:pt x="49" y="88"/>
                      </a:lnTo>
                      <a:lnTo>
                        <a:pt x="73" y="75"/>
                      </a:lnTo>
                      <a:lnTo>
                        <a:pt x="97" y="64"/>
                      </a:lnTo>
                      <a:lnTo>
                        <a:pt x="123" y="53"/>
                      </a:lnTo>
                      <a:lnTo>
                        <a:pt x="149" y="45"/>
                      </a:lnTo>
                      <a:lnTo>
                        <a:pt x="173" y="37"/>
                      </a:lnTo>
                      <a:lnTo>
                        <a:pt x="197" y="31"/>
                      </a:lnTo>
                      <a:lnTo>
                        <a:pt x="220" y="25"/>
                      </a:lnTo>
                      <a:lnTo>
                        <a:pt x="240" y="20"/>
                      </a:lnTo>
                      <a:lnTo>
                        <a:pt x="260" y="16"/>
                      </a:lnTo>
                      <a:lnTo>
                        <a:pt x="276" y="14"/>
                      </a:lnTo>
                      <a:lnTo>
                        <a:pt x="290" y="11"/>
                      </a:lnTo>
                      <a:lnTo>
                        <a:pt x="301" y="9"/>
                      </a:lnTo>
                      <a:lnTo>
                        <a:pt x="306" y="9"/>
                      </a:lnTo>
                      <a:lnTo>
                        <a:pt x="309" y="9"/>
                      </a:lnTo>
                      <a:lnTo>
                        <a:pt x="309" y="0"/>
                      </a:lnTo>
                      <a:lnTo>
                        <a:pt x="306" y="0"/>
                      </a:lnTo>
                      <a:lnTo>
                        <a:pt x="301" y="1"/>
                      </a:lnTo>
                      <a:lnTo>
                        <a:pt x="290" y="2"/>
                      </a:lnTo>
                      <a:lnTo>
                        <a:pt x="276" y="6"/>
                      </a:lnTo>
                      <a:lnTo>
                        <a:pt x="260" y="8"/>
                      </a:lnTo>
                      <a:lnTo>
                        <a:pt x="240" y="12"/>
                      </a:lnTo>
                      <a:lnTo>
                        <a:pt x="218" y="16"/>
                      </a:lnTo>
                      <a:lnTo>
                        <a:pt x="196" y="22"/>
                      </a:lnTo>
                      <a:lnTo>
                        <a:pt x="171" y="28"/>
                      </a:lnTo>
                      <a:lnTo>
                        <a:pt x="146" y="36"/>
                      </a:lnTo>
                      <a:lnTo>
                        <a:pt x="121" y="45"/>
                      </a:lnTo>
                      <a:lnTo>
                        <a:pt x="95" y="55"/>
                      </a:lnTo>
                      <a:lnTo>
                        <a:pt x="70" y="66"/>
                      </a:lnTo>
                      <a:lnTo>
                        <a:pt x="45" y="80"/>
                      </a:lnTo>
                      <a:lnTo>
                        <a:pt x="22" y="93"/>
                      </a:lnTo>
                      <a:lnTo>
                        <a:pt x="0" y="109"/>
                      </a:lnTo>
                      <a:lnTo>
                        <a:pt x="7" y="1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3" name="Freeform 1667"/>
                <p:cNvSpPr>
                  <a:spLocks/>
                </p:cNvSpPr>
                <p:nvPr/>
              </p:nvSpPr>
              <p:spPr bwMode="auto">
                <a:xfrm>
                  <a:off x="4117" y="3443"/>
                  <a:ext cx="49" cy="20"/>
                </a:xfrm>
                <a:custGeom>
                  <a:avLst/>
                  <a:gdLst/>
                  <a:ahLst/>
                  <a:cxnLst>
                    <a:cxn ang="0">
                      <a:pos x="196" y="79"/>
                    </a:cxn>
                    <a:cxn ang="0">
                      <a:pos x="194" y="79"/>
                    </a:cxn>
                    <a:cxn ang="0">
                      <a:pos x="190" y="76"/>
                    </a:cxn>
                    <a:cxn ang="0">
                      <a:pos x="181" y="75"/>
                    </a:cxn>
                    <a:cxn ang="0">
                      <a:pos x="172" y="73"/>
                    </a:cxn>
                    <a:cxn ang="0">
                      <a:pos x="159" y="69"/>
                    </a:cxn>
                    <a:cxn ang="0">
                      <a:pos x="145" y="65"/>
                    </a:cxn>
                    <a:cxn ang="0">
                      <a:pos x="130" y="61"/>
                    </a:cxn>
                    <a:cxn ang="0">
                      <a:pos x="114" y="56"/>
                    </a:cxn>
                    <a:cxn ang="0">
                      <a:pos x="97" y="50"/>
                    </a:cxn>
                    <a:cxn ang="0">
                      <a:pos x="81" y="44"/>
                    </a:cxn>
                    <a:cxn ang="0">
                      <a:pos x="65" y="38"/>
                    </a:cxn>
                    <a:cxn ang="0">
                      <a:pos x="50" y="30"/>
                    </a:cxn>
                    <a:cxn ang="0">
                      <a:pos x="33" y="23"/>
                    </a:cxn>
                    <a:cxn ang="0">
                      <a:pos x="21" y="16"/>
                    </a:cxn>
                    <a:cxn ang="0">
                      <a:pos x="9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6" h="79">
                      <a:moveTo>
                        <a:pt x="196" y="79"/>
                      </a:moveTo>
                      <a:lnTo>
                        <a:pt x="194" y="79"/>
                      </a:lnTo>
                      <a:lnTo>
                        <a:pt x="190" y="76"/>
                      </a:lnTo>
                      <a:lnTo>
                        <a:pt x="181" y="75"/>
                      </a:lnTo>
                      <a:lnTo>
                        <a:pt x="172" y="73"/>
                      </a:lnTo>
                      <a:lnTo>
                        <a:pt x="159" y="69"/>
                      </a:lnTo>
                      <a:lnTo>
                        <a:pt x="145" y="65"/>
                      </a:lnTo>
                      <a:lnTo>
                        <a:pt x="130" y="61"/>
                      </a:lnTo>
                      <a:lnTo>
                        <a:pt x="114" y="56"/>
                      </a:lnTo>
                      <a:lnTo>
                        <a:pt x="97" y="50"/>
                      </a:lnTo>
                      <a:lnTo>
                        <a:pt x="81" y="44"/>
                      </a:lnTo>
                      <a:lnTo>
                        <a:pt x="65" y="38"/>
                      </a:lnTo>
                      <a:lnTo>
                        <a:pt x="50" y="30"/>
                      </a:lnTo>
                      <a:lnTo>
                        <a:pt x="33" y="23"/>
                      </a:lnTo>
                      <a:lnTo>
                        <a:pt x="21" y="16"/>
                      </a:lnTo>
                      <a:lnTo>
                        <a:pt x="9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4" name="Freeform 1668"/>
                <p:cNvSpPr>
                  <a:spLocks/>
                </p:cNvSpPr>
                <p:nvPr/>
              </p:nvSpPr>
              <p:spPr bwMode="auto">
                <a:xfrm>
                  <a:off x="4116" y="3442"/>
                  <a:ext cx="50" cy="2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0" y="14"/>
                    </a:cxn>
                    <a:cxn ang="0">
                      <a:pos x="20" y="24"/>
                    </a:cxn>
                    <a:cxn ang="0">
                      <a:pos x="34" y="31"/>
                    </a:cxn>
                    <a:cxn ang="0">
                      <a:pos x="49" y="38"/>
                    </a:cxn>
                    <a:cxn ang="0">
                      <a:pos x="66" y="45"/>
                    </a:cxn>
                    <a:cxn ang="0">
                      <a:pos x="82" y="51"/>
                    </a:cxn>
                    <a:cxn ang="0">
                      <a:pos x="98" y="58"/>
                    </a:cxn>
                    <a:cxn ang="0">
                      <a:pos x="114" y="63"/>
                    </a:cxn>
                    <a:cxn ang="0">
                      <a:pos x="131" y="68"/>
                    </a:cxn>
                    <a:cxn ang="0">
                      <a:pos x="147" y="72"/>
                    </a:cxn>
                    <a:cxn ang="0">
                      <a:pos x="160" y="77"/>
                    </a:cxn>
                    <a:cxn ang="0">
                      <a:pos x="171" y="79"/>
                    </a:cxn>
                    <a:cxn ang="0">
                      <a:pos x="182" y="83"/>
                    </a:cxn>
                    <a:cxn ang="0">
                      <a:pos x="190" y="84"/>
                    </a:cxn>
                    <a:cxn ang="0">
                      <a:pos x="194" y="85"/>
                    </a:cxn>
                    <a:cxn ang="0">
                      <a:pos x="197" y="85"/>
                    </a:cxn>
                    <a:cxn ang="0">
                      <a:pos x="199" y="77"/>
                    </a:cxn>
                    <a:cxn ang="0">
                      <a:pos x="197" y="77"/>
                    </a:cxn>
                    <a:cxn ang="0">
                      <a:pos x="192" y="76"/>
                    </a:cxn>
                    <a:cxn ang="0">
                      <a:pos x="184" y="75"/>
                    </a:cxn>
                    <a:cxn ang="0">
                      <a:pos x="174" y="71"/>
                    </a:cxn>
                    <a:cxn ang="0">
                      <a:pos x="162" y="68"/>
                    </a:cxn>
                    <a:cxn ang="0">
                      <a:pos x="148" y="64"/>
                    </a:cxn>
                    <a:cxn ang="0">
                      <a:pos x="133" y="60"/>
                    </a:cxn>
                    <a:cxn ang="0">
                      <a:pos x="117" y="54"/>
                    </a:cxn>
                    <a:cxn ang="0">
                      <a:pos x="100" y="50"/>
                    </a:cxn>
                    <a:cxn ang="0">
                      <a:pos x="84" y="43"/>
                    </a:cxn>
                    <a:cxn ang="0">
                      <a:pos x="68" y="37"/>
                    </a:cxn>
                    <a:cxn ang="0">
                      <a:pos x="53" y="29"/>
                    </a:cxn>
                    <a:cxn ang="0">
                      <a:pos x="38" y="22"/>
                    </a:cxn>
                    <a:cxn ang="0">
                      <a:pos x="24" y="14"/>
                    </a:cxn>
                    <a:cxn ang="0">
                      <a:pos x="13" y="8"/>
                    </a:cxn>
                    <a:cxn ang="0">
                      <a:pos x="5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99" h="85">
                      <a:moveTo>
                        <a:pt x="0" y="7"/>
                      </a:moveTo>
                      <a:lnTo>
                        <a:pt x="10" y="14"/>
                      </a:lnTo>
                      <a:lnTo>
                        <a:pt x="20" y="24"/>
                      </a:lnTo>
                      <a:lnTo>
                        <a:pt x="34" y="31"/>
                      </a:lnTo>
                      <a:lnTo>
                        <a:pt x="49" y="38"/>
                      </a:lnTo>
                      <a:lnTo>
                        <a:pt x="66" y="45"/>
                      </a:lnTo>
                      <a:lnTo>
                        <a:pt x="82" y="51"/>
                      </a:lnTo>
                      <a:lnTo>
                        <a:pt x="98" y="58"/>
                      </a:lnTo>
                      <a:lnTo>
                        <a:pt x="114" y="63"/>
                      </a:lnTo>
                      <a:lnTo>
                        <a:pt x="131" y="68"/>
                      </a:lnTo>
                      <a:lnTo>
                        <a:pt x="147" y="72"/>
                      </a:lnTo>
                      <a:lnTo>
                        <a:pt x="160" y="77"/>
                      </a:lnTo>
                      <a:lnTo>
                        <a:pt x="171" y="79"/>
                      </a:lnTo>
                      <a:lnTo>
                        <a:pt x="182" y="83"/>
                      </a:lnTo>
                      <a:lnTo>
                        <a:pt x="190" y="84"/>
                      </a:lnTo>
                      <a:lnTo>
                        <a:pt x="194" y="85"/>
                      </a:lnTo>
                      <a:lnTo>
                        <a:pt x="197" y="85"/>
                      </a:lnTo>
                      <a:lnTo>
                        <a:pt x="199" y="77"/>
                      </a:lnTo>
                      <a:lnTo>
                        <a:pt x="197" y="77"/>
                      </a:lnTo>
                      <a:lnTo>
                        <a:pt x="192" y="76"/>
                      </a:lnTo>
                      <a:lnTo>
                        <a:pt x="184" y="75"/>
                      </a:lnTo>
                      <a:lnTo>
                        <a:pt x="174" y="71"/>
                      </a:lnTo>
                      <a:lnTo>
                        <a:pt x="162" y="68"/>
                      </a:lnTo>
                      <a:lnTo>
                        <a:pt x="148" y="64"/>
                      </a:lnTo>
                      <a:lnTo>
                        <a:pt x="133" y="60"/>
                      </a:lnTo>
                      <a:lnTo>
                        <a:pt x="117" y="54"/>
                      </a:lnTo>
                      <a:lnTo>
                        <a:pt x="100" y="50"/>
                      </a:lnTo>
                      <a:lnTo>
                        <a:pt x="84" y="43"/>
                      </a:lnTo>
                      <a:lnTo>
                        <a:pt x="68" y="37"/>
                      </a:lnTo>
                      <a:lnTo>
                        <a:pt x="53" y="29"/>
                      </a:lnTo>
                      <a:lnTo>
                        <a:pt x="38" y="22"/>
                      </a:lnTo>
                      <a:lnTo>
                        <a:pt x="24" y="14"/>
                      </a:lnTo>
                      <a:lnTo>
                        <a:pt x="13" y="8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5" name="Freeform 1669"/>
                <p:cNvSpPr>
                  <a:spLocks/>
                </p:cNvSpPr>
                <p:nvPr/>
              </p:nvSpPr>
              <p:spPr bwMode="auto">
                <a:xfrm>
                  <a:off x="4076" y="3436"/>
                  <a:ext cx="45" cy="28"/>
                </a:xfrm>
                <a:custGeom>
                  <a:avLst/>
                  <a:gdLst/>
                  <a:ahLst/>
                  <a:cxnLst>
                    <a:cxn ang="0">
                      <a:pos x="178" y="112"/>
                    </a:cxn>
                    <a:cxn ang="0">
                      <a:pos x="167" y="109"/>
                    </a:cxn>
                    <a:cxn ang="0">
                      <a:pos x="155" y="105"/>
                    </a:cxn>
                    <a:cxn ang="0">
                      <a:pos x="143" y="100"/>
                    </a:cxn>
                    <a:cxn ang="0">
                      <a:pos x="131" y="94"/>
                    </a:cxn>
                    <a:cxn ang="0">
                      <a:pos x="119" y="89"/>
                    </a:cxn>
                    <a:cxn ang="0">
                      <a:pos x="106" y="83"/>
                    </a:cxn>
                    <a:cxn ang="0">
                      <a:pos x="95" y="75"/>
                    </a:cxn>
                    <a:cxn ang="0">
                      <a:pos x="82" y="68"/>
                    </a:cxn>
                    <a:cxn ang="0">
                      <a:pos x="71" y="61"/>
                    </a:cxn>
                    <a:cxn ang="0">
                      <a:pos x="59" y="53"/>
                    </a:cxn>
                    <a:cxn ang="0">
                      <a:pos x="47" y="45"/>
                    </a:cxn>
                    <a:cxn ang="0">
                      <a:pos x="38" y="37"/>
                    </a:cxn>
                    <a:cxn ang="0">
                      <a:pos x="27" y="27"/>
                    </a:cxn>
                    <a:cxn ang="0">
                      <a:pos x="17" y="19"/>
                    </a:cxn>
                    <a:cxn ang="0">
                      <a:pos x="8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8" h="112">
                      <a:moveTo>
                        <a:pt x="178" y="112"/>
                      </a:moveTo>
                      <a:lnTo>
                        <a:pt x="167" y="109"/>
                      </a:lnTo>
                      <a:lnTo>
                        <a:pt x="155" y="105"/>
                      </a:lnTo>
                      <a:lnTo>
                        <a:pt x="143" y="100"/>
                      </a:lnTo>
                      <a:lnTo>
                        <a:pt x="131" y="94"/>
                      </a:lnTo>
                      <a:lnTo>
                        <a:pt x="119" y="89"/>
                      </a:lnTo>
                      <a:lnTo>
                        <a:pt x="106" y="83"/>
                      </a:lnTo>
                      <a:lnTo>
                        <a:pt x="95" y="75"/>
                      </a:lnTo>
                      <a:lnTo>
                        <a:pt x="82" y="68"/>
                      </a:lnTo>
                      <a:lnTo>
                        <a:pt x="71" y="61"/>
                      </a:lnTo>
                      <a:lnTo>
                        <a:pt x="59" y="53"/>
                      </a:lnTo>
                      <a:lnTo>
                        <a:pt x="47" y="45"/>
                      </a:lnTo>
                      <a:lnTo>
                        <a:pt x="38" y="37"/>
                      </a:lnTo>
                      <a:lnTo>
                        <a:pt x="27" y="27"/>
                      </a:lnTo>
                      <a:lnTo>
                        <a:pt x="17" y="19"/>
                      </a:ln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6" name="Freeform 1670"/>
                <p:cNvSpPr>
                  <a:spLocks/>
                </p:cNvSpPr>
                <p:nvPr/>
              </p:nvSpPr>
              <p:spPr bwMode="auto">
                <a:xfrm>
                  <a:off x="4076" y="3436"/>
                  <a:ext cx="45" cy="3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" y="16"/>
                    </a:cxn>
                    <a:cxn ang="0">
                      <a:pos x="17" y="25"/>
                    </a:cxn>
                    <a:cxn ang="0">
                      <a:pos x="28" y="35"/>
                    </a:cxn>
                    <a:cxn ang="0">
                      <a:pos x="38" y="43"/>
                    </a:cxn>
                    <a:cxn ang="0">
                      <a:pos x="49" y="52"/>
                    </a:cxn>
                    <a:cxn ang="0">
                      <a:pos x="60" y="61"/>
                    </a:cxn>
                    <a:cxn ang="0">
                      <a:pos x="73" y="69"/>
                    </a:cxn>
                    <a:cxn ang="0">
                      <a:pos x="85" y="76"/>
                    </a:cxn>
                    <a:cxn ang="0">
                      <a:pos x="96" y="84"/>
                    </a:cxn>
                    <a:cxn ang="0">
                      <a:pos x="109" y="91"/>
                    </a:cxn>
                    <a:cxn ang="0">
                      <a:pos x="121" y="97"/>
                    </a:cxn>
                    <a:cxn ang="0">
                      <a:pos x="134" y="103"/>
                    </a:cxn>
                    <a:cxn ang="0">
                      <a:pos x="146" y="107"/>
                    </a:cxn>
                    <a:cxn ang="0">
                      <a:pos x="158" y="113"/>
                    </a:cxn>
                    <a:cxn ang="0">
                      <a:pos x="171" y="117"/>
                    </a:cxn>
                    <a:cxn ang="0">
                      <a:pos x="181" y="120"/>
                    </a:cxn>
                    <a:cxn ang="0">
                      <a:pos x="183" y="112"/>
                    </a:cxn>
                    <a:cxn ang="0">
                      <a:pos x="173" y="109"/>
                    </a:cxn>
                    <a:cxn ang="0">
                      <a:pos x="160" y="105"/>
                    </a:cxn>
                    <a:cxn ang="0">
                      <a:pos x="149" y="99"/>
                    </a:cxn>
                    <a:cxn ang="0">
                      <a:pos x="137" y="94"/>
                    </a:cxn>
                    <a:cxn ang="0">
                      <a:pos x="125" y="88"/>
                    </a:cxn>
                    <a:cxn ang="0">
                      <a:pos x="113" y="82"/>
                    </a:cxn>
                    <a:cxn ang="0">
                      <a:pos x="101" y="75"/>
                    </a:cxn>
                    <a:cxn ang="0">
                      <a:pos x="88" y="68"/>
                    </a:cxn>
                    <a:cxn ang="0">
                      <a:pos x="77" y="60"/>
                    </a:cxn>
                    <a:cxn ang="0">
                      <a:pos x="65" y="53"/>
                    </a:cxn>
                    <a:cxn ang="0">
                      <a:pos x="55" y="46"/>
                    </a:cxn>
                    <a:cxn ang="0">
                      <a:pos x="44" y="37"/>
                    </a:cxn>
                    <a:cxn ang="0">
                      <a:pos x="34" y="28"/>
                    </a:cxn>
                    <a:cxn ang="0">
                      <a:pos x="23" y="19"/>
                    </a:cxn>
                    <a:cxn ang="0">
                      <a:pos x="15" y="1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83" h="120">
                      <a:moveTo>
                        <a:pt x="0" y="6"/>
                      </a:moveTo>
                      <a:lnTo>
                        <a:pt x="8" y="16"/>
                      </a:lnTo>
                      <a:lnTo>
                        <a:pt x="17" y="25"/>
                      </a:lnTo>
                      <a:lnTo>
                        <a:pt x="28" y="35"/>
                      </a:lnTo>
                      <a:lnTo>
                        <a:pt x="38" y="43"/>
                      </a:lnTo>
                      <a:lnTo>
                        <a:pt x="49" y="52"/>
                      </a:lnTo>
                      <a:lnTo>
                        <a:pt x="60" y="61"/>
                      </a:lnTo>
                      <a:lnTo>
                        <a:pt x="73" y="69"/>
                      </a:lnTo>
                      <a:lnTo>
                        <a:pt x="85" y="76"/>
                      </a:lnTo>
                      <a:lnTo>
                        <a:pt x="96" y="84"/>
                      </a:lnTo>
                      <a:lnTo>
                        <a:pt x="109" y="91"/>
                      </a:lnTo>
                      <a:lnTo>
                        <a:pt x="121" y="97"/>
                      </a:lnTo>
                      <a:lnTo>
                        <a:pt x="134" y="103"/>
                      </a:lnTo>
                      <a:lnTo>
                        <a:pt x="146" y="107"/>
                      </a:lnTo>
                      <a:lnTo>
                        <a:pt x="158" y="113"/>
                      </a:lnTo>
                      <a:lnTo>
                        <a:pt x="171" y="117"/>
                      </a:lnTo>
                      <a:lnTo>
                        <a:pt x="181" y="120"/>
                      </a:lnTo>
                      <a:lnTo>
                        <a:pt x="183" y="112"/>
                      </a:lnTo>
                      <a:lnTo>
                        <a:pt x="173" y="109"/>
                      </a:lnTo>
                      <a:lnTo>
                        <a:pt x="160" y="105"/>
                      </a:lnTo>
                      <a:lnTo>
                        <a:pt x="149" y="99"/>
                      </a:lnTo>
                      <a:lnTo>
                        <a:pt x="137" y="94"/>
                      </a:lnTo>
                      <a:lnTo>
                        <a:pt x="125" y="88"/>
                      </a:lnTo>
                      <a:lnTo>
                        <a:pt x="113" y="82"/>
                      </a:lnTo>
                      <a:lnTo>
                        <a:pt x="101" y="75"/>
                      </a:lnTo>
                      <a:lnTo>
                        <a:pt x="88" y="68"/>
                      </a:lnTo>
                      <a:lnTo>
                        <a:pt x="77" y="60"/>
                      </a:lnTo>
                      <a:lnTo>
                        <a:pt x="65" y="53"/>
                      </a:lnTo>
                      <a:lnTo>
                        <a:pt x="55" y="46"/>
                      </a:lnTo>
                      <a:lnTo>
                        <a:pt x="44" y="37"/>
                      </a:lnTo>
                      <a:lnTo>
                        <a:pt x="34" y="28"/>
                      </a:lnTo>
                      <a:lnTo>
                        <a:pt x="23" y="19"/>
                      </a:lnTo>
                      <a:lnTo>
                        <a:pt x="15" y="1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7" name="Freeform 1671"/>
                <p:cNvSpPr>
                  <a:spLocks/>
                </p:cNvSpPr>
                <p:nvPr/>
              </p:nvSpPr>
              <p:spPr bwMode="auto">
                <a:xfrm>
                  <a:off x="4070" y="3456"/>
                  <a:ext cx="23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9" y="12"/>
                    </a:cxn>
                    <a:cxn ang="0">
                      <a:pos x="20" y="25"/>
                    </a:cxn>
                    <a:cxn ang="0">
                      <a:pos x="31" y="40"/>
                    </a:cxn>
                    <a:cxn ang="0">
                      <a:pos x="46" y="58"/>
                    </a:cxn>
                    <a:cxn ang="0">
                      <a:pos x="61" y="73"/>
                    </a:cxn>
                    <a:cxn ang="0">
                      <a:pos x="76" y="85"/>
                    </a:cxn>
                    <a:cxn ang="0">
                      <a:pos x="92" y="95"/>
                    </a:cxn>
                  </a:cxnLst>
                  <a:rect l="0" t="0" r="r" b="b"/>
                  <a:pathLst>
                    <a:path w="92" h="95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9" y="12"/>
                      </a:lnTo>
                      <a:lnTo>
                        <a:pt x="20" y="25"/>
                      </a:lnTo>
                      <a:lnTo>
                        <a:pt x="31" y="40"/>
                      </a:lnTo>
                      <a:lnTo>
                        <a:pt x="46" y="58"/>
                      </a:lnTo>
                      <a:lnTo>
                        <a:pt x="61" y="73"/>
                      </a:lnTo>
                      <a:lnTo>
                        <a:pt x="76" y="85"/>
                      </a:lnTo>
                      <a:lnTo>
                        <a:pt x="92" y="9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8" name="Freeform 1672"/>
                <p:cNvSpPr>
                  <a:spLocks/>
                </p:cNvSpPr>
                <p:nvPr/>
              </p:nvSpPr>
              <p:spPr bwMode="auto">
                <a:xfrm>
                  <a:off x="4069" y="3456"/>
                  <a:ext cx="24" cy="25"/>
                </a:xfrm>
                <a:custGeom>
                  <a:avLst/>
                  <a:gdLst/>
                  <a:ahLst/>
                  <a:cxnLst>
                    <a:cxn ang="0">
                      <a:pos x="97" y="94"/>
                    </a:cxn>
                    <a:cxn ang="0">
                      <a:pos x="83" y="85"/>
                    </a:cxn>
                    <a:cxn ang="0">
                      <a:pos x="69" y="73"/>
                    </a:cxn>
                    <a:cxn ang="0">
                      <a:pos x="53" y="56"/>
                    </a:cxn>
                    <a:cxn ang="0">
                      <a:pos x="39" y="41"/>
                    </a:cxn>
                    <a:cxn ang="0">
                      <a:pos x="27" y="24"/>
                    </a:cxn>
                    <a:cxn ang="0">
                      <a:pos x="17" y="12"/>
                    </a:cxn>
                    <a:cxn ang="0">
                      <a:pos x="8" y="4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3" y="7"/>
                    </a:cxn>
                    <a:cxn ang="0">
                      <a:pos x="10" y="18"/>
                    </a:cxn>
                    <a:cxn ang="0">
                      <a:pos x="20" y="31"/>
                    </a:cxn>
                    <a:cxn ang="0">
                      <a:pos x="32" y="47"/>
                    </a:cxn>
                    <a:cxn ang="0">
                      <a:pos x="47" y="63"/>
                    </a:cxn>
                    <a:cxn ang="0">
                      <a:pos x="62" y="79"/>
                    </a:cxn>
                    <a:cxn ang="0">
                      <a:pos x="78" y="93"/>
                    </a:cxn>
                    <a:cxn ang="0">
                      <a:pos x="93" y="102"/>
                    </a:cxn>
                    <a:cxn ang="0">
                      <a:pos x="97" y="94"/>
                    </a:cxn>
                  </a:cxnLst>
                  <a:rect l="0" t="0" r="r" b="b"/>
                  <a:pathLst>
                    <a:path w="97" h="102">
                      <a:moveTo>
                        <a:pt x="97" y="94"/>
                      </a:moveTo>
                      <a:lnTo>
                        <a:pt x="83" y="85"/>
                      </a:lnTo>
                      <a:lnTo>
                        <a:pt x="69" y="73"/>
                      </a:lnTo>
                      <a:lnTo>
                        <a:pt x="53" y="56"/>
                      </a:lnTo>
                      <a:lnTo>
                        <a:pt x="39" y="41"/>
                      </a:lnTo>
                      <a:lnTo>
                        <a:pt x="27" y="24"/>
                      </a:lnTo>
                      <a:lnTo>
                        <a:pt x="17" y="12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10" y="18"/>
                      </a:lnTo>
                      <a:lnTo>
                        <a:pt x="20" y="31"/>
                      </a:lnTo>
                      <a:lnTo>
                        <a:pt x="32" y="47"/>
                      </a:lnTo>
                      <a:lnTo>
                        <a:pt x="47" y="63"/>
                      </a:lnTo>
                      <a:lnTo>
                        <a:pt x="62" y="79"/>
                      </a:lnTo>
                      <a:lnTo>
                        <a:pt x="78" y="93"/>
                      </a:lnTo>
                      <a:lnTo>
                        <a:pt x="93" y="102"/>
                      </a:lnTo>
                      <a:lnTo>
                        <a:pt x="97" y="9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49" name="Freeform 1673"/>
                <p:cNvSpPr>
                  <a:spLocks/>
                </p:cNvSpPr>
                <p:nvPr/>
              </p:nvSpPr>
              <p:spPr bwMode="auto">
                <a:xfrm>
                  <a:off x="3963" y="3420"/>
                  <a:ext cx="16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8"/>
                    </a:cxn>
                    <a:cxn ang="0">
                      <a:pos x="1" y="21"/>
                    </a:cxn>
                    <a:cxn ang="0">
                      <a:pos x="4" y="35"/>
                    </a:cxn>
                    <a:cxn ang="0">
                      <a:pos x="10" y="55"/>
                    </a:cxn>
                    <a:cxn ang="0">
                      <a:pos x="21" y="77"/>
                    </a:cxn>
                    <a:cxn ang="0">
                      <a:pos x="37" y="102"/>
                    </a:cxn>
                    <a:cxn ang="0">
                      <a:pos x="60" y="129"/>
                    </a:cxn>
                  </a:cxnLst>
                  <a:rect l="0" t="0" r="r" b="b"/>
                  <a:pathLst>
                    <a:path w="60" h="129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1" y="21"/>
                      </a:lnTo>
                      <a:lnTo>
                        <a:pt x="4" y="35"/>
                      </a:lnTo>
                      <a:lnTo>
                        <a:pt x="10" y="55"/>
                      </a:lnTo>
                      <a:lnTo>
                        <a:pt x="21" y="77"/>
                      </a:lnTo>
                      <a:lnTo>
                        <a:pt x="37" y="102"/>
                      </a:lnTo>
                      <a:lnTo>
                        <a:pt x="60" y="12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0" name="Freeform 1674"/>
                <p:cNvSpPr>
                  <a:spLocks/>
                </p:cNvSpPr>
                <p:nvPr/>
              </p:nvSpPr>
              <p:spPr bwMode="auto">
                <a:xfrm>
                  <a:off x="3962" y="3420"/>
                  <a:ext cx="17" cy="33"/>
                </a:xfrm>
                <a:custGeom>
                  <a:avLst/>
                  <a:gdLst/>
                  <a:ahLst/>
                  <a:cxnLst>
                    <a:cxn ang="0">
                      <a:pos x="68" y="126"/>
                    </a:cxn>
                    <a:cxn ang="0">
                      <a:pos x="45" y="98"/>
                    </a:cxn>
                    <a:cxn ang="0">
                      <a:pos x="32" y="76"/>
                    </a:cxn>
                    <a:cxn ang="0">
                      <a:pos x="20" y="54"/>
                    </a:cxn>
                    <a:cxn ang="0">
                      <a:pos x="13" y="34"/>
                    </a:cxn>
                    <a:cxn ang="0">
                      <a:pos x="11" y="21"/>
                    </a:cxn>
                    <a:cxn ang="0">
                      <a:pos x="11" y="8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8"/>
                    </a:cxn>
                    <a:cxn ang="0">
                      <a:pos x="3" y="21"/>
                    </a:cxn>
                    <a:cxn ang="0">
                      <a:pos x="5" y="36"/>
                    </a:cxn>
                    <a:cxn ang="0">
                      <a:pos x="12" y="57"/>
                    </a:cxn>
                    <a:cxn ang="0">
                      <a:pos x="22" y="79"/>
                    </a:cxn>
                    <a:cxn ang="0">
                      <a:pos x="39" y="104"/>
                    </a:cxn>
                    <a:cxn ang="0">
                      <a:pos x="62" y="132"/>
                    </a:cxn>
                    <a:cxn ang="0">
                      <a:pos x="68" y="126"/>
                    </a:cxn>
                  </a:cxnLst>
                  <a:rect l="0" t="0" r="r" b="b"/>
                  <a:pathLst>
                    <a:path w="68" h="132">
                      <a:moveTo>
                        <a:pt x="68" y="126"/>
                      </a:moveTo>
                      <a:lnTo>
                        <a:pt x="45" y="98"/>
                      </a:lnTo>
                      <a:lnTo>
                        <a:pt x="32" y="76"/>
                      </a:lnTo>
                      <a:lnTo>
                        <a:pt x="20" y="54"/>
                      </a:lnTo>
                      <a:lnTo>
                        <a:pt x="13" y="34"/>
                      </a:lnTo>
                      <a:lnTo>
                        <a:pt x="11" y="21"/>
                      </a:lnTo>
                      <a:lnTo>
                        <a:pt x="11" y="8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3" y="21"/>
                      </a:lnTo>
                      <a:lnTo>
                        <a:pt x="5" y="36"/>
                      </a:lnTo>
                      <a:lnTo>
                        <a:pt x="12" y="57"/>
                      </a:lnTo>
                      <a:lnTo>
                        <a:pt x="22" y="79"/>
                      </a:lnTo>
                      <a:lnTo>
                        <a:pt x="39" y="104"/>
                      </a:lnTo>
                      <a:lnTo>
                        <a:pt x="62" y="132"/>
                      </a:lnTo>
                      <a:lnTo>
                        <a:pt x="68" y="1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1" name="Freeform 1675"/>
                <p:cNvSpPr>
                  <a:spLocks/>
                </p:cNvSpPr>
                <p:nvPr/>
              </p:nvSpPr>
              <p:spPr bwMode="auto">
                <a:xfrm>
                  <a:off x="2898" y="2411"/>
                  <a:ext cx="67" cy="69"/>
                </a:xfrm>
                <a:custGeom>
                  <a:avLst/>
                  <a:gdLst/>
                  <a:ahLst/>
                  <a:cxnLst>
                    <a:cxn ang="0">
                      <a:pos x="0" y="274"/>
                    </a:cxn>
                    <a:cxn ang="0">
                      <a:pos x="2" y="273"/>
                    </a:cxn>
                    <a:cxn ang="0">
                      <a:pos x="7" y="268"/>
                    </a:cxn>
                    <a:cxn ang="0">
                      <a:pos x="17" y="263"/>
                    </a:cxn>
                    <a:cxn ang="0">
                      <a:pos x="29" y="255"/>
                    </a:cxn>
                    <a:cxn ang="0">
                      <a:pos x="42" y="244"/>
                    </a:cxn>
                    <a:cxn ang="0">
                      <a:pos x="60" y="233"/>
                    </a:cxn>
                    <a:cxn ang="0">
                      <a:pos x="78" y="217"/>
                    </a:cxn>
                    <a:cxn ang="0">
                      <a:pos x="98" y="200"/>
                    </a:cxn>
                    <a:cxn ang="0">
                      <a:pos x="120" y="183"/>
                    </a:cxn>
                    <a:cxn ang="0">
                      <a:pos x="142" y="161"/>
                    </a:cxn>
                    <a:cxn ang="0">
                      <a:pos x="164" y="139"/>
                    </a:cxn>
                    <a:cxn ang="0">
                      <a:pos x="185" y="115"/>
                    </a:cxn>
                    <a:cxn ang="0">
                      <a:pos x="208" y="88"/>
                    </a:cxn>
                    <a:cxn ang="0">
                      <a:pos x="229" y="60"/>
                    </a:cxn>
                    <a:cxn ang="0">
                      <a:pos x="249" y="30"/>
                    </a:cxn>
                    <a:cxn ang="0">
                      <a:pos x="267" y="0"/>
                    </a:cxn>
                  </a:cxnLst>
                  <a:rect l="0" t="0" r="r" b="b"/>
                  <a:pathLst>
                    <a:path w="267" h="274">
                      <a:moveTo>
                        <a:pt x="0" y="274"/>
                      </a:moveTo>
                      <a:lnTo>
                        <a:pt x="2" y="273"/>
                      </a:lnTo>
                      <a:lnTo>
                        <a:pt x="7" y="268"/>
                      </a:lnTo>
                      <a:lnTo>
                        <a:pt x="17" y="263"/>
                      </a:lnTo>
                      <a:lnTo>
                        <a:pt x="29" y="255"/>
                      </a:lnTo>
                      <a:lnTo>
                        <a:pt x="42" y="244"/>
                      </a:lnTo>
                      <a:lnTo>
                        <a:pt x="60" y="233"/>
                      </a:lnTo>
                      <a:lnTo>
                        <a:pt x="78" y="217"/>
                      </a:lnTo>
                      <a:lnTo>
                        <a:pt x="98" y="200"/>
                      </a:lnTo>
                      <a:lnTo>
                        <a:pt x="120" y="183"/>
                      </a:lnTo>
                      <a:lnTo>
                        <a:pt x="142" y="161"/>
                      </a:lnTo>
                      <a:lnTo>
                        <a:pt x="164" y="139"/>
                      </a:lnTo>
                      <a:lnTo>
                        <a:pt x="185" y="115"/>
                      </a:lnTo>
                      <a:lnTo>
                        <a:pt x="208" y="88"/>
                      </a:lnTo>
                      <a:lnTo>
                        <a:pt x="229" y="60"/>
                      </a:lnTo>
                      <a:lnTo>
                        <a:pt x="249" y="30"/>
                      </a:lnTo>
                      <a:lnTo>
                        <a:pt x="26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2" name="Freeform 1676"/>
                <p:cNvSpPr>
                  <a:spLocks/>
                </p:cNvSpPr>
                <p:nvPr/>
              </p:nvSpPr>
              <p:spPr bwMode="auto">
                <a:xfrm>
                  <a:off x="2898" y="2411"/>
                  <a:ext cx="68" cy="70"/>
                </a:xfrm>
                <a:custGeom>
                  <a:avLst/>
                  <a:gdLst/>
                  <a:ahLst/>
                  <a:cxnLst>
                    <a:cxn ang="0">
                      <a:pos x="265" y="0"/>
                    </a:cxn>
                    <a:cxn ang="0">
                      <a:pos x="246" y="31"/>
                    </a:cxn>
                    <a:cxn ang="0">
                      <a:pos x="225" y="61"/>
                    </a:cxn>
                    <a:cxn ang="0">
                      <a:pos x="207" y="88"/>
                    </a:cxn>
                    <a:cxn ang="0">
                      <a:pos x="183" y="114"/>
                    </a:cxn>
                    <a:cxn ang="0">
                      <a:pos x="163" y="139"/>
                    </a:cxn>
                    <a:cxn ang="0">
                      <a:pos x="141" y="162"/>
                    </a:cxn>
                    <a:cxn ang="0">
                      <a:pos x="118" y="182"/>
                    </a:cxn>
                    <a:cxn ang="0">
                      <a:pos x="96" y="200"/>
                    </a:cxn>
                    <a:cxn ang="0">
                      <a:pos x="77" y="218"/>
                    </a:cxn>
                    <a:cxn ang="0">
                      <a:pos x="58" y="232"/>
                    </a:cxn>
                    <a:cxn ang="0">
                      <a:pos x="43" y="243"/>
                    </a:cxn>
                    <a:cxn ang="0">
                      <a:pos x="29" y="253"/>
                    </a:cxn>
                    <a:cxn ang="0">
                      <a:pos x="16" y="262"/>
                    </a:cxn>
                    <a:cxn ang="0">
                      <a:pos x="7" y="268"/>
                    </a:cxn>
                    <a:cxn ang="0">
                      <a:pos x="2" y="271"/>
                    </a:cxn>
                    <a:cxn ang="0">
                      <a:pos x="0" y="272"/>
                    </a:cxn>
                    <a:cxn ang="0">
                      <a:pos x="4" y="281"/>
                    </a:cxn>
                    <a:cxn ang="0">
                      <a:pos x="6" y="280"/>
                    </a:cxn>
                    <a:cxn ang="0">
                      <a:pos x="12" y="276"/>
                    </a:cxn>
                    <a:cxn ang="0">
                      <a:pos x="21" y="271"/>
                    </a:cxn>
                    <a:cxn ang="0">
                      <a:pos x="33" y="262"/>
                    </a:cxn>
                    <a:cxn ang="0">
                      <a:pos x="47" y="252"/>
                    </a:cxn>
                    <a:cxn ang="0">
                      <a:pos x="64" y="238"/>
                    </a:cxn>
                    <a:cxn ang="0">
                      <a:pos x="83" y="222"/>
                    </a:cxn>
                    <a:cxn ang="0">
                      <a:pos x="103" y="207"/>
                    </a:cxn>
                    <a:cxn ang="0">
                      <a:pos x="125" y="188"/>
                    </a:cxn>
                    <a:cxn ang="0">
                      <a:pos x="146" y="168"/>
                    </a:cxn>
                    <a:cxn ang="0">
                      <a:pos x="168" y="145"/>
                    </a:cxn>
                    <a:cxn ang="0">
                      <a:pos x="190" y="120"/>
                    </a:cxn>
                    <a:cxn ang="0">
                      <a:pos x="212" y="94"/>
                    </a:cxn>
                    <a:cxn ang="0">
                      <a:pos x="235" y="66"/>
                    </a:cxn>
                    <a:cxn ang="0">
                      <a:pos x="254" y="36"/>
                    </a:cxn>
                    <a:cxn ang="0">
                      <a:pos x="273" y="4"/>
                    </a:cxn>
                    <a:cxn ang="0">
                      <a:pos x="265" y="0"/>
                    </a:cxn>
                  </a:cxnLst>
                  <a:rect l="0" t="0" r="r" b="b"/>
                  <a:pathLst>
                    <a:path w="273" h="281">
                      <a:moveTo>
                        <a:pt x="265" y="0"/>
                      </a:moveTo>
                      <a:lnTo>
                        <a:pt x="246" y="31"/>
                      </a:lnTo>
                      <a:lnTo>
                        <a:pt x="225" y="61"/>
                      </a:lnTo>
                      <a:lnTo>
                        <a:pt x="207" y="88"/>
                      </a:lnTo>
                      <a:lnTo>
                        <a:pt x="183" y="114"/>
                      </a:lnTo>
                      <a:lnTo>
                        <a:pt x="163" y="139"/>
                      </a:lnTo>
                      <a:lnTo>
                        <a:pt x="141" y="162"/>
                      </a:lnTo>
                      <a:lnTo>
                        <a:pt x="118" y="182"/>
                      </a:lnTo>
                      <a:lnTo>
                        <a:pt x="96" y="200"/>
                      </a:lnTo>
                      <a:lnTo>
                        <a:pt x="77" y="218"/>
                      </a:lnTo>
                      <a:lnTo>
                        <a:pt x="58" y="232"/>
                      </a:lnTo>
                      <a:lnTo>
                        <a:pt x="43" y="243"/>
                      </a:lnTo>
                      <a:lnTo>
                        <a:pt x="29" y="253"/>
                      </a:lnTo>
                      <a:lnTo>
                        <a:pt x="16" y="262"/>
                      </a:lnTo>
                      <a:lnTo>
                        <a:pt x="7" y="268"/>
                      </a:lnTo>
                      <a:lnTo>
                        <a:pt x="2" y="271"/>
                      </a:lnTo>
                      <a:lnTo>
                        <a:pt x="0" y="272"/>
                      </a:lnTo>
                      <a:lnTo>
                        <a:pt x="4" y="281"/>
                      </a:lnTo>
                      <a:lnTo>
                        <a:pt x="6" y="280"/>
                      </a:lnTo>
                      <a:lnTo>
                        <a:pt x="12" y="276"/>
                      </a:lnTo>
                      <a:lnTo>
                        <a:pt x="21" y="271"/>
                      </a:lnTo>
                      <a:lnTo>
                        <a:pt x="33" y="262"/>
                      </a:lnTo>
                      <a:lnTo>
                        <a:pt x="47" y="252"/>
                      </a:lnTo>
                      <a:lnTo>
                        <a:pt x="64" y="238"/>
                      </a:lnTo>
                      <a:lnTo>
                        <a:pt x="83" y="222"/>
                      </a:lnTo>
                      <a:lnTo>
                        <a:pt x="103" y="207"/>
                      </a:lnTo>
                      <a:lnTo>
                        <a:pt x="125" y="188"/>
                      </a:lnTo>
                      <a:lnTo>
                        <a:pt x="146" y="168"/>
                      </a:lnTo>
                      <a:lnTo>
                        <a:pt x="168" y="145"/>
                      </a:lnTo>
                      <a:lnTo>
                        <a:pt x="190" y="120"/>
                      </a:lnTo>
                      <a:lnTo>
                        <a:pt x="212" y="94"/>
                      </a:lnTo>
                      <a:lnTo>
                        <a:pt x="235" y="66"/>
                      </a:lnTo>
                      <a:lnTo>
                        <a:pt x="254" y="36"/>
                      </a:lnTo>
                      <a:lnTo>
                        <a:pt x="273" y="4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3" name="Freeform 1677"/>
                <p:cNvSpPr>
                  <a:spLocks/>
                </p:cNvSpPr>
                <p:nvPr/>
              </p:nvSpPr>
              <p:spPr bwMode="auto">
                <a:xfrm>
                  <a:off x="2879" y="2466"/>
                  <a:ext cx="80" cy="65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22" y="248"/>
                    </a:cxn>
                    <a:cxn ang="0">
                      <a:pos x="44" y="234"/>
                    </a:cxn>
                    <a:cxn ang="0">
                      <a:pos x="66" y="220"/>
                    </a:cxn>
                    <a:cxn ang="0">
                      <a:pos x="89" y="206"/>
                    </a:cxn>
                    <a:cxn ang="0">
                      <a:pos x="111" y="192"/>
                    </a:cxn>
                    <a:cxn ang="0">
                      <a:pos x="132" y="177"/>
                    </a:cxn>
                    <a:cxn ang="0">
                      <a:pos x="153" y="162"/>
                    </a:cxn>
                    <a:cxn ang="0">
                      <a:pos x="173" y="147"/>
                    </a:cxn>
                    <a:cxn ang="0">
                      <a:pos x="194" y="130"/>
                    </a:cxn>
                    <a:cxn ang="0">
                      <a:pos x="213" y="113"/>
                    </a:cxn>
                    <a:cxn ang="0">
                      <a:pos x="233" y="95"/>
                    </a:cxn>
                    <a:cxn ang="0">
                      <a:pos x="252" y="78"/>
                    </a:cxn>
                    <a:cxn ang="0">
                      <a:pos x="269" y="60"/>
                    </a:cxn>
                    <a:cxn ang="0">
                      <a:pos x="286" y="41"/>
                    </a:cxn>
                    <a:cxn ang="0">
                      <a:pos x="303" y="21"/>
                    </a:cxn>
                    <a:cxn ang="0">
                      <a:pos x="319" y="0"/>
                    </a:cxn>
                  </a:cxnLst>
                  <a:rect l="0" t="0" r="r" b="b"/>
                  <a:pathLst>
                    <a:path w="319" h="262">
                      <a:moveTo>
                        <a:pt x="0" y="262"/>
                      </a:moveTo>
                      <a:lnTo>
                        <a:pt x="22" y="248"/>
                      </a:lnTo>
                      <a:lnTo>
                        <a:pt x="44" y="234"/>
                      </a:lnTo>
                      <a:lnTo>
                        <a:pt x="66" y="220"/>
                      </a:lnTo>
                      <a:lnTo>
                        <a:pt x="89" y="206"/>
                      </a:lnTo>
                      <a:lnTo>
                        <a:pt x="111" y="192"/>
                      </a:lnTo>
                      <a:lnTo>
                        <a:pt x="132" y="177"/>
                      </a:lnTo>
                      <a:lnTo>
                        <a:pt x="153" y="162"/>
                      </a:lnTo>
                      <a:lnTo>
                        <a:pt x="173" y="147"/>
                      </a:lnTo>
                      <a:lnTo>
                        <a:pt x="194" y="130"/>
                      </a:lnTo>
                      <a:lnTo>
                        <a:pt x="213" y="113"/>
                      </a:lnTo>
                      <a:lnTo>
                        <a:pt x="233" y="95"/>
                      </a:lnTo>
                      <a:lnTo>
                        <a:pt x="252" y="78"/>
                      </a:lnTo>
                      <a:lnTo>
                        <a:pt x="269" y="60"/>
                      </a:lnTo>
                      <a:lnTo>
                        <a:pt x="286" y="41"/>
                      </a:lnTo>
                      <a:lnTo>
                        <a:pt x="303" y="21"/>
                      </a:lnTo>
                      <a:lnTo>
                        <a:pt x="31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4" name="Freeform 1678"/>
                <p:cNvSpPr>
                  <a:spLocks/>
                </p:cNvSpPr>
                <p:nvPr/>
              </p:nvSpPr>
              <p:spPr bwMode="auto">
                <a:xfrm>
                  <a:off x="2879" y="2465"/>
                  <a:ext cx="81" cy="67"/>
                </a:xfrm>
                <a:custGeom>
                  <a:avLst/>
                  <a:gdLst/>
                  <a:ahLst/>
                  <a:cxnLst>
                    <a:cxn ang="0">
                      <a:pos x="319" y="0"/>
                    </a:cxn>
                    <a:cxn ang="0">
                      <a:pos x="301" y="21"/>
                    </a:cxn>
                    <a:cxn ang="0">
                      <a:pos x="286" y="41"/>
                    </a:cxn>
                    <a:cxn ang="0">
                      <a:pos x="268" y="60"/>
                    </a:cxn>
                    <a:cxn ang="0">
                      <a:pos x="249" y="78"/>
                    </a:cxn>
                    <a:cxn ang="0">
                      <a:pos x="232" y="96"/>
                    </a:cxn>
                    <a:cxn ang="0">
                      <a:pos x="212" y="114"/>
                    </a:cxn>
                    <a:cxn ang="0">
                      <a:pos x="192" y="130"/>
                    </a:cxn>
                    <a:cxn ang="0">
                      <a:pos x="172" y="146"/>
                    </a:cxn>
                    <a:cxn ang="0">
                      <a:pos x="153" y="161"/>
                    </a:cxn>
                    <a:cxn ang="0">
                      <a:pos x="132" y="176"/>
                    </a:cxn>
                    <a:cxn ang="0">
                      <a:pos x="111" y="191"/>
                    </a:cxn>
                    <a:cxn ang="0">
                      <a:pos x="89" y="204"/>
                    </a:cxn>
                    <a:cxn ang="0">
                      <a:pos x="67" y="220"/>
                    </a:cxn>
                    <a:cxn ang="0">
                      <a:pos x="44" y="233"/>
                    </a:cxn>
                    <a:cxn ang="0">
                      <a:pos x="22" y="247"/>
                    </a:cxn>
                    <a:cxn ang="0">
                      <a:pos x="0" y="260"/>
                    </a:cxn>
                    <a:cxn ang="0">
                      <a:pos x="3" y="268"/>
                    </a:cxn>
                    <a:cxn ang="0">
                      <a:pos x="26" y="255"/>
                    </a:cxn>
                    <a:cxn ang="0">
                      <a:pos x="48" y="241"/>
                    </a:cxn>
                    <a:cxn ang="0">
                      <a:pos x="71" y="228"/>
                    </a:cxn>
                    <a:cxn ang="0">
                      <a:pos x="94" y="213"/>
                    </a:cxn>
                    <a:cxn ang="0">
                      <a:pos x="116" y="199"/>
                    </a:cxn>
                    <a:cxn ang="0">
                      <a:pos x="136" y="185"/>
                    </a:cxn>
                    <a:cxn ang="0">
                      <a:pos x="157" y="169"/>
                    </a:cxn>
                    <a:cxn ang="0">
                      <a:pos x="177" y="152"/>
                    </a:cxn>
                    <a:cxn ang="0">
                      <a:pos x="199" y="136"/>
                    </a:cxn>
                    <a:cxn ang="0">
                      <a:pos x="218" y="120"/>
                    </a:cxn>
                    <a:cxn ang="0">
                      <a:pos x="237" y="102"/>
                    </a:cxn>
                    <a:cxn ang="0">
                      <a:pos x="256" y="84"/>
                    </a:cxn>
                    <a:cxn ang="0">
                      <a:pos x="275" y="66"/>
                    </a:cxn>
                    <a:cxn ang="0">
                      <a:pos x="292" y="47"/>
                    </a:cxn>
                    <a:cxn ang="0">
                      <a:pos x="308" y="27"/>
                    </a:cxn>
                    <a:cxn ang="0">
                      <a:pos x="324" y="7"/>
                    </a:cxn>
                    <a:cxn ang="0">
                      <a:pos x="319" y="0"/>
                    </a:cxn>
                  </a:cxnLst>
                  <a:rect l="0" t="0" r="r" b="b"/>
                  <a:pathLst>
                    <a:path w="324" h="268">
                      <a:moveTo>
                        <a:pt x="319" y="0"/>
                      </a:moveTo>
                      <a:lnTo>
                        <a:pt x="301" y="21"/>
                      </a:lnTo>
                      <a:lnTo>
                        <a:pt x="286" y="41"/>
                      </a:lnTo>
                      <a:lnTo>
                        <a:pt x="268" y="60"/>
                      </a:lnTo>
                      <a:lnTo>
                        <a:pt x="249" y="78"/>
                      </a:lnTo>
                      <a:lnTo>
                        <a:pt x="232" y="96"/>
                      </a:lnTo>
                      <a:lnTo>
                        <a:pt x="212" y="114"/>
                      </a:lnTo>
                      <a:lnTo>
                        <a:pt x="192" y="130"/>
                      </a:lnTo>
                      <a:lnTo>
                        <a:pt x="172" y="146"/>
                      </a:lnTo>
                      <a:lnTo>
                        <a:pt x="153" y="161"/>
                      </a:lnTo>
                      <a:lnTo>
                        <a:pt x="132" y="176"/>
                      </a:lnTo>
                      <a:lnTo>
                        <a:pt x="111" y="191"/>
                      </a:lnTo>
                      <a:lnTo>
                        <a:pt x="89" y="204"/>
                      </a:lnTo>
                      <a:lnTo>
                        <a:pt x="67" y="220"/>
                      </a:lnTo>
                      <a:lnTo>
                        <a:pt x="44" y="233"/>
                      </a:lnTo>
                      <a:lnTo>
                        <a:pt x="22" y="247"/>
                      </a:lnTo>
                      <a:lnTo>
                        <a:pt x="0" y="260"/>
                      </a:lnTo>
                      <a:lnTo>
                        <a:pt x="3" y="268"/>
                      </a:lnTo>
                      <a:lnTo>
                        <a:pt x="26" y="255"/>
                      </a:lnTo>
                      <a:lnTo>
                        <a:pt x="48" y="241"/>
                      </a:lnTo>
                      <a:lnTo>
                        <a:pt x="71" y="228"/>
                      </a:lnTo>
                      <a:lnTo>
                        <a:pt x="94" y="213"/>
                      </a:lnTo>
                      <a:lnTo>
                        <a:pt x="116" y="199"/>
                      </a:lnTo>
                      <a:lnTo>
                        <a:pt x="136" y="185"/>
                      </a:lnTo>
                      <a:lnTo>
                        <a:pt x="157" y="169"/>
                      </a:lnTo>
                      <a:lnTo>
                        <a:pt x="177" y="152"/>
                      </a:lnTo>
                      <a:lnTo>
                        <a:pt x="199" y="136"/>
                      </a:lnTo>
                      <a:lnTo>
                        <a:pt x="218" y="120"/>
                      </a:lnTo>
                      <a:lnTo>
                        <a:pt x="237" y="102"/>
                      </a:lnTo>
                      <a:lnTo>
                        <a:pt x="256" y="84"/>
                      </a:lnTo>
                      <a:lnTo>
                        <a:pt x="275" y="66"/>
                      </a:lnTo>
                      <a:lnTo>
                        <a:pt x="292" y="47"/>
                      </a:lnTo>
                      <a:lnTo>
                        <a:pt x="308" y="27"/>
                      </a:lnTo>
                      <a:lnTo>
                        <a:pt x="324" y="7"/>
                      </a:lnTo>
                      <a:lnTo>
                        <a:pt x="319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5" name="Freeform 1679"/>
                <p:cNvSpPr>
                  <a:spLocks/>
                </p:cNvSpPr>
                <p:nvPr/>
              </p:nvSpPr>
              <p:spPr bwMode="auto">
                <a:xfrm>
                  <a:off x="2860" y="2519"/>
                  <a:ext cx="85" cy="6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" y="237"/>
                    </a:cxn>
                    <a:cxn ang="0">
                      <a:pos x="12" y="234"/>
                    </a:cxn>
                    <a:cxn ang="0">
                      <a:pos x="26" y="227"/>
                    </a:cxn>
                    <a:cxn ang="0">
                      <a:pos x="44" y="217"/>
                    </a:cxn>
                    <a:cxn ang="0">
                      <a:pos x="66" y="204"/>
                    </a:cxn>
                    <a:cxn ang="0">
                      <a:pos x="93" y="191"/>
                    </a:cxn>
                    <a:cxn ang="0">
                      <a:pos x="119" y="176"/>
                    </a:cxn>
                    <a:cxn ang="0">
                      <a:pos x="148" y="158"/>
                    </a:cxn>
                    <a:cxn ang="0">
                      <a:pos x="178" y="140"/>
                    </a:cxn>
                    <a:cxn ang="0">
                      <a:pos x="207" y="120"/>
                    </a:cxn>
                    <a:cxn ang="0">
                      <a:pos x="236" y="100"/>
                    </a:cxn>
                    <a:cxn ang="0">
                      <a:pos x="263" y="79"/>
                    </a:cxn>
                    <a:cxn ang="0">
                      <a:pos x="287" y="58"/>
                    </a:cxn>
                    <a:cxn ang="0">
                      <a:pos x="309" y="39"/>
                    </a:cxn>
                    <a:cxn ang="0">
                      <a:pos x="326" y="19"/>
                    </a:cxn>
                    <a:cxn ang="0">
                      <a:pos x="339" y="0"/>
                    </a:cxn>
                  </a:cxnLst>
                  <a:rect l="0" t="0" r="r" b="b"/>
                  <a:pathLst>
                    <a:path w="339" h="240">
                      <a:moveTo>
                        <a:pt x="0" y="240"/>
                      </a:moveTo>
                      <a:lnTo>
                        <a:pt x="3" y="237"/>
                      </a:lnTo>
                      <a:lnTo>
                        <a:pt x="12" y="234"/>
                      </a:lnTo>
                      <a:lnTo>
                        <a:pt x="26" y="227"/>
                      </a:lnTo>
                      <a:lnTo>
                        <a:pt x="44" y="217"/>
                      </a:lnTo>
                      <a:lnTo>
                        <a:pt x="66" y="204"/>
                      </a:lnTo>
                      <a:lnTo>
                        <a:pt x="93" y="191"/>
                      </a:lnTo>
                      <a:lnTo>
                        <a:pt x="119" y="176"/>
                      </a:lnTo>
                      <a:lnTo>
                        <a:pt x="148" y="158"/>
                      </a:lnTo>
                      <a:lnTo>
                        <a:pt x="178" y="140"/>
                      </a:lnTo>
                      <a:lnTo>
                        <a:pt x="207" y="120"/>
                      </a:lnTo>
                      <a:lnTo>
                        <a:pt x="236" y="100"/>
                      </a:lnTo>
                      <a:lnTo>
                        <a:pt x="263" y="79"/>
                      </a:lnTo>
                      <a:lnTo>
                        <a:pt x="287" y="58"/>
                      </a:lnTo>
                      <a:lnTo>
                        <a:pt x="309" y="39"/>
                      </a:lnTo>
                      <a:lnTo>
                        <a:pt x="326" y="19"/>
                      </a:lnTo>
                      <a:lnTo>
                        <a:pt x="33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6" name="Freeform 1680"/>
                <p:cNvSpPr>
                  <a:spLocks/>
                </p:cNvSpPr>
                <p:nvPr/>
              </p:nvSpPr>
              <p:spPr bwMode="auto">
                <a:xfrm>
                  <a:off x="2859" y="2518"/>
                  <a:ext cx="87" cy="62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325" y="16"/>
                    </a:cxn>
                    <a:cxn ang="0">
                      <a:pos x="307" y="36"/>
                    </a:cxn>
                    <a:cxn ang="0">
                      <a:pos x="287" y="57"/>
                    </a:cxn>
                    <a:cxn ang="0">
                      <a:pos x="261" y="78"/>
                    </a:cxn>
                    <a:cxn ang="0">
                      <a:pos x="236" y="96"/>
                    </a:cxn>
                    <a:cxn ang="0">
                      <a:pos x="208" y="117"/>
                    </a:cxn>
                    <a:cxn ang="0">
                      <a:pos x="177" y="136"/>
                    </a:cxn>
                    <a:cxn ang="0">
                      <a:pos x="148" y="154"/>
                    </a:cxn>
                    <a:cxn ang="0">
                      <a:pos x="119" y="172"/>
                    </a:cxn>
                    <a:cxn ang="0">
                      <a:pos x="93" y="187"/>
                    </a:cxn>
                    <a:cxn ang="0">
                      <a:pos x="67" y="202"/>
                    </a:cxn>
                    <a:cxn ang="0">
                      <a:pos x="45" y="215"/>
                    </a:cxn>
                    <a:cxn ang="0">
                      <a:pos x="27" y="223"/>
                    </a:cxn>
                    <a:cxn ang="0">
                      <a:pos x="12" y="231"/>
                    </a:cxn>
                    <a:cxn ang="0">
                      <a:pos x="2" y="235"/>
                    </a:cxn>
                    <a:cxn ang="0">
                      <a:pos x="0" y="237"/>
                    </a:cxn>
                    <a:cxn ang="0">
                      <a:pos x="3" y="246"/>
                    </a:cxn>
                    <a:cxn ang="0">
                      <a:pos x="7" y="243"/>
                    </a:cxn>
                    <a:cxn ang="0">
                      <a:pos x="16" y="238"/>
                    </a:cxn>
                    <a:cxn ang="0">
                      <a:pos x="30" y="233"/>
                    </a:cxn>
                    <a:cxn ang="0">
                      <a:pos x="49" y="223"/>
                    </a:cxn>
                    <a:cxn ang="0">
                      <a:pos x="71" y="210"/>
                    </a:cxn>
                    <a:cxn ang="0">
                      <a:pos x="97" y="196"/>
                    </a:cxn>
                    <a:cxn ang="0">
                      <a:pos x="123" y="180"/>
                    </a:cxn>
                    <a:cxn ang="0">
                      <a:pos x="152" y="162"/>
                    </a:cxn>
                    <a:cxn ang="0">
                      <a:pos x="182" y="145"/>
                    </a:cxn>
                    <a:cxn ang="0">
                      <a:pos x="211" y="126"/>
                    </a:cxn>
                    <a:cxn ang="0">
                      <a:pos x="240" y="105"/>
                    </a:cxn>
                    <a:cxn ang="0">
                      <a:pos x="268" y="84"/>
                    </a:cxn>
                    <a:cxn ang="0">
                      <a:pos x="292" y="64"/>
                    </a:cxn>
                    <a:cxn ang="0">
                      <a:pos x="313" y="44"/>
                    </a:cxn>
                    <a:cxn ang="0">
                      <a:pos x="332" y="23"/>
                    </a:cxn>
                    <a:cxn ang="0">
                      <a:pos x="345" y="3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45" h="246">
                      <a:moveTo>
                        <a:pt x="336" y="0"/>
                      </a:moveTo>
                      <a:lnTo>
                        <a:pt x="325" y="16"/>
                      </a:lnTo>
                      <a:lnTo>
                        <a:pt x="307" y="36"/>
                      </a:lnTo>
                      <a:lnTo>
                        <a:pt x="287" y="57"/>
                      </a:lnTo>
                      <a:lnTo>
                        <a:pt x="261" y="78"/>
                      </a:lnTo>
                      <a:lnTo>
                        <a:pt x="236" y="96"/>
                      </a:lnTo>
                      <a:lnTo>
                        <a:pt x="208" y="117"/>
                      </a:lnTo>
                      <a:lnTo>
                        <a:pt x="177" y="136"/>
                      </a:lnTo>
                      <a:lnTo>
                        <a:pt x="148" y="154"/>
                      </a:lnTo>
                      <a:lnTo>
                        <a:pt x="119" y="172"/>
                      </a:lnTo>
                      <a:lnTo>
                        <a:pt x="93" y="187"/>
                      </a:lnTo>
                      <a:lnTo>
                        <a:pt x="67" y="202"/>
                      </a:lnTo>
                      <a:lnTo>
                        <a:pt x="45" y="215"/>
                      </a:lnTo>
                      <a:lnTo>
                        <a:pt x="27" y="223"/>
                      </a:lnTo>
                      <a:lnTo>
                        <a:pt x="12" y="231"/>
                      </a:lnTo>
                      <a:lnTo>
                        <a:pt x="2" y="235"/>
                      </a:lnTo>
                      <a:lnTo>
                        <a:pt x="0" y="237"/>
                      </a:lnTo>
                      <a:lnTo>
                        <a:pt x="3" y="246"/>
                      </a:lnTo>
                      <a:lnTo>
                        <a:pt x="7" y="243"/>
                      </a:lnTo>
                      <a:lnTo>
                        <a:pt x="16" y="238"/>
                      </a:lnTo>
                      <a:lnTo>
                        <a:pt x="30" y="233"/>
                      </a:lnTo>
                      <a:lnTo>
                        <a:pt x="49" y="223"/>
                      </a:lnTo>
                      <a:lnTo>
                        <a:pt x="71" y="210"/>
                      </a:lnTo>
                      <a:lnTo>
                        <a:pt x="97" y="196"/>
                      </a:lnTo>
                      <a:lnTo>
                        <a:pt x="123" y="180"/>
                      </a:lnTo>
                      <a:lnTo>
                        <a:pt x="152" y="162"/>
                      </a:lnTo>
                      <a:lnTo>
                        <a:pt x="182" y="145"/>
                      </a:lnTo>
                      <a:lnTo>
                        <a:pt x="211" y="126"/>
                      </a:lnTo>
                      <a:lnTo>
                        <a:pt x="240" y="105"/>
                      </a:lnTo>
                      <a:lnTo>
                        <a:pt x="268" y="84"/>
                      </a:lnTo>
                      <a:lnTo>
                        <a:pt x="292" y="64"/>
                      </a:lnTo>
                      <a:lnTo>
                        <a:pt x="313" y="44"/>
                      </a:lnTo>
                      <a:lnTo>
                        <a:pt x="332" y="23"/>
                      </a:lnTo>
                      <a:lnTo>
                        <a:pt x="345" y="3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7" name="Freeform 1681"/>
                <p:cNvSpPr>
                  <a:spLocks/>
                </p:cNvSpPr>
                <p:nvPr/>
              </p:nvSpPr>
              <p:spPr bwMode="auto">
                <a:xfrm>
                  <a:off x="2847" y="2576"/>
                  <a:ext cx="59" cy="42"/>
                </a:xfrm>
                <a:custGeom>
                  <a:avLst/>
                  <a:gdLst/>
                  <a:ahLst/>
                  <a:cxnLst>
                    <a:cxn ang="0">
                      <a:pos x="0" y="174"/>
                    </a:cxn>
                    <a:cxn ang="0">
                      <a:pos x="2" y="172"/>
                    </a:cxn>
                    <a:cxn ang="0">
                      <a:pos x="8" y="170"/>
                    </a:cxn>
                    <a:cxn ang="0">
                      <a:pos x="17" y="165"/>
                    </a:cxn>
                    <a:cxn ang="0">
                      <a:pos x="29" y="159"/>
                    </a:cxn>
                    <a:cxn ang="0">
                      <a:pos x="43" y="151"/>
                    </a:cxn>
                    <a:cxn ang="0">
                      <a:pos x="60" y="141"/>
                    </a:cxn>
                    <a:cxn ang="0">
                      <a:pos x="77" y="131"/>
                    </a:cxn>
                    <a:cxn ang="0">
                      <a:pos x="96" y="119"/>
                    </a:cxn>
                    <a:cxn ang="0">
                      <a:pos x="116" y="107"/>
                    </a:cxn>
                    <a:cxn ang="0">
                      <a:pos x="136" y="94"/>
                    </a:cxn>
                    <a:cxn ang="0">
                      <a:pos x="156" y="78"/>
                    </a:cxn>
                    <a:cxn ang="0">
                      <a:pos x="174" y="64"/>
                    </a:cxn>
                    <a:cxn ang="0">
                      <a:pos x="193" y="48"/>
                    </a:cxn>
                    <a:cxn ang="0">
                      <a:pos x="209" y="32"/>
                    </a:cxn>
                    <a:cxn ang="0">
                      <a:pos x="224" y="15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4">
                      <a:moveTo>
                        <a:pt x="0" y="174"/>
                      </a:moveTo>
                      <a:lnTo>
                        <a:pt x="2" y="172"/>
                      </a:lnTo>
                      <a:lnTo>
                        <a:pt x="8" y="170"/>
                      </a:lnTo>
                      <a:lnTo>
                        <a:pt x="17" y="165"/>
                      </a:lnTo>
                      <a:lnTo>
                        <a:pt x="29" y="159"/>
                      </a:lnTo>
                      <a:lnTo>
                        <a:pt x="43" y="151"/>
                      </a:lnTo>
                      <a:lnTo>
                        <a:pt x="60" y="141"/>
                      </a:lnTo>
                      <a:lnTo>
                        <a:pt x="77" y="131"/>
                      </a:lnTo>
                      <a:lnTo>
                        <a:pt x="96" y="119"/>
                      </a:lnTo>
                      <a:lnTo>
                        <a:pt x="116" y="107"/>
                      </a:lnTo>
                      <a:lnTo>
                        <a:pt x="136" y="94"/>
                      </a:lnTo>
                      <a:lnTo>
                        <a:pt x="156" y="78"/>
                      </a:lnTo>
                      <a:lnTo>
                        <a:pt x="174" y="64"/>
                      </a:lnTo>
                      <a:lnTo>
                        <a:pt x="193" y="48"/>
                      </a:lnTo>
                      <a:lnTo>
                        <a:pt x="209" y="32"/>
                      </a:lnTo>
                      <a:lnTo>
                        <a:pt x="224" y="15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8" name="Freeform 1682"/>
                <p:cNvSpPr>
                  <a:spLocks/>
                </p:cNvSpPr>
                <p:nvPr/>
              </p:nvSpPr>
              <p:spPr bwMode="auto">
                <a:xfrm>
                  <a:off x="2847" y="2575"/>
                  <a:ext cx="60" cy="45"/>
                </a:xfrm>
                <a:custGeom>
                  <a:avLst/>
                  <a:gdLst/>
                  <a:ahLst/>
                  <a:cxnLst>
                    <a:cxn ang="0">
                      <a:pos x="233" y="0"/>
                    </a:cxn>
                    <a:cxn ang="0">
                      <a:pos x="222" y="14"/>
                    </a:cxn>
                    <a:cxn ang="0">
                      <a:pos x="206" y="31"/>
                    </a:cxn>
                    <a:cxn ang="0">
                      <a:pos x="190" y="47"/>
                    </a:cxn>
                    <a:cxn ang="0">
                      <a:pos x="172" y="63"/>
                    </a:cxn>
                    <a:cxn ang="0">
                      <a:pos x="154" y="77"/>
                    </a:cxn>
                    <a:cxn ang="0">
                      <a:pos x="135" y="91"/>
                    </a:cxn>
                    <a:cxn ang="0">
                      <a:pos x="115" y="104"/>
                    </a:cxn>
                    <a:cxn ang="0">
                      <a:pos x="96" y="117"/>
                    </a:cxn>
                    <a:cxn ang="0">
                      <a:pos x="76" y="128"/>
                    </a:cxn>
                    <a:cxn ang="0">
                      <a:pos x="59" y="139"/>
                    </a:cxn>
                    <a:cxn ang="0">
                      <a:pos x="43" y="148"/>
                    </a:cxn>
                    <a:cxn ang="0">
                      <a:pos x="28" y="158"/>
                    </a:cxn>
                    <a:cxn ang="0">
                      <a:pos x="16" y="162"/>
                    </a:cxn>
                    <a:cxn ang="0">
                      <a:pos x="8" y="167"/>
                    </a:cxn>
                    <a:cxn ang="0">
                      <a:pos x="1" y="171"/>
                    </a:cxn>
                    <a:cxn ang="0">
                      <a:pos x="0" y="172"/>
                    </a:cxn>
                    <a:cxn ang="0">
                      <a:pos x="3" y="180"/>
                    </a:cxn>
                    <a:cxn ang="0">
                      <a:pos x="6" y="179"/>
                    </a:cxn>
                    <a:cxn ang="0">
                      <a:pos x="12" y="176"/>
                    </a:cxn>
                    <a:cxn ang="0">
                      <a:pos x="20" y="172"/>
                    </a:cxn>
                    <a:cxn ang="0">
                      <a:pos x="32" y="165"/>
                    </a:cxn>
                    <a:cxn ang="0">
                      <a:pos x="46" y="158"/>
                    </a:cxn>
                    <a:cxn ang="0">
                      <a:pos x="63" y="147"/>
                    </a:cxn>
                    <a:cxn ang="0">
                      <a:pos x="80" y="138"/>
                    </a:cxn>
                    <a:cxn ang="0">
                      <a:pos x="100" y="126"/>
                    </a:cxn>
                    <a:cxn ang="0">
                      <a:pos x="119" y="114"/>
                    </a:cxn>
                    <a:cxn ang="0">
                      <a:pos x="138" y="99"/>
                    </a:cxn>
                    <a:cxn ang="0">
                      <a:pos x="158" y="85"/>
                    </a:cxn>
                    <a:cxn ang="0">
                      <a:pos x="179" y="69"/>
                    </a:cxn>
                    <a:cxn ang="0">
                      <a:pos x="196" y="53"/>
                    </a:cxn>
                    <a:cxn ang="0">
                      <a:pos x="213" y="38"/>
                    </a:cxn>
                    <a:cxn ang="0">
                      <a:pos x="227" y="21"/>
                    </a:cxn>
                    <a:cxn ang="0">
                      <a:pos x="241" y="4"/>
                    </a:cxn>
                    <a:cxn ang="0">
                      <a:pos x="233" y="0"/>
                    </a:cxn>
                  </a:cxnLst>
                  <a:rect l="0" t="0" r="r" b="b"/>
                  <a:pathLst>
                    <a:path w="241" h="180">
                      <a:moveTo>
                        <a:pt x="233" y="0"/>
                      </a:moveTo>
                      <a:lnTo>
                        <a:pt x="222" y="14"/>
                      </a:lnTo>
                      <a:lnTo>
                        <a:pt x="206" y="31"/>
                      </a:lnTo>
                      <a:lnTo>
                        <a:pt x="190" y="47"/>
                      </a:lnTo>
                      <a:lnTo>
                        <a:pt x="172" y="63"/>
                      </a:lnTo>
                      <a:lnTo>
                        <a:pt x="154" y="77"/>
                      </a:lnTo>
                      <a:lnTo>
                        <a:pt x="135" y="91"/>
                      </a:lnTo>
                      <a:lnTo>
                        <a:pt x="115" y="104"/>
                      </a:lnTo>
                      <a:lnTo>
                        <a:pt x="96" y="117"/>
                      </a:lnTo>
                      <a:lnTo>
                        <a:pt x="76" y="128"/>
                      </a:lnTo>
                      <a:lnTo>
                        <a:pt x="59" y="139"/>
                      </a:lnTo>
                      <a:lnTo>
                        <a:pt x="43" y="148"/>
                      </a:lnTo>
                      <a:lnTo>
                        <a:pt x="28" y="158"/>
                      </a:lnTo>
                      <a:lnTo>
                        <a:pt x="16" y="162"/>
                      </a:lnTo>
                      <a:lnTo>
                        <a:pt x="8" y="167"/>
                      </a:lnTo>
                      <a:lnTo>
                        <a:pt x="1" y="171"/>
                      </a:lnTo>
                      <a:lnTo>
                        <a:pt x="0" y="172"/>
                      </a:lnTo>
                      <a:lnTo>
                        <a:pt x="3" y="180"/>
                      </a:lnTo>
                      <a:lnTo>
                        <a:pt x="6" y="179"/>
                      </a:lnTo>
                      <a:lnTo>
                        <a:pt x="12" y="176"/>
                      </a:lnTo>
                      <a:lnTo>
                        <a:pt x="20" y="172"/>
                      </a:lnTo>
                      <a:lnTo>
                        <a:pt x="32" y="165"/>
                      </a:lnTo>
                      <a:lnTo>
                        <a:pt x="46" y="158"/>
                      </a:lnTo>
                      <a:lnTo>
                        <a:pt x="63" y="147"/>
                      </a:lnTo>
                      <a:lnTo>
                        <a:pt x="80" y="138"/>
                      </a:lnTo>
                      <a:lnTo>
                        <a:pt x="100" y="126"/>
                      </a:lnTo>
                      <a:lnTo>
                        <a:pt x="119" y="114"/>
                      </a:lnTo>
                      <a:lnTo>
                        <a:pt x="138" y="99"/>
                      </a:lnTo>
                      <a:lnTo>
                        <a:pt x="158" y="85"/>
                      </a:lnTo>
                      <a:lnTo>
                        <a:pt x="179" y="69"/>
                      </a:lnTo>
                      <a:lnTo>
                        <a:pt x="196" y="53"/>
                      </a:lnTo>
                      <a:lnTo>
                        <a:pt x="213" y="38"/>
                      </a:lnTo>
                      <a:lnTo>
                        <a:pt x="227" y="21"/>
                      </a:lnTo>
                      <a:lnTo>
                        <a:pt x="241" y="4"/>
                      </a:lnTo>
                      <a:lnTo>
                        <a:pt x="233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59" name="Freeform 1683"/>
                <p:cNvSpPr>
                  <a:spLocks/>
                </p:cNvSpPr>
                <p:nvPr/>
              </p:nvSpPr>
              <p:spPr bwMode="auto">
                <a:xfrm>
                  <a:off x="2839" y="2627"/>
                  <a:ext cx="33" cy="27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4" y="101"/>
                    </a:cxn>
                    <a:cxn ang="0">
                      <a:pos x="14" y="91"/>
                    </a:cxn>
                    <a:cxn ang="0">
                      <a:pos x="31" y="78"/>
                    </a:cxn>
                    <a:cxn ang="0">
                      <a:pos x="50" y="62"/>
                    </a:cxn>
                    <a:cxn ang="0">
                      <a:pos x="71" y="45"/>
                    </a:cxn>
                    <a:cxn ang="0">
                      <a:pos x="92" y="27"/>
                    </a:cxn>
                    <a:cxn ang="0">
                      <a:pos x="113" y="1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32" h="104">
                      <a:moveTo>
                        <a:pt x="0" y="104"/>
                      </a:moveTo>
                      <a:lnTo>
                        <a:pt x="4" y="101"/>
                      </a:lnTo>
                      <a:lnTo>
                        <a:pt x="14" y="91"/>
                      </a:lnTo>
                      <a:lnTo>
                        <a:pt x="31" y="78"/>
                      </a:lnTo>
                      <a:lnTo>
                        <a:pt x="50" y="62"/>
                      </a:lnTo>
                      <a:lnTo>
                        <a:pt x="71" y="45"/>
                      </a:lnTo>
                      <a:lnTo>
                        <a:pt x="92" y="27"/>
                      </a:lnTo>
                      <a:lnTo>
                        <a:pt x="113" y="12"/>
                      </a:lnTo>
                      <a:lnTo>
                        <a:pt x="13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0" name="Freeform 1684"/>
                <p:cNvSpPr>
                  <a:spLocks/>
                </p:cNvSpPr>
                <p:nvPr/>
              </p:nvSpPr>
              <p:spPr bwMode="auto">
                <a:xfrm>
                  <a:off x="2838" y="2626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114" y="13"/>
                    </a:cxn>
                    <a:cxn ang="0">
                      <a:pos x="93" y="30"/>
                    </a:cxn>
                    <a:cxn ang="0">
                      <a:pos x="72" y="48"/>
                    </a:cxn>
                    <a:cxn ang="0">
                      <a:pos x="50" y="64"/>
                    </a:cxn>
                    <a:cxn ang="0">
                      <a:pos x="30" y="80"/>
                    </a:cxn>
                    <a:cxn ang="0">
                      <a:pos x="14" y="94"/>
                    </a:cxn>
                    <a:cxn ang="0">
                      <a:pos x="3" y="104"/>
                    </a:cxn>
                    <a:cxn ang="0">
                      <a:pos x="0" y="106"/>
                    </a:cxn>
                    <a:cxn ang="0">
                      <a:pos x="6" y="112"/>
                    </a:cxn>
                    <a:cxn ang="0">
                      <a:pos x="9" y="109"/>
                    </a:cxn>
                    <a:cxn ang="0">
                      <a:pos x="20" y="100"/>
                    </a:cxn>
                    <a:cxn ang="0">
                      <a:pos x="37" y="86"/>
                    </a:cxn>
                    <a:cxn ang="0">
                      <a:pos x="56" y="70"/>
                    </a:cxn>
                    <a:cxn ang="0">
                      <a:pos x="78" y="54"/>
                    </a:cxn>
                    <a:cxn ang="0">
                      <a:pos x="99" y="36"/>
                    </a:cxn>
                    <a:cxn ang="0">
                      <a:pos x="118" y="21"/>
                    </a:cxn>
                    <a:cxn ang="0">
                      <a:pos x="137" y="8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37" h="112">
                      <a:moveTo>
                        <a:pt x="132" y="0"/>
                      </a:moveTo>
                      <a:lnTo>
                        <a:pt x="114" y="13"/>
                      </a:lnTo>
                      <a:lnTo>
                        <a:pt x="93" y="30"/>
                      </a:lnTo>
                      <a:lnTo>
                        <a:pt x="72" y="48"/>
                      </a:lnTo>
                      <a:lnTo>
                        <a:pt x="50" y="64"/>
                      </a:lnTo>
                      <a:lnTo>
                        <a:pt x="30" y="80"/>
                      </a:lnTo>
                      <a:lnTo>
                        <a:pt x="14" y="94"/>
                      </a:lnTo>
                      <a:lnTo>
                        <a:pt x="3" y="104"/>
                      </a:lnTo>
                      <a:lnTo>
                        <a:pt x="0" y="106"/>
                      </a:lnTo>
                      <a:lnTo>
                        <a:pt x="6" y="112"/>
                      </a:lnTo>
                      <a:lnTo>
                        <a:pt x="9" y="109"/>
                      </a:lnTo>
                      <a:lnTo>
                        <a:pt x="20" y="100"/>
                      </a:lnTo>
                      <a:lnTo>
                        <a:pt x="37" y="86"/>
                      </a:lnTo>
                      <a:lnTo>
                        <a:pt x="56" y="70"/>
                      </a:lnTo>
                      <a:lnTo>
                        <a:pt x="78" y="54"/>
                      </a:lnTo>
                      <a:lnTo>
                        <a:pt x="99" y="36"/>
                      </a:lnTo>
                      <a:lnTo>
                        <a:pt x="118" y="21"/>
                      </a:lnTo>
                      <a:lnTo>
                        <a:pt x="137" y="8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1" name="Freeform 1685"/>
                <p:cNvSpPr>
                  <a:spLocks/>
                </p:cNvSpPr>
                <p:nvPr/>
              </p:nvSpPr>
              <p:spPr bwMode="auto">
                <a:xfrm>
                  <a:off x="2860" y="2441"/>
                  <a:ext cx="28" cy="76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107" y="9"/>
                    </a:cxn>
                    <a:cxn ang="0">
                      <a:pos x="95" y="33"/>
                    </a:cxn>
                    <a:cxn ang="0">
                      <a:pos x="77" y="70"/>
                    </a:cxn>
                    <a:cxn ang="0">
                      <a:pos x="57" y="115"/>
                    </a:cxn>
                    <a:cxn ang="0">
                      <a:pos x="35" y="165"/>
                    </a:cxn>
                    <a:cxn ang="0">
                      <a:pos x="19" y="215"/>
                    </a:cxn>
                    <a:cxn ang="0">
                      <a:pos x="6" y="261"/>
                    </a:cxn>
                    <a:cxn ang="0">
                      <a:pos x="0" y="300"/>
                    </a:cxn>
                  </a:cxnLst>
                  <a:rect l="0" t="0" r="r" b="b"/>
                  <a:pathLst>
                    <a:path w="112" h="300">
                      <a:moveTo>
                        <a:pt x="112" y="0"/>
                      </a:moveTo>
                      <a:lnTo>
                        <a:pt x="107" y="9"/>
                      </a:lnTo>
                      <a:lnTo>
                        <a:pt x="95" y="33"/>
                      </a:lnTo>
                      <a:lnTo>
                        <a:pt x="77" y="70"/>
                      </a:lnTo>
                      <a:lnTo>
                        <a:pt x="57" y="115"/>
                      </a:lnTo>
                      <a:lnTo>
                        <a:pt x="35" y="165"/>
                      </a:lnTo>
                      <a:lnTo>
                        <a:pt x="19" y="215"/>
                      </a:lnTo>
                      <a:lnTo>
                        <a:pt x="6" y="261"/>
                      </a:lnTo>
                      <a:lnTo>
                        <a:pt x="0" y="30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2" name="Freeform 1686"/>
                <p:cNvSpPr>
                  <a:spLocks/>
                </p:cNvSpPr>
                <p:nvPr/>
              </p:nvSpPr>
              <p:spPr bwMode="auto">
                <a:xfrm>
                  <a:off x="2859" y="2441"/>
                  <a:ext cx="30" cy="76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4" y="264"/>
                    </a:cxn>
                    <a:cxn ang="0">
                      <a:pos x="26" y="219"/>
                    </a:cxn>
                    <a:cxn ang="0">
                      <a:pos x="44" y="169"/>
                    </a:cxn>
                    <a:cxn ang="0">
                      <a:pos x="66" y="120"/>
                    </a:cxn>
                    <a:cxn ang="0">
                      <a:pos x="86" y="75"/>
                    </a:cxn>
                    <a:cxn ang="0">
                      <a:pos x="103" y="38"/>
                    </a:cxn>
                    <a:cxn ang="0">
                      <a:pos x="116" y="15"/>
                    </a:cxn>
                    <a:cxn ang="0">
                      <a:pos x="120" y="5"/>
                    </a:cxn>
                    <a:cxn ang="0">
                      <a:pos x="112" y="0"/>
                    </a:cxn>
                    <a:cxn ang="0">
                      <a:pos x="108" y="10"/>
                    </a:cxn>
                    <a:cxn ang="0">
                      <a:pos x="95" y="34"/>
                    </a:cxn>
                    <a:cxn ang="0">
                      <a:pos x="77" y="70"/>
                    </a:cxn>
                    <a:cxn ang="0">
                      <a:pos x="56" y="117"/>
                    </a:cxn>
                    <a:cxn ang="0">
                      <a:pos x="36" y="167"/>
                    </a:cxn>
                    <a:cxn ang="0">
                      <a:pos x="18" y="217"/>
                    </a:cxn>
                    <a:cxn ang="0">
                      <a:pos x="5" y="264"/>
                    </a:cxn>
                    <a:cxn ang="0">
                      <a:pos x="0" y="303"/>
                    </a:cxn>
                    <a:cxn ang="0">
                      <a:pos x="10" y="303"/>
                    </a:cxn>
                  </a:cxnLst>
                  <a:rect l="0" t="0" r="r" b="b"/>
                  <a:pathLst>
                    <a:path w="120" h="303">
                      <a:moveTo>
                        <a:pt x="10" y="303"/>
                      </a:moveTo>
                      <a:lnTo>
                        <a:pt x="14" y="264"/>
                      </a:lnTo>
                      <a:lnTo>
                        <a:pt x="26" y="219"/>
                      </a:lnTo>
                      <a:lnTo>
                        <a:pt x="44" y="169"/>
                      </a:lnTo>
                      <a:lnTo>
                        <a:pt x="66" y="120"/>
                      </a:lnTo>
                      <a:lnTo>
                        <a:pt x="86" y="75"/>
                      </a:lnTo>
                      <a:lnTo>
                        <a:pt x="103" y="38"/>
                      </a:lnTo>
                      <a:lnTo>
                        <a:pt x="116" y="15"/>
                      </a:lnTo>
                      <a:lnTo>
                        <a:pt x="120" y="5"/>
                      </a:lnTo>
                      <a:lnTo>
                        <a:pt x="112" y="0"/>
                      </a:lnTo>
                      <a:lnTo>
                        <a:pt x="108" y="10"/>
                      </a:lnTo>
                      <a:lnTo>
                        <a:pt x="95" y="34"/>
                      </a:lnTo>
                      <a:lnTo>
                        <a:pt x="77" y="70"/>
                      </a:lnTo>
                      <a:lnTo>
                        <a:pt x="56" y="117"/>
                      </a:lnTo>
                      <a:lnTo>
                        <a:pt x="36" y="167"/>
                      </a:lnTo>
                      <a:lnTo>
                        <a:pt x="18" y="217"/>
                      </a:lnTo>
                      <a:lnTo>
                        <a:pt x="5" y="264"/>
                      </a:lnTo>
                      <a:lnTo>
                        <a:pt x="0" y="303"/>
                      </a:lnTo>
                      <a:lnTo>
                        <a:pt x="10" y="30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3" name="Freeform 1687"/>
                <p:cNvSpPr>
                  <a:spLocks/>
                </p:cNvSpPr>
                <p:nvPr/>
              </p:nvSpPr>
              <p:spPr bwMode="auto">
                <a:xfrm>
                  <a:off x="2824" y="2503"/>
                  <a:ext cx="13" cy="68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0" y="7"/>
                    </a:cxn>
                    <a:cxn ang="0">
                      <a:pos x="41" y="25"/>
                    </a:cxn>
                    <a:cxn ang="0">
                      <a:pos x="29" y="54"/>
                    </a:cxn>
                    <a:cxn ang="0">
                      <a:pos x="17" y="92"/>
                    </a:cxn>
                    <a:cxn ang="0">
                      <a:pos x="6" y="135"/>
                    </a:cxn>
                    <a:cxn ang="0">
                      <a:pos x="0" y="180"/>
                    </a:cxn>
                    <a:cxn ang="0">
                      <a:pos x="2" y="227"/>
                    </a:cxn>
                    <a:cxn ang="0">
                      <a:pos x="11" y="271"/>
                    </a:cxn>
                  </a:cxnLst>
                  <a:rect l="0" t="0" r="r" b="b"/>
                  <a:pathLst>
                    <a:path w="54" h="271">
                      <a:moveTo>
                        <a:pt x="54" y="0"/>
                      </a:moveTo>
                      <a:lnTo>
                        <a:pt x="50" y="7"/>
                      </a:lnTo>
                      <a:lnTo>
                        <a:pt x="41" y="25"/>
                      </a:lnTo>
                      <a:lnTo>
                        <a:pt x="29" y="54"/>
                      </a:lnTo>
                      <a:lnTo>
                        <a:pt x="17" y="92"/>
                      </a:lnTo>
                      <a:lnTo>
                        <a:pt x="6" y="135"/>
                      </a:lnTo>
                      <a:lnTo>
                        <a:pt x="0" y="180"/>
                      </a:lnTo>
                      <a:lnTo>
                        <a:pt x="2" y="227"/>
                      </a:lnTo>
                      <a:lnTo>
                        <a:pt x="11" y="2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4" name="Freeform 1688"/>
                <p:cNvSpPr>
                  <a:spLocks/>
                </p:cNvSpPr>
                <p:nvPr/>
              </p:nvSpPr>
              <p:spPr bwMode="auto">
                <a:xfrm>
                  <a:off x="2823" y="2502"/>
                  <a:ext cx="16" cy="69"/>
                </a:xfrm>
                <a:custGeom>
                  <a:avLst/>
                  <a:gdLst/>
                  <a:ahLst/>
                  <a:cxnLst>
                    <a:cxn ang="0">
                      <a:pos x="19" y="273"/>
                    </a:cxn>
                    <a:cxn ang="0">
                      <a:pos x="9" y="230"/>
                    </a:cxn>
                    <a:cxn ang="0">
                      <a:pos x="9" y="183"/>
                    </a:cxn>
                    <a:cxn ang="0">
                      <a:pos x="15" y="138"/>
                    </a:cxn>
                    <a:cxn ang="0">
                      <a:pos x="25" y="97"/>
                    </a:cxn>
                    <a:cxn ang="0">
                      <a:pos x="37" y="59"/>
                    </a:cxn>
                    <a:cxn ang="0">
                      <a:pos x="50" y="30"/>
                    </a:cxn>
                    <a:cxn ang="0">
                      <a:pos x="59" y="11"/>
                    </a:cxn>
                    <a:cxn ang="0">
                      <a:pos x="62" y="4"/>
                    </a:cxn>
                    <a:cxn ang="0">
                      <a:pos x="53" y="0"/>
                    </a:cxn>
                    <a:cxn ang="0">
                      <a:pos x="51" y="7"/>
                    </a:cxn>
                    <a:cxn ang="0">
                      <a:pos x="42" y="26"/>
                    </a:cxn>
                    <a:cxn ang="0">
                      <a:pos x="29" y="56"/>
                    </a:cxn>
                    <a:cxn ang="0">
                      <a:pos x="16" y="94"/>
                    </a:cxn>
                    <a:cxn ang="0">
                      <a:pos x="7" y="138"/>
                    </a:cxn>
                    <a:cxn ang="0">
                      <a:pos x="0" y="183"/>
                    </a:cxn>
                    <a:cxn ang="0">
                      <a:pos x="2" y="230"/>
                    </a:cxn>
                    <a:cxn ang="0">
                      <a:pos x="11" y="275"/>
                    </a:cxn>
                    <a:cxn ang="0">
                      <a:pos x="19" y="273"/>
                    </a:cxn>
                  </a:cxnLst>
                  <a:rect l="0" t="0" r="r" b="b"/>
                  <a:pathLst>
                    <a:path w="62" h="275">
                      <a:moveTo>
                        <a:pt x="19" y="273"/>
                      </a:moveTo>
                      <a:lnTo>
                        <a:pt x="9" y="230"/>
                      </a:lnTo>
                      <a:lnTo>
                        <a:pt x="9" y="183"/>
                      </a:lnTo>
                      <a:lnTo>
                        <a:pt x="15" y="138"/>
                      </a:lnTo>
                      <a:lnTo>
                        <a:pt x="25" y="97"/>
                      </a:lnTo>
                      <a:lnTo>
                        <a:pt x="37" y="59"/>
                      </a:lnTo>
                      <a:lnTo>
                        <a:pt x="50" y="30"/>
                      </a:lnTo>
                      <a:lnTo>
                        <a:pt x="59" y="11"/>
                      </a:lnTo>
                      <a:lnTo>
                        <a:pt x="62" y="4"/>
                      </a:lnTo>
                      <a:lnTo>
                        <a:pt x="53" y="0"/>
                      </a:lnTo>
                      <a:lnTo>
                        <a:pt x="51" y="7"/>
                      </a:lnTo>
                      <a:lnTo>
                        <a:pt x="42" y="26"/>
                      </a:lnTo>
                      <a:lnTo>
                        <a:pt x="29" y="56"/>
                      </a:lnTo>
                      <a:lnTo>
                        <a:pt x="16" y="94"/>
                      </a:lnTo>
                      <a:lnTo>
                        <a:pt x="7" y="138"/>
                      </a:lnTo>
                      <a:lnTo>
                        <a:pt x="0" y="183"/>
                      </a:lnTo>
                      <a:lnTo>
                        <a:pt x="2" y="230"/>
                      </a:lnTo>
                      <a:lnTo>
                        <a:pt x="11" y="275"/>
                      </a:lnTo>
                      <a:lnTo>
                        <a:pt x="19" y="27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5" name="Freeform 1689"/>
                <p:cNvSpPr>
                  <a:spLocks/>
                </p:cNvSpPr>
                <p:nvPr/>
              </p:nvSpPr>
              <p:spPr bwMode="auto">
                <a:xfrm>
                  <a:off x="2795" y="2561"/>
                  <a:ext cx="8" cy="6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1" y="6"/>
                    </a:cxn>
                    <a:cxn ang="0">
                      <a:pos x="27" y="20"/>
                    </a:cxn>
                    <a:cxn ang="0">
                      <a:pos x="19" y="44"/>
                    </a:cxn>
                    <a:cxn ang="0">
                      <a:pos x="12" y="75"/>
                    </a:cxn>
                    <a:cxn ang="0">
                      <a:pos x="5" y="114"/>
                    </a:cxn>
                    <a:cxn ang="0">
                      <a:pos x="0" y="160"/>
                    </a:cxn>
                    <a:cxn ang="0">
                      <a:pos x="0" y="214"/>
                    </a:cxn>
                    <a:cxn ang="0">
                      <a:pos x="6" y="272"/>
                    </a:cxn>
                  </a:cxnLst>
                  <a:rect l="0" t="0" r="r" b="b"/>
                  <a:pathLst>
                    <a:path w="34" h="272">
                      <a:moveTo>
                        <a:pt x="34" y="0"/>
                      </a:moveTo>
                      <a:lnTo>
                        <a:pt x="31" y="6"/>
                      </a:lnTo>
                      <a:lnTo>
                        <a:pt x="27" y="20"/>
                      </a:lnTo>
                      <a:lnTo>
                        <a:pt x="19" y="44"/>
                      </a:lnTo>
                      <a:lnTo>
                        <a:pt x="12" y="75"/>
                      </a:lnTo>
                      <a:lnTo>
                        <a:pt x="5" y="114"/>
                      </a:lnTo>
                      <a:lnTo>
                        <a:pt x="0" y="160"/>
                      </a:lnTo>
                      <a:lnTo>
                        <a:pt x="0" y="214"/>
                      </a:lnTo>
                      <a:lnTo>
                        <a:pt x="6" y="27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6" name="Freeform 1690"/>
                <p:cNvSpPr>
                  <a:spLocks/>
                </p:cNvSpPr>
                <p:nvPr/>
              </p:nvSpPr>
              <p:spPr bwMode="auto">
                <a:xfrm>
                  <a:off x="2794" y="2561"/>
                  <a:ext cx="10" cy="67"/>
                </a:xfrm>
                <a:custGeom>
                  <a:avLst/>
                  <a:gdLst/>
                  <a:ahLst/>
                  <a:cxnLst>
                    <a:cxn ang="0">
                      <a:pos x="13" y="273"/>
                    </a:cxn>
                    <a:cxn ang="0">
                      <a:pos x="8" y="215"/>
                    </a:cxn>
                    <a:cxn ang="0">
                      <a:pos x="8" y="161"/>
                    </a:cxn>
                    <a:cxn ang="0">
                      <a:pos x="12" y="115"/>
                    </a:cxn>
                    <a:cxn ang="0">
                      <a:pos x="19" y="77"/>
                    </a:cxn>
                    <a:cxn ang="0">
                      <a:pos x="26" y="45"/>
                    </a:cxn>
                    <a:cxn ang="0">
                      <a:pos x="33" y="22"/>
                    </a:cxn>
                    <a:cxn ang="0">
                      <a:pos x="38" y="7"/>
                    </a:cxn>
                    <a:cxn ang="0">
                      <a:pos x="40" y="3"/>
                    </a:cxn>
                    <a:cxn ang="0">
                      <a:pos x="32" y="0"/>
                    </a:cxn>
                    <a:cxn ang="0">
                      <a:pos x="31" y="5"/>
                    </a:cxn>
                    <a:cxn ang="0">
                      <a:pos x="25" y="20"/>
                    </a:cxn>
                    <a:cxn ang="0">
                      <a:pos x="18" y="44"/>
                    </a:cxn>
                    <a:cxn ang="0">
                      <a:pos x="11" y="74"/>
                    </a:cxn>
                    <a:cxn ang="0">
                      <a:pos x="3" y="115"/>
                    </a:cxn>
                    <a:cxn ang="0">
                      <a:pos x="0" y="161"/>
                    </a:cxn>
                    <a:cxn ang="0">
                      <a:pos x="0" y="215"/>
                    </a:cxn>
                    <a:cxn ang="0">
                      <a:pos x="4" y="273"/>
                    </a:cxn>
                    <a:cxn ang="0">
                      <a:pos x="13" y="273"/>
                    </a:cxn>
                  </a:cxnLst>
                  <a:rect l="0" t="0" r="r" b="b"/>
                  <a:pathLst>
                    <a:path w="40" h="273">
                      <a:moveTo>
                        <a:pt x="13" y="273"/>
                      </a:moveTo>
                      <a:lnTo>
                        <a:pt x="8" y="215"/>
                      </a:lnTo>
                      <a:lnTo>
                        <a:pt x="8" y="161"/>
                      </a:lnTo>
                      <a:lnTo>
                        <a:pt x="12" y="115"/>
                      </a:lnTo>
                      <a:lnTo>
                        <a:pt x="19" y="77"/>
                      </a:lnTo>
                      <a:lnTo>
                        <a:pt x="26" y="45"/>
                      </a:lnTo>
                      <a:lnTo>
                        <a:pt x="33" y="22"/>
                      </a:lnTo>
                      <a:lnTo>
                        <a:pt x="38" y="7"/>
                      </a:lnTo>
                      <a:lnTo>
                        <a:pt x="40" y="3"/>
                      </a:lnTo>
                      <a:lnTo>
                        <a:pt x="32" y="0"/>
                      </a:lnTo>
                      <a:lnTo>
                        <a:pt x="31" y="5"/>
                      </a:lnTo>
                      <a:lnTo>
                        <a:pt x="25" y="20"/>
                      </a:lnTo>
                      <a:lnTo>
                        <a:pt x="18" y="44"/>
                      </a:lnTo>
                      <a:lnTo>
                        <a:pt x="11" y="74"/>
                      </a:lnTo>
                      <a:lnTo>
                        <a:pt x="3" y="115"/>
                      </a:lnTo>
                      <a:lnTo>
                        <a:pt x="0" y="161"/>
                      </a:lnTo>
                      <a:lnTo>
                        <a:pt x="0" y="215"/>
                      </a:lnTo>
                      <a:lnTo>
                        <a:pt x="4" y="273"/>
                      </a:lnTo>
                      <a:lnTo>
                        <a:pt x="13" y="27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7" name="Freeform 1691"/>
                <p:cNvSpPr>
                  <a:spLocks/>
                </p:cNvSpPr>
                <p:nvPr/>
              </p:nvSpPr>
              <p:spPr bwMode="auto">
                <a:xfrm>
                  <a:off x="2766" y="2610"/>
                  <a:ext cx="9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2" y="22"/>
                    </a:cxn>
                    <a:cxn ang="0">
                      <a:pos x="3" y="50"/>
                    </a:cxn>
                    <a:cxn ang="0">
                      <a:pos x="4" y="82"/>
                    </a:cxn>
                    <a:cxn ang="0">
                      <a:pos x="7" y="120"/>
                    </a:cxn>
                    <a:cxn ang="0">
                      <a:pos x="14" y="160"/>
                    </a:cxn>
                    <a:cxn ang="0">
                      <a:pos x="24" y="203"/>
                    </a:cxn>
                    <a:cxn ang="0">
                      <a:pos x="35" y="244"/>
                    </a:cxn>
                  </a:cxnLst>
                  <a:rect l="0" t="0" r="r" b="b"/>
                  <a:pathLst>
                    <a:path w="35" h="244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22"/>
                      </a:lnTo>
                      <a:lnTo>
                        <a:pt x="3" y="50"/>
                      </a:lnTo>
                      <a:lnTo>
                        <a:pt x="4" y="82"/>
                      </a:lnTo>
                      <a:lnTo>
                        <a:pt x="7" y="120"/>
                      </a:lnTo>
                      <a:lnTo>
                        <a:pt x="14" y="160"/>
                      </a:lnTo>
                      <a:lnTo>
                        <a:pt x="24" y="203"/>
                      </a:lnTo>
                      <a:lnTo>
                        <a:pt x="35" y="24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8" name="Freeform 1692"/>
                <p:cNvSpPr>
                  <a:spLocks/>
                </p:cNvSpPr>
                <p:nvPr/>
              </p:nvSpPr>
              <p:spPr bwMode="auto">
                <a:xfrm>
                  <a:off x="2765" y="2610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44" y="242"/>
                    </a:cxn>
                    <a:cxn ang="0">
                      <a:pos x="32" y="202"/>
                    </a:cxn>
                    <a:cxn ang="0">
                      <a:pos x="23" y="160"/>
                    </a:cxn>
                    <a:cxn ang="0">
                      <a:pos x="18" y="120"/>
                    </a:cxn>
                    <a:cxn ang="0">
                      <a:pos x="12" y="82"/>
                    </a:cxn>
                    <a:cxn ang="0">
                      <a:pos x="11" y="50"/>
                    </a:cxn>
                    <a:cxn ang="0">
                      <a:pos x="10" y="22"/>
                    </a:cxn>
                    <a:cxn ang="0">
                      <a:pos x="10" y="7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2" y="22"/>
                    </a:cxn>
                    <a:cxn ang="0">
                      <a:pos x="3" y="50"/>
                    </a:cxn>
                    <a:cxn ang="0">
                      <a:pos x="5" y="82"/>
                    </a:cxn>
                    <a:cxn ang="0">
                      <a:pos x="9" y="120"/>
                    </a:cxn>
                    <a:cxn ang="0">
                      <a:pos x="16" y="160"/>
                    </a:cxn>
                    <a:cxn ang="0">
                      <a:pos x="24" y="203"/>
                    </a:cxn>
                    <a:cxn ang="0">
                      <a:pos x="36" y="245"/>
                    </a:cxn>
                    <a:cxn ang="0">
                      <a:pos x="44" y="242"/>
                    </a:cxn>
                  </a:cxnLst>
                  <a:rect l="0" t="0" r="r" b="b"/>
                  <a:pathLst>
                    <a:path w="44" h="245">
                      <a:moveTo>
                        <a:pt x="44" y="242"/>
                      </a:moveTo>
                      <a:lnTo>
                        <a:pt x="32" y="202"/>
                      </a:lnTo>
                      <a:lnTo>
                        <a:pt x="23" y="160"/>
                      </a:lnTo>
                      <a:lnTo>
                        <a:pt x="18" y="120"/>
                      </a:lnTo>
                      <a:lnTo>
                        <a:pt x="12" y="82"/>
                      </a:lnTo>
                      <a:lnTo>
                        <a:pt x="11" y="50"/>
                      </a:lnTo>
                      <a:lnTo>
                        <a:pt x="10" y="22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22"/>
                      </a:lnTo>
                      <a:lnTo>
                        <a:pt x="3" y="50"/>
                      </a:lnTo>
                      <a:lnTo>
                        <a:pt x="5" y="82"/>
                      </a:lnTo>
                      <a:lnTo>
                        <a:pt x="9" y="120"/>
                      </a:lnTo>
                      <a:lnTo>
                        <a:pt x="16" y="160"/>
                      </a:lnTo>
                      <a:lnTo>
                        <a:pt x="24" y="203"/>
                      </a:lnTo>
                      <a:lnTo>
                        <a:pt x="36" y="245"/>
                      </a:lnTo>
                      <a:lnTo>
                        <a:pt x="44" y="2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69" name="Freeform 1693"/>
                <p:cNvSpPr>
                  <a:spLocks/>
                </p:cNvSpPr>
                <p:nvPr/>
              </p:nvSpPr>
              <p:spPr bwMode="auto">
                <a:xfrm>
                  <a:off x="3008" y="2391"/>
                  <a:ext cx="47" cy="77"/>
                </a:xfrm>
                <a:custGeom>
                  <a:avLst/>
                  <a:gdLst/>
                  <a:ahLst/>
                  <a:cxnLst>
                    <a:cxn ang="0">
                      <a:pos x="186" y="0"/>
                    </a:cxn>
                    <a:cxn ang="0">
                      <a:pos x="184" y="1"/>
                    </a:cxn>
                    <a:cxn ang="0">
                      <a:pos x="177" y="5"/>
                    </a:cxn>
                    <a:cxn ang="0">
                      <a:pos x="166" y="14"/>
                    </a:cxn>
                    <a:cxn ang="0">
                      <a:pos x="153" y="24"/>
                    </a:cxn>
                    <a:cxn ang="0">
                      <a:pos x="137" y="38"/>
                    </a:cxn>
                    <a:cxn ang="0">
                      <a:pos x="120" y="53"/>
                    </a:cxn>
                    <a:cxn ang="0">
                      <a:pos x="101" y="71"/>
                    </a:cxn>
                    <a:cxn ang="0">
                      <a:pos x="83" y="92"/>
                    </a:cxn>
                    <a:cxn ang="0">
                      <a:pos x="65" y="114"/>
                    </a:cxn>
                    <a:cxn ang="0">
                      <a:pos x="47" y="136"/>
                    </a:cxn>
                    <a:cxn ang="0">
                      <a:pos x="32" y="162"/>
                    </a:cxn>
                    <a:cxn ang="0">
                      <a:pos x="18" y="189"/>
                    </a:cxn>
                    <a:cxn ang="0">
                      <a:pos x="8" y="218"/>
                    </a:cxn>
                    <a:cxn ang="0">
                      <a:pos x="3" y="246"/>
                    </a:cxn>
                    <a:cxn ang="0">
                      <a:pos x="0" y="277"/>
                    </a:cxn>
                    <a:cxn ang="0">
                      <a:pos x="3" y="306"/>
                    </a:cxn>
                  </a:cxnLst>
                  <a:rect l="0" t="0" r="r" b="b"/>
                  <a:pathLst>
                    <a:path w="186" h="306">
                      <a:moveTo>
                        <a:pt x="186" y="0"/>
                      </a:moveTo>
                      <a:lnTo>
                        <a:pt x="184" y="1"/>
                      </a:lnTo>
                      <a:lnTo>
                        <a:pt x="177" y="5"/>
                      </a:lnTo>
                      <a:lnTo>
                        <a:pt x="166" y="14"/>
                      </a:lnTo>
                      <a:lnTo>
                        <a:pt x="153" y="24"/>
                      </a:lnTo>
                      <a:lnTo>
                        <a:pt x="137" y="38"/>
                      </a:lnTo>
                      <a:lnTo>
                        <a:pt x="120" y="53"/>
                      </a:lnTo>
                      <a:lnTo>
                        <a:pt x="101" y="71"/>
                      </a:lnTo>
                      <a:lnTo>
                        <a:pt x="83" y="92"/>
                      </a:lnTo>
                      <a:lnTo>
                        <a:pt x="65" y="114"/>
                      </a:lnTo>
                      <a:lnTo>
                        <a:pt x="47" y="136"/>
                      </a:lnTo>
                      <a:lnTo>
                        <a:pt x="32" y="162"/>
                      </a:lnTo>
                      <a:lnTo>
                        <a:pt x="18" y="189"/>
                      </a:lnTo>
                      <a:lnTo>
                        <a:pt x="8" y="218"/>
                      </a:lnTo>
                      <a:lnTo>
                        <a:pt x="3" y="246"/>
                      </a:lnTo>
                      <a:lnTo>
                        <a:pt x="0" y="277"/>
                      </a:lnTo>
                      <a:lnTo>
                        <a:pt x="3" y="30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0" name="Freeform 1694"/>
                <p:cNvSpPr>
                  <a:spLocks/>
                </p:cNvSpPr>
                <p:nvPr/>
              </p:nvSpPr>
              <p:spPr bwMode="auto">
                <a:xfrm>
                  <a:off x="3007" y="2390"/>
                  <a:ext cx="48" cy="78"/>
                </a:xfrm>
                <a:custGeom>
                  <a:avLst/>
                  <a:gdLst/>
                  <a:ahLst/>
                  <a:cxnLst>
                    <a:cxn ang="0">
                      <a:pos x="13" y="311"/>
                    </a:cxn>
                    <a:cxn ang="0">
                      <a:pos x="11" y="282"/>
                    </a:cxn>
                    <a:cxn ang="0">
                      <a:pos x="12" y="251"/>
                    </a:cxn>
                    <a:cxn ang="0">
                      <a:pos x="19" y="223"/>
                    </a:cxn>
                    <a:cxn ang="0">
                      <a:pos x="28" y="195"/>
                    </a:cxn>
                    <a:cxn ang="0">
                      <a:pos x="42" y="170"/>
                    </a:cxn>
                    <a:cxn ang="0">
                      <a:pos x="57" y="144"/>
                    </a:cxn>
                    <a:cxn ang="0">
                      <a:pos x="74" y="121"/>
                    </a:cxn>
                    <a:cxn ang="0">
                      <a:pos x="92" y="100"/>
                    </a:cxn>
                    <a:cxn ang="0">
                      <a:pos x="111" y="78"/>
                    </a:cxn>
                    <a:cxn ang="0">
                      <a:pos x="129" y="60"/>
                    </a:cxn>
                    <a:cxn ang="0">
                      <a:pos x="147" y="45"/>
                    </a:cxn>
                    <a:cxn ang="0">
                      <a:pos x="163" y="32"/>
                    </a:cxn>
                    <a:cxn ang="0">
                      <a:pos x="177" y="22"/>
                    </a:cxn>
                    <a:cxn ang="0">
                      <a:pos x="185" y="14"/>
                    </a:cxn>
                    <a:cxn ang="0">
                      <a:pos x="192" y="10"/>
                    </a:cxn>
                    <a:cxn ang="0">
                      <a:pos x="194" y="8"/>
                    </a:cxn>
                    <a:cxn ang="0">
                      <a:pos x="190" y="0"/>
                    </a:cxn>
                    <a:cxn ang="0">
                      <a:pos x="188" y="2"/>
                    </a:cxn>
                    <a:cxn ang="0">
                      <a:pos x="181" y="6"/>
                    </a:cxn>
                    <a:cxn ang="0">
                      <a:pos x="170" y="16"/>
                    </a:cxn>
                    <a:cxn ang="0">
                      <a:pos x="156" y="26"/>
                    </a:cxn>
                    <a:cxn ang="0">
                      <a:pos x="140" y="39"/>
                    </a:cxn>
                    <a:cxn ang="0">
                      <a:pos x="123" y="54"/>
                    </a:cxn>
                    <a:cxn ang="0">
                      <a:pos x="105" y="72"/>
                    </a:cxn>
                    <a:cxn ang="0">
                      <a:pos x="86" y="94"/>
                    </a:cxn>
                    <a:cxn ang="0">
                      <a:pos x="68" y="115"/>
                    </a:cxn>
                    <a:cxn ang="0">
                      <a:pos x="49" y="140"/>
                    </a:cxn>
                    <a:cxn ang="0">
                      <a:pos x="34" y="164"/>
                    </a:cxn>
                    <a:cxn ang="0">
                      <a:pos x="20" y="194"/>
                    </a:cxn>
                    <a:cxn ang="0">
                      <a:pos x="10" y="221"/>
                    </a:cxn>
                    <a:cxn ang="0">
                      <a:pos x="4" y="251"/>
                    </a:cxn>
                    <a:cxn ang="0">
                      <a:pos x="0" y="282"/>
                    </a:cxn>
                    <a:cxn ang="0">
                      <a:pos x="5" y="311"/>
                    </a:cxn>
                    <a:cxn ang="0">
                      <a:pos x="13" y="311"/>
                    </a:cxn>
                  </a:cxnLst>
                  <a:rect l="0" t="0" r="r" b="b"/>
                  <a:pathLst>
                    <a:path w="194" h="311">
                      <a:moveTo>
                        <a:pt x="13" y="311"/>
                      </a:moveTo>
                      <a:lnTo>
                        <a:pt x="11" y="282"/>
                      </a:lnTo>
                      <a:lnTo>
                        <a:pt x="12" y="251"/>
                      </a:lnTo>
                      <a:lnTo>
                        <a:pt x="19" y="223"/>
                      </a:lnTo>
                      <a:lnTo>
                        <a:pt x="28" y="195"/>
                      </a:lnTo>
                      <a:lnTo>
                        <a:pt x="42" y="170"/>
                      </a:lnTo>
                      <a:lnTo>
                        <a:pt x="57" y="144"/>
                      </a:lnTo>
                      <a:lnTo>
                        <a:pt x="74" y="121"/>
                      </a:lnTo>
                      <a:lnTo>
                        <a:pt x="92" y="100"/>
                      </a:lnTo>
                      <a:lnTo>
                        <a:pt x="111" y="78"/>
                      </a:lnTo>
                      <a:lnTo>
                        <a:pt x="129" y="60"/>
                      </a:lnTo>
                      <a:lnTo>
                        <a:pt x="147" y="45"/>
                      </a:lnTo>
                      <a:lnTo>
                        <a:pt x="163" y="32"/>
                      </a:lnTo>
                      <a:lnTo>
                        <a:pt x="177" y="22"/>
                      </a:lnTo>
                      <a:lnTo>
                        <a:pt x="185" y="14"/>
                      </a:lnTo>
                      <a:lnTo>
                        <a:pt x="192" y="10"/>
                      </a:lnTo>
                      <a:lnTo>
                        <a:pt x="194" y="8"/>
                      </a:lnTo>
                      <a:lnTo>
                        <a:pt x="190" y="0"/>
                      </a:lnTo>
                      <a:lnTo>
                        <a:pt x="188" y="2"/>
                      </a:lnTo>
                      <a:lnTo>
                        <a:pt x="181" y="6"/>
                      </a:lnTo>
                      <a:lnTo>
                        <a:pt x="170" y="16"/>
                      </a:lnTo>
                      <a:lnTo>
                        <a:pt x="156" y="26"/>
                      </a:lnTo>
                      <a:lnTo>
                        <a:pt x="140" y="39"/>
                      </a:lnTo>
                      <a:lnTo>
                        <a:pt x="123" y="54"/>
                      </a:lnTo>
                      <a:lnTo>
                        <a:pt x="105" y="72"/>
                      </a:lnTo>
                      <a:lnTo>
                        <a:pt x="86" y="94"/>
                      </a:lnTo>
                      <a:lnTo>
                        <a:pt x="68" y="115"/>
                      </a:lnTo>
                      <a:lnTo>
                        <a:pt x="49" y="140"/>
                      </a:lnTo>
                      <a:lnTo>
                        <a:pt x="34" y="164"/>
                      </a:lnTo>
                      <a:lnTo>
                        <a:pt x="20" y="194"/>
                      </a:lnTo>
                      <a:lnTo>
                        <a:pt x="10" y="221"/>
                      </a:lnTo>
                      <a:lnTo>
                        <a:pt x="4" y="251"/>
                      </a:lnTo>
                      <a:lnTo>
                        <a:pt x="0" y="282"/>
                      </a:lnTo>
                      <a:lnTo>
                        <a:pt x="5" y="311"/>
                      </a:lnTo>
                      <a:lnTo>
                        <a:pt x="13" y="3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1" name="Freeform 1695"/>
                <p:cNvSpPr>
                  <a:spLocks/>
                </p:cNvSpPr>
                <p:nvPr/>
              </p:nvSpPr>
              <p:spPr bwMode="auto">
                <a:xfrm>
                  <a:off x="3054" y="2378"/>
                  <a:ext cx="37" cy="68"/>
                </a:xfrm>
                <a:custGeom>
                  <a:avLst/>
                  <a:gdLst/>
                  <a:ahLst/>
                  <a:cxnLst>
                    <a:cxn ang="0">
                      <a:pos x="147" y="0"/>
                    </a:cxn>
                    <a:cxn ang="0">
                      <a:pos x="146" y="2"/>
                    </a:cxn>
                    <a:cxn ang="0">
                      <a:pos x="140" y="5"/>
                    </a:cxn>
                    <a:cxn ang="0">
                      <a:pos x="132" y="10"/>
                    </a:cxn>
                    <a:cxn ang="0">
                      <a:pos x="120" y="17"/>
                    </a:cxn>
                    <a:cxn ang="0">
                      <a:pos x="109" y="28"/>
                    </a:cxn>
                    <a:cxn ang="0">
                      <a:pos x="95" y="38"/>
                    </a:cxn>
                    <a:cxn ang="0">
                      <a:pos x="80" y="53"/>
                    </a:cxn>
                    <a:cxn ang="0">
                      <a:pos x="65" y="68"/>
                    </a:cxn>
                    <a:cxn ang="0">
                      <a:pos x="51" y="86"/>
                    </a:cxn>
                    <a:cxn ang="0">
                      <a:pos x="36" y="106"/>
                    </a:cxn>
                    <a:cxn ang="0">
                      <a:pos x="24" y="128"/>
                    </a:cxn>
                    <a:cxn ang="0">
                      <a:pos x="14" y="151"/>
                    </a:cxn>
                    <a:cxn ang="0">
                      <a:pos x="7" y="179"/>
                    </a:cxn>
                    <a:cxn ang="0">
                      <a:pos x="1" y="207"/>
                    </a:cxn>
                    <a:cxn ang="0">
                      <a:pos x="0" y="238"/>
                    </a:cxn>
                    <a:cxn ang="0">
                      <a:pos x="3" y="271"/>
                    </a:cxn>
                  </a:cxnLst>
                  <a:rect l="0" t="0" r="r" b="b"/>
                  <a:pathLst>
                    <a:path w="147" h="271">
                      <a:moveTo>
                        <a:pt x="147" y="0"/>
                      </a:moveTo>
                      <a:lnTo>
                        <a:pt x="146" y="2"/>
                      </a:lnTo>
                      <a:lnTo>
                        <a:pt x="140" y="5"/>
                      </a:lnTo>
                      <a:lnTo>
                        <a:pt x="132" y="10"/>
                      </a:lnTo>
                      <a:lnTo>
                        <a:pt x="120" y="17"/>
                      </a:lnTo>
                      <a:lnTo>
                        <a:pt x="109" y="28"/>
                      </a:lnTo>
                      <a:lnTo>
                        <a:pt x="95" y="38"/>
                      </a:lnTo>
                      <a:lnTo>
                        <a:pt x="80" y="53"/>
                      </a:lnTo>
                      <a:lnTo>
                        <a:pt x="65" y="68"/>
                      </a:lnTo>
                      <a:lnTo>
                        <a:pt x="51" y="86"/>
                      </a:lnTo>
                      <a:lnTo>
                        <a:pt x="36" y="106"/>
                      </a:lnTo>
                      <a:lnTo>
                        <a:pt x="24" y="128"/>
                      </a:lnTo>
                      <a:lnTo>
                        <a:pt x="14" y="151"/>
                      </a:lnTo>
                      <a:lnTo>
                        <a:pt x="7" y="179"/>
                      </a:lnTo>
                      <a:lnTo>
                        <a:pt x="1" y="207"/>
                      </a:lnTo>
                      <a:lnTo>
                        <a:pt x="0" y="238"/>
                      </a:lnTo>
                      <a:lnTo>
                        <a:pt x="3" y="2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2" name="Freeform 1696"/>
                <p:cNvSpPr>
                  <a:spLocks/>
                </p:cNvSpPr>
                <p:nvPr/>
              </p:nvSpPr>
              <p:spPr bwMode="auto">
                <a:xfrm>
                  <a:off x="3054" y="2377"/>
                  <a:ext cx="38" cy="69"/>
                </a:xfrm>
                <a:custGeom>
                  <a:avLst/>
                  <a:gdLst/>
                  <a:ahLst/>
                  <a:cxnLst>
                    <a:cxn ang="0">
                      <a:pos x="12" y="274"/>
                    </a:cxn>
                    <a:cxn ang="0">
                      <a:pos x="8" y="241"/>
                    </a:cxn>
                    <a:cxn ang="0">
                      <a:pos x="10" y="210"/>
                    </a:cxn>
                    <a:cxn ang="0">
                      <a:pos x="14" y="183"/>
                    </a:cxn>
                    <a:cxn ang="0">
                      <a:pos x="21" y="156"/>
                    </a:cxn>
                    <a:cxn ang="0">
                      <a:pos x="32" y="133"/>
                    </a:cxn>
                    <a:cxn ang="0">
                      <a:pos x="44" y="110"/>
                    </a:cxn>
                    <a:cxn ang="0">
                      <a:pos x="57" y="93"/>
                    </a:cxn>
                    <a:cxn ang="0">
                      <a:pos x="71" y="74"/>
                    </a:cxn>
                    <a:cxn ang="0">
                      <a:pos x="87" y="58"/>
                    </a:cxn>
                    <a:cxn ang="0">
                      <a:pos x="101" y="45"/>
                    </a:cxn>
                    <a:cxn ang="0">
                      <a:pos x="116" y="33"/>
                    </a:cxn>
                    <a:cxn ang="0">
                      <a:pos x="127" y="25"/>
                    </a:cxn>
                    <a:cxn ang="0">
                      <a:pos x="138" y="18"/>
                    </a:cxn>
                    <a:cxn ang="0">
                      <a:pos x="146" y="12"/>
                    </a:cxn>
                    <a:cxn ang="0">
                      <a:pos x="151" y="9"/>
                    </a:cxn>
                    <a:cxn ang="0">
                      <a:pos x="153" y="8"/>
                    </a:cxn>
                    <a:cxn ang="0">
                      <a:pos x="150" y="0"/>
                    </a:cxn>
                    <a:cxn ang="0">
                      <a:pos x="148" y="1"/>
                    </a:cxn>
                    <a:cxn ang="0">
                      <a:pos x="142" y="3"/>
                    </a:cxn>
                    <a:cxn ang="0">
                      <a:pos x="134" y="9"/>
                    </a:cxn>
                    <a:cxn ang="0">
                      <a:pos x="123" y="16"/>
                    </a:cxn>
                    <a:cxn ang="0">
                      <a:pos x="109" y="27"/>
                    </a:cxn>
                    <a:cxn ang="0">
                      <a:pos x="95" y="39"/>
                    </a:cxn>
                    <a:cxn ang="0">
                      <a:pos x="81" y="52"/>
                    </a:cxn>
                    <a:cxn ang="0">
                      <a:pos x="65" y="68"/>
                    </a:cxn>
                    <a:cxn ang="0">
                      <a:pos x="51" y="85"/>
                    </a:cxn>
                    <a:cxn ang="0">
                      <a:pos x="36" y="107"/>
                    </a:cxn>
                    <a:cxn ang="0">
                      <a:pos x="23" y="128"/>
                    </a:cxn>
                    <a:cxn ang="0">
                      <a:pos x="13" y="153"/>
                    </a:cxn>
                    <a:cxn ang="0">
                      <a:pos x="6" y="182"/>
                    </a:cxn>
                    <a:cxn ang="0">
                      <a:pos x="1" y="210"/>
                    </a:cxn>
                    <a:cxn ang="0">
                      <a:pos x="0" y="241"/>
                    </a:cxn>
                    <a:cxn ang="0">
                      <a:pos x="3" y="274"/>
                    </a:cxn>
                    <a:cxn ang="0">
                      <a:pos x="12" y="274"/>
                    </a:cxn>
                  </a:cxnLst>
                  <a:rect l="0" t="0" r="r" b="b"/>
                  <a:pathLst>
                    <a:path w="153" h="274">
                      <a:moveTo>
                        <a:pt x="12" y="274"/>
                      </a:moveTo>
                      <a:lnTo>
                        <a:pt x="8" y="241"/>
                      </a:lnTo>
                      <a:lnTo>
                        <a:pt x="10" y="210"/>
                      </a:lnTo>
                      <a:lnTo>
                        <a:pt x="14" y="183"/>
                      </a:lnTo>
                      <a:lnTo>
                        <a:pt x="21" y="156"/>
                      </a:lnTo>
                      <a:lnTo>
                        <a:pt x="32" y="133"/>
                      </a:lnTo>
                      <a:lnTo>
                        <a:pt x="44" y="110"/>
                      </a:lnTo>
                      <a:lnTo>
                        <a:pt x="57" y="93"/>
                      </a:lnTo>
                      <a:lnTo>
                        <a:pt x="71" y="74"/>
                      </a:lnTo>
                      <a:lnTo>
                        <a:pt x="87" y="58"/>
                      </a:lnTo>
                      <a:lnTo>
                        <a:pt x="101" y="45"/>
                      </a:lnTo>
                      <a:lnTo>
                        <a:pt x="116" y="33"/>
                      </a:lnTo>
                      <a:lnTo>
                        <a:pt x="127" y="25"/>
                      </a:lnTo>
                      <a:lnTo>
                        <a:pt x="138" y="18"/>
                      </a:lnTo>
                      <a:lnTo>
                        <a:pt x="146" y="12"/>
                      </a:lnTo>
                      <a:lnTo>
                        <a:pt x="151" y="9"/>
                      </a:lnTo>
                      <a:lnTo>
                        <a:pt x="153" y="8"/>
                      </a:lnTo>
                      <a:lnTo>
                        <a:pt x="150" y="0"/>
                      </a:lnTo>
                      <a:lnTo>
                        <a:pt x="148" y="1"/>
                      </a:lnTo>
                      <a:lnTo>
                        <a:pt x="142" y="3"/>
                      </a:lnTo>
                      <a:lnTo>
                        <a:pt x="134" y="9"/>
                      </a:lnTo>
                      <a:lnTo>
                        <a:pt x="123" y="16"/>
                      </a:lnTo>
                      <a:lnTo>
                        <a:pt x="109" y="27"/>
                      </a:lnTo>
                      <a:lnTo>
                        <a:pt x="95" y="39"/>
                      </a:lnTo>
                      <a:lnTo>
                        <a:pt x="81" y="52"/>
                      </a:lnTo>
                      <a:lnTo>
                        <a:pt x="65" y="68"/>
                      </a:lnTo>
                      <a:lnTo>
                        <a:pt x="51" y="85"/>
                      </a:lnTo>
                      <a:lnTo>
                        <a:pt x="36" y="107"/>
                      </a:lnTo>
                      <a:lnTo>
                        <a:pt x="23" y="128"/>
                      </a:lnTo>
                      <a:lnTo>
                        <a:pt x="13" y="153"/>
                      </a:lnTo>
                      <a:lnTo>
                        <a:pt x="6" y="182"/>
                      </a:lnTo>
                      <a:lnTo>
                        <a:pt x="1" y="210"/>
                      </a:lnTo>
                      <a:lnTo>
                        <a:pt x="0" y="241"/>
                      </a:lnTo>
                      <a:lnTo>
                        <a:pt x="3" y="274"/>
                      </a:lnTo>
                      <a:lnTo>
                        <a:pt x="12" y="2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3" name="Freeform 1697"/>
                <p:cNvSpPr>
                  <a:spLocks/>
                </p:cNvSpPr>
                <p:nvPr/>
              </p:nvSpPr>
              <p:spPr bwMode="auto">
                <a:xfrm>
                  <a:off x="3103" y="2369"/>
                  <a:ext cx="35" cy="47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135" y="2"/>
                    </a:cxn>
                    <a:cxn ang="0">
                      <a:pos x="122" y="8"/>
                    </a:cxn>
                    <a:cxn ang="0">
                      <a:pos x="102" y="20"/>
                    </a:cxn>
                    <a:cxn ang="0">
                      <a:pos x="78" y="38"/>
                    </a:cxn>
                    <a:cxn ang="0">
                      <a:pos x="55" y="62"/>
                    </a:cxn>
                    <a:cxn ang="0">
                      <a:pos x="32" y="94"/>
                    </a:cxn>
                    <a:cxn ang="0">
                      <a:pos x="13" y="135"/>
                    </a:cxn>
                    <a:cxn ang="0">
                      <a:pos x="0" y="185"/>
                    </a:cxn>
                  </a:cxnLst>
                  <a:rect l="0" t="0" r="r" b="b"/>
                  <a:pathLst>
                    <a:path w="141" h="185">
                      <a:moveTo>
                        <a:pt x="141" y="0"/>
                      </a:moveTo>
                      <a:lnTo>
                        <a:pt x="135" y="2"/>
                      </a:lnTo>
                      <a:lnTo>
                        <a:pt x="122" y="8"/>
                      </a:lnTo>
                      <a:lnTo>
                        <a:pt x="102" y="20"/>
                      </a:lnTo>
                      <a:lnTo>
                        <a:pt x="78" y="38"/>
                      </a:lnTo>
                      <a:lnTo>
                        <a:pt x="55" y="62"/>
                      </a:lnTo>
                      <a:lnTo>
                        <a:pt x="32" y="94"/>
                      </a:lnTo>
                      <a:lnTo>
                        <a:pt x="13" y="135"/>
                      </a:lnTo>
                      <a:lnTo>
                        <a:pt x="0" y="18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4" name="Freeform 1698"/>
                <p:cNvSpPr>
                  <a:spLocks/>
                </p:cNvSpPr>
                <p:nvPr/>
              </p:nvSpPr>
              <p:spPr bwMode="auto">
                <a:xfrm>
                  <a:off x="3102" y="2369"/>
                  <a:ext cx="36" cy="47"/>
                </a:xfrm>
                <a:custGeom>
                  <a:avLst/>
                  <a:gdLst/>
                  <a:ahLst/>
                  <a:cxnLst>
                    <a:cxn ang="0">
                      <a:pos x="8" y="189"/>
                    </a:cxn>
                    <a:cxn ang="0">
                      <a:pos x="20" y="141"/>
                    </a:cxn>
                    <a:cxn ang="0">
                      <a:pos x="38" y="101"/>
                    </a:cxn>
                    <a:cxn ang="0">
                      <a:pos x="61" y="69"/>
                    </a:cxn>
                    <a:cxn ang="0">
                      <a:pos x="85" y="46"/>
                    </a:cxn>
                    <a:cxn ang="0">
                      <a:pos x="107" y="28"/>
                    </a:cxn>
                    <a:cxn ang="0">
                      <a:pos x="127" y="17"/>
                    </a:cxn>
                    <a:cxn ang="0">
                      <a:pos x="140" y="11"/>
                    </a:cxn>
                    <a:cxn ang="0">
                      <a:pos x="145" y="9"/>
                    </a:cxn>
                    <a:cxn ang="0">
                      <a:pos x="143" y="0"/>
                    </a:cxn>
                    <a:cxn ang="0">
                      <a:pos x="137" y="2"/>
                    </a:cxn>
                    <a:cxn ang="0">
                      <a:pos x="123" y="9"/>
                    </a:cxn>
                    <a:cxn ang="0">
                      <a:pos x="103" y="21"/>
                    </a:cxn>
                    <a:cxn ang="0">
                      <a:pos x="78" y="38"/>
                    </a:cxn>
                    <a:cxn ang="0">
                      <a:pos x="54" y="63"/>
                    </a:cxn>
                    <a:cxn ang="0">
                      <a:pos x="30" y="97"/>
                    </a:cxn>
                    <a:cxn ang="0">
                      <a:pos x="11" y="138"/>
                    </a:cxn>
                    <a:cxn ang="0">
                      <a:pos x="0" y="189"/>
                    </a:cxn>
                    <a:cxn ang="0">
                      <a:pos x="8" y="189"/>
                    </a:cxn>
                  </a:cxnLst>
                  <a:rect l="0" t="0" r="r" b="b"/>
                  <a:pathLst>
                    <a:path w="145" h="189">
                      <a:moveTo>
                        <a:pt x="8" y="189"/>
                      </a:moveTo>
                      <a:lnTo>
                        <a:pt x="20" y="141"/>
                      </a:lnTo>
                      <a:lnTo>
                        <a:pt x="38" y="101"/>
                      </a:lnTo>
                      <a:lnTo>
                        <a:pt x="61" y="69"/>
                      </a:lnTo>
                      <a:lnTo>
                        <a:pt x="85" y="46"/>
                      </a:lnTo>
                      <a:lnTo>
                        <a:pt x="107" y="28"/>
                      </a:lnTo>
                      <a:lnTo>
                        <a:pt x="127" y="17"/>
                      </a:lnTo>
                      <a:lnTo>
                        <a:pt x="140" y="11"/>
                      </a:lnTo>
                      <a:lnTo>
                        <a:pt x="145" y="9"/>
                      </a:lnTo>
                      <a:lnTo>
                        <a:pt x="143" y="0"/>
                      </a:lnTo>
                      <a:lnTo>
                        <a:pt x="137" y="2"/>
                      </a:lnTo>
                      <a:lnTo>
                        <a:pt x="123" y="9"/>
                      </a:lnTo>
                      <a:lnTo>
                        <a:pt x="103" y="21"/>
                      </a:lnTo>
                      <a:lnTo>
                        <a:pt x="78" y="38"/>
                      </a:lnTo>
                      <a:lnTo>
                        <a:pt x="54" y="63"/>
                      </a:lnTo>
                      <a:lnTo>
                        <a:pt x="30" y="97"/>
                      </a:lnTo>
                      <a:lnTo>
                        <a:pt x="11" y="138"/>
                      </a:lnTo>
                      <a:lnTo>
                        <a:pt x="0" y="189"/>
                      </a:lnTo>
                      <a:lnTo>
                        <a:pt x="8" y="18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5" name="Freeform 1699"/>
                <p:cNvSpPr>
                  <a:spLocks/>
                </p:cNvSpPr>
                <p:nvPr/>
              </p:nvSpPr>
              <p:spPr bwMode="auto">
                <a:xfrm>
                  <a:off x="3149" y="2373"/>
                  <a:ext cx="28" cy="27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108" y="2"/>
                    </a:cxn>
                    <a:cxn ang="0">
                      <a:pos x="96" y="4"/>
                    </a:cxn>
                    <a:cxn ang="0">
                      <a:pos x="80" y="12"/>
                    </a:cxn>
                    <a:cxn ang="0">
                      <a:pos x="59" y="21"/>
                    </a:cxn>
                    <a:cxn ang="0">
                      <a:pos x="39" y="36"/>
                    </a:cxn>
                    <a:cxn ang="0">
                      <a:pos x="21" y="55"/>
                    </a:cxn>
                    <a:cxn ang="0">
                      <a:pos x="8" y="79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113" h="109">
                      <a:moveTo>
                        <a:pt x="113" y="0"/>
                      </a:moveTo>
                      <a:lnTo>
                        <a:pt x="108" y="2"/>
                      </a:lnTo>
                      <a:lnTo>
                        <a:pt x="96" y="4"/>
                      </a:lnTo>
                      <a:lnTo>
                        <a:pt x="80" y="12"/>
                      </a:lnTo>
                      <a:lnTo>
                        <a:pt x="59" y="21"/>
                      </a:lnTo>
                      <a:lnTo>
                        <a:pt x="39" y="36"/>
                      </a:lnTo>
                      <a:lnTo>
                        <a:pt x="21" y="55"/>
                      </a:lnTo>
                      <a:lnTo>
                        <a:pt x="8" y="79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6" name="Freeform 1700"/>
                <p:cNvSpPr>
                  <a:spLocks/>
                </p:cNvSpPr>
                <p:nvPr/>
              </p:nvSpPr>
              <p:spPr bwMode="auto">
                <a:xfrm>
                  <a:off x="3148" y="2372"/>
                  <a:ext cx="29" cy="28"/>
                </a:xfrm>
                <a:custGeom>
                  <a:avLst/>
                  <a:gdLst/>
                  <a:ahLst/>
                  <a:cxnLst>
                    <a:cxn ang="0">
                      <a:pos x="8" y="113"/>
                    </a:cxn>
                    <a:cxn ang="0">
                      <a:pos x="17" y="83"/>
                    </a:cxn>
                    <a:cxn ang="0">
                      <a:pos x="29" y="61"/>
                    </a:cxn>
                    <a:cxn ang="0">
                      <a:pos x="48" y="42"/>
                    </a:cxn>
                    <a:cxn ang="0">
                      <a:pos x="68" y="29"/>
                    </a:cxn>
                    <a:cxn ang="0">
                      <a:pos x="86" y="20"/>
                    </a:cxn>
                    <a:cxn ang="0">
                      <a:pos x="101" y="13"/>
                    </a:cxn>
                    <a:cxn ang="0">
                      <a:pos x="114" y="9"/>
                    </a:cxn>
                    <a:cxn ang="0">
                      <a:pos x="118" y="8"/>
                    </a:cxn>
                    <a:cxn ang="0">
                      <a:pos x="118" y="0"/>
                    </a:cxn>
                    <a:cxn ang="0">
                      <a:pos x="112" y="1"/>
                    </a:cxn>
                    <a:cxn ang="0">
                      <a:pos x="100" y="4"/>
                    </a:cxn>
                    <a:cxn ang="0">
                      <a:pos x="83" y="11"/>
                    </a:cxn>
                    <a:cxn ang="0">
                      <a:pos x="63" y="21"/>
                    </a:cxn>
                    <a:cxn ang="0">
                      <a:pos x="41" y="36"/>
                    </a:cxn>
                    <a:cxn ang="0">
                      <a:pos x="22" y="55"/>
                    </a:cxn>
                    <a:cxn ang="0">
                      <a:pos x="8" y="82"/>
                    </a:cxn>
                    <a:cxn ang="0">
                      <a:pos x="0" y="113"/>
                    </a:cxn>
                    <a:cxn ang="0">
                      <a:pos x="8" y="113"/>
                    </a:cxn>
                  </a:cxnLst>
                  <a:rect l="0" t="0" r="r" b="b"/>
                  <a:pathLst>
                    <a:path w="118" h="113">
                      <a:moveTo>
                        <a:pt x="8" y="113"/>
                      </a:moveTo>
                      <a:lnTo>
                        <a:pt x="17" y="83"/>
                      </a:lnTo>
                      <a:lnTo>
                        <a:pt x="29" y="61"/>
                      </a:lnTo>
                      <a:lnTo>
                        <a:pt x="48" y="42"/>
                      </a:lnTo>
                      <a:lnTo>
                        <a:pt x="68" y="29"/>
                      </a:lnTo>
                      <a:lnTo>
                        <a:pt x="86" y="20"/>
                      </a:lnTo>
                      <a:lnTo>
                        <a:pt x="101" y="13"/>
                      </a:lnTo>
                      <a:lnTo>
                        <a:pt x="114" y="9"/>
                      </a:lnTo>
                      <a:lnTo>
                        <a:pt x="118" y="8"/>
                      </a:lnTo>
                      <a:lnTo>
                        <a:pt x="118" y="0"/>
                      </a:lnTo>
                      <a:lnTo>
                        <a:pt x="112" y="1"/>
                      </a:lnTo>
                      <a:lnTo>
                        <a:pt x="100" y="4"/>
                      </a:lnTo>
                      <a:lnTo>
                        <a:pt x="83" y="11"/>
                      </a:lnTo>
                      <a:lnTo>
                        <a:pt x="63" y="21"/>
                      </a:lnTo>
                      <a:lnTo>
                        <a:pt x="41" y="36"/>
                      </a:lnTo>
                      <a:lnTo>
                        <a:pt x="22" y="55"/>
                      </a:lnTo>
                      <a:lnTo>
                        <a:pt x="8" y="82"/>
                      </a:lnTo>
                      <a:lnTo>
                        <a:pt x="0" y="113"/>
                      </a:lnTo>
                      <a:lnTo>
                        <a:pt x="8" y="1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7" name="Freeform 1701"/>
                <p:cNvSpPr>
                  <a:spLocks/>
                </p:cNvSpPr>
                <p:nvPr/>
              </p:nvSpPr>
              <p:spPr bwMode="auto">
                <a:xfrm>
                  <a:off x="3106" y="2427"/>
                  <a:ext cx="99" cy="14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" y="44"/>
                    </a:cxn>
                    <a:cxn ang="0">
                      <a:pos x="9" y="45"/>
                    </a:cxn>
                    <a:cxn ang="0">
                      <a:pos x="20" y="48"/>
                    </a:cxn>
                    <a:cxn ang="0">
                      <a:pos x="36" y="50"/>
                    </a:cxn>
                    <a:cxn ang="0">
                      <a:pos x="54" y="50"/>
                    </a:cxn>
                    <a:cxn ang="0">
                      <a:pos x="76" y="53"/>
                    </a:cxn>
                    <a:cxn ang="0">
                      <a:pos x="100" y="54"/>
                    </a:cxn>
                    <a:cxn ang="0">
                      <a:pos x="127" y="54"/>
                    </a:cxn>
                    <a:cxn ang="0">
                      <a:pos x="156" y="53"/>
                    </a:cxn>
                    <a:cxn ang="0">
                      <a:pos x="187" y="50"/>
                    </a:cxn>
                    <a:cxn ang="0">
                      <a:pos x="220" y="48"/>
                    </a:cxn>
                    <a:cxn ang="0">
                      <a:pos x="253" y="42"/>
                    </a:cxn>
                    <a:cxn ang="0">
                      <a:pos x="288" y="36"/>
                    </a:cxn>
                    <a:cxn ang="0">
                      <a:pos x="324" y="26"/>
                    </a:cxn>
                    <a:cxn ang="0">
                      <a:pos x="360" y="16"/>
                    </a:cxn>
                    <a:cxn ang="0">
                      <a:pos x="395" y="0"/>
                    </a:cxn>
                  </a:cxnLst>
                  <a:rect l="0" t="0" r="r" b="b"/>
                  <a:pathLst>
                    <a:path w="395" h="54">
                      <a:moveTo>
                        <a:pt x="0" y="44"/>
                      </a:moveTo>
                      <a:lnTo>
                        <a:pt x="2" y="44"/>
                      </a:lnTo>
                      <a:lnTo>
                        <a:pt x="9" y="45"/>
                      </a:lnTo>
                      <a:lnTo>
                        <a:pt x="20" y="48"/>
                      </a:lnTo>
                      <a:lnTo>
                        <a:pt x="36" y="50"/>
                      </a:lnTo>
                      <a:lnTo>
                        <a:pt x="54" y="50"/>
                      </a:lnTo>
                      <a:lnTo>
                        <a:pt x="76" y="53"/>
                      </a:lnTo>
                      <a:lnTo>
                        <a:pt x="100" y="54"/>
                      </a:lnTo>
                      <a:lnTo>
                        <a:pt x="127" y="54"/>
                      </a:lnTo>
                      <a:lnTo>
                        <a:pt x="156" y="53"/>
                      </a:lnTo>
                      <a:lnTo>
                        <a:pt x="187" y="50"/>
                      </a:lnTo>
                      <a:lnTo>
                        <a:pt x="220" y="48"/>
                      </a:lnTo>
                      <a:lnTo>
                        <a:pt x="253" y="42"/>
                      </a:lnTo>
                      <a:lnTo>
                        <a:pt x="288" y="36"/>
                      </a:lnTo>
                      <a:lnTo>
                        <a:pt x="324" y="26"/>
                      </a:lnTo>
                      <a:lnTo>
                        <a:pt x="360" y="16"/>
                      </a:lnTo>
                      <a:lnTo>
                        <a:pt x="39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8" name="Freeform 1702"/>
                <p:cNvSpPr>
                  <a:spLocks/>
                </p:cNvSpPr>
                <p:nvPr/>
              </p:nvSpPr>
              <p:spPr bwMode="auto">
                <a:xfrm>
                  <a:off x="3106" y="2427"/>
                  <a:ext cx="99" cy="16"/>
                </a:xfrm>
                <a:custGeom>
                  <a:avLst/>
                  <a:gdLst/>
                  <a:ahLst/>
                  <a:cxnLst>
                    <a:cxn ang="0">
                      <a:pos x="394" y="0"/>
                    </a:cxn>
                    <a:cxn ang="0">
                      <a:pos x="359" y="13"/>
                    </a:cxn>
                    <a:cxn ang="0">
                      <a:pos x="323" y="25"/>
                    </a:cxn>
                    <a:cxn ang="0">
                      <a:pos x="288" y="34"/>
                    </a:cxn>
                    <a:cxn ang="0">
                      <a:pos x="253" y="41"/>
                    </a:cxn>
                    <a:cxn ang="0">
                      <a:pos x="220" y="46"/>
                    </a:cxn>
                    <a:cxn ang="0">
                      <a:pos x="187" y="48"/>
                    </a:cxn>
                    <a:cxn ang="0">
                      <a:pos x="156" y="52"/>
                    </a:cxn>
                    <a:cxn ang="0">
                      <a:pos x="127" y="52"/>
                    </a:cxn>
                    <a:cxn ang="0">
                      <a:pos x="100" y="52"/>
                    </a:cxn>
                    <a:cxn ang="0">
                      <a:pos x="76" y="52"/>
                    </a:cxn>
                    <a:cxn ang="0">
                      <a:pos x="54" y="48"/>
                    </a:cxn>
                    <a:cxn ang="0">
                      <a:pos x="36" y="48"/>
                    </a:cxn>
                    <a:cxn ang="0">
                      <a:pos x="20" y="46"/>
                    </a:cxn>
                    <a:cxn ang="0">
                      <a:pos x="9" y="44"/>
                    </a:cxn>
                    <a:cxn ang="0">
                      <a:pos x="2" y="43"/>
                    </a:cxn>
                    <a:cxn ang="0">
                      <a:pos x="0" y="43"/>
                    </a:cxn>
                    <a:cxn ang="0">
                      <a:pos x="0" y="52"/>
                    </a:cxn>
                    <a:cxn ang="0">
                      <a:pos x="2" y="52"/>
                    </a:cxn>
                    <a:cxn ang="0">
                      <a:pos x="9" y="53"/>
                    </a:cxn>
                    <a:cxn ang="0">
                      <a:pos x="20" y="54"/>
                    </a:cxn>
                    <a:cxn ang="0">
                      <a:pos x="36" y="57"/>
                    </a:cxn>
                    <a:cxn ang="0">
                      <a:pos x="54" y="58"/>
                    </a:cxn>
                    <a:cxn ang="0">
                      <a:pos x="76" y="59"/>
                    </a:cxn>
                    <a:cxn ang="0">
                      <a:pos x="100" y="62"/>
                    </a:cxn>
                    <a:cxn ang="0">
                      <a:pos x="127" y="62"/>
                    </a:cxn>
                    <a:cxn ang="0">
                      <a:pos x="156" y="59"/>
                    </a:cxn>
                    <a:cxn ang="0">
                      <a:pos x="187" y="58"/>
                    </a:cxn>
                    <a:cxn ang="0">
                      <a:pos x="220" y="54"/>
                    </a:cxn>
                    <a:cxn ang="0">
                      <a:pos x="253" y="48"/>
                    </a:cxn>
                    <a:cxn ang="0">
                      <a:pos x="289" y="43"/>
                    </a:cxn>
                    <a:cxn ang="0">
                      <a:pos x="325" y="34"/>
                    </a:cxn>
                    <a:cxn ang="0">
                      <a:pos x="361" y="22"/>
                    </a:cxn>
                    <a:cxn ang="0">
                      <a:pos x="396" y="8"/>
                    </a:cxn>
                    <a:cxn ang="0">
                      <a:pos x="394" y="0"/>
                    </a:cxn>
                  </a:cxnLst>
                  <a:rect l="0" t="0" r="r" b="b"/>
                  <a:pathLst>
                    <a:path w="396" h="62">
                      <a:moveTo>
                        <a:pt x="394" y="0"/>
                      </a:moveTo>
                      <a:lnTo>
                        <a:pt x="359" y="13"/>
                      </a:lnTo>
                      <a:lnTo>
                        <a:pt x="323" y="25"/>
                      </a:lnTo>
                      <a:lnTo>
                        <a:pt x="288" y="34"/>
                      </a:lnTo>
                      <a:lnTo>
                        <a:pt x="253" y="41"/>
                      </a:lnTo>
                      <a:lnTo>
                        <a:pt x="220" y="46"/>
                      </a:lnTo>
                      <a:lnTo>
                        <a:pt x="187" y="48"/>
                      </a:lnTo>
                      <a:lnTo>
                        <a:pt x="156" y="52"/>
                      </a:lnTo>
                      <a:lnTo>
                        <a:pt x="127" y="52"/>
                      </a:lnTo>
                      <a:lnTo>
                        <a:pt x="100" y="52"/>
                      </a:lnTo>
                      <a:lnTo>
                        <a:pt x="76" y="52"/>
                      </a:lnTo>
                      <a:lnTo>
                        <a:pt x="54" y="48"/>
                      </a:lnTo>
                      <a:lnTo>
                        <a:pt x="36" y="48"/>
                      </a:lnTo>
                      <a:lnTo>
                        <a:pt x="20" y="46"/>
                      </a:lnTo>
                      <a:lnTo>
                        <a:pt x="9" y="44"/>
                      </a:lnTo>
                      <a:lnTo>
                        <a:pt x="2" y="4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52"/>
                      </a:lnTo>
                      <a:lnTo>
                        <a:pt x="9" y="53"/>
                      </a:lnTo>
                      <a:lnTo>
                        <a:pt x="20" y="54"/>
                      </a:lnTo>
                      <a:lnTo>
                        <a:pt x="36" y="57"/>
                      </a:lnTo>
                      <a:lnTo>
                        <a:pt x="54" y="58"/>
                      </a:lnTo>
                      <a:lnTo>
                        <a:pt x="76" y="59"/>
                      </a:lnTo>
                      <a:lnTo>
                        <a:pt x="100" y="62"/>
                      </a:lnTo>
                      <a:lnTo>
                        <a:pt x="127" y="62"/>
                      </a:lnTo>
                      <a:lnTo>
                        <a:pt x="156" y="59"/>
                      </a:lnTo>
                      <a:lnTo>
                        <a:pt x="187" y="58"/>
                      </a:lnTo>
                      <a:lnTo>
                        <a:pt x="220" y="54"/>
                      </a:lnTo>
                      <a:lnTo>
                        <a:pt x="253" y="48"/>
                      </a:lnTo>
                      <a:lnTo>
                        <a:pt x="289" y="43"/>
                      </a:lnTo>
                      <a:lnTo>
                        <a:pt x="325" y="34"/>
                      </a:lnTo>
                      <a:lnTo>
                        <a:pt x="361" y="22"/>
                      </a:lnTo>
                      <a:lnTo>
                        <a:pt x="396" y="8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79" name="Freeform 1703"/>
                <p:cNvSpPr>
                  <a:spLocks/>
                </p:cNvSpPr>
                <p:nvPr/>
              </p:nvSpPr>
              <p:spPr bwMode="auto">
                <a:xfrm>
                  <a:off x="3081" y="2456"/>
                  <a:ext cx="110" cy="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" y="19"/>
                    </a:cxn>
                    <a:cxn ang="0">
                      <a:pos x="17" y="20"/>
                    </a:cxn>
                    <a:cxn ang="0">
                      <a:pos x="35" y="22"/>
                    </a:cxn>
                    <a:cxn ang="0">
                      <a:pos x="59" y="23"/>
                    </a:cxn>
                    <a:cxn ang="0">
                      <a:pos x="90" y="26"/>
                    </a:cxn>
                    <a:cxn ang="0">
                      <a:pos x="122" y="27"/>
                    </a:cxn>
                    <a:cxn ang="0">
                      <a:pos x="158" y="28"/>
                    </a:cxn>
                    <a:cxn ang="0">
                      <a:pos x="195" y="29"/>
                    </a:cxn>
                    <a:cxn ang="0">
                      <a:pos x="235" y="31"/>
                    </a:cxn>
                    <a:cxn ang="0">
                      <a:pos x="274" y="29"/>
                    </a:cxn>
                    <a:cxn ang="0">
                      <a:pos x="310" y="28"/>
                    </a:cxn>
                    <a:cxn ang="0">
                      <a:pos x="345" y="26"/>
                    </a:cxn>
                    <a:cxn ang="0">
                      <a:pos x="377" y="21"/>
                    </a:cxn>
                    <a:cxn ang="0">
                      <a:pos x="404" y="16"/>
                    </a:cxn>
                    <a:cxn ang="0">
                      <a:pos x="427" y="8"/>
                    </a:cxn>
                    <a:cxn ang="0">
                      <a:pos x="444" y="0"/>
                    </a:cxn>
                  </a:cxnLst>
                  <a:rect l="0" t="0" r="r" b="b"/>
                  <a:pathLst>
                    <a:path w="444" h="31">
                      <a:moveTo>
                        <a:pt x="0" y="19"/>
                      </a:moveTo>
                      <a:lnTo>
                        <a:pt x="4" y="19"/>
                      </a:lnTo>
                      <a:lnTo>
                        <a:pt x="17" y="20"/>
                      </a:lnTo>
                      <a:lnTo>
                        <a:pt x="35" y="22"/>
                      </a:lnTo>
                      <a:lnTo>
                        <a:pt x="59" y="23"/>
                      </a:lnTo>
                      <a:lnTo>
                        <a:pt x="90" y="26"/>
                      </a:lnTo>
                      <a:lnTo>
                        <a:pt x="122" y="27"/>
                      </a:lnTo>
                      <a:lnTo>
                        <a:pt x="158" y="28"/>
                      </a:lnTo>
                      <a:lnTo>
                        <a:pt x="195" y="29"/>
                      </a:lnTo>
                      <a:lnTo>
                        <a:pt x="235" y="31"/>
                      </a:lnTo>
                      <a:lnTo>
                        <a:pt x="274" y="29"/>
                      </a:lnTo>
                      <a:lnTo>
                        <a:pt x="310" y="28"/>
                      </a:lnTo>
                      <a:lnTo>
                        <a:pt x="345" y="26"/>
                      </a:lnTo>
                      <a:lnTo>
                        <a:pt x="377" y="21"/>
                      </a:lnTo>
                      <a:lnTo>
                        <a:pt x="404" y="16"/>
                      </a:lnTo>
                      <a:lnTo>
                        <a:pt x="427" y="8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0" name="Freeform 1704"/>
                <p:cNvSpPr>
                  <a:spLocks/>
                </p:cNvSpPr>
                <p:nvPr/>
              </p:nvSpPr>
              <p:spPr bwMode="auto">
                <a:xfrm>
                  <a:off x="3081" y="2455"/>
                  <a:ext cx="112" cy="10"/>
                </a:xfrm>
                <a:custGeom>
                  <a:avLst/>
                  <a:gdLst/>
                  <a:ahLst/>
                  <a:cxnLst>
                    <a:cxn ang="0">
                      <a:pos x="440" y="0"/>
                    </a:cxn>
                    <a:cxn ang="0">
                      <a:pos x="426" y="8"/>
                    </a:cxn>
                    <a:cxn ang="0">
                      <a:pos x="403" y="16"/>
                    </a:cxn>
                    <a:cxn ang="0">
                      <a:pos x="377" y="22"/>
                    </a:cxn>
                    <a:cxn ang="0">
                      <a:pos x="345" y="25"/>
                    </a:cxn>
                    <a:cxn ang="0">
                      <a:pos x="310" y="29"/>
                    </a:cxn>
                    <a:cxn ang="0">
                      <a:pos x="274" y="29"/>
                    </a:cxn>
                    <a:cxn ang="0">
                      <a:pos x="235" y="30"/>
                    </a:cxn>
                    <a:cxn ang="0">
                      <a:pos x="195" y="29"/>
                    </a:cxn>
                    <a:cxn ang="0">
                      <a:pos x="158" y="27"/>
                    </a:cxn>
                    <a:cxn ang="0">
                      <a:pos x="122" y="27"/>
                    </a:cxn>
                    <a:cxn ang="0">
                      <a:pos x="90" y="25"/>
                    </a:cxn>
                    <a:cxn ang="0">
                      <a:pos x="59" y="23"/>
                    </a:cxn>
                    <a:cxn ang="0">
                      <a:pos x="35" y="23"/>
                    </a:cxn>
                    <a:cxn ang="0">
                      <a:pos x="17" y="20"/>
                    </a:cxn>
                    <a:cxn ang="0">
                      <a:pos x="4" y="19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4" y="27"/>
                    </a:cxn>
                    <a:cxn ang="0">
                      <a:pos x="17" y="29"/>
                    </a:cxn>
                    <a:cxn ang="0">
                      <a:pos x="35" y="31"/>
                    </a:cxn>
                    <a:cxn ang="0">
                      <a:pos x="59" y="31"/>
                    </a:cxn>
                    <a:cxn ang="0">
                      <a:pos x="90" y="33"/>
                    </a:cxn>
                    <a:cxn ang="0">
                      <a:pos x="122" y="36"/>
                    </a:cxn>
                    <a:cxn ang="0">
                      <a:pos x="158" y="38"/>
                    </a:cxn>
                    <a:cxn ang="0">
                      <a:pos x="195" y="39"/>
                    </a:cxn>
                    <a:cxn ang="0">
                      <a:pos x="235" y="41"/>
                    </a:cxn>
                    <a:cxn ang="0">
                      <a:pos x="274" y="39"/>
                    </a:cxn>
                    <a:cxn ang="0">
                      <a:pos x="310" y="37"/>
                    </a:cxn>
                    <a:cxn ang="0">
                      <a:pos x="345" y="33"/>
                    </a:cxn>
                    <a:cxn ang="0">
                      <a:pos x="377" y="30"/>
                    </a:cxn>
                    <a:cxn ang="0">
                      <a:pos x="405" y="24"/>
                    </a:cxn>
                    <a:cxn ang="0">
                      <a:pos x="428" y="17"/>
                    </a:cxn>
                    <a:cxn ang="0">
                      <a:pos x="447" y="6"/>
                    </a:cxn>
                    <a:cxn ang="0">
                      <a:pos x="440" y="0"/>
                    </a:cxn>
                  </a:cxnLst>
                  <a:rect l="0" t="0" r="r" b="b"/>
                  <a:pathLst>
                    <a:path w="447" h="41">
                      <a:moveTo>
                        <a:pt x="440" y="0"/>
                      </a:moveTo>
                      <a:lnTo>
                        <a:pt x="426" y="8"/>
                      </a:lnTo>
                      <a:lnTo>
                        <a:pt x="403" y="16"/>
                      </a:lnTo>
                      <a:lnTo>
                        <a:pt x="377" y="22"/>
                      </a:lnTo>
                      <a:lnTo>
                        <a:pt x="345" y="25"/>
                      </a:lnTo>
                      <a:lnTo>
                        <a:pt x="310" y="29"/>
                      </a:lnTo>
                      <a:lnTo>
                        <a:pt x="274" y="29"/>
                      </a:lnTo>
                      <a:lnTo>
                        <a:pt x="235" y="30"/>
                      </a:lnTo>
                      <a:lnTo>
                        <a:pt x="195" y="29"/>
                      </a:lnTo>
                      <a:lnTo>
                        <a:pt x="158" y="27"/>
                      </a:lnTo>
                      <a:lnTo>
                        <a:pt x="122" y="27"/>
                      </a:lnTo>
                      <a:lnTo>
                        <a:pt x="90" y="25"/>
                      </a:lnTo>
                      <a:lnTo>
                        <a:pt x="59" y="23"/>
                      </a:lnTo>
                      <a:lnTo>
                        <a:pt x="35" y="23"/>
                      </a:lnTo>
                      <a:lnTo>
                        <a:pt x="17" y="20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4" y="27"/>
                      </a:lnTo>
                      <a:lnTo>
                        <a:pt x="17" y="29"/>
                      </a:lnTo>
                      <a:lnTo>
                        <a:pt x="35" y="31"/>
                      </a:lnTo>
                      <a:lnTo>
                        <a:pt x="59" y="31"/>
                      </a:lnTo>
                      <a:lnTo>
                        <a:pt x="90" y="33"/>
                      </a:lnTo>
                      <a:lnTo>
                        <a:pt x="122" y="36"/>
                      </a:lnTo>
                      <a:lnTo>
                        <a:pt x="158" y="38"/>
                      </a:lnTo>
                      <a:lnTo>
                        <a:pt x="195" y="39"/>
                      </a:lnTo>
                      <a:lnTo>
                        <a:pt x="235" y="41"/>
                      </a:lnTo>
                      <a:lnTo>
                        <a:pt x="274" y="39"/>
                      </a:lnTo>
                      <a:lnTo>
                        <a:pt x="310" y="37"/>
                      </a:lnTo>
                      <a:lnTo>
                        <a:pt x="345" y="33"/>
                      </a:lnTo>
                      <a:lnTo>
                        <a:pt x="377" y="30"/>
                      </a:lnTo>
                      <a:lnTo>
                        <a:pt x="405" y="24"/>
                      </a:lnTo>
                      <a:lnTo>
                        <a:pt x="428" y="17"/>
                      </a:lnTo>
                      <a:lnTo>
                        <a:pt x="447" y="6"/>
                      </a:lnTo>
                      <a:lnTo>
                        <a:pt x="44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1" name="Freeform 1705"/>
                <p:cNvSpPr>
                  <a:spLocks/>
                </p:cNvSpPr>
                <p:nvPr/>
              </p:nvSpPr>
              <p:spPr bwMode="auto">
                <a:xfrm>
                  <a:off x="3055" y="2483"/>
                  <a:ext cx="8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" y="8"/>
                    </a:cxn>
                    <a:cxn ang="0">
                      <a:pos x="9" y="10"/>
                    </a:cxn>
                    <a:cxn ang="0">
                      <a:pos x="21" y="11"/>
                    </a:cxn>
                    <a:cxn ang="0">
                      <a:pos x="36" y="12"/>
                    </a:cxn>
                    <a:cxn ang="0">
                      <a:pos x="55" y="14"/>
                    </a:cxn>
                    <a:cxn ang="0">
                      <a:pos x="74" y="14"/>
                    </a:cxn>
                    <a:cxn ang="0">
                      <a:pos x="98" y="17"/>
                    </a:cxn>
                    <a:cxn ang="0">
                      <a:pos x="122" y="18"/>
                    </a:cxn>
                    <a:cxn ang="0">
                      <a:pos x="148" y="18"/>
                    </a:cxn>
                    <a:cxn ang="0">
                      <a:pos x="174" y="18"/>
                    </a:cxn>
                    <a:cxn ang="0">
                      <a:pos x="201" y="18"/>
                    </a:cxn>
                    <a:cxn ang="0">
                      <a:pos x="228" y="17"/>
                    </a:cxn>
                    <a:cxn ang="0">
                      <a:pos x="253" y="13"/>
                    </a:cxn>
                    <a:cxn ang="0">
                      <a:pos x="276" y="10"/>
                    </a:cxn>
                    <a:cxn ang="0">
                      <a:pos x="300" y="6"/>
                    </a:cxn>
                    <a:cxn ang="0">
                      <a:pos x="319" y="0"/>
                    </a:cxn>
                  </a:cxnLst>
                  <a:rect l="0" t="0" r="r" b="b"/>
                  <a:pathLst>
                    <a:path w="319" h="18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9" y="10"/>
                      </a:lnTo>
                      <a:lnTo>
                        <a:pt x="21" y="11"/>
                      </a:lnTo>
                      <a:lnTo>
                        <a:pt x="36" y="12"/>
                      </a:lnTo>
                      <a:lnTo>
                        <a:pt x="55" y="14"/>
                      </a:lnTo>
                      <a:lnTo>
                        <a:pt x="74" y="14"/>
                      </a:lnTo>
                      <a:lnTo>
                        <a:pt x="98" y="17"/>
                      </a:lnTo>
                      <a:lnTo>
                        <a:pt x="122" y="18"/>
                      </a:lnTo>
                      <a:lnTo>
                        <a:pt x="148" y="18"/>
                      </a:lnTo>
                      <a:lnTo>
                        <a:pt x="174" y="18"/>
                      </a:lnTo>
                      <a:lnTo>
                        <a:pt x="201" y="18"/>
                      </a:lnTo>
                      <a:lnTo>
                        <a:pt x="228" y="17"/>
                      </a:lnTo>
                      <a:lnTo>
                        <a:pt x="253" y="13"/>
                      </a:lnTo>
                      <a:lnTo>
                        <a:pt x="276" y="10"/>
                      </a:lnTo>
                      <a:lnTo>
                        <a:pt x="300" y="6"/>
                      </a:lnTo>
                      <a:lnTo>
                        <a:pt x="31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2" name="Freeform 1706"/>
                <p:cNvSpPr>
                  <a:spLocks/>
                </p:cNvSpPr>
                <p:nvPr/>
              </p:nvSpPr>
              <p:spPr bwMode="auto">
                <a:xfrm>
                  <a:off x="3055" y="2482"/>
                  <a:ext cx="80" cy="7"/>
                </a:xfrm>
                <a:custGeom>
                  <a:avLst/>
                  <a:gdLst/>
                  <a:ahLst/>
                  <a:cxnLst>
                    <a:cxn ang="0">
                      <a:pos x="318" y="0"/>
                    </a:cxn>
                    <a:cxn ang="0">
                      <a:pos x="297" y="6"/>
                    </a:cxn>
                    <a:cxn ang="0">
                      <a:pos x="276" y="11"/>
                    </a:cxn>
                    <a:cxn ang="0">
                      <a:pos x="253" y="13"/>
                    </a:cxn>
                    <a:cxn ang="0">
                      <a:pos x="228" y="17"/>
                    </a:cxn>
                    <a:cxn ang="0">
                      <a:pos x="201" y="18"/>
                    </a:cxn>
                    <a:cxn ang="0">
                      <a:pos x="174" y="18"/>
                    </a:cxn>
                    <a:cxn ang="0">
                      <a:pos x="148" y="18"/>
                    </a:cxn>
                    <a:cxn ang="0">
                      <a:pos x="122" y="18"/>
                    </a:cxn>
                    <a:cxn ang="0">
                      <a:pos x="98" y="17"/>
                    </a:cxn>
                    <a:cxn ang="0">
                      <a:pos x="74" y="16"/>
                    </a:cxn>
                    <a:cxn ang="0">
                      <a:pos x="55" y="15"/>
                    </a:cxn>
                    <a:cxn ang="0">
                      <a:pos x="36" y="12"/>
                    </a:cxn>
                    <a:cxn ang="0">
                      <a:pos x="21" y="12"/>
                    </a:cxn>
                    <a:cxn ang="0">
                      <a:pos x="9" y="11"/>
                    </a:cxn>
                    <a:cxn ang="0">
                      <a:pos x="3" y="10"/>
                    </a:cxn>
                    <a:cxn ang="0">
                      <a:pos x="0" y="10"/>
                    </a:cxn>
                    <a:cxn ang="0">
                      <a:pos x="0" y="18"/>
                    </a:cxn>
                    <a:cxn ang="0">
                      <a:pos x="3" y="18"/>
                    </a:cxn>
                    <a:cxn ang="0">
                      <a:pos x="9" y="19"/>
                    </a:cxn>
                    <a:cxn ang="0">
                      <a:pos x="21" y="19"/>
                    </a:cxn>
                    <a:cxn ang="0">
                      <a:pos x="36" y="22"/>
                    </a:cxn>
                    <a:cxn ang="0">
                      <a:pos x="55" y="23"/>
                    </a:cxn>
                    <a:cxn ang="0">
                      <a:pos x="74" y="24"/>
                    </a:cxn>
                    <a:cxn ang="0">
                      <a:pos x="98" y="25"/>
                    </a:cxn>
                    <a:cxn ang="0">
                      <a:pos x="122" y="26"/>
                    </a:cxn>
                    <a:cxn ang="0">
                      <a:pos x="148" y="29"/>
                    </a:cxn>
                    <a:cxn ang="0">
                      <a:pos x="174" y="29"/>
                    </a:cxn>
                    <a:cxn ang="0">
                      <a:pos x="201" y="26"/>
                    </a:cxn>
                    <a:cxn ang="0">
                      <a:pos x="228" y="25"/>
                    </a:cxn>
                    <a:cxn ang="0">
                      <a:pos x="253" y="23"/>
                    </a:cxn>
                    <a:cxn ang="0">
                      <a:pos x="276" y="19"/>
                    </a:cxn>
                    <a:cxn ang="0">
                      <a:pos x="301" y="15"/>
                    </a:cxn>
                    <a:cxn ang="0">
                      <a:pos x="320" y="9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320" h="29">
                      <a:moveTo>
                        <a:pt x="318" y="0"/>
                      </a:moveTo>
                      <a:lnTo>
                        <a:pt x="297" y="6"/>
                      </a:lnTo>
                      <a:lnTo>
                        <a:pt x="276" y="11"/>
                      </a:lnTo>
                      <a:lnTo>
                        <a:pt x="253" y="13"/>
                      </a:lnTo>
                      <a:lnTo>
                        <a:pt x="228" y="17"/>
                      </a:lnTo>
                      <a:lnTo>
                        <a:pt x="201" y="18"/>
                      </a:lnTo>
                      <a:lnTo>
                        <a:pt x="174" y="18"/>
                      </a:lnTo>
                      <a:lnTo>
                        <a:pt x="148" y="18"/>
                      </a:lnTo>
                      <a:lnTo>
                        <a:pt x="122" y="18"/>
                      </a:lnTo>
                      <a:lnTo>
                        <a:pt x="98" y="17"/>
                      </a:lnTo>
                      <a:lnTo>
                        <a:pt x="74" y="16"/>
                      </a:lnTo>
                      <a:lnTo>
                        <a:pt x="55" y="15"/>
                      </a:lnTo>
                      <a:lnTo>
                        <a:pt x="36" y="12"/>
                      </a:lnTo>
                      <a:lnTo>
                        <a:pt x="21" y="12"/>
                      </a:lnTo>
                      <a:lnTo>
                        <a:pt x="9" y="11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3" y="18"/>
                      </a:lnTo>
                      <a:lnTo>
                        <a:pt x="9" y="19"/>
                      </a:lnTo>
                      <a:lnTo>
                        <a:pt x="21" y="19"/>
                      </a:lnTo>
                      <a:lnTo>
                        <a:pt x="36" y="22"/>
                      </a:lnTo>
                      <a:lnTo>
                        <a:pt x="55" y="23"/>
                      </a:lnTo>
                      <a:lnTo>
                        <a:pt x="74" y="24"/>
                      </a:lnTo>
                      <a:lnTo>
                        <a:pt x="98" y="25"/>
                      </a:lnTo>
                      <a:lnTo>
                        <a:pt x="122" y="26"/>
                      </a:lnTo>
                      <a:lnTo>
                        <a:pt x="148" y="29"/>
                      </a:lnTo>
                      <a:lnTo>
                        <a:pt x="174" y="29"/>
                      </a:lnTo>
                      <a:lnTo>
                        <a:pt x="201" y="26"/>
                      </a:lnTo>
                      <a:lnTo>
                        <a:pt x="228" y="25"/>
                      </a:lnTo>
                      <a:lnTo>
                        <a:pt x="253" y="23"/>
                      </a:lnTo>
                      <a:lnTo>
                        <a:pt x="276" y="19"/>
                      </a:lnTo>
                      <a:lnTo>
                        <a:pt x="301" y="15"/>
                      </a:lnTo>
                      <a:lnTo>
                        <a:pt x="320" y="9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3" name="Freeform 1707"/>
                <p:cNvSpPr>
                  <a:spLocks/>
                </p:cNvSpPr>
                <p:nvPr/>
              </p:nvSpPr>
              <p:spPr bwMode="auto">
                <a:xfrm>
                  <a:off x="3039" y="2501"/>
                  <a:ext cx="33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2"/>
                    </a:cxn>
                    <a:cxn ang="0">
                      <a:pos x="15" y="6"/>
                    </a:cxn>
                    <a:cxn ang="0">
                      <a:pos x="31" y="11"/>
                    </a:cxn>
                    <a:cxn ang="0">
                      <a:pos x="50" y="16"/>
                    </a:cxn>
                    <a:cxn ang="0">
                      <a:pos x="70" y="23"/>
                    </a:cxn>
                    <a:cxn ang="0">
                      <a:pos x="92" y="29"/>
                    </a:cxn>
                    <a:cxn ang="0">
                      <a:pos x="112" y="32"/>
                    </a:cxn>
                    <a:cxn ang="0">
                      <a:pos x="130" y="36"/>
                    </a:cxn>
                  </a:cxnLst>
                  <a:rect l="0" t="0" r="r" b="b"/>
                  <a:pathLst>
                    <a:path w="130" h="36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6"/>
                      </a:lnTo>
                      <a:lnTo>
                        <a:pt x="31" y="11"/>
                      </a:lnTo>
                      <a:lnTo>
                        <a:pt x="50" y="16"/>
                      </a:lnTo>
                      <a:lnTo>
                        <a:pt x="70" y="23"/>
                      </a:lnTo>
                      <a:lnTo>
                        <a:pt x="92" y="29"/>
                      </a:lnTo>
                      <a:lnTo>
                        <a:pt x="112" y="32"/>
                      </a:lnTo>
                      <a:lnTo>
                        <a:pt x="13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4" name="Freeform 1708"/>
                <p:cNvSpPr>
                  <a:spLocks/>
                </p:cNvSpPr>
                <p:nvPr/>
              </p:nvSpPr>
              <p:spPr bwMode="auto">
                <a:xfrm>
                  <a:off x="3039" y="2500"/>
                  <a:ext cx="33" cy="11"/>
                </a:xfrm>
                <a:custGeom>
                  <a:avLst/>
                  <a:gdLst/>
                  <a:ahLst/>
                  <a:cxnLst>
                    <a:cxn ang="0">
                      <a:pos x="131" y="35"/>
                    </a:cxn>
                    <a:cxn ang="0">
                      <a:pos x="113" y="32"/>
                    </a:cxn>
                    <a:cxn ang="0">
                      <a:pos x="94" y="28"/>
                    </a:cxn>
                    <a:cxn ang="0">
                      <a:pos x="72" y="21"/>
                    </a:cxn>
                    <a:cxn ang="0">
                      <a:pos x="52" y="15"/>
                    </a:cxn>
                    <a:cxn ang="0">
                      <a:pos x="33" y="11"/>
                    </a:cxn>
                    <a:cxn ang="0">
                      <a:pos x="18" y="5"/>
                    </a:cxn>
                    <a:cxn ang="0">
                      <a:pos x="7" y="1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5" y="9"/>
                    </a:cxn>
                    <a:cxn ang="0">
                      <a:pos x="15" y="13"/>
                    </a:cxn>
                    <a:cxn ang="0">
                      <a:pos x="30" y="19"/>
                    </a:cxn>
                    <a:cxn ang="0">
                      <a:pos x="50" y="24"/>
                    </a:cxn>
                    <a:cxn ang="0">
                      <a:pos x="71" y="31"/>
                    </a:cxn>
                    <a:cxn ang="0">
                      <a:pos x="92" y="35"/>
                    </a:cxn>
                    <a:cxn ang="0">
                      <a:pos x="113" y="40"/>
                    </a:cxn>
                    <a:cxn ang="0">
                      <a:pos x="131" y="44"/>
                    </a:cxn>
                    <a:cxn ang="0">
                      <a:pos x="131" y="35"/>
                    </a:cxn>
                  </a:cxnLst>
                  <a:rect l="0" t="0" r="r" b="b"/>
                  <a:pathLst>
                    <a:path w="131" h="44">
                      <a:moveTo>
                        <a:pt x="131" y="35"/>
                      </a:moveTo>
                      <a:lnTo>
                        <a:pt x="113" y="32"/>
                      </a:lnTo>
                      <a:lnTo>
                        <a:pt x="94" y="28"/>
                      </a:lnTo>
                      <a:lnTo>
                        <a:pt x="72" y="21"/>
                      </a:lnTo>
                      <a:lnTo>
                        <a:pt x="52" y="15"/>
                      </a:lnTo>
                      <a:lnTo>
                        <a:pt x="33" y="11"/>
                      </a:lnTo>
                      <a:lnTo>
                        <a:pt x="18" y="5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5" y="9"/>
                      </a:lnTo>
                      <a:lnTo>
                        <a:pt x="15" y="13"/>
                      </a:lnTo>
                      <a:lnTo>
                        <a:pt x="30" y="19"/>
                      </a:lnTo>
                      <a:lnTo>
                        <a:pt x="50" y="24"/>
                      </a:lnTo>
                      <a:lnTo>
                        <a:pt x="71" y="31"/>
                      </a:lnTo>
                      <a:lnTo>
                        <a:pt x="92" y="35"/>
                      </a:lnTo>
                      <a:lnTo>
                        <a:pt x="113" y="40"/>
                      </a:lnTo>
                      <a:lnTo>
                        <a:pt x="131" y="44"/>
                      </a:lnTo>
                      <a:lnTo>
                        <a:pt x="131" y="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5" name="Freeform 1709"/>
                <p:cNvSpPr>
                  <a:spLocks/>
                </p:cNvSpPr>
                <p:nvPr/>
              </p:nvSpPr>
              <p:spPr bwMode="auto">
                <a:xfrm>
                  <a:off x="3153" y="2400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229" y="0"/>
                    </a:cxn>
                    <a:cxn ang="0">
                      <a:pos x="228" y="0"/>
                    </a:cxn>
                    <a:cxn ang="0">
                      <a:pos x="223" y="1"/>
                    </a:cxn>
                    <a:cxn ang="0">
                      <a:pos x="217" y="3"/>
                    </a:cxn>
                    <a:cxn ang="0">
                      <a:pos x="209" y="4"/>
                    </a:cxn>
                    <a:cxn ang="0">
                      <a:pos x="199" y="7"/>
                    </a:cxn>
                    <a:cxn ang="0">
                      <a:pos x="186" y="8"/>
                    </a:cxn>
                    <a:cxn ang="0">
                      <a:pos x="172" y="12"/>
                    </a:cxn>
                    <a:cxn ang="0">
                      <a:pos x="158" y="14"/>
                    </a:cxn>
                    <a:cxn ang="0">
                      <a:pos x="140" y="18"/>
                    </a:cxn>
                    <a:cxn ang="0">
                      <a:pos x="123" y="20"/>
                    </a:cxn>
                    <a:cxn ang="0">
                      <a:pos x="104" y="24"/>
                    </a:cxn>
                    <a:cxn ang="0">
                      <a:pos x="84" y="26"/>
                    </a:cxn>
                    <a:cxn ang="0">
                      <a:pos x="63" y="29"/>
                    </a:cxn>
                    <a:cxn ang="0">
                      <a:pos x="42" y="30"/>
                    </a:cxn>
                    <a:cxn ang="0">
                      <a:pos x="21" y="32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229" h="33">
                      <a:moveTo>
                        <a:pt x="229" y="0"/>
                      </a:moveTo>
                      <a:lnTo>
                        <a:pt x="228" y="0"/>
                      </a:lnTo>
                      <a:lnTo>
                        <a:pt x="223" y="1"/>
                      </a:lnTo>
                      <a:lnTo>
                        <a:pt x="217" y="3"/>
                      </a:lnTo>
                      <a:lnTo>
                        <a:pt x="209" y="4"/>
                      </a:lnTo>
                      <a:lnTo>
                        <a:pt x="199" y="7"/>
                      </a:lnTo>
                      <a:lnTo>
                        <a:pt x="186" y="8"/>
                      </a:lnTo>
                      <a:lnTo>
                        <a:pt x="172" y="12"/>
                      </a:lnTo>
                      <a:lnTo>
                        <a:pt x="158" y="14"/>
                      </a:lnTo>
                      <a:lnTo>
                        <a:pt x="140" y="18"/>
                      </a:lnTo>
                      <a:lnTo>
                        <a:pt x="123" y="20"/>
                      </a:lnTo>
                      <a:lnTo>
                        <a:pt x="104" y="24"/>
                      </a:lnTo>
                      <a:lnTo>
                        <a:pt x="84" y="26"/>
                      </a:lnTo>
                      <a:lnTo>
                        <a:pt x="63" y="29"/>
                      </a:lnTo>
                      <a:lnTo>
                        <a:pt x="42" y="30"/>
                      </a:lnTo>
                      <a:lnTo>
                        <a:pt x="21" y="32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6" name="Freeform 1710"/>
                <p:cNvSpPr>
                  <a:spLocks/>
                </p:cNvSpPr>
                <p:nvPr/>
              </p:nvSpPr>
              <p:spPr bwMode="auto">
                <a:xfrm>
                  <a:off x="3153" y="2399"/>
                  <a:ext cx="57" cy="10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42"/>
                    </a:cxn>
                    <a:cxn ang="0">
                      <a:pos x="42" y="40"/>
                    </a:cxn>
                    <a:cxn ang="0">
                      <a:pos x="63" y="38"/>
                    </a:cxn>
                    <a:cxn ang="0">
                      <a:pos x="84" y="35"/>
                    </a:cxn>
                    <a:cxn ang="0">
                      <a:pos x="104" y="33"/>
                    </a:cxn>
                    <a:cxn ang="0">
                      <a:pos x="123" y="30"/>
                    </a:cxn>
                    <a:cxn ang="0">
                      <a:pos x="140" y="27"/>
                    </a:cxn>
                    <a:cxn ang="0">
                      <a:pos x="158" y="24"/>
                    </a:cxn>
                    <a:cxn ang="0">
                      <a:pos x="172" y="22"/>
                    </a:cxn>
                    <a:cxn ang="0">
                      <a:pos x="186" y="18"/>
                    </a:cxn>
                    <a:cxn ang="0">
                      <a:pos x="200" y="16"/>
                    </a:cxn>
                    <a:cxn ang="0">
                      <a:pos x="210" y="13"/>
                    </a:cxn>
                    <a:cxn ang="0">
                      <a:pos x="219" y="12"/>
                    </a:cxn>
                    <a:cxn ang="0">
                      <a:pos x="224" y="10"/>
                    </a:cxn>
                    <a:cxn ang="0">
                      <a:pos x="228" y="9"/>
                    </a:cxn>
                    <a:cxn ang="0">
                      <a:pos x="229" y="9"/>
                    </a:cxn>
                    <a:cxn ang="0">
                      <a:pos x="228" y="0"/>
                    </a:cxn>
                    <a:cxn ang="0">
                      <a:pos x="222" y="2"/>
                    </a:cxn>
                    <a:cxn ang="0">
                      <a:pos x="216" y="4"/>
                    </a:cxn>
                    <a:cxn ang="0">
                      <a:pos x="208" y="5"/>
                    </a:cxn>
                    <a:cxn ang="0">
                      <a:pos x="198" y="8"/>
                    </a:cxn>
                    <a:cxn ang="0">
                      <a:pos x="186" y="10"/>
                    </a:cxn>
                    <a:cxn ang="0">
                      <a:pos x="172" y="13"/>
                    </a:cxn>
                    <a:cxn ang="0">
                      <a:pos x="158" y="15"/>
                    </a:cxn>
                    <a:cxn ang="0">
                      <a:pos x="140" y="18"/>
                    </a:cxn>
                    <a:cxn ang="0">
                      <a:pos x="123" y="22"/>
                    </a:cxn>
                    <a:cxn ang="0">
                      <a:pos x="104" y="24"/>
                    </a:cxn>
                    <a:cxn ang="0">
                      <a:pos x="84" y="27"/>
                    </a:cxn>
                    <a:cxn ang="0">
                      <a:pos x="63" y="30"/>
                    </a:cxn>
                    <a:cxn ang="0">
                      <a:pos x="42" y="31"/>
                    </a:cxn>
                    <a:cxn ang="0">
                      <a:pos x="21" y="33"/>
                    </a:cxn>
                    <a:cxn ang="0">
                      <a:pos x="0" y="34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229" h="43">
                      <a:moveTo>
                        <a:pt x="0" y="43"/>
                      </a:moveTo>
                      <a:lnTo>
                        <a:pt x="21" y="42"/>
                      </a:lnTo>
                      <a:lnTo>
                        <a:pt x="42" y="40"/>
                      </a:lnTo>
                      <a:lnTo>
                        <a:pt x="63" y="38"/>
                      </a:lnTo>
                      <a:lnTo>
                        <a:pt x="84" y="35"/>
                      </a:lnTo>
                      <a:lnTo>
                        <a:pt x="104" y="33"/>
                      </a:lnTo>
                      <a:lnTo>
                        <a:pt x="123" y="30"/>
                      </a:lnTo>
                      <a:lnTo>
                        <a:pt x="140" y="27"/>
                      </a:lnTo>
                      <a:lnTo>
                        <a:pt x="158" y="24"/>
                      </a:lnTo>
                      <a:lnTo>
                        <a:pt x="172" y="22"/>
                      </a:lnTo>
                      <a:lnTo>
                        <a:pt x="186" y="18"/>
                      </a:lnTo>
                      <a:lnTo>
                        <a:pt x="200" y="16"/>
                      </a:lnTo>
                      <a:lnTo>
                        <a:pt x="210" y="13"/>
                      </a:lnTo>
                      <a:lnTo>
                        <a:pt x="219" y="12"/>
                      </a:lnTo>
                      <a:lnTo>
                        <a:pt x="224" y="10"/>
                      </a:lnTo>
                      <a:lnTo>
                        <a:pt x="228" y="9"/>
                      </a:lnTo>
                      <a:lnTo>
                        <a:pt x="229" y="9"/>
                      </a:lnTo>
                      <a:lnTo>
                        <a:pt x="228" y="0"/>
                      </a:lnTo>
                      <a:lnTo>
                        <a:pt x="222" y="2"/>
                      </a:lnTo>
                      <a:lnTo>
                        <a:pt x="216" y="4"/>
                      </a:lnTo>
                      <a:lnTo>
                        <a:pt x="208" y="5"/>
                      </a:lnTo>
                      <a:lnTo>
                        <a:pt x="198" y="8"/>
                      </a:lnTo>
                      <a:lnTo>
                        <a:pt x="186" y="10"/>
                      </a:lnTo>
                      <a:lnTo>
                        <a:pt x="172" y="13"/>
                      </a:lnTo>
                      <a:lnTo>
                        <a:pt x="158" y="15"/>
                      </a:lnTo>
                      <a:lnTo>
                        <a:pt x="140" y="18"/>
                      </a:lnTo>
                      <a:lnTo>
                        <a:pt x="123" y="22"/>
                      </a:lnTo>
                      <a:lnTo>
                        <a:pt x="104" y="24"/>
                      </a:lnTo>
                      <a:lnTo>
                        <a:pt x="84" y="27"/>
                      </a:lnTo>
                      <a:lnTo>
                        <a:pt x="63" y="30"/>
                      </a:lnTo>
                      <a:lnTo>
                        <a:pt x="42" y="31"/>
                      </a:lnTo>
                      <a:lnTo>
                        <a:pt x="21" y="33"/>
                      </a:lnTo>
                      <a:lnTo>
                        <a:pt x="0" y="3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7" name="Freeform 1711"/>
                <p:cNvSpPr>
                  <a:spLocks/>
                </p:cNvSpPr>
                <p:nvPr/>
              </p:nvSpPr>
              <p:spPr bwMode="auto">
                <a:xfrm>
                  <a:off x="2831" y="2758"/>
                  <a:ext cx="2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" y="19"/>
                    </a:cxn>
                    <a:cxn ang="0">
                      <a:pos x="5" y="41"/>
                    </a:cxn>
                    <a:cxn ang="0">
                      <a:pos x="12" y="71"/>
                    </a:cxn>
                    <a:cxn ang="0">
                      <a:pos x="21" y="107"/>
                    </a:cxn>
                    <a:cxn ang="0">
                      <a:pos x="37" y="148"/>
                    </a:cxn>
                    <a:cxn ang="0">
                      <a:pos x="60" y="192"/>
                    </a:cxn>
                    <a:cxn ang="0">
                      <a:pos x="89" y="240"/>
                    </a:cxn>
                  </a:cxnLst>
                  <a:rect l="0" t="0" r="r" b="b"/>
                  <a:pathLst>
                    <a:path w="89" h="240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" y="19"/>
                      </a:lnTo>
                      <a:lnTo>
                        <a:pt x="5" y="41"/>
                      </a:lnTo>
                      <a:lnTo>
                        <a:pt x="12" y="71"/>
                      </a:lnTo>
                      <a:lnTo>
                        <a:pt x="21" y="107"/>
                      </a:lnTo>
                      <a:lnTo>
                        <a:pt x="37" y="148"/>
                      </a:lnTo>
                      <a:lnTo>
                        <a:pt x="60" y="192"/>
                      </a:lnTo>
                      <a:lnTo>
                        <a:pt x="89" y="24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8" name="Freeform 1712"/>
                <p:cNvSpPr>
                  <a:spLocks/>
                </p:cNvSpPr>
                <p:nvPr/>
              </p:nvSpPr>
              <p:spPr bwMode="auto">
                <a:xfrm>
                  <a:off x="2829" y="2758"/>
                  <a:ext cx="25" cy="61"/>
                </a:xfrm>
                <a:custGeom>
                  <a:avLst/>
                  <a:gdLst/>
                  <a:ahLst/>
                  <a:cxnLst>
                    <a:cxn ang="0">
                      <a:pos x="100" y="238"/>
                    </a:cxn>
                    <a:cxn ang="0">
                      <a:pos x="71" y="191"/>
                    </a:cxn>
                    <a:cxn ang="0">
                      <a:pos x="48" y="146"/>
                    </a:cxn>
                    <a:cxn ang="0">
                      <a:pos x="32" y="106"/>
                    </a:cxn>
                    <a:cxn ang="0">
                      <a:pos x="21" y="70"/>
                    </a:cxn>
                    <a:cxn ang="0">
                      <a:pos x="15" y="41"/>
                    </a:cxn>
                    <a:cxn ang="0">
                      <a:pos x="11" y="19"/>
                    </a:cxn>
                    <a:cxn ang="0">
                      <a:pos x="11" y="6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" y="19"/>
                    </a:cxn>
                    <a:cxn ang="0">
                      <a:pos x="7" y="41"/>
                    </a:cxn>
                    <a:cxn ang="0">
                      <a:pos x="13" y="72"/>
                    </a:cxn>
                    <a:cxn ang="0">
                      <a:pos x="23" y="108"/>
                    </a:cxn>
                    <a:cxn ang="0">
                      <a:pos x="40" y="150"/>
                    </a:cxn>
                    <a:cxn ang="0">
                      <a:pos x="62" y="195"/>
                    </a:cxn>
                    <a:cxn ang="0">
                      <a:pos x="92" y="242"/>
                    </a:cxn>
                    <a:cxn ang="0">
                      <a:pos x="100" y="238"/>
                    </a:cxn>
                  </a:cxnLst>
                  <a:rect l="0" t="0" r="r" b="b"/>
                  <a:pathLst>
                    <a:path w="100" h="242">
                      <a:moveTo>
                        <a:pt x="100" y="238"/>
                      </a:moveTo>
                      <a:lnTo>
                        <a:pt x="71" y="191"/>
                      </a:lnTo>
                      <a:lnTo>
                        <a:pt x="48" y="146"/>
                      </a:lnTo>
                      <a:lnTo>
                        <a:pt x="32" y="106"/>
                      </a:lnTo>
                      <a:lnTo>
                        <a:pt x="21" y="70"/>
                      </a:lnTo>
                      <a:lnTo>
                        <a:pt x="15" y="41"/>
                      </a:lnTo>
                      <a:lnTo>
                        <a:pt x="11" y="19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19"/>
                      </a:lnTo>
                      <a:lnTo>
                        <a:pt x="7" y="41"/>
                      </a:lnTo>
                      <a:lnTo>
                        <a:pt x="13" y="72"/>
                      </a:lnTo>
                      <a:lnTo>
                        <a:pt x="23" y="108"/>
                      </a:lnTo>
                      <a:lnTo>
                        <a:pt x="40" y="150"/>
                      </a:lnTo>
                      <a:lnTo>
                        <a:pt x="62" y="195"/>
                      </a:lnTo>
                      <a:lnTo>
                        <a:pt x="92" y="242"/>
                      </a:lnTo>
                      <a:lnTo>
                        <a:pt x="100" y="2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89" name="Freeform 1713"/>
                <p:cNvSpPr>
                  <a:spLocks/>
                </p:cNvSpPr>
                <p:nvPr/>
              </p:nvSpPr>
              <p:spPr bwMode="auto">
                <a:xfrm>
                  <a:off x="2850" y="2713"/>
                  <a:ext cx="18" cy="7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0"/>
                    </a:cxn>
                    <a:cxn ang="0">
                      <a:pos x="0" y="34"/>
                    </a:cxn>
                    <a:cxn ang="0">
                      <a:pos x="1" y="71"/>
                    </a:cxn>
                    <a:cxn ang="0">
                      <a:pos x="4" y="116"/>
                    </a:cxn>
                    <a:cxn ang="0">
                      <a:pos x="11" y="166"/>
                    </a:cxn>
                    <a:cxn ang="0">
                      <a:pos x="24" y="218"/>
                    </a:cxn>
                    <a:cxn ang="0">
                      <a:pos x="44" y="267"/>
                    </a:cxn>
                    <a:cxn ang="0">
                      <a:pos x="71" y="311"/>
                    </a:cxn>
                  </a:cxnLst>
                  <a:rect l="0" t="0" r="r" b="b"/>
                  <a:pathLst>
                    <a:path w="71" h="311">
                      <a:moveTo>
                        <a:pt x="1" y="0"/>
                      </a:moveTo>
                      <a:lnTo>
                        <a:pt x="1" y="10"/>
                      </a:lnTo>
                      <a:lnTo>
                        <a:pt x="0" y="34"/>
                      </a:lnTo>
                      <a:lnTo>
                        <a:pt x="1" y="71"/>
                      </a:lnTo>
                      <a:lnTo>
                        <a:pt x="4" y="116"/>
                      </a:lnTo>
                      <a:lnTo>
                        <a:pt x="11" y="166"/>
                      </a:lnTo>
                      <a:lnTo>
                        <a:pt x="24" y="218"/>
                      </a:lnTo>
                      <a:lnTo>
                        <a:pt x="44" y="267"/>
                      </a:lnTo>
                      <a:lnTo>
                        <a:pt x="71" y="3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0" name="Freeform 1714"/>
                <p:cNvSpPr>
                  <a:spLocks/>
                </p:cNvSpPr>
                <p:nvPr/>
              </p:nvSpPr>
              <p:spPr bwMode="auto">
                <a:xfrm>
                  <a:off x="2848" y="2713"/>
                  <a:ext cx="20" cy="79"/>
                </a:xfrm>
                <a:custGeom>
                  <a:avLst/>
                  <a:gdLst/>
                  <a:ahLst/>
                  <a:cxnLst>
                    <a:cxn ang="0">
                      <a:pos x="79" y="307"/>
                    </a:cxn>
                    <a:cxn ang="0">
                      <a:pos x="52" y="264"/>
                    </a:cxn>
                    <a:cxn ang="0">
                      <a:pos x="34" y="217"/>
                    </a:cxn>
                    <a:cxn ang="0">
                      <a:pos x="20" y="166"/>
                    </a:cxn>
                    <a:cxn ang="0">
                      <a:pos x="13" y="116"/>
                    </a:cxn>
                    <a:cxn ang="0">
                      <a:pos x="10" y="71"/>
                    </a:cxn>
                    <a:cxn ang="0">
                      <a:pos x="10" y="34"/>
                    </a:cxn>
                    <a:cxn ang="0">
                      <a:pos x="11" y="10"/>
                    </a:cxn>
                    <a:cxn ang="0">
                      <a:pos x="10" y="0"/>
                    </a:cxn>
                    <a:cxn ang="0">
                      <a:pos x="2" y="0"/>
                    </a:cxn>
                    <a:cxn ang="0">
                      <a:pos x="1" y="10"/>
                    </a:cxn>
                    <a:cxn ang="0">
                      <a:pos x="0" y="34"/>
                    </a:cxn>
                    <a:cxn ang="0">
                      <a:pos x="2" y="71"/>
                    </a:cxn>
                    <a:cxn ang="0">
                      <a:pos x="5" y="116"/>
                    </a:cxn>
                    <a:cxn ang="0">
                      <a:pos x="13" y="166"/>
                    </a:cxn>
                    <a:cxn ang="0">
                      <a:pos x="25" y="219"/>
                    </a:cxn>
                    <a:cxn ang="0">
                      <a:pos x="45" y="269"/>
                    </a:cxn>
                    <a:cxn ang="0">
                      <a:pos x="73" y="313"/>
                    </a:cxn>
                    <a:cxn ang="0">
                      <a:pos x="79" y="307"/>
                    </a:cxn>
                  </a:cxnLst>
                  <a:rect l="0" t="0" r="r" b="b"/>
                  <a:pathLst>
                    <a:path w="79" h="313">
                      <a:moveTo>
                        <a:pt x="79" y="307"/>
                      </a:moveTo>
                      <a:lnTo>
                        <a:pt x="52" y="264"/>
                      </a:lnTo>
                      <a:lnTo>
                        <a:pt x="34" y="217"/>
                      </a:lnTo>
                      <a:lnTo>
                        <a:pt x="20" y="166"/>
                      </a:lnTo>
                      <a:lnTo>
                        <a:pt x="13" y="116"/>
                      </a:lnTo>
                      <a:lnTo>
                        <a:pt x="10" y="71"/>
                      </a:lnTo>
                      <a:lnTo>
                        <a:pt x="10" y="34"/>
                      </a:lnTo>
                      <a:lnTo>
                        <a:pt x="11" y="10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1" y="10"/>
                      </a:lnTo>
                      <a:lnTo>
                        <a:pt x="0" y="34"/>
                      </a:lnTo>
                      <a:lnTo>
                        <a:pt x="2" y="71"/>
                      </a:lnTo>
                      <a:lnTo>
                        <a:pt x="5" y="116"/>
                      </a:lnTo>
                      <a:lnTo>
                        <a:pt x="13" y="166"/>
                      </a:lnTo>
                      <a:lnTo>
                        <a:pt x="25" y="219"/>
                      </a:lnTo>
                      <a:lnTo>
                        <a:pt x="45" y="269"/>
                      </a:lnTo>
                      <a:lnTo>
                        <a:pt x="73" y="313"/>
                      </a:lnTo>
                      <a:lnTo>
                        <a:pt x="79" y="3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1" name="Freeform 1715"/>
                <p:cNvSpPr>
                  <a:spLocks/>
                </p:cNvSpPr>
                <p:nvPr/>
              </p:nvSpPr>
              <p:spPr bwMode="auto">
                <a:xfrm>
                  <a:off x="2873" y="2663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5" y="10"/>
                    </a:cxn>
                    <a:cxn ang="0">
                      <a:pos x="26" y="36"/>
                    </a:cxn>
                    <a:cxn ang="0">
                      <a:pos x="15" y="78"/>
                    </a:cxn>
                    <a:cxn ang="0">
                      <a:pos x="6" y="128"/>
                    </a:cxn>
                    <a:cxn ang="0">
                      <a:pos x="0" y="185"/>
                    </a:cxn>
                    <a:cxn ang="0">
                      <a:pos x="6" y="244"/>
                    </a:cxn>
                    <a:cxn ang="0">
                      <a:pos x="22" y="305"/>
                    </a:cxn>
                    <a:cxn ang="0">
                      <a:pos x="55" y="358"/>
                    </a:cxn>
                  </a:cxnLst>
                  <a:rect l="0" t="0" r="r" b="b"/>
                  <a:pathLst>
                    <a:path w="55" h="358">
                      <a:moveTo>
                        <a:pt x="40" y="0"/>
                      </a:moveTo>
                      <a:lnTo>
                        <a:pt x="35" y="10"/>
                      </a:lnTo>
                      <a:lnTo>
                        <a:pt x="26" y="36"/>
                      </a:lnTo>
                      <a:lnTo>
                        <a:pt x="15" y="78"/>
                      </a:lnTo>
                      <a:lnTo>
                        <a:pt x="6" y="128"/>
                      </a:lnTo>
                      <a:lnTo>
                        <a:pt x="0" y="185"/>
                      </a:lnTo>
                      <a:lnTo>
                        <a:pt x="6" y="244"/>
                      </a:lnTo>
                      <a:lnTo>
                        <a:pt x="22" y="305"/>
                      </a:lnTo>
                      <a:lnTo>
                        <a:pt x="55" y="3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2" name="Freeform 1716"/>
                <p:cNvSpPr>
                  <a:spLocks/>
                </p:cNvSpPr>
                <p:nvPr/>
              </p:nvSpPr>
              <p:spPr bwMode="auto">
                <a:xfrm>
                  <a:off x="2872" y="2662"/>
                  <a:ext cx="15" cy="91"/>
                </a:xfrm>
                <a:custGeom>
                  <a:avLst/>
                  <a:gdLst/>
                  <a:ahLst/>
                  <a:cxnLst>
                    <a:cxn ang="0">
                      <a:pos x="62" y="358"/>
                    </a:cxn>
                    <a:cxn ang="0">
                      <a:pos x="30" y="304"/>
                    </a:cxn>
                    <a:cxn ang="0">
                      <a:pos x="15" y="246"/>
                    </a:cxn>
                    <a:cxn ang="0">
                      <a:pos x="10" y="187"/>
                    </a:cxn>
                    <a:cxn ang="0">
                      <a:pos x="15" y="130"/>
                    </a:cxn>
                    <a:cxn ang="0">
                      <a:pos x="23" y="81"/>
                    </a:cxn>
                    <a:cxn ang="0">
                      <a:pos x="35" y="39"/>
                    </a:cxn>
                    <a:cxn ang="0">
                      <a:pos x="44" y="13"/>
                    </a:cxn>
                    <a:cxn ang="0">
                      <a:pos x="48" y="4"/>
                    </a:cxn>
                    <a:cxn ang="0">
                      <a:pos x="39" y="0"/>
                    </a:cxn>
                    <a:cxn ang="0">
                      <a:pos x="36" y="11"/>
                    </a:cxn>
                    <a:cxn ang="0">
                      <a:pos x="26" y="38"/>
                    </a:cxn>
                    <a:cxn ang="0">
                      <a:pos x="15" y="78"/>
                    </a:cxn>
                    <a:cxn ang="0">
                      <a:pos x="5" y="130"/>
                    </a:cxn>
                    <a:cxn ang="0">
                      <a:pos x="0" y="187"/>
                    </a:cxn>
                    <a:cxn ang="0">
                      <a:pos x="5" y="246"/>
                    </a:cxn>
                    <a:cxn ang="0">
                      <a:pos x="22" y="308"/>
                    </a:cxn>
                    <a:cxn ang="0">
                      <a:pos x="57" y="365"/>
                    </a:cxn>
                    <a:cxn ang="0">
                      <a:pos x="62" y="358"/>
                    </a:cxn>
                  </a:cxnLst>
                  <a:rect l="0" t="0" r="r" b="b"/>
                  <a:pathLst>
                    <a:path w="62" h="365">
                      <a:moveTo>
                        <a:pt x="62" y="358"/>
                      </a:moveTo>
                      <a:lnTo>
                        <a:pt x="30" y="304"/>
                      </a:lnTo>
                      <a:lnTo>
                        <a:pt x="15" y="246"/>
                      </a:lnTo>
                      <a:lnTo>
                        <a:pt x="10" y="187"/>
                      </a:lnTo>
                      <a:lnTo>
                        <a:pt x="15" y="130"/>
                      </a:lnTo>
                      <a:lnTo>
                        <a:pt x="23" y="81"/>
                      </a:lnTo>
                      <a:lnTo>
                        <a:pt x="35" y="39"/>
                      </a:lnTo>
                      <a:lnTo>
                        <a:pt x="44" y="13"/>
                      </a:lnTo>
                      <a:lnTo>
                        <a:pt x="48" y="4"/>
                      </a:lnTo>
                      <a:lnTo>
                        <a:pt x="39" y="0"/>
                      </a:lnTo>
                      <a:lnTo>
                        <a:pt x="36" y="11"/>
                      </a:lnTo>
                      <a:lnTo>
                        <a:pt x="26" y="38"/>
                      </a:lnTo>
                      <a:lnTo>
                        <a:pt x="15" y="78"/>
                      </a:lnTo>
                      <a:lnTo>
                        <a:pt x="5" y="130"/>
                      </a:lnTo>
                      <a:lnTo>
                        <a:pt x="0" y="187"/>
                      </a:lnTo>
                      <a:lnTo>
                        <a:pt x="5" y="246"/>
                      </a:lnTo>
                      <a:lnTo>
                        <a:pt x="22" y="308"/>
                      </a:lnTo>
                      <a:lnTo>
                        <a:pt x="57" y="365"/>
                      </a:lnTo>
                      <a:lnTo>
                        <a:pt x="62" y="3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3" name="Freeform 1717"/>
                <p:cNvSpPr>
                  <a:spLocks/>
                </p:cNvSpPr>
                <p:nvPr/>
              </p:nvSpPr>
              <p:spPr bwMode="auto">
                <a:xfrm>
                  <a:off x="2900" y="2646"/>
                  <a:ext cx="10" cy="7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0" y="9"/>
                    </a:cxn>
                    <a:cxn ang="0">
                      <a:pos x="33" y="34"/>
                    </a:cxn>
                    <a:cxn ang="0">
                      <a:pos x="21" y="71"/>
                    </a:cxn>
                    <a:cxn ang="0">
                      <a:pos x="11" y="116"/>
                    </a:cxn>
                    <a:cxn ang="0">
                      <a:pos x="4" y="163"/>
                    </a:cxn>
                    <a:cxn ang="0">
                      <a:pos x="0" y="210"/>
                    </a:cxn>
                    <a:cxn ang="0">
                      <a:pos x="5" y="250"/>
                    </a:cxn>
                    <a:cxn ang="0">
                      <a:pos x="20" y="281"/>
                    </a:cxn>
                  </a:cxnLst>
                  <a:rect l="0" t="0" r="r" b="b"/>
                  <a:pathLst>
                    <a:path w="43" h="281">
                      <a:moveTo>
                        <a:pt x="43" y="0"/>
                      </a:moveTo>
                      <a:lnTo>
                        <a:pt x="40" y="9"/>
                      </a:lnTo>
                      <a:lnTo>
                        <a:pt x="33" y="34"/>
                      </a:lnTo>
                      <a:lnTo>
                        <a:pt x="21" y="71"/>
                      </a:lnTo>
                      <a:lnTo>
                        <a:pt x="11" y="116"/>
                      </a:lnTo>
                      <a:lnTo>
                        <a:pt x="4" y="163"/>
                      </a:lnTo>
                      <a:lnTo>
                        <a:pt x="0" y="210"/>
                      </a:lnTo>
                      <a:lnTo>
                        <a:pt x="5" y="250"/>
                      </a:lnTo>
                      <a:lnTo>
                        <a:pt x="20" y="2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4" name="Freeform 1718"/>
                <p:cNvSpPr>
                  <a:spLocks/>
                </p:cNvSpPr>
                <p:nvPr/>
              </p:nvSpPr>
              <p:spPr bwMode="auto">
                <a:xfrm>
                  <a:off x="2898" y="2645"/>
                  <a:ext cx="13" cy="72"/>
                </a:xfrm>
                <a:custGeom>
                  <a:avLst/>
                  <a:gdLst/>
                  <a:ahLst/>
                  <a:cxnLst>
                    <a:cxn ang="0">
                      <a:pos x="28" y="279"/>
                    </a:cxn>
                    <a:cxn ang="0">
                      <a:pos x="13" y="250"/>
                    </a:cxn>
                    <a:cxn ang="0">
                      <a:pos x="11" y="212"/>
                    </a:cxn>
                    <a:cxn ang="0">
                      <a:pos x="12" y="165"/>
                    </a:cxn>
                    <a:cxn ang="0">
                      <a:pos x="19" y="118"/>
                    </a:cxn>
                    <a:cxn ang="0">
                      <a:pos x="29" y="74"/>
                    </a:cxn>
                    <a:cxn ang="0">
                      <a:pos x="41" y="37"/>
                    </a:cxn>
                    <a:cxn ang="0">
                      <a:pos x="49" y="12"/>
                    </a:cxn>
                    <a:cxn ang="0">
                      <a:pos x="53" y="2"/>
                    </a:cxn>
                    <a:cxn ang="0">
                      <a:pos x="43" y="0"/>
                    </a:cxn>
                    <a:cxn ang="0">
                      <a:pos x="41" y="11"/>
                    </a:cxn>
                    <a:cxn ang="0">
                      <a:pos x="33" y="34"/>
                    </a:cxn>
                    <a:cxn ang="0">
                      <a:pos x="21" y="73"/>
                    </a:cxn>
                    <a:cxn ang="0">
                      <a:pos x="11" y="118"/>
                    </a:cxn>
                    <a:cxn ang="0">
                      <a:pos x="4" y="165"/>
                    </a:cxn>
                    <a:cxn ang="0">
                      <a:pos x="0" y="212"/>
                    </a:cxn>
                    <a:cxn ang="0">
                      <a:pos x="5" y="253"/>
                    </a:cxn>
                    <a:cxn ang="0">
                      <a:pos x="21" y="287"/>
                    </a:cxn>
                    <a:cxn ang="0">
                      <a:pos x="28" y="279"/>
                    </a:cxn>
                  </a:cxnLst>
                  <a:rect l="0" t="0" r="r" b="b"/>
                  <a:pathLst>
                    <a:path w="53" h="287">
                      <a:moveTo>
                        <a:pt x="28" y="279"/>
                      </a:moveTo>
                      <a:lnTo>
                        <a:pt x="13" y="250"/>
                      </a:lnTo>
                      <a:lnTo>
                        <a:pt x="11" y="212"/>
                      </a:lnTo>
                      <a:lnTo>
                        <a:pt x="12" y="165"/>
                      </a:lnTo>
                      <a:lnTo>
                        <a:pt x="19" y="118"/>
                      </a:lnTo>
                      <a:lnTo>
                        <a:pt x="29" y="74"/>
                      </a:lnTo>
                      <a:lnTo>
                        <a:pt x="41" y="37"/>
                      </a:lnTo>
                      <a:lnTo>
                        <a:pt x="49" y="12"/>
                      </a:lnTo>
                      <a:lnTo>
                        <a:pt x="53" y="2"/>
                      </a:lnTo>
                      <a:lnTo>
                        <a:pt x="43" y="0"/>
                      </a:lnTo>
                      <a:lnTo>
                        <a:pt x="41" y="11"/>
                      </a:lnTo>
                      <a:lnTo>
                        <a:pt x="33" y="34"/>
                      </a:lnTo>
                      <a:lnTo>
                        <a:pt x="21" y="73"/>
                      </a:lnTo>
                      <a:lnTo>
                        <a:pt x="11" y="118"/>
                      </a:lnTo>
                      <a:lnTo>
                        <a:pt x="4" y="165"/>
                      </a:lnTo>
                      <a:lnTo>
                        <a:pt x="0" y="212"/>
                      </a:lnTo>
                      <a:lnTo>
                        <a:pt x="5" y="253"/>
                      </a:lnTo>
                      <a:lnTo>
                        <a:pt x="21" y="287"/>
                      </a:lnTo>
                      <a:lnTo>
                        <a:pt x="28" y="27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5" name="Freeform 1719"/>
                <p:cNvSpPr>
                  <a:spLocks/>
                </p:cNvSpPr>
                <p:nvPr/>
              </p:nvSpPr>
              <p:spPr bwMode="auto">
                <a:xfrm>
                  <a:off x="2913" y="2621"/>
                  <a:ext cx="62" cy="78"/>
                </a:xfrm>
                <a:custGeom>
                  <a:avLst/>
                  <a:gdLst/>
                  <a:ahLst/>
                  <a:cxnLst>
                    <a:cxn ang="0">
                      <a:pos x="247" y="0"/>
                    </a:cxn>
                    <a:cxn ang="0">
                      <a:pos x="245" y="3"/>
                    </a:cxn>
                    <a:cxn ang="0">
                      <a:pos x="241" y="11"/>
                    </a:cxn>
                    <a:cxn ang="0">
                      <a:pos x="233" y="24"/>
                    </a:cxn>
                    <a:cxn ang="0">
                      <a:pos x="223" y="40"/>
                    </a:cxn>
                    <a:cxn ang="0">
                      <a:pos x="210" y="59"/>
                    </a:cxn>
                    <a:cxn ang="0">
                      <a:pos x="195" y="82"/>
                    </a:cxn>
                    <a:cxn ang="0">
                      <a:pos x="178" y="106"/>
                    </a:cxn>
                    <a:cxn ang="0">
                      <a:pos x="160" y="131"/>
                    </a:cxn>
                    <a:cxn ang="0">
                      <a:pos x="140" y="158"/>
                    </a:cxn>
                    <a:cxn ang="0">
                      <a:pos x="120" y="184"/>
                    </a:cxn>
                    <a:cxn ang="0">
                      <a:pos x="101" y="212"/>
                    </a:cxn>
                    <a:cxn ang="0">
                      <a:pos x="81" y="235"/>
                    </a:cxn>
                    <a:cxn ang="0">
                      <a:pos x="60" y="259"/>
                    </a:cxn>
                    <a:cxn ang="0">
                      <a:pos x="39" y="279"/>
                    </a:cxn>
                    <a:cxn ang="0">
                      <a:pos x="18" y="297"/>
                    </a:cxn>
                    <a:cxn ang="0">
                      <a:pos x="0" y="311"/>
                    </a:cxn>
                  </a:cxnLst>
                  <a:rect l="0" t="0" r="r" b="b"/>
                  <a:pathLst>
                    <a:path w="247" h="311">
                      <a:moveTo>
                        <a:pt x="247" y="0"/>
                      </a:moveTo>
                      <a:lnTo>
                        <a:pt x="245" y="3"/>
                      </a:lnTo>
                      <a:lnTo>
                        <a:pt x="241" y="11"/>
                      </a:lnTo>
                      <a:lnTo>
                        <a:pt x="233" y="24"/>
                      </a:lnTo>
                      <a:lnTo>
                        <a:pt x="223" y="40"/>
                      </a:lnTo>
                      <a:lnTo>
                        <a:pt x="210" y="59"/>
                      </a:lnTo>
                      <a:lnTo>
                        <a:pt x="195" y="82"/>
                      </a:lnTo>
                      <a:lnTo>
                        <a:pt x="178" y="106"/>
                      </a:lnTo>
                      <a:lnTo>
                        <a:pt x="160" y="131"/>
                      </a:lnTo>
                      <a:lnTo>
                        <a:pt x="140" y="158"/>
                      </a:lnTo>
                      <a:lnTo>
                        <a:pt x="120" y="184"/>
                      </a:lnTo>
                      <a:lnTo>
                        <a:pt x="101" y="212"/>
                      </a:lnTo>
                      <a:lnTo>
                        <a:pt x="81" y="235"/>
                      </a:lnTo>
                      <a:lnTo>
                        <a:pt x="60" y="259"/>
                      </a:lnTo>
                      <a:lnTo>
                        <a:pt x="39" y="279"/>
                      </a:lnTo>
                      <a:lnTo>
                        <a:pt x="18" y="297"/>
                      </a:lnTo>
                      <a:lnTo>
                        <a:pt x="0" y="3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6" name="Freeform 1720"/>
                <p:cNvSpPr>
                  <a:spLocks/>
                </p:cNvSpPr>
                <p:nvPr/>
              </p:nvSpPr>
              <p:spPr bwMode="auto">
                <a:xfrm>
                  <a:off x="2913" y="2621"/>
                  <a:ext cx="63" cy="79"/>
                </a:xfrm>
                <a:custGeom>
                  <a:avLst/>
                  <a:gdLst/>
                  <a:ahLst/>
                  <a:cxnLst>
                    <a:cxn ang="0">
                      <a:pos x="3" y="318"/>
                    </a:cxn>
                    <a:cxn ang="0">
                      <a:pos x="23" y="301"/>
                    </a:cxn>
                    <a:cxn ang="0">
                      <a:pos x="44" y="285"/>
                    </a:cxn>
                    <a:cxn ang="0">
                      <a:pos x="63" y="265"/>
                    </a:cxn>
                    <a:cxn ang="0">
                      <a:pos x="84" y="240"/>
                    </a:cxn>
                    <a:cxn ang="0">
                      <a:pos x="105" y="216"/>
                    </a:cxn>
                    <a:cxn ang="0">
                      <a:pos x="125" y="190"/>
                    </a:cxn>
                    <a:cxn ang="0">
                      <a:pos x="146" y="161"/>
                    </a:cxn>
                    <a:cxn ang="0">
                      <a:pos x="163" y="137"/>
                    </a:cxn>
                    <a:cxn ang="0">
                      <a:pos x="183" y="110"/>
                    </a:cxn>
                    <a:cxn ang="0">
                      <a:pos x="200" y="86"/>
                    </a:cxn>
                    <a:cxn ang="0">
                      <a:pos x="214" y="64"/>
                    </a:cxn>
                    <a:cxn ang="0">
                      <a:pos x="227" y="45"/>
                    </a:cxn>
                    <a:cxn ang="0">
                      <a:pos x="237" y="28"/>
                    </a:cxn>
                    <a:cxn ang="0">
                      <a:pos x="246" y="15"/>
                    </a:cxn>
                    <a:cxn ang="0">
                      <a:pos x="250" y="8"/>
                    </a:cxn>
                    <a:cxn ang="0">
                      <a:pos x="253" y="4"/>
                    </a:cxn>
                    <a:cxn ang="0">
                      <a:pos x="244" y="0"/>
                    </a:cxn>
                    <a:cxn ang="0">
                      <a:pos x="242" y="3"/>
                    </a:cxn>
                    <a:cxn ang="0">
                      <a:pos x="237" y="10"/>
                    </a:cxn>
                    <a:cxn ang="0">
                      <a:pos x="229" y="23"/>
                    </a:cxn>
                    <a:cxn ang="0">
                      <a:pos x="219" y="40"/>
                    </a:cxn>
                    <a:cxn ang="0">
                      <a:pos x="206" y="59"/>
                    </a:cxn>
                    <a:cxn ang="0">
                      <a:pos x="192" y="83"/>
                    </a:cxn>
                    <a:cxn ang="0">
                      <a:pos x="175" y="107"/>
                    </a:cxn>
                    <a:cxn ang="0">
                      <a:pos x="159" y="130"/>
                    </a:cxn>
                    <a:cxn ang="0">
                      <a:pos x="138" y="158"/>
                    </a:cxn>
                    <a:cxn ang="0">
                      <a:pos x="119" y="184"/>
                    </a:cxn>
                    <a:cxn ang="0">
                      <a:pos x="98" y="210"/>
                    </a:cxn>
                    <a:cxn ang="0">
                      <a:pos x="79" y="234"/>
                    </a:cxn>
                    <a:cxn ang="0">
                      <a:pos x="58" y="259"/>
                    </a:cxn>
                    <a:cxn ang="0">
                      <a:pos x="37" y="278"/>
                    </a:cxn>
                    <a:cxn ang="0">
                      <a:pos x="17" y="296"/>
                    </a:cxn>
                    <a:cxn ang="0">
                      <a:pos x="0" y="310"/>
                    </a:cxn>
                    <a:cxn ang="0">
                      <a:pos x="3" y="318"/>
                    </a:cxn>
                  </a:cxnLst>
                  <a:rect l="0" t="0" r="r" b="b"/>
                  <a:pathLst>
                    <a:path w="253" h="318">
                      <a:moveTo>
                        <a:pt x="3" y="318"/>
                      </a:moveTo>
                      <a:lnTo>
                        <a:pt x="23" y="301"/>
                      </a:lnTo>
                      <a:lnTo>
                        <a:pt x="44" y="285"/>
                      </a:lnTo>
                      <a:lnTo>
                        <a:pt x="63" y="265"/>
                      </a:lnTo>
                      <a:lnTo>
                        <a:pt x="84" y="240"/>
                      </a:lnTo>
                      <a:lnTo>
                        <a:pt x="105" y="216"/>
                      </a:lnTo>
                      <a:lnTo>
                        <a:pt x="125" y="190"/>
                      </a:lnTo>
                      <a:lnTo>
                        <a:pt x="146" y="161"/>
                      </a:lnTo>
                      <a:lnTo>
                        <a:pt x="163" y="137"/>
                      </a:lnTo>
                      <a:lnTo>
                        <a:pt x="183" y="110"/>
                      </a:lnTo>
                      <a:lnTo>
                        <a:pt x="200" y="86"/>
                      </a:lnTo>
                      <a:lnTo>
                        <a:pt x="214" y="64"/>
                      </a:lnTo>
                      <a:lnTo>
                        <a:pt x="227" y="45"/>
                      </a:lnTo>
                      <a:lnTo>
                        <a:pt x="237" y="28"/>
                      </a:lnTo>
                      <a:lnTo>
                        <a:pt x="246" y="15"/>
                      </a:lnTo>
                      <a:lnTo>
                        <a:pt x="250" y="8"/>
                      </a:lnTo>
                      <a:lnTo>
                        <a:pt x="253" y="4"/>
                      </a:lnTo>
                      <a:lnTo>
                        <a:pt x="244" y="0"/>
                      </a:lnTo>
                      <a:lnTo>
                        <a:pt x="242" y="3"/>
                      </a:lnTo>
                      <a:lnTo>
                        <a:pt x="237" y="10"/>
                      </a:lnTo>
                      <a:lnTo>
                        <a:pt x="229" y="23"/>
                      </a:lnTo>
                      <a:lnTo>
                        <a:pt x="219" y="40"/>
                      </a:lnTo>
                      <a:lnTo>
                        <a:pt x="206" y="59"/>
                      </a:lnTo>
                      <a:lnTo>
                        <a:pt x="192" y="83"/>
                      </a:lnTo>
                      <a:lnTo>
                        <a:pt x="175" y="107"/>
                      </a:lnTo>
                      <a:lnTo>
                        <a:pt x="159" y="130"/>
                      </a:lnTo>
                      <a:lnTo>
                        <a:pt x="138" y="158"/>
                      </a:lnTo>
                      <a:lnTo>
                        <a:pt x="119" y="184"/>
                      </a:lnTo>
                      <a:lnTo>
                        <a:pt x="98" y="210"/>
                      </a:lnTo>
                      <a:lnTo>
                        <a:pt x="79" y="234"/>
                      </a:lnTo>
                      <a:lnTo>
                        <a:pt x="58" y="259"/>
                      </a:lnTo>
                      <a:lnTo>
                        <a:pt x="37" y="278"/>
                      </a:lnTo>
                      <a:lnTo>
                        <a:pt x="17" y="296"/>
                      </a:lnTo>
                      <a:lnTo>
                        <a:pt x="0" y="310"/>
                      </a:lnTo>
                      <a:lnTo>
                        <a:pt x="3" y="3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7" name="Freeform 1721"/>
                <p:cNvSpPr>
                  <a:spLocks/>
                </p:cNvSpPr>
                <p:nvPr/>
              </p:nvSpPr>
              <p:spPr bwMode="auto">
                <a:xfrm>
                  <a:off x="2897" y="2722"/>
                  <a:ext cx="51" cy="53"/>
                </a:xfrm>
                <a:custGeom>
                  <a:avLst/>
                  <a:gdLst/>
                  <a:ahLst/>
                  <a:cxnLst>
                    <a:cxn ang="0">
                      <a:pos x="207" y="0"/>
                    </a:cxn>
                    <a:cxn ang="0">
                      <a:pos x="206" y="2"/>
                    </a:cxn>
                    <a:cxn ang="0">
                      <a:pos x="202" y="7"/>
                    </a:cxn>
                    <a:cxn ang="0">
                      <a:pos x="194" y="15"/>
                    </a:cxn>
                    <a:cxn ang="0">
                      <a:pos x="185" y="27"/>
                    </a:cxn>
                    <a:cxn ang="0">
                      <a:pos x="173" y="42"/>
                    </a:cxn>
                    <a:cxn ang="0">
                      <a:pos x="159" y="57"/>
                    </a:cxn>
                    <a:cxn ang="0">
                      <a:pos x="146" y="74"/>
                    </a:cxn>
                    <a:cxn ang="0">
                      <a:pos x="130" y="91"/>
                    </a:cxn>
                    <a:cxn ang="0">
                      <a:pos x="112" y="109"/>
                    </a:cxn>
                    <a:cxn ang="0">
                      <a:pos x="97" y="127"/>
                    </a:cxn>
                    <a:cxn ang="0">
                      <a:pos x="78" y="146"/>
                    </a:cxn>
                    <a:cxn ang="0">
                      <a:pos x="61" y="163"/>
                    </a:cxn>
                    <a:cxn ang="0">
                      <a:pos x="45" y="179"/>
                    </a:cxn>
                    <a:cxn ang="0">
                      <a:pos x="28" y="193"/>
                    </a:cxn>
                    <a:cxn ang="0">
                      <a:pos x="13" y="204"/>
                    </a:cxn>
                    <a:cxn ang="0">
                      <a:pos x="0" y="214"/>
                    </a:cxn>
                  </a:cxnLst>
                  <a:rect l="0" t="0" r="r" b="b"/>
                  <a:pathLst>
                    <a:path w="207" h="214">
                      <a:moveTo>
                        <a:pt x="207" y="0"/>
                      </a:moveTo>
                      <a:lnTo>
                        <a:pt x="206" y="2"/>
                      </a:lnTo>
                      <a:lnTo>
                        <a:pt x="202" y="7"/>
                      </a:lnTo>
                      <a:lnTo>
                        <a:pt x="194" y="15"/>
                      </a:lnTo>
                      <a:lnTo>
                        <a:pt x="185" y="27"/>
                      </a:lnTo>
                      <a:lnTo>
                        <a:pt x="173" y="42"/>
                      </a:lnTo>
                      <a:lnTo>
                        <a:pt x="159" y="57"/>
                      </a:lnTo>
                      <a:lnTo>
                        <a:pt x="146" y="74"/>
                      </a:lnTo>
                      <a:lnTo>
                        <a:pt x="130" y="91"/>
                      </a:lnTo>
                      <a:lnTo>
                        <a:pt x="112" y="109"/>
                      </a:lnTo>
                      <a:lnTo>
                        <a:pt x="97" y="127"/>
                      </a:lnTo>
                      <a:lnTo>
                        <a:pt x="78" y="146"/>
                      </a:lnTo>
                      <a:lnTo>
                        <a:pt x="61" y="163"/>
                      </a:lnTo>
                      <a:lnTo>
                        <a:pt x="45" y="179"/>
                      </a:lnTo>
                      <a:lnTo>
                        <a:pt x="28" y="193"/>
                      </a:lnTo>
                      <a:lnTo>
                        <a:pt x="13" y="204"/>
                      </a:lnTo>
                      <a:lnTo>
                        <a:pt x="0" y="2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8" name="Freeform 1722"/>
                <p:cNvSpPr>
                  <a:spLocks/>
                </p:cNvSpPr>
                <p:nvPr/>
              </p:nvSpPr>
              <p:spPr bwMode="auto">
                <a:xfrm>
                  <a:off x="2896" y="2721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" y="221"/>
                    </a:cxn>
                    <a:cxn ang="0">
                      <a:pos x="19" y="210"/>
                    </a:cxn>
                    <a:cxn ang="0">
                      <a:pos x="35" y="197"/>
                    </a:cxn>
                    <a:cxn ang="0">
                      <a:pos x="51" y="184"/>
                    </a:cxn>
                    <a:cxn ang="0">
                      <a:pos x="67" y="168"/>
                    </a:cxn>
                    <a:cxn ang="0">
                      <a:pos x="85" y="152"/>
                    </a:cxn>
                    <a:cxn ang="0">
                      <a:pos x="102" y="133"/>
                    </a:cxn>
                    <a:cxn ang="0">
                      <a:pos x="118" y="114"/>
                    </a:cxn>
                    <a:cxn ang="0">
                      <a:pos x="136" y="97"/>
                    </a:cxn>
                    <a:cxn ang="0">
                      <a:pos x="152" y="79"/>
                    </a:cxn>
                    <a:cxn ang="0">
                      <a:pos x="166" y="61"/>
                    </a:cxn>
                    <a:cxn ang="0">
                      <a:pos x="179" y="46"/>
                    </a:cxn>
                    <a:cxn ang="0">
                      <a:pos x="191" y="33"/>
                    </a:cxn>
                    <a:cxn ang="0">
                      <a:pos x="200" y="21"/>
                    </a:cxn>
                    <a:cxn ang="0">
                      <a:pos x="208" y="13"/>
                    </a:cxn>
                    <a:cxn ang="0">
                      <a:pos x="211" y="7"/>
                    </a:cxn>
                    <a:cxn ang="0">
                      <a:pos x="214" y="5"/>
                    </a:cxn>
                    <a:cxn ang="0">
                      <a:pos x="208" y="0"/>
                    </a:cxn>
                    <a:cxn ang="0">
                      <a:pos x="205" y="1"/>
                    </a:cxn>
                    <a:cxn ang="0">
                      <a:pos x="202" y="7"/>
                    </a:cxn>
                    <a:cxn ang="0">
                      <a:pos x="194" y="15"/>
                    </a:cxn>
                    <a:cxn ang="0">
                      <a:pos x="186" y="26"/>
                    </a:cxn>
                    <a:cxn ang="0">
                      <a:pos x="173" y="40"/>
                    </a:cxn>
                    <a:cxn ang="0">
                      <a:pos x="159" y="55"/>
                    </a:cxn>
                    <a:cxn ang="0">
                      <a:pos x="145" y="72"/>
                    </a:cxn>
                    <a:cxn ang="0">
                      <a:pos x="130" y="90"/>
                    </a:cxn>
                    <a:cxn ang="0">
                      <a:pos x="113" y="109"/>
                    </a:cxn>
                    <a:cxn ang="0">
                      <a:pos x="96" y="126"/>
                    </a:cxn>
                    <a:cxn ang="0">
                      <a:pos x="79" y="145"/>
                    </a:cxn>
                    <a:cxn ang="0">
                      <a:pos x="62" y="162"/>
                    </a:cxn>
                    <a:cxn ang="0">
                      <a:pos x="45" y="177"/>
                    </a:cxn>
                    <a:cxn ang="0">
                      <a:pos x="29" y="191"/>
                    </a:cxn>
                    <a:cxn ang="0">
                      <a:pos x="14" y="204"/>
                    </a:cxn>
                    <a:cxn ang="0">
                      <a:pos x="0" y="211"/>
                    </a:cxn>
                    <a:cxn ang="0">
                      <a:pos x="5" y="221"/>
                    </a:cxn>
                  </a:cxnLst>
                  <a:rect l="0" t="0" r="r" b="b"/>
                  <a:pathLst>
                    <a:path w="214" h="221">
                      <a:moveTo>
                        <a:pt x="5" y="221"/>
                      </a:moveTo>
                      <a:lnTo>
                        <a:pt x="19" y="210"/>
                      </a:lnTo>
                      <a:lnTo>
                        <a:pt x="35" y="197"/>
                      </a:lnTo>
                      <a:lnTo>
                        <a:pt x="51" y="184"/>
                      </a:lnTo>
                      <a:lnTo>
                        <a:pt x="67" y="168"/>
                      </a:lnTo>
                      <a:lnTo>
                        <a:pt x="85" y="152"/>
                      </a:lnTo>
                      <a:lnTo>
                        <a:pt x="102" y="133"/>
                      </a:lnTo>
                      <a:lnTo>
                        <a:pt x="118" y="114"/>
                      </a:lnTo>
                      <a:lnTo>
                        <a:pt x="136" y="97"/>
                      </a:lnTo>
                      <a:lnTo>
                        <a:pt x="152" y="79"/>
                      </a:lnTo>
                      <a:lnTo>
                        <a:pt x="166" y="61"/>
                      </a:lnTo>
                      <a:lnTo>
                        <a:pt x="179" y="46"/>
                      </a:lnTo>
                      <a:lnTo>
                        <a:pt x="191" y="33"/>
                      </a:lnTo>
                      <a:lnTo>
                        <a:pt x="200" y="21"/>
                      </a:lnTo>
                      <a:lnTo>
                        <a:pt x="208" y="13"/>
                      </a:lnTo>
                      <a:lnTo>
                        <a:pt x="211" y="7"/>
                      </a:lnTo>
                      <a:lnTo>
                        <a:pt x="214" y="5"/>
                      </a:lnTo>
                      <a:lnTo>
                        <a:pt x="208" y="0"/>
                      </a:lnTo>
                      <a:lnTo>
                        <a:pt x="205" y="1"/>
                      </a:lnTo>
                      <a:lnTo>
                        <a:pt x="202" y="7"/>
                      </a:lnTo>
                      <a:lnTo>
                        <a:pt x="194" y="15"/>
                      </a:lnTo>
                      <a:lnTo>
                        <a:pt x="186" y="26"/>
                      </a:lnTo>
                      <a:lnTo>
                        <a:pt x="173" y="40"/>
                      </a:lnTo>
                      <a:lnTo>
                        <a:pt x="159" y="55"/>
                      </a:lnTo>
                      <a:lnTo>
                        <a:pt x="145" y="72"/>
                      </a:lnTo>
                      <a:lnTo>
                        <a:pt x="130" y="90"/>
                      </a:lnTo>
                      <a:lnTo>
                        <a:pt x="113" y="109"/>
                      </a:lnTo>
                      <a:lnTo>
                        <a:pt x="96" y="126"/>
                      </a:lnTo>
                      <a:lnTo>
                        <a:pt x="79" y="145"/>
                      </a:lnTo>
                      <a:lnTo>
                        <a:pt x="62" y="162"/>
                      </a:lnTo>
                      <a:lnTo>
                        <a:pt x="45" y="177"/>
                      </a:lnTo>
                      <a:lnTo>
                        <a:pt x="29" y="191"/>
                      </a:lnTo>
                      <a:lnTo>
                        <a:pt x="14" y="204"/>
                      </a:lnTo>
                      <a:lnTo>
                        <a:pt x="0" y="211"/>
                      </a:lnTo>
                      <a:lnTo>
                        <a:pt x="5" y="2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699" name="Freeform 1723"/>
                <p:cNvSpPr>
                  <a:spLocks/>
                </p:cNvSpPr>
                <p:nvPr/>
              </p:nvSpPr>
              <p:spPr bwMode="auto">
                <a:xfrm>
                  <a:off x="2890" y="2759"/>
                  <a:ext cx="64" cy="60"/>
                </a:xfrm>
                <a:custGeom>
                  <a:avLst/>
                  <a:gdLst/>
                  <a:ahLst/>
                  <a:cxnLst>
                    <a:cxn ang="0">
                      <a:pos x="255" y="0"/>
                    </a:cxn>
                    <a:cxn ang="0">
                      <a:pos x="254" y="2"/>
                    </a:cxn>
                    <a:cxn ang="0">
                      <a:pos x="251" y="8"/>
                    </a:cxn>
                    <a:cxn ang="0">
                      <a:pos x="242" y="16"/>
                    </a:cxn>
                    <a:cxn ang="0">
                      <a:pos x="232" y="29"/>
                    </a:cxn>
                    <a:cxn ang="0">
                      <a:pos x="220" y="43"/>
                    </a:cxn>
                    <a:cxn ang="0">
                      <a:pos x="206" y="59"/>
                    </a:cxn>
                    <a:cxn ang="0">
                      <a:pos x="190" y="78"/>
                    </a:cxn>
                    <a:cxn ang="0">
                      <a:pos x="172" y="96"/>
                    </a:cxn>
                    <a:cxn ang="0">
                      <a:pos x="153" y="116"/>
                    </a:cxn>
                    <a:cxn ang="0">
                      <a:pos x="133" y="136"/>
                    </a:cxn>
                    <a:cxn ang="0">
                      <a:pos x="111" y="155"/>
                    </a:cxn>
                    <a:cxn ang="0">
                      <a:pos x="90" y="174"/>
                    </a:cxn>
                    <a:cxn ang="0">
                      <a:pos x="68" y="193"/>
                    </a:cxn>
                    <a:cxn ang="0">
                      <a:pos x="45" y="210"/>
                    </a:cxn>
                    <a:cxn ang="0">
                      <a:pos x="22" y="224"/>
                    </a:cxn>
                    <a:cxn ang="0">
                      <a:pos x="0" y="236"/>
                    </a:cxn>
                  </a:cxnLst>
                  <a:rect l="0" t="0" r="r" b="b"/>
                  <a:pathLst>
                    <a:path w="255" h="236">
                      <a:moveTo>
                        <a:pt x="255" y="0"/>
                      </a:moveTo>
                      <a:lnTo>
                        <a:pt x="254" y="2"/>
                      </a:lnTo>
                      <a:lnTo>
                        <a:pt x="251" y="8"/>
                      </a:lnTo>
                      <a:lnTo>
                        <a:pt x="242" y="16"/>
                      </a:lnTo>
                      <a:lnTo>
                        <a:pt x="232" y="29"/>
                      </a:lnTo>
                      <a:lnTo>
                        <a:pt x="220" y="43"/>
                      </a:lnTo>
                      <a:lnTo>
                        <a:pt x="206" y="59"/>
                      </a:lnTo>
                      <a:lnTo>
                        <a:pt x="190" y="78"/>
                      </a:lnTo>
                      <a:lnTo>
                        <a:pt x="172" y="96"/>
                      </a:lnTo>
                      <a:lnTo>
                        <a:pt x="153" y="116"/>
                      </a:lnTo>
                      <a:lnTo>
                        <a:pt x="133" y="136"/>
                      </a:lnTo>
                      <a:lnTo>
                        <a:pt x="111" y="155"/>
                      </a:lnTo>
                      <a:lnTo>
                        <a:pt x="90" y="174"/>
                      </a:lnTo>
                      <a:lnTo>
                        <a:pt x="68" y="193"/>
                      </a:lnTo>
                      <a:lnTo>
                        <a:pt x="45" y="210"/>
                      </a:lnTo>
                      <a:lnTo>
                        <a:pt x="22" y="224"/>
                      </a:lnTo>
                      <a:lnTo>
                        <a:pt x="0" y="2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0" name="Freeform 1724"/>
                <p:cNvSpPr>
                  <a:spLocks/>
                </p:cNvSpPr>
                <p:nvPr/>
              </p:nvSpPr>
              <p:spPr bwMode="auto">
                <a:xfrm>
                  <a:off x="2890" y="2759"/>
                  <a:ext cx="65" cy="60"/>
                </a:xfrm>
                <a:custGeom>
                  <a:avLst/>
                  <a:gdLst/>
                  <a:ahLst/>
                  <a:cxnLst>
                    <a:cxn ang="0">
                      <a:pos x="4" y="243"/>
                    </a:cxn>
                    <a:cxn ang="0">
                      <a:pos x="27" y="232"/>
                    </a:cxn>
                    <a:cxn ang="0">
                      <a:pos x="50" y="217"/>
                    </a:cxn>
                    <a:cxn ang="0">
                      <a:pos x="72" y="199"/>
                    </a:cxn>
                    <a:cxn ang="0">
                      <a:pos x="95" y="182"/>
                    </a:cxn>
                    <a:cxn ang="0">
                      <a:pos x="117" y="163"/>
                    </a:cxn>
                    <a:cxn ang="0">
                      <a:pos x="139" y="143"/>
                    </a:cxn>
                    <a:cxn ang="0">
                      <a:pos x="157" y="123"/>
                    </a:cxn>
                    <a:cxn ang="0">
                      <a:pos x="177" y="103"/>
                    </a:cxn>
                    <a:cxn ang="0">
                      <a:pos x="195" y="84"/>
                    </a:cxn>
                    <a:cxn ang="0">
                      <a:pos x="211" y="66"/>
                    </a:cxn>
                    <a:cxn ang="0">
                      <a:pos x="226" y="49"/>
                    </a:cxn>
                    <a:cxn ang="0">
                      <a:pos x="238" y="36"/>
                    </a:cxn>
                    <a:cxn ang="0">
                      <a:pos x="248" y="23"/>
                    </a:cxn>
                    <a:cxn ang="0">
                      <a:pos x="255" y="13"/>
                    </a:cxn>
                    <a:cxn ang="0">
                      <a:pos x="258" y="7"/>
                    </a:cxn>
                    <a:cxn ang="0">
                      <a:pos x="261" y="6"/>
                    </a:cxn>
                    <a:cxn ang="0">
                      <a:pos x="255" y="0"/>
                    </a:cxn>
                    <a:cxn ang="0">
                      <a:pos x="253" y="3"/>
                    </a:cxn>
                    <a:cxn ang="0">
                      <a:pos x="249" y="7"/>
                    </a:cxn>
                    <a:cxn ang="0">
                      <a:pos x="242" y="17"/>
                    </a:cxn>
                    <a:cxn ang="0">
                      <a:pos x="232" y="29"/>
                    </a:cxn>
                    <a:cxn ang="0">
                      <a:pos x="219" y="43"/>
                    </a:cxn>
                    <a:cxn ang="0">
                      <a:pos x="205" y="60"/>
                    </a:cxn>
                    <a:cxn ang="0">
                      <a:pos x="189" y="78"/>
                    </a:cxn>
                    <a:cxn ang="0">
                      <a:pos x="171" y="97"/>
                    </a:cxn>
                    <a:cxn ang="0">
                      <a:pos x="152" y="116"/>
                    </a:cxn>
                    <a:cxn ang="0">
                      <a:pos x="132" y="136"/>
                    </a:cxn>
                    <a:cxn ang="0">
                      <a:pos x="111" y="156"/>
                    </a:cxn>
                    <a:cxn ang="0">
                      <a:pos x="89" y="175"/>
                    </a:cxn>
                    <a:cxn ang="0">
                      <a:pos x="68" y="193"/>
                    </a:cxn>
                    <a:cxn ang="0">
                      <a:pos x="45" y="208"/>
                    </a:cxn>
                    <a:cxn ang="0">
                      <a:pos x="23" y="224"/>
                    </a:cxn>
                    <a:cxn ang="0">
                      <a:pos x="0" y="235"/>
                    </a:cxn>
                    <a:cxn ang="0">
                      <a:pos x="4" y="243"/>
                    </a:cxn>
                  </a:cxnLst>
                  <a:rect l="0" t="0" r="r" b="b"/>
                  <a:pathLst>
                    <a:path w="261" h="243">
                      <a:moveTo>
                        <a:pt x="4" y="243"/>
                      </a:moveTo>
                      <a:lnTo>
                        <a:pt x="27" y="232"/>
                      </a:lnTo>
                      <a:lnTo>
                        <a:pt x="50" y="217"/>
                      </a:lnTo>
                      <a:lnTo>
                        <a:pt x="72" y="199"/>
                      </a:lnTo>
                      <a:lnTo>
                        <a:pt x="95" y="182"/>
                      </a:lnTo>
                      <a:lnTo>
                        <a:pt x="117" y="163"/>
                      </a:lnTo>
                      <a:lnTo>
                        <a:pt x="139" y="143"/>
                      </a:lnTo>
                      <a:lnTo>
                        <a:pt x="157" y="123"/>
                      </a:lnTo>
                      <a:lnTo>
                        <a:pt x="177" y="103"/>
                      </a:lnTo>
                      <a:lnTo>
                        <a:pt x="195" y="84"/>
                      </a:lnTo>
                      <a:lnTo>
                        <a:pt x="211" y="66"/>
                      </a:lnTo>
                      <a:lnTo>
                        <a:pt x="226" y="49"/>
                      </a:lnTo>
                      <a:lnTo>
                        <a:pt x="238" y="36"/>
                      </a:lnTo>
                      <a:lnTo>
                        <a:pt x="248" y="23"/>
                      </a:lnTo>
                      <a:lnTo>
                        <a:pt x="255" y="13"/>
                      </a:lnTo>
                      <a:lnTo>
                        <a:pt x="258" y="7"/>
                      </a:lnTo>
                      <a:lnTo>
                        <a:pt x="261" y="6"/>
                      </a:lnTo>
                      <a:lnTo>
                        <a:pt x="255" y="0"/>
                      </a:lnTo>
                      <a:lnTo>
                        <a:pt x="253" y="3"/>
                      </a:lnTo>
                      <a:lnTo>
                        <a:pt x="249" y="7"/>
                      </a:lnTo>
                      <a:lnTo>
                        <a:pt x="242" y="17"/>
                      </a:lnTo>
                      <a:lnTo>
                        <a:pt x="232" y="29"/>
                      </a:lnTo>
                      <a:lnTo>
                        <a:pt x="219" y="43"/>
                      </a:lnTo>
                      <a:lnTo>
                        <a:pt x="205" y="60"/>
                      </a:lnTo>
                      <a:lnTo>
                        <a:pt x="189" y="78"/>
                      </a:lnTo>
                      <a:lnTo>
                        <a:pt x="171" y="97"/>
                      </a:lnTo>
                      <a:lnTo>
                        <a:pt x="152" y="116"/>
                      </a:lnTo>
                      <a:lnTo>
                        <a:pt x="132" y="136"/>
                      </a:lnTo>
                      <a:lnTo>
                        <a:pt x="111" y="156"/>
                      </a:lnTo>
                      <a:lnTo>
                        <a:pt x="89" y="175"/>
                      </a:lnTo>
                      <a:lnTo>
                        <a:pt x="68" y="193"/>
                      </a:lnTo>
                      <a:lnTo>
                        <a:pt x="45" y="208"/>
                      </a:lnTo>
                      <a:lnTo>
                        <a:pt x="23" y="224"/>
                      </a:lnTo>
                      <a:lnTo>
                        <a:pt x="0" y="235"/>
                      </a:lnTo>
                      <a:lnTo>
                        <a:pt x="4" y="2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1" name="Freeform 1725"/>
                <p:cNvSpPr>
                  <a:spLocks/>
                </p:cNvSpPr>
                <p:nvPr/>
              </p:nvSpPr>
              <p:spPr bwMode="auto">
                <a:xfrm>
                  <a:off x="3022" y="2791"/>
                  <a:ext cx="4" cy="6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25"/>
                    </a:cxn>
                    <a:cxn ang="0">
                      <a:pos x="0" y="89"/>
                    </a:cxn>
                    <a:cxn ang="0">
                      <a:pos x="2" y="169"/>
                    </a:cxn>
                    <a:cxn ang="0">
                      <a:pos x="15" y="245"/>
                    </a:cxn>
                  </a:cxnLst>
                  <a:rect l="0" t="0" r="r" b="b"/>
                  <a:pathLst>
                    <a:path w="15" h="245">
                      <a:moveTo>
                        <a:pt x="6" y="0"/>
                      </a:moveTo>
                      <a:lnTo>
                        <a:pt x="3" y="25"/>
                      </a:lnTo>
                      <a:lnTo>
                        <a:pt x="0" y="89"/>
                      </a:lnTo>
                      <a:lnTo>
                        <a:pt x="2" y="169"/>
                      </a:lnTo>
                      <a:lnTo>
                        <a:pt x="15" y="2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2" name="Freeform 1726"/>
                <p:cNvSpPr>
                  <a:spLocks/>
                </p:cNvSpPr>
                <p:nvPr/>
              </p:nvSpPr>
              <p:spPr bwMode="auto">
                <a:xfrm>
                  <a:off x="3021" y="2791"/>
                  <a:ext cx="6" cy="61"/>
                </a:xfrm>
                <a:custGeom>
                  <a:avLst/>
                  <a:gdLst/>
                  <a:ahLst/>
                  <a:cxnLst>
                    <a:cxn ang="0">
                      <a:pos x="25" y="244"/>
                    </a:cxn>
                    <a:cxn ang="0">
                      <a:pos x="12" y="169"/>
                    </a:cxn>
                    <a:cxn ang="0">
                      <a:pos x="11" y="89"/>
                    </a:cxn>
                    <a:cxn ang="0">
                      <a:pos x="13" y="25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4" y="25"/>
                    </a:cxn>
                    <a:cxn ang="0">
                      <a:pos x="0" y="89"/>
                    </a:cxn>
                    <a:cxn ang="0">
                      <a:pos x="4" y="169"/>
                    </a:cxn>
                    <a:cxn ang="0">
                      <a:pos x="17" y="245"/>
                    </a:cxn>
                    <a:cxn ang="0">
                      <a:pos x="25" y="244"/>
                    </a:cxn>
                  </a:cxnLst>
                  <a:rect l="0" t="0" r="r" b="b"/>
                  <a:pathLst>
                    <a:path w="25" h="245">
                      <a:moveTo>
                        <a:pt x="25" y="244"/>
                      </a:moveTo>
                      <a:lnTo>
                        <a:pt x="12" y="169"/>
                      </a:lnTo>
                      <a:lnTo>
                        <a:pt x="11" y="89"/>
                      </a:lnTo>
                      <a:lnTo>
                        <a:pt x="13" y="2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4" y="25"/>
                      </a:lnTo>
                      <a:lnTo>
                        <a:pt x="0" y="89"/>
                      </a:lnTo>
                      <a:lnTo>
                        <a:pt x="4" y="169"/>
                      </a:lnTo>
                      <a:lnTo>
                        <a:pt x="17" y="245"/>
                      </a:lnTo>
                      <a:lnTo>
                        <a:pt x="25" y="2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3" name="Freeform 1727"/>
                <p:cNvSpPr>
                  <a:spLocks/>
                </p:cNvSpPr>
                <p:nvPr/>
              </p:nvSpPr>
              <p:spPr bwMode="auto">
                <a:xfrm>
                  <a:off x="2992" y="2838"/>
                  <a:ext cx="29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9"/>
                    </a:cxn>
                    <a:cxn ang="0">
                      <a:pos x="11" y="36"/>
                    </a:cxn>
                    <a:cxn ang="0">
                      <a:pos x="24" y="74"/>
                    </a:cxn>
                    <a:cxn ang="0">
                      <a:pos x="39" y="115"/>
                    </a:cxn>
                    <a:cxn ang="0">
                      <a:pos x="57" y="157"/>
                    </a:cxn>
                    <a:cxn ang="0">
                      <a:pos x="77" y="194"/>
                    </a:cxn>
                    <a:cxn ang="0">
                      <a:pos x="97" y="219"/>
                    </a:cxn>
                    <a:cxn ang="0">
                      <a:pos x="116" y="227"/>
                    </a:cxn>
                  </a:cxnLst>
                  <a:rect l="0" t="0" r="r" b="b"/>
                  <a:pathLst>
                    <a:path w="116" h="227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36"/>
                      </a:lnTo>
                      <a:lnTo>
                        <a:pt x="24" y="74"/>
                      </a:lnTo>
                      <a:lnTo>
                        <a:pt x="39" y="115"/>
                      </a:lnTo>
                      <a:lnTo>
                        <a:pt x="57" y="157"/>
                      </a:lnTo>
                      <a:lnTo>
                        <a:pt x="77" y="194"/>
                      </a:lnTo>
                      <a:lnTo>
                        <a:pt x="97" y="219"/>
                      </a:lnTo>
                      <a:lnTo>
                        <a:pt x="116" y="22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4" name="Freeform 1728"/>
                <p:cNvSpPr>
                  <a:spLocks/>
                </p:cNvSpPr>
                <p:nvPr/>
              </p:nvSpPr>
              <p:spPr bwMode="auto">
                <a:xfrm>
                  <a:off x="2991" y="2838"/>
                  <a:ext cx="30" cy="58"/>
                </a:xfrm>
                <a:custGeom>
                  <a:avLst/>
                  <a:gdLst/>
                  <a:ahLst/>
                  <a:cxnLst>
                    <a:cxn ang="0">
                      <a:pos x="120" y="223"/>
                    </a:cxn>
                    <a:cxn ang="0">
                      <a:pos x="104" y="216"/>
                    </a:cxn>
                    <a:cxn ang="0">
                      <a:pos x="84" y="192"/>
                    </a:cxn>
                    <a:cxn ang="0">
                      <a:pos x="65" y="156"/>
                    </a:cxn>
                    <a:cxn ang="0">
                      <a:pos x="46" y="115"/>
                    </a:cxn>
                    <a:cxn ang="0">
                      <a:pos x="31" y="73"/>
                    </a:cxn>
                    <a:cxn ang="0">
                      <a:pos x="18" y="35"/>
                    </a:cxn>
                    <a:cxn ang="0">
                      <a:pos x="11" y="9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4" y="10"/>
                    </a:cxn>
                    <a:cxn ang="0">
                      <a:pos x="10" y="38"/>
                    </a:cxn>
                    <a:cxn ang="0">
                      <a:pos x="23" y="75"/>
                    </a:cxn>
                    <a:cxn ang="0">
                      <a:pos x="38" y="117"/>
                    </a:cxn>
                    <a:cxn ang="0">
                      <a:pos x="57" y="160"/>
                    </a:cxn>
                    <a:cxn ang="0">
                      <a:pos x="76" y="197"/>
                    </a:cxn>
                    <a:cxn ang="0">
                      <a:pos x="97" y="222"/>
                    </a:cxn>
                    <a:cxn ang="0">
                      <a:pos x="120" y="232"/>
                    </a:cxn>
                    <a:cxn ang="0">
                      <a:pos x="120" y="223"/>
                    </a:cxn>
                  </a:cxnLst>
                  <a:rect l="0" t="0" r="r" b="b"/>
                  <a:pathLst>
                    <a:path w="120" h="232">
                      <a:moveTo>
                        <a:pt x="120" y="223"/>
                      </a:moveTo>
                      <a:lnTo>
                        <a:pt x="104" y="216"/>
                      </a:lnTo>
                      <a:lnTo>
                        <a:pt x="84" y="192"/>
                      </a:lnTo>
                      <a:lnTo>
                        <a:pt x="65" y="156"/>
                      </a:lnTo>
                      <a:lnTo>
                        <a:pt x="46" y="115"/>
                      </a:lnTo>
                      <a:lnTo>
                        <a:pt x="31" y="73"/>
                      </a:lnTo>
                      <a:lnTo>
                        <a:pt x="18" y="35"/>
                      </a:lnTo>
                      <a:lnTo>
                        <a:pt x="11" y="9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4" y="10"/>
                      </a:lnTo>
                      <a:lnTo>
                        <a:pt x="10" y="38"/>
                      </a:lnTo>
                      <a:lnTo>
                        <a:pt x="23" y="75"/>
                      </a:lnTo>
                      <a:lnTo>
                        <a:pt x="38" y="117"/>
                      </a:lnTo>
                      <a:lnTo>
                        <a:pt x="57" y="160"/>
                      </a:lnTo>
                      <a:lnTo>
                        <a:pt x="76" y="197"/>
                      </a:lnTo>
                      <a:lnTo>
                        <a:pt x="97" y="222"/>
                      </a:lnTo>
                      <a:lnTo>
                        <a:pt x="120" y="232"/>
                      </a:lnTo>
                      <a:lnTo>
                        <a:pt x="120" y="2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5" name="Freeform 1729"/>
                <p:cNvSpPr>
                  <a:spLocks/>
                </p:cNvSpPr>
                <p:nvPr/>
              </p:nvSpPr>
              <p:spPr bwMode="auto">
                <a:xfrm>
                  <a:off x="2991" y="2893"/>
                  <a:ext cx="22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10" y="26"/>
                    </a:cxn>
                    <a:cxn ang="0">
                      <a:pos x="19" y="56"/>
                    </a:cxn>
                    <a:cxn ang="0">
                      <a:pos x="32" y="90"/>
                    </a:cxn>
                    <a:cxn ang="0">
                      <a:pos x="47" y="126"/>
                    </a:cxn>
                    <a:cxn ang="0">
                      <a:pos x="61" y="162"/>
                    </a:cxn>
                    <a:cxn ang="0">
                      <a:pos x="77" y="191"/>
                    </a:cxn>
                    <a:cxn ang="0">
                      <a:pos x="91" y="213"/>
                    </a:cxn>
                  </a:cxnLst>
                  <a:rect l="0" t="0" r="r" b="b"/>
                  <a:pathLst>
                    <a:path w="91" h="213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10" y="26"/>
                      </a:lnTo>
                      <a:lnTo>
                        <a:pt x="19" y="56"/>
                      </a:lnTo>
                      <a:lnTo>
                        <a:pt x="32" y="90"/>
                      </a:lnTo>
                      <a:lnTo>
                        <a:pt x="47" y="126"/>
                      </a:lnTo>
                      <a:lnTo>
                        <a:pt x="61" y="162"/>
                      </a:lnTo>
                      <a:lnTo>
                        <a:pt x="77" y="191"/>
                      </a:lnTo>
                      <a:lnTo>
                        <a:pt x="91" y="2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6" name="Freeform 1730"/>
                <p:cNvSpPr>
                  <a:spLocks/>
                </p:cNvSpPr>
                <p:nvPr/>
              </p:nvSpPr>
              <p:spPr bwMode="auto">
                <a:xfrm>
                  <a:off x="2990" y="2893"/>
                  <a:ext cx="24" cy="55"/>
                </a:xfrm>
                <a:custGeom>
                  <a:avLst/>
                  <a:gdLst/>
                  <a:ahLst/>
                  <a:cxnLst>
                    <a:cxn ang="0">
                      <a:pos x="97" y="211"/>
                    </a:cxn>
                    <a:cxn ang="0">
                      <a:pos x="85" y="190"/>
                    </a:cxn>
                    <a:cxn ang="0">
                      <a:pos x="68" y="160"/>
                    </a:cxn>
                    <a:cxn ang="0">
                      <a:pos x="53" y="127"/>
                    </a:cxn>
                    <a:cxn ang="0">
                      <a:pos x="39" y="90"/>
                    </a:cxn>
                    <a:cxn ang="0">
                      <a:pos x="25" y="56"/>
                    </a:cxn>
                    <a:cxn ang="0">
                      <a:pos x="16" y="26"/>
                    </a:cxn>
                    <a:cxn ang="0">
                      <a:pos x="10" y="7"/>
                    </a:cxn>
                    <a:cxn ang="0">
                      <a:pos x="8" y="0"/>
                    </a:cxn>
                    <a:cxn ang="0">
                      <a:pos x="0" y="1"/>
                    </a:cxn>
                    <a:cxn ang="0">
                      <a:pos x="1" y="9"/>
                    </a:cxn>
                    <a:cxn ang="0">
                      <a:pos x="9" y="28"/>
                    </a:cxn>
                    <a:cxn ang="0">
                      <a:pos x="17" y="58"/>
                    </a:cxn>
                    <a:cxn ang="0">
                      <a:pos x="31" y="92"/>
                    </a:cxn>
                    <a:cxn ang="0">
                      <a:pos x="45" y="128"/>
                    </a:cxn>
                    <a:cxn ang="0">
                      <a:pos x="59" y="165"/>
                    </a:cxn>
                    <a:cxn ang="0">
                      <a:pos x="77" y="195"/>
                    </a:cxn>
                    <a:cxn ang="0">
                      <a:pos x="92" y="217"/>
                    </a:cxn>
                    <a:cxn ang="0">
                      <a:pos x="97" y="211"/>
                    </a:cxn>
                  </a:cxnLst>
                  <a:rect l="0" t="0" r="r" b="b"/>
                  <a:pathLst>
                    <a:path w="97" h="217">
                      <a:moveTo>
                        <a:pt x="97" y="211"/>
                      </a:moveTo>
                      <a:lnTo>
                        <a:pt x="85" y="190"/>
                      </a:lnTo>
                      <a:lnTo>
                        <a:pt x="68" y="160"/>
                      </a:lnTo>
                      <a:lnTo>
                        <a:pt x="53" y="127"/>
                      </a:lnTo>
                      <a:lnTo>
                        <a:pt x="39" y="90"/>
                      </a:lnTo>
                      <a:lnTo>
                        <a:pt x="25" y="56"/>
                      </a:lnTo>
                      <a:lnTo>
                        <a:pt x="16" y="26"/>
                      </a:lnTo>
                      <a:lnTo>
                        <a:pt x="10" y="7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1" y="9"/>
                      </a:lnTo>
                      <a:lnTo>
                        <a:pt x="9" y="28"/>
                      </a:lnTo>
                      <a:lnTo>
                        <a:pt x="17" y="58"/>
                      </a:lnTo>
                      <a:lnTo>
                        <a:pt x="31" y="92"/>
                      </a:lnTo>
                      <a:lnTo>
                        <a:pt x="45" y="128"/>
                      </a:lnTo>
                      <a:lnTo>
                        <a:pt x="59" y="165"/>
                      </a:lnTo>
                      <a:lnTo>
                        <a:pt x="77" y="195"/>
                      </a:lnTo>
                      <a:lnTo>
                        <a:pt x="92" y="217"/>
                      </a:lnTo>
                      <a:lnTo>
                        <a:pt x="97" y="2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7" name="Freeform 1731"/>
                <p:cNvSpPr>
                  <a:spLocks/>
                </p:cNvSpPr>
                <p:nvPr/>
              </p:nvSpPr>
              <p:spPr bwMode="auto">
                <a:xfrm>
                  <a:off x="2977" y="2937"/>
                  <a:ext cx="35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9"/>
                    </a:cxn>
                    <a:cxn ang="0">
                      <a:pos x="11" y="35"/>
                    </a:cxn>
                    <a:cxn ang="0">
                      <a:pos x="24" y="72"/>
                    </a:cxn>
                    <a:cxn ang="0">
                      <a:pos x="40" y="113"/>
                    </a:cxn>
                    <a:cxn ang="0">
                      <a:pos x="61" y="153"/>
                    </a:cxn>
                    <a:cxn ang="0">
                      <a:pos x="83" y="185"/>
                    </a:cxn>
                    <a:cxn ang="0">
                      <a:pos x="109" y="204"/>
                    </a:cxn>
                    <a:cxn ang="0">
                      <a:pos x="135" y="208"/>
                    </a:cxn>
                  </a:cxnLst>
                  <a:rect l="0" t="0" r="r" b="b"/>
                  <a:pathLst>
                    <a:path w="135" h="208">
                      <a:moveTo>
                        <a:pt x="0" y="0"/>
                      </a:moveTo>
                      <a:lnTo>
                        <a:pt x="3" y="9"/>
                      </a:lnTo>
                      <a:lnTo>
                        <a:pt x="11" y="35"/>
                      </a:lnTo>
                      <a:lnTo>
                        <a:pt x="24" y="72"/>
                      </a:lnTo>
                      <a:lnTo>
                        <a:pt x="40" y="113"/>
                      </a:lnTo>
                      <a:lnTo>
                        <a:pt x="61" y="153"/>
                      </a:lnTo>
                      <a:lnTo>
                        <a:pt x="83" y="185"/>
                      </a:lnTo>
                      <a:lnTo>
                        <a:pt x="109" y="204"/>
                      </a:lnTo>
                      <a:lnTo>
                        <a:pt x="135" y="20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8" name="Freeform 1732"/>
                <p:cNvSpPr>
                  <a:spLocks/>
                </p:cNvSpPr>
                <p:nvPr/>
              </p:nvSpPr>
              <p:spPr bwMode="auto">
                <a:xfrm>
                  <a:off x="2976" y="2937"/>
                  <a:ext cx="35" cy="53"/>
                </a:xfrm>
                <a:custGeom>
                  <a:avLst/>
                  <a:gdLst/>
                  <a:ahLst/>
                  <a:cxnLst>
                    <a:cxn ang="0">
                      <a:pos x="138" y="205"/>
                    </a:cxn>
                    <a:cxn ang="0">
                      <a:pos x="114" y="203"/>
                    </a:cxn>
                    <a:cxn ang="0">
                      <a:pos x="90" y="184"/>
                    </a:cxn>
                    <a:cxn ang="0">
                      <a:pos x="69" y="153"/>
                    </a:cxn>
                    <a:cxn ang="0">
                      <a:pos x="48" y="112"/>
                    </a:cxn>
                    <a:cxn ang="0">
                      <a:pos x="32" y="73"/>
                    </a:cxn>
                    <a:cxn ang="0">
                      <a:pos x="19" y="36"/>
                    </a:cxn>
                    <a:cxn ang="0">
                      <a:pos x="12" y="1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3" y="12"/>
                    </a:cxn>
                    <a:cxn ang="0">
                      <a:pos x="12" y="39"/>
                    </a:cxn>
                    <a:cxn ang="0">
                      <a:pos x="23" y="74"/>
                    </a:cxn>
                    <a:cxn ang="0">
                      <a:pos x="40" y="117"/>
                    </a:cxn>
                    <a:cxn ang="0">
                      <a:pos x="61" y="156"/>
                    </a:cxn>
                    <a:cxn ang="0">
                      <a:pos x="84" y="191"/>
                    </a:cxn>
                    <a:cxn ang="0">
                      <a:pos x="112" y="211"/>
                    </a:cxn>
                    <a:cxn ang="0">
                      <a:pos x="141" y="213"/>
                    </a:cxn>
                    <a:cxn ang="0">
                      <a:pos x="138" y="205"/>
                    </a:cxn>
                  </a:cxnLst>
                  <a:rect l="0" t="0" r="r" b="b"/>
                  <a:pathLst>
                    <a:path w="141" h="213">
                      <a:moveTo>
                        <a:pt x="138" y="205"/>
                      </a:moveTo>
                      <a:lnTo>
                        <a:pt x="114" y="203"/>
                      </a:lnTo>
                      <a:lnTo>
                        <a:pt x="90" y="184"/>
                      </a:lnTo>
                      <a:lnTo>
                        <a:pt x="69" y="153"/>
                      </a:lnTo>
                      <a:lnTo>
                        <a:pt x="48" y="112"/>
                      </a:lnTo>
                      <a:lnTo>
                        <a:pt x="32" y="73"/>
                      </a:lnTo>
                      <a:lnTo>
                        <a:pt x="19" y="36"/>
                      </a:lnTo>
                      <a:lnTo>
                        <a:pt x="12" y="1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2" y="39"/>
                      </a:lnTo>
                      <a:lnTo>
                        <a:pt x="23" y="74"/>
                      </a:lnTo>
                      <a:lnTo>
                        <a:pt x="40" y="117"/>
                      </a:lnTo>
                      <a:lnTo>
                        <a:pt x="61" y="156"/>
                      </a:lnTo>
                      <a:lnTo>
                        <a:pt x="84" y="191"/>
                      </a:lnTo>
                      <a:lnTo>
                        <a:pt x="112" y="211"/>
                      </a:lnTo>
                      <a:lnTo>
                        <a:pt x="141" y="213"/>
                      </a:lnTo>
                      <a:lnTo>
                        <a:pt x="138" y="20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09" name="Line 1733"/>
                <p:cNvSpPr>
                  <a:spLocks noChangeShapeType="1"/>
                </p:cNvSpPr>
                <p:nvPr/>
              </p:nvSpPr>
              <p:spPr bwMode="auto">
                <a:xfrm flipH="1">
                  <a:off x="3039" y="2760"/>
                  <a:ext cx="22" cy="6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0" name="Freeform 1734"/>
                <p:cNvSpPr>
                  <a:spLocks/>
                </p:cNvSpPr>
                <p:nvPr/>
              </p:nvSpPr>
              <p:spPr bwMode="auto">
                <a:xfrm>
                  <a:off x="3038" y="2759"/>
                  <a:ext cx="24" cy="70"/>
                </a:xfrm>
                <a:custGeom>
                  <a:avLst/>
                  <a:gdLst/>
                  <a:ahLst/>
                  <a:cxnLst>
                    <a:cxn ang="0">
                      <a:pos x="3" y="277"/>
                    </a:cxn>
                    <a:cxn ang="0">
                      <a:pos x="8" y="277"/>
                    </a:cxn>
                    <a:cxn ang="0">
                      <a:pos x="94" y="2"/>
                    </a:cxn>
                    <a:cxn ang="0">
                      <a:pos x="86" y="0"/>
                    </a:cxn>
                    <a:cxn ang="0">
                      <a:pos x="0" y="276"/>
                    </a:cxn>
                    <a:cxn ang="0">
                      <a:pos x="3" y="277"/>
                    </a:cxn>
                  </a:cxnLst>
                  <a:rect l="0" t="0" r="r" b="b"/>
                  <a:pathLst>
                    <a:path w="94" h="277">
                      <a:moveTo>
                        <a:pt x="3" y="277"/>
                      </a:moveTo>
                      <a:lnTo>
                        <a:pt x="8" y="277"/>
                      </a:lnTo>
                      <a:lnTo>
                        <a:pt x="94" y="2"/>
                      </a:lnTo>
                      <a:lnTo>
                        <a:pt x="86" y="0"/>
                      </a:lnTo>
                      <a:lnTo>
                        <a:pt x="0" y="276"/>
                      </a:lnTo>
                      <a:lnTo>
                        <a:pt x="3" y="27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1" name="Freeform 1735"/>
                <p:cNvSpPr>
                  <a:spLocks/>
                </p:cNvSpPr>
                <p:nvPr/>
              </p:nvSpPr>
              <p:spPr bwMode="auto">
                <a:xfrm>
                  <a:off x="3042" y="2795"/>
                  <a:ext cx="31" cy="80"/>
                </a:xfrm>
                <a:custGeom>
                  <a:avLst/>
                  <a:gdLst/>
                  <a:ahLst/>
                  <a:cxnLst>
                    <a:cxn ang="0">
                      <a:pos x="125" y="0"/>
                    </a:cxn>
                    <a:cxn ang="0">
                      <a:pos x="123" y="10"/>
                    </a:cxn>
                    <a:cxn ang="0">
                      <a:pos x="117" y="38"/>
                    </a:cxn>
                    <a:cxn ang="0">
                      <a:pos x="107" y="79"/>
                    </a:cxn>
                    <a:cxn ang="0">
                      <a:pos x="93" y="127"/>
                    </a:cxn>
                    <a:cxn ang="0">
                      <a:pos x="74" y="180"/>
                    </a:cxn>
                    <a:cxn ang="0">
                      <a:pos x="53" y="231"/>
                    </a:cxn>
                    <a:cxn ang="0">
                      <a:pos x="29" y="280"/>
                    </a:cxn>
                    <a:cxn ang="0">
                      <a:pos x="0" y="318"/>
                    </a:cxn>
                  </a:cxnLst>
                  <a:rect l="0" t="0" r="r" b="b"/>
                  <a:pathLst>
                    <a:path w="125" h="318">
                      <a:moveTo>
                        <a:pt x="125" y="0"/>
                      </a:moveTo>
                      <a:lnTo>
                        <a:pt x="123" y="10"/>
                      </a:lnTo>
                      <a:lnTo>
                        <a:pt x="117" y="38"/>
                      </a:lnTo>
                      <a:lnTo>
                        <a:pt x="107" y="79"/>
                      </a:lnTo>
                      <a:lnTo>
                        <a:pt x="93" y="127"/>
                      </a:lnTo>
                      <a:lnTo>
                        <a:pt x="74" y="180"/>
                      </a:lnTo>
                      <a:lnTo>
                        <a:pt x="53" y="231"/>
                      </a:lnTo>
                      <a:lnTo>
                        <a:pt x="29" y="280"/>
                      </a:lnTo>
                      <a:lnTo>
                        <a:pt x="0" y="3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2" name="Freeform 1736"/>
                <p:cNvSpPr>
                  <a:spLocks/>
                </p:cNvSpPr>
                <p:nvPr/>
              </p:nvSpPr>
              <p:spPr bwMode="auto">
                <a:xfrm>
                  <a:off x="3041" y="2795"/>
                  <a:ext cx="33" cy="81"/>
                </a:xfrm>
                <a:custGeom>
                  <a:avLst/>
                  <a:gdLst/>
                  <a:ahLst/>
                  <a:cxnLst>
                    <a:cxn ang="0">
                      <a:pos x="7" y="321"/>
                    </a:cxn>
                    <a:cxn ang="0">
                      <a:pos x="36" y="283"/>
                    </a:cxn>
                    <a:cxn ang="0">
                      <a:pos x="62" y="234"/>
                    </a:cxn>
                    <a:cxn ang="0">
                      <a:pos x="83" y="181"/>
                    </a:cxn>
                    <a:cxn ang="0">
                      <a:pos x="100" y="128"/>
                    </a:cxn>
                    <a:cxn ang="0">
                      <a:pos x="115" y="79"/>
                    </a:cxn>
                    <a:cxn ang="0">
                      <a:pos x="124" y="39"/>
                    </a:cxn>
                    <a:cxn ang="0">
                      <a:pos x="131" y="11"/>
                    </a:cxn>
                    <a:cxn ang="0">
                      <a:pos x="134" y="0"/>
                    </a:cxn>
                    <a:cxn ang="0">
                      <a:pos x="124" y="0"/>
                    </a:cxn>
                    <a:cxn ang="0">
                      <a:pos x="123" y="9"/>
                    </a:cxn>
                    <a:cxn ang="0">
                      <a:pos x="116" y="36"/>
                    </a:cxn>
                    <a:cxn ang="0">
                      <a:pos x="106" y="78"/>
                    </a:cxn>
                    <a:cxn ang="0">
                      <a:pos x="92" y="126"/>
                    </a:cxn>
                    <a:cxn ang="0">
                      <a:pos x="75" y="179"/>
                    </a:cxn>
                    <a:cxn ang="0">
                      <a:pos x="53" y="230"/>
                    </a:cxn>
                    <a:cxn ang="0">
                      <a:pos x="28" y="278"/>
                    </a:cxn>
                    <a:cxn ang="0">
                      <a:pos x="0" y="315"/>
                    </a:cxn>
                    <a:cxn ang="0">
                      <a:pos x="7" y="321"/>
                    </a:cxn>
                  </a:cxnLst>
                  <a:rect l="0" t="0" r="r" b="b"/>
                  <a:pathLst>
                    <a:path w="134" h="321">
                      <a:moveTo>
                        <a:pt x="7" y="321"/>
                      </a:moveTo>
                      <a:lnTo>
                        <a:pt x="36" y="283"/>
                      </a:lnTo>
                      <a:lnTo>
                        <a:pt x="62" y="234"/>
                      </a:lnTo>
                      <a:lnTo>
                        <a:pt x="83" y="181"/>
                      </a:lnTo>
                      <a:lnTo>
                        <a:pt x="100" y="128"/>
                      </a:lnTo>
                      <a:lnTo>
                        <a:pt x="115" y="79"/>
                      </a:lnTo>
                      <a:lnTo>
                        <a:pt x="124" y="39"/>
                      </a:lnTo>
                      <a:lnTo>
                        <a:pt x="131" y="11"/>
                      </a:lnTo>
                      <a:lnTo>
                        <a:pt x="134" y="0"/>
                      </a:lnTo>
                      <a:lnTo>
                        <a:pt x="124" y="0"/>
                      </a:lnTo>
                      <a:lnTo>
                        <a:pt x="123" y="9"/>
                      </a:lnTo>
                      <a:lnTo>
                        <a:pt x="116" y="36"/>
                      </a:lnTo>
                      <a:lnTo>
                        <a:pt x="106" y="78"/>
                      </a:lnTo>
                      <a:lnTo>
                        <a:pt x="92" y="126"/>
                      </a:lnTo>
                      <a:lnTo>
                        <a:pt x="75" y="179"/>
                      </a:lnTo>
                      <a:lnTo>
                        <a:pt x="53" y="230"/>
                      </a:lnTo>
                      <a:lnTo>
                        <a:pt x="28" y="278"/>
                      </a:lnTo>
                      <a:lnTo>
                        <a:pt x="0" y="315"/>
                      </a:lnTo>
                      <a:lnTo>
                        <a:pt x="7" y="3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3" name="Freeform 1737"/>
                <p:cNvSpPr>
                  <a:spLocks/>
                </p:cNvSpPr>
                <p:nvPr/>
              </p:nvSpPr>
              <p:spPr bwMode="auto">
                <a:xfrm>
                  <a:off x="3039" y="2871"/>
                  <a:ext cx="28" cy="5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109" y="9"/>
                    </a:cxn>
                    <a:cxn ang="0">
                      <a:pos x="104" y="32"/>
                    </a:cxn>
                    <a:cxn ang="0">
                      <a:pos x="93" y="66"/>
                    </a:cxn>
                    <a:cxn ang="0">
                      <a:pos x="79" y="104"/>
                    </a:cxn>
                    <a:cxn ang="0">
                      <a:pos x="63" y="145"/>
                    </a:cxn>
                    <a:cxn ang="0">
                      <a:pos x="44" y="185"/>
                    </a:cxn>
                    <a:cxn ang="0">
                      <a:pos x="24" y="218"/>
                    </a:cxn>
                    <a:cxn ang="0">
                      <a:pos x="0" y="238"/>
                    </a:cxn>
                  </a:cxnLst>
                  <a:rect l="0" t="0" r="r" b="b"/>
                  <a:pathLst>
                    <a:path w="112" h="238">
                      <a:moveTo>
                        <a:pt x="112" y="0"/>
                      </a:moveTo>
                      <a:lnTo>
                        <a:pt x="109" y="9"/>
                      </a:lnTo>
                      <a:lnTo>
                        <a:pt x="104" y="32"/>
                      </a:lnTo>
                      <a:lnTo>
                        <a:pt x="93" y="66"/>
                      </a:lnTo>
                      <a:lnTo>
                        <a:pt x="79" y="104"/>
                      </a:lnTo>
                      <a:lnTo>
                        <a:pt x="63" y="145"/>
                      </a:lnTo>
                      <a:lnTo>
                        <a:pt x="44" y="185"/>
                      </a:lnTo>
                      <a:lnTo>
                        <a:pt x="24" y="218"/>
                      </a:lnTo>
                      <a:lnTo>
                        <a:pt x="0" y="2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4" name="Freeform 1738"/>
                <p:cNvSpPr>
                  <a:spLocks/>
                </p:cNvSpPr>
                <p:nvPr/>
              </p:nvSpPr>
              <p:spPr bwMode="auto">
                <a:xfrm>
                  <a:off x="3039" y="2870"/>
                  <a:ext cx="29" cy="61"/>
                </a:xfrm>
                <a:custGeom>
                  <a:avLst/>
                  <a:gdLst/>
                  <a:ahLst/>
                  <a:cxnLst>
                    <a:cxn ang="0">
                      <a:pos x="4" y="244"/>
                    </a:cxn>
                    <a:cxn ang="0">
                      <a:pos x="27" y="221"/>
                    </a:cxn>
                    <a:cxn ang="0">
                      <a:pos x="50" y="188"/>
                    </a:cxn>
                    <a:cxn ang="0">
                      <a:pos x="69" y="149"/>
                    </a:cxn>
                    <a:cxn ang="0">
                      <a:pos x="85" y="106"/>
                    </a:cxn>
                    <a:cxn ang="0">
                      <a:pos x="98" y="68"/>
                    </a:cxn>
                    <a:cxn ang="0">
                      <a:pos x="108" y="35"/>
                    </a:cxn>
                    <a:cxn ang="0">
                      <a:pos x="114" y="10"/>
                    </a:cxn>
                    <a:cxn ang="0">
                      <a:pos x="116" y="1"/>
                    </a:cxn>
                    <a:cxn ang="0">
                      <a:pos x="108" y="0"/>
                    </a:cxn>
                    <a:cxn ang="0">
                      <a:pos x="106" y="8"/>
                    </a:cxn>
                    <a:cxn ang="0">
                      <a:pos x="100" y="32"/>
                    </a:cxn>
                    <a:cxn ang="0">
                      <a:pos x="90" y="66"/>
                    </a:cxn>
                    <a:cxn ang="0">
                      <a:pos x="76" y="104"/>
                    </a:cxn>
                    <a:cxn ang="0">
                      <a:pos x="61" y="145"/>
                    </a:cxn>
                    <a:cxn ang="0">
                      <a:pos x="42" y="183"/>
                    </a:cxn>
                    <a:cxn ang="0">
                      <a:pos x="21" y="214"/>
                    </a:cxn>
                    <a:cxn ang="0">
                      <a:pos x="0" y="234"/>
                    </a:cxn>
                    <a:cxn ang="0">
                      <a:pos x="4" y="244"/>
                    </a:cxn>
                  </a:cxnLst>
                  <a:rect l="0" t="0" r="r" b="b"/>
                  <a:pathLst>
                    <a:path w="116" h="244">
                      <a:moveTo>
                        <a:pt x="4" y="244"/>
                      </a:moveTo>
                      <a:lnTo>
                        <a:pt x="27" y="221"/>
                      </a:lnTo>
                      <a:lnTo>
                        <a:pt x="50" y="188"/>
                      </a:lnTo>
                      <a:lnTo>
                        <a:pt x="69" y="149"/>
                      </a:lnTo>
                      <a:lnTo>
                        <a:pt x="85" y="106"/>
                      </a:lnTo>
                      <a:lnTo>
                        <a:pt x="98" y="68"/>
                      </a:lnTo>
                      <a:lnTo>
                        <a:pt x="108" y="35"/>
                      </a:lnTo>
                      <a:lnTo>
                        <a:pt x="114" y="10"/>
                      </a:lnTo>
                      <a:lnTo>
                        <a:pt x="116" y="1"/>
                      </a:lnTo>
                      <a:lnTo>
                        <a:pt x="108" y="0"/>
                      </a:lnTo>
                      <a:lnTo>
                        <a:pt x="106" y="8"/>
                      </a:lnTo>
                      <a:lnTo>
                        <a:pt x="100" y="32"/>
                      </a:lnTo>
                      <a:lnTo>
                        <a:pt x="90" y="66"/>
                      </a:lnTo>
                      <a:lnTo>
                        <a:pt x="76" y="104"/>
                      </a:lnTo>
                      <a:lnTo>
                        <a:pt x="61" y="145"/>
                      </a:lnTo>
                      <a:lnTo>
                        <a:pt x="42" y="183"/>
                      </a:lnTo>
                      <a:lnTo>
                        <a:pt x="21" y="214"/>
                      </a:lnTo>
                      <a:lnTo>
                        <a:pt x="0" y="234"/>
                      </a:lnTo>
                      <a:lnTo>
                        <a:pt x="4" y="2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5" name="Freeform 1739"/>
                <p:cNvSpPr>
                  <a:spLocks/>
                </p:cNvSpPr>
                <p:nvPr/>
              </p:nvSpPr>
              <p:spPr bwMode="auto">
                <a:xfrm>
                  <a:off x="3041" y="2924"/>
                  <a:ext cx="34" cy="60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134" y="8"/>
                    </a:cxn>
                    <a:cxn ang="0">
                      <a:pos x="127" y="30"/>
                    </a:cxn>
                    <a:cxn ang="0">
                      <a:pos x="115" y="61"/>
                    </a:cxn>
                    <a:cxn ang="0">
                      <a:pos x="99" y="99"/>
                    </a:cxn>
                    <a:cxn ang="0">
                      <a:pos x="80" y="139"/>
                    </a:cxn>
                    <a:cxn ang="0">
                      <a:pos x="56" y="178"/>
                    </a:cxn>
                    <a:cxn ang="0">
                      <a:pos x="29" y="213"/>
                    </a:cxn>
                    <a:cxn ang="0">
                      <a:pos x="0" y="239"/>
                    </a:cxn>
                  </a:cxnLst>
                  <a:rect l="0" t="0" r="r" b="b"/>
                  <a:pathLst>
                    <a:path w="136" h="239">
                      <a:moveTo>
                        <a:pt x="136" y="0"/>
                      </a:moveTo>
                      <a:lnTo>
                        <a:pt x="134" y="8"/>
                      </a:lnTo>
                      <a:lnTo>
                        <a:pt x="127" y="30"/>
                      </a:lnTo>
                      <a:lnTo>
                        <a:pt x="115" y="61"/>
                      </a:lnTo>
                      <a:lnTo>
                        <a:pt x="99" y="99"/>
                      </a:lnTo>
                      <a:lnTo>
                        <a:pt x="80" y="139"/>
                      </a:lnTo>
                      <a:lnTo>
                        <a:pt x="56" y="178"/>
                      </a:lnTo>
                      <a:lnTo>
                        <a:pt x="29" y="213"/>
                      </a:lnTo>
                      <a:lnTo>
                        <a:pt x="0" y="2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6" name="Freeform 1740"/>
                <p:cNvSpPr>
                  <a:spLocks/>
                </p:cNvSpPr>
                <p:nvPr/>
              </p:nvSpPr>
              <p:spPr bwMode="auto">
                <a:xfrm>
                  <a:off x="3041" y="2923"/>
                  <a:ext cx="35" cy="61"/>
                </a:xfrm>
                <a:custGeom>
                  <a:avLst/>
                  <a:gdLst/>
                  <a:ahLst/>
                  <a:cxnLst>
                    <a:cxn ang="0">
                      <a:pos x="5" y="244"/>
                    </a:cxn>
                    <a:cxn ang="0">
                      <a:pos x="35" y="216"/>
                    </a:cxn>
                    <a:cxn ang="0">
                      <a:pos x="63" y="182"/>
                    </a:cxn>
                    <a:cxn ang="0">
                      <a:pos x="86" y="143"/>
                    </a:cxn>
                    <a:cxn ang="0">
                      <a:pos x="106" y="102"/>
                    </a:cxn>
                    <a:cxn ang="0">
                      <a:pos x="122" y="63"/>
                    </a:cxn>
                    <a:cxn ang="0">
                      <a:pos x="133" y="31"/>
                    </a:cxn>
                    <a:cxn ang="0">
                      <a:pos x="140" y="11"/>
                    </a:cxn>
                    <a:cxn ang="0">
                      <a:pos x="142" y="1"/>
                    </a:cxn>
                    <a:cxn ang="0">
                      <a:pos x="133" y="0"/>
                    </a:cxn>
                    <a:cxn ang="0">
                      <a:pos x="132" y="8"/>
                    </a:cxn>
                    <a:cxn ang="0">
                      <a:pos x="125" y="30"/>
                    </a:cxn>
                    <a:cxn ang="0">
                      <a:pos x="114" y="61"/>
                    </a:cxn>
                    <a:cxn ang="0">
                      <a:pos x="97" y="97"/>
                    </a:cxn>
                    <a:cxn ang="0">
                      <a:pos x="78" y="138"/>
                    </a:cxn>
                    <a:cxn ang="0">
                      <a:pos x="55" y="177"/>
                    </a:cxn>
                    <a:cxn ang="0">
                      <a:pos x="28" y="210"/>
                    </a:cxn>
                    <a:cxn ang="0">
                      <a:pos x="0" y="235"/>
                    </a:cxn>
                    <a:cxn ang="0">
                      <a:pos x="5" y="244"/>
                    </a:cxn>
                  </a:cxnLst>
                  <a:rect l="0" t="0" r="r" b="b"/>
                  <a:pathLst>
                    <a:path w="142" h="244">
                      <a:moveTo>
                        <a:pt x="5" y="244"/>
                      </a:moveTo>
                      <a:lnTo>
                        <a:pt x="35" y="216"/>
                      </a:lnTo>
                      <a:lnTo>
                        <a:pt x="63" y="182"/>
                      </a:lnTo>
                      <a:lnTo>
                        <a:pt x="86" y="143"/>
                      </a:lnTo>
                      <a:lnTo>
                        <a:pt x="106" y="102"/>
                      </a:lnTo>
                      <a:lnTo>
                        <a:pt x="122" y="63"/>
                      </a:lnTo>
                      <a:lnTo>
                        <a:pt x="133" y="31"/>
                      </a:lnTo>
                      <a:lnTo>
                        <a:pt x="140" y="11"/>
                      </a:lnTo>
                      <a:lnTo>
                        <a:pt x="142" y="1"/>
                      </a:lnTo>
                      <a:lnTo>
                        <a:pt x="133" y="0"/>
                      </a:lnTo>
                      <a:lnTo>
                        <a:pt x="132" y="8"/>
                      </a:lnTo>
                      <a:lnTo>
                        <a:pt x="125" y="30"/>
                      </a:lnTo>
                      <a:lnTo>
                        <a:pt x="114" y="61"/>
                      </a:lnTo>
                      <a:lnTo>
                        <a:pt x="97" y="97"/>
                      </a:lnTo>
                      <a:lnTo>
                        <a:pt x="78" y="138"/>
                      </a:lnTo>
                      <a:lnTo>
                        <a:pt x="55" y="177"/>
                      </a:lnTo>
                      <a:lnTo>
                        <a:pt x="28" y="210"/>
                      </a:lnTo>
                      <a:lnTo>
                        <a:pt x="0" y="235"/>
                      </a:lnTo>
                      <a:lnTo>
                        <a:pt x="5" y="2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7" name="Freeform 1741"/>
                <p:cNvSpPr>
                  <a:spLocks/>
                </p:cNvSpPr>
                <p:nvPr/>
              </p:nvSpPr>
              <p:spPr bwMode="auto">
                <a:xfrm>
                  <a:off x="3041" y="2969"/>
                  <a:ext cx="34" cy="55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134" y="10"/>
                    </a:cxn>
                    <a:cxn ang="0">
                      <a:pos x="123" y="30"/>
                    </a:cxn>
                    <a:cxn ang="0">
                      <a:pos x="107" y="61"/>
                    </a:cxn>
                    <a:cxn ang="0">
                      <a:pos x="89" y="96"/>
                    </a:cxn>
                    <a:cxn ang="0">
                      <a:pos x="68" y="134"/>
                    </a:cxn>
                    <a:cxn ang="0">
                      <a:pos x="44" y="170"/>
                    </a:cxn>
                    <a:cxn ang="0">
                      <a:pos x="22" y="199"/>
                    </a:cxn>
                    <a:cxn ang="0">
                      <a:pos x="0" y="218"/>
                    </a:cxn>
                  </a:cxnLst>
                  <a:rect l="0" t="0" r="r" b="b"/>
                  <a:pathLst>
                    <a:path w="136" h="218">
                      <a:moveTo>
                        <a:pt x="136" y="0"/>
                      </a:moveTo>
                      <a:lnTo>
                        <a:pt x="134" y="10"/>
                      </a:lnTo>
                      <a:lnTo>
                        <a:pt x="123" y="30"/>
                      </a:lnTo>
                      <a:lnTo>
                        <a:pt x="107" y="61"/>
                      </a:lnTo>
                      <a:lnTo>
                        <a:pt x="89" y="96"/>
                      </a:lnTo>
                      <a:lnTo>
                        <a:pt x="68" y="134"/>
                      </a:lnTo>
                      <a:lnTo>
                        <a:pt x="44" y="170"/>
                      </a:lnTo>
                      <a:lnTo>
                        <a:pt x="22" y="199"/>
                      </a:lnTo>
                      <a:lnTo>
                        <a:pt x="0" y="2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8" name="Freeform 1742"/>
                <p:cNvSpPr>
                  <a:spLocks/>
                </p:cNvSpPr>
                <p:nvPr/>
              </p:nvSpPr>
              <p:spPr bwMode="auto">
                <a:xfrm>
                  <a:off x="3041" y="2969"/>
                  <a:ext cx="35" cy="56"/>
                </a:xfrm>
                <a:custGeom>
                  <a:avLst/>
                  <a:gdLst/>
                  <a:ahLst/>
                  <a:cxnLst>
                    <a:cxn ang="0">
                      <a:pos x="5" y="223"/>
                    </a:cxn>
                    <a:cxn ang="0">
                      <a:pos x="28" y="203"/>
                    </a:cxn>
                    <a:cxn ang="0">
                      <a:pos x="51" y="173"/>
                    </a:cxn>
                    <a:cxn ang="0">
                      <a:pos x="73" y="138"/>
                    </a:cxn>
                    <a:cxn ang="0">
                      <a:pos x="95" y="100"/>
                    </a:cxn>
                    <a:cxn ang="0">
                      <a:pos x="114" y="64"/>
                    </a:cxn>
                    <a:cxn ang="0">
                      <a:pos x="129" y="33"/>
                    </a:cxn>
                    <a:cxn ang="0">
                      <a:pos x="139" y="12"/>
                    </a:cxn>
                    <a:cxn ang="0">
                      <a:pos x="142" y="3"/>
                    </a:cxn>
                    <a:cxn ang="0">
                      <a:pos x="133" y="0"/>
                    </a:cxn>
                    <a:cxn ang="0">
                      <a:pos x="131" y="7"/>
                    </a:cxn>
                    <a:cxn ang="0">
                      <a:pos x="121" y="28"/>
                    </a:cxn>
                    <a:cxn ang="0">
                      <a:pos x="106" y="61"/>
                    </a:cxn>
                    <a:cxn ang="0">
                      <a:pos x="87" y="96"/>
                    </a:cxn>
                    <a:cxn ang="0">
                      <a:pos x="65" y="134"/>
                    </a:cxn>
                    <a:cxn ang="0">
                      <a:pos x="43" y="169"/>
                    </a:cxn>
                    <a:cxn ang="0">
                      <a:pos x="21" y="197"/>
                    </a:cxn>
                    <a:cxn ang="0">
                      <a:pos x="0" y="214"/>
                    </a:cxn>
                    <a:cxn ang="0">
                      <a:pos x="5" y="223"/>
                    </a:cxn>
                  </a:cxnLst>
                  <a:rect l="0" t="0" r="r" b="b"/>
                  <a:pathLst>
                    <a:path w="142" h="223">
                      <a:moveTo>
                        <a:pt x="5" y="223"/>
                      </a:moveTo>
                      <a:lnTo>
                        <a:pt x="28" y="203"/>
                      </a:lnTo>
                      <a:lnTo>
                        <a:pt x="51" y="173"/>
                      </a:lnTo>
                      <a:lnTo>
                        <a:pt x="73" y="138"/>
                      </a:lnTo>
                      <a:lnTo>
                        <a:pt x="95" y="100"/>
                      </a:lnTo>
                      <a:lnTo>
                        <a:pt x="114" y="64"/>
                      </a:lnTo>
                      <a:lnTo>
                        <a:pt x="129" y="33"/>
                      </a:lnTo>
                      <a:lnTo>
                        <a:pt x="139" y="12"/>
                      </a:lnTo>
                      <a:lnTo>
                        <a:pt x="142" y="3"/>
                      </a:lnTo>
                      <a:lnTo>
                        <a:pt x="133" y="0"/>
                      </a:lnTo>
                      <a:lnTo>
                        <a:pt x="131" y="7"/>
                      </a:lnTo>
                      <a:lnTo>
                        <a:pt x="121" y="28"/>
                      </a:lnTo>
                      <a:lnTo>
                        <a:pt x="106" y="61"/>
                      </a:lnTo>
                      <a:lnTo>
                        <a:pt x="87" y="96"/>
                      </a:lnTo>
                      <a:lnTo>
                        <a:pt x="65" y="134"/>
                      </a:lnTo>
                      <a:lnTo>
                        <a:pt x="43" y="169"/>
                      </a:lnTo>
                      <a:lnTo>
                        <a:pt x="21" y="197"/>
                      </a:lnTo>
                      <a:lnTo>
                        <a:pt x="0" y="214"/>
                      </a:lnTo>
                      <a:lnTo>
                        <a:pt x="5" y="2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19" name="Freeform 1743"/>
                <p:cNvSpPr>
                  <a:spLocks/>
                </p:cNvSpPr>
                <p:nvPr/>
              </p:nvSpPr>
              <p:spPr bwMode="auto">
                <a:xfrm>
                  <a:off x="3051" y="3024"/>
                  <a:ext cx="22" cy="28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85" y="4"/>
                    </a:cxn>
                    <a:cxn ang="0">
                      <a:pos x="77" y="17"/>
                    </a:cxn>
                    <a:cxn ang="0">
                      <a:pos x="64" y="35"/>
                    </a:cxn>
                    <a:cxn ang="0">
                      <a:pos x="50" y="57"/>
                    </a:cxn>
                    <a:cxn ang="0">
                      <a:pos x="36" y="78"/>
                    </a:cxn>
                    <a:cxn ang="0">
                      <a:pos x="22" y="96"/>
                    </a:cxn>
                    <a:cxn ang="0">
                      <a:pos x="9" y="109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88" h="114">
                      <a:moveTo>
                        <a:pt x="88" y="0"/>
                      </a:moveTo>
                      <a:lnTo>
                        <a:pt x="85" y="4"/>
                      </a:lnTo>
                      <a:lnTo>
                        <a:pt x="77" y="17"/>
                      </a:lnTo>
                      <a:lnTo>
                        <a:pt x="64" y="35"/>
                      </a:lnTo>
                      <a:lnTo>
                        <a:pt x="50" y="57"/>
                      </a:lnTo>
                      <a:lnTo>
                        <a:pt x="36" y="78"/>
                      </a:lnTo>
                      <a:lnTo>
                        <a:pt x="22" y="96"/>
                      </a:lnTo>
                      <a:lnTo>
                        <a:pt x="9" y="109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0" name="Freeform 1744"/>
                <p:cNvSpPr>
                  <a:spLocks/>
                </p:cNvSpPr>
                <p:nvPr/>
              </p:nvSpPr>
              <p:spPr bwMode="auto">
                <a:xfrm>
                  <a:off x="3051" y="3023"/>
                  <a:ext cx="23" cy="31"/>
                </a:xfrm>
                <a:custGeom>
                  <a:avLst/>
                  <a:gdLst/>
                  <a:ahLst/>
                  <a:cxnLst>
                    <a:cxn ang="0">
                      <a:pos x="0" y="123"/>
                    </a:cxn>
                    <a:cxn ang="0">
                      <a:pos x="12" y="114"/>
                    </a:cxn>
                    <a:cxn ang="0">
                      <a:pos x="24" y="102"/>
                    </a:cxn>
                    <a:cxn ang="0">
                      <a:pos x="41" y="83"/>
                    </a:cxn>
                    <a:cxn ang="0">
                      <a:pos x="54" y="61"/>
                    </a:cxn>
                    <a:cxn ang="0">
                      <a:pos x="68" y="41"/>
                    </a:cxn>
                    <a:cxn ang="0">
                      <a:pos x="80" y="23"/>
                    </a:cxn>
                    <a:cxn ang="0">
                      <a:pos x="89" y="10"/>
                    </a:cxn>
                    <a:cxn ang="0">
                      <a:pos x="93" y="5"/>
                    </a:cxn>
                    <a:cxn ang="0">
                      <a:pos x="83" y="0"/>
                    </a:cxn>
                    <a:cxn ang="0">
                      <a:pos x="80" y="6"/>
                    </a:cxn>
                    <a:cxn ang="0">
                      <a:pos x="73" y="18"/>
                    </a:cxn>
                    <a:cxn ang="0">
                      <a:pos x="60" y="37"/>
                    </a:cxn>
                    <a:cxn ang="0">
                      <a:pos x="45" y="57"/>
                    </a:cxn>
                    <a:cxn ang="0">
                      <a:pos x="31" y="80"/>
                    </a:cxn>
                    <a:cxn ang="0">
                      <a:pos x="19" y="95"/>
                    </a:cxn>
                    <a:cxn ang="0">
                      <a:pos x="6" y="108"/>
                    </a:cxn>
                    <a:cxn ang="0">
                      <a:pos x="0" y="112"/>
                    </a:cxn>
                    <a:cxn ang="0">
                      <a:pos x="0" y="123"/>
                    </a:cxn>
                  </a:cxnLst>
                  <a:rect l="0" t="0" r="r" b="b"/>
                  <a:pathLst>
                    <a:path w="93" h="123">
                      <a:moveTo>
                        <a:pt x="0" y="123"/>
                      </a:moveTo>
                      <a:lnTo>
                        <a:pt x="12" y="114"/>
                      </a:lnTo>
                      <a:lnTo>
                        <a:pt x="24" y="102"/>
                      </a:lnTo>
                      <a:lnTo>
                        <a:pt x="41" y="83"/>
                      </a:lnTo>
                      <a:lnTo>
                        <a:pt x="54" y="61"/>
                      </a:lnTo>
                      <a:lnTo>
                        <a:pt x="68" y="41"/>
                      </a:lnTo>
                      <a:lnTo>
                        <a:pt x="80" y="23"/>
                      </a:lnTo>
                      <a:lnTo>
                        <a:pt x="89" y="10"/>
                      </a:lnTo>
                      <a:lnTo>
                        <a:pt x="93" y="5"/>
                      </a:lnTo>
                      <a:lnTo>
                        <a:pt x="83" y="0"/>
                      </a:lnTo>
                      <a:lnTo>
                        <a:pt x="80" y="6"/>
                      </a:lnTo>
                      <a:lnTo>
                        <a:pt x="73" y="18"/>
                      </a:lnTo>
                      <a:lnTo>
                        <a:pt x="60" y="37"/>
                      </a:lnTo>
                      <a:lnTo>
                        <a:pt x="45" y="57"/>
                      </a:lnTo>
                      <a:lnTo>
                        <a:pt x="31" y="80"/>
                      </a:lnTo>
                      <a:lnTo>
                        <a:pt x="19" y="95"/>
                      </a:lnTo>
                      <a:lnTo>
                        <a:pt x="6" y="108"/>
                      </a:lnTo>
                      <a:lnTo>
                        <a:pt x="0" y="112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1" name="Freeform 1745"/>
                <p:cNvSpPr>
                  <a:spLocks/>
                </p:cNvSpPr>
                <p:nvPr/>
              </p:nvSpPr>
              <p:spPr bwMode="auto">
                <a:xfrm>
                  <a:off x="3068" y="3058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8" y="3"/>
                    </a:cxn>
                    <a:cxn ang="0">
                      <a:pos x="45" y="6"/>
                    </a:cxn>
                    <a:cxn ang="0">
                      <a:pos x="42" y="13"/>
                    </a:cxn>
                    <a:cxn ang="0">
                      <a:pos x="37" y="22"/>
                    </a:cxn>
                    <a:cxn ang="0">
                      <a:pos x="32" y="32"/>
                    </a:cxn>
                    <a:cxn ang="0">
                      <a:pos x="23" y="42"/>
                    </a:cxn>
                    <a:cxn ang="0">
                      <a:pos x="13" y="53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9" h="61">
                      <a:moveTo>
                        <a:pt x="49" y="0"/>
                      </a:moveTo>
                      <a:lnTo>
                        <a:pt x="48" y="3"/>
                      </a:lnTo>
                      <a:lnTo>
                        <a:pt x="45" y="6"/>
                      </a:lnTo>
                      <a:lnTo>
                        <a:pt x="42" y="13"/>
                      </a:lnTo>
                      <a:lnTo>
                        <a:pt x="37" y="22"/>
                      </a:lnTo>
                      <a:lnTo>
                        <a:pt x="32" y="32"/>
                      </a:lnTo>
                      <a:lnTo>
                        <a:pt x="23" y="42"/>
                      </a:lnTo>
                      <a:lnTo>
                        <a:pt x="13" y="53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2" name="Freeform 1746"/>
                <p:cNvSpPr>
                  <a:spLocks/>
                </p:cNvSpPr>
                <p:nvPr/>
              </p:nvSpPr>
              <p:spPr bwMode="auto">
                <a:xfrm>
                  <a:off x="3067" y="3058"/>
                  <a:ext cx="14" cy="16"/>
                </a:xfrm>
                <a:custGeom>
                  <a:avLst/>
                  <a:gdLst/>
                  <a:ahLst/>
                  <a:cxnLst>
                    <a:cxn ang="0">
                      <a:pos x="5" y="66"/>
                    </a:cxn>
                    <a:cxn ang="0">
                      <a:pos x="17" y="57"/>
                    </a:cxn>
                    <a:cxn ang="0">
                      <a:pos x="28" y="47"/>
                    </a:cxn>
                    <a:cxn ang="0">
                      <a:pos x="37" y="36"/>
                    </a:cxn>
                    <a:cxn ang="0">
                      <a:pos x="44" y="25"/>
                    </a:cxn>
                    <a:cxn ang="0">
                      <a:pos x="49" y="17"/>
                    </a:cxn>
                    <a:cxn ang="0">
                      <a:pos x="51" y="8"/>
                    </a:cxn>
                    <a:cxn ang="0">
                      <a:pos x="53" y="5"/>
                    </a:cxn>
                    <a:cxn ang="0">
                      <a:pos x="54" y="1"/>
                    </a:cxn>
                    <a:cxn ang="0">
                      <a:pos x="46" y="0"/>
                    </a:cxn>
                    <a:cxn ang="0">
                      <a:pos x="45" y="1"/>
                    </a:cxn>
                    <a:cxn ang="0">
                      <a:pos x="44" y="5"/>
                    </a:cxn>
                    <a:cxn ang="0">
                      <a:pos x="41" y="12"/>
                    </a:cxn>
                    <a:cxn ang="0">
                      <a:pos x="35" y="20"/>
                    </a:cxn>
                    <a:cxn ang="0">
                      <a:pos x="29" y="31"/>
                    </a:cxn>
                    <a:cxn ang="0">
                      <a:pos x="22" y="39"/>
                    </a:cxn>
                    <a:cxn ang="0">
                      <a:pos x="12" y="50"/>
                    </a:cxn>
                    <a:cxn ang="0">
                      <a:pos x="0" y="57"/>
                    </a:cxn>
                    <a:cxn ang="0">
                      <a:pos x="5" y="66"/>
                    </a:cxn>
                  </a:cxnLst>
                  <a:rect l="0" t="0" r="r" b="b"/>
                  <a:pathLst>
                    <a:path w="54" h="66">
                      <a:moveTo>
                        <a:pt x="5" y="66"/>
                      </a:moveTo>
                      <a:lnTo>
                        <a:pt x="17" y="57"/>
                      </a:lnTo>
                      <a:lnTo>
                        <a:pt x="28" y="47"/>
                      </a:lnTo>
                      <a:lnTo>
                        <a:pt x="37" y="36"/>
                      </a:lnTo>
                      <a:lnTo>
                        <a:pt x="44" y="25"/>
                      </a:lnTo>
                      <a:lnTo>
                        <a:pt x="49" y="17"/>
                      </a:lnTo>
                      <a:lnTo>
                        <a:pt x="51" y="8"/>
                      </a:lnTo>
                      <a:lnTo>
                        <a:pt x="53" y="5"/>
                      </a:lnTo>
                      <a:lnTo>
                        <a:pt x="54" y="1"/>
                      </a:ln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4" y="5"/>
                      </a:lnTo>
                      <a:lnTo>
                        <a:pt x="41" y="12"/>
                      </a:lnTo>
                      <a:lnTo>
                        <a:pt x="35" y="20"/>
                      </a:lnTo>
                      <a:lnTo>
                        <a:pt x="29" y="31"/>
                      </a:lnTo>
                      <a:lnTo>
                        <a:pt x="22" y="39"/>
                      </a:lnTo>
                      <a:lnTo>
                        <a:pt x="12" y="50"/>
                      </a:lnTo>
                      <a:lnTo>
                        <a:pt x="0" y="57"/>
                      </a:lnTo>
                      <a:lnTo>
                        <a:pt x="5" y="6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3" name="Freeform 1747"/>
                <p:cNvSpPr>
                  <a:spLocks/>
                </p:cNvSpPr>
                <p:nvPr/>
              </p:nvSpPr>
              <p:spPr bwMode="auto">
                <a:xfrm>
                  <a:off x="3115" y="2990"/>
                  <a:ext cx="37" cy="8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21" y="29"/>
                    </a:cxn>
                    <a:cxn ang="0">
                      <a:pos x="42" y="62"/>
                    </a:cxn>
                    <a:cxn ang="0">
                      <a:pos x="68" y="104"/>
                    </a:cxn>
                    <a:cxn ang="0">
                      <a:pos x="94" y="154"/>
                    </a:cxn>
                    <a:cxn ang="0">
                      <a:pos x="119" y="209"/>
                    </a:cxn>
                    <a:cxn ang="0">
                      <a:pos x="137" y="267"/>
                    </a:cxn>
                    <a:cxn ang="0">
                      <a:pos x="150" y="326"/>
                    </a:cxn>
                  </a:cxnLst>
                  <a:rect l="0" t="0" r="r" b="b"/>
                  <a:pathLst>
                    <a:path w="150" h="326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21" y="29"/>
                      </a:lnTo>
                      <a:lnTo>
                        <a:pt x="42" y="62"/>
                      </a:lnTo>
                      <a:lnTo>
                        <a:pt x="68" y="104"/>
                      </a:lnTo>
                      <a:lnTo>
                        <a:pt x="94" y="154"/>
                      </a:lnTo>
                      <a:lnTo>
                        <a:pt x="119" y="209"/>
                      </a:lnTo>
                      <a:lnTo>
                        <a:pt x="137" y="267"/>
                      </a:lnTo>
                      <a:lnTo>
                        <a:pt x="150" y="3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4" name="Freeform 1748"/>
                <p:cNvSpPr>
                  <a:spLocks/>
                </p:cNvSpPr>
                <p:nvPr/>
              </p:nvSpPr>
              <p:spPr bwMode="auto">
                <a:xfrm>
                  <a:off x="3115" y="2989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156" y="329"/>
                    </a:cxn>
                    <a:cxn ang="0">
                      <a:pos x="144" y="269"/>
                    </a:cxn>
                    <a:cxn ang="0">
                      <a:pos x="124" y="210"/>
                    </a:cxn>
                    <a:cxn ang="0">
                      <a:pos x="100" y="154"/>
                    </a:cxn>
                    <a:cxn ang="0">
                      <a:pos x="74" y="106"/>
                    </a:cxn>
                    <a:cxn ang="0">
                      <a:pos x="49" y="63"/>
                    </a:cxn>
                    <a:cxn ang="0">
                      <a:pos x="27" y="30"/>
                    </a:cxn>
                    <a:cxn ang="0">
                      <a:pos x="12" y="9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4" y="13"/>
                    </a:cxn>
                    <a:cxn ang="0">
                      <a:pos x="20" y="33"/>
                    </a:cxn>
                    <a:cxn ang="0">
                      <a:pos x="41" y="68"/>
                    </a:cxn>
                    <a:cxn ang="0">
                      <a:pos x="66" y="109"/>
                    </a:cxn>
                    <a:cxn ang="0">
                      <a:pos x="92" y="159"/>
                    </a:cxn>
                    <a:cxn ang="0">
                      <a:pos x="116" y="213"/>
                    </a:cxn>
                    <a:cxn ang="0">
                      <a:pos x="136" y="271"/>
                    </a:cxn>
                    <a:cxn ang="0">
                      <a:pos x="149" y="329"/>
                    </a:cxn>
                    <a:cxn ang="0">
                      <a:pos x="156" y="329"/>
                    </a:cxn>
                  </a:cxnLst>
                  <a:rect l="0" t="0" r="r" b="b"/>
                  <a:pathLst>
                    <a:path w="156" h="329">
                      <a:moveTo>
                        <a:pt x="156" y="329"/>
                      </a:moveTo>
                      <a:lnTo>
                        <a:pt x="144" y="269"/>
                      </a:lnTo>
                      <a:lnTo>
                        <a:pt x="124" y="210"/>
                      </a:lnTo>
                      <a:lnTo>
                        <a:pt x="100" y="154"/>
                      </a:lnTo>
                      <a:lnTo>
                        <a:pt x="74" y="106"/>
                      </a:lnTo>
                      <a:lnTo>
                        <a:pt x="49" y="63"/>
                      </a:lnTo>
                      <a:lnTo>
                        <a:pt x="27" y="30"/>
                      </a:lnTo>
                      <a:lnTo>
                        <a:pt x="12" y="9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4" y="13"/>
                      </a:lnTo>
                      <a:lnTo>
                        <a:pt x="20" y="33"/>
                      </a:lnTo>
                      <a:lnTo>
                        <a:pt x="41" y="68"/>
                      </a:lnTo>
                      <a:lnTo>
                        <a:pt x="66" y="109"/>
                      </a:lnTo>
                      <a:lnTo>
                        <a:pt x="92" y="159"/>
                      </a:lnTo>
                      <a:lnTo>
                        <a:pt x="116" y="213"/>
                      </a:lnTo>
                      <a:lnTo>
                        <a:pt x="136" y="271"/>
                      </a:lnTo>
                      <a:lnTo>
                        <a:pt x="149" y="329"/>
                      </a:lnTo>
                      <a:lnTo>
                        <a:pt x="156" y="3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5" name="Freeform 1749"/>
                <p:cNvSpPr>
                  <a:spLocks/>
                </p:cNvSpPr>
                <p:nvPr/>
              </p:nvSpPr>
              <p:spPr bwMode="auto">
                <a:xfrm>
                  <a:off x="3111" y="3049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16"/>
                    </a:cxn>
                    <a:cxn ang="0">
                      <a:pos x="21" y="34"/>
                    </a:cxn>
                    <a:cxn ang="0">
                      <a:pos x="31" y="53"/>
                    </a:cxn>
                    <a:cxn ang="0">
                      <a:pos x="44" y="71"/>
                    </a:cxn>
                    <a:cxn ang="0">
                      <a:pos x="58" y="89"/>
                    </a:cxn>
                    <a:cxn ang="0">
                      <a:pos x="72" y="108"/>
                    </a:cxn>
                    <a:cxn ang="0">
                      <a:pos x="87" y="126"/>
                    </a:cxn>
                    <a:cxn ang="0">
                      <a:pos x="100" y="142"/>
                    </a:cxn>
                    <a:cxn ang="0">
                      <a:pos x="116" y="158"/>
                    </a:cxn>
                    <a:cxn ang="0">
                      <a:pos x="131" y="172"/>
                    </a:cxn>
                    <a:cxn ang="0">
                      <a:pos x="145" y="185"/>
                    </a:cxn>
                    <a:cxn ang="0">
                      <a:pos x="161" y="197"/>
                    </a:cxn>
                    <a:cxn ang="0">
                      <a:pos x="175" y="204"/>
                    </a:cxn>
                    <a:cxn ang="0">
                      <a:pos x="188" y="211"/>
                    </a:cxn>
                    <a:cxn ang="0">
                      <a:pos x="203" y="215"/>
                    </a:cxn>
                    <a:cxn ang="0">
                      <a:pos x="216" y="216"/>
                    </a:cxn>
                  </a:cxnLst>
                  <a:rect l="0" t="0" r="r" b="b"/>
                  <a:pathLst>
                    <a:path w="216" h="216">
                      <a:moveTo>
                        <a:pt x="0" y="0"/>
                      </a:moveTo>
                      <a:lnTo>
                        <a:pt x="9" y="16"/>
                      </a:lnTo>
                      <a:lnTo>
                        <a:pt x="21" y="34"/>
                      </a:lnTo>
                      <a:lnTo>
                        <a:pt x="31" y="53"/>
                      </a:lnTo>
                      <a:lnTo>
                        <a:pt x="44" y="71"/>
                      </a:lnTo>
                      <a:lnTo>
                        <a:pt x="58" y="89"/>
                      </a:lnTo>
                      <a:lnTo>
                        <a:pt x="72" y="108"/>
                      </a:lnTo>
                      <a:lnTo>
                        <a:pt x="87" y="126"/>
                      </a:lnTo>
                      <a:lnTo>
                        <a:pt x="100" y="142"/>
                      </a:lnTo>
                      <a:lnTo>
                        <a:pt x="116" y="158"/>
                      </a:lnTo>
                      <a:lnTo>
                        <a:pt x="131" y="172"/>
                      </a:lnTo>
                      <a:lnTo>
                        <a:pt x="145" y="185"/>
                      </a:lnTo>
                      <a:lnTo>
                        <a:pt x="161" y="197"/>
                      </a:lnTo>
                      <a:lnTo>
                        <a:pt x="175" y="204"/>
                      </a:lnTo>
                      <a:lnTo>
                        <a:pt x="188" y="211"/>
                      </a:lnTo>
                      <a:lnTo>
                        <a:pt x="203" y="215"/>
                      </a:lnTo>
                      <a:lnTo>
                        <a:pt x="216" y="2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6" name="Freeform 1750"/>
                <p:cNvSpPr>
                  <a:spLocks/>
                </p:cNvSpPr>
                <p:nvPr/>
              </p:nvSpPr>
              <p:spPr bwMode="auto">
                <a:xfrm>
                  <a:off x="3110" y="3047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219" y="215"/>
                    </a:cxn>
                    <a:cxn ang="0">
                      <a:pos x="206" y="214"/>
                    </a:cxn>
                    <a:cxn ang="0">
                      <a:pos x="192" y="210"/>
                    </a:cxn>
                    <a:cxn ang="0">
                      <a:pos x="181" y="204"/>
                    </a:cxn>
                    <a:cxn ang="0">
                      <a:pos x="166" y="195"/>
                    </a:cxn>
                    <a:cxn ang="0">
                      <a:pos x="152" y="185"/>
                    </a:cxn>
                    <a:cxn ang="0">
                      <a:pos x="138" y="173"/>
                    </a:cxn>
                    <a:cxn ang="0">
                      <a:pos x="121" y="157"/>
                    </a:cxn>
                    <a:cxn ang="0">
                      <a:pos x="106" y="142"/>
                    </a:cxn>
                    <a:cxn ang="0">
                      <a:pos x="92" y="125"/>
                    </a:cxn>
                    <a:cxn ang="0">
                      <a:pos x="79" y="107"/>
                    </a:cxn>
                    <a:cxn ang="0">
                      <a:pos x="63" y="89"/>
                    </a:cxn>
                    <a:cxn ang="0">
                      <a:pos x="52" y="72"/>
                    </a:cxn>
                    <a:cxn ang="0">
                      <a:pos x="39" y="54"/>
                    </a:cxn>
                    <a:cxn ang="0">
                      <a:pos x="27" y="35"/>
                    </a:cxn>
                    <a:cxn ang="0">
                      <a:pos x="17" y="17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8" y="22"/>
                    </a:cxn>
                    <a:cxn ang="0">
                      <a:pos x="19" y="38"/>
                    </a:cxn>
                    <a:cxn ang="0">
                      <a:pos x="31" y="57"/>
                    </a:cxn>
                    <a:cxn ang="0">
                      <a:pos x="43" y="75"/>
                    </a:cxn>
                    <a:cxn ang="0">
                      <a:pos x="58" y="95"/>
                    </a:cxn>
                    <a:cxn ang="0">
                      <a:pos x="72" y="113"/>
                    </a:cxn>
                    <a:cxn ang="0">
                      <a:pos x="86" y="131"/>
                    </a:cxn>
                    <a:cxn ang="0">
                      <a:pos x="101" y="149"/>
                    </a:cxn>
                    <a:cxn ang="0">
                      <a:pos x="116" y="164"/>
                    </a:cxn>
                    <a:cxn ang="0">
                      <a:pos x="132" y="179"/>
                    </a:cxn>
                    <a:cxn ang="0">
                      <a:pos x="146" y="192"/>
                    </a:cxn>
                    <a:cxn ang="0">
                      <a:pos x="162" y="204"/>
                    </a:cxn>
                    <a:cxn ang="0">
                      <a:pos x="176" y="212"/>
                    </a:cxn>
                    <a:cxn ang="0">
                      <a:pos x="190" y="218"/>
                    </a:cxn>
                    <a:cxn ang="0">
                      <a:pos x="206" y="223"/>
                    </a:cxn>
                    <a:cxn ang="0">
                      <a:pos x="219" y="224"/>
                    </a:cxn>
                    <a:cxn ang="0">
                      <a:pos x="219" y="215"/>
                    </a:cxn>
                  </a:cxnLst>
                  <a:rect l="0" t="0" r="r" b="b"/>
                  <a:pathLst>
                    <a:path w="219" h="224">
                      <a:moveTo>
                        <a:pt x="219" y="215"/>
                      </a:moveTo>
                      <a:lnTo>
                        <a:pt x="206" y="214"/>
                      </a:lnTo>
                      <a:lnTo>
                        <a:pt x="192" y="210"/>
                      </a:lnTo>
                      <a:lnTo>
                        <a:pt x="181" y="204"/>
                      </a:lnTo>
                      <a:lnTo>
                        <a:pt x="166" y="195"/>
                      </a:lnTo>
                      <a:lnTo>
                        <a:pt x="152" y="185"/>
                      </a:lnTo>
                      <a:lnTo>
                        <a:pt x="138" y="173"/>
                      </a:lnTo>
                      <a:lnTo>
                        <a:pt x="121" y="157"/>
                      </a:lnTo>
                      <a:lnTo>
                        <a:pt x="106" y="142"/>
                      </a:lnTo>
                      <a:lnTo>
                        <a:pt x="92" y="125"/>
                      </a:lnTo>
                      <a:lnTo>
                        <a:pt x="79" y="107"/>
                      </a:lnTo>
                      <a:lnTo>
                        <a:pt x="63" y="89"/>
                      </a:lnTo>
                      <a:lnTo>
                        <a:pt x="52" y="72"/>
                      </a:lnTo>
                      <a:lnTo>
                        <a:pt x="39" y="54"/>
                      </a:lnTo>
                      <a:lnTo>
                        <a:pt x="27" y="35"/>
                      </a:lnTo>
                      <a:lnTo>
                        <a:pt x="17" y="17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8" y="22"/>
                      </a:lnTo>
                      <a:lnTo>
                        <a:pt x="19" y="38"/>
                      </a:lnTo>
                      <a:lnTo>
                        <a:pt x="31" y="57"/>
                      </a:lnTo>
                      <a:lnTo>
                        <a:pt x="43" y="75"/>
                      </a:lnTo>
                      <a:lnTo>
                        <a:pt x="58" y="95"/>
                      </a:lnTo>
                      <a:lnTo>
                        <a:pt x="72" y="113"/>
                      </a:lnTo>
                      <a:lnTo>
                        <a:pt x="86" y="131"/>
                      </a:lnTo>
                      <a:lnTo>
                        <a:pt x="101" y="149"/>
                      </a:lnTo>
                      <a:lnTo>
                        <a:pt x="116" y="164"/>
                      </a:lnTo>
                      <a:lnTo>
                        <a:pt x="132" y="179"/>
                      </a:lnTo>
                      <a:lnTo>
                        <a:pt x="146" y="192"/>
                      </a:lnTo>
                      <a:lnTo>
                        <a:pt x="162" y="204"/>
                      </a:lnTo>
                      <a:lnTo>
                        <a:pt x="176" y="212"/>
                      </a:lnTo>
                      <a:lnTo>
                        <a:pt x="190" y="218"/>
                      </a:lnTo>
                      <a:lnTo>
                        <a:pt x="206" y="223"/>
                      </a:lnTo>
                      <a:lnTo>
                        <a:pt x="219" y="224"/>
                      </a:lnTo>
                      <a:lnTo>
                        <a:pt x="219" y="2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7" name="Freeform 1751"/>
                <p:cNvSpPr>
                  <a:spLocks/>
                </p:cNvSpPr>
                <p:nvPr/>
              </p:nvSpPr>
              <p:spPr bwMode="auto">
                <a:xfrm>
                  <a:off x="3164" y="3014"/>
                  <a:ext cx="11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0"/>
                    </a:cxn>
                    <a:cxn ang="0">
                      <a:pos x="11" y="39"/>
                    </a:cxn>
                    <a:cxn ang="0">
                      <a:pos x="21" y="81"/>
                    </a:cxn>
                    <a:cxn ang="0">
                      <a:pos x="31" y="131"/>
                    </a:cxn>
                    <a:cxn ang="0">
                      <a:pos x="40" y="183"/>
                    </a:cxn>
                    <a:cxn ang="0">
                      <a:pos x="44" y="233"/>
                    </a:cxn>
                    <a:cxn ang="0">
                      <a:pos x="41" y="276"/>
                    </a:cxn>
                    <a:cxn ang="0">
                      <a:pos x="29" y="303"/>
                    </a:cxn>
                  </a:cxnLst>
                  <a:rect l="0" t="0" r="r" b="b"/>
                  <a:pathLst>
                    <a:path w="44" h="303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11" y="39"/>
                      </a:lnTo>
                      <a:lnTo>
                        <a:pt x="21" y="81"/>
                      </a:lnTo>
                      <a:lnTo>
                        <a:pt x="31" y="131"/>
                      </a:lnTo>
                      <a:lnTo>
                        <a:pt x="40" y="183"/>
                      </a:lnTo>
                      <a:lnTo>
                        <a:pt x="44" y="233"/>
                      </a:lnTo>
                      <a:lnTo>
                        <a:pt x="41" y="276"/>
                      </a:lnTo>
                      <a:lnTo>
                        <a:pt x="29" y="3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8" name="Freeform 1752"/>
                <p:cNvSpPr>
                  <a:spLocks/>
                </p:cNvSpPr>
                <p:nvPr/>
              </p:nvSpPr>
              <p:spPr bwMode="auto">
                <a:xfrm>
                  <a:off x="3163" y="3013"/>
                  <a:ext cx="13" cy="77"/>
                </a:xfrm>
                <a:custGeom>
                  <a:avLst/>
                  <a:gdLst/>
                  <a:ahLst/>
                  <a:cxnLst>
                    <a:cxn ang="0">
                      <a:pos x="37" y="308"/>
                    </a:cxn>
                    <a:cxn ang="0">
                      <a:pos x="49" y="277"/>
                    </a:cxn>
                    <a:cxn ang="0">
                      <a:pos x="53" y="234"/>
                    </a:cxn>
                    <a:cxn ang="0">
                      <a:pos x="48" y="184"/>
                    </a:cxn>
                    <a:cxn ang="0">
                      <a:pos x="40" y="132"/>
                    </a:cxn>
                    <a:cxn ang="0">
                      <a:pos x="30" y="81"/>
                    </a:cxn>
                    <a:cxn ang="0">
                      <a:pos x="19" y="39"/>
                    </a:cxn>
                    <a:cxn ang="0">
                      <a:pos x="11" y="11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3" y="12"/>
                    </a:cxn>
                    <a:cxn ang="0">
                      <a:pos x="11" y="42"/>
                    </a:cxn>
                    <a:cxn ang="0">
                      <a:pos x="22" y="83"/>
                    </a:cxn>
                    <a:cxn ang="0">
                      <a:pos x="32" y="132"/>
                    </a:cxn>
                    <a:cxn ang="0">
                      <a:pos x="40" y="184"/>
                    </a:cxn>
                    <a:cxn ang="0">
                      <a:pos x="44" y="234"/>
                    </a:cxn>
                    <a:cxn ang="0">
                      <a:pos x="41" y="275"/>
                    </a:cxn>
                    <a:cxn ang="0">
                      <a:pos x="31" y="302"/>
                    </a:cxn>
                    <a:cxn ang="0">
                      <a:pos x="37" y="308"/>
                    </a:cxn>
                  </a:cxnLst>
                  <a:rect l="0" t="0" r="r" b="b"/>
                  <a:pathLst>
                    <a:path w="53" h="308">
                      <a:moveTo>
                        <a:pt x="37" y="308"/>
                      </a:moveTo>
                      <a:lnTo>
                        <a:pt x="49" y="277"/>
                      </a:lnTo>
                      <a:lnTo>
                        <a:pt x="53" y="234"/>
                      </a:lnTo>
                      <a:lnTo>
                        <a:pt x="48" y="184"/>
                      </a:lnTo>
                      <a:lnTo>
                        <a:pt x="40" y="132"/>
                      </a:lnTo>
                      <a:lnTo>
                        <a:pt x="30" y="81"/>
                      </a:lnTo>
                      <a:lnTo>
                        <a:pt x="19" y="39"/>
                      </a:lnTo>
                      <a:lnTo>
                        <a:pt x="11" y="11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1" y="42"/>
                      </a:lnTo>
                      <a:lnTo>
                        <a:pt x="22" y="83"/>
                      </a:lnTo>
                      <a:lnTo>
                        <a:pt x="32" y="132"/>
                      </a:lnTo>
                      <a:lnTo>
                        <a:pt x="40" y="184"/>
                      </a:lnTo>
                      <a:lnTo>
                        <a:pt x="44" y="234"/>
                      </a:lnTo>
                      <a:lnTo>
                        <a:pt x="41" y="275"/>
                      </a:lnTo>
                      <a:lnTo>
                        <a:pt x="31" y="302"/>
                      </a:lnTo>
                      <a:lnTo>
                        <a:pt x="37" y="30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29" name="Freeform 1753"/>
                <p:cNvSpPr>
                  <a:spLocks/>
                </p:cNvSpPr>
                <p:nvPr/>
              </p:nvSpPr>
              <p:spPr bwMode="auto">
                <a:xfrm>
                  <a:off x="3191" y="3047"/>
                  <a:ext cx="14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9"/>
                    </a:cxn>
                    <a:cxn ang="0">
                      <a:pos x="14" y="36"/>
                    </a:cxn>
                    <a:cxn ang="0">
                      <a:pos x="27" y="75"/>
                    </a:cxn>
                    <a:cxn ang="0">
                      <a:pos x="38" y="120"/>
                    </a:cxn>
                    <a:cxn ang="0">
                      <a:pos x="50" y="168"/>
                    </a:cxn>
                    <a:cxn ang="0">
                      <a:pos x="56" y="214"/>
                    </a:cxn>
                    <a:cxn ang="0">
                      <a:pos x="53" y="254"/>
                    </a:cxn>
                    <a:cxn ang="0">
                      <a:pos x="42" y="283"/>
                    </a:cxn>
                  </a:cxnLst>
                  <a:rect l="0" t="0" r="r" b="b"/>
                  <a:pathLst>
                    <a:path w="56" h="283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14" y="36"/>
                      </a:lnTo>
                      <a:lnTo>
                        <a:pt x="27" y="75"/>
                      </a:lnTo>
                      <a:lnTo>
                        <a:pt x="38" y="120"/>
                      </a:lnTo>
                      <a:lnTo>
                        <a:pt x="50" y="168"/>
                      </a:lnTo>
                      <a:lnTo>
                        <a:pt x="56" y="214"/>
                      </a:lnTo>
                      <a:lnTo>
                        <a:pt x="53" y="254"/>
                      </a:lnTo>
                      <a:lnTo>
                        <a:pt x="42" y="28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0" name="Freeform 1754"/>
                <p:cNvSpPr>
                  <a:spLocks/>
                </p:cNvSpPr>
                <p:nvPr/>
              </p:nvSpPr>
              <p:spPr bwMode="auto">
                <a:xfrm>
                  <a:off x="3190" y="3047"/>
                  <a:ext cx="16" cy="71"/>
                </a:xfrm>
                <a:custGeom>
                  <a:avLst/>
                  <a:gdLst/>
                  <a:ahLst/>
                  <a:cxnLst>
                    <a:cxn ang="0">
                      <a:pos x="48" y="285"/>
                    </a:cxn>
                    <a:cxn ang="0">
                      <a:pos x="61" y="254"/>
                    </a:cxn>
                    <a:cxn ang="0">
                      <a:pos x="63" y="214"/>
                    </a:cxn>
                    <a:cxn ang="0">
                      <a:pos x="56" y="168"/>
                    </a:cxn>
                    <a:cxn ang="0">
                      <a:pos x="45" y="119"/>
                    </a:cxn>
                    <a:cxn ang="0">
                      <a:pos x="33" y="74"/>
                    </a:cxn>
                    <a:cxn ang="0">
                      <a:pos x="20" y="34"/>
                    </a:cxn>
                    <a:cxn ang="0">
                      <a:pos x="11" y="8"/>
                    </a:cxn>
                    <a:cxn ang="0">
                      <a:pos x="8" y="0"/>
                    </a:cxn>
                    <a:cxn ang="0">
                      <a:pos x="0" y="1"/>
                    </a:cxn>
                    <a:cxn ang="0">
                      <a:pos x="3" y="11"/>
                    </a:cxn>
                    <a:cxn ang="0">
                      <a:pos x="12" y="37"/>
                    </a:cxn>
                    <a:cxn ang="0">
                      <a:pos x="25" y="76"/>
                    </a:cxn>
                    <a:cxn ang="0">
                      <a:pos x="38" y="121"/>
                    </a:cxn>
                    <a:cxn ang="0">
                      <a:pos x="48" y="168"/>
                    </a:cxn>
                    <a:cxn ang="0">
                      <a:pos x="54" y="214"/>
                    </a:cxn>
                    <a:cxn ang="0">
                      <a:pos x="53" y="254"/>
                    </a:cxn>
                    <a:cxn ang="0">
                      <a:pos x="43" y="279"/>
                    </a:cxn>
                    <a:cxn ang="0">
                      <a:pos x="48" y="285"/>
                    </a:cxn>
                  </a:cxnLst>
                  <a:rect l="0" t="0" r="r" b="b"/>
                  <a:pathLst>
                    <a:path w="63" h="285">
                      <a:moveTo>
                        <a:pt x="48" y="285"/>
                      </a:moveTo>
                      <a:lnTo>
                        <a:pt x="61" y="254"/>
                      </a:lnTo>
                      <a:lnTo>
                        <a:pt x="63" y="214"/>
                      </a:lnTo>
                      <a:lnTo>
                        <a:pt x="56" y="168"/>
                      </a:lnTo>
                      <a:lnTo>
                        <a:pt x="45" y="119"/>
                      </a:lnTo>
                      <a:lnTo>
                        <a:pt x="33" y="74"/>
                      </a:lnTo>
                      <a:lnTo>
                        <a:pt x="20" y="34"/>
                      </a:lnTo>
                      <a:lnTo>
                        <a:pt x="11" y="8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3" y="11"/>
                      </a:lnTo>
                      <a:lnTo>
                        <a:pt x="12" y="37"/>
                      </a:lnTo>
                      <a:lnTo>
                        <a:pt x="25" y="76"/>
                      </a:lnTo>
                      <a:lnTo>
                        <a:pt x="38" y="121"/>
                      </a:lnTo>
                      <a:lnTo>
                        <a:pt x="48" y="168"/>
                      </a:lnTo>
                      <a:lnTo>
                        <a:pt x="54" y="214"/>
                      </a:lnTo>
                      <a:lnTo>
                        <a:pt x="53" y="254"/>
                      </a:lnTo>
                      <a:lnTo>
                        <a:pt x="43" y="279"/>
                      </a:lnTo>
                      <a:lnTo>
                        <a:pt x="48" y="28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1" name="Freeform 1755"/>
                <p:cNvSpPr>
                  <a:spLocks/>
                </p:cNvSpPr>
                <p:nvPr/>
              </p:nvSpPr>
              <p:spPr bwMode="auto">
                <a:xfrm>
                  <a:off x="3124" y="3105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" y="9"/>
                    </a:cxn>
                    <a:cxn ang="0">
                      <a:pos x="15" y="19"/>
                    </a:cxn>
                    <a:cxn ang="0">
                      <a:pos x="26" y="31"/>
                    </a:cxn>
                    <a:cxn ang="0">
                      <a:pos x="40" y="47"/>
                    </a:cxn>
                    <a:cxn ang="0">
                      <a:pos x="55" y="62"/>
                    </a:cxn>
                    <a:cxn ang="0">
                      <a:pos x="71" y="79"/>
                    </a:cxn>
                    <a:cxn ang="0">
                      <a:pos x="91" y="95"/>
                    </a:cxn>
                    <a:cxn ang="0">
                      <a:pos x="110" y="111"/>
                    </a:cxn>
                    <a:cxn ang="0">
                      <a:pos x="130" y="126"/>
                    </a:cxn>
                    <a:cxn ang="0">
                      <a:pos x="152" y="138"/>
                    </a:cxn>
                    <a:cxn ang="0">
                      <a:pos x="174" y="149"/>
                    </a:cxn>
                    <a:cxn ang="0">
                      <a:pos x="196" y="155"/>
                    </a:cxn>
                    <a:cxn ang="0">
                      <a:pos x="217" y="157"/>
                    </a:cxn>
                    <a:cxn ang="0">
                      <a:pos x="239" y="155"/>
                    </a:cxn>
                    <a:cxn ang="0">
                      <a:pos x="259" y="146"/>
                    </a:cxn>
                  </a:cxnLst>
                  <a:rect l="0" t="0" r="r" b="b"/>
                  <a:pathLst>
                    <a:path w="259" h="157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9"/>
                      </a:lnTo>
                      <a:lnTo>
                        <a:pt x="15" y="19"/>
                      </a:lnTo>
                      <a:lnTo>
                        <a:pt x="26" y="31"/>
                      </a:lnTo>
                      <a:lnTo>
                        <a:pt x="40" y="47"/>
                      </a:lnTo>
                      <a:lnTo>
                        <a:pt x="55" y="62"/>
                      </a:lnTo>
                      <a:lnTo>
                        <a:pt x="71" y="79"/>
                      </a:lnTo>
                      <a:lnTo>
                        <a:pt x="91" y="95"/>
                      </a:lnTo>
                      <a:lnTo>
                        <a:pt x="110" y="111"/>
                      </a:lnTo>
                      <a:lnTo>
                        <a:pt x="130" y="126"/>
                      </a:lnTo>
                      <a:lnTo>
                        <a:pt x="152" y="138"/>
                      </a:lnTo>
                      <a:lnTo>
                        <a:pt x="174" y="149"/>
                      </a:lnTo>
                      <a:lnTo>
                        <a:pt x="196" y="155"/>
                      </a:lnTo>
                      <a:lnTo>
                        <a:pt x="217" y="157"/>
                      </a:lnTo>
                      <a:lnTo>
                        <a:pt x="239" y="155"/>
                      </a:lnTo>
                      <a:lnTo>
                        <a:pt x="259" y="1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2" name="Freeform 1756"/>
                <p:cNvSpPr>
                  <a:spLocks/>
                </p:cNvSpPr>
                <p:nvPr/>
              </p:nvSpPr>
              <p:spPr bwMode="auto">
                <a:xfrm>
                  <a:off x="3123" y="3104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259" y="146"/>
                    </a:cxn>
                    <a:cxn ang="0">
                      <a:pos x="240" y="154"/>
                    </a:cxn>
                    <a:cxn ang="0">
                      <a:pos x="219" y="154"/>
                    </a:cxn>
                    <a:cxn ang="0">
                      <a:pos x="198" y="154"/>
                    </a:cxn>
                    <a:cxn ang="0">
                      <a:pos x="177" y="147"/>
                    </a:cxn>
                    <a:cxn ang="0">
                      <a:pos x="157" y="136"/>
                    </a:cxn>
                    <a:cxn ang="0">
                      <a:pos x="134" y="124"/>
                    </a:cxn>
                    <a:cxn ang="0">
                      <a:pos x="114" y="110"/>
                    </a:cxn>
                    <a:cxn ang="0">
                      <a:pos x="96" y="95"/>
                    </a:cxn>
                    <a:cxn ang="0">
                      <a:pos x="76" y="78"/>
                    </a:cxn>
                    <a:cxn ang="0">
                      <a:pos x="60" y="61"/>
                    </a:cxn>
                    <a:cxn ang="0">
                      <a:pos x="44" y="46"/>
                    </a:cxn>
                    <a:cxn ang="0">
                      <a:pos x="31" y="32"/>
                    </a:cxn>
                    <a:cxn ang="0">
                      <a:pos x="20" y="19"/>
                    </a:cxn>
                    <a:cxn ang="0">
                      <a:pos x="13" y="9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7" y="14"/>
                    </a:cxn>
                    <a:cxn ang="0">
                      <a:pos x="14" y="25"/>
                    </a:cxn>
                    <a:cxn ang="0">
                      <a:pos x="24" y="38"/>
                    </a:cxn>
                    <a:cxn ang="0">
                      <a:pos x="38" y="52"/>
                    </a:cxn>
                    <a:cxn ang="0">
                      <a:pos x="53" y="69"/>
                    </a:cxn>
                    <a:cxn ang="0">
                      <a:pos x="69" y="84"/>
                    </a:cxn>
                    <a:cxn ang="0">
                      <a:pos x="89" y="101"/>
                    </a:cxn>
                    <a:cxn ang="0">
                      <a:pos x="110" y="119"/>
                    </a:cxn>
                    <a:cxn ang="0">
                      <a:pos x="130" y="133"/>
                    </a:cxn>
                    <a:cxn ang="0">
                      <a:pos x="152" y="146"/>
                    </a:cxn>
                    <a:cxn ang="0">
                      <a:pos x="175" y="155"/>
                    </a:cxn>
                    <a:cxn ang="0">
                      <a:pos x="198" y="162"/>
                    </a:cxn>
                    <a:cxn ang="0">
                      <a:pos x="219" y="165"/>
                    </a:cxn>
                    <a:cxn ang="0">
                      <a:pos x="242" y="162"/>
                    </a:cxn>
                    <a:cxn ang="0">
                      <a:pos x="263" y="154"/>
                    </a:cxn>
                    <a:cxn ang="0">
                      <a:pos x="259" y="146"/>
                    </a:cxn>
                  </a:cxnLst>
                  <a:rect l="0" t="0" r="r" b="b"/>
                  <a:pathLst>
                    <a:path w="263" h="165">
                      <a:moveTo>
                        <a:pt x="259" y="146"/>
                      </a:moveTo>
                      <a:lnTo>
                        <a:pt x="240" y="154"/>
                      </a:lnTo>
                      <a:lnTo>
                        <a:pt x="219" y="154"/>
                      </a:lnTo>
                      <a:lnTo>
                        <a:pt x="198" y="154"/>
                      </a:lnTo>
                      <a:lnTo>
                        <a:pt x="177" y="147"/>
                      </a:lnTo>
                      <a:lnTo>
                        <a:pt x="157" y="136"/>
                      </a:lnTo>
                      <a:lnTo>
                        <a:pt x="134" y="124"/>
                      </a:lnTo>
                      <a:lnTo>
                        <a:pt x="114" y="110"/>
                      </a:lnTo>
                      <a:lnTo>
                        <a:pt x="96" y="95"/>
                      </a:lnTo>
                      <a:lnTo>
                        <a:pt x="76" y="78"/>
                      </a:lnTo>
                      <a:lnTo>
                        <a:pt x="60" y="61"/>
                      </a:lnTo>
                      <a:lnTo>
                        <a:pt x="44" y="46"/>
                      </a:lnTo>
                      <a:lnTo>
                        <a:pt x="31" y="32"/>
                      </a:lnTo>
                      <a:lnTo>
                        <a:pt x="20" y="19"/>
                      </a:lnTo>
                      <a:lnTo>
                        <a:pt x="13" y="9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7" y="14"/>
                      </a:lnTo>
                      <a:lnTo>
                        <a:pt x="14" y="25"/>
                      </a:lnTo>
                      <a:lnTo>
                        <a:pt x="24" y="38"/>
                      </a:lnTo>
                      <a:lnTo>
                        <a:pt x="38" y="52"/>
                      </a:lnTo>
                      <a:lnTo>
                        <a:pt x="53" y="69"/>
                      </a:lnTo>
                      <a:lnTo>
                        <a:pt x="69" y="84"/>
                      </a:lnTo>
                      <a:lnTo>
                        <a:pt x="89" y="101"/>
                      </a:lnTo>
                      <a:lnTo>
                        <a:pt x="110" y="119"/>
                      </a:lnTo>
                      <a:lnTo>
                        <a:pt x="130" y="133"/>
                      </a:lnTo>
                      <a:lnTo>
                        <a:pt x="152" y="146"/>
                      </a:lnTo>
                      <a:lnTo>
                        <a:pt x="175" y="155"/>
                      </a:lnTo>
                      <a:lnTo>
                        <a:pt x="198" y="162"/>
                      </a:lnTo>
                      <a:lnTo>
                        <a:pt x="219" y="165"/>
                      </a:lnTo>
                      <a:lnTo>
                        <a:pt x="242" y="162"/>
                      </a:lnTo>
                      <a:lnTo>
                        <a:pt x="263" y="154"/>
                      </a:lnTo>
                      <a:lnTo>
                        <a:pt x="259" y="14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3" name="Freeform 1757"/>
                <p:cNvSpPr>
                  <a:spLocks/>
                </p:cNvSpPr>
                <p:nvPr/>
              </p:nvSpPr>
              <p:spPr bwMode="auto">
                <a:xfrm>
                  <a:off x="3154" y="3165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6" y="4"/>
                    </a:cxn>
                    <a:cxn ang="0">
                      <a:pos x="12" y="8"/>
                    </a:cxn>
                    <a:cxn ang="0">
                      <a:pos x="22" y="14"/>
                    </a:cxn>
                    <a:cxn ang="0">
                      <a:pos x="33" y="21"/>
                    </a:cxn>
                    <a:cxn ang="0">
                      <a:pos x="46" y="30"/>
                    </a:cxn>
                    <a:cxn ang="0">
                      <a:pos x="61" y="38"/>
                    </a:cxn>
                    <a:cxn ang="0">
                      <a:pos x="77" y="46"/>
                    </a:cxn>
                    <a:cxn ang="0">
                      <a:pos x="97" y="56"/>
                    </a:cxn>
                    <a:cxn ang="0">
                      <a:pos x="114" y="65"/>
                    </a:cxn>
                    <a:cxn ang="0">
                      <a:pos x="135" y="74"/>
                    </a:cxn>
                    <a:cxn ang="0">
                      <a:pos x="156" y="82"/>
                    </a:cxn>
                    <a:cxn ang="0">
                      <a:pos x="178" y="89"/>
                    </a:cxn>
                    <a:cxn ang="0">
                      <a:pos x="199" y="95"/>
                    </a:cxn>
                    <a:cxn ang="0">
                      <a:pos x="222" y="101"/>
                    </a:cxn>
                    <a:cxn ang="0">
                      <a:pos x="246" y="105"/>
                    </a:cxn>
                  </a:cxnLst>
                  <a:rect l="0" t="0" r="r" b="b"/>
                  <a:pathLst>
                    <a:path w="246" h="10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4"/>
                      </a:lnTo>
                      <a:lnTo>
                        <a:pt x="12" y="8"/>
                      </a:lnTo>
                      <a:lnTo>
                        <a:pt x="22" y="14"/>
                      </a:lnTo>
                      <a:lnTo>
                        <a:pt x="33" y="21"/>
                      </a:lnTo>
                      <a:lnTo>
                        <a:pt x="46" y="30"/>
                      </a:lnTo>
                      <a:lnTo>
                        <a:pt x="61" y="38"/>
                      </a:lnTo>
                      <a:lnTo>
                        <a:pt x="77" y="46"/>
                      </a:lnTo>
                      <a:lnTo>
                        <a:pt x="97" y="56"/>
                      </a:lnTo>
                      <a:lnTo>
                        <a:pt x="114" y="65"/>
                      </a:lnTo>
                      <a:lnTo>
                        <a:pt x="135" y="74"/>
                      </a:lnTo>
                      <a:lnTo>
                        <a:pt x="156" y="82"/>
                      </a:lnTo>
                      <a:lnTo>
                        <a:pt x="178" y="89"/>
                      </a:lnTo>
                      <a:lnTo>
                        <a:pt x="199" y="95"/>
                      </a:lnTo>
                      <a:lnTo>
                        <a:pt x="222" y="101"/>
                      </a:lnTo>
                      <a:lnTo>
                        <a:pt x="246" y="10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4" name="Freeform 1758"/>
                <p:cNvSpPr>
                  <a:spLocks/>
                </p:cNvSpPr>
                <p:nvPr/>
              </p:nvSpPr>
              <p:spPr bwMode="auto">
                <a:xfrm>
                  <a:off x="3153" y="3165"/>
                  <a:ext cx="62" cy="28"/>
                </a:xfrm>
                <a:custGeom>
                  <a:avLst/>
                  <a:gdLst/>
                  <a:ahLst/>
                  <a:cxnLst>
                    <a:cxn ang="0">
                      <a:pos x="248" y="105"/>
                    </a:cxn>
                    <a:cxn ang="0">
                      <a:pos x="224" y="101"/>
                    </a:cxn>
                    <a:cxn ang="0">
                      <a:pos x="202" y="97"/>
                    </a:cxn>
                    <a:cxn ang="0">
                      <a:pos x="181" y="91"/>
                    </a:cxn>
                    <a:cxn ang="0">
                      <a:pos x="159" y="82"/>
                    </a:cxn>
                    <a:cxn ang="0">
                      <a:pos x="138" y="74"/>
                    </a:cxn>
                    <a:cxn ang="0">
                      <a:pos x="119" y="67"/>
                    </a:cxn>
                    <a:cxn ang="0">
                      <a:pos x="100" y="56"/>
                    </a:cxn>
                    <a:cxn ang="0">
                      <a:pos x="82" y="48"/>
                    </a:cxn>
                    <a:cxn ang="0">
                      <a:pos x="65" y="38"/>
                    </a:cxn>
                    <a:cxn ang="0">
                      <a:pos x="50" y="30"/>
                    </a:cxn>
                    <a:cxn ang="0">
                      <a:pos x="38" y="22"/>
                    </a:cxn>
                    <a:cxn ang="0">
                      <a:pos x="26" y="15"/>
                    </a:cxn>
                    <a:cxn ang="0">
                      <a:pos x="17" y="9"/>
                    </a:cxn>
                    <a:cxn ang="0">
                      <a:pos x="11" y="5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6" y="13"/>
                    </a:cxn>
                    <a:cxn ang="0">
                      <a:pos x="12" y="18"/>
                    </a:cxn>
                    <a:cxn ang="0">
                      <a:pos x="21" y="23"/>
                    </a:cxn>
                    <a:cxn ang="0">
                      <a:pos x="33" y="30"/>
                    </a:cxn>
                    <a:cxn ang="0">
                      <a:pos x="47" y="38"/>
                    </a:cxn>
                    <a:cxn ang="0">
                      <a:pos x="61" y="48"/>
                    </a:cxn>
                    <a:cxn ang="0">
                      <a:pos x="78" y="56"/>
                    </a:cxn>
                    <a:cxn ang="0">
                      <a:pos x="96" y="65"/>
                    </a:cxn>
                    <a:cxn ang="0">
                      <a:pos x="114" y="74"/>
                    </a:cxn>
                    <a:cxn ang="0">
                      <a:pos x="136" y="82"/>
                    </a:cxn>
                    <a:cxn ang="0">
                      <a:pos x="158" y="92"/>
                    </a:cxn>
                    <a:cxn ang="0">
                      <a:pos x="179" y="99"/>
                    </a:cxn>
                    <a:cxn ang="0">
                      <a:pos x="200" y="105"/>
                    </a:cxn>
                    <a:cxn ang="0">
                      <a:pos x="224" y="111"/>
                    </a:cxn>
                    <a:cxn ang="0">
                      <a:pos x="248" y="113"/>
                    </a:cxn>
                    <a:cxn ang="0">
                      <a:pos x="248" y="105"/>
                    </a:cxn>
                  </a:cxnLst>
                  <a:rect l="0" t="0" r="r" b="b"/>
                  <a:pathLst>
                    <a:path w="248" h="113">
                      <a:moveTo>
                        <a:pt x="248" y="105"/>
                      </a:moveTo>
                      <a:lnTo>
                        <a:pt x="224" y="101"/>
                      </a:lnTo>
                      <a:lnTo>
                        <a:pt x="202" y="97"/>
                      </a:lnTo>
                      <a:lnTo>
                        <a:pt x="181" y="91"/>
                      </a:lnTo>
                      <a:lnTo>
                        <a:pt x="159" y="82"/>
                      </a:lnTo>
                      <a:lnTo>
                        <a:pt x="138" y="74"/>
                      </a:lnTo>
                      <a:lnTo>
                        <a:pt x="119" y="67"/>
                      </a:lnTo>
                      <a:lnTo>
                        <a:pt x="100" y="56"/>
                      </a:lnTo>
                      <a:lnTo>
                        <a:pt x="82" y="48"/>
                      </a:lnTo>
                      <a:lnTo>
                        <a:pt x="65" y="38"/>
                      </a:lnTo>
                      <a:lnTo>
                        <a:pt x="50" y="30"/>
                      </a:lnTo>
                      <a:lnTo>
                        <a:pt x="38" y="22"/>
                      </a:lnTo>
                      <a:lnTo>
                        <a:pt x="26" y="15"/>
                      </a:lnTo>
                      <a:lnTo>
                        <a:pt x="17" y="9"/>
                      </a:lnTo>
                      <a:lnTo>
                        <a:pt x="11" y="5"/>
                      </a:lnTo>
                      <a:lnTo>
                        <a:pt x="5" y="3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6" y="13"/>
                      </a:lnTo>
                      <a:lnTo>
                        <a:pt x="12" y="18"/>
                      </a:lnTo>
                      <a:lnTo>
                        <a:pt x="21" y="23"/>
                      </a:lnTo>
                      <a:lnTo>
                        <a:pt x="33" y="30"/>
                      </a:lnTo>
                      <a:lnTo>
                        <a:pt x="47" y="38"/>
                      </a:lnTo>
                      <a:lnTo>
                        <a:pt x="61" y="48"/>
                      </a:lnTo>
                      <a:lnTo>
                        <a:pt x="78" y="56"/>
                      </a:lnTo>
                      <a:lnTo>
                        <a:pt x="96" y="65"/>
                      </a:lnTo>
                      <a:lnTo>
                        <a:pt x="114" y="74"/>
                      </a:lnTo>
                      <a:lnTo>
                        <a:pt x="136" y="82"/>
                      </a:lnTo>
                      <a:lnTo>
                        <a:pt x="158" y="92"/>
                      </a:lnTo>
                      <a:lnTo>
                        <a:pt x="179" y="99"/>
                      </a:lnTo>
                      <a:lnTo>
                        <a:pt x="200" y="105"/>
                      </a:lnTo>
                      <a:lnTo>
                        <a:pt x="224" y="111"/>
                      </a:lnTo>
                      <a:lnTo>
                        <a:pt x="248" y="113"/>
                      </a:lnTo>
                      <a:lnTo>
                        <a:pt x="248" y="10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5" name="Freeform 1759"/>
                <p:cNvSpPr>
                  <a:spLocks/>
                </p:cNvSpPr>
                <p:nvPr/>
              </p:nvSpPr>
              <p:spPr bwMode="auto">
                <a:xfrm>
                  <a:off x="3218" y="3076"/>
                  <a:ext cx="13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0"/>
                    </a:cxn>
                    <a:cxn ang="0">
                      <a:pos x="13" y="37"/>
                    </a:cxn>
                    <a:cxn ang="0">
                      <a:pos x="26" y="73"/>
                    </a:cxn>
                    <a:cxn ang="0">
                      <a:pos x="39" y="118"/>
                    </a:cxn>
                    <a:cxn ang="0">
                      <a:pos x="48" y="164"/>
                    </a:cxn>
                    <a:cxn ang="0">
                      <a:pos x="51" y="208"/>
                    </a:cxn>
                    <a:cxn ang="0">
                      <a:pos x="46" y="245"/>
                    </a:cxn>
                    <a:cxn ang="0">
                      <a:pos x="28" y="270"/>
                    </a:cxn>
                  </a:cxnLst>
                  <a:rect l="0" t="0" r="r" b="b"/>
                  <a:pathLst>
                    <a:path w="51" h="270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13" y="37"/>
                      </a:lnTo>
                      <a:lnTo>
                        <a:pt x="26" y="73"/>
                      </a:lnTo>
                      <a:lnTo>
                        <a:pt x="39" y="118"/>
                      </a:lnTo>
                      <a:lnTo>
                        <a:pt x="48" y="164"/>
                      </a:lnTo>
                      <a:lnTo>
                        <a:pt x="51" y="208"/>
                      </a:lnTo>
                      <a:lnTo>
                        <a:pt x="46" y="245"/>
                      </a:lnTo>
                      <a:lnTo>
                        <a:pt x="28" y="2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6" name="Freeform 1760"/>
                <p:cNvSpPr>
                  <a:spLocks/>
                </p:cNvSpPr>
                <p:nvPr/>
              </p:nvSpPr>
              <p:spPr bwMode="auto">
                <a:xfrm>
                  <a:off x="3217" y="3076"/>
                  <a:ext cx="15" cy="69"/>
                </a:xfrm>
                <a:custGeom>
                  <a:avLst/>
                  <a:gdLst/>
                  <a:ahLst/>
                  <a:cxnLst>
                    <a:cxn ang="0">
                      <a:pos x="34" y="276"/>
                    </a:cxn>
                    <a:cxn ang="0">
                      <a:pos x="54" y="247"/>
                    </a:cxn>
                    <a:cxn ang="0">
                      <a:pos x="60" y="209"/>
                    </a:cxn>
                    <a:cxn ang="0">
                      <a:pos x="57" y="165"/>
                    </a:cxn>
                    <a:cxn ang="0">
                      <a:pos x="47" y="118"/>
                    </a:cxn>
                    <a:cxn ang="0">
                      <a:pos x="33" y="72"/>
                    </a:cxn>
                    <a:cxn ang="0">
                      <a:pos x="21" y="37"/>
                    </a:cxn>
                    <a:cxn ang="0">
                      <a:pos x="12" y="9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4" y="12"/>
                    </a:cxn>
                    <a:cxn ang="0">
                      <a:pos x="14" y="38"/>
                    </a:cxn>
                    <a:cxn ang="0">
                      <a:pos x="25" y="75"/>
                    </a:cxn>
                    <a:cxn ang="0">
                      <a:pos x="39" y="120"/>
                    </a:cxn>
                    <a:cxn ang="0">
                      <a:pos x="48" y="165"/>
                    </a:cxn>
                    <a:cxn ang="0">
                      <a:pos x="50" y="209"/>
                    </a:cxn>
                    <a:cxn ang="0">
                      <a:pos x="46" y="245"/>
                    </a:cxn>
                    <a:cxn ang="0">
                      <a:pos x="31" y="266"/>
                    </a:cxn>
                    <a:cxn ang="0">
                      <a:pos x="34" y="276"/>
                    </a:cxn>
                  </a:cxnLst>
                  <a:rect l="0" t="0" r="r" b="b"/>
                  <a:pathLst>
                    <a:path w="60" h="276">
                      <a:moveTo>
                        <a:pt x="34" y="276"/>
                      </a:moveTo>
                      <a:lnTo>
                        <a:pt x="54" y="247"/>
                      </a:lnTo>
                      <a:lnTo>
                        <a:pt x="60" y="209"/>
                      </a:lnTo>
                      <a:lnTo>
                        <a:pt x="57" y="165"/>
                      </a:lnTo>
                      <a:lnTo>
                        <a:pt x="47" y="118"/>
                      </a:lnTo>
                      <a:lnTo>
                        <a:pt x="33" y="72"/>
                      </a:lnTo>
                      <a:lnTo>
                        <a:pt x="21" y="37"/>
                      </a:lnTo>
                      <a:lnTo>
                        <a:pt x="12" y="9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4" y="12"/>
                      </a:lnTo>
                      <a:lnTo>
                        <a:pt x="14" y="38"/>
                      </a:lnTo>
                      <a:lnTo>
                        <a:pt x="25" y="75"/>
                      </a:lnTo>
                      <a:lnTo>
                        <a:pt x="39" y="120"/>
                      </a:lnTo>
                      <a:lnTo>
                        <a:pt x="48" y="165"/>
                      </a:lnTo>
                      <a:lnTo>
                        <a:pt x="50" y="209"/>
                      </a:lnTo>
                      <a:lnTo>
                        <a:pt x="46" y="245"/>
                      </a:lnTo>
                      <a:lnTo>
                        <a:pt x="31" y="266"/>
                      </a:lnTo>
                      <a:lnTo>
                        <a:pt x="34" y="27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7" name="Freeform 1761"/>
                <p:cNvSpPr>
                  <a:spLocks/>
                </p:cNvSpPr>
                <p:nvPr/>
              </p:nvSpPr>
              <p:spPr bwMode="auto">
                <a:xfrm>
                  <a:off x="3248" y="3109"/>
                  <a:ext cx="10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1" y="34"/>
                    </a:cxn>
                    <a:cxn ang="0">
                      <a:pos x="21" y="71"/>
                    </a:cxn>
                    <a:cxn ang="0">
                      <a:pos x="31" y="114"/>
                    </a:cxn>
                    <a:cxn ang="0">
                      <a:pos x="37" y="161"/>
                    </a:cxn>
                    <a:cxn ang="0">
                      <a:pos x="40" y="205"/>
                    </a:cxn>
                    <a:cxn ang="0">
                      <a:pos x="36" y="243"/>
                    </a:cxn>
                    <a:cxn ang="0">
                      <a:pos x="21" y="273"/>
                    </a:cxn>
                  </a:cxnLst>
                  <a:rect l="0" t="0" r="r" b="b"/>
                  <a:pathLst>
                    <a:path w="40" h="273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11" y="34"/>
                      </a:lnTo>
                      <a:lnTo>
                        <a:pt x="21" y="71"/>
                      </a:lnTo>
                      <a:lnTo>
                        <a:pt x="31" y="114"/>
                      </a:lnTo>
                      <a:lnTo>
                        <a:pt x="37" y="161"/>
                      </a:lnTo>
                      <a:lnTo>
                        <a:pt x="40" y="205"/>
                      </a:lnTo>
                      <a:lnTo>
                        <a:pt x="36" y="243"/>
                      </a:lnTo>
                      <a:lnTo>
                        <a:pt x="21" y="2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8" name="Freeform 1762"/>
                <p:cNvSpPr>
                  <a:spLocks/>
                </p:cNvSpPr>
                <p:nvPr/>
              </p:nvSpPr>
              <p:spPr bwMode="auto">
                <a:xfrm>
                  <a:off x="3247" y="3108"/>
                  <a:ext cx="12" cy="70"/>
                </a:xfrm>
                <a:custGeom>
                  <a:avLst/>
                  <a:gdLst/>
                  <a:ahLst/>
                  <a:cxnLst>
                    <a:cxn ang="0">
                      <a:pos x="28" y="277"/>
                    </a:cxn>
                    <a:cxn ang="0">
                      <a:pos x="43" y="247"/>
                    </a:cxn>
                    <a:cxn ang="0">
                      <a:pos x="49" y="207"/>
                    </a:cxn>
                    <a:cxn ang="0">
                      <a:pos x="45" y="163"/>
                    </a:cxn>
                    <a:cxn ang="0">
                      <a:pos x="38" y="116"/>
                    </a:cxn>
                    <a:cxn ang="0">
                      <a:pos x="28" y="72"/>
                    </a:cxn>
                    <a:cxn ang="0">
                      <a:pos x="19" y="35"/>
                    </a:cxn>
                    <a:cxn ang="0">
                      <a:pos x="11" y="10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2" y="12"/>
                    </a:cxn>
                    <a:cxn ang="0">
                      <a:pos x="11" y="37"/>
                    </a:cxn>
                    <a:cxn ang="0">
                      <a:pos x="20" y="74"/>
                    </a:cxn>
                    <a:cxn ang="0">
                      <a:pos x="30" y="116"/>
                    </a:cxn>
                    <a:cxn ang="0">
                      <a:pos x="37" y="163"/>
                    </a:cxn>
                    <a:cxn ang="0">
                      <a:pos x="40" y="207"/>
                    </a:cxn>
                    <a:cxn ang="0">
                      <a:pos x="35" y="245"/>
                    </a:cxn>
                    <a:cxn ang="0">
                      <a:pos x="22" y="272"/>
                    </a:cxn>
                    <a:cxn ang="0">
                      <a:pos x="28" y="277"/>
                    </a:cxn>
                  </a:cxnLst>
                  <a:rect l="0" t="0" r="r" b="b"/>
                  <a:pathLst>
                    <a:path w="49" h="277">
                      <a:moveTo>
                        <a:pt x="28" y="277"/>
                      </a:moveTo>
                      <a:lnTo>
                        <a:pt x="43" y="247"/>
                      </a:lnTo>
                      <a:lnTo>
                        <a:pt x="49" y="207"/>
                      </a:lnTo>
                      <a:lnTo>
                        <a:pt x="45" y="163"/>
                      </a:lnTo>
                      <a:lnTo>
                        <a:pt x="38" y="116"/>
                      </a:lnTo>
                      <a:lnTo>
                        <a:pt x="28" y="72"/>
                      </a:lnTo>
                      <a:lnTo>
                        <a:pt x="19" y="35"/>
                      </a:lnTo>
                      <a:lnTo>
                        <a:pt x="11" y="1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2" y="12"/>
                      </a:lnTo>
                      <a:lnTo>
                        <a:pt x="11" y="37"/>
                      </a:lnTo>
                      <a:lnTo>
                        <a:pt x="20" y="74"/>
                      </a:lnTo>
                      <a:lnTo>
                        <a:pt x="30" y="116"/>
                      </a:lnTo>
                      <a:lnTo>
                        <a:pt x="37" y="163"/>
                      </a:lnTo>
                      <a:lnTo>
                        <a:pt x="40" y="207"/>
                      </a:lnTo>
                      <a:lnTo>
                        <a:pt x="35" y="245"/>
                      </a:lnTo>
                      <a:lnTo>
                        <a:pt x="22" y="272"/>
                      </a:lnTo>
                      <a:lnTo>
                        <a:pt x="28" y="27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39" name="Freeform 1763"/>
                <p:cNvSpPr>
                  <a:spLocks/>
                </p:cNvSpPr>
                <p:nvPr/>
              </p:nvSpPr>
              <p:spPr bwMode="auto">
                <a:xfrm>
                  <a:off x="3272" y="3164"/>
                  <a:ext cx="6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8" y="15"/>
                    </a:cxn>
                    <a:cxn ang="0">
                      <a:pos x="14" y="32"/>
                    </a:cxn>
                    <a:cxn ang="0">
                      <a:pos x="21" y="53"/>
                    </a:cxn>
                    <a:cxn ang="0">
                      <a:pos x="26" y="76"/>
                    </a:cxn>
                    <a:cxn ang="0">
                      <a:pos x="30" y="101"/>
                    </a:cxn>
                    <a:cxn ang="0">
                      <a:pos x="28" y="122"/>
                    </a:cxn>
                    <a:cxn ang="0">
                      <a:pos x="21" y="143"/>
                    </a:cxn>
                  </a:cxnLst>
                  <a:rect l="0" t="0" r="r" b="b"/>
                  <a:pathLst>
                    <a:path w="30" h="143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8" y="15"/>
                      </a:lnTo>
                      <a:lnTo>
                        <a:pt x="14" y="32"/>
                      </a:lnTo>
                      <a:lnTo>
                        <a:pt x="21" y="53"/>
                      </a:lnTo>
                      <a:lnTo>
                        <a:pt x="26" y="76"/>
                      </a:lnTo>
                      <a:lnTo>
                        <a:pt x="30" y="101"/>
                      </a:lnTo>
                      <a:lnTo>
                        <a:pt x="28" y="122"/>
                      </a:lnTo>
                      <a:lnTo>
                        <a:pt x="21" y="14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0" name="Freeform 1764"/>
                <p:cNvSpPr>
                  <a:spLocks/>
                </p:cNvSpPr>
                <p:nvPr/>
              </p:nvSpPr>
              <p:spPr bwMode="auto">
                <a:xfrm>
                  <a:off x="3271" y="3164"/>
                  <a:ext cx="9" cy="37"/>
                </a:xfrm>
                <a:custGeom>
                  <a:avLst/>
                  <a:gdLst/>
                  <a:ahLst/>
                  <a:cxnLst>
                    <a:cxn ang="0">
                      <a:pos x="29" y="147"/>
                    </a:cxn>
                    <a:cxn ang="0">
                      <a:pos x="36" y="126"/>
                    </a:cxn>
                    <a:cxn ang="0">
                      <a:pos x="40" y="103"/>
                    </a:cxn>
                    <a:cxn ang="0">
                      <a:pos x="36" y="78"/>
                    </a:cxn>
                    <a:cxn ang="0">
                      <a:pos x="30" y="54"/>
                    </a:cxn>
                    <a:cxn ang="0">
                      <a:pos x="23" y="34"/>
                    </a:cxn>
                    <a:cxn ang="0">
                      <a:pos x="16" y="15"/>
                    </a:cxn>
                    <a:cxn ang="0">
                      <a:pos x="11" y="4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7" y="20"/>
                    </a:cxn>
                    <a:cxn ang="0">
                      <a:pos x="15" y="35"/>
                    </a:cxn>
                    <a:cxn ang="0">
                      <a:pos x="22" y="57"/>
                    </a:cxn>
                    <a:cxn ang="0">
                      <a:pos x="27" y="78"/>
                    </a:cxn>
                    <a:cxn ang="0">
                      <a:pos x="29" y="103"/>
                    </a:cxn>
                    <a:cxn ang="0">
                      <a:pos x="28" y="123"/>
                    </a:cxn>
                    <a:cxn ang="0">
                      <a:pos x="21" y="142"/>
                    </a:cxn>
                    <a:cxn ang="0">
                      <a:pos x="29" y="147"/>
                    </a:cxn>
                  </a:cxnLst>
                  <a:rect l="0" t="0" r="r" b="b"/>
                  <a:pathLst>
                    <a:path w="40" h="147">
                      <a:moveTo>
                        <a:pt x="29" y="147"/>
                      </a:moveTo>
                      <a:lnTo>
                        <a:pt x="36" y="126"/>
                      </a:lnTo>
                      <a:lnTo>
                        <a:pt x="40" y="103"/>
                      </a:lnTo>
                      <a:lnTo>
                        <a:pt x="36" y="78"/>
                      </a:lnTo>
                      <a:lnTo>
                        <a:pt x="30" y="54"/>
                      </a:lnTo>
                      <a:lnTo>
                        <a:pt x="23" y="34"/>
                      </a:lnTo>
                      <a:lnTo>
                        <a:pt x="16" y="15"/>
                      </a:lnTo>
                      <a:lnTo>
                        <a:pt x="11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7" y="20"/>
                      </a:lnTo>
                      <a:lnTo>
                        <a:pt x="15" y="35"/>
                      </a:lnTo>
                      <a:lnTo>
                        <a:pt x="22" y="57"/>
                      </a:lnTo>
                      <a:lnTo>
                        <a:pt x="27" y="78"/>
                      </a:lnTo>
                      <a:lnTo>
                        <a:pt x="29" y="103"/>
                      </a:lnTo>
                      <a:lnTo>
                        <a:pt x="28" y="123"/>
                      </a:lnTo>
                      <a:lnTo>
                        <a:pt x="21" y="142"/>
                      </a:lnTo>
                      <a:lnTo>
                        <a:pt x="29" y="1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1" name="Freeform 1765"/>
                <p:cNvSpPr>
                  <a:spLocks/>
                </p:cNvSpPr>
                <p:nvPr/>
              </p:nvSpPr>
              <p:spPr bwMode="auto">
                <a:xfrm>
                  <a:off x="2696" y="2898"/>
                  <a:ext cx="58" cy="10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9" y="9"/>
                    </a:cxn>
                    <a:cxn ang="0">
                      <a:pos x="19" y="21"/>
                    </a:cxn>
                    <a:cxn ang="0">
                      <a:pos x="32" y="38"/>
                    </a:cxn>
                    <a:cxn ang="0">
                      <a:pos x="48" y="58"/>
                    </a:cxn>
                    <a:cxn ang="0">
                      <a:pos x="66" y="82"/>
                    </a:cxn>
                    <a:cxn ang="0">
                      <a:pos x="86" y="108"/>
                    </a:cxn>
                    <a:cxn ang="0">
                      <a:pos x="106" y="138"/>
                    </a:cxn>
                    <a:cxn ang="0">
                      <a:pos x="127" y="169"/>
                    </a:cxn>
                    <a:cxn ang="0">
                      <a:pos x="147" y="203"/>
                    </a:cxn>
                    <a:cxn ang="0">
                      <a:pos x="167" y="239"/>
                    </a:cxn>
                    <a:cxn ang="0">
                      <a:pos x="184" y="273"/>
                    </a:cxn>
                    <a:cxn ang="0">
                      <a:pos x="200" y="311"/>
                    </a:cxn>
                    <a:cxn ang="0">
                      <a:pos x="212" y="349"/>
                    </a:cxn>
                    <a:cxn ang="0">
                      <a:pos x="222" y="386"/>
                    </a:cxn>
                    <a:cxn ang="0">
                      <a:pos x="229" y="423"/>
                    </a:cxn>
                  </a:cxnLst>
                  <a:rect l="0" t="0" r="r" b="b"/>
                  <a:pathLst>
                    <a:path w="229" h="42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9" y="9"/>
                      </a:lnTo>
                      <a:lnTo>
                        <a:pt x="19" y="21"/>
                      </a:lnTo>
                      <a:lnTo>
                        <a:pt x="32" y="38"/>
                      </a:lnTo>
                      <a:lnTo>
                        <a:pt x="48" y="58"/>
                      </a:lnTo>
                      <a:lnTo>
                        <a:pt x="66" y="82"/>
                      </a:lnTo>
                      <a:lnTo>
                        <a:pt x="86" y="108"/>
                      </a:lnTo>
                      <a:lnTo>
                        <a:pt x="106" y="138"/>
                      </a:lnTo>
                      <a:lnTo>
                        <a:pt x="127" y="169"/>
                      </a:lnTo>
                      <a:lnTo>
                        <a:pt x="147" y="203"/>
                      </a:lnTo>
                      <a:lnTo>
                        <a:pt x="167" y="239"/>
                      </a:lnTo>
                      <a:lnTo>
                        <a:pt x="184" y="273"/>
                      </a:lnTo>
                      <a:lnTo>
                        <a:pt x="200" y="311"/>
                      </a:lnTo>
                      <a:lnTo>
                        <a:pt x="212" y="349"/>
                      </a:lnTo>
                      <a:lnTo>
                        <a:pt x="222" y="386"/>
                      </a:lnTo>
                      <a:lnTo>
                        <a:pt x="229" y="42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2" name="Freeform 1766"/>
                <p:cNvSpPr>
                  <a:spLocks/>
                </p:cNvSpPr>
                <p:nvPr/>
              </p:nvSpPr>
              <p:spPr bwMode="auto">
                <a:xfrm>
                  <a:off x="2695" y="2897"/>
                  <a:ext cx="59" cy="107"/>
                </a:xfrm>
                <a:custGeom>
                  <a:avLst/>
                  <a:gdLst/>
                  <a:ahLst/>
                  <a:cxnLst>
                    <a:cxn ang="0">
                      <a:pos x="237" y="427"/>
                    </a:cxn>
                    <a:cxn ang="0">
                      <a:pos x="231" y="389"/>
                    </a:cxn>
                    <a:cxn ang="0">
                      <a:pos x="221" y="352"/>
                    </a:cxn>
                    <a:cxn ang="0">
                      <a:pos x="208" y="314"/>
                    </a:cxn>
                    <a:cxn ang="0">
                      <a:pos x="192" y="276"/>
                    </a:cxn>
                    <a:cxn ang="0">
                      <a:pos x="174" y="240"/>
                    </a:cxn>
                    <a:cxn ang="0">
                      <a:pos x="155" y="205"/>
                    </a:cxn>
                    <a:cxn ang="0">
                      <a:pos x="135" y="171"/>
                    </a:cxn>
                    <a:cxn ang="0">
                      <a:pos x="115" y="139"/>
                    </a:cxn>
                    <a:cxn ang="0">
                      <a:pos x="94" y="110"/>
                    </a:cxn>
                    <a:cxn ang="0">
                      <a:pos x="73" y="83"/>
                    </a:cxn>
                    <a:cxn ang="0">
                      <a:pos x="56" y="58"/>
                    </a:cxn>
                    <a:cxn ang="0">
                      <a:pos x="40" y="39"/>
                    </a:cxn>
                    <a:cxn ang="0">
                      <a:pos x="26" y="22"/>
                    </a:cxn>
                    <a:cxn ang="0">
                      <a:pos x="15" y="10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3" y="8"/>
                    </a:cxn>
                    <a:cxn ang="0">
                      <a:pos x="11" y="17"/>
                    </a:cxn>
                    <a:cxn ang="0">
                      <a:pos x="20" y="29"/>
                    </a:cxn>
                    <a:cxn ang="0">
                      <a:pos x="34" y="45"/>
                    </a:cxn>
                    <a:cxn ang="0">
                      <a:pos x="50" y="64"/>
                    </a:cxn>
                    <a:cxn ang="0">
                      <a:pos x="68" y="88"/>
                    </a:cxn>
                    <a:cxn ang="0">
                      <a:pos x="86" y="114"/>
                    </a:cxn>
                    <a:cxn ang="0">
                      <a:pos x="106" y="144"/>
                    </a:cxn>
                    <a:cxn ang="0">
                      <a:pos x="127" y="175"/>
                    </a:cxn>
                    <a:cxn ang="0">
                      <a:pos x="148" y="209"/>
                    </a:cxn>
                    <a:cxn ang="0">
                      <a:pos x="166" y="244"/>
                    </a:cxn>
                    <a:cxn ang="0">
                      <a:pos x="184" y="280"/>
                    </a:cxn>
                    <a:cxn ang="0">
                      <a:pos x="200" y="316"/>
                    </a:cxn>
                    <a:cxn ang="0">
                      <a:pos x="213" y="354"/>
                    </a:cxn>
                    <a:cxn ang="0">
                      <a:pos x="223" y="391"/>
                    </a:cxn>
                    <a:cxn ang="0">
                      <a:pos x="229" y="427"/>
                    </a:cxn>
                    <a:cxn ang="0">
                      <a:pos x="237" y="427"/>
                    </a:cxn>
                  </a:cxnLst>
                  <a:rect l="0" t="0" r="r" b="b"/>
                  <a:pathLst>
                    <a:path w="237" h="427">
                      <a:moveTo>
                        <a:pt x="237" y="427"/>
                      </a:moveTo>
                      <a:lnTo>
                        <a:pt x="231" y="389"/>
                      </a:lnTo>
                      <a:lnTo>
                        <a:pt x="221" y="352"/>
                      </a:lnTo>
                      <a:lnTo>
                        <a:pt x="208" y="314"/>
                      </a:lnTo>
                      <a:lnTo>
                        <a:pt x="192" y="276"/>
                      </a:lnTo>
                      <a:lnTo>
                        <a:pt x="174" y="240"/>
                      </a:lnTo>
                      <a:lnTo>
                        <a:pt x="155" y="205"/>
                      </a:lnTo>
                      <a:lnTo>
                        <a:pt x="135" y="171"/>
                      </a:lnTo>
                      <a:lnTo>
                        <a:pt x="115" y="139"/>
                      </a:lnTo>
                      <a:lnTo>
                        <a:pt x="94" y="110"/>
                      </a:lnTo>
                      <a:lnTo>
                        <a:pt x="73" y="83"/>
                      </a:lnTo>
                      <a:lnTo>
                        <a:pt x="56" y="58"/>
                      </a:lnTo>
                      <a:lnTo>
                        <a:pt x="40" y="39"/>
                      </a:lnTo>
                      <a:lnTo>
                        <a:pt x="26" y="22"/>
                      </a:lnTo>
                      <a:lnTo>
                        <a:pt x="15" y="10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11" y="17"/>
                      </a:lnTo>
                      <a:lnTo>
                        <a:pt x="20" y="29"/>
                      </a:lnTo>
                      <a:lnTo>
                        <a:pt x="34" y="45"/>
                      </a:lnTo>
                      <a:lnTo>
                        <a:pt x="50" y="64"/>
                      </a:lnTo>
                      <a:lnTo>
                        <a:pt x="68" y="88"/>
                      </a:lnTo>
                      <a:lnTo>
                        <a:pt x="86" y="114"/>
                      </a:lnTo>
                      <a:lnTo>
                        <a:pt x="106" y="144"/>
                      </a:lnTo>
                      <a:lnTo>
                        <a:pt x="127" y="175"/>
                      </a:lnTo>
                      <a:lnTo>
                        <a:pt x="148" y="209"/>
                      </a:lnTo>
                      <a:lnTo>
                        <a:pt x="166" y="244"/>
                      </a:lnTo>
                      <a:lnTo>
                        <a:pt x="184" y="280"/>
                      </a:lnTo>
                      <a:lnTo>
                        <a:pt x="200" y="316"/>
                      </a:lnTo>
                      <a:lnTo>
                        <a:pt x="213" y="354"/>
                      </a:lnTo>
                      <a:lnTo>
                        <a:pt x="223" y="391"/>
                      </a:lnTo>
                      <a:lnTo>
                        <a:pt x="229" y="427"/>
                      </a:lnTo>
                      <a:lnTo>
                        <a:pt x="237" y="4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3" name="Freeform 1767"/>
                <p:cNvSpPr>
                  <a:spLocks/>
                </p:cNvSpPr>
                <p:nvPr/>
              </p:nvSpPr>
              <p:spPr bwMode="auto">
                <a:xfrm>
                  <a:off x="2693" y="2961"/>
                  <a:ext cx="74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6" y="8"/>
                    </a:cxn>
                    <a:cxn ang="0">
                      <a:pos x="12" y="19"/>
                    </a:cxn>
                    <a:cxn ang="0">
                      <a:pos x="21" y="32"/>
                    </a:cxn>
                    <a:cxn ang="0">
                      <a:pos x="33" y="50"/>
                    </a:cxn>
                    <a:cxn ang="0">
                      <a:pos x="45" y="66"/>
                    </a:cxn>
                    <a:cxn ang="0">
                      <a:pos x="60" y="88"/>
                    </a:cxn>
                    <a:cxn ang="0">
                      <a:pos x="79" y="109"/>
                    </a:cxn>
                    <a:cxn ang="0">
                      <a:pos x="99" y="131"/>
                    </a:cxn>
                    <a:cxn ang="0">
                      <a:pos x="121" y="153"/>
                    </a:cxn>
                    <a:cxn ang="0">
                      <a:pos x="146" y="175"/>
                    </a:cxn>
                    <a:cxn ang="0">
                      <a:pos x="171" y="195"/>
                    </a:cxn>
                    <a:cxn ang="0">
                      <a:pos x="200" y="214"/>
                    </a:cxn>
                    <a:cxn ang="0">
                      <a:pos x="230" y="232"/>
                    </a:cxn>
                    <a:cxn ang="0">
                      <a:pos x="260" y="246"/>
                    </a:cxn>
                    <a:cxn ang="0">
                      <a:pos x="295" y="258"/>
                    </a:cxn>
                  </a:cxnLst>
                  <a:rect l="0" t="0" r="r" b="b"/>
                  <a:pathLst>
                    <a:path w="295" h="258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6" y="8"/>
                      </a:lnTo>
                      <a:lnTo>
                        <a:pt x="12" y="19"/>
                      </a:lnTo>
                      <a:lnTo>
                        <a:pt x="21" y="32"/>
                      </a:lnTo>
                      <a:lnTo>
                        <a:pt x="33" y="50"/>
                      </a:lnTo>
                      <a:lnTo>
                        <a:pt x="45" y="66"/>
                      </a:lnTo>
                      <a:lnTo>
                        <a:pt x="60" y="88"/>
                      </a:lnTo>
                      <a:lnTo>
                        <a:pt x="79" y="109"/>
                      </a:lnTo>
                      <a:lnTo>
                        <a:pt x="99" y="131"/>
                      </a:lnTo>
                      <a:lnTo>
                        <a:pt x="121" y="153"/>
                      </a:lnTo>
                      <a:lnTo>
                        <a:pt x="146" y="175"/>
                      </a:lnTo>
                      <a:lnTo>
                        <a:pt x="171" y="195"/>
                      </a:lnTo>
                      <a:lnTo>
                        <a:pt x="200" y="214"/>
                      </a:lnTo>
                      <a:lnTo>
                        <a:pt x="230" y="232"/>
                      </a:lnTo>
                      <a:lnTo>
                        <a:pt x="260" y="246"/>
                      </a:lnTo>
                      <a:lnTo>
                        <a:pt x="295" y="2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4" name="Freeform 1768"/>
                <p:cNvSpPr>
                  <a:spLocks/>
                </p:cNvSpPr>
                <p:nvPr/>
              </p:nvSpPr>
              <p:spPr bwMode="auto">
                <a:xfrm>
                  <a:off x="2692" y="2960"/>
                  <a:ext cx="75" cy="67"/>
                </a:xfrm>
                <a:custGeom>
                  <a:avLst/>
                  <a:gdLst/>
                  <a:ahLst/>
                  <a:cxnLst>
                    <a:cxn ang="0">
                      <a:pos x="298" y="257"/>
                    </a:cxn>
                    <a:cxn ang="0">
                      <a:pos x="264" y="245"/>
                    </a:cxn>
                    <a:cxn ang="0">
                      <a:pos x="235" y="230"/>
                    </a:cxn>
                    <a:cxn ang="0">
                      <a:pos x="204" y="213"/>
                    </a:cxn>
                    <a:cxn ang="0">
                      <a:pos x="176" y="194"/>
                    </a:cxn>
                    <a:cxn ang="0">
                      <a:pos x="152" y="174"/>
                    </a:cxn>
                    <a:cxn ang="0">
                      <a:pos x="127" y="153"/>
                    </a:cxn>
                    <a:cxn ang="0">
                      <a:pos x="105" y="131"/>
                    </a:cxn>
                    <a:cxn ang="0">
                      <a:pos x="85" y="109"/>
                    </a:cxn>
                    <a:cxn ang="0">
                      <a:pos x="67" y="88"/>
                    </a:cxn>
                    <a:cxn ang="0">
                      <a:pos x="52" y="67"/>
                    </a:cxn>
                    <a:cxn ang="0">
                      <a:pos x="39" y="50"/>
                    </a:cxn>
                    <a:cxn ang="0">
                      <a:pos x="27" y="34"/>
                    </a:cxn>
                    <a:cxn ang="0">
                      <a:pos x="19" y="19"/>
                    </a:cxn>
                    <a:cxn ang="0">
                      <a:pos x="12" y="10"/>
                    </a:cxn>
                    <a:cxn ang="0">
                      <a:pos x="9" y="3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3"/>
                    </a:cxn>
                    <a:cxn ang="0">
                      <a:pos x="11" y="23"/>
                    </a:cxn>
                    <a:cxn ang="0">
                      <a:pos x="20" y="37"/>
                    </a:cxn>
                    <a:cxn ang="0">
                      <a:pos x="31" y="54"/>
                    </a:cxn>
                    <a:cxn ang="0">
                      <a:pos x="45" y="73"/>
                    </a:cxn>
                    <a:cxn ang="0">
                      <a:pos x="61" y="94"/>
                    </a:cxn>
                    <a:cxn ang="0">
                      <a:pos x="80" y="116"/>
                    </a:cxn>
                    <a:cxn ang="0">
                      <a:pos x="98" y="137"/>
                    </a:cxn>
                    <a:cxn ang="0">
                      <a:pos x="121" y="160"/>
                    </a:cxn>
                    <a:cxn ang="0">
                      <a:pos x="146" y="180"/>
                    </a:cxn>
                    <a:cxn ang="0">
                      <a:pos x="173" y="203"/>
                    </a:cxn>
                    <a:cxn ang="0">
                      <a:pos x="200" y="222"/>
                    </a:cxn>
                    <a:cxn ang="0">
                      <a:pos x="231" y="239"/>
                    </a:cxn>
                    <a:cxn ang="0">
                      <a:pos x="262" y="254"/>
                    </a:cxn>
                    <a:cxn ang="0">
                      <a:pos x="297" y="266"/>
                    </a:cxn>
                    <a:cxn ang="0">
                      <a:pos x="298" y="257"/>
                    </a:cxn>
                  </a:cxnLst>
                  <a:rect l="0" t="0" r="r" b="b"/>
                  <a:pathLst>
                    <a:path w="298" h="266">
                      <a:moveTo>
                        <a:pt x="298" y="257"/>
                      </a:moveTo>
                      <a:lnTo>
                        <a:pt x="264" y="245"/>
                      </a:lnTo>
                      <a:lnTo>
                        <a:pt x="235" y="230"/>
                      </a:lnTo>
                      <a:lnTo>
                        <a:pt x="204" y="213"/>
                      </a:lnTo>
                      <a:lnTo>
                        <a:pt x="176" y="194"/>
                      </a:lnTo>
                      <a:lnTo>
                        <a:pt x="152" y="174"/>
                      </a:lnTo>
                      <a:lnTo>
                        <a:pt x="127" y="153"/>
                      </a:lnTo>
                      <a:lnTo>
                        <a:pt x="105" y="131"/>
                      </a:lnTo>
                      <a:lnTo>
                        <a:pt x="85" y="109"/>
                      </a:lnTo>
                      <a:lnTo>
                        <a:pt x="67" y="88"/>
                      </a:lnTo>
                      <a:lnTo>
                        <a:pt x="52" y="67"/>
                      </a:lnTo>
                      <a:lnTo>
                        <a:pt x="39" y="50"/>
                      </a:lnTo>
                      <a:lnTo>
                        <a:pt x="27" y="34"/>
                      </a:lnTo>
                      <a:lnTo>
                        <a:pt x="19" y="19"/>
                      </a:lnTo>
                      <a:lnTo>
                        <a:pt x="12" y="10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3"/>
                      </a:lnTo>
                      <a:lnTo>
                        <a:pt x="11" y="23"/>
                      </a:lnTo>
                      <a:lnTo>
                        <a:pt x="20" y="37"/>
                      </a:lnTo>
                      <a:lnTo>
                        <a:pt x="31" y="54"/>
                      </a:lnTo>
                      <a:lnTo>
                        <a:pt x="45" y="73"/>
                      </a:lnTo>
                      <a:lnTo>
                        <a:pt x="61" y="94"/>
                      </a:lnTo>
                      <a:lnTo>
                        <a:pt x="80" y="116"/>
                      </a:lnTo>
                      <a:lnTo>
                        <a:pt x="98" y="137"/>
                      </a:lnTo>
                      <a:lnTo>
                        <a:pt x="121" y="160"/>
                      </a:lnTo>
                      <a:lnTo>
                        <a:pt x="146" y="180"/>
                      </a:lnTo>
                      <a:lnTo>
                        <a:pt x="173" y="203"/>
                      </a:lnTo>
                      <a:lnTo>
                        <a:pt x="200" y="222"/>
                      </a:lnTo>
                      <a:lnTo>
                        <a:pt x="231" y="239"/>
                      </a:lnTo>
                      <a:lnTo>
                        <a:pt x="262" y="254"/>
                      </a:lnTo>
                      <a:lnTo>
                        <a:pt x="297" y="266"/>
                      </a:lnTo>
                      <a:lnTo>
                        <a:pt x="298" y="25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5" name="Freeform 1769"/>
                <p:cNvSpPr>
                  <a:spLocks/>
                </p:cNvSpPr>
                <p:nvPr/>
              </p:nvSpPr>
              <p:spPr bwMode="auto">
                <a:xfrm>
                  <a:off x="2747" y="2943"/>
                  <a:ext cx="50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7" y="7"/>
                    </a:cxn>
                    <a:cxn ang="0">
                      <a:pos x="15" y="16"/>
                    </a:cxn>
                    <a:cxn ang="0">
                      <a:pos x="25" y="28"/>
                    </a:cxn>
                    <a:cxn ang="0">
                      <a:pos x="38" y="46"/>
                    </a:cxn>
                    <a:cxn ang="0">
                      <a:pos x="52" y="66"/>
                    </a:cxn>
                    <a:cxn ang="0">
                      <a:pos x="67" y="89"/>
                    </a:cxn>
                    <a:cxn ang="0">
                      <a:pos x="84" y="115"/>
                    </a:cxn>
                    <a:cxn ang="0">
                      <a:pos x="101" y="145"/>
                    </a:cxn>
                    <a:cxn ang="0">
                      <a:pos x="118" y="177"/>
                    </a:cxn>
                    <a:cxn ang="0">
                      <a:pos x="134" y="212"/>
                    </a:cxn>
                    <a:cxn ang="0">
                      <a:pos x="150" y="252"/>
                    </a:cxn>
                    <a:cxn ang="0">
                      <a:pos x="167" y="293"/>
                    </a:cxn>
                    <a:cxn ang="0">
                      <a:pos x="179" y="337"/>
                    </a:cxn>
                    <a:cxn ang="0">
                      <a:pos x="191" y="385"/>
                    </a:cxn>
                    <a:cxn ang="0">
                      <a:pos x="200" y="434"/>
                    </a:cxn>
                  </a:cxnLst>
                  <a:rect l="0" t="0" r="r" b="b"/>
                  <a:pathLst>
                    <a:path w="200" h="43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7"/>
                      </a:lnTo>
                      <a:lnTo>
                        <a:pt x="15" y="16"/>
                      </a:lnTo>
                      <a:lnTo>
                        <a:pt x="25" y="28"/>
                      </a:lnTo>
                      <a:lnTo>
                        <a:pt x="38" y="46"/>
                      </a:lnTo>
                      <a:lnTo>
                        <a:pt x="52" y="66"/>
                      </a:lnTo>
                      <a:lnTo>
                        <a:pt x="67" y="89"/>
                      </a:lnTo>
                      <a:lnTo>
                        <a:pt x="84" y="115"/>
                      </a:lnTo>
                      <a:lnTo>
                        <a:pt x="101" y="145"/>
                      </a:lnTo>
                      <a:lnTo>
                        <a:pt x="118" y="177"/>
                      </a:lnTo>
                      <a:lnTo>
                        <a:pt x="134" y="212"/>
                      </a:lnTo>
                      <a:lnTo>
                        <a:pt x="150" y="252"/>
                      </a:lnTo>
                      <a:lnTo>
                        <a:pt x="167" y="293"/>
                      </a:lnTo>
                      <a:lnTo>
                        <a:pt x="179" y="337"/>
                      </a:lnTo>
                      <a:lnTo>
                        <a:pt x="191" y="385"/>
                      </a:lnTo>
                      <a:lnTo>
                        <a:pt x="200" y="4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6" name="Freeform 1770"/>
                <p:cNvSpPr>
                  <a:spLocks/>
                </p:cNvSpPr>
                <p:nvPr/>
              </p:nvSpPr>
              <p:spPr bwMode="auto">
                <a:xfrm>
                  <a:off x="2746" y="2943"/>
                  <a:ext cx="52" cy="109"/>
                </a:xfrm>
                <a:custGeom>
                  <a:avLst/>
                  <a:gdLst/>
                  <a:ahLst/>
                  <a:cxnLst>
                    <a:cxn ang="0">
                      <a:pos x="208" y="438"/>
                    </a:cxn>
                    <a:cxn ang="0">
                      <a:pos x="199" y="388"/>
                    </a:cxn>
                    <a:cxn ang="0">
                      <a:pos x="187" y="340"/>
                    </a:cxn>
                    <a:cxn ang="0">
                      <a:pos x="174" y="296"/>
                    </a:cxn>
                    <a:cxn ang="0">
                      <a:pos x="159" y="254"/>
                    </a:cxn>
                    <a:cxn ang="0">
                      <a:pos x="143" y="214"/>
                    </a:cxn>
                    <a:cxn ang="0">
                      <a:pos x="127" y="178"/>
                    </a:cxn>
                    <a:cxn ang="0">
                      <a:pos x="108" y="146"/>
                    </a:cxn>
                    <a:cxn ang="0">
                      <a:pos x="93" y="117"/>
                    </a:cxn>
                    <a:cxn ang="0">
                      <a:pos x="76" y="90"/>
                    </a:cxn>
                    <a:cxn ang="0">
                      <a:pos x="59" y="68"/>
                    </a:cxn>
                    <a:cxn ang="0">
                      <a:pos x="45" y="48"/>
                    </a:cxn>
                    <a:cxn ang="0">
                      <a:pos x="31" y="30"/>
                    </a:cxn>
                    <a:cxn ang="0">
                      <a:pos x="22" y="17"/>
                    </a:cxn>
                    <a:cxn ang="0">
                      <a:pos x="14" y="8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2" y="8"/>
                    </a:cxn>
                    <a:cxn ang="0">
                      <a:pos x="8" y="14"/>
                    </a:cxn>
                    <a:cxn ang="0">
                      <a:pos x="15" y="24"/>
                    </a:cxn>
                    <a:cxn ang="0">
                      <a:pos x="26" y="36"/>
                    </a:cxn>
                    <a:cxn ang="0">
                      <a:pos x="37" y="51"/>
                    </a:cxn>
                    <a:cxn ang="0">
                      <a:pos x="51" y="71"/>
                    </a:cxn>
                    <a:cxn ang="0">
                      <a:pos x="66" y="94"/>
                    </a:cxn>
                    <a:cxn ang="0">
                      <a:pos x="85" y="121"/>
                    </a:cxn>
                    <a:cxn ang="0">
                      <a:pos x="100" y="150"/>
                    </a:cxn>
                    <a:cxn ang="0">
                      <a:pos x="118" y="183"/>
                    </a:cxn>
                    <a:cxn ang="0">
                      <a:pos x="135" y="219"/>
                    </a:cxn>
                    <a:cxn ang="0">
                      <a:pos x="151" y="256"/>
                    </a:cxn>
                    <a:cxn ang="0">
                      <a:pos x="166" y="298"/>
                    </a:cxn>
                    <a:cxn ang="0">
                      <a:pos x="179" y="342"/>
                    </a:cxn>
                    <a:cxn ang="0">
                      <a:pos x="190" y="390"/>
                    </a:cxn>
                    <a:cxn ang="0">
                      <a:pos x="200" y="438"/>
                    </a:cxn>
                    <a:cxn ang="0">
                      <a:pos x="208" y="438"/>
                    </a:cxn>
                  </a:cxnLst>
                  <a:rect l="0" t="0" r="r" b="b"/>
                  <a:pathLst>
                    <a:path w="208" h="438">
                      <a:moveTo>
                        <a:pt x="208" y="438"/>
                      </a:moveTo>
                      <a:lnTo>
                        <a:pt x="199" y="388"/>
                      </a:lnTo>
                      <a:lnTo>
                        <a:pt x="187" y="340"/>
                      </a:lnTo>
                      <a:lnTo>
                        <a:pt x="174" y="296"/>
                      </a:lnTo>
                      <a:lnTo>
                        <a:pt x="159" y="254"/>
                      </a:lnTo>
                      <a:lnTo>
                        <a:pt x="143" y="214"/>
                      </a:lnTo>
                      <a:lnTo>
                        <a:pt x="127" y="178"/>
                      </a:lnTo>
                      <a:lnTo>
                        <a:pt x="108" y="146"/>
                      </a:lnTo>
                      <a:lnTo>
                        <a:pt x="93" y="117"/>
                      </a:lnTo>
                      <a:lnTo>
                        <a:pt x="76" y="90"/>
                      </a:lnTo>
                      <a:lnTo>
                        <a:pt x="59" y="68"/>
                      </a:lnTo>
                      <a:lnTo>
                        <a:pt x="45" y="48"/>
                      </a:lnTo>
                      <a:lnTo>
                        <a:pt x="31" y="30"/>
                      </a:lnTo>
                      <a:lnTo>
                        <a:pt x="22" y="17"/>
                      </a:lnTo>
                      <a:lnTo>
                        <a:pt x="14" y="8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8" y="14"/>
                      </a:lnTo>
                      <a:lnTo>
                        <a:pt x="15" y="24"/>
                      </a:lnTo>
                      <a:lnTo>
                        <a:pt x="26" y="36"/>
                      </a:lnTo>
                      <a:lnTo>
                        <a:pt x="37" y="51"/>
                      </a:lnTo>
                      <a:lnTo>
                        <a:pt x="51" y="71"/>
                      </a:lnTo>
                      <a:lnTo>
                        <a:pt x="66" y="94"/>
                      </a:lnTo>
                      <a:lnTo>
                        <a:pt x="85" y="121"/>
                      </a:lnTo>
                      <a:lnTo>
                        <a:pt x="100" y="150"/>
                      </a:lnTo>
                      <a:lnTo>
                        <a:pt x="118" y="183"/>
                      </a:lnTo>
                      <a:lnTo>
                        <a:pt x="135" y="219"/>
                      </a:lnTo>
                      <a:lnTo>
                        <a:pt x="151" y="256"/>
                      </a:lnTo>
                      <a:lnTo>
                        <a:pt x="166" y="298"/>
                      </a:lnTo>
                      <a:lnTo>
                        <a:pt x="179" y="342"/>
                      </a:lnTo>
                      <a:lnTo>
                        <a:pt x="190" y="390"/>
                      </a:lnTo>
                      <a:lnTo>
                        <a:pt x="200" y="438"/>
                      </a:lnTo>
                      <a:lnTo>
                        <a:pt x="208" y="4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7" name="Freeform 1771"/>
                <p:cNvSpPr>
                  <a:spLocks/>
                </p:cNvSpPr>
                <p:nvPr/>
              </p:nvSpPr>
              <p:spPr bwMode="auto">
                <a:xfrm>
                  <a:off x="2795" y="2984"/>
                  <a:ext cx="47" cy="1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6" y="6"/>
                    </a:cxn>
                    <a:cxn ang="0">
                      <a:pos x="13" y="13"/>
                    </a:cxn>
                    <a:cxn ang="0">
                      <a:pos x="21" y="23"/>
                    </a:cxn>
                    <a:cxn ang="0">
                      <a:pos x="32" y="38"/>
                    </a:cxn>
                    <a:cxn ang="0">
                      <a:pos x="43" y="54"/>
                    </a:cxn>
                    <a:cxn ang="0">
                      <a:pos x="57" y="76"/>
                    </a:cxn>
                    <a:cxn ang="0">
                      <a:pos x="71" y="100"/>
                    </a:cxn>
                    <a:cxn ang="0">
                      <a:pos x="87" y="128"/>
                    </a:cxn>
                    <a:cxn ang="0">
                      <a:pos x="102" y="161"/>
                    </a:cxn>
                    <a:cxn ang="0">
                      <a:pos x="118" y="197"/>
                    </a:cxn>
                    <a:cxn ang="0">
                      <a:pos x="133" y="237"/>
                    </a:cxn>
                    <a:cxn ang="0">
                      <a:pos x="148" y="283"/>
                    </a:cxn>
                    <a:cxn ang="0">
                      <a:pos x="163" y="331"/>
                    </a:cxn>
                    <a:cxn ang="0">
                      <a:pos x="174" y="385"/>
                    </a:cxn>
                    <a:cxn ang="0">
                      <a:pos x="187" y="444"/>
                    </a:cxn>
                  </a:cxnLst>
                  <a:rect l="0" t="0" r="r" b="b"/>
                  <a:pathLst>
                    <a:path w="187" h="44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1" y="23"/>
                      </a:lnTo>
                      <a:lnTo>
                        <a:pt x="32" y="38"/>
                      </a:lnTo>
                      <a:lnTo>
                        <a:pt x="43" y="54"/>
                      </a:lnTo>
                      <a:lnTo>
                        <a:pt x="57" y="76"/>
                      </a:lnTo>
                      <a:lnTo>
                        <a:pt x="71" y="100"/>
                      </a:lnTo>
                      <a:lnTo>
                        <a:pt x="87" y="128"/>
                      </a:lnTo>
                      <a:lnTo>
                        <a:pt x="102" y="161"/>
                      </a:lnTo>
                      <a:lnTo>
                        <a:pt x="118" y="197"/>
                      </a:lnTo>
                      <a:lnTo>
                        <a:pt x="133" y="237"/>
                      </a:lnTo>
                      <a:lnTo>
                        <a:pt x="148" y="283"/>
                      </a:lnTo>
                      <a:lnTo>
                        <a:pt x="163" y="331"/>
                      </a:lnTo>
                      <a:lnTo>
                        <a:pt x="174" y="385"/>
                      </a:lnTo>
                      <a:lnTo>
                        <a:pt x="187" y="44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8" name="Freeform 1772"/>
                <p:cNvSpPr>
                  <a:spLocks/>
                </p:cNvSpPr>
                <p:nvPr/>
              </p:nvSpPr>
              <p:spPr bwMode="auto">
                <a:xfrm>
                  <a:off x="2795" y="2984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193" y="447"/>
                    </a:cxn>
                    <a:cxn ang="0">
                      <a:pos x="181" y="388"/>
                    </a:cxn>
                    <a:cxn ang="0">
                      <a:pos x="168" y="333"/>
                    </a:cxn>
                    <a:cxn ang="0">
                      <a:pos x="154" y="284"/>
                    </a:cxn>
                    <a:cxn ang="0">
                      <a:pos x="139" y="239"/>
                    </a:cxn>
                    <a:cxn ang="0">
                      <a:pos x="123" y="199"/>
                    </a:cxn>
                    <a:cxn ang="0">
                      <a:pos x="108" y="162"/>
                    </a:cxn>
                    <a:cxn ang="0">
                      <a:pos x="93" y="129"/>
                    </a:cxn>
                    <a:cxn ang="0">
                      <a:pos x="77" y="101"/>
                    </a:cxn>
                    <a:cxn ang="0">
                      <a:pos x="63" y="76"/>
                    </a:cxn>
                    <a:cxn ang="0">
                      <a:pos x="50" y="56"/>
                    </a:cxn>
                    <a:cxn ang="0">
                      <a:pos x="38" y="38"/>
                    </a:cxn>
                    <a:cxn ang="0">
                      <a:pos x="27" y="23"/>
                    </a:cxn>
                    <a:cxn ang="0">
                      <a:pos x="19" y="13"/>
                    </a:cxn>
                    <a:cxn ang="0">
                      <a:pos x="10" y="5"/>
                    </a:cxn>
                    <a:cxn ang="0">
                      <a:pos x="7" y="2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5" y="12"/>
                    </a:cxn>
                    <a:cxn ang="0">
                      <a:pos x="12" y="18"/>
                    </a:cxn>
                    <a:cxn ang="0">
                      <a:pos x="20" y="29"/>
                    </a:cxn>
                    <a:cxn ang="0">
                      <a:pos x="30" y="43"/>
                    </a:cxn>
                    <a:cxn ang="0">
                      <a:pos x="42" y="60"/>
                    </a:cxn>
                    <a:cxn ang="0">
                      <a:pos x="55" y="80"/>
                    </a:cxn>
                    <a:cxn ang="0">
                      <a:pos x="70" y="105"/>
                    </a:cxn>
                    <a:cxn ang="0">
                      <a:pos x="85" y="133"/>
                    </a:cxn>
                    <a:cxn ang="0">
                      <a:pos x="100" y="166"/>
                    </a:cxn>
                    <a:cxn ang="0">
                      <a:pos x="116" y="201"/>
                    </a:cxn>
                    <a:cxn ang="0">
                      <a:pos x="130" y="242"/>
                    </a:cxn>
                    <a:cxn ang="0">
                      <a:pos x="146" y="287"/>
                    </a:cxn>
                    <a:cxn ang="0">
                      <a:pos x="160" y="336"/>
                    </a:cxn>
                    <a:cxn ang="0">
                      <a:pos x="173" y="389"/>
                    </a:cxn>
                    <a:cxn ang="0">
                      <a:pos x="185" y="447"/>
                    </a:cxn>
                    <a:cxn ang="0">
                      <a:pos x="193" y="447"/>
                    </a:cxn>
                  </a:cxnLst>
                  <a:rect l="0" t="0" r="r" b="b"/>
                  <a:pathLst>
                    <a:path w="193" h="447">
                      <a:moveTo>
                        <a:pt x="193" y="447"/>
                      </a:moveTo>
                      <a:lnTo>
                        <a:pt x="181" y="388"/>
                      </a:lnTo>
                      <a:lnTo>
                        <a:pt x="168" y="333"/>
                      </a:lnTo>
                      <a:lnTo>
                        <a:pt x="154" y="284"/>
                      </a:lnTo>
                      <a:lnTo>
                        <a:pt x="139" y="239"/>
                      </a:lnTo>
                      <a:lnTo>
                        <a:pt x="123" y="199"/>
                      </a:lnTo>
                      <a:lnTo>
                        <a:pt x="108" y="162"/>
                      </a:lnTo>
                      <a:lnTo>
                        <a:pt x="93" y="129"/>
                      </a:lnTo>
                      <a:lnTo>
                        <a:pt x="77" y="101"/>
                      </a:lnTo>
                      <a:lnTo>
                        <a:pt x="63" y="76"/>
                      </a:lnTo>
                      <a:lnTo>
                        <a:pt x="50" y="56"/>
                      </a:lnTo>
                      <a:lnTo>
                        <a:pt x="38" y="38"/>
                      </a:lnTo>
                      <a:lnTo>
                        <a:pt x="27" y="23"/>
                      </a:lnTo>
                      <a:lnTo>
                        <a:pt x="19" y="13"/>
                      </a:lnTo>
                      <a:lnTo>
                        <a:pt x="10" y="5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12"/>
                      </a:lnTo>
                      <a:lnTo>
                        <a:pt x="12" y="18"/>
                      </a:lnTo>
                      <a:lnTo>
                        <a:pt x="20" y="29"/>
                      </a:lnTo>
                      <a:lnTo>
                        <a:pt x="30" y="43"/>
                      </a:lnTo>
                      <a:lnTo>
                        <a:pt x="42" y="60"/>
                      </a:lnTo>
                      <a:lnTo>
                        <a:pt x="55" y="80"/>
                      </a:lnTo>
                      <a:lnTo>
                        <a:pt x="70" y="105"/>
                      </a:lnTo>
                      <a:lnTo>
                        <a:pt x="85" y="133"/>
                      </a:lnTo>
                      <a:lnTo>
                        <a:pt x="100" y="166"/>
                      </a:lnTo>
                      <a:lnTo>
                        <a:pt x="116" y="201"/>
                      </a:lnTo>
                      <a:lnTo>
                        <a:pt x="130" y="242"/>
                      </a:lnTo>
                      <a:lnTo>
                        <a:pt x="146" y="287"/>
                      </a:lnTo>
                      <a:lnTo>
                        <a:pt x="160" y="336"/>
                      </a:lnTo>
                      <a:lnTo>
                        <a:pt x="173" y="389"/>
                      </a:lnTo>
                      <a:lnTo>
                        <a:pt x="185" y="447"/>
                      </a:lnTo>
                      <a:lnTo>
                        <a:pt x="193" y="4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49" name="Freeform 1773"/>
                <p:cNvSpPr>
                  <a:spLocks/>
                </p:cNvSpPr>
                <p:nvPr/>
              </p:nvSpPr>
              <p:spPr bwMode="auto">
                <a:xfrm>
                  <a:off x="2849" y="3031"/>
                  <a:ext cx="34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18" y="32"/>
                    </a:cxn>
                    <a:cxn ang="0">
                      <a:pos x="36" y="69"/>
                    </a:cxn>
                    <a:cxn ang="0">
                      <a:pos x="58" y="119"/>
                    </a:cxn>
                    <a:cxn ang="0">
                      <a:pos x="82" y="177"/>
                    </a:cxn>
                    <a:cxn ang="0">
                      <a:pos x="102" y="244"/>
                    </a:cxn>
                    <a:cxn ang="0">
                      <a:pos x="121" y="316"/>
                    </a:cxn>
                    <a:cxn ang="0">
                      <a:pos x="135" y="394"/>
                    </a:cxn>
                  </a:cxnLst>
                  <a:rect l="0" t="0" r="r" b="b"/>
                  <a:pathLst>
                    <a:path w="135" h="394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8" y="32"/>
                      </a:lnTo>
                      <a:lnTo>
                        <a:pt x="36" y="69"/>
                      </a:lnTo>
                      <a:lnTo>
                        <a:pt x="58" y="119"/>
                      </a:lnTo>
                      <a:lnTo>
                        <a:pt x="82" y="177"/>
                      </a:lnTo>
                      <a:lnTo>
                        <a:pt x="102" y="244"/>
                      </a:lnTo>
                      <a:lnTo>
                        <a:pt x="121" y="316"/>
                      </a:lnTo>
                      <a:lnTo>
                        <a:pt x="135" y="39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0" name="Freeform 1774"/>
                <p:cNvSpPr>
                  <a:spLocks/>
                </p:cNvSpPr>
                <p:nvPr/>
              </p:nvSpPr>
              <p:spPr bwMode="auto">
                <a:xfrm>
                  <a:off x="2848" y="3030"/>
                  <a:ext cx="36" cy="99"/>
                </a:xfrm>
                <a:custGeom>
                  <a:avLst/>
                  <a:gdLst/>
                  <a:ahLst/>
                  <a:cxnLst>
                    <a:cxn ang="0">
                      <a:pos x="141" y="396"/>
                    </a:cxn>
                    <a:cxn ang="0">
                      <a:pos x="129" y="317"/>
                    </a:cxn>
                    <a:cxn ang="0">
                      <a:pos x="110" y="245"/>
                    </a:cxn>
                    <a:cxn ang="0">
                      <a:pos x="89" y="178"/>
                    </a:cxn>
                    <a:cxn ang="0">
                      <a:pos x="66" y="120"/>
                    </a:cxn>
                    <a:cxn ang="0">
                      <a:pos x="44" y="70"/>
                    </a:cxn>
                    <a:cxn ang="0">
                      <a:pos x="25" y="32"/>
                    </a:cxn>
                    <a:cxn ang="0">
                      <a:pos x="13" y="8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5" y="13"/>
                    </a:cxn>
                    <a:cxn ang="0">
                      <a:pos x="17" y="37"/>
                    </a:cxn>
                    <a:cxn ang="0">
                      <a:pos x="36" y="73"/>
                    </a:cxn>
                    <a:cxn ang="0">
                      <a:pos x="58" y="121"/>
                    </a:cxn>
                    <a:cxn ang="0">
                      <a:pos x="80" y="180"/>
                    </a:cxn>
                    <a:cxn ang="0">
                      <a:pos x="102" y="247"/>
                    </a:cxn>
                    <a:cxn ang="0">
                      <a:pos x="121" y="320"/>
                    </a:cxn>
                    <a:cxn ang="0">
                      <a:pos x="133" y="396"/>
                    </a:cxn>
                    <a:cxn ang="0">
                      <a:pos x="141" y="396"/>
                    </a:cxn>
                  </a:cxnLst>
                  <a:rect l="0" t="0" r="r" b="b"/>
                  <a:pathLst>
                    <a:path w="141" h="396">
                      <a:moveTo>
                        <a:pt x="141" y="396"/>
                      </a:moveTo>
                      <a:lnTo>
                        <a:pt x="129" y="317"/>
                      </a:lnTo>
                      <a:lnTo>
                        <a:pt x="110" y="245"/>
                      </a:lnTo>
                      <a:lnTo>
                        <a:pt x="89" y="178"/>
                      </a:lnTo>
                      <a:lnTo>
                        <a:pt x="66" y="120"/>
                      </a:lnTo>
                      <a:lnTo>
                        <a:pt x="44" y="70"/>
                      </a:lnTo>
                      <a:lnTo>
                        <a:pt x="25" y="32"/>
                      </a:lnTo>
                      <a:lnTo>
                        <a:pt x="13" y="8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5" y="13"/>
                      </a:lnTo>
                      <a:lnTo>
                        <a:pt x="17" y="37"/>
                      </a:lnTo>
                      <a:lnTo>
                        <a:pt x="36" y="73"/>
                      </a:lnTo>
                      <a:lnTo>
                        <a:pt x="58" y="121"/>
                      </a:lnTo>
                      <a:lnTo>
                        <a:pt x="80" y="180"/>
                      </a:lnTo>
                      <a:lnTo>
                        <a:pt x="102" y="247"/>
                      </a:lnTo>
                      <a:lnTo>
                        <a:pt x="121" y="320"/>
                      </a:lnTo>
                      <a:lnTo>
                        <a:pt x="133" y="396"/>
                      </a:lnTo>
                      <a:lnTo>
                        <a:pt x="141" y="39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1" name="Freeform 1775"/>
                <p:cNvSpPr>
                  <a:spLocks/>
                </p:cNvSpPr>
                <p:nvPr/>
              </p:nvSpPr>
              <p:spPr bwMode="auto">
                <a:xfrm>
                  <a:off x="2900" y="3087"/>
                  <a:ext cx="18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9"/>
                    </a:cxn>
                    <a:cxn ang="0">
                      <a:pos x="13" y="33"/>
                    </a:cxn>
                    <a:cxn ang="0">
                      <a:pos x="28" y="68"/>
                    </a:cxn>
                    <a:cxn ang="0">
                      <a:pos x="42" y="109"/>
                    </a:cxn>
                    <a:cxn ang="0">
                      <a:pos x="55" y="154"/>
                    </a:cxn>
                    <a:cxn ang="0">
                      <a:pos x="65" y="198"/>
                    </a:cxn>
                    <a:cxn ang="0">
                      <a:pos x="70" y="239"/>
                    </a:cxn>
                    <a:cxn ang="0">
                      <a:pos x="65" y="269"/>
                    </a:cxn>
                  </a:cxnLst>
                  <a:rect l="0" t="0" r="r" b="b"/>
                  <a:pathLst>
                    <a:path w="70" h="269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33"/>
                      </a:lnTo>
                      <a:lnTo>
                        <a:pt x="28" y="68"/>
                      </a:lnTo>
                      <a:lnTo>
                        <a:pt x="42" y="109"/>
                      </a:lnTo>
                      <a:lnTo>
                        <a:pt x="55" y="154"/>
                      </a:lnTo>
                      <a:lnTo>
                        <a:pt x="65" y="198"/>
                      </a:lnTo>
                      <a:lnTo>
                        <a:pt x="70" y="239"/>
                      </a:lnTo>
                      <a:lnTo>
                        <a:pt x="65" y="26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2" name="Freeform 1776"/>
                <p:cNvSpPr>
                  <a:spLocks/>
                </p:cNvSpPr>
                <p:nvPr/>
              </p:nvSpPr>
              <p:spPr bwMode="auto">
                <a:xfrm>
                  <a:off x="2899" y="3087"/>
                  <a:ext cx="20" cy="68"/>
                </a:xfrm>
                <a:custGeom>
                  <a:avLst/>
                  <a:gdLst/>
                  <a:ahLst/>
                  <a:cxnLst>
                    <a:cxn ang="0">
                      <a:pos x="74" y="272"/>
                    </a:cxn>
                    <a:cxn ang="0">
                      <a:pos x="79" y="240"/>
                    </a:cxn>
                    <a:cxn ang="0">
                      <a:pos x="74" y="199"/>
                    </a:cxn>
                    <a:cxn ang="0">
                      <a:pos x="64" y="155"/>
                    </a:cxn>
                    <a:cxn ang="0">
                      <a:pos x="50" y="109"/>
                    </a:cxn>
                    <a:cxn ang="0">
                      <a:pos x="36" y="67"/>
                    </a:cxn>
                    <a:cxn ang="0">
                      <a:pos x="22" y="33"/>
                    </a:cxn>
                    <a:cxn ang="0">
                      <a:pos x="13" y="9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4" y="10"/>
                    </a:cxn>
                    <a:cxn ang="0">
                      <a:pos x="14" y="35"/>
                    </a:cxn>
                    <a:cxn ang="0">
                      <a:pos x="28" y="70"/>
                    </a:cxn>
                    <a:cxn ang="0">
                      <a:pos x="42" y="111"/>
                    </a:cxn>
                    <a:cxn ang="0">
                      <a:pos x="55" y="157"/>
                    </a:cxn>
                    <a:cxn ang="0">
                      <a:pos x="66" y="199"/>
                    </a:cxn>
                    <a:cxn ang="0">
                      <a:pos x="68" y="240"/>
                    </a:cxn>
                    <a:cxn ang="0">
                      <a:pos x="66" y="270"/>
                    </a:cxn>
                    <a:cxn ang="0">
                      <a:pos x="74" y="272"/>
                    </a:cxn>
                  </a:cxnLst>
                  <a:rect l="0" t="0" r="r" b="b"/>
                  <a:pathLst>
                    <a:path w="79" h="272">
                      <a:moveTo>
                        <a:pt x="74" y="272"/>
                      </a:moveTo>
                      <a:lnTo>
                        <a:pt x="79" y="240"/>
                      </a:lnTo>
                      <a:lnTo>
                        <a:pt x="74" y="199"/>
                      </a:lnTo>
                      <a:lnTo>
                        <a:pt x="64" y="155"/>
                      </a:lnTo>
                      <a:lnTo>
                        <a:pt x="50" y="109"/>
                      </a:lnTo>
                      <a:lnTo>
                        <a:pt x="36" y="67"/>
                      </a:lnTo>
                      <a:lnTo>
                        <a:pt x="22" y="33"/>
                      </a:lnTo>
                      <a:lnTo>
                        <a:pt x="13" y="9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4" y="10"/>
                      </a:lnTo>
                      <a:lnTo>
                        <a:pt x="14" y="35"/>
                      </a:lnTo>
                      <a:lnTo>
                        <a:pt x="28" y="70"/>
                      </a:lnTo>
                      <a:lnTo>
                        <a:pt x="42" y="111"/>
                      </a:lnTo>
                      <a:lnTo>
                        <a:pt x="55" y="157"/>
                      </a:lnTo>
                      <a:lnTo>
                        <a:pt x="66" y="199"/>
                      </a:lnTo>
                      <a:lnTo>
                        <a:pt x="68" y="240"/>
                      </a:lnTo>
                      <a:lnTo>
                        <a:pt x="66" y="270"/>
                      </a:lnTo>
                      <a:lnTo>
                        <a:pt x="74" y="2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3" name="Freeform 1777"/>
                <p:cNvSpPr>
                  <a:spLocks/>
                </p:cNvSpPr>
                <p:nvPr/>
              </p:nvSpPr>
              <p:spPr bwMode="auto">
                <a:xfrm>
                  <a:off x="2722" y="3032"/>
                  <a:ext cx="73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9" y="8"/>
                    </a:cxn>
                    <a:cxn ang="0">
                      <a:pos x="20" y="17"/>
                    </a:cxn>
                    <a:cxn ang="0">
                      <a:pos x="33" y="30"/>
                    </a:cxn>
                    <a:cxn ang="0">
                      <a:pos x="49" y="43"/>
                    </a:cxn>
                    <a:cxn ang="0">
                      <a:pos x="68" y="58"/>
                    </a:cxn>
                    <a:cxn ang="0">
                      <a:pos x="89" y="74"/>
                    </a:cxn>
                    <a:cxn ang="0">
                      <a:pos x="112" y="89"/>
                    </a:cxn>
                    <a:cxn ang="0">
                      <a:pos x="137" y="105"/>
                    </a:cxn>
                    <a:cxn ang="0">
                      <a:pos x="160" y="118"/>
                    </a:cxn>
                    <a:cxn ang="0">
                      <a:pos x="184" y="131"/>
                    </a:cxn>
                    <a:cxn ang="0">
                      <a:pos x="208" y="139"/>
                    </a:cxn>
                    <a:cxn ang="0">
                      <a:pos x="232" y="145"/>
                    </a:cxn>
                    <a:cxn ang="0">
                      <a:pos x="253" y="149"/>
                    </a:cxn>
                    <a:cxn ang="0">
                      <a:pos x="272" y="145"/>
                    </a:cxn>
                    <a:cxn ang="0">
                      <a:pos x="291" y="139"/>
                    </a:cxn>
                  </a:cxnLst>
                  <a:rect l="0" t="0" r="r" b="b"/>
                  <a:pathLst>
                    <a:path w="291" h="14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8"/>
                      </a:lnTo>
                      <a:lnTo>
                        <a:pt x="20" y="17"/>
                      </a:lnTo>
                      <a:lnTo>
                        <a:pt x="33" y="30"/>
                      </a:lnTo>
                      <a:lnTo>
                        <a:pt x="49" y="43"/>
                      </a:lnTo>
                      <a:lnTo>
                        <a:pt x="68" y="58"/>
                      </a:lnTo>
                      <a:lnTo>
                        <a:pt x="89" y="74"/>
                      </a:lnTo>
                      <a:lnTo>
                        <a:pt x="112" y="89"/>
                      </a:lnTo>
                      <a:lnTo>
                        <a:pt x="137" y="105"/>
                      </a:lnTo>
                      <a:lnTo>
                        <a:pt x="160" y="118"/>
                      </a:lnTo>
                      <a:lnTo>
                        <a:pt x="184" y="131"/>
                      </a:lnTo>
                      <a:lnTo>
                        <a:pt x="208" y="139"/>
                      </a:lnTo>
                      <a:lnTo>
                        <a:pt x="232" y="145"/>
                      </a:lnTo>
                      <a:lnTo>
                        <a:pt x="253" y="149"/>
                      </a:lnTo>
                      <a:lnTo>
                        <a:pt x="272" y="145"/>
                      </a:lnTo>
                      <a:lnTo>
                        <a:pt x="291" y="1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4" name="Freeform 1778"/>
                <p:cNvSpPr>
                  <a:spLocks/>
                </p:cNvSpPr>
                <p:nvPr/>
              </p:nvSpPr>
              <p:spPr bwMode="auto">
                <a:xfrm>
                  <a:off x="2721" y="3031"/>
                  <a:ext cx="74" cy="40"/>
                </a:xfrm>
                <a:custGeom>
                  <a:avLst/>
                  <a:gdLst/>
                  <a:ahLst/>
                  <a:cxnLst>
                    <a:cxn ang="0">
                      <a:pos x="294" y="137"/>
                    </a:cxn>
                    <a:cxn ang="0">
                      <a:pos x="276" y="145"/>
                    </a:cxn>
                    <a:cxn ang="0">
                      <a:pos x="257" y="146"/>
                    </a:cxn>
                    <a:cxn ang="0">
                      <a:pos x="236" y="143"/>
                    </a:cxn>
                    <a:cxn ang="0">
                      <a:pos x="213" y="137"/>
                    </a:cxn>
                    <a:cxn ang="0">
                      <a:pos x="189" y="129"/>
                    </a:cxn>
                    <a:cxn ang="0">
                      <a:pos x="166" y="116"/>
                    </a:cxn>
                    <a:cxn ang="0">
                      <a:pos x="142" y="103"/>
                    </a:cxn>
                    <a:cxn ang="0">
                      <a:pos x="119" y="89"/>
                    </a:cxn>
                    <a:cxn ang="0">
                      <a:pos x="95" y="72"/>
                    </a:cxn>
                    <a:cxn ang="0">
                      <a:pos x="75" y="57"/>
                    </a:cxn>
                    <a:cxn ang="0">
                      <a:pos x="56" y="44"/>
                    </a:cxn>
                    <a:cxn ang="0">
                      <a:pos x="40" y="29"/>
                    </a:cxn>
                    <a:cxn ang="0">
                      <a:pos x="27" y="16"/>
                    </a:cxn>
                    <a:cxn ang="0">
                      <a:pos x="17" y="8"/>
                    </a:cxn>
                    <a:cxn ang="0">
                      <a:pos x="8" y="3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11" y="15"/>
                    </a:cxn>
                    <a:cxn ang="0">
                      <a:pos x="20" y="23"/>
                    </a:cxn>
                    <a:cxn ang="0">
                      <a:pos x="34" y="35"/>
                    </a:cxn>
                    <a:cxn ang="0">
                      <a:pos x="50" y="49"/>
                    </a:cxn>
                    <a:cxn ang="0">
                      <a:pos x="71" y="65"/>
                    </a:cxn>
                    <a:cxn ang="0">
                      <a:pos x="91" y="80"/>
                    </a:cxn>
                    <a:cxn ang="0">
                      <a:pos x="114" y="97"/>
                    </a:cxn>
                    <a:cxn ang="0">
                      <a:pos x="138" y="111"/>
                    </a:cxn>
                    <a:cxn ang="0">
                      <a:pos x="162" y="124"/>
                    </a:cxn>
                    <a:cxn ang="0">
                      <a:pos x="187" y="137"/>
                    </a:cxn>
                    <a:cxn ang="0">
                      <a:pos x="210" y="146"/>
                    </a:cxn>
                    <a:cxn ang="0">
                      <a:pos x="236" y="153"/>
                    </a:cxn>
                    <a:cxn ang="0">
                      <a:pos x="257" y="156"/>
                    </a:cxn>
                    <a:cxn ang="0">
                      <a:pos x="279" y="153"/>
                    </a:cxn>
                    <a:cxn ang="0">
                      <a:pos x="297" y="146"/>
                    </a:cxn>
                    <a:cxn ang="0">
                      <a:pos x="294" y="137"/>
                    </a:cxn>
                  </a:cxnLst>
                  <a:rect l="0" t="0" r="r" b="b"/>
                  <a:pathLst>
                    <a:path w="297" h="156">
                      <a:moveTo>
                        <a:pt x="294" y="137"/>
                      </a:moveTo>
                      <a:lnTo>
                        <a:pt x="276" y="145"/>
                      </a:lnTo>
                      <a:lnTo>
                        <a:pt x="257" y="146"/>
                      </a:lnTo>
                      <a:lnTo>
                        <a:pt x="236" y="143"/>
                      </a:lnTo>
                      <a:lnTo>
                        <a:pt x="213" y="137"/>
                      </a:lnTo>
                      <a:lnTo>
                        <a:pt x="189" y="129"/>
                      </a:lnTo>
                      <a:lnTo>
                        <a:pt x="166" y="116"/>
                      </a:lnTo>
                      <a:lnTo>
                        <a:pt x="142" y="103"/>
                      </a:lnTo>
                      <a:lnTo>
                        <a:pt x="119" y="89"/>
                      </a:lnTo>
                      <a:lnTo>
                        <a:pt x="95" y="72"/>
                      </a:lnTo>
                      <a:lnTo>
                        <a:pt x="75" y="57"/>
                      </a:lnTo>
                      <a:lnTo>
                        <a:pt x="56" y="44"/>
                      </a:lnTo>
                      <a:lnTo>
                        <a:pt x="40" y="29"/>
                      </a:lnTo>
                      <a:lnTo>
                        <a:pt x="27" y="16"/>
                      </a:lnTo>
                      <a:lnTo>
                        <a:pt x="17" y="8"/>
                      </a:lnTo>
                      <a:lnTo>
                        <a:pt x="8" y="3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11" y="15"/>
                      </a:lnTo>
                      <a:lnTo>
                        <a:pt x="20" y="23"/>
                      </a:lnTo>
                      <a:lnTo>
                        <a:pt x="34" y="35"/>
                      </a:lnTo>
                      <a:lnTo>
                        <a:pt x="50" y="49"/>
                      </a:lnTo>
                      <a:lnTo>
                        <a:pt x="71" y="65"/>
                      </a:lnTo>
                      <a:lnTo>
                        <a:pt x="91" y="80"/>
                      </a:lnTo>
                      <a:lnTo>
                        <a:pt x="114" y="97"/>
                      </a:lnTo>
                      <a:lnTo>
                        <a:pt x="138" y="111"/>
                      </a:lnTo>
                      <a:lnTo>
                        <a:pt x="162" y="124"/>
                      </a:lnTo>
                      <a:lnTo>
                        <a:pt x="187" y="137"/>
                      </a:lnTo>
                      <a:lnTo>
                        <a:pt x="210" y="146"/>
                      </a:lnTo>
                      <a:lnTo>
                        <a:pt x="236" y="153"/>
                      </a:lnTo>
                      <a:lnTo>
                        <a:pt x="257" y="156"/>
                      </a:lnTo>
                      <a:lnTo>
                        <a:pt x="279" y="153"/>
                      </a:lnTo>
                      <a:lnTo>
                        <a:pt x="297" y="146"/>
                      </a:lnTo>
                      <a:lnTo>
                        <a:pt x="294" y="13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5" name="Freeform 1779"/>
                <p:cNvSpPr>
                  <a:spLocks/>
                </p:cNvSpPr>
                <p:nvPr/>
              </p:nvSpPr>
              <p:spPr bwMode="auto">
                <a:xfrm>
                  <a:off x="2762" y="3089"/>
                  <a:ext cx="6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5" y="4"/>
                    </a:cxn>
                    <a:cxn ang="0">
                      <a:pos x="11" y="9"/>
                    </a:cxn>
                    <a:cxn ang="0">
                      <a:pos x="19" y="13"/>
                    </a:cxn>
                    <a:cxn ang="0">
                      <a:pos x="28" y="19"/>
                    </a:cxn>
                    <a:cxn ang="0">
                      <a:pos x="39" y="27"/>
                    </a:cxn>
                    <a:cxn ang="0">
                      <a:pos x="52" y="34"/>
                    </a:cxn>
                    <a:cxn ang="0">
                      <a:pos x="68" y="40"/>
                    </a:cxn>
                    <a:cxn ang="0">
                      <a:pos x="84" y="47"/>
                    </a:cxn>
                    <a:cxn ang="0">
                      <a:pos x="102" y="54"/>
                    </a:cxn>
                    <a:cxn ang="0">
                      <a:pos x="121" y="59"/>
                    </a:cxn>
                    <a:cxn ang="0">
                      <a:pos x="143" y="62"/>
                    </a:cxn>
                    <a:cxn ang="0">
                      <a:pos x="166" y="66"/>
                    </a:cxn>
                    <a:cxn ang="0">
                      <a:pos x="191" y="68"/>
                    </a:cxn>
                    <a:cxn ang="0">
                      <a:pos x="216" y="67"/>
                    </a:cxn>
                    <a:cxn ang="0">
                      <a:pos x="242" y="65"/>
                    </a:cxn>
                  </a:cxnLst>
                  <a:rect l="0" t="0" r="r" b="b"/>
                  <a:pathLst>
                    <a:path w="242" h="68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5" y="4"/>
                      </a:lnTo>
                      <a:lnTo>
                        <a:pt x="11" y="9"/>
                      </a:lnTo>
                      <a:lnTo>
                        <a:pt x="19" y="13"/>
                      </a:lnTo>
                      <a:lnTo>
                        <a:pt x="28" y="19"/>
                      </a:lnTo>
                      <a:lnTo>
                        <a:pt x="39" y="27"/>
                      </a:lnTo>
                      <a:lnTo>
                        <a:pt x="52" y="34"/>
                      </a:lnTo>
                      <a:lnTo>
                        <a:pt x="68" y="40"/>
                      </a:lnTo>
                      <a:lnTo>
                        <a:pt x="84" y="47"/>
                      </a:lnTo>
                      <a:lnTo>
                        <a:pt x="102" y="54"/>
                      </a:lnTo>
                      <a:lnTo>
                        <a:pt x="121" y="59"/>
                      </a:lnTo>
                      <a:lnTo>
                        <a:pt x="143" y="62"/>
                      </a:lnTo>
                      <a:lnTo>
                        <a:pt x="166" y="66"/>
                      </a:lnTo>
                      <a:lnTo>
                        <a:pt x="191" y="68"/>
                      </a:lnTo>
                      <a:lnTo>
                        <a:pt x="216" y="67"/>
                      </a:lnTo>
                      <a:lnTo>
                        <a:pt x="242" y="6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6" name="Freeform 1780"/>
                <p:cNvSpPr>
                  <a:spLocks/>
                </p:cNvSpPr>
                <p:nvPr/>
              </p:nvSpPr>
              <p:spPr bwMode="auto">
                <a:xfrm>
                  <a:off x="2762" y="3089"/>
                  <a:ext cx="61" cy="18"/>
                </a:xfrm>
                <a:custGeom>
                  <a:avLst/>
                  <a:gdLst/>
                  <a:ahLst/>
                  <a:cxnLst>
                    <a:cxn ang="0">
                      <a:pos x="244" y="63"/>
                    </a:cxn>
                    <a:cxn ang="0">
                      <a:pos x="218" y="64"/>
                    </a:cxn>
                    <a:cxn ang="0">
                      <a:pos x="193" y="64"/>
                    </a:cxn>
                    <a:cxn ang="0">
                      <a:pos x="168" y="64"/>
                    </a:cxn>
                    <a:cxn ang="0">
                      <a:pos x="145" y="61"/>
                    </a:cxn>
                    <a:cxn ang="0">
                      <a:pos x="125" y="56"/>
                    </a:cxn>
                    <a:cxn ang="0">
                      <a:pos x="106" y="51"/>
                    </a:cxn>
                    <a:cxn ang="0">
                      <a:pos x="87" y="45"/>
                    </a:cxn>
                    <a:cxn ang="0">
                      <a:pos x="71" y="38"/>
                    </a:cxn>
                    <a:cxn ang="0">
                      <a:pos x="56" y="31"/>
                    </a:cxn>
                    <a:cxn ang="0">
                      <a:pos x="43" y="24"/>
                    </a:cxn>
                    <a:cxn ang="0">
                      <a:pos x="31" y="18"/>
                    </a:cxn>
                    <a:cxn ang="0">
                      <a:pos x="22" y="11"/>
                    </a:cxn>
                    <a:cxn ang="0">
                      <a:pos x="15" y="6"/>
                    </a:cxn>
                    <a:cxn ang="0">
                      <a:pos x="9" y="2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" y="7"/>
                    </a:cxn>
                    <a:cxn ang="0">
                      <a:pos x="5" y="11"/>
                    </a:cxn>
                    <a:cxn ang="0">
                      <a:pos x="12" y="14"/>
                    </a:cxn>
                    <a:cxn ang="0">
                      <a:pos x="18" y="20"/>
                    </a:cxn>
                    <a:cxn ang="0">
                      <a:pos x="27" y="26"/>
                    </a:cxn>
                    <a:cxn ang="0">
                      <a:pos x="38" y="32"/>
                    </a:cxn>
                    <a:cxn ang="0">
                      <a:pos x="52" y="40"/>
                    </a:cxn>
                    <a:cxn ang="0">
                      <a:pos x="68" y="45"/>
                    </a:cxn>
                    <a:cxn ang="0">
                      <a:pos x="85" y="53"/>
                    </a:cxn>
                    <a:cxn ang="0">
                      <a:pos x="103" y="59"/>
                    </a:cxn>
                    <a:cxn ang="0">
                      <a:pos x="123" y="64"/>
                    </a:cxn>
                    <a:cxn ang="0">
                      <a:pos x="145" y="69"/>
                    </a:cxn>
                    <a:cxn ang="0">
                      <a:pos x="168" y="73"/>
                    </a:cxn>
                    <a:cxn ang="0">
                      <a:pos x="193" y="75"/>
                    </a:cxn>
                    <a:cxn ang="0">
                      <a:pos x="218" y="74"/>
                    </a:cxn>
                    <a:cxn ang="0">
                      <a:pos x="244" y="71"/>
                    </a:cxn>
                    <a:cxn ang="0">
                      <a:pos x="244" y="63"/>
                    </a:cxn>
                  </a:cxnLst>
                  <a:rect l="0" t="0" r="r" b="b"/>
                  <a:pathLst>
                    <a:path w="244" h="75">
                      <a:moveTo>
                        <a:pt x="244" y="63"/>
                      </a:moveTo>
                      <a:lnTo>
                        <a:pt x="218" y="64"/>
                      </a:lnTo>
                      <a:lnTo>
                        <a:pt x="193" y="64"/>
                      </a:lnTo>
                      <a:lnTo>
                        <a:pt x="168" y="64"/>
                      </a:lnTo>
                      <a:lnTo>
                        <a:pt x="145" y="61"/>
                      </a:lnTo>
                      <a:lnTo>
                        <a:pt x="125" y="56"/>
                      </a:lnTo>
                      <a:lnTo>
                        <a:pt x="106" y="51"/>
                      </a:lnTo>
                      <a:lnTo>
                        <a:pt x="87" y="45"/>
                      </a:lnTo>
                      <a:lnTo>
                        <a:pt x="71" y="38"/>
                      </a:lnTo>
                      <a:lnTo>
                        <a:pt x="56" y="31"/>
                      </a:lnTo>
                      <a:lnTo>
                        <a:pt x="43" y="24"/>
                      </a:lnTo>
                      <a:lnTo>
                        <a:pt x="31" y="18"/>
                      </a:lnTo>
                      <a:lnTo>
                        <a:pt x="22" y="11"/>
                      </a:lnTo>
                      <a:lnTo>
                        <a:pt x="15" y="6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5" y="11"/>
                      </a:lnTo>
                      <a:lnTo>
                        <a:pt x="12" y="14"/>
                      </a:lnTo>
                      <a:lnTo>
                        <a:pt x="18" y="20"/>
                      </a:lnTo>
                      <a:lnTo>
                        <a:pt x="27" y="26"/>
                      </a:lnTo>
                      <a:lnTo>
                        <a:pt x="38" y="32"/>
                      </a:lnTo>
                      <a:lnTo>
                        <a:pt x="52" y="40"/>
                      </a:lnTo>
                      <a:lnTo>
                        <a:pt x="68" y="45"/>
                      </a:lnTo>
                      <a:lnTo>
                        <a:pt x="85" y="53"/>
                      </a:lnTo>
                      <a:lnTo>
                        <a:pt x="103" y="59"/>
                      </a:lnTo>
                      <a:lnTo>
                        <a:pt x="123" y="64"/>
                      </a:lnTo>
                      <a:lnTo>
                        <a:pt x="145" y="69"/>
                      </a:lnTo>
                      <a:lnTo>
                        <a:pt x="168" y="73"/>
                      </a:lnTo>
                      <a:lnTo>
                        <a:pt x="193" y="75"/>
                      </a:lnTo>
                      <a:lnTo>
                        <a:pt x="218" y="74"/>
                      </a:lnTo>
                      <a:lnTo>
                        <a:pt x="244" y="71"/>
                      </a:lnTo>
                      <a:lnTo>
                        <a:pt x="244" y="6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7" name="Freeform 1781"/>
                <p:cNvSpPr>
                  <a:spLocks/>
                </p:cNvSpPr>
                <p:nvPr/>
              </p:nvSpPr>
              <p:spPr bwMode="auto">
                <a:xfrm>
                  <a:off x="2801" y="3131"/>
                  <a:ext cx="53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7" y="2"/>
                    </a:cxn>
                    <a:cxn ang="0">
                      <a:pos x="15" y="5"/>
                    </a:cxn>
                    <a:cxn ang="0">
                      <a:pos x="25" y="8"/>
                    </a:cxn>
                    <a:cxn ang="0">
                      <a:pos x="38" y="11"/>
                    </a:cxn>
                    <a:cxn ang="0">
                      <a:pos x="54" y="15"/>
                    </a:cxn>
                    <a:cxn ang="0">
                      <a:pos x="71" y="20"/>
                    </a:cxn>
                    <a:cxn ang="0">
                      <a:pos x="86" y="24"/>
                    </a:cxn>
                    <a:cxn ang="0">
                      <a:pos x="104" y="26"/>
                    </a:cxn>
                    <a:cxn ang="0">
                      <a:pos x="122" y="30"/>
                    </a:cxn>
                    <a:cxn ang="0">
                      <a:pos x="139" y="32"/>
                    </a:cxn>
                    <a:cxn ang="0">
                      <a:pos x="156" y="33"/>
                    </a:cxn>
                    <a:cxn ang="0">
                      <a:pos x="173" y="34"/>
                    </a:cxn>
                    <a:cxn ang="0">
                      <a:pos x="188" y="33"/>
                    </a:cxn>
                    <a:cxn ang="0">
                      <a:pos x="200" y="30"/>
                    </a:cxn>
                    <a:cxn ang="0">
                      <a:pos x="210" y="26"/>
                    </a:cxn>
                  </a:cxnLst>
                  <a:rect l="0" t="0" r="r" b="b"/>
                  <a:pathLst>
                    <a:path w="210" h="3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7" y="2"/>
                      </a:lnTo>
                      <a:lnTo>
                        <a:pt x="15" y="5"/>
                      </a:lnTo>
                      <a:lnTo>
                        <a:pt x="25" y="8"/>
                      </a:lnTo>
                      <a:lnTo>
                        <a:pt x="38" y="11"/>
                      </a:lnTo>
                      <a:lnTo>
                        <a:pt x="54" y="15"/>
                      </a:lnTo>
                      <a:lnTo>
                        <a:pt x="71" y="20"/>
                      </a:lnTo>
                      <a:lnTo>
                        <a:pt x="86" y="24"/>
                      </a:lnTo>
                      <a:lnTo>
                        <a:pt x="104" y="26"/>
                      </a:lnTo>
                      <a:lnTo>
                        <a:pt x="122" y="30"/>
                      </a:lnTo>
                      <a:lnTo>
                        <a:pt x="139" y="32"/>
                      </a:lnTo>
                      <a:lnTo>
                        <a:pt x="156" y="33"/>
                      </a:lnTo>
                      <a:lnTo>
                        <a:pt x="173" y="34"/>
                      </a:lnTo>
                      <a:lnTo>
                        <a:pt x="188" y="33"/>
                      </a:lnTo>
                      <a:lnTo>
                        <a:pt x="200" y="30"/>
                      </a:lnTo>
                      <a:lnTo>
                        <a:pt x="210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8" name="Freeform 1782"/>
                <p:cNvSpPr>
                  <a:spLocks/>
                </p:cNvSpPr>
                <p:nvPr/>
              </p:nvSpPr>
              <p:spPr bwMode="auto">
                <a:xfrm>
                  <a:off x="2801" y="3130"/>
                  <a:ext cx="53" cy="11"/>
                </a:xfrm>
                <a:custGeom>
                  <a:avLst/>
                  <a:gdLst/>
                  <a:ahLst/>
                  <a:cxnLst>
                    <a:cxn ang="0">
                      <a:pos x="208" y="26"/>
                    </a:cxn>
                    <a:cxn ang="0">
                      <a:pos x="200" y="31"/>
                    </a:cxn>
                    <a:cxn ang="0">
                      <a:pos x="189" y="35"/>
                    </a:cxn>
                    <a:cxn ang="0">
                      <a:pos x="174" y="35"/>
                    </a:cxn>
                    <a:cxn ang="0">
                      <a:pos x="157" y="35"/>
                    </a:cxn>
                    <a:cxn ang="0">
                      <a:pos x="140" y="32"/>
                    </a:cxn>
                    <a:cxn ang="0">
                      <a:pos x="123" y="31"/>
                    </a:cxn>
                    <a:cxn ang="0">
                      <a:pos x="105" y="28"/>
                    </a:cxn>
                    <a:cxn ang="0">
                      <a:pos x="87" y="25"/>
                    </a:cxn>
                    <a:cxn ang="0">
                      <a:pos x="72" y="20"/>
                    </a:cxn>
                    <a:cxn ang="0">
                      <a:pos x="55" y="16"/>
                    </a:cxn>
                    <a:cxn ang="0">
                      <a:pos x="40" y="12"/>
                    </a:cxn>
                    <a:cxn ang="0">
                      <a:pos x="27" y="9"/>
                    </a:cxn>
                    <a:cxn ang="0">
                      <a:pos x="17" y="6"/>
                    </a:cxn>
                    <a:cxn ang="0">
                      <a:pos x="8" y="3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9"/>
                    </a:cxn>
                    <a:cxn ang="0">
                      <a:pos x="2" y="10"/>
                    </a:cxn>
                    <a:cxn ang="0">
                      <a:pos x="7" y="11"/>
                    </a:cxn>
                    <a:cxn ang="0">
                      <a:pos x="15" y="15"/>
                    </a:cxn>
                    <a:cxn ang="0">
                      <a:pos x="26" y="17"/>
                    </a:cxn>
                    <a:cxn ang="0">
                      <a:pos x="38" y="20"/>
                    </a:cxn>
                    <a:cxn ang="0">
                      <a:pos x="54" y="25"/>
                    </a:cxn>
                    <a:cxn ang="0">
                      <a:pos x="69" y="29"/>
                    </a:cxn>
                    <a:cxn ang="0">
                      <a:pos x="87" y="32"/>
                    </a:cxn>
                    <a:cxn ang="0">
                      <a:pos x="105" y="36"/>
                    </a:cxn>
                    <a:cxn ang="0">
                      <a:pos x="123" y="39"/>
                    </a:cxn>
                    <a:cxn ang="0">
                      <a:pos x="140" y="42"/>
                    </a:cxn>
                    <a:cxn ang="0">
                      <a:pos x="157" y="42"/>
                    </a:cxn>
                    <a:cxn ang="0">
                      <a:pos x="174" y="45"/>
                    </a:cxn>
                    <a:cxn ang="0">
                      <a:pos x="189" y="42"/>
                    </a:cxn>
                    <a:cxn ang="0">
                      <a:pos x="203" y="39"/>
                    </a:cxn>
                    <a:cxn ang="0">
                      <a:pos x="213" y="35"/>
                    </a:cxn>
                    <a:cxn ang="0">
                      <a:pos x="208" y="26"/>
                    </a:cxn>
                  </a:cxnLst>
                  <a:rect l="0" t="0" r="r" b="b"/>
                  <a:pathLst>
                    <a:path w="213" h="45">
                      <a:moveTo>
                        <a:pt x="208" y="26"/>
                      </a:moveTo>
                      <a:lnTo>
                        <a:pt x="200" y="31"/>
                      </a:lnTo>
                      <a:lnTo>
                        <a:pt x="189" y="35"/>
                      </a:lnTo>
                      <a:lnTo>
                        <a:pt x="174" y="35"/>
                      </a:lnTo>
                      <a:lnTo>
                        <a:pt x="157" y="35"/>
                      </a:lnTo>
                      <a:lnTo>
                        <a:pt x="140" y="32"/>
                      </a:lnTo>
                      <a:lnTo>
                        <a:pt x="123" y="31"/>
                      </a:lnTo>
                      <a:lnTo>
                        <a:pt x="105" y="28"/>
                      </a:lnTo>
                      <a:lnTo>
                        <a:pt x="87" y="25"/>
                      </a:lnTo>
                      <a:lnTo>
                        <a:pt x="72" y="20"/>
                      </a:lnTo>
                      <a:lnTo>
                        <a:pt x="55" y="16"/>
                      </a:lnTo>
                      <a:lnTo>
                        <a:pt x="40" y="12"/>
                      </a:lnTo>
                      <a:lnTo>
                        <a:pt x="27" y="9"/>
                      </a:lnTo>
                      <a:lnTo>
                        <a:pt x="17" y="6"/>
                      </a:lnTo>
                      <a:lnTo>
                        <a:pt x="8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7" y="11"/>
                      </a:lnTo>
                      <a:lnTo>
                        <a:pt x="15" y="15"/>
                      </a:lnTo>
                      <a:lnTo>
                        <a:pt x="26" y="17"/>
                      </a:lnTo>
                      <a:lnTo>
                        <a:pt x="38" y="20"/>
                      </a:lnTo>
                      <a:lnTo>
                        <a:pt x="54" y="25"/>
                      </a:lnTo>
                      <a:lnTo>
                        <a:pt x="69" y="29"/>
                      </a:lnTo>
                      <a:lnTo>
                        <a:pt x="87" y="32"/>
                      </a:lnTo>
                      <a:lnTo>
                        <a:pt x="105" y="36"/>
                      </a:lnTo>
                      <a:lnTo>
                        <a:pt x="123" y="39"/>
                      </a:lnTo>
                      <a:lnTo>
                        <a:pt x="140" y="42"/>
                      </a:lnTo>
                      <a:lnTo>
                        <a:pt x="157" y="42"/>
                      </a:lnTo>
                      <a:lnTo>
                        <a:pt x="174" y="45"/>
                      </a:lnTo>
                      <a:lnTo>
                        <a:pt x="189" y="42"/>
                      </a:lnTo>
                      <a:lnTo>
                        <a:pt x="203" y="39"/>
                      </a:lnTo>
                      <a:lnTo>
                        <a:pt x="213" y="35"/>
                      </a:lnTo>
                      <a:lnTo>
                        <a:pt x="208" y="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59" name="Freeform 1783"/>
                <p:cNvSpPr>
                  <a:spLocks/>
                </p:cNvSpPr>
                <p:nvPr/>
              </p:nvSpPr>
              <p:spPr bwMode="auto">
                <a:xfrm>
                  <a:off x="2919" y="2951"/>
                  <a:ext cx="29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"/>
                    </a:cxn>
                    <a:cxn ang="0">
                      <a:pos x="20" y="28"/>
                    </a:cxn>
                    <a:cxn ang="0">
                      <a:pos x="39" y="59"/>
                    </a:cxn>
                    <a:cxn ang="0">
                      <a:pos x="60" y="98"/>
                    </a:cxn>
                    <a:cxn ang="0">
                      <a:pos x="83" y="145"/>
                    </a:cxn>
                    <a:cxn ang="0">
                      <a:pos x="101" y="196"/>
                    </a:cxn>
                    <a:cxn ang="0">
                      <a:pos x="114" y="246"/>
                    </a:cxn>
                    <a:cxn ang="0">
                      <a:pos x="117" y="296"/>
                    </a:cxn>
                  </a:cxnLst>
                  <a:rect l="0" t="0" r="r" b="b"/>
                  <a:pathLst>
                    <a:path w="117" h="296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20" y="28"/>
                      </a:lnTo>
                      <a:lnTo>
                        <a:pt x="39" y="59"/>
                      </a:lnTo>
                      <a:lnTo>
                        <a:pt x="60" y="98"/>
                      </a:lnTo>
                      <a:lnTo>
                        <a:pt x="83" y="145"/>
                      </a:lnTo>
                      <a:lnTo>
                        <a:pt x="101" y="196"/>
                      </a:lnTo>
                      <a:lnTo>
                        <a:pt x="114" y="246"/>
                      </a:lnTo>
                      <a:lnTo>
                        <a:pt x="117" y="2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0" name="Freeform 1784"/>
                <p:cNvSpPr>
                  <a:spLocks/>
                </p:cNvSpPr>
                <p:nvPr/>
              </p:nvSpPr>
              <p:spPr bwMode="auto">
                <a:xfrm>
                  <a:off x="2918" y="2951"/>
                  <a:ext cx="31" cy="74"/>
                </a:xfrm>
                <a:custGeom>
                  <a:avLst/>
                  <a:gdLst/>
                  <a:ahLst/>
                  <a:cxnLst>
                    <a:cxn ang="0">
                      <a:pos x="126" y="300"/>
                    </a:cxn>
                    <a:cxn ang="0">
                      <a:pos x="121" y="250"/>
                    </a:cxn>
                    <a:cxn ang="0">
                      <a:pos x="109" y="199"/>
                    </a:cxn>
                    <a:cxn ang="0">
                      <a:pos x="91" y="148"/>
                    </a:cxn>
                    <a:cxn ang="0">
                      <a:pos x="69" y="100"/>
                    </a:cxn>
                    <a:cxn ang="0">
                      <a:pos x="47" y="62"/>
                    </a:cxn>
                    <a:cxn ang="0">
                      <a:pos x="27" y="30"/>
                    </a:cxn>
                    <a:cxn ang="0">
                      <a:pos x="13" y="10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5" y="14"/>
                    </a:cxn>
                    <a:cxn ang="0">
                      <a:pos x="19" y="35"/>
                    </a:cxn>
                    <a:cxn ang="0">
                      <a:pos x="39" y="66"/>
                    </a:cxn>
                    <a:cxn ang="0">
                      <a:pos x="61" y="105"/>
                    </a:cxn>
                    <a:cxn ang="0">
                      <a:pos x="83" y="150"/>
                    </a:cxn>
                    <a:cxn ang="0">
                      <a:pos x="101" y="200"/>
                    </a:cxn>
                    <a:cxn ang="0">
                      <a:pos x="113" y="250"/>
                    </a:cxn>
                    <a:cxn ang="0">
                      <a:pos x="118" y="300"/>
                    </a:cxn>
                    <a:cxn ang="0">
                      <a:pos x="126" y="300"/>
                    </a:cxn>
                  </a:cxnLst>
                  <a:rect l="0" t="0" r="r" b="b"/>
                  <a:pathLst>
                    <a:path w="126" h="300">
                      <a:moveTo>
                        <a:pt x="126" y="300"/>
                      </a:moveTo>
                      <a:lnTo>
                        <a:pt x="121" y="250"/>
                      </a:lnTo>
                      <a:lnTo>
                        <a:pt x="109" y="199"/>
                      </a:lnTo>
                      <a:lnTo>
                        <a:pt x="91" y="148"/>
                      </a:lnTo>
                      <a:lnTo>
                        <a:pt x="69" y="100"/>
                      </a:lnTo>
                      <a:lnTo>
                        <a:pt x="47" y="62"/>
                      </a:lnTo>
                      <a:lnTo>
                        <a:pt x="27" y="30"/>
                      </a:lnTo>
                      <a:lnTo>
                        <a:pt x="13" y="1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5" y="14"/>
                      </a:lnTo>
                      <a:lnTo>
                        <a:pt x="19" y="35"/>
                      </a:lnTo>
                      <a:lnTo>
                        <a:pt x="39" y="66"/>
                      </a:lnTo>
                      <a:lnTo>
                        <a:pt x="61" y="105"/>
                      </a:lnTo>
                      <a:lnTo>
                        <a:pt x="83" y="150"/>
                      </a:lnTo>
                      <a:lnTo>
                        <a:pt x="101" y="200"/>
                      </a:lnTo>
                      <a:lnTo>
                        <a:pt x="113" y="250"/>
                      </a:lnTo>
                      <a:lnTo>
                        <a:pt x="118" y="300"/>
                      </a:lnTo>
                      <a:lnTo>
                        <a:pt x="126" y="30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1" name="Freeform 1785"/>
                <p:cNvSpPr>
                  <a:spLocks/>
                </p:cNvSpPr>
                <p:nvPr/>
              </p:nvSpPr>
              <p:spPr bwMode="auto">
                <a:xfrm>
                  <a:off x="2959" y="2988"/>
                  <a:ext cx="34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0"/>
                    </a:cxn>
                    <a:cxn ang="0">
                      <a:pos x="23" y="40"/>
                    </a:cxn>
                    <a:cxn ang="0">
                      <a:pos x="45" y="82"/>
                    </a:cxn>
                    <a:cxn ang="0">
                      <a:pos x="71" y="133"/>
                    </a:cxn>
                    <a:cxn ang="0">
                      <a:pos x="96" y="190"/>
                    </a:cxn>
                    <a:cxn ang="0">
                      <a:pos x="117" y="245"/>
                    </a:cxn>
                    <a:cxn ang="0">
                      <a:pos x="132" y="297"/>
                    </a:cxn>
                    <a:cxn ang="0">
                      <a:pos x="136" y="340"/>
                    </a:cxn>
                  </a:cxnLst>
                  <a:rect l="0" t="0" r="r" b="b"/>
                  <a:pathLst>
                    <a:path w="136" h="340">
                      <a:moveTo>
                        <a:pt x="0" y="0"/>
                      </a:moveTo>
                      <a:lnTo>
                        <a:pt x="7" y="10"/>
                      </a:lnTo>
                      <a:lnTo>
                        <a:pt x="23" y="40"/>
                      </a:lnTo>
                      <a:lnTo>
                        <a:pt x="45" y="82"/>
                      </a:lnTo>
                      <a:lnTo>
                        <a:pt x="71" y="133"/>
                      </a:lnTo>
                      <a:lnTo>
                        <a:pt x="96" y="190"/>
                      </a:lnTo>
                      <a:lnTo>
                        <a:pt x="117" y="245"/>
                      </a:lnTo>
                      <a:lnTo>
                        <a:pt x="132" y="297"/>
                      </a:lnTo>
                      <a:lnTo>
                        <a:pt x="136" y="34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2" name="Freeform 1786"/>
                <p:cNvSpPr>
                  <a:spLocks/>
                </p:cNvSpPr>
                <p:nvPr/>
              </p:nvSpPr>
              <p:spPr bwMode="auto">
                <a:xfrm>
                  <a:off x="2958" y="2987"/>
                  <a:ext cx="36" cy="86"/>
                </a:xfrm>
                <a:custGeom>
                  <a:avLst/>
                  <a:gdLst/>
                  <a:ahLst/>
                  <a:cxnLst>
                    <a:cxn ang="0">
                      <a:pos x="143" y="343"/>
                    </a:cxn>
                    <a:cxn ang="0">
                      <a:pos x="140" y="300"/>
                    </a:cxn>
                    <a:cxn ang="0">
                      <a:pos x="126" y="248"/>
                    </a:cxn>
                    <a:cxn ang="0">
                      <a:pos x="104" y="192"/>
                    </a:cxn>
                    <a:cxn ang="0">
                      <a:pos x="79" y="134"/>
                    </a:cxn>
                    <a:cxn ang="0">
                      <a:pos x="54" y="82"/>
                    </a:cxn>
                    <a:cxn ang="0">
                      <a:pos x="32" y="41"/>
                    </a:cxn>
                    <a:cxn ang="0">
                      <a:pos x="14" y="11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6" y="16"/>
                    </a:cxn>
                    <a:cxn ang="0">
                      <a:pos x="22" y="44"/>
                    </a:cxn>
                    <a:cxn ang="0">
                      <a:pos x="46" y="87"/>
                    </a:cxn>
                    <a:cxn ang="0">
                      <a:pos x="71" y="138"/>
                    </a:cxn>
                    <a:cxn ang="0">
                      <a:pos x="95" y="194"/>
                    </a:cxn>
                    <a:cxn ang="0">
                      <a:pos x="118" y="249"/>
                    </a:cxn>
                    <a:cxn ang="0">
                      <a:pos x="131" y="300"/>
                    </a:cxn>
                    <a:cxn ang="0">
                      <a:pos x="136" y="343"/>
                    </a:cxn>
                    <a:cxn ang="0">
                      <a:pos x="143" y="343"/>
                    </a:cxn>
                  </a:cxnLst>
                  <a:rect l="0" t="0" r="r" b="b"/>
                  <a:pathLst>
                    <a:path w="143" h="343">
                      <a:moveTo>
                        <a:pt x="143" y="343"/>
                      </a:moveTo>
                      <a:lnTo>
                        <a:pt x="140" y="300"/>
                      </a:lnTo>
                      <a:lnTo>
                        <a:pt x="126" y="248"/>
                      </a:lnTo>
                      <a:lnTo>
                        <a:pt x="104" y="192"/>
                      </a:lnTo>
                      <a:lnTo>
                        <a:pt x="79" y="134"/>
                      </a:lnTo>
                      <a:lnTo>
                        <a:pt x="54" y="82"/>
                      </a:lnTo>
                      <a:lnTo>
                        <a:pt x="32" y="41"/>
                      </a:lnTo>
                      <a:lnTo>
                        <a:pt x="14" y="11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6" y="16"/>
                      </a:lnTo>
                      <a:lnTo>
                        <a:pt x="22" y="44"/>
                      </a:lnTo>
                      <a:lnTo>
                        <a:pt x="46" y="87"/>
                      </a:lnTo>
                      <a:lnTo>
                        <a:pt x="71" y="138"/>
                      </a:lnTo>
                      <a:lnTo>
                        <a:pt x="95" y="194"/>
                      </a:lnTo>
                      <a:lnTo>
                        <a:pt x="118" y="249"/>
                      </a:lnTo>
                      <a:lnTo>
                        <a:pt x="131" y="300"/>
                      </a:lnTo>
                      <a:lnTo>
                        <a:pt x="136" y="343"/>
                      </a:lnTo>
                      <a:lnTo>
                        <a:pt x="143" y="3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3" name="Freeform 1787"/>
                <p:cNvSpPr>
                  <a:spLocks/>
                </p:cNvSpPr>
                <p:nvPr/>
              </p:nvSpPr>
              <p:spPr bwMode="auto">
                <a:xfrm>
                  <a:off x="3008" y="3032"/>
                  <a:ext cx="25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7"/>
                    </a:cxn>
                    <a:cxn ang="0">
                      <a:pos x="16" y="29"/>
                    </a:cxn>
                    <a:cxn ang="0">
                      <a:pos x="34" y="61"/>
                    </a:cxn>
                    <a:cxn ang="0">
                      <a:pos x="53" y="101"/>
                    </a:cxn>
                    <a:cxn ang="0">
                      <a:pos x="72" y="150"/>
                    </a:cxn>
                    <a:cxn ang="0">
                      <a:pos x="88" y="205"/>
                    </a:cxn>
                    <a:cxn ang="0">
                      <a:pos x="99" y="263"/>
                    </a:cxn>
                    <a:cxn ang="0">
                      <a:pos x="101" y="321"/>
                    </a:cxn>
                  </a:cxnLst>
                  <a:rect l="0" t="0" r="r" b="b"/>
                  <a:pathLst>
                    <a:path w="101" h="321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16" y="29"/>
                      </a:lnTo>
                      <a:lnTo>
                        <a:pt x="34" y="61"/>
                      </a:lnTo>
                      <a:lnTo>
                        <a:pt x="53" y="101"/>
                      </a:lnTo>
                      <a:lnTo>
                        <a:pt x="72" y="150"/>
                      </a:lnTo>
                      <a:lnTo>
                        <a:pt x="88" y="205"/>
                      </a:lnTo>
                      <a:lnTo>
                        <a:pt x="99" y="263"/>
                      </a:lnTo>
                      <a:lnTo>
                        <a:pt x="101" y="3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4" name="Freeform 1788"/>
                <p:cNvSpPr>
                  <a:spLocks/>
                </p:cNvSpPr>
                <p:nvPr/>
              </p:nvSpPr>
              <p:spPr bwMode="auto">
                <a:xfrm>
                  <a:off x="3007" y="3032"/>
                  <a:ext cx="27" cy="81"/>
                </a:xfrm>
                <a:custGeom>
                  <a:avLst/>
                  <a:gdLst/>
                  <a:ahLst/>
                  <a:cxnLst>
                    <a:cxn ang="0">
                      <a:pos x="108" y="322"/>
                    </a:cxn>
                    <a:cxn ang="0">
                      <a:pos x="106" y="264"/>
                    </a:cxn>
                    <a:cxn ang="0">
                      <a:pos x="96" y="205"/>
                    </a:cxn>
                    <a:cxn ang="0">
                      <a:pos x="79" y="150"/>
                    </a:cxn>
                    <a:cxn ang="0">
                      <a:pos x="61" y="102"/>
                    </a:cxn>
                    <a:cxn ang="0">
                      <a:pos x="42" y="58"/>
                    </a:cxn>
                    <a:cxn ang="0">
                      <a:pos x="24" y="27"/>
                    </a:cxn>
                    <a:cxn ang="0">
                      <a:pos x="12" y="6"/>
                    </a:cxn>
                    <a:cxn ang="0">
                      <a:pos x="9" y="0"/>
                    </a:cxn>
                    <a:cxn ang="0">
                      <a:pos x="0" y="4"/>
                    </a:cxn>
                    <a:cxn ang="0">
                      <a:pos x="4" y="11"/>
                    </a:cxn>
                    <a:cxn ang="0">
                      <a:pos x="17" y="32"/>
                    </a:cxn>
                    <a:cxn ang="0">
                      <a:pos x="34" y="63"/>
                    </a:cxn>
                    <a:cxn ang="0">
                      <a:pos x="53" y="105"/>
                    </a:cxn>
                    <a:cxn ang="0">
                      <a:pos x="71" y="152"/>
                    </a:cxn>
                    <a:cxn ang="0">
                      <a:pos x="87" y="207"/>
                    </a:cxn>
                    <a:cxn ang="0">
                      <a:pos x="98" y="264"/>
                    </a:cxn>
                    <a:cxn ang="0">
                      <a:pos x="100" y="322"/>
                    </a:cxn>
                    <a:cxn ang="0">
                      <a:pos x="108" y="322"/>
                    </a:cxn>
                  </a:cxnLst>
                  <a:rect l="0" t="0" r="r" b="b"/>
                  <a:pathLst>
                    <a:path w="108" h="322">
                      <a:moveTo>
                        <a:pt x="108" y="322"/>
                      </a:moveTo>
                      <a:lnTo>
                        <a:pt x="106" y="264"/>
                      </a:lnTo>
                      <a:lnTo>
                        <a:pt x="96" y="205"/>
                      </a:lnTo>
                      <a:lnTo>
                        <a:pt x="79" y="150"/>
                      </a:lnTo>
                      <a:lnTo>
                        <a:pt x="61" y="102"/>
                      </a:lnTo>
                      <a:lnTo>
                        <a:pt x="42" y="58"/>
                      </a:lnTo>
                      <a:lnTo>
                        <a:pt x="24" y="27"/>
                      </a:lnTo>
                      <a:lnTo>
                        <a:pt x="12" y="6"/>
                      </a:ln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4" y="11"/>
                      </a:lnTo>
                      <a:lnTo>
                        <a:pt x="17" y="32"/>
                      </a:lnTo>
                      <a:lnTo>
                        <a:pt x="34" y="63"/>
                      </a:lnTo>
                      <a:lnTo>
                        <a:pt x="53" y="105"/>
                      </a:lnTo>
                      <a:lnTo>
                        <a:pt x="71" y="152"/>
                      </a:lnTo>
                      <a:lnTo>
                        <a:pt x="87" y="207"/>
                      </a:lnTo>
                      <a:lnTo>
                        <a:pt x="98" y="264"/>
                      </a:lnTo>
                      <a:lnTo>
                        <a:pt x="100" y="322"/>
                      </a:lnTo>
                      <a:lnTo>
                        <a:pt x="108" y="3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5" name="Freeform 1789"/>
                <p:cNvSpPr>
                  <a:spLocks/>
                </p:cNvSpPr>
                <p:nvPr/>
              </p:nvSpPr>
              <p:spPr bwMode="auto">
                <a:xfrm>
                  <a:off x="3054" y="3083"/>
                  <a:ext cx="14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0"/>
                    </a:cxn>
                    <a:cxn ang="0">
                      <a:pos x="11" y="32"/>
                    </a:cxn>
                    <a:cxn ang="0">
                      <a:pos x="20" y="64"/>
                    </a:cxn>
                    <a:cxn ang="0">
                      <a:pos x="32" y="102"/>
                    </a:cxn>
                    <a:cxn ang="0">
                      <a:pos x="43" y="143"/>
                    </a:cxn>
                    <a:cxn ang="0">
                      <a:pos x="51" y="179"/>
                    </a:cxn>
                    <a:cxn ang="0">
                      <a:pos x="56" y="208"/>
                    </a:cxn>
                    <a:cxn ang="0">
                      <a:pos x="55" y="226"/>
                    </a:cxn>
                  </a:cxnLst>
                  <a:rect l="0" t="0" r="r" b="b"/>
                  <a:pathLst>
                    <a:path w="56" h="226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1" y="32"/>
                      </a:lnTo>
                      <a:lnTo>
                        <a:pt x="20" y="64"/>
                      </a:lnTo>
                      <a:lnTo>
                        <a:pt x="32" y="102"/>
                      </a:lnTo>
                      <a:lnTo>
                        <a:pt x="43" y="143"/>
                      </a:lnTo>
                      <a:lnTo>
                        <a:pt x="51" y="179"/>
                      </a:lnTo>
                      <a:lnTo>
                        <a:pt x="56" y="208"/>
                      </a:lnTo>
                      <a:lnTo>
                        <a:pt x="55" y="2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6" name="Freeform 1790"/>
                <p:cNvSpPr>
                  <a:spLocks/>
                </p:cNvSpPr>
                <p:nvPr/>
              </p:nvSpPr>
              <p:spPr bwMode="auto">
                <a:xfrm>
                  <a:off x="3053" y="3083"/>
                  <a:ext cx="16" cy="57"/>
                </a:xfrm>
                <a:custGeom>
                  <a:avLst/>
                  <a:gdLst/>
                  <a:ahLst/>
                  <a:cxnLst>
                    <a:cxn ang="0">
                      <a:pos x="64" y="228"/>
                    </a:cxn>
                    <a:cxn ang="0">
                      <a:pos x="65" y="209"/>
                    </a:cxn>
                    <a:cxn ang="0">
                      <a:pos x="59" y="180"/>
                    </a:cxn>
                    <a:cxn ang="0">
                      <a:pos x="51" y="143"/>
                    </a:cxn>
                    <a:cxn ang="0">
                      <a:pos x="39" y="102"/>
                    </a:cxn>
                    <a:cxn ang="0">
                      <a:pos x="29" y="65"/>
                    </a:cxn>
                    <a:cxn ang="0">
                      <a:pos x="18" y="32"/>
                    </a:cxn>
                    <a:cxn ang="0">
                      <a:pos x="11" y="8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3" y="12"/>
                    </a:cxn>
                    <a:cxn ang="0">
                      <a:pos x="10" y="34"/>
                    </a:cxn>
                    <a:cxn ang="0">
                      <a:pos x="21" y="67"/>
                    </a:cxn>
                    <a:cxn ang="0">
                      <a:pos x="31" y="105"/>
                    </a:cxn>
                    <a:cxn ang="0">
                      <a:pos x="43" y="144"/>
                    </a:cxn>
                    <a:cxn ang="0">
                      <a:pos x="51" y="180"/>
                    </a:cxn>
                    <a:cxn ang="0">
                      <a:pos x="57" y="209"/>
                    </a:cxn>
                    <a:cxn ang="0">
                      <a:pos x="55" y="226"/>
                    </a:cxn>
                    <a:cxn ang="0">
                      <a:pos x="64" y="228"/>
                    </a:cxn>
                  </a:cxnLst>
                  <a:rect l="0" t="0" r="r" b="b"/>
                  <a:pathLst>
                    <a:path w="65" h="228">
                      <a:moveTo>
                        <a:pt x="64" y="228"/>
                      </a:moveTo>
                      <a:lnTo>
                        <a:pt x="65" y="209"/>
                      </a:lnTo>
                      <a:lnTo>
                        <a:pt x="59" y="180"/>
                      </a:lnTo>
                      <a:lnTo>
                        <a:pt x="51" y="143"/>
                      </a:lnTo>
                      <a:lnTo>
                        <a:pt x="39" y="102"/>
                      </a:lnTo>
                      <a:lnTo>
                        <a:pt x="29" y="65"/>
                      </a:lnTo>
                      <a:lnTo>
                        <a:pt x="18" y="32"/>
                      </a:lnTo>
                      <a:lnTo>
                        <a:pt x="11" y="8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0" y="34"/>
                      </a:lnTo>
                      <a:lnTo>
                        <a:pt x="21" y="67"/>
                      </a:lnTo>
                      <a:lnTo>
                        <a:pt x="31" y="105"/>
                      </a:lnTo>
                      <a:lnTo>
                        <a:pt x="43" y="144"/>
                      </a:lnTo>
                      <a:lnTo>
                        <a:pt x="51" y="180"/>
                      </a:lnTo>
                      <a:lnTo>
                        <a:pt x="57" y="209"/>
                      </a:lnTo>
                      <a:lnTo>
                        <a:pt x="55" y="226"/>
                      </a:lnTo>
                      <a:lnTo>
                        <a:pt x="64" y="2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7" name="Freeform 1791"/>
                <p:cNvSpPr>
                  <a:spLocks/>
                </p:cNvSpPr>
                <p:nvPr/>
              </p:nvSpPr>
              <p:spPr bwMode="auto">
                <a:xfrm>
                  <a:off x="2902" y="3003"/>
                  <a:ext cx="48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5" y="7"/>
                    </a:cxn>
                    <a:cxn ang="0">
                      <a:pos x="14" y="14"/>
                    </a:cxn>
                    <a:cxn ang="0">
                      <a:pos x="23" y="24"/>
                    </a:cxn>
                    <a:cxn ang="0">
                      <a:pos x="36" y="35"/>
                    </a:cxn>
                    <a:cxn ang="0">
                      <a:pos x="48" y="47"/>
                    </a:cxn>
                    <a:cxn ang="0">
                      <a:pos x="62" y="60"/>
                    </a:cxn>
                    <a:cxn ang="0">
                      <a:pos x="77" y="73"/>
                    </a:cxn>
                    <a:cxn ang="0">
                      <a:pos x="95" y="87"/>
                    </a:cxn>
                    <a:cxn ang="0">
                      <a:pos x="111" y="100"/>
                    </a:cxn>
                    <a:cxn ang="0">
                      <a:pos x="127" y="112"/>
                    </a:cxn>
                    <a:cxn ang="0">
                      <a:pos x="142" y="123"/>
                    </a:cxn>
                    <a:cxn ang="0">
                      <a:pos x="157" y="132"/>
                    </a:cxn>
                    <a:cxn ang="0">
                      <a:pos x="170" y="138"/>
                    </a:cxn>
                    <a:cxn ang="0">
                      <a:pos x="182" y="143"/>
                    </a:cxn>
                    <a:cxn ang="0">
                      <a:pos x="191" y="143"/>
                    </a:cxn>
                  </a:cxnLst>
                  <a:rect l="0" t="0" r="r" b="b"/>
                  <a:pathLst>
                    <a:path w="191" h="14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7"/>
                      </a:lnTo>
                      <a:lnTo>
                        <a:pt x="14" y="14"/>
                      </a:lnTo>
                      <a:lnTo>
                        <a:pt x="23" y="24"/>
                      </a:lnTo>
                      <a:lnTo>
                        <a:pt x="36" y="35"/>
                      </a:lnTo>
                      <a:lnTo>
                        <a:pt x="48" y="47"/>
                      </a:lnTo>
                      <a:lnTo>
                        <a:pt x="62" y="60"/>
                      </a:lnTo>
                      <a:lnTo>
                        <a:pt x="77" y="73"/>
                      </a:lnTo>
                      <a:lnTo>
                        <a:pt x="95" y="87"/>
                      </a:lnTo>
                      <a:lnTo>
                        <a:pt x="111" y="100"/>
                      </a:lnTo>
                      <a:lnTo>
                        <a:pt x="127" y="112"/>
                      </a:lnTo>
                      <a:lnTo>
                        <a:pt x="142" y="123"/>
                      </a:lnTo>
                      <a:lnTo>
                        <a:pt x="157" y="132"/>
                      </a:lnTo>
                      <a:lnTo>
                        <a:pt x="170" y="138"/>
                      </a:lnTo>
                      <a:lnTo>
                        <a:pt x="182" y="143"/>
                      </a:lnTo>
                      <a:lnTo>
                        <a:pt x="191" y="14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8" name="Freeform 1792"/>
                <p:cNvSpPr>
                  <a:spLocks/>
                </p:cNvSpPr>
                <p:nvPr/>
              </p:nvSpPr>
              <p:spPr bwMode="auto">
                <a:xfrm>
                  <a:off x="2902" y="3002"/>
                  <a:ext cx="48" cy="37"/>
                </a:xfrm>
                <a:custGeom>
                  <a:avLst/>
                  <a:gdLst/>
                  <a:ahLst/>
                  <a:cxnLst>
                    <a:cxn ang="0">
                      <a:pos x="195" y="141"/>
                    </a:cxn>
                    <a:cxn ang="0">
                      <a:pos x="187" y="140"/>
                    </a:cxn>
                    <a:cxn ang="0">
                      <a:pos x="175" y="135"/>
                    </a:cxn>
                    <a:cxn ang="0">
                      <a:pos x="164" y="129"/>
                    </a:cxn>
                    <a:cxn ang="0">
                      <a:pos x="149" y="121"/>
                    </a:cxn>
                    <a:cxn ang="0">
                      <a:pos x="134" y="109"/>
                    </a:cxn>
                    <a:cxn ang="0">
                      <a:pos x="116" y="99"/>
                    </a:cxn>
                    <a:cxn ang="0">
                      <a:pos x="101" y="85"/>
                    </a:cxn>
                    <a:cxn ang="0">
                      <a:pos x="85" y="72"/>
                    </a:cxn>
                    <a:cxn ang="0">
                      <a:pos x="70" y="58"/>
                    </a:cxn>
                    <a:cxn ang="0">
                      <a:pos x="56" y="46"/>
                    </a:cxn>
                    <a:cxn ang="0">
                      <a:pos x="42" y="33"/>
                    </a:cxn>
                    <a:cxn ang="0">
                      <a:pos x="29" y="22"/>
                    </a:cxn>
                    <a:cxn ang="0">
                      <a:pos x="21" y="13"/>
                    </a:cxn>
                    <a:cxn ang="0">
                      <a:pos x="13" y="6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3" y="7"/>
                    </a:cxn>
                    <a:cxn ang="0">
                      <a:pos x="6" y="13"/>
                    </a:cxn>
                    <a:cxn ang="0">
                      <a:pos x="15" y="19"/>
                    </a:cxn>
                    <a:cxn ang="0">
                      <a:pos x="25" y="28"/>
                    </a:cxn>
                    <a:cxn ang="0">
                      <a:pos x="36" y="39"/>
                    </a:cxn>
                    <a:cxn ang="0">
                      <a:pos x="49" y="52"/>
                    </a:cxn>
                    <a:cxn ang="0">
                      <a:pos x="64" y="65"/>
                    </a:cxn>
                    <a:cxn ang="0">
                      <a:pos x="79" y="78"/>
                    </a:cxn>
                    <a:cxn ang="0">
                      <a:pos x="95" y="91"/>
                    </a:cxn>
                    <a:cxn ang="0">
                      <a:pos x="113" y="104"/>
                    </a:cxn>
                    <a:cxn ang="0">
                      <a:pos x="129" y="118"/>
                    </a:cxn>
                    <a:cxn ang="0">
                      <a:pos x="145" y="128"/>
                    </a:cxn>
                    <a:cxn ang="0">
                      <a:pos x="158" y="138"/>
                    </a:cxn>
                    <a:cxn ang="0">
                      <a:pos x="173" y="145"/>
                    </a:cxn>
                    <a:cxn ang="0">
                      <a:pos x="185" y="148"/>
                    </a:cxn>
                    <a:cxn ang="0">
                      <a:pos x="195" y="150"/>
                    </a:cxn>
                    <a:cxn ang="0">
                      <a:pos x="195" y="141"/>
                    </a:cxn>
                  </a:cxnLst>
                  <a:rect l="0" t="0" r="r" b="b"/>
                  <a:pathLst>
                    <a:path w="195" h="150">
                      <a:moveTo>
                        <a:pt x="195" y="141"/>
                      </a:moveTo>
                      <a:lnTo>
                        <a:pt x="187" y="140"/>
                      </a:lnTo>
                      <a:lnTo>
                        <a:pt x="175" y="135"/>
                      </a:lnTo>
                      <a:lnTo>
                        <a:pt x="164" y="129"/>
                      </a:lnTo>
                      <a:lnTo>
                        <a:pt x="149" y="121"/>
                      </a:lnTo>
                      <a:lnTo>
                        <a:pt x="134" y="109"/>
                      </a:lnTo>
                      <a:lnTo>
                        <a:pt x="116" y="99"/>
                      </a:lnTo>
                      <a:lnTo>
                        <a:pt x="101" y="85"/>
                      </a:lnTo>
                      <a:lnTo>
                        <a:pt x="85" y="72"/>
                      </a:lnTo>
                      <a:lnTo>
                        <a:pt x="70" y="58"/>
                      </a:lnTo>
                      <a:lnTo>
                        <a:pt x="56" y="46"/>
                      </a:lnTo>
                      <a:lnTo>
                        <a:pt x="42" y="33"/>
                      </a:lnTo>
                      <a:lnTo>
                        <a:pt x="29" y="22"/>
                      </a:lnTo>
                      <a:lnTo>
                        <a:pt x="21" y="13"/>
                      </a:lnTo>
                      <a:lnTo>
                        <a:pt x="13" y="6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7"/>
                      </a:lnTo>
                      <a:lnTo>
                        <a:pt x="6" y="13"/>
                      </a:lnTo>
                      <a:lnTo>
                        <a:pt x="15" y="19"/>
                      </a:lnTo>
                      <a:lnTo>
                        <a:pt x="25" y="28"/>
                      </a:lnTo>
                      <a:lnTo>
                        <a:pt x="36" y="39"/>
                      </a:lnTo>
                      <a:lnTo>
                        <a:pt x="49" y="52"/>
                      </a:lnTo>
                      <a:lnTo>
                        <a:pt x="64" y="65"/>
                      </a:lnTo>
                      <a:lnTo>
                        <a:pt x="79" y="78"/>
                      </a:lnTo>
                      <a:lnTo>
                        <a:pt x="95" y="91"/>
                      </a:lnTo>
                      <a:lnTo>
                        <a:pt x="113" y="104"/>
                      </a:lnTo>
                      <a:lnTo>
                        <a:pt x="129" y="118"/>
                      </a:lnTo>
                      <a:lnTo>
                        <a:pt x="145" y="128"/>
                      </a:lnTo>
                      <a:lnTo>
                        <a:pt x="158" y="138"/>
                      </a:lnTo>
                      <a:lnTo>
                        <a:pt x="173" y="145"/>
                      </a:lnTo>
                      <a:lnTo>
                        <a:pt x="185" y="148"/>
                      </a:lnTo>
                      <a:lnTo>
                        <a:pt x="195" y="150"/>
                      </a:lnTo>
                      <a:lnTo>
                        <a:pt x="195" y="14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69" name="Freeform 1793"/>
                <p:cNvSpPr>
                  <a:spLocks/>
                </p:cNvSpPr>
                <p:nvPr/>
              </p:nvSpPr>
              <p:spPr bwMode="auto">
                <a:xfrm>
                  <a:off x="2913" y="3047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5" y="5"/>
                    </a:cxn>
                    <a:cxn ang="0">
                      <a:pos x="13" y="11"/>
                    </a:cxn>
                    <a:cxn ang="0">
                      <a:pos x="21" y="19"/>
                    </a:cxn>
                    <a:cxn ang="0">
                      <a:pos x="32" y="29"/>
                    </a:cxn>
                    <a:cxn ang="0">
                      <a:pos x="44" y="40"/>
                    </a:cxn>
                    <a:cxn ang="0">
                      <a:pos x="57" y="51"/>
                    </a:cxn>
                    <a:cxn ang="0">
                      <a:pos x="72" y="62"/>
                    </a:cxn>
                    <a:cxn ang="0">
                      <a:pos x="91" y="74"/>
                    </a:cxn>
                    <a:cxn ang="0">
                      <a:pos x="108" y="86"/>
                    </a:cxn>
                    <a:cxn ang="0">
                      <a:pos x="124" y="95"/>
                    </a:cxn>
                    <a:cxn ang="0">
                      <a:pos x="143" y="105"/>
                    </a:cxn>
                    <a:cxn ang="0">
                      <a:pos x="163" y="112"/>
                    </a:cxn>
                    <a:cxn ang="0">
                      <a:pos x="182" y="117"/>
                    </a:cxn>
                    <a:cxn ang="0">
                      <a:pos x="201" y="120"/>
                    </a:cxn>
                    <a:cxn ang="0">
                      <a:pos x="220" y="120"/>
                    </a:cxn>
                  </a:cxnLst>
                  <a:rect l="0" t="0" r="r" b="b"/>
                  <a:pathLst>
                    <a:path w="220" h="12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13" y="11"/>
                      </a:lnTo>
                      <a:lnTo>
                        <a:pt x="21" y="19"/>
                      </a:lnTo>
                      <a:lnTo>
                        <a:pt x="32" y="29"/>
                      </a:lnTo>
                      <a:lnTo>
                        <a:pt x="44" y="40"/>
                      </a:lnTo>
                      <a:lnTo>
                        <a:pt x="57" y="51"/>
                      </a:lnTo>
                      <a:lnTo>
                        <a:pt x="72" y="62"/>
                      </a:lnTo>
                      <a:lnTo>
                        <a:pt x="91" y="74"/>
                      </a:lnTo>
                      <a:lnTo>
                        <a:pt x="108" y="86"/>
                      </a:lnTo>
                      <a:lnTo>
                        <a:pt x="124" y="95"/>
                      </a:lnTo>
                      <a:lnTo>
                        <a:pt x="143" y="105"/>
                      </a:lnTo>
                      <a:lnTo>
                        <a:pt x="163" y="112"/>
                      </a:lnTo>
                      <a:lnTo>
                        <a:pt x="182" y="117"/>
                      </a:lnTo>
                      <a:lnTo>
                        <a:pt x="201" y="120"/>
                      </a:lnTo>
                      <a:lnTo>
                        <a:pt x="220" y="12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0" name="Freeform 1794"/>
                <p:cNvSpPr>
                  <a:spLocks/>
                </p:cNvSpPr>
                <p:nvPr/>
              </p:nvSpPr>
              <p:spPr bwMode="auto">
                <a:xfrm>
                  <a:off x="2912" y="3046"/>
                  <a:ext cx="54" cy="32"/>
                </a:xfrm>
                <a:custGeom>
                  <a:avLst/>
                  <a:gdLst/>
                  <a:ahLst/>
                  <a:cxnLst>
                    <a:cxn ang="0">
                      <a:pos x="223" y="120"/>
                    </a:cxn>
                    <a:cxn ang="0">
                      <a:pos x="204" y="120"/>
                    </a:cxn>
                    <a:cxn ang="0">
                      <a:pos x="187" y="116"/>
                    </a:cxn>
                    <a:cxn ang="0">
                      <a:pos x="167" y="110"/>
                    </a:cxn>
                    <a:cxn ang="0">
                      <a:pos x="147" y="103"/>
                    </a:cxn>
                    <a:cxn ang="0">
                      <a:pos x="130" y="95"/>
                    </a:cxn>
                    <a:cxn ang="0">
                      <a:pos x="112" y="84"/>
                    </a:cxn>
                    <a:cxn ang="0">
                      <a:pos x="95" y="73"/>
                    </a:cxn>
                    <a:cxn ang="0">
                      <a:pos x="78" y="62"/>
                    </a:cxn>
                    <a:cxn ang="0">
                      <a:pos x="64" y="51"/>
                    </a:cxn>
                    <a:cxn ang="0">
                      <a:pos x="51" y="40"/>
                    </a:cxn>
                    <a:cxn ang="0">
                      <a:pos x="37" y="30"/>
                    </a:cxn>
                    <a:cxn ang="0">
                      <a:pos x="27" y="20"/>
                    </a:cxn>
                    <a:cxn ang="0">
                      <a:pos x="18" y="12"/>
                    </a:cxn>
                    <a:cxn ang="0">
                      <a:pos x="11" y="5"/>
                    </a:cxn>
                    <a:cxn ang="0">
                      <a:pos x="7" y="1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6" y="12"/>
                    </a:cxn>
                    <a:cxn ang="0">
                      <a:pos x="13" y="18"/>
                    </a:cxn>
                    <a:cxn ang="0">
                      <a:pos x="21" y="26"/>
                    </a:cxn>
                    <a:cxn ang="0">
                      <a:pos x="31" y="35"/>
                    </a:cxn>
                    <a:cxn ang="0">
                      <a:pos x="44" y="46"/>
                    </a:cxn>
                    <a:cxn ang="0">
                      <a:pos x="58" y="58"/>
                    </a:cxn>
                    <a:cxn ang="0">
                      <a:pos x="74" y="70"/>
                    </a:cxn>
                    <a:cxn ang="0">
                      <a:pos x="91" y="82"/>
                    </a:cxn>
                    <a:cxn ang="0">
                      <a:pos x="109" y="94"/>
                    </a:cxn>
                    <a:cxn ang="0">
                      <a:pos x="126" y="103"/>
                    </a:cxn>
                    <a:cxn ang="0">
                      <a:pos x="146" y="112"/>
                    </a:cxn>
                    <a:cxn ang="0">
                      <a:pos x="165" y="120"/>
                    </a:cxn>
                    <a:cxn ang="0">
                      <a:pos x="184" y="125"/>
                    </a:cxn>
                    <a:cxn ang="0">
                      <a:pos x="204" y="128"/>
                    </a:cxn>
                    <a:cxn ang="0">
                      <a:pos x="223" y="128"/>
                    </a:cxn>
                    <a:cxn ang="0">
                      <a:pos x="223" y="120"/>
                    </a:cxn>
                  </a:cxnLst>
                  <a:rect l="0" t="0" r="r" b="b"/>
                  <a:pathLst>
                    <a:path w="223" h="128">
                      <a:moveTo>
                        <a:pt x="223" y="120"/>
                      </a:moveTo>
                      <a:lnTo>
                        <a:pt x="204" y="120"/>
                      </a:lnTo>
                      <a:lnTo>
                        <a:pt x="187" y="116"/>
                      </a:lnTo>
                      <a:lnTo>
                        <a:pt x="167" y="110"/>
                      </a:lnTo>
                      <a:lnTo>
                        <a:pt x="147" y="103"/>
                      </a:lnTo>
                      <a:lnTo>
                        <a:pt x="130" y="95"/>
                      </a:lnTo>
                      <a:lnTo>
                        <a:pt x="112" y="84"/>
                      </a:lnTo>
                      <a:lnTo>
                        <a:pt x="95" y="73"/>
                      </a:lnTo>
                      <a:lnTo>
                        <a:pt x="78" y="62"/>
                      </a:lnTo>
                      <a:lnTo>
                        <a:pt x="64" y="51"/>
                      </a:lnTo>
                      <a:lnTo>
                        <a:pt x="51" y="40"/>
                      </a:lnTo>
                      <a:lnTo>
                        <a:pt x="37" y="30"/>
                      </a:lnTo>
                      <a:lnTo>
                        <a:pt x="27" y="20"/>
                      </a:lnTo>
                      <a:lnTo>
                        <a:pt x="18" y="12"/>
                      </a:lnTo>
                      <a:lnTo>
                        <a:pt x="11" y="5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6" y="12"/>
                      </a:lnTo>
                      <a:lnTo>
                        <a:pt x="13" y="18"/>
                      </a:lnTo>
                      <a:lnTo>
                        <a:pt x="21" y="26"/>
                      </a:lnTo>
                      <a:lnTo>
                        <a:pt x="31" y="35"/>
                      </a:lnTo>
                      <a:lnTo>
                        <a:pt x="44" y="46"/>
                      </a:lnTo>
                      <a:lnTo>
                        <a:pt x="58" y="58"/>
                      </a:lnTo>
                      <a:lnTo>
                        <a:pt x="74" y="70"/>
                      </a:lnTo>
                      <a:lnTo>
                        <a:pt x="91" y="82"/>
                      </a:lnTo>
                      <a:lnTo>
                        <a:pt x="109" y="94"/>
                      </a:lnTo>
                      <a:lnTo>
                        <a:pt x="126" y="103"/>
                      </a:lnTo>
                      <a:lnTo>
                        <a:pt x="146" y="112"/>
                      </a:lnTo>
                      <a:lnTo>
                        <a:pt x="165" y="120"/>
                      </a:lnTo>
                      <a:lnTo>
                        <a:pt x="184" y="125"/>
                      </a:lnTo>
                      <a:lnTo>
                        <a:pt x="204" y="128"/>
                      </a:lnTo>
                      <a:lnTo>
                        <a:pt x="223" y="128"/>
                      </a:lnTo>
                      <a:lnTo>
                        <a:pt x="223" y="1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1" name="Freeform 1795"/>
                <p:cNvSpPr>
                  <a:spLocks/>
                </p:cNvSpPr>
                <p:nvPr/>
              </p:nvSpPr>
              <p:spPr bwMode="auto">
                <a:xfrm>
                  <a:off x="2921" y="3087"/>
                  <a:ext cx="65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8" y="8"/>
                    </a:cxn>
                    <a:cxn ang="0">
                      <a:pos x="19" y="16"/>
                    </a:cxn>
                    <a:cxn ang="0">
                      <a:pos x="32" y="27"/>
                    </a:cxn>
                    <a:cxn ang="0">
                      <a:pos x="48" y="39"/>
                    </a:cxn>
                    <a:cxn ang="0">
                      <a:pos x="66" y="52"/>
                    </a:cxn>
                    <a:cxn ang="0">
                      <a:pos x="86" y="65"/>
                    </a:cxn>
                    <a:cxn ang="0">
                      <a:pos x="107" y="80"/>
                    </a:cxn>
                    <a:cxn ang="0">
                      <a:pos x="128" y="91"/>
                    </a:cxn>
                    <a:cxn ang="0">
                      <a:pos x="150" y="102"/>
                    </a:cxn>
                    <a:cxn ang="0">
                      <a:pos x="171" y="112"/>
                    </a:cxn>
                    <a:cxn ang="0">
                      <a:pos x="193" y="118"/>
                    </a:cxn>
                    <a:cxn ang="0">
                      <a:pos x="213" y="121"/>
                    </a:cxn>
                    <a:cxn ang="0">
                      <a:pos x="232" y="120"/>
                    </a:cxn>
                    <a:cxn ang="0">
                      <a:pos x="248" y="114"/>
                    </a:cxn>
                    <a:cxn ang="0">
                      <a:pos x="261" y="103"/>
                    </a:cxn>
                  </a:cxnLst>
                  <a:rect l="0" t="0" r="r" b="b"/>
                  <a:pathLst>
                    <a:path w="261" h="121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8" y="8"/>
                      </a:lnTo>
                      <a:lnTo>
                        <a:pt x="19" y="16"/>
                      </a:lnTo>
                      <a:lnTo>
                        <a:pt x="32" y="27"/>
                      </a:lnTo>
                      <a:lnTo>
                        <a:pt x="48" y="39"/>
                      </a:lnTo>
                      <a:lnTo>
                        <a:pt x="66" y="52"/>
                      </a:lnTo>
                      <a:lnTo>
                        <a:pt x="86" y="65"/>
                      </a:lnTo>
                      <a:lnTo>
                        <a:pt x="107" y="80"/>
                      </a:lnTo>
                      <a:lnTo>
                        <a:pt x="128" y="91"/>
                      </a:lnTo>
                      <a:lnTo>
                        <a:pt x="150" y="102"/>
                      </a:lnTo>
                      <a:lnTo>
                        <a:pt x="171" y="112"/>
                      </a:lnTo>
                      <a:lnTo>
                        <a:pt x="193" y="118"/>
                      </a:lnTo>
                      <a:lnTo>
                        <a:pt x="213" y="121"/>
                      </a:lnTo>
                      <a:lnTo>
                        <a:pt x="232" y="120"/>
                      </a:lnTo>
                      <a:lnTo>
                        <a:pt x="248" y="114"/>
                      </a:lnTo>
                      <a:lnTo>
                        <a:pt x="261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2" name="Freeform 1796"/>
                <p:cNvSpPr>
                  <a:spLocks/>
                </p:cNvSpPr>
                <p:nvPr/>
              </p:nvSpPr>
              <p:spPr bwMode="auto">
                <a:xfrm>
                  <a:off x="2920" y="3086"/>
                  <a:ext cx="67" cy="32"/>
                </a:xfrm>
                <a:custGeom>
                  <a:avLst/>
                  <a:gdLst/>
                  <a:ahLst/>
                  <a:cxnLst>
                    <a:cxn ang="0">
                      <a:pos x="260" y="104"/>
                    </a:cxn>
                    <a:cxn ang="0">
                      <a:pos x="248" y="112"/>
                    </a:cxn>
                    <a:cxn ang="0">
                      <a:pos x="234" y="119"/>
                    </a:cxn>
                    <a:cxn ang="0">
                      <a:pos x="215" y="121"/>
                    </a:cxn>
                    <a:cxn ang="0">
                      <a:pos x="196" y="117"/>
                    </a:cxn>
                    <a:cxn ang="0">
                      <a:pos x="174" y="110"/>
                    </a:cxn>
                    <a:cxn ang="0">
                      <a:pos x="153" y="102"/>
                    </a:cxn>
                    <a:cxn ang="0">
                      <a:pos x="132" y="91"/>
                    </a:cxn>
                    <a:cxn ang="0">
                      <a:pos x="111" y="78"/>
                    </a:cxn>
                    <a:cxn ang="0">
                      <a:pos x="89" y="65"/>
                    </a:cxn>
                    <a:cxn ang="0">
                      <a:pos x="69" y="50"/>
                    </a:cxn>
                    <a:cxn ang="0">
                      <a:pos x="51" y="39"/>
                    </a:cxn>
                    <a:cxn ang="0">
                      <a:pos x="37" y="27"/>
                    </a:cxn>
                    <a:cxn ang="0">
                      <a:pos x="24" y="16"/>
                    </a:cxn>
                    <a:cxn ang="0">
                      <a:pos x="14" y="8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7" y="14"/>
                    </a:cxn>
                    <a:cxn ang="0">
                      <a:pos x="17" y="22"/>
                    </a:cxn>
                    <a:cxn ang="0">
                      <a:pos x="31" y="33"/>
                    </a:cxn>
                    <a:cxn ang="0">
                      <a:pos x="47" y="47"/>
                    </a:cxn>
                    <a:cxn ang="0">
                      <a:pos x="66" y="59"/>
                    </a:cxn>
                    <a:cxn ang="0">
                      <a:pos x="85" y="73"/>
                    </a:cxn>
                    <a:cxn ang="0">
                      <a:pos x="106" y="86"/>
                    </a:cxn>
                    <a:cxn ang="0">
                      <a:pos x="128" y="99"/>
                    </a:cxn>
                    <a:cxn ang="0">
                      <a:pos x="149" y="110"/>
                    </a:cxn>
                    <a:cxn ang="0">
                      <a:pos x="171" y="119"/>
                    </a:cxn>
                    <a:cxn ang="0">
                      <a:pos x="193" y="125"/>
                    </a:cxn>
                    <a:cxn ang="0">
                      <a:pos x="215" y="129"/>
                    </a:cxn>
                    <a:cxn ang="0">
                      <a:pos x="234" y="128"/>
                    </a:cxn>
                    <a:cxn ang="0">
                      <a:pos x="251" y="121"/>
                    </a:cxn>
                    <a:cxn ang="0">
                      <a:pos x="267" y="110"/>
                    </a:cxn>
                    <a:cxn ang="0">
                      <a:pos x="260" y="104"/>
                    </a:cxn>
                  </a:cxnLst>
                  <a:rect l="0" t="0" r="r" b="b"/>
                  <a:pathLst>
                    <a:path w="267" h="129">
                      <a:moveTo>
                        <a:pt x="260" y="104"/>
                      </a:moveTo>
                      <a:lnTo>
                        <a:pt x="248" y="112"/>
                      </a:lnTo>
                      <a:lnTo>
                        <a:pt x="234" y="119"/>
                      </a:lnTo>
                      <a:lnTo>
                        <a:pt x="215" y="121"/>
                      </a:lnTo>
                      <a:lnTo>
                        <a:pt x="196" y="117"/>
                      </a:lnTo>
                      <a:lnTo>
                        <a:pt x="174" y="110"/>
                      </a:lnTo>
                      <a:lnTo>
                        <a:pt x="153" y="102"/>
                      </a:lnTo>
                      <a:lnTo>
                        <a:pt x="132" y="91"/>
                      </a:lnTo>
                      <a:lnTo>
                        <a:pt x="111" y="78"/>
                      </a:lnTo>
                      <a:lnTo>
                        <a:pt x="89" y="65"/>
                      </a:lnTo>
                      <a:lnTo>
                        <a:pt x="69" y="50"/>
                      </a:lnTo>
                      <a:lnTo>
                        <a:pt x="51" y="39"/>
                      </a:lnTo>
                      <a:lnTo>
                        <a:pt x="37" y="27"/>
                      </a:lnTo>
                      <a:lnTo>
                        <a:pt x="24" y="16"/>
                      </a:lnTo>
                      <a:lnTo>
                        <a:pt x="14" y="8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7" y="14"/>
                      </a:lnTo>
                      <a:lnTo>
                        <a:pt x="17" y="22"/>
                      </a:lnTo>
                      <a:lnTo>
                        <a:pt x="31" y="33"/>
                      </a:lnTo>
                      <a:lnTo>
                        <a:pt x="47" y="47"/>
                      </a:lnTo>
                      <a:lnTo>
                        <a:pt x="66" y="59"/>
                      </a:lnTo>
                      <a:lnTo>
                        <a:pt x="85" y="73"/>
                      </a:lnTo>
                      <a:lnTo>
                        <a:pt x="106" y="86"/>
                      </a:lnTo>
                      <a:lnTo>
                        <a:pt x="128" y="99"/>
                      </a:lnTo>
                      <a:lnTo>
                        <a:pt x="149" y="110"/>
                      </a:lnTo>
                      <a:lnTo>
                        <a:pt x="171" y="119"/>
                      </a:lnTo>
                      <a:lnTo>
                        <a:pt x="193" y="125"/>
                      </a:lnTo>
                      <a:lnTo>
                        <a:pt x="215" y="129"/>
                      </a:lnTo>
                      <a:lnTo>
                        <a:pt x="234" y="128"/>
                      </a:lnTo>
                      <a:lnTo>
                        <a:pt x="251" y="121"/>
                      </a:lnTo>
                      <a:lnTo>
                        <a:pt x="267" y="110"/>
                      </a:lnTo>
                      <a:lnTo>
                        <a:pt x="260" y="10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3" name="Freeform 1797"/>
                <p:cNvSpPr>
                  <a:spLocks/>
                </p:cNvSpPr>
                <p:nvPr/>
              </p:nvSpPr>
              <p:spPr bwMode="auto">
                <a:xfrm>
                  <a:off x="2945" y="3131"/>
                  <a:ext cx="64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1" y="7"/>
                    </a:cxn>
                    <a:cxn ang="0">
                      <a:pos x="22" y="14"/>
                    </a:cxn>
                    <a:cxn ang="0">
                      <a:pos x="39" y="25"/>
                    </a:cxn>
                    <a:cxn ang="0">
                      <a:pos x="56" y="36"/>
                    </a:cxn>
                    <a:cxn ang="0">
                      <a:pos x="77" y="48"/>
                    </a:cxn>
                    <a:cxn ang="0">
                      <a:pos x="99" y="61"/>
                    </a:cxn>
                    <a:cxn ang="0">
                      <a:pos x="122" y="73"/>
                    </a:cxn>
                    <a:cxn ang="0">
                      <a:pos x="144" y="83"/>
                    </a:cxn>
                    <a:cxn ang="0">
                      <a:pos x="168" y="94"/>
                    </a:cxn>
                    <a:cxn ang="0">
                      <a:pos x="188" y="101"/>
                    </a:cxn>
                    <a:cxn ang="0">
                      <a:pos x="208" y="104"/>
                    </a:cxn>
                    <a:cxn ang="0">
                      <a:pos x="226" y="104"/>
                    </a:cxn>
                    <a:cxn ang="0">
                      <a:pos x="238" y="101"/>
                    </a:cxn>
                    <a:cxn ang="0">
                      <a:pos x="249" y="92"/>
                    </a:cxn>
                    <a:cxn ang="0">
                      <a:pos x="255" y="77"/>
                    </a:cxn>
                  </a:cxnLst>
                  <a:rect l="0" t="0" r="r" b="b"/>
                  <a:pathLst>
                    <a:path w="255" h="104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1" y="7"/>
                      </a:lnTo>
                      <a:lnTo>
                        <a:pt x="22" y="14"/>
                      </a:lnTo>
                      <a:lnTo>
                        <a:pt x="39" y="25"/>
                      </a:lnTo>
                      <a:lnTo>
                        <a:pt x="56" y="36"/>
                      </a:lnTo>
                      <a:lnTo>
                        <a:pt x="77" y="48"/>
                      </a:lnTo>
                      <a:lnTo>
                        <a:pt x="99" y="61"/>
                      </a:lnTo>
                      <a:lnTo>
                        <a:pt x="122" y="73"/>
                      </a:lnTo>
                      <a:lnTo>
                        <a:pt x="144" y="83"/>
                      </a:lnTo>
                      <a:lnTo>
                        <a:pt x="168" y="94"/>
                      </a:lnTo>
                      <a:lnTo>
                        <a:pt x="188" y="101"/>
                      </a:lnTo>
                      <a:lnTo>
                        <a:pt x="208" y="104"/>
                      </a:lnTo>
                      <a:lnTo>
                        <a:pt x="226" y="104"/>
                      </a:lnTo>
                      <a:lnTo>
                        <a:pt x="238" y="101"/>
                      </a:lnTo>
                      <a:lnTo>
                        <a:pt x="249" y="92"/>
                      </a:lnTo>
                      <a:lnTo>
                        <a:pt x="255" y="7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4" name="Freeform 1798"/>
                <p:cNvSpPr>
                  <a:spLocks/>
                </p:cNvSpPr>
                <p:nvPr/>
              </p:nvSpPr>
              <p:spPr bwMode="auto">
                <a:xfrm>
                  <a:off x="2945" y="3129"/>
                  <a:ext cx="65" cy="29"/>
                </a:xfrm>
                <a:custGeom>
                  <a:avLst/>
                  <a:gdLst/>
                  <a:ahLst/>
                  <a:cxnLst>
                    <a:cxn ang="0">
                      <a:pos x="252" y="82"/>
                    </a:cxn>
                    <a:cxn ang="0">
                      <a:pos x="247" y="95"/>
                    </a:cxn>
                    <a:cxn ang="0">
                      <a:pos x="238" y="101"/>
                    </a:cxn>
                    <a:cxn ang="0">
                      <a:pos x="228" y="106"/>
                    </a:cxn>
                    <a:cxn ang="0">
                      <a:pos x="210" y="106"/>
                    </a:cxn>
                    <a:cxn ang="0">
                      <a:pos x="192" y="101"/>
                    </a:cxn>
                    <a:cxn ang="0">
                      <a:pos x="171" y="94"/>
                    </a:cxn>
                    <a:cxn ang="0">
                      <a:pos x="147" y="84"/>
                    </a:cxn>
                    <a:cxn ang="0">
                      <a:pos x="127" y="74"/>
                    </a:cxn>
                    <a:cxn ang="0">
                      <a:pos x="102" y="63"/>
                    </a:cxn>
                    <a:cxn ang="0">
                      <a:pos x="81" y="50"/>
                    </a:cxn>
                    <a:cxn ang="0">
                      <a:pos x="60" y="37"/>
                    </a:cxn>
                    <a:cxn ang="0">
                      <a:pos x="43" y="26"/>
                    </a:cxn>
                    <a:cxn ang="0">
                      <a:pos x="27" y="15"/>
                    </a:cxn>
                    <a:cxn ang="0">
                      <a:pos x="14" y="8"/>
                    </a:cxn>
                    <a:cxn ang="0">
                      <a:pos x="7" y="2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11" y="17"/>
                    </a:cxn>
                    <a:cxn ang="0">
                      <a:pos x="22" y="24"/>
                    </a:cxn>
                    <a:cxn ang="0">
                      <a:pos x="37" y="33"/>
                    </a:cxn>
                    <a:cxn ang="0">
                      <a:pos x="56" y="45"/>
                    </a:cxn>
                    <a:cxn ang="0">
                      <a:pos x="77" y="58"/>
                    </a:cxn>
                    <a:cxn ang="0">
                      <a:pos x="99" y="71"/>
                    </a:cxn>
                    <a:cxn ang="0">
                      <a:pos x="122" y="82"/>
                    </a:cxn>
                    <a:cxn ang="0">
                      <a:pos x="145" y="93"/>
                    </a:cxn>
                    <a:cxn ang="0">
                      <a:pos x="168" y="102"/>
                    </a:cxn>
                    <a:cxn ang="0">
                      <a:pos x="190" y="109"/>
                    </a:cxn>
                    <a:cxn ang="0">
                      <a:pos x="210" y="114"/>
                    </a:cxn>
                    <a:cxn ang="0">
                      <a:pos x="228" y="114"/>
                    </a:cxn>
                    <a:cxn ang="0">
                      <a:pos x="243" y="109"/>
                    </a:cxn>
                    <a:cxn ang="0">
                      <a:pos x="255" y="99"/>
                    </a:cxn>
                    <a:cxn ang="0">
                      <a:pos x="260" y="82"/>
                    </a:cxn>
                    <a:cxn ang="0">
                      <a:pos x="252" y="82"/>
                    </a:cxn>
                  </a:cxnLst>
                  <a:rect l="0" t="0" r="r" b="b"/>
                  <a:pathLst>
                    <a:path w="260" h="114">
                      <a:moveTo>
                        <a:pt x="252" y="82"/>
                      </a:moveTo>
                      <a:lnTo>
                        <a:pt x="247" y="95"/>
                      </a:lnTo>
                      <a:lnTo>
                        <a:pt x="238" y="101"/>
                      </a:lnTo>
                      <a:lnTo>
                        <a:pt x="228" y="106"/>
                      </a:lnTo>
                      <a:lnTo>
                        <a:pt x="210" y="106"/>
                      </a:lnTo>
                      <a:lnTo>
                        <a:pt x="192" y="101"/>
                      </a:lnTo>
                      <a:lnTo>
                        <a:pt x="171" y="94"/>
                      </a:lnTo>
                      <a:lnTo>
                        <a:pt x="147" y="84"/>
                      </a:lnTo>
                      <a:lnTo>
                        <a:pt x="127" y="74"/>
                      </a:lnTo>
                      <a:lnTo>
                        <a:pt x="102" y="63"/>
                      </a:lnTo>
                      <a:lnTo>
                        <a:pt x="81" y="50"/>
                      </a:lnTo>
                      <a:lnTo>
                        <a:pt x="60" y="37"/>
                      </a:lnTo>
                      <a:lnTo>
                        <a:pt x="43" y="26"/>
                      </a:lnTo>
                      <a:lnTo>
                        <a:pt x="27" y="15"/>
                      </a:lnTo>
                      <a:lnTo>
                        <a:pt x="14" y="8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1" y="17"/>
                      </a:lnTo>
                      <a:lnTo>
                        <a:pt x="22" y="24"/>
                      </a:lnTo>
                      <a:lnTo>
                        <a:pt x="37" y="33"/>
                      </a:lnTo>
                      <a:lnTo>
                        <a:pt x="56" y="45"/>
                      </a:lnTo>
                      <a:lnTo>
                        <a:pt x="77" y="58"/>
                      </a:lnTo>
                      <a:lnTo>
                        <a:pt x="99" y="71"/>
                      </a:lnTo>
                      <a:lnTo>
                        <a:pt x="122" y="82"/>
                      </a:lnTo>
                      <a:lnTo>
                        <a:pt x="145" y="93"/>
                      </a:lnTo>
                      <a:lnTo>
                        <a:pt x="168" y="102"/>
                      </a:lnTo>
                      <a:lnTo>
                        <a:pt x="190" y="109"/>
                      </a:lnTo>
                      <a:lnTo>
                        <a:pt x="210" y="114"/>
                      </a:lnTo>
                      <a:lnTo>
                        <a:pt x="228" y="114"/>
                      </a:lnTo>
                      <a:lnTo>
                        <a:pt x="243" y="109"/>
                      </a:lnTo>
                      <a:lnTo>
                        <a:pt x="255" y="99"/>
                      </a:lnTo>
                      <a:lnTo>
                        <a:pt x="260" y="82"/>
                      </a:lnTo>
                      <a:lnTo>
                        <a:pt x="252" y="8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5" name="Freeform 1799"/>
                <p:cNvSpPr>
                  <a:spLocks/>
                </p:cNvSpPr>
                <p:nvPr/>
              </p:nvSpPr>
              <p:spPr bwMode="auto">
                <a:xfrm>
                  <a:off x="2980" y="3172"/>
                  <a:ext cx="66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" y="6"/>
                    </a:cxn>
                    <a:cxn ang="0">
                      <a:pos x="16" y="11"/>
                    </a:cxn>
                    <a:cxn ang="0">
                      <a:pos x="26" y="19"/>
                    </a:cxn>
                    <a:cxn ang="0">
                      <a:pos x="40" y="27"/>
                    </a:cxn>
                    <a:cxn ang="0">
                      <a:pos x="55" y="38"/>
                    </a:cxn>
                    <a:cxn ang="0">
                      <a:pos x="72" y="48"/>
                    </a:cxn>
                    <a:cxn ang="0">
                      <a:pos x="92" y="57"/>
                    </a:cxn>
                    <a:cxn ang="0">
                      <a:pos x="112" y="67"/>
                    </a:cxn>
                    <a:cxn ang="0">
                      <a:pos x="133" y="76"/>
                    </a:cxn>
                    <a:cxn ang="0">
                      <a:pos x="156" y="84"/>
                    </a:cxn>
                    <a:cxn ang="0">
                      <a:pos x="179" y="90"/>
                    </a:cxn>
                    <a:cxn ang="0">
                      <a:pos x="202" y="95"/>
                    </a:cxn>
                    <a:cxn ang="0">
                      <a:pos x="226" y="96"/>
                    </a:cxn>
                    <a:cxn ang="0">
                      <a:pos x="249" y="96"/>
                    </a:cxn>
                    <a:cxn ang="0">
                      <a:pos x="271" y="93"/>
                    </a:cxn>
                  </a:cxnLst>
                  <a:rect l="0" t="0" r="r" b="b"/>
                  <a:pathLst>
                    <a:path w="271" h="9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6"/>
                      </a:lnTo>
                      <a:lnTo>
                        <a:pt x="16" y="11"/>
                      </a:lnTo>
                      <a:lnTo>
                        <a:pt x="26" y="19"/>
                      </a:lnTo>
                      <a:lnTo>
                        <a:pt x="40" y="27"/>
                      </a:lnTo>
                      <a:lnTo>
                        <a:pt x="55" y="38"/>
                      </a:lnTo>
                      <a:lnTo>
                        <a:pt x="72" y="48"/>
                      </a:lnTo>
                      <a:lnTo>
                        <a:pt x="92" y="57"/>
                      </a:lnTo>
                      <a:lnTo>
                        <a:pt x="112" y="67"/>
                      </a:lnTo>
                      <a:lnTo>
                        <a:pt x="133" y="76"/>
                      </a:lnTo>
                      <a:lnTo>
                        <a:pt x="156" y="84"/>
                      </a:lnTo>
                      <a:lnTo>
                        <a:pt x="179" y="90"/>
                      </a:lnTo>
                      <a:lnTo>
                        <a:pt x="202" y="95"/>
                      </a:lnTo>
                      <a:lnTo>
                        <a:pt x="226" y="96"/>
                      </a:lnTo>
                      <a:lnTo>
                        <a:pt x="249" y="96"/>
                      </a:lnTo>
                      <a:lnTo>
                        <a:pt x="271" y="9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6" name="Freeform 1800"/>
                <p:cNvSpPr>
                  <a:spLocks/>
                </p:cNvSpPr>
                <p:nvPr/>
              </p:nvSpPr>
              <p:spPr bwMode="auto">
                <a:xfrm>
                  <a:off x="2979" y="3172"/>
                  <a:ext cx="69" cy="26"/>
                </a:xfrm>
                <a:custGeom>
                  <a:avLst/>
                  <a:gdLst/>
                  <a:ahLst/>
                  <a:cxnLst>
                    <a:cxn ang="0">
                      <a:pos x="273" y="90"/>
                    </a:cxn>
                    <a:cxn ang="0">
                      <a:pos x="251" y="94"/>
                    </a:cxn>
                    <a:cxn ang="0">
                      <a:pos x="228" y="94"/>
                    </a:cxn>
                    <a:cxn ang="0">
                      <a:pos x="204" y="92"/>
                    </a:cxn>
                    <a:cxn ang="0">
                      <a:pos x="182" y="88"/>
                    </a:cxn>
                    <a:cxn ang="0">
                      <a:pos x="159" y="83"/>
                    </a:cxn>
                    <a:cxn ang="0">
                      <a:pos x="136" y="73"/>
                    </a:cxn>
                    <a:cxn ang="0">
                      <a:pos x="115" y="64"/>
                    </a:cxn>
                    <a:cxn ang="0">
                      <a:pos x="95" y="54"/>
                    </a:cxn>
                    <a:cxn ang="0">
                      <a:pos x="76" y="45"/>
                    </a:cxn>
                    <a:cxn ang="0">
                      <a:pos x="58" y="34"/>
                    </a:cxn>
                    <a:cxn ang="0">
                      <a:pos x="43" y="26"/>
                    </a:cxn>
                    <a:cxn ang="0">
                      <a:pos x="30" y="18"/>
                    </a:cxn>
                    <a:cxn ang="0">
                      <a:pos x="20" y="9"/>
                    </a:cxn>
                    <a:cxn ang="0">
                      <a:pos x="12" y="3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7" y="12"/>
                    </a:cxn>
                    <a:cxn ang="0">
                      <a:pos x="15" y="18"/>
                    </a:cxn>
                    <a:cxn ang="0">
                      <a:pos x="26" y="26"/>
                    </a:cxn>
                    <a:cxn ang="0">
                      <a:pos x="40" y="34"/>
                    </a:cxn>
                    <a:cxn ang="0">
                      <a:pos x="55" y="44"/>
                    </a:cxn>
                    <a:cxn ang="0">
                      <a:pos x="72" y="53"/>
                    </a:cxn>
                    <a:cxn ang="0">
                      <a:pos x="92" y="64"/>
                    </a:cxn>
                    <a:cxn ang="0">
                      <a:pos x="113" y="72"/>
                    </a:cxn>
                    <a:cxn ang="0">
                      <a:pos x="134" y="83"/>
                    </a:cxn>
                    <a:cxn ang="0">
                      <a:pos x="157" y="90"/>
                    </a:cxn>
                    <a:cxn ang="0">
                      <a:pos x="181" y="97"/>
                    </a:cxn>
                    <a:cxn ang="0">
                      <a:pos x="204" y="101"/>
                    </a:cxn>
                    <a:cxn ang="0">
                      <a:pos x="228" y="104"/>
                    </a:cxn>
                    <a:cxn ang="0">
                      <a:pos x="251" y="102"/>
                    </a:cxn>
                    <a:cxn ang="0">
                      <a:pos x="275" y="98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5" h="104">
                      <a:moveTo>
                        <a:pt x="273" y="90"/>
                      </a:moveTo>
                      <a:lnTo>
                        <a:pt x="251" y="94"/>
                      </a:lnTo>
                      <a:lnTo>
                        <a:pt x="228" y="94"/>
                      </a:lnTo>
                      <a:lnTo>
                        <a:pt x="204" y="92"/>
                      </a:lnTo>
                      <a:lnTo>
                        <a:pt x="182" y="88"/>
                      </a:lnTo>
                      <a:lnTo>
                        <a:pt x="159" y="83"/>
                      </a:lnTo>
                      <a:lnTo>
                        <a:pt x="136" y="73"/>
                      </a:lnTo>
                      <a:lnTo>
                        <a:pt x="115" y="64"/>
                      </a:lnTo>
                      <a:lnTo>
                        <a:pt x="95" y="54"/>
                      </a:lnTo>
                      <a:lnTo>
                        <a:pt x="76" y="45"/>
                      </a:lnTo>
                      <a:lnTo>
                        <a:pt x="58" y="34"/>
                      </a:lnTo>
                      <a:lnTo>
                        <a:pt x="43" y="26"/>
                      </a:lnTo>
                      <a:lnTo>
                        <a:pt x="30" y="18"/>
                      </a:lnTo>
                      <a:lnTo>
                        <a:pt x="20" y="9"/>
                      </a:lnTo>
                      <a:lnTo>
                        <a:pt x="12" y="3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7" y="12"/>
                      </a:lnTo>
                      <a:lnTo>
                        <a:pt x="15" y="18"/>
                      </a:lnTo>
                      <a:lnTo>
                        <a:pt x="26" y="26"/>
                      </a:lnTo>
                      <a:lnTo>
                        <a:pt x="40" y="34"/>
                      </a:lnTo>
                      <a:lnTo>
                        <a:pt x="55" y="44"/>
                      </a:lnTo>
                      <a:lnTo>
                        <a:pt x="72" y="53"/>
                      </a:lnTo>
                      <a:lnTo>
                        <a:pt x="92" y="64"/>
                      </a:lnTo>
                      <a:lnTo>
                        <a:pt x="113" y="72"/>
                      </a:lnTo>
                      <a:lnTo>
                        <a:pt x="134" y="83"/>
                      </a:lnTo>
                      <a:lnTo>
                        <a:pt x="157" y="90"/>
                      </a:lnTo>
                      <a:lnTo>
                        <a:pt x="181" y="97"/>
                      </a:lnTo>
                      <a:lnTo>
                        <a:pt x="204" y="101"/>
                      </a:lnTo>
                      <a:lnTo>
                        <a:pt x="228" y="104"/>
                      </a:lnTo>
                      <a:lnTo>
                        <a:pt x="251" y="102"/>
                      </a:lnTo>
                      <a:lnTo>
                        <a:pt x="275" y="98"/>
                      </a:lnTo>
                      <a:lnTo>
                        <a:pt x="273" y="9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7" name="Freeform 1801"/>
                <p:cNvSpPr>
                  <a:spLocks/>
                </p:cNvSpPr>
                <p:nvPr/>
              </p:nvSpPr>
              <p:spPr bwMode="auto">
                <a:xfrm>
                  <a:off x="2774" y="3165"/>
                  <a:ext cx="64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7" y="3"/>
                    </a:cxn>
                    <a:cxn ang="0">
                      <a:pos x="16" y="7"/>
                    </a:cxn>
                    <a:cxn ang="0">
                      <a:pos x="28" y="11"/>
                    </a:cxn>
                    <a:cxn ang="0">
                      <a:pos x="42" y="17"/>
                    </a:cxn>
                    <a:cxn ang="0">
                      <a:pos x="58" y="25"/>
                    </a:cxn>
                    <a:cxn ang="0">
                      <a:pos x="75" y="34"/>
                    </a:cxn>
                    <a:cxn ang="0">
                      <a:pos x="95" y="45"/>
                    </a:cxn>
                    <a:cxn ang="0">
                      <a:pos x="115" y="56"/>
                    </a:cxn>
                    <a:cxn ang="0">
                      <a:pos x="136" y="69"/>
                    </a:cxn>
                    <a:cxn ang="0">
                      <a:pos x="158" y="84"/>
                    </a:cxn>
                    <a:cxn ang="0">
                      <a:pos x="179" y="101"/>
                    </a:cxn>
                    <a:cxn ang="0">
                      <a:pos x="199" y="119"/>
                    </a:cxn>
                    <a:cxn ang="0">
                      <a:pos x="220" y="139"/>
                    </a:cxn>
                    <a:cxn ang="0">
                      <a:pos x="239" y="160"/>
                    </a:cxn>
                    <a:cxn ang="0">
                      <a:pos x="256" y="183"/>
                    </a:cxn>
                  </a:cxnLst>
                  <a:rect l="0" t="0" r="r" b="b"/>
                  <a:pathLst>
                    <a:path w="256" h="18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16" y="7"/>
                      </a:lnTo>
                      <a:lnTo>
                        <a:pt x="28" y="11"/>
                      </a:lnTo>
                      <a:lnTo>
                        <a:pt x="42" y="17"/>
                      </a:lnTo>
                      <a:lnTo>
                        <a:pt x="58" y="25"/>
                      </a:lnTo>
                      <a:lnTo>
                        <a:pt x="75" y="34"/>
                      </a:lnTo>
                      <a:lnTo>
                        <a:pt x="95" y="45"/>
                      </a:lnTo>
                      <a:lnTo>
                        <a:pt x="115" y="56"/>
                      </a:lnTo>
                      <a:lnTo>
                        <a:pt x="136" y="69"/>
                      </a:lnTo>
                      <a:lnTo>
                        <a:pt x="158" y="84"/>
                      </a:lnTo>
                      <a:lnTo>
                        <a:pt x="179" y="101"/>
                      </a:lnTo>
                      <a:lnTo>
                        <a:pt x="199" y="119"/>
                      </a:lnTo>
                      <a:lnTo>
                        <a:pt x="220" y="139"/>
                      </a:lnTo>
                      <a:lnTo>
                        <a:pt x="239" y="160"/>
                      </a:lnTo>
                      <a:lnTo>
                        <a:pt x="256" y="18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8" name="Freeform 1802"/>
                <p:cNvSpPr>
                  <a:spLocks/>
                </p:cNvSpPr>
                <p:nvPr/>
              </p:nvSpPr>
              <p:spPr bwMode="auto">
                <a:xfrm>
                  <a:off x="2774" y="3165"/>
                  <a:ext cx="64" cy="47"/>
                </a:xfrm>
                <a:custGeom>
                  <a:avLst/>
                  <a:gdLst/>
                  <a:ahLst/>
                  <a:cxnLst>
                    <a:cxn ang="0">
                      <a:pos x="261" y="185"/>
                    </a:cxn>
                    <a:cxn ang="0">
                      <a:pos x="242" y="161"/>
                    </a:cxn>
                    <a:cxn ang="0">
                      <a:pos x="224" y="139"/>
                    </a:cxn>
                    <a:cxn ang="0">
                      <a:pos x="204" y="119"/>
                    </a:cxn>
                    <a:cxn ang="0">
                      <a:pos x="183" y="101"/>
                    </a:cxn>
                    <a:cxn ang="0">
                      <a:pos x="161" y="84"/>
                    </a:cxn>
                    <a:cxn ang="0">
                      <a:pos x="139" y="69"/>
                    </a:cxn>
                    <a:cxn ang="0">
                      <a:pos x="119" y="56"/>
                    </a:cxn>
                    <a:cxn ang="0">
                      <a:pos x="98" y="43"/>
                    </a:cxn>
                    <a:cxn ang="0">
                      <a:pos x="79" y="34"/>
                    </a:cxn>
                    <a:cxn ang="0">
                      <a:pos x="60" y="24"/>
                    </a:cxn>
                    <a:cxn ang="0">
                      <a:pos x="45" y="17"/>
                    </a:cxn>
                    <a:cxn ang="0">
                      <a:pos x="30" y="11"/>
                    </a:cxn>
                    <a:cxn ang="0">
                      <a:pos x="18" y="6"/>
                    </a:cxn>
                    <a:cxn ang="0">
                      <a:pos x="9" y="3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7" y="11"/>
                    </a:cxn>
                    <a:cxn ang="0">
                      <a:pos x="16" y="15"/>
                    </a:cxn>
                    <a:cxn ang="0">
                      <a:pos x="28" y="19"/>
                    </a:cxn>
                    <a:cxn ang="0">
                      <a:pos x="40" y="25"/>
                    </a:cxn>
                    <a:cxn ang="0">
                      <a:pos x="57" y="32"/>
                    </a:cxn>
                    <a:cxn ang="0">
                      <a:pos x="74" y="42"/>
                    </a:cxn>
                    <a:cxn ang="0">
                      <a:pos x="94" y="53"/>
                    </a:cxn>
                    <a:cxn ang="0">
                      <a:pos x="115" y="63"/>
                    </a:cxn>
                    <a:cxn ang="0">
                      <a:pos x="134" y="78"/>
                    </a:cxn>
                    <a:cxn ang="0">
                      <a:pos x="156" y="92"/>
                    </a:cxn>
                    <a:cxn ang="0">
                      <a:pos x="176" y="107"/>
                    </a:cxn>
                    <a:cxn ang="0">
                      <a:pos x="198" y="126"/>
                    </a:cxn>
                    <a:cxn ang="0">
                      <a:pos x="218" y="145"/>
                    </a:cxn>
                    <a:cxn ang="0">
                      <a:pos x="236" y="167"/>
                    </a:cxn>
                    <a:cxn ang="0">
                      <a:pos x="253" y="188"/>
                    </a:cxn>
                    <a:cxn ang="0">
                      <a:pos x="261" y="185"/>
                    </a:cxn>
                  </a:cxnLst>
                  <a:rect l="0" t="0" r="r" b="b"/>
                  <a:pathLst>
                    <a:path w="261" h="188">
                      <a:moveTo>
                        <a:pt x="261" y="185"/>
                      </a:moveTo>
                      <a:lnTo>
                        <a:pt x="242" y="161"/>
                      </a:lnTo>
                      <a:lnTo>
                        <a:pt x="224" y="139"/>
                      </a:lnTo>
                      <a:lnTo>
                        <a:pt x="204" y="119"/>
                      </a:lnTo>
                      <a:lnTo>
                        <a:pt x="183" y="101"/>
                      </a:lnTo>
                      <a:lnTo>
                        <a:pt x="161" y="84"/>
                      </a:lnTo>
                      <a:lnTo>
                        <a:pt x="139" y="69"/>
                      </a:lnTo>
                      <a:lnTo>
                        <a:pt x="119" y="56"/>
                      </a:lnTo>
                      <a:lnTo>
                        <a:pt x="98" y="43"/>
                      </a:lnTo>
                      <a:lnTo>
                        <a:pt x="79" y="34"/>
                      </a:lnTo>
                      <a:lnTo>
                        <a:pt x="60" y="24"/>
                      </a:lnTo>
                      <a:lnTo>
                        <a:pt x="45" y="17"/>
                      </a:lnTo>
                      <a:lnTo>
                        <a:pt x="30" y="11"/>
                      </a:lnTo>
                      <a:lnTo>
                        <a:pt x="18" y="6"/>
                      </a:lnTo>
                      <a:lnTo>
                        <a:pt x="9" y="3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7" y="11"/>
                      </a:lnTo>
                      <a:lnTo>
                        <a:pt x="16" y="15"/>
                      </a:lnTo>
                      <a:lnTo>
                        <a:pt x="28" y="19"/>
                      </a:lnTo>
                      <a:lnTo>
                        <a:pt x="40" y="25"/>
                      </a:lnTo>
                      <a:lnTo>
                        <a:pt x="57" y="32"/>
                      </a:lnTo>
                      <a:lnTo>
                        <a:pt x="74" y="42"/>
                      </a:lnTo>
                      <a:lnTo>
                        <a:pt x="94" y="53"/>
                      </a:lnTo>
                      <a:lnTo>
                        <a:pt x="115" y="63"/>
                      </a:lnTo>
                      <a:lnTo>
                        <a:pt x="134" y="78"/>
                      </a:lnTo>
                      <a:lnTo>
                        <a:pt x="156" y="92"/>
                      </a:lnTo>
                      <a:lnTo>
                        <a:pt x="176" y="107"/>
                      </a:lnTo>
                      <a:lnTo>
                        <a:pt x="198" y="126"/>
                      </a:lnTo>
                      <a:lnTo>
                        <a:pt x="218" y="145"/>
                      </a:lnTo>
                      <a:lnTo>
                        <a:pt x="236" y="167"/>
                      </a:lnTo>
                      <a:lnTo>
                        <a:pt x="253" y="188"/>
                      </a:lnTo>
                      <a:lnTo>
                        <a:pt x="261" y="18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79" name="Freeform 1803"/>
                <p:cNvSpPr>
                  <a:spLocks/>
                </p:cNvSpPr>
                <p:nvPr/>
              </p:nvSpPr>
              <p:spPr bwMode="auto">
                <a:xfrm>
                  <a:off x="2827" y="3177"/>
                  <a:ext cx="62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9" y="5"/>
                    </a:cxn>
                    <a:cxn ang="0">
                      <a:pos x="19" y="9"/>
                    </a:cxn>
                    <a:cxn ang="0">
                      <a:pos x="32" y="17"/>
                    </a:cxn>
                    <a:cxn ang="0">
                      <a:pos x="48" y="26"/>
                    </a:cxn>
                    <a:cxn ang="0">
                      <a:pos x="65" y="38"/>
                    </a:cxn>
                    <a:cxn ang="0">
                      <a:pos x="85" y="52"/>
                    </a:cxn>
                    <a:cxn ang="0">
                      <a:pos x="104" y="65"/>
                    </a:cxn>
                    <a:cxn ang="0">
                      <a:pos x="125" y="81"/>
                    </a:cxn>
                    <a:cxn ang="0">
                      <a:pos x="146" y="97"/>
                    </a:cxn>
                    <a:cxn ang="0">
                      <a:pos x="166" y="116"/>
                    </a:cxn>
                    <a:cxn ang="0">
                      <a:pos x="186" y="135"/>
                    </a:cxn>
                    <a:cxn ang="0">
                      <a:pos x="204" y="154"/>
                    </a:cxn>
                    <a:cxn ang="0">
                      <a:pos x="219" y="175"/>
                    </a:cxn>
                    <a:cxn ang="0">
                      <a:pos x="233" y="195"/>
                    </a:cxn>
                    <a:cxn ang="0">
                      <a:pos x="244" y="216"/>
                    </a:cxn>
                  </a:cxnLst>
                  <a:rect l="0" t="0" r="r" b="b"/>
                  <a:pathLst>
                    <a:path w="244" h="216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9" y="5"/>
                      </a:lnTo>
                      <a:lnTo>
                        <a:pt x="19" y="9"/>
                      </a:lnTo>
                      <a:lnTo>
                        <a:pt x="32" y="17"/>
                      </a:lnTo>
                      <a:lnTo>
                        <a:pt x="48" y="26"/>
                      </a:lnTo>
                      <a:lnTo>
                        <a:pt x="65" y="38"/>
                      </a:lnTo>
                      <a:lnTo>
                        <a:pt x="85" y="52"/>
                      </a:lnTo>
                      <a:lnTo>
                        <a:pt x="104" y="65"/>
                      </a:lnTo>
                      <a:lnTo>
                        <a:pt x="125" y="81"/>
                      </a:lnTo>
                      <a:lnTo>
                        <a:pt x="146" y="97"/>
                      </a:lnTo>
                      <a:lnTo>
                        <a:pt x="166" y="116"/>
                      </a:lnTo>
                      <a:lnTo>
                        <a:pt x="186" y="135"/>
                      </a:lnTo>
                      <a:lnTo>
                        <a:pt x="204" y="154"/>
                      </a:lnTo>
                      <a:lnTo>
                        <a:pt x="219" y="175"/>
                      </a:lnTo>
                      <a:lnTo>
                        <a:pt x="233" y="195"/>
                      </a:lnTo>
                      <a:lnTo>
                        <a:pt x="244" y="2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0" name="Freeform 1804"/>
                <p:cNvSpPr>
                  <a:spLocks/>
                </p:cNvSpPr>
                <p:nvPr/>
              </p:nvSpPr>
              <p:spPr bwMode="auto">
                <a:xfrm>
                  <a:off x="2827" y="3176"/>
                  <a:ext cx="62" cy="55"/>
                </a:xfrm>
                <a:custGeom>
                  <a:avLst/>
                  <a:gdLst/>
                  <a:ahLst/>
                  <a:cxnLst>
                    <a:cxn ang="0">
                      <a:pos x="249" y="220"/>
                    </a:cxn>
                    <a:cxn ang="0">
                      <a:pos x="239" y="199"/>
                    </a:cxn>
                    <a:cxn ang="0">
                      <a:pos x="225" y="177"/>
                    </a:cxn>
                    <a:cxn ang="0">
                      <a:pos x="209" y="157"/>
                    </a:cxn>
                    <a:cxn ang="0">
                      <a:pos x="190" y="138"/>
                    </a:cxn>
                    <a:cxn ang="0">
                      <a:pos x="170" y="119"/>
                    </a:cxn>
                    <a:cxn ang="0">
                      <a:pos x="150" y="100"/>
                    </a:cxn>
                    <a:cxn ang="0">
                      <a:pos x="129" y="83"/>
                    </a:cxn>
                    <a:cxn ang="0">
                      <a:pos x="107" y="67"/>
                    </a:cxn>
                    <a:cxn ang="0">
                      <a:pos x="88" y="52"/>
                    </a:cxn>
                    <a:cxn ang="0">
                      <a:pos x="68" y="38"/>
                    </a:cxn>
                    <a:cxn ang="0">
                      <a:pos x="51" y="27"/>
                    </a:cxn>
                    <a:cxn ang="0">
                      <a:pos x="36" y="18"/>
                    </a:cxn>
                    <a:cxn ang="0">
                      <a:pos x="22" y="11"/>
                    </a:cxn>
                    <a:cxn ang="0">
                      <a:pos x="11" y="6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8" y="13"/>
                    </a:cxn>
                    <a:cxn ang="0">
                      <a:pos x="18" y="19"/>
                    </a:cxn>
                    <a:cxn ang="0">
                      <a:pos x="31" y="26"/>
                    </a:cxn>
                    <a:cxn ang="0">
                      <a:pos x="47" y="36"/>
                    </a:cxn>
                    <a:cxn ang="0">
                      <a:pos x="64" y="48"/>
                    </a:cxn>
                    <a:cxn ang="0">
                      <a:pos x="83" y="61"/>
                    </a:cxn>
                    <a:cxn ang="0">
                      <a:pos x="103" y="74"/>
                    </a:cxn>
                    <a:cxn ang="0">
                      <a:pos x="123" y="89"/>
                    </a:cxn>
                    <a:cxn ang="0">
                      <a:pos x="144" y="106"/>
                    </a:cxn>
                    <a:cxn ang="0">
                      <a:pos x="165" y="125"/>
                    </a:cxn>
                    <a:cxn ang="0">
                      <a:pos x="184" y="144"/>
                    </a:cxn>
                    <a:cxn ang="0">
                      <a:pos x="202" y="163"/>
                    </a:cxn>
                    <a:cxn ang="0">
                      <a:pos x="217" y="181"/>
                    </a:cxn>
                    <a:cxn ang="0">
                      <a:pos x="231" y="202"/>
                    </a:cxn>
                    <a:cxn ang="0">
                      <a:pos x="241" y="222"/>
                    </a:cxn>
                    <a:cxn ang="0">
                      <a:pos x="249" y="220"/>
                    </a:cxn>
                  </a:cxnLst>
                  <a:rect l="0" t="0" r="r" b="b"/>
                  <a:pathLst>
                    <a:path w="249" h="222">
                      <a:moveTo>
                        <a:pt x="249" y="220"/>
                      </a:moveTo>
                      <a:lnTo>
                        <a:pt x="239" y="199"/>
                      </a:lnTo>
                      <a:lnTo>
                        <a:pt x="225" y="177"/>
                      </a:lnTo>
                      <a:lnTo>
                        <a:pt x="209" y="157"/>
                      </a:lnTo>
                      <a:lnTo>
                        <a:pt x="190" y="138"/>
                      </a:lnTo>
                      <a:lnTo>
                        <a:pt x="170" y="119"/>
                      </a:lnTo>
                      <a:lnTo>
                        <a:pt x="150" y="100"/>
                      </a:lnTo>
                      <a:lnTo>
                        <a:pt x="129" y="83"/>
                      </a:lnTo>
                      <a:lnTo>
                        <a:pt x="107" y="67"/>
                      </a:lnTo>
                      <a:lnTo>
                        <a:pt x="88" y="52"/>
                      </a:lnTo>
                      <a:lnTo>
                        <a:pt x="68" y="38"/>
                      </a:lnTo>
                      <a:lnTo>
                        <a:pt x="51" y="27"/>
                      </a:lnTo>
                      <a:lnTo>
                        <a:pt x="36" y="18"/>
                      </a:lnTo>
                      <a:lnTo>
                        <a:pt x="22" y="11"/>
                      </a:lnTo>
                      <a:lnTo>
                        <a:pt x="11" y="6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8" y="13"/>
                      </a:lnTo>
                      <a:lnTo>
                        <a:pt x="18" y="19"/>
                      </a:lnTo>
                      <a:lnTo>
                        <a:pt x="31" y="26"/>
                      </a:lnTo>
                      <a:lnTo>
                        <a:pt x="47" y="36"/>
                      </a:lnTo>
                      <a:lnTo>
                        <a:pt x="64" y="48"/>
                      </a:lnTo>
                      <a:lnTo>
                        <a:pt x="83" y="61"/>
                      </a:lnTo>
                      <a:lnTo>
                        <a:pt x="103" y="74"/>
                      </a:lnTo>
                      <a:lnTo>
                        <a:pt x="123" y="89"/>
                      </a:lnTo>
                      <a:lnTo>
                        <a:pt x="144" y="106"/>
                      </a:lnTo>
                      <a:lnTo>
                        <a:pt x="165" y="125"/>
                      </a:lnTo>
                      <a:lnTo>
                        <a:pt x="184" y="144"/>
                      </a:lnTo>
                      <a:lnTo>
                        <a:pt x="202" y="163"/>
                      </a:lnTo>
                      <a:lnTo>
                        <a:pt x="217" y="181"/>
                      </a:lnTo>
                      <a:lnTo>
                        <a:pt x="231" y="202"/>
                      </a:lnTo>
                      <a:lnTo>
                        <a:pt x="241" y="222"/>
                      </a:lnTo>
                      <a:lnTo>
                        <a:pt x="249" y="2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1" name="Freeform 1805"/>
                <p:cNvSpPr>
                  <a:spLocks/>
                </p:cNvSpPr>
                <p:nvPr/>
              </p:nvSpPr>
              <p:spPr bwMode="auto">
                <a:xfrm>
                  <a:off x="2883" y="3191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9" y="7"/>
                    </a:cxn>
                    <a:cxn ang="0">
                      <a:pos x="20" y="13"/>
                    </a:cxn>
                    <a:cxn ang="0">
                      <a:pos x="32" y="22"/>
                    </a:cxn>
                    <a:cxn ang="0">
                      <a:pos x="48" y="34"/>
                    </a:cxn>
                    <a:cxn ang="0">
                      <a:pos x="66" y="47"/>
                    </a:cxn>
                    <a:cxn ang="0">
                      <a:pos x="85" y="62"/>
                    </a:cxn>
                    <a:cxn ang="0">
                      <a:pos x="104" y="78"/>
                    </a:cxn>
                    <a:cxn ang="0">
                      <a:pos x="124" y="96"/>
                    </a:cxn>
                    <a:cxn ang="0">
                      <a:pos x="144" y="114"/>
                    </a:cxn>
                    <a:cxn ang="0">
                      <a:pos x="162" y="131"/>
                    </a:cxn>
                    <a:cxn ang="0">
                      <a:pos x="180" y="150"/>
                    </a:cxn>
                    <a:cxn ang="0">
                      <a:pos x="194" y="169"/>
                    </a:cxn>
                    <a:cxn ang="0">
                      <a:pos x="206" y="185"/>
                    </a:cxn>
                    <a:cxn ang="0">
                      <a:pos x="215" y="202"/>
                    </a:cxn>
                    <a:cxn ang="0">
                      <a:pos x="219" y="217"/>
                    </a:cxn>
                  </a:cxnLst>
                  <a:rect l="0" t="0" r="r" b="b"/>
                  <a:pathLst>
                    <a:path w="219" h="21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9" y="7"/>
                      </a:lnTo>
                      <a:lnTo>
                        <a:pt x="20" y="13"/>
                      </a:lnTo>
                      <a:lnTo>
                        <a:pt x="32" y="22"/>
                      </a:lnTo>
                      <a:lnTo>
                        <a:pt x="48" y="34"/>
                      </a:lnTo>
                      <a:lnTo>
                        <a:pt x="66" y="47"/>
                      </a:lnTo>
                      <a:lnTo>
                        <a:pt x="85" y="62"/>
                      </a:lnTo>
                      <a:lnTo>
                        <a:pt x="104" y="78"/>
                      </a:lnTo>
                      <a:lnTo>
                        <a:pt x="124" y="96"/>
                      </a:lnTo>
                      <a:lnTo>
                        <a:pt x="144" y="114"/>
                      </a:lnTo>
                      <a:lnTo>
                        <a:pt x="162" y="131"/>
                      </a:lnTo>
                      <a:lnTo>
                        <a:pt x="180" y="150"/>
                      </a:lnTo>
                      <a:lnTo>
                        <a:pt x="194" y="169"/>
                      </a:lnTo>
                      <a:lnTo>
                        <a:pt x="206" y="185"/>
                      </a:lnTo>
                      <a:lnTo>
                        <a:pt x="215" y="202"/>
                      </a:lnTo>
                      <a:lnTo>
                        <a:pt x="219" y="21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2" name="Freeform 1806"/>
                <p:cNvSpPr>
                  <a:spLocks/>
                </p:cNvSpPr>
                <p:nvPr/>
              </p:nvSpPr>
              <p:spPr bwMode="auto">
                <a:xfrm>
                  <a:off x="2882" y="3190"/>
                  <a:ext cx="57" cy="55"/>
                </a:xfrm>
                <a:custGeom>
                  <a:avLst/>
                  <a:gdLst/>
                  <a:ahLst/>
                  <a:cxnLst>
                    <a:cxn ang="0">
                      <a:pos x="225" y="221"/>
                    </a:cxn>
                    <a:cxn ang="0">
                      <a:pos x="221" y="205"/>
                    </a:cxn>
                    <a:cxn ang="0">
                      <a:pos x="212" y="187"/>
                    </a:cxn>
                    <a:cxn ang="0">
                      <a:pos x="199" y="168"/>
                    </a:cxn>
                    <a:cxn ang="0">
                      <a:pos x="185" y="151"/>
                    </a:cxn>
                    <a:cxn ang="0">
                      <a:pos x="168" y="132"/>
                    </a:cxn>
                    <a:cxn ang="0">
                      <a:pos x="149" y="113"/>
                    </a:cxn>
                    <a:cxn ang="0">
                      <a:pos x="130" y="97"/>
                    </a:cxn>
                    <a:cxn ang="0">
                      <a:pos x="111" y="80"/>
                    </a:cxn>
                    <a:cxn ang="0">
                      <a:pos x="90" y="63"/>
                    </a:cxn>
                    <a:cxn ang="0">
                      <a:pos x="70" y="47"/>
                    </a:cxn>
                    <a:cxn ang="0">
                      <a:pos x="52" y="35"/>
                    </a:cxn>
                    <a:cxn ang="0">
                      <a:pos x="37" y="23"/>
                    </a:cxn>
                    <a:cxn ang="0">
                      <a:pos x="23" y="13"/>
                    </a:cxn>
                    <a:cxn ang="0">
                      <a:pos x="14" y="6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2" y="10"/>
                    </a:cxn>
                    <a:cxn ang="0">
                      <a:pos x="9" y="14"/>
                    </a:cxn>
                    <a:cxn ang="0">
                      <a:pos x="19" y="22"/>
                    </a:cxn>
                    <a:cxn ang="0">
                      <a:pos x="32" y="31"/>
                    </a:cxn>
                    <a:cxn ang="0">
                      <a:pos x="47" y="43"/>
                    </a:cxn>
                    <a:cxn ang="0">
                      <a:pos x="66" y="55"/>
                    </a:cxn>
                    <a:cxn ang="0">
                      <a:pos x="83" y="69"/>
                    </a:cxn>
                    <a:cxn ang="0">
                      <a:pos x="104" y="86"/>
                    </a:cxn>
                    <a:cxn ang="0">
                      <a:pos x="124" y="102"/>
                    </a:cxn>
                    <a:cxn ang="0">
                      <a:pos x="142" y="120"/>
                    </a:cxn>
                    <a:cxn ang="0">
                      <a:pos x="161" y="138"/>
                    </a:cxn>
                    <a:cxn ang="0">
                      <a:pos x="178" y="157"/>
                    </a:cxn>
                    <a:cxn ang="0">
                      <a:pos x="192" y="175"/>
                    </a:cxn>
                    <a:cxn ang="0">
                      <a:pos x="205" y="192"/>
                    </a:cxn>
                    <a:cxn ang="0">
                      <a:pos x="212" y="207"/>
                    </a:cxn>
                    <a:cxn ang="0">
                      <a:pos x="217" y="221"/>
                    </a:cxn>
                    <a:cxn ang="0">
                      <a:pos x="225" y="221"/>
                    </a:cxn>
                  </a:cxnLst>
                  <a:rect l="0" t="0" r="r" b="b"/>
                  <a:pathLst>
                    <a:path w="225" h="221">
                      <a:moveTo>
                        <a:pt x="225" y="221"/>
                      </a:moveTo>
                      <a:lnTo>
                        <a:pt x="221" y="205"/>
                      </a:lnTo>
                      <a:lnTo>
                        <a:pt x="212" y="187"/>
                      </a:lnTo>
                      <a:lnTo>
                        <a:pt x="199" y="168"/>
                      </a:lnTo>
                      <a:lnTo>
                        <a:pt x="185" y="151"/>
                      </a:lnTo>
                      <a:lnTo>
                        <a:pt x="168" y="132"/>
                      </a:lnTo>
                      <a:lnTo>
                        <a:pt x="149" y="113"/>
                      </a:lnTo>
                      <a:lnTo>
                        <a:pt x="130" y="97"/>
                      </a:lnTo>
                      <a:lnTo>
                        <a:pt x="111" y="80"/>
                      </a:lnTo>
                      <a:lnTo>
                        <a:pt x="90" y="63"/>
                      </a:lnTo>
                      <a:lnTo>
                        <a:pt x="70" y="47"/>
                      </a:lnTo>
                      <a:lnTo>
                        <a:pt x="52" y="35"/>
                      </a:lnTo>
                      <a:lnTo>
                        <a:pt x="37" y="23"/>
                      </a:lnTo>
                      <a:lnTo>
                        <a:pt x="23" y="13"/>
                      </a:lnTo>
                      <a:lnTo>
                        <a:pt x="14" y="6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2" y="10"/>
                      </a:lnTo>
                      <a:lnTo>
                        <a:pt x="9" y="14"/>
                      </a:lnTo>
                      <a:lnTo>
                        <a:pt x="19" y="22"/>
                      </a:lnTo>
                      <a:lnTo>
                        <a:pt x="32" y="31"/>
                      </a:lnTo>
                      <a:lnTo>
                        <a:pt x="47" y="43"/>
                      </a:lnTo>
                      <a:lnTo>
                        <a:pt x="66" y="55"/>
                      </a:lnTo>
                      <a:lnTo>
                        <a:pt x="83" y="69"/>
                      </a:lnTo>
                      <a:lnTo>
                        <a:pt x="104" y="86"/>
                      </a:lnTo>
                      <a:lnTo>
                        <a:pt x="124" y="102"/>
                      </a:lnTo>
                      <a:lnTo>
                        <a:pt x="142" y="120"/>
                      </a:lnTo>
                      <a:lnTo>
                        <a:pt x="161" y="138"/>
                      </a:lnTo>
                      <a:lnTo>
                        <a:pt x="178" y="157"/>
                      </a:lnTo>
                      <a:lnTo>
                        <a:pt x="192" y="175"/>
                      </a:lnTo>
                      <a:lnTo>
                        <a:pt x="205" y="192"/>
                      </a:lnTo>
                      <a:lnTo>
                        <a:pt x="212" y="207"/>
                      </a:lnTo>
                      <a:lnTo>
                        <a:pt x="217" y="221"/>
                      </a:lnTo>
                      <a:lnTo>
                        <a:pt x="225" y="2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3" name="Freeform 1807"/>
                <p:cNvSpPr>
                  <a:spLocks/>
                </p:cNvSpPr>
                <p:nvPr/>
              </p:nvSpPr>
              <p:spPr bwMode="auto">
                <a:xfrm>
                  <a:off x="2934" y="3206"/>
                  <a:ext cx="48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7" y="6"/>
                    </a:cxn>
                    <a:cxn ang="0">
                      <a:pos x="15" y="13"/>
                    </a:cxn>
                    <a:cxn ang="0">
                      <a:pos x="27" y="22"/>
                    </a:cxn>
                    <a:cxn ang="0">
                      <a:pos x="39" y="34"/>
                    </a:cxn>
                    <a:cxn ang="0">
                      <a:pos x="55" y="46"/>
                    </a:cxn>
                    <a:cxn ang="0">
                      <a:pos x="70" y="60"/>
                    </a:cxn>
                    <a:cxn ang="0">
                      <a:pos x="86" y="75"/>
                    </a:cxn>
                    <a:cxn ang="0">
                      <a:pos x="102" y="92"/>
                    </a:cxn>
                    <a:cxn ang="0">
                      <a:pos x="120" y="109"/>
                    </a:cxn>
                    <a:cxn ang="0">
                      <a:pos x="135" y="126"/>
                    </a:cxn>
                    <a:cxn ang="0">
                      <a:pos x="151" y="144"/>
                    </a:cxn>
                    <a:cxn ang="0">
                      <a:pos x="164" y="161"/>
                    </a:cxn>
                    <a:cxn ang="0">
                      <a:pos x="176" y="179"/>
                    </a:cxn>
                    <a:cxn ang="0">
                      <a:pos x="185" y="195"/>
                    </a:cxn>
                    <a:cxn ang="0">
                      <a:pos x="191" y="211"/>
                    </a:cxn>
                  </a:cxnLst>
                  <a:rect l="0" t="0" r="r" b="b"/>
                  <a:pathLst>
                    <a:path w="191" h="211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6"/>
                      </a:lnTo>
                      <a:lnTo>
                        <a:pt x="15" y="13"/>
                      </a:lnTo>
                      <a:lnTo>
                        <a:pt x="27" y="22"/>
                      </a:lnTo>
                      <a:lnTo>
                        <a:pt x="39" y="34"/>
                      </a:lnTo>
                      <a:lnTo>
                        <a:pt x="55" y="46"/>
                      </a:lnTo>
                      <a:lnTo>
                        <a:pt x="70" y="60"/>
                      </a:lnTo>
                      <a:lnTo>
                        <a:pt x="86" y="75"/>
                      </a:lnTo>
                      <a:lnTo>
                        <a:pt x="102" y="92"/>
                      </a:lnTo>
                      <a:lnTo>
                        <a:pt x="120" y="109"/>
                      </a:lnTo>
                      <a:lnTo>
                        <a:pt x="135" y="126"/>
                      </a:lnTo>
                      <a:lnTo>
                        <a:pt x="151" y="144"/>
                      </a:lnTo>
                      <a:lnTo>
                        <a:pt x="164" y="161"/>
                      </a:lnTo>
                      <a:lnTo>
                        <a:pt x="176" y="179"/>
                      </a:lnTo>
                      <a:lnTo>
                        <a:pt x="185" y="195"/>
                      </a:lnTo>
                      <a:lnTo>
                        <a:pt x="191" y="2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4" name="Freeform 1808"/>
                <p:cNvSpPr>
                  <a:spLocks/>
                </p:cNvSpPr>
                <p:nvPr/>
              </p:nvSpPr>
              <p:spPr bwMode="auto">
                <a:xfrm>
                  <a:off x="2934" y="3205"/>
                  <a:ext cx="49" cy="54"/>
                </a:xfrm>
                <a:custGeom>
                  <a:avLst/>
                  <a:gdLst/>
                  <a:ahLst/>
                  <a:cxnLst>
                    <a:cxn ang="0">
                      <a:pos x="197" y="213"/>
                    </a:cxn>
                    <a:cxn ang="0">
                      <a:pos x="190" y="196"/>
                    </a:cxn>
                    <a:cxn ang="0">
                      <a:pos x="182" y="178"/>
                    </a:cxn>
                    <a:cxn ang="0">
                      <a:pos x="171" y="161"/>
                    </a:cxn>
                    <a:cxn ang="0">
                      <a:pos x="155" y="143"/>
                    </a:cxn>
                    <a:cxn ang="0">
                      <a:pos x="140" y="125"/>
                    </a:cxn>
                    <a:cxn ang="0">
                      <a:pos x="125" y="107"/>
                    </a:cxn>
                    <a:cxn ang="0">
                      <a:pos x="108" y="92"/>
                    </a:cxn>
                    <a:cxn ang="0">
                      <a:pos x="92" y="74"/>
                    </a:cxn>
                    <a:cxn ang="0">
                      <a:pos x="75" y="59"/>
                    </a:cxn>
                    <a:cxn ang="0">
                      <a:pos x="59" y="45"/>
                    </a:cxn>
                    <a:cxn ang="0">
                      <a:pos x="44" y="32"/>
                    </a:cxn>
                    <a:cxn ang="0">
                      <a:pos x="32" y="20"/>
                    </a:cxn>
                    <a:cxn ang="0">
                      <a:pos x="21" y="12"/>
                    </a:cxn>
                    <a:cxn ang="0">
                      <a:pos x="13" y="5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6" y="11"/>
                    </a:cxn>
                    <a:cxn ang="0">
                      <a:pos x="15" y="19"/>
                    </a:cxn>
                    <a:cxn ang="0">
                      <a:pos x="26" y="26"/>
                    </a:cxn>
                    <a:cxn ang="0">
                      <a:pos x="38" y="38"/>
                    </a:cxn>
                    <a:cxn ang="0">
                      <a:pos x="53" y="51"/>
                    </a:cxn>
                    <a:cxn ang="0">
                      <a:pos x="68" y="65"/>
                    </a:cxn>
                    <a:cxn ang="0">
                      <a:pos x="85" y="81"/>
                    </a:cxn>
                    <a:cxn ang="0">
                      <a:pos x="101" y="98"/>
                    </a:cxn>
                    <a:cxn ang="0">
                      <a:pos x="118" y="114"/>
                    </a:cxn>
                    <a:cxn ang="0">
                      <a:pos x="135" y="132"/>
                    </a:cxn>
                    <a:cxn ang="0">
                      <a:pos x="150" y="150"/>
                    </a:cxn>
                    <a:cxn ang="0">
                      <a:pos x="162" y="165"/>
                    </a:cxn>
                    <a:cxn ang="0">
                      <a:pos x="173" y="183"/>
                    </a:cxn>
                    <a:cxn ang="0">
                      <a:pos x="182" y="200"/>
                    </a:cxn>
                    <a:cxn ang="0">
                      <a:pos x="188" y="215"/>
                    </a:cxn>
                    <a:cxn ang="0">
                      <a:pos x="197" y="213"/>
                    </a:cxn>
                  </a:cxnLst>
                  <a:rect l="0" t="0" r="r" b="b"/>
                  <a:pathLst>
                    <a:path w="197" h="215">
                      <a:moveTo>
                        <a:pt x="197" y="213"/>
                      </a:moveTo>
                      <a:lnTo>
                        <a:pt x="190" y="196"/>
                      </a:lnTo>
                      <a:lnTo>
                        <a:pt x="182" y="178"/>
                      </a:lnTo>
                      <a:lnTo>
                        <a:pt x="171" y="161"/>
                      </a:lnTo>
                      <a:lnTo>
                        <a:pt x="155" y="143"/>
                      </a:lnTo>
                      <a:lnTo>
                        <a:pt x="140" y="125"/>
                      </a:lnTo>
                      <a:lnTo>
                        <a:pt x="125" y="107"/>
                      </a:lnTo>
                      <a:lnTo>
                        <a:pt x="108" y="92"/>
                      </a:lnTo>
                      <a:lnTo>
                        <a:pt x="92" y="74"/>
                      </a:lnTo>
                      <a:lnTo>
                        <a:pt x="75" y="59"/>
                      </a:lnTo>
                      <a:lnTo>
                        <a:pt x="59" y="45"/>
                      </a:lnTo>
                      <a:lnTo>
                        <a:pt x="44" y="32"/>
                      </a:lnTo>
                      <a:lnTo>
                        <a:pt x="32" y="20"/>
                      </a:lnTo>
                      <a:lnTo>
                        <a:pt x="21" y="12"/>
                      </a:lnTo>
                      <a:lnTo>
                        <a:pt x="13" y="5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" y="11"/>
                      </a:lnTo>
                      <a:lnTo>
                        <a:pt x="15" y="19"/>
                      </a:lnTo>
                      <a:lnTo>
                        <a:pt x="26" y="26"/>
                      </a:lnTo>
                      <a:lnTo>
                        <a:pt x="38" y="38"/>
                      </a:lnTo>
                      <a:lnTo>
                        <a:pt x="53" y="51"/>
                      </a:lnTo>
                      <a:lnTo>
                        <a:pt x="68" y="65"/>
                      </a:lnTo>
                      <a:lnTo>
                        <a:pt x="85" y="81"/>
                      </a:lnTo>
                      <a:lnTo>
                        <a:pt x="101" y="98"/>
                      </a:lnTo>
                      <a:lnTo>
                        <a:pt x="118" y="114"/>
                      </a:lnTo>
                      <a:lnTo>
                        <a:pt x="135" y="132"/>
                      </a:lnTo>
                      <a:lnTo>
                        <a:pt x="150" y="150"/>
                      </a:lnTo>
                      <a:lnTo>
                        <a:pt x="162" y="165"/>
                      </a:lnTo>
                      <a:lnTo>
                        <a:pt x="173" y="183"/>
                      </a:lnTo>
                      <a:lnTo>
                        <a:pt x="182" y="200"/>
                      </a:lnTo>
                      <a:lnTo>
                        <a:pt x="188" y="215"/>
                      </a:lnTo>
                      <a:lnTo>
                        <a:pt x="197" y="2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5" name="Freeform 1809"/>
                <p:cNvSpPr>
                  <a:spLocks/>
                </p:cNvSpPr>
                <p:nvPr/>
              </p:nvSpPr>
              <p:spPr bwMode="auto">
                <a:xfrm>
                  <a:off x="2970" y="3213"/>
                  <a:ext cx="54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8" y="7"/>
                    </a:cxn>
                    <a:cxn ang="0">
                      <a:pos x="19" y="14"/>
                    </a:cxn>
                    <a:cxn ang="0">
                      <a:pos x="31" y="24"/>
                    </a:cxn>
                    <a:cxn ang="0">
                      <a:pos x="46" y="35"/>
                    </a:cxn>
                    <a:cxn ang="0">
                      <a:pos x="64" y="50"/>
                    </a:cxn>
                    <a:cxn ang="0">
                      <a:pos x="82" y="65"/>
                    </a:cxn>
                    <a:cxn ang="0">
                      <a:pos x="102" y="82"/>
                    </a:cxn>
                    <a:cxn ang="0">
                      <a:pos x="121" y="100"/>
                    </a:cxn>
                    <a:cxn ang="0">
                      <a:pos x="142" y="117"/>
                    </a:cxn>
                    <a:cxn ang="0">
                      <a:pos x="159" y="136"/>
                    </a:cxn>
                    <a:cxn ang="0">
                      <a:pos x="176" y="155"/>
                    </a:cxn>
                    <a:cxn ang="0">
                      <a:pos x="192" y="176"/>
                    </a:cxn>
                    <a:cxn ang="0">
                      <a:pos x="204" y="194"/>
                    </a:cxn>
                    <a:cxn ang="0">
                      <a:pos x="214" y="211"/>
                    </a:cxn>
                    <a:cxn ang="0">
                      <a:pos x="218" y="228"/>
                    </a:cxn>
                  </a:cxnLst>
                  <a:rect l="0" t="0" r="r" b="b"/>
                  <a:pathLst>
                    <a:path w="218" h="228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7"/>
                      </a:lnTo>
                      <a:lnTo>
                        <a:pt x="19" y="14"/>
                      </a:lnTo>
                      <a:lnTo>
                        <a:pt x="31" y="24"/>
                      </a:lnTo>
                      <a:lnTo>
                        <a:pt x="46" y="35"/>
                      </a:lnTo>
                      <a:lnTo>
                        <a:pt x="64" y="50"/>
                      </a:lnTo>
                      <a:lnTo>
                        <a:pt x="82" y="65"/>
                      </a:lnTo>
                      <a:lnTo>
                        <a:pt x="102" y="82"/>
                      </a:lnTo>
                      <a:lnTo>
                        <a:pt x="121" y="100"/>
                      </a:lnTo>
                      <a:lnTo>
                        <a:pt x="142" y="117"/>
                      </a:lnTo>
                      <a:lnTo>
                        <a:pt x="159" y="136"/>
                      </a:lnTo>
                      <a:lnTo>
                        <a:pt x="176" y="155"/>
                      </a:lnTo>
                      <a:lnTo>
                        <a:pt x="192" y="176"/>
                      </a:lnTo>
                      <a:lnTo>
                        <a:pt x="204" y="194"/>
                      </a:lnTo>
                      <a:lnTo>
                        <a:pt x="214" y="211"/>
                      </a:lnTo>
                      <a:lnTo>
                        <a:pt x="218" y="22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6" name="Freeform 1810"/>
                <p:cNvSpPr>
                  <a:spLocks/>
                </p:cNvSpPr>
                <p:nvPr/>
              </p:nvSpPr>
              <p:spPr bwMode="auto">
                <a:xfrm>
                  <a:off x="2969" y="3212"/>
                  <a:ext cx="57" cy="58"/>
                </a:xfrm>
                <a:custGeom>
                  <a:avLst/>
                  <a:gdLst/>
                  <a:ahLst/>
                  <a:cxnLst>
                    <a:cxn ang="0">
                      <a:pos x="225" y="230"/>
                    </a:cxn>
                    <a:cxn ang="0">
                      <a:pos x="220" y="214"/>
                    </a:cxn>
                    <a:cxn ang="0">
                      <a:pos x="210" y="195"/>
                    </a:cxn>
                    <a:cxn ang="0">
                      <a:pos x="197" y="177"/>
                    </a:cxn>
                    <a:cxn ang="0">
                      <a:pos x="182" y="156"/>
                    </a:cxn>
                    <a:cxn ang="0">
                      <a:pos x="164" y="137"/>
                    </a:cxn>
                    <a:cxn ang="0">
                      <a:pos x="146" y="118"/>
                    </a:cxn>
                    <a:cxn ang="0">
                      <a:pos x="126" y="100"/>
                    </a:cxn>
                    <a:cxn ang="0">
                      <a:pos x="106" y="83"/>
                    </a:cxn>
                    <a:cxn ang="0">
                      <a:pos x="87" y="66"/>
                    </a:cxn>
                    <a:cxn ang="0">
                      <a:pos x="69" y="50"/>
                    </a:cxn>
                    <a:cxn ang="0">
                      <a:pos x="52" y="36"/>
                    </a:cxn>
                    <a:cxn ang="0">
                      <a:pos x="36" y="24"/>
                    </a:cxn>
                    <a:cxn ang="0">
                      <a:pos x="22" y="13"/>
                    </a:cxn>
                    <a:cxn ang="0">
                      <a:pos x="11" y="6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2" y="10"/>
                    </a:cxn>
                    <a:cxn ang="0">
                      <a:pos x="8" y="14"/>
                    </a:cxn>
                    <a:cxn ang="0">
                      <a:pos x="18" y="22"/>
                    </a:cxn>
                    <a:cxn ang="0">
                      <a:pos x="31" y="30"/>
                    </a:cxn>
                    <a:cxn ang="0">
                      <a:pos x="45" y="43"/>
                    </a:cxn>
                    <a:cxn ang="0">
                      <a:pos x="62" y="56"/>
                    </a:cxn>
                    <a:cxn ang="0">
                      <a:pos x="81" y="73"/>
                    </a:cxn>
                    <a:cxn ang="0">
                      <a:pos x="101" y="89"/>
                    </a:cxn>
                    <a:cxn ang="0">
                      <a:pos x="120" y="107"/>
                    </a:cxn>
                    <a:cxn ang="0">
                      <a:pos x="139" y="125"/>
                    </a:cxn>
                    <a:cxn ang="0">
                      <a:pos x="158" y="144"/>
                    </a:cxn>
                    <a:cxn ang="0">
                      <a:pos x="175" y="162"/>
                    </a:cxn>
                    <a:cxn ang="0">
                      <a:pos x="191" y="181"/>
                    </a:cxn>
                    <a:cxn ang="0">
                      <a:pos x="202" y="200"/>
                    </a:cxn>
                    <a:cxn ang="0">
                      <a:pos x="211" y="217"/>
                    </a:cxn>
                    <a:cxn ang="0">
                      <a:pos x="217" y="233"/>
                    </a:cxn>
                    <a:cxn ang="0">
                      <a:pos x="225" y="230"/>
                    </a:cxn>
                  </a:cxnLst>
                  <a:rect l="0" t="0" r="r" b="b"/>
                  <a:pathLst>
                    <a:path w="225" h="233">
                      <a:moveTo>
                        <a:pt x="225" y="230"/>
                      </a:moveTo>
                      <a:lnTo>
                        <a:pt x="220" y="214"/>
                      </a:lnTo>
                      <a:lnTo>
                        <a:pt x="210" y="195"/>
                      </a:lnTo>
                      <a:lnTo>
                        <a:pt x="197" y="177"/>
                      </a:lnTo>
                      <a:lnTo>
                        <a:pt x="182" y="156"/>
                      </a:lnTo>
                      <a:lnTo>
                        <a:pt x="164" y="137"/>
                      </a:lnTo>
                      <a:lnTo>
                        <a:pt x="146" y="118"/>
                      </a:lnTo>
                      <a:lnTo>
                        <a:pt x="126" y="100"/>
                      </a:lnTo>
                      <a:lnTo>
                        <a:pt x="106" y="83"/>
                      </a:lnTo>
                      <a:lnTo>
                        <a:pt x="87" y="66"/>
                      </a:lnTo>
                      <a:lnTo>
                        <a:pt x="69" y="50"/>
                      </a:lnTo>
                      <a:lnTo>
                        <a:pt x="52" y="36"/>
                      </a:lnTo>
                      <a:lnTo>
                        <a:pt x="36" y="24"/>
                      </a:lnTo>
                      <a:lnTo>
                        <a:pt x="22" y="13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8" y="14"/>
                      </a:lnTo>
                      <a:lnTo>
                        <a:pt x="18" y="22"/>
                      </a:lnTo>
                      <a:lnTo>
                        <a:pt x="31" y="30"/>
                      </a:lnTo>
                      <a:lnTo>
                        <a:pt x="45" y="43"/>
                      </a:lnTo>
                      <a:lnTo>
                        <a:pt x="62" y="56"/>
                      </a:lnTo>
                      <a:lnTo>
                        <a:pt x="81" y="73"/>
                      </a:lnTo>
                      <a:lnTo>
                        <a:pt x="101" y="89"/>
                      </a:lnTo>
                      <a:lnTo>
                        <a:pt x="120" y="107"/>
                      </a:lnTo>
                      <a:lnTo>
                        <a:pt x="139" y="125"/>
                      </a:lnTo>
                      <a:lnTo>
                        <a:pt x="158" y="144"/>
                      </a:lnTo>
                      <a:lnTo>
                        <a:pt x="175" y="162"/>
                      </a:lnTo>
                      <a:lnTo>
                        <a:pt x="191" y="181"/>
                      </a:lnTo>
                      <a:lnTo>
                        <a:pt x="202" y="200"/>
                      </a:lnTo>
                      <a:lnTo>
                        <a:pt x="211" y="217"/>
                      </a:lnTo>
                      <a:lnTo>
                        <a:pt x="217" y="233"/>
                      </a:lnTo>
                      <a:lnTo>
                        <a:pt x="225" y="2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7" name="Freeform 1811"/>
                <p:cNvSpPr>
                  <a:spLocks/>
                </p:cNvSpPr>
                <p:nvPr/>
              </p:nvSpPr>
              <p:spPr bwMode="auto">
                <a:xfrm>
                  <a:off x="2803" y="3216"/>
                  <a:ext cx="52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8" y="2"/>
                    </a:cxn>
                    <a:cxn ang="0">
                      <a:pos x="16" y="6"/>
                    </a:cxn>
                    <a:cxn ang="0">
                      <a:pos x="29" y="12"/>
                    </a:cxn>
                    <a:cxn ang="0">
                      <a:pos x="41" y="16"/>
                    </a:cxn>
                    <a:cxn ang="0">
                      <a:pos x="58" y="21"/>
                    </a:cxn>
                    <a:cxn ang="0">
                      <a:pos x="75" y="27"/>
                    </a:cxn>
                    <a:cxn ang="0">
                      <a:pos x="93" y="33"/>
                    </a:cxn>
                    <a:cxn ang="0">
                      <a:pos x="111" y="38"/>
                    </a:cxn>
                    <a:cxn ang="0">
                      <a:pos x="130" y="44"/>
                    </a:cxn>
                    <a:cxn ang="0">
                      <a:pos x="147" y="49"/>
                    </a:cxn>
                    <a:cxn ang="0">
                      <a:pos x="166" y="51"/>
                    </a:cxn>
                    <a:cxn ang="0">
                      <a:pos x="181" y="53"/>
                    </a:cxn>
                    <a:cxn ang="0">
                      <a:pos x="195" y="53"/>
                    </a:cxn>
                    <a:cxn ang="0">
                      <a:pos x="205" y="51"/>
                    </a:cxn>
                    <a:cxn ang="0">
                      <a:pos x="213" y="49"/>
                    </a:cxn>
                  </a:cxnLst>
                  <a:rect l="0" t="0" r="r" b="b"/>
                  <a:pathLst>
                    <a:path w="213" h="5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2"/>
                      </a:lnTo>
                      <a:lnTo>
                        <a:pt x="16" y="6"/>
                      </a:lnTo>
                      <a:lnTo>
                        <a:pt x="29" y="12"/>
                      </a:lnTo>
                      <a:lnTo>
                        <a:pt x="41" y="16"/>
                      </a:lnTo>
                      <a:lnTo>
                        <a:pt x="58" y="21"/>
                      </a:lnTo>
                      <a:lnTo>
                        <a:pt x="75" y="27"/>
                      </a:lnTo>
                      <a:lnTo>
                        <a:pt x="93" y="33"/>
                      </a:lnTo>
                      <a:lnTo>
                        <a:pt x="111" y="38"/>
                      </a:lnTo>
                      <a:lnTo>
                        <a:pt x="130" y="44"/>
                      </a:lnTo>
                      <a:lnTo>
                        <a:pt x="147" y="49"/>
                      </a:lnTo>
                      <a:lnTo>
                        <a:pt x="166" y="51"/>
                      </a:lnTo>
                      <a:lnTo>
                        <a:pt x="181" y="53"/>
                      </a:lnTo>
                      <a:lnTo>
                        <a:pt x="195" y="53"/>
                      </a:lnTo>
                      <a:lnTo>
                        <a:pt x="205" y="51"/>
                      </a:lnTo>
                      <a:lnTo>
                        <a:pt x="213" y="4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8" name="Freeform 1812"/>
                <p:cNvSpPr>
                  <a:spLocks/>
                </p:cNvSpPr>
                <p:nvPr/>
              </p:nvSpPr>
              <p:spPr bwMode="auto">
                <a:xfrm>
                  <a:off x="2803" y="3215"/>
                  <a:ext cx="54" cy="15"/>
                </a:xfrm>
                <a:custGeom>
                  <a:avLst/>
                  <a:gdLst/>
                  <a:ahLst/>
                  <a:cxnLst>
                    <a:cxn ang="0">
                      <a:pos x="212" y="49"/>
                    </a:cxn>
                    <a:cxn ang="0">
                      <a:pos x="205" y="51"/>
                    </a:cxn>
                    <a:cxn ang="0">
                      <a:pos x="196" y="54"/>
                    </a:cxn>
                    <a:cxn ang="0">
                      <a:pos x="182" y="54"/>
                    </a:cxn>
                    <a:cxn ang="0">
                      <a:pos x="167" y="51"/>
                    </a:cxn>
                    <a:cxn ang="0">
                      <a:pos x="148" y="49"/>
                    </a:cxn>
                    <a:cxn ang="0">
                      <a:pos x="132" y="44"/>
                    </a:cxn>
                    <a:cxn ang="0">
                      <a:pos x="113" y="39"/>
                    </a:cxn>
                    <a:cxn ang="0">
                      <a:pos x="95" y="35"/>
                    </a:cxn>
                    <a:cxn ang="0">
                      <a:pos x="77" y="27"/>
                    </a:cxn>
                    <a:cxn ang="0">
                      <a:pos x="60" y="23"/>
                    </a:cxn>
                    <a:cxn ang="0">
                      <a:pos x="44" y="18"/>
                    </a:cxn>
                    <a:cxn ang="0">
                      <a:pos x="30" y="12"/>
                    </a:cxn>
                    <a:cxn ang="0">
                      <a:pos x="18" y="7"/>
                    </a:cxn>
                    <a:cxn ang="0">
                      <a:pos x="10" y="4"/>
                    </a:cxn>
                    <a:cxn ang="0">
                      <a:pos x="4" y="1"/>
                    </a:cxn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8" y="12"/>
                    </a:cxn>
                    <a:cxn ang="0">
                      <a:pos x="16" y="16"/>
                    </a:cxn>
                    <a:cxn ang="0">
                      <a:pos x="29" y="20"/>
                    </a:cxn>
                    <a:cxn ang="0">
                      <a:pos x="41" y="25"/>
                    </a:cxn>
                    <a:cxn ang="0">
                      <a:pos x="58" y="31"/>
                    </a:cxn>
                    <a:cxn ang="0">
                      <a:pos x="75" y="36"/>
                    </a:cxn>
                    <a:cxn ang="0">
                      <a:pos x="92" y="43"/>
                    </a:cxn>
                    <a:cxn ang="0">
                      <a:pos x="111" y="48"/>
                    </a:cxn>
                    <a:cxn ang="0">
                      <a:pos x="129" y="54"/>
                    </a:cxn>
                    <a:cxn ang="0">
                      <a:pos x="148" y="57"/>
                    </a:cxn>
                    <a:cxn ang="0">
                      <a:pos x="167" y="61"/>
                    </a:cxn>
                    <a:cxn ang="0">
                      <a:pos x="182" y="62"/>
                    </a:cxn>
                    <a:cxn ang="0">
                      <a:pos x="196" y="62"/>
                    </a:cxn>
                    <a:cxn ang="0">
                      <a:pos x="207" y="61"/>
                    </a:cxn>
                    <a:cxn ang="0">
                      <a:pos x="217" y="57"/>
                    </a:cxn>
                    <a:cxn ang="0">
                      <a:pos x="212" y="49"/>
                    </a:cxn>
                  </a:cxnLst>
                  <a:rect l="0" t="0" r="r" b="b"/>
                  <a:pathLst>
                    <a:path w="217" h="62">
                      <a:moveTo>
                        <a:pt x="212" y="49"/>
                      </a:moveTo>
                      <a:lnTo>
                        <a:pt x="205" y="51"/>
                      </a:lnTo>
                      <a:lnTo>
                        <a:pt x="196" y="54"/>
                      </a:lnTo>
                      <a:lnTo>
                        <a:pt x="182" y="54"/>
                      </a:lnTo>
                      <a:lnTo>
                        <a:pt x="167" y="51"/>
                      </a:lnTo>
                      <a:lnTo>
                        <a:pt x="148" y="49"/>
                      </a:lnTo>
                      <a:lnTo>
                        <a:pt x="132" y="44"/>
                      </a:lnTo>
                      <a:lnTo>
                        <a:pt x="113" y="39"/>
                      </a:lnTo>
                      <a:lnTo>
                        <a:pt x="95" y="35"/>
                      </a:lnTo>
                      <a:lnTo>
                        <a:pt x="77" y="27"/>
                      </a:lnTo>
                      <a:lnTo>
                        <a:pt x="60" y="23"/>
                      </a:lnTo>
                      <a:lnTo>
                        <a:pt x="44" y="18"/>
                      </a:lnTo>
                      <a:lnTo>
                        <a:pt x="30" y="12"/>
                      </a:lnTo>
                      <a:lnTo>
                        <a:pt x="18" y="7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8" y="12"/>
                      </a:lnTo>
                      <a:lnTo>
                        <a:pt x="16" y="16"/>
                      </a:lnTo>
                      <a:lnTo>
                        <a:pt x="29" y="20"/>
                      </a:lnTo>
                      <a:lnTo>
                        <a:pt x="41" y="25"/>
                      </a:lnTo>
                      <a:lnTo>
                        <a:pt x="58" y="31"/>
                      </a:lnTo>
                      <a:lnTo>
                        <a:pt x="75" y="36"/>
                      </a:lnTo>
                      <a:lnTo>
                        <a:pt x="92" y="43"/>
                      </a:lnTo>
                      <a:lnTo>
                        <a:pt x="111" y="48"/>
                      </a:lnTo>
                      <a:lnTo>
                        <a:pt x="129" y="54"/>
                      </a:lnTo>
                      <a:lnTo>
                        <a:pt x="148" y="57"/>
                      </a:lnTo>
                      <a:lnTo>
                        <a:pt x="167" y="61"/>
                      </a:lnTo>
                      <a:lnTo>
                        <a:pt x="182" y="62"/>
                      </a:lnTo>
                      <a:lnTo>
                        <a:pt x="196" y="62"/>
                      </a:lnTo>
                      <a:lnTo>
                        <a:pt x="207" y="61"/>
                      </a:lnTo>
                      <a:lnTo>
                        <a:pt x="217" y="57"/>
                      </a:lnTo>
                      <a:lnTo>
                        <a:pt x="212" y="4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89" name="Freeform 1813"/>
                <p:cNvSpPr>
                  <a:spLocks/>
                </p:cNvSpPr>
                <p:nvPr/>
              </p:nvSpPr>
              <p:spPr bwMode="auto">
                <a:xfrm>
                  <a:off x="2813" y="3244"/>
                  <a:ext cx="79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12" y="2"/>
                    </a:cxn>
                    <a:cxn ang="0">
                      <a:pos x="25" y="6"/>
                    </a:cxn>
                    <a:cxn ang="0">
                      <a:pos x="43" y="9"/>
                    </a:cxn>
                    <a:cxn ang="0">
                      <a:pos x="64" y="14"/>
                    </a:cxn>
                    <a:cxn ang="0">
                      <a:pos x="87" y="19"/>
                    </a:cxn>
                    <a:cxn ang="0">
                      <a:pos x="113" y="22"/>
                    </a:cxn>
                    <a:cxn ang="0">
                      <a:pos x="139" y="26"/>
                    </a:cxn>
                    <a:cxn ang="0">
                      <a:pos x="167" y="29"/>
                    </a:cxn>
                    <a:cxn ang="0">
                      <a:pos x="194" y="32"/>
                    </a:cxn>
                    <a:cxn ang="0">
                      <a:pos x="221" y="32"/>
                    </a:cxn>
                    <a:cxn ang="0">
                      <a:pos x="246" y="32"/>
                    </a:cxn>
                    <a:cxn ang="0">
                      <a:pos x="268" y="28"/>
                    </a:cxn>
                    <a:cxn ang="0">
                      <a:pos x="288" y="22"/>
                    </a:cxn>
                    <a:cxn ang="0">
                      <a:pos x="304" y="14"/>
                    </a:cxn>
                    <a:cxn ang="0">
                      <a:pos x="316" y="3"/>
                    </a:cxn>
                  </a:cxnLst>
                  <a:rect l="0" t="0" r="r" b="b"/>
                  <a:pathLst>
                    <a:path w="316" h="3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12" y="2"/>
                      </a:lnTo>
                      <a:lnTo>
                        <a:pt x="25" y="6"/>
                      </a:lnTo>
                      <a:lnTo>
                        <a:pt x="43" y="9"/>
                      </a:lnTo>
                      <a:lnTo>
                        <a:pt x="64" y="14"/>
                      </a:lnTo>
                      <a:lnTo>
                        <a:pt x="87" y="19"/>
                      </a:lnTo>
                      <a:lnTo>
                        <a:pt x="113" y="22"/>
                      </a:lnTo>
                      <a:lnTo>
                        <a:pt x="139" y="26"/>
                      </a:lnTo>
                      <a:lnTo>
                        <a:pt x="167" y="29"/>
                      </a:lnTo>
                      <a:lnTo>
                        <a:pt x="194" y="32"/>
                      </a:lnTo>
                      <a:lnTo>
                        <a:pt x="221" y="32"/>
                      </a:lnTo>
                      <a:lnTo>
                        <a:pt x="246" y="32"/>
                      </a:lnTo>
                      <a:lnTo>
                        <a:pt x="268" y="28"/>
                      </a:lnTo>
                      <a:lnTo>
                        <a:pt x="288" y="22"/>
                      </a:lnTo>
                      <a:lnTo>
                        <a:pt x="304" y="14"/>
                      </a:lnTo>
                      <a:lnTo>
                        <a:pt x="31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0" name="Freeform 1814"/>
                <p:cNvSpPr>
                  <a:spLocks/>
                </p:cNvSpPr>
                <p:nvPr/>
              </p:nvSpPr>
              <p:spPr bwMode="auto">
                <a:xfrm>
                  <a:off x="2812" y="3243"/>
                  <a:ext cx="80" cy="11"/>
                </a:xfrm>
                <a:custGeom>
                  <a:avLst/>
                  <a:gdLst/>
                  <a:ahLst/>
                  <a:cxnLst>
                    <a:cxn ang="0">
                      <a:pos x="313" y="5"/>
                    </a:cxn>
                    <a:cxn ang="0">
                      <a:pos x="303" y="14"/>
                    </a:cxn>
                    <a:cxn ang="0">
                      <a:pos x="288" y="23"/>
                    </a:cxn>
                    <a:cxn ang="0">
                      <a:pos x="269" y="28"/>
                    </a:cxn>
                    <a:cxn ang="0">
                      <a:pos x="247" y="31"/>
                    </a:cxn>
                    <a:cxn ang="0">
                      <a:pos x="222" y="31"/>
                    </a:cxn>
                    <a:cxn ang="0">
                      <a:pos x="195" y="31"/>
                    </a:cxn>
                    <a:cxn ang="0">
                      <a:pos x="168" y="29"/>
                    </a:cxn>
                    <a:cxn ang="0">
                      <a:pos x="140" y="25"/>
                    </a:cxn>
                    <a:cxn ang="0">
                      <a:pos x="114" y="23"/>
                    </a:cxn>
                    <a:cxn ang="0">
                      <a:pos x="88" y="18"/>
                    </a:cxn>
                    <a:cxn ang="0">
                      <a:pos x="65" y="13"/>
                    </a:cxn>
                    <a:cxn ang="0">
                      <a:pos x="44" y="9"/>
                    </a:cxn>
                    <a:cxn ang="0">
                      <a:pos x="26" y="6"/>
                    </a:cxn>
                    <a:cxn ang="0">
                      <a:pos x="14" y="3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0" y="7"/>
                    </a:cxn>
                    <a:cxn ang="0">
                      <a:pos x="3" y="9"/>
                    </a:cxn>
                    <a:cxn ang="0">
                      <a:pos x="12" y="11"/>
                    </a:cxn>
                    <a:cxn ang="0">
                      <a:pos x="26" y="14"/>
                    </a:cxn>
                    <a:cxn ang="0">
                      <a:pos x="44" y="18"/>
                    </a:cxn>
                    <a:cxn ang="0">
                      <a:pos x="65" y="22"/>
                    </a:cxn>
                    <a:cxn ang="0">
                      <a:pos x="88" y="26"/>
                    </a:cxn>
                    <a:cxn ang="0">
                      <a:pos x="114" y="31"/>
                    </a:cxn>
                    <a:cxn ang="0">
                      <a:pos x="140" y="35"/>
                    </a:cxn>
                    <a:cxn ang="0">
                      <a:pos x="168" y="37"/>
                    </a:cxn>
                    <a:cxn ang="0">
                      <a:pos x="195" y="39"/>
                    </a:cxn>
                    <a:cxn ang="0">
                      <a:pos x="222" y="42"/>
                    </a:cxn>
                    <a:cxn ang="0">
                      <a:pos x="247" y="39"/>
                    </a:cxn>
                    <a:cxn ang="0">
                      <a:pos x="269" y="36"/>
                    </a:cxn>
                    <a:cxn ang="0">
                      <a:pos x="290" y="31"/>
                    </a:cxn>
                    <a:cxn ang="0">
                      <a:pos x="307" y="23"/>
                    </a:cxn>
                    <a:cxn ang="0">
                      <a:pos x="319" y="11"/>
                    </a:cxn>
                    <a:cxn ang="0">
                      <a:pos x="313" y="5"/>
                    </a:cxn>
                  </a:cxnLst>
                  <a:rect l="0" t="0" r="r" b="b"/>
                  <a:pathLst>
                    <a:path w="319" h="42">
                      <a:moveTo>
                        <a:pt x="313" y="5"/>
                      </a:moveTo>
                      <a:lnTo>
                        <a:pt x="303" y="14"/>
                      </a:lnTo>
                      <a:lnTo>
                        <a:pt x="288" y="23"/>
                      </a:lnTo>
                      <a:lnTo>
                        <a:pt x="269" y="28"/>
                      </a:lnTo>
                      <a:lnTo>
                        <a:pt x="247" y="31"/>
                      </a:lnTo>
                      <a:lnTo>
                        <a:pt x="222" y="31"/>
                      </a:lnTo>
                      <a:lnTo>
                        <a:pt x="195" y="31"/>
                      </a:lnTo>
                      <a:lnTo>
                        <a:pt x="168" y="29"/>
                      </a:lnTo>
                      <a:lnTo>
                        <a:pt x="140" y="25"/>
                      </a:lnTo>
                      <a:lnTo>
                        <a:pt x="114" y="23"/>
                      </a:lnTo>
                      <a:lnTo>
                        <a:pt x="88" y="18"/>
                      </a:lnTo>
                      <a:lnTo>
                        <a:pt x="65" y="13"/>
                      </a:lnTo>
                      <a:lnTo>
                        <a:pt x="44" y="9"/>
                      </a:lnTo>
                      <a:lnTo>
                        <a:pt x="26" y="6"/>
                      </a:lnTo>
                      <a:lnTo>
                        <a:pt x="14" y="3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3" y="9"/>
                      </a:lnTo>
                      <a:lnTo>
                        <a:pt x="12" y="11"/>
                      </a:lnTo>
                      <a:lnTo>
                        <a:pt x="26" y="14"/>
                      </a:lnTo>
                      <a:lnTo>
                        <a:pt x="44" y="18"/>
                      </a:lnTo>
                      <a:lnTo>
                        <a:pt x="65" y="22"/>
                      </a:lnTo>
                      <a:lnTo>
                        <a:pt x="88" y="26"/>
                      </a:lnTo>
                      <a:lnTo>
                        <a:pt x="114" y="31"/>
                      </a:lnTo>
                      <a:lnTo>
                        <a:pt x="140" y="35"/>
                      </a:lnTo>
                      <a:lnTo>
                        <a:pt x="168" y="37"/>
                      </a:lnTo>
                      <a:lnTo>
                        <a:pt x="195" y="39"/>
                      </a:lnTo>
                      <a:lnTo>
                        <a:pt x="222" y="42"/>
                      </a:lnTo>
                      <a:lnTo>
                        <a:pt x="247" y="39"/>
                      </a:lnTo>
                      <a:lnTo>
                        <a:pt x="269" y="36"/>
                      </a:lnTo>
                      <a:lnTo>
                        <a:pt x="290" y="31"/>
                      </a:lnTo>
                      <a:lnTo>
                        <a:pt x="307" y="23"/>
                      </a:lnTo>
                      <a:lnTo>
                        <a:pt x="319" y="11"/>
                      </a:lnTo>
                      <a:lnTo>
                        <a:pt x="313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1" name="Freeform 1815"/>
                <p:cNvSpPr>
                  <a:spLocks/>
                </p:cNvSpPr>
                <p:nvPr/>
              </p:nvSpPr>
              <p:spPr bwMode="auto">
                <a:xfrm>
                  <a:off x="2832" y="3266"/>
                  <a:ext cx="110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18" y="2"/>
                    </a:cxn>
                    <a:cxn ang="0">
                      <a:pos x="39" y="6"/>
                    </a:cxn>
                    <a:cxn ang="0">
                      <a:pos x="67" y="8"/>
                    </a:cxn>
                    <a:cxn ang="0">
                      <a:pos x="98" y="12"/>
                    </a:cxn>
                    <a:cxn ang="0">
                      <a:pos x="134" y="18"/>
                    </a:cxn>
                    <a:cxn ang="0">
                      <a:pos x="172" y="20"/>
                    </a:cxn>
                    <a:cxn ang="0">
                      <a:pos x="213" y="22"/>
                    </a:cxn>
                    <a:cxn ang="0">
                      <a:pos x="254" y="26"/>
                    </a:cxn>
                    <a:cxn ang="0">
                      <a:pos x="293" y="27"/>
                    </a:cxn>
                    <a:cxn ang="0">
                      <a:pos x="330" y="28"/>
                    </a:cxn>
                    <a:cxn ang="0">
                      <a:pos x="364" y="27"/>
                    </a:cxn>
                    <a:cxn ang="0">
                      <a:pos x="394" y="25"/>
                    </a:cxn>
                    <a:cxn ang="0">
                      <a:pos x="417" y="19"/>
                    </a:cxn>
                    <a:cxn ang="0">
                      <a:pos x="435" y="12"/>
                    </a:cxn>
                    <a:cxn ang="0">
                      <a:pos x="443" y="2"/>
                    </a:cxn>
                  </a:cxnLst>
                  <a:rect l="0" t="0" r="r" b="b"/>
                  <a:pathLst>
                    <a:path w="443" h="28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2"/>
                      </a:lnTo>
                      <a:lnTo>
                        <a:pt x="39" y="6"/>
                      </a:lnTo>
                      <a:lnTo>
                        <a:pt x="67" y="8"/>
                      </a:lnTo>
                      <a:lnTo>
                        <a:pt x="98" y="12"/>
                      </a:lnTo>
                      <a:lnTo>
                        <a:pt x="134" y="18"/>
                      </a:lnTo>
                      <a:lnTo>
                        <a:pt x="172" y="20"/>
                      </a:lnTo>
                      <a:lnTo>
                        <a:pt x="213" y="22"/>
                      </a:lnTo>
                      <a:lnTo>
                        <a:pt x="254" y="26"/>
                      </a:lnTo>
                      <a:lnTo>
                        <a:pt x="293" y="27"/>
                      </a:lnTo>
                      <a:lnTo>
                        <a:pt x="330" y="28"/>
                      </a:lnTo>
                      <a:lnTo>
                        <a:pt x="364" y="27"/>
                      </a:lnTo>
                      <a:lnTo>
                        <a:pt x="394" y="25"/>
                      </a:lnTo>
                      <a:lnTo>
                        <a:pt x="417" y="19"/>
                      </a:lnTo>
                      <a:lnTo>
                        <a:pt x="435" y="12"/>
                      </a:lnTo>
                      <a:lnTo>
                        <a:pt x="443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2" name="Freeform 1816"/>
                <p:cNvSpPr>
                  <a:spLocks/>
                </p:cNvSpPr>
                <p:nvPr/>
              </p:nvSpPr>
              <p:spPr bwMode="auto">
                <a:xfrm>
                  <a:off x="2832" y="3265"/>
                  <a:ext cx="112" cy="10"/>
                </a:xfrm>
                <a:custGeom>
                  <a:avLst/>
                  <a:gdLst/>
                  <a:ahLst/>
                  <a:cxnLst>
                    <a:cxn ang="0">
                      <a:pos x="439" y="5"/>
                    </a:cxn>
                    <a:cxn ang="0">
                      <a:pos x="432" y="11"/>
                    </a:cxn>
                    <a:cxn ang="0">
                      <a:pos x="416" y="19"/>
                    </a:cxn>
                    <a:cxn ang="0">
                      <a:pos x="394" y="24"/>
                    </a:cxn>
                    <a:cxn ang="0">
                      <a:pos x="364" y="26"/>
                    </a:cxn>
                    <a:cxn ang="0">
                      <a:pos x="330" y="26"/>
                    </a:cxn>
                    <a:cxn ang="0">
                      <a:pos x="293" y="26"/>
                    </a:cxn>
                    <a:cxn ang="0">
                      <a:pos x="254" y="26"/>
                    </a:cxn>
                    <a:cxn ang="0">
                      <a:pos x="213" y="23"/>
                    </a:cxn>
                    <a:cxn ang="0">
                      <a:pos x="172" y="20"/>
                    </a:cxn>
                    <a:cxn ang="0">
                      <a:pos x="134" y="16"/>
                    </a:cxn>
                    <a:cxn ang="0">
                      <a:pos x="98" y="12"/>
                    </a:cxn>
                    <a:cxn ang="0">
                      <a:pos x="67" y="9"/>
                    </a:cxn>
                    <a:cxn ang="0">
                      <a:pos x="39" y="5"/>
                    </a:cxn>
                    <a:cxn ang="0">
                      <a:pos x="18" y="3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10"/>
                    </a:cxn>
                    <a:cxn ang="0">
                      <a:pos x="18" y="11"/>
                    </a:cxn>
                    <a:cxn ang="0">
                      <a:pos x="39" y="13"/>
                    </a:cxn>
                    <a:cxn ang="0">
                      <a:pos x="67" y="16"/>
                    </a:cxn>
                    <a:cxn ang="0">
                      <a:pos x="98" y="22"/>
                    </a:cxn>
                    <a:cxn ang="0">
                      <a:pos x="134" y="25"/>
                    </a:cxn>
                    <a:cxn ang="0">
                      <a:pos x="172" y="29"/>
                    </a:cxn>
                    <a:cxn ang="0">
                      <a:pos x="213" y="31"/>
                    </a:cxn>
                    <a:cxn ang="0">
                      <a:pos x="254" y="35"/>
                    </a:cxn>
                    <a:cxn ang="0">
                      <a:pos x="293" y="37"/>
                    </a:cxn>
                    <a:cxn ang="0">
                      <a:pos x="330" y="37"/>
                    </a:cxn>
                    <a:cxn ang="0">
                      <a:pos x="364" y="35"/>
                    </a:cxn>
                    <a:cxn ang="0">
                      <a:pos x="394" y="32"/>
                    </a:cxn>
                    <a:cxn ang="0">
                      <a:pos x="418" y="26"/>
                    </a:cxn>
                    <a:cxn ang="0">
                      <a:pos x="437" y="20"/>
                    </a:cxn>
                    <a:cxn ang="0">
                      <a:pos x="447" y="7"/>
                    </a:cxn>
                    <a:cxn ang="0">
                      <a:pos x="439" y="5"/>
                    </a:cxn>
                  </a:cxnLst>
                  <a:rect l="0" t="0" r="r" b="b"/>
                  <a:pathLst>
                    <a:path w="447" h="37">
                      <a:moveTo>
                        <a:pt x="439" y="5"/>
                      </a:moveTo>
                      <a:lnTo>
                        <a:pt x="432" y="11"/>
                      </a:lnTo>
                      <a:lnTo>
                        <a:pt x="416" y="19"/>
                      </a:lnTo>
                      <a:lnTo>
                        <a:pt x="394" y="24"/>
                      </a:lnTo>
                      <a:lnTo>
                        <a:pt x="364" y="26"/>
                      </a:lnTo>
                      <a:lnTo>
                        <a:pt x="330" y="26"/>
                      </a:lnTo>
                      <a:lnTo>
                        <a:pt x="293" y="26"/>
                      </a:lnTo>
                      <a:lnTo>
                        <a:pt x="254" y="26"/>
                      </a:lnTo>
                      <a:lnTo>
                        <a:pt x="213" y="23"/>
                      </a:lnTo>
                      <a:lnTo>
                        <a:pt x="172" y="20"/>
                      </a:lnTo>
                      <a:lnTo>
                        <a:pt x="134" y="16"/>
                      </a:lnTo>
                      <a:lnTo>
                        <a:pt x="98" y="12"/>
                      </a:lnTo>
                      <a:lnTo>
                        <a:pt x="67" y="9"/>
                      </a:lnTo>
                      <a:lnTo>
                        <a:pt x="39" y="5"/>
                      </a:lnTo>
                      <a:lnTo>
                        <a:pt x="18" y="3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10"/>
                      </a:lnTo>
                      <a:lnTo>
                        <a:pt x="18" y="11"/>
                      </a:lnTo>
                      <a:lnTo>
                        <a:pt x="39" y="13"/>
                      </a:lnTo>
                      <a:lnTo>
                        <a:pt x="67" y="16"/>
                      </a:lnTo>
                      <a:lnTo>
                        <a:pt x="98" y="22"/>
                      </a:lnTo>
                      <a:lnTo>
                        <a:pt x="134" y="25"/>
                      </a:lnTo>
                      <a:lnTo>
                        <a:pt x="172" y="29"/>
                      </a:lnTo>
                      <a:lnTo>
                        <a:pt x="213" y="31"/>
                      </a:lnTo>
                      <a:lnTo>
                        <a:pt x="254" y="35"/>
                      </a:lnTo>
                      <a:lnTo>
                        <a:pt x="293" y="37"/>
                      </a:lnTo>
                      <a:lnTo>
                        <a:pt x="330" y="37"/>
                      </a:lnTo>
                      <a:lnTo>
                        <a:pt x="364" y="35"/>
                      </a:lnTo>
                      <a:lnTo>
                        <a:pt x="394" y="32"/>
                      </a:lnTo>
                      <a:lnTo>
                        <a:pt x="418" y="26"/>
                      </a:lnTo>
                      <a:lnTo>
                        <a:pt x="437" y="20"/>
                      </a:lnTo>
                      <a:lnTo>
                        <a:pt x="447" y="7"/>
                      </a:lnTo>
                      <a:lnTo>
                        <a:pt x="439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3" name="Freeform 1817"/>
                <p:cNvSpPr>
                  <a:spLocks/>
                </p:cNvSpPr>
                <p:nvPr/>
              </p:nvSpPr>
              <p:spPr bwMode="auto">
                <a:xfrm>
                  <a:off x="2877" y="3278"/>
                  <a:ext cx="90" cy="13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3" y="53"/>
                    </a:cxn>
                    <a:cxn ang="0">
                      <a:pos x="14" y="53"/>
                    </a:cxn>
                    <a:cxn ang="0">
                      <a:pos x="29" y="53"/>
                    </a:cxn>
                    <a:cxn ang="0">
                      <a:pos x="50" y="53"/>
                    </a:cxn>
                    <a:cxn ang="0">
                      <a:pos x="73" y="53"/>
                    </a:cxn>
                    <a:cxn ang="0">
                      <a:pos x="101" y="52"/>
                    </a:cxn>
                    <a:cxn ang="0">
                      <a:pos x="131" y="50"/>
                    </a:cxn>
                    <a:cxn ang="0">
                      <a:pos x="161" y="49"/>
                    </a:cxn>
                    <a:cxn ang="0">
                      <a:pos x="191" y="47"/>
                    </a:cxn>
                    <a:cxn ang="0">
                      <a:pos x="224" y="43"/>
                    </a:cxn>
                    <a:cxn ang="0">
                      <a:pos x="253" y="39"/>
                    </a:cxn>
                    <a:cxn ang="0">
                      <a:pos x="282" y="34"/>
                    </a:cxn>
                    <a:cxn ang="0">
                      <a:pos x="307" y="28"/>
                    </a:cxn>
                    <a:cxn ang="0">
                      <a:pos x="329" y="21"/>
                    </a:cxn>
                    <a:cxn ang="0">
                      <a:pos x="347" y="11"/>
                    </a:cxn>
                    <a:cxn ang="0">
                      <a:pos x="359" y="0"/>
                    </a:cxn>
                  </a:cxnLst>
                  <a:rect l="0" t="0" r="r" b="b"/>
                  <a:pathLst>
                    <a:path w="359" h="53">
                      <a:moveTo>
                        <a:pt x="0" y="53"/>
                      </a:moveTo>
                      <a:lnTo>
                        <a:pt x="3" y="53"/>
                      </a:lnTo>
                      <a:lnTo>
                        <a:pt x="14" y="53"/>
                      </a:lnTo>
                      <a:lnTo>
                        <a:pt x="29" y="53"/>
                      </a:lnTo>
                      <a:lnTo>
                        <a:pt x="50" y="53"/>
                      </a:lnTo>
                      <a:lnTo>
                        <a:pt x="73" y="53"/>
                      </a:lnTo>
                      <a:lnTo>
                        <a:pt x="101" y="52"/>
                      </a:lnTo>
                      <a:lnTo>
                        <a:pt x="131" y="50"/>
                      </a:lnTo>
                      <a:lnTo>
                        <a:pt x="161" y="49"/>
                      </a:lnTo>
                      <a:lnTo>
                        <a:pt x="191" y="47"/>
                      </a:lnTo>
                      <a:lnTo>
                        <a:pt x="224" y="43"/>
                      </a:lnTo>
                      <a:lnTo>
                        <a:pt x="253" y="39"/>
                      </a:lnTo>
                      <a:lnTo>
                        <a:pt x="282" y="34"/>
                      </a:lnTo>
                      <a:lnTo>
                        <a:pt x="307" y="28"/>
                      </a:lnTo>
                      <a:lnTo>
                        <a:pt x="329" y="21"/>
                      </a:lnTo>
                      <a:lnTo>
                        <a:pt x="347" y="11"/>
                      </a:lnTo>
                      <a:lnTo>
                        <a:pt x="35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4" name="Freeform 1818"/>
                <p:cNvSpPr>
                  <a:spLocks/>
                </p:cNvSpPr>
                <p:nvPr/>
              </p:nvSpPr>
              <p:spPr bwMode="auto">
                <a:xfrm>
                  <a:off x="2877" y="3277"/>
                  <a:ext cx="91" cy="16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344" y="9"/>
                    </a:cxn>
                    <a:cxn ang="0">
                      <a:pos x="328" y="19"/>
                    </a:cxn>
                    <a:cxn ang="0">
                      <a:pos x="306" y="26"/>
                    </a:cxn>
                    <a:cxn ang="0">
                      <a:pos x="281" y="33"/>
                    </a:cxn>
                    <a:cxn ang="0">
                      <a:pos x="253" y="38"/>
                    </a:cxn>
                    <a:cxn ang="0">
                      <a:pos x="224" y="42"/>
                    </a:cxn>
                    <a:cxn ang="0">
                      <a:pos x="191" y="45"/>
                    </a:cxn>
                    <a:cxn ang="0">
                      <a:pos x="161" y="49"/>
                    </a:cxn>
                    <a:cxn ang="0">
                      <a:pos x="131" y="50"/>
                    </a:cxn>
                    <a:cxn ang="0">
                      <a:pos x="101" y="50"/>
                    </a:cxn>
                    <a:cxn ang="0">
                      <a:pos x="73" y="50"/>
                    </a:cxn>
                    <a:cxn ang="0">
                      <a:pos x="50" y="50"/>
                    </a:cxn>
                    <a:cxn ang="0">
                      <a:pos x="29" y="50"/>
                    </a:cxn>
                    <a:cxn ang="0">
                      <a:pos x="14" y="50"/>
                    </a:cxn>
                    <a:cxn ang="0">
                      <a:pos x="3" y="50"/>
                    </a:cxn>
                    <a:cxn ang="0">
                      <a:pos x="0" y="51"/>
                    </a:cxn>
                    <a:cxn ang="0">
                      <a:pos x="0" y="59"/>
                    </a:cxn>
                    <a:cxn ang="0">
                      <a:pos x="3" y="61"/>
                    </a:cxn>
                    <a:cxn ang="0">
                      <a:pos x="14" y="61"/>
                    </a:cxn>
                    <a:cxn ang="0">
                      <a:pos x="29" y="61"/>
                    </a:cxn>
                    <a:cxn ang="0">
                      <a:pos x="50" y="61"/>
                    </a:cxn>
                    <a:cxn ang="0">
                      <a:pos x="73" y="61"/>
                    </a:cxn>
                    <a:cxn ang="0">
                      <a:pos x="101" y="58"/>
                    </a:cxn>
                    <a:cxn ang="0">
                      <a:pos x="131" y="58"/>
                    </a:cxn>
                    <a:cxn ang="0">
                      <a:pos x="161" y="57"/>
                    </a:cxn>
                    <a:cxn ang="0">
                      <a:pos x="191" y="53"/>
                    </a:cxn>
                    <a:cxn ang="0">
                      <a:pos x="224" y="50"/>
                    </a:cxn>
                    <a:cxn ang="0">
                      <a:pos x="253" y="46"/>
                    </a:cxn>
                    <a:cxn ang="0">
                      <a:pos x="283" y="40"/>
                    </a:cxn>
                    <a:cxn ang="0">
                      <a:pos x="307" y="34"/>
                    </a:cxn>
                    <a:cxn ang="0">
                      <a:pos x="330" y="27"/>
                    </a:cxn>
                    <a:cxn ang="0">
                      <a:pos x="349" y="18"/>
                    </a:cxn>
                    <a:cxn ang="0">
                      <a:pos x="362" y="7"/>
                    </a:cxn>
                    <a:cxn ang="0">
                      <a:pos x="356" y="0"/>
                    </a:cxn>
                  </a:cxnLst>
                  <a:rect l="0" t="0" r="r" b="b"/>
                  <a:pathLst>
                    <a:path w="362" h="61">
                      <a:moveTo>
                        <a:pt x="356" y="0"/>
                      </a:moveTo>
                      <a:lnTo>
                        <a:pt x="344" y="9"/>
                      </a:lnTo>
                      <a:lnTo>
                        <a:pt x="328" y="19"/>
                      </a:lnTo>
                      <a:lnTo>
                        <a:pt x="306" y="26"/>
                      </a:lnTo>
                      <a:lnTo>
                        <a:pt x="281" y="33"/>
                      </a:lnTo>
                      <a:lnTo>
                        <a:pt x="253" y="38"/>
                      </a:lnTo>
                      <a:lnTo>
                        <a:pt x="224" y="42"/>
                      </a:lnTo>
                      <a:lnTo>
                        <a:pt x="191" y="45"/>
                      </a:lnTo>
                      <a:lnTo>
                        <a:pt x="161" y="49"/>
                      </a:lnTo>
                      <a:lnTo>
                        <a:pt x="131" y="50"/>
                      </a:lnTo>
                      <a:lnTo>
                        <a:pt x="101" y="50"/>
                      </a:lnTo>
                      <a:lnTo>
                        <a:pt x="73" y="50"/>
                      </a:lnTo>
                      <a:lnTo>
                        <a:pt x="50" y="50"/>
                      </a:lnTo>
                      <a:lnTo>
                        <a:pt x="29" y="50"/>
                      </a:lnTo>
                      <a:lnTo>
                        <a:pt x="14" y="50"/>
                      </a:lnTo>
                      <a:lnTo>
                        <a:pt x="3" y="50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3" y="61"/>
                      </a:lnTo>
                      <a:lnTo>
                        <a:pt x="14" y="61"/>
                      </a:lnTo>
                      <a:lnTo>
                        <a:pt x="29" y="61"/>
                      </a:lnTo>
                      <a:lnTo>
                        <a:pt x="50" y="61"/>
                      </a:lnTo>
                      <a:lnTo>
                        <a:pt x="73" y="61"/>
                      </a:lnTo>
                      <a:lnTo>
                        <a:pt x="101" y="58"/>
                      </a:lnTo>
                      <a:lnTo>
                        <a:pt x="131" y="58"/>
                      </a:lnTo>
                      <a:lnTo>
                        <a:pt x="161" y="57"/>
                      </a:lnTo>
                      <a:lnTo>
                        <a:pt x="191" y="53"/>
                      </a:lnTo>
                      <a:lnTo>
                        <a:pt x="224" y="50"/>
                      </a:lnTo>
                      <a:lnTo>
                        <a:pt x="253" y="46"/>
                      </a:lnTo>
                      <a:lnTo>
                        <a:pt x="283" y="40"/>
                      </a:lnTo>
                      <a:lnTo>
                        <a:pt x="307" y="34"/>
                      </a:lnTo>
                      <a:lnTo>
                        <a:pt x="330" y="27"/>
                      </a:lnTo>
                      <a:lnTo>
                        <a:pt x="349" y="18"/>
                      </a:lnTo>
                      <a:lnTo>
                        <a:pt x="362" y="7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3" name="Group 1819"/>
              <p:cNvGrpSpPr>
                <a:grpSpLocks/>
              </p:cNvGrpSpPr>
              <p:nvPr/>
            </p:nvGrpSpPr>
            <p:grpSpPr bwMode="auto">
              <a:xfrm>
                <a:off x="2683" y="2370"/>
                <a:ext cx="1920" cy="1157"/>
                <a:chOff x="2683" y="2370"/>
                <a:chExt cx="1920" cy="1157"/>
              </a:xfrm>
            </p:grpSpPr>
            <p:sp>
              <p:nvSpPr>
                <p:cNvPr id="640796" name="Freeform 1820"/>
                <p:cNvSpPr>
                  <a:spLocks/>
                </p:cNvSpPr>
                <p:nvPr/>
              </p:nvSpPr>
              <p:spPr bwMode="auto">
                <a:xfrm>
                  <a:off x="2921" y="3324"/>
                  <a:ext cx="75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3" y="1"/>
                    </a:cxn>
                    <a:cxn ang="0">
                      <a:pos x="28" y="2"/>
                    </a:cxn>
                    <a:cxn ang="0">
                      <a:pos x="46" y="6"/>
                    </a:cxn>
                    <a:cxn ang="0">
                      <a:pos x="68" y="8"/>
                    </a:cxn>
                    <a:cxn ang="0">
                      <a:pos x="93" y="12"/>
                    </a:cxn>
                    <a:cxn ang="0">
                      <a:pos x="120" y="14"/>
                    </a:cxn>
                    <a:cxn ang="0">
                      <a:pos x="148" y="19"/>
                    </a:cxn>
                    <a:cxn ang="0">
                      <a:pos x="176" y="24"/>
                    </a:cxn>
                    <a:cxn ang="0">
                      <a:pos x="204" y="31"/>
                    </a:cxn>
                    <a:cxn ang="0">
                      <a:pos x="228" y="35"/>
                    </a:cxn>
                    <a:cxn ang="0">
                      <a:pos x="252" y="43"/>
                    </a:cxn>
                    <a:cxn ang="0">
                      <a:pos x="271" y="50"/>
                    </a:cxn>
                    <a:cxn ang="0">
                      <a:pos x="286" y="56"/>
                    </a:cxn>
                    <a:cxn ang="0">
                      <a:pos x="298" y="65"/>
                    </a:cxn>
                    <a:cxn ang="0">
                      <a:pos x="301" y="73"/>
                    </a:cxn>
                  </a:cxnLst>
                  <a:rect l="0" t="0" r="r" b="b"/>
                  <a:pathLst>
                    <a:path w="301" h="7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3" y="1"/>
                      </a:lnTo>
                      <a:lnTo>
                        <a:pt x="28" y="2"/>
                      </a:lnTo>
                      <a:lnTo>
                        <a:pt x="46" y="6"/>
                      </a:lnTo>
                      <a:lnTo>
                        <a:pt x="68" y="8"/>
                      </a:lnTo>
                      <a:lnTo>
                        <a:pt x="93" y="12"/>
                      </a:lnTo>
                      <a:lnTo>
                        <a:pt x="120" y="14"/>
                      </a:lnTo>
                      <a:lnTo>
                        <a:pt x="148" y="19"/>
                      </a:lnTo>
                      <a:lnTo>
                        <a:pt x="176" y="24"/>
                      </a:lnTo>
                      <a:lnTo>
                        <a:pt x="204" y="31"/>
                      </a:lnTo>
                      <a:lnTo>
                        <a:pt x="228" y="35"/>
                      </a:lnTo>
                      <a:lnTo>
                        <a:pt x="252" y="43"/>
                      </a:lnTo>
                      <a:lnTo>
                        <a:pt x="271" y="50"/>
                      </a:lnTo>
                      <a:lnTo>
                        <a:pt x="286" y="56"/>
                      </a:lnTo>
                      <a:lnTo>
                        <a:pt x="298" y="65"/>
                      </a:lnTo>
                      <a:lnTo>
                        <a:pt x="301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7" name="Freeform 1821"/>
                <p:cNvSpPr>
                  <a:spLocks/>
                </p:cNvSpPr>
                <p:nvPr/>
              </p:nvSpPr>
              <p:spPr bwMode="auto">
                <a:xfrm>
                  <a:off x="2921" y="3324"/>
                  <a:ext cx="76" cy="19"/>
                </a:xfrm>
                <a:custGeom>
                  <a:avLst/>
                  <a:gdLst/>
                  <a:ahLst/>
                  <a:cxnLst>
                    <a:cxn ang="0">
                      <a:pos x="306" y="77"/>
                    </a:cxn>
                    <a:cxn ang="0">
                      <a:pos x="300" y="66"/>
                    </a:cxn>
                    <a:cxn ang="0">
                      <a:pos x="289" y="56"/>
                    </a:cxn>
                    <a:cxn ang="0">
                      <a:pos x="272" y="49"/>
                    </a:cxn>
                    <a:cxn ang="0">
                      <a:pos x="253" y="42"/>
                    </a:cxn>
                    <a:cxn ang="0">
                      <a:pos x="230" y="36"/>
                    </a:cxn>
                    <a:cxn ang="0">
                      <a:pos x="205" y="30"/>
                    </a:cxn>
                    <a:cxn ang="0">
                      <a:pos x="176" y="24"/>
                    </a:cxn>
                    <a:cxn ang="0">
                      <a:pos x="148" y="18"/>
                    </a:cxn>
                    <a:cxn ang="0">
                      <a:pos x="120" y="14"/>
                    </a:cxn>
                    <a:cxn ang="0">
                      <a:pos x="93" y="12"/>
                    </a:cxn>
                    <a:cxn ang="0">
                      <a:pos x="68" y="6"/>
                    </a:cxn>
                    <a:cxn ang="0">
                      <a:pos x="46" y="5"/>
                    </a:cxn>
                    <a:cxn ang="0">
                      <a:pos x="28" y="3"/>
                    </a:cxn>
                    <a:cxn ang="0">
                      <a:pos x="13" y="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" y="7"/>
                    </a:cxn>
                    <a:cxn ang="0">
                      <a:pos x="13" y="10"/>
                    </a:cxn>
                    <a:cxn ang="0">
                      <a:pos x="28" y="12"/>
                    </a:cxn>
                    <a:cxn ang="0">
                      <a:pos x="46" y="13"/>
                    </a:cxn>
                    <a:cxn ang="0">
                      <a:pos x="68" y="16"/>
                    </a:cxn>
                    <a:cxn ang="0">
                      <a:pos x="93" y="19"/>
                    </a:cxn>
                    <a:cxn ang="0">
                      <a:pos x="120" y="23"/>
                    </a:cxn>
                    <a:cxn ang="0">
                      <a:pos x="148" y="26"/>
                    </a:cxn>
                    <a:cxn ang="0">
                      <a:pos x="176" y="32"/>
                    </a:cxn>
                    <a:cxn ang="0">
                      <a:pos x="203" y="38"/>
                    </a:cxn>
                    <a:cxn ang="0">
                      <a:pos x="227" y="44"/>
                    </a:cxn>
                    <a:cxn ang="0">
                      <a:pos x="250" y="50"/>
                    </a:cxn>
                    <a:cxn ang="0">
                      <a:pos x="270" y="57"/>
                    </a:cxn>
                    <a:cxn ang="0">
                      <a:pos x="285" y="66"/>
                    </a:cxn>
                    <a:cxn ang="0">
                      <a:pos x="295" y="72"/>
                    </a:cxn>
                    <a:cxn ang="0">
                      <a:pos x="298" y="77"/>
                    </a:cxn>
                    <a:cxn ang="0">
                      <a:pos x="306" y="77"/>
                    </a:cxn>
                  </a:cxnLst>
                  <a:rect l="0" t="0" r="r" b="b"/>
                  <a:pathLst>
                    <a:path w="306" h="77">
                      <a:moveTo>
                        <a:pt x="306" y="77"/>
                      </a:moveTo>
                      <a:lnTo>
                        <a:pt x="300" y="66"/>
                      </a:lnTo>
                      <a:lnTo>
                        <a:pt x="289" y="56"/>
                      </a:lnTo>
                      <a:lnTo>
                        <a:pt x="272" y="49"/>
                      </a:lnTo>
                      <a:lnTo>
                        <a:pt x="253" y="42"/>
                      </a:lnTo>
                      <a:lnTo>
                        <a:pt x="230" y="36"/>
                      </a:lnTo>
                      <a:lnTo>
                        <a:pt x="205" y="30"/>
                      </a:lnTo>
                      <a:lnTo>
                        <a:pt x="176" y="24"/>
                      </a:lnTo>
                      <a:lnTo>
                        <a:pt x="148" y="18"/>
                      </a:lnTo>
                      <a:lnTo>
                        <a:pt x="120" y="14"/>
                      </a:lnTo>
                      <a:lnTo>
                        <a:pt x="93" y="12"/>
                      </a:lnTo>
                      <a:lnTo>
                        <a:pt x="68" y="6"/>
                      </a:lnTo>
                      <a:lnTo>
                        <a:pt x="46" y="5"/>
                      </a:lnTo>
                      <a:lnTo>
                        <a:pt x="28" y="3"/>
                      </a:lnTo>
                      <a:lnTo>
                        <a:pt x="1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13" y="10"/>
                      </a:lnTo>
                      <a:lnTo>
                        <a:pt x="28" y="12"/>
                      </a:lnTo>
                      <a:lnTo>
                        <a:pt x="46" y="13"/>
                      </a:lnTo>
                      <a:lnTo>
                        <a:pt x="68" y="16"/>
                      </a:lnTo>
                      <a:lnTo>
                        <a:pt x="93" y="19"/>
                      </a:lnTo>
                      <a:lnTo>
                        <a:pt x="120" y="23"/>
                      </a:lnTo>
                      <a:lnTo>
                        <a:pt x="148" y="26"/>
                      </a:lnTo>
                      <a:lnTo>
                        <a:pt x="176" y="32"/>
                      </a:lnTo>
                      <a:lnTo>
                        <a:pt x="203" y="38"/>
                      </a:lnTo>
                      <a:lnTo>
                        <a:pt x="227" y="44"/>
                      </a:lnTo>
                      <a:lnTo>
                        <a:pt x="250" y="50"/>
                      </a:lnTo>
                      <a:lnTo>
                        <a:pt x="270" y="57"/>
                      </a:lnTo>
                      <a:lnTo>
                        <a:pt x="285" y="66"/>
                      </a:lnTo>
                      <a:lnTo>
                        <a:pt x="295" y="72"/>
                      </a:lnTo>
                      <a:lnTo>
                        <a:pt x="298" y="77"/>
                      </a:lnTo>
                      <a:lnTo>
                        <a:pt x="306" y="7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8" name="Freeform 1822"/>
                <p:cNvSpPr>
                  <a:spLocks/>
                </p:cNvSpPr>
                <p:nvPr/>
              </p:nvSpPr>
              <p:spPr bwMode="auto">
                <a:xfrm>
                  <a:off x="2973" y="3313"/>
                  <a:ext cx="7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2" y="0"/>
                    </a:cxn>
                    <a:cxn ang="0">
                      <a:pos x="26" y="2"/>
                    </a:cxn>
                    <a:cxn ang="0">
                      <a:pos x="42" y="3"/>
                    </a:cxn>
                    <a:cxn ang="0">
                      <a:pos x="63" y="4"/>
                    </a:cxn>
                    <a:cxn ang="0">
                      <a:pos x="86" y="6"/>
                    </a:cxn>
                    <a:cxn ang="0">
                      <a:pos x="113" y="10"/>
                    </a:cxn>
                    <a:cxn ang="0">
                      <a:pos x="139" y="15"/>
                    </a:cxn>
                    <a:cxn ang="0">
                      <a:pos x="166" y="19"/>
                    </a:cxn>
                    <a:cxn ang="0">
                      <a:pos x="194" y="27"/>
                    </a:cxn>
                    <a:cxn ang="0">
                      <a:pos x="220" y="35"/>
                    </a:cxn>
                    <a:cxn ang="0">
                      <a:pos x="245" y="44"/>
                    </a:cxn>
                    <a:cxn ang="0">
                      <a:pos x="267" y="56"/>
                    </a:cxn>
                    <a:cxn ang="0">
                      <a:pos x="287" y="69"/>
                    </a:cxn>
                    <a:cxn ang="0">
                      <a:pos x="303" y="85"/>
                    </a:cxn>
                    <a:cxn ang="0">
                      <a:pos x="316" y="103"/>
                    </a:cxn>
                  </a:cxnLst>
                  <a:rect l="0" t="0" r="r" b="b"/>
                  <a:pathLst>
                    <a:path w="316" h="10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6" y="2"/>
                      </a:lnTo>
                      <a:lnTo>
                        <a:pt x="42" y="3"/>
                      </a:lnTo>
                      <a:lnTo>
                        <a:pt x="63" y="4"/>
                      </a:lnTo>
                      <a:lnTo>
                        <a:pt x="86" y="6"/>
                      </a:lnTo>
                      <a:lnTo>
                        <a:pt x="113" y="10"/>
                      </a:lnTo>
                      <a:lnTo>
                        <a:pt x="139" y="15"/>
                      </a:lnTo>
                      <a:lnTo>
                        <a:pt x="166" y="19"/>
                      </a:lnTo>
                      <a:lnTo>
                        <a:pt x="194" y="27"/>
                      </a:lnTo>
                      <a:lnTo>
                        <a:pt x="220" y="35"/>
                      </a:lnTo>
                      <a:lnTo>
                        <a:pt x="245" y="44"/>
                      </a:lnTo>
                      <a:lnTo>
                        <a:pt x="267" y="56"/>
                      </a:lnTo>
                      <a:lnTo>
                        <a:pt x="287" y="69"/>
                      </a:lnTo>
                      <a:lnTo>
                        <a:pt x="303" y="85"/>
                      </a:lnTo>
                      <a:lnTo>
                        <a:pt x="316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799" name="Freeform 1823"/>
                <p:cNvSpPr>
                  <a:spLocks/>
                </p:cNvSpPr>
                <p:nvPr/>
              </p:nvSpPr>
              <p:spPr bwMode="auto">
                <a:xfrm>
                  <a:off x="2973" y="3312"/>
                  <a:ext cx="79" cy="27"/>
                </a:xfrm>
                <a:custGeom>
                  <a:avLst/>
                  <a:gdLst/>
                  <a:ahLst/>
                  <a:cxnLst>
                    <a:cxn ang="0">
                      <a:pos x="320" y="104"/>
                    </a:cxn>
                    <a:cxn ang="0">
                      <a:pos x="307" y="85"/>
                    </a:cxn>
                    <a:cxn ang="0">
                      <a:pos x="291" y="71"/>
                    </a:cxn>
                    <a:cxn ang="0">
                      <a:pos x="270" y="57"/>
                    </a:cxn>
                    <a:cxn ang="0">
                      <a:pos x="248" y="45"/>
                    </a:cxn>
                    <a:cxn ang="0">
                      <a:pos x="221" y="34"/>
                    </a:cxn>
                    <a:cxn ang="0">
                      <a:pos x="195" y="27"/>
                    </a:cxn>
                    <a:cxn ang="0">
                      <a:pos x="168" y="20"/>
                    </a:cxn>
                    <a:cxn ang="0">
                      <a:pos x="139" y="14"/>
                    </a:cxn>
                    <a:cxn ang="0">
                      <a:pos x="113" y="10"/>
                    </a:cxn>
                    <a:cxn ang="0">
                      <a:pos x="86" y="7"/>
                    </a:cxn>
                    <a:cxn ang="0">
                      <a:pos x="63" y="4"/>
                    </a:cxn>
                    <a:cxn ang="0">
                      <a:pos x="42" y="3"/>
                    </a:cxn>
                    <a:cxn ang="0">
                      <a:pos x="26" y="2"/>
                    </a:cxn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4" y="10"/>
                    </a:cxn>
                    <a:cxn ang="0">
                      <a:pos x="12" y="10"/>
                    </a:cxn>
                    <a:cxn ang="0">
                      <a:pos x="26" y="10"/>
                    </a:cxn>
                    <a:cxn ang="0">
                      <a:pos x="42" y="10"/>
                    </a:cxn>
                    <a:cxn ang="0">
                      <a:pos x="63" y="12"/>
                    </a:cxn>
                    <a:cxn ang="0">
                      <a:pos x="86" y="15"/>
                    </a:cxn>
                    <a:cxn ang="0">
                      <a:pos x="113" y="19"/>
                    </a:cxn>
                    <a:cxn ang="0">
                      <a:pos x="139" y="22"/>
                    </a:cxn>
                    <a:cxn ang="0">
                      <a:pos x="165" y="28"/>
                    </a:cxn>
                    <a:cxn ang="0">
                      <a:pos x="193" y="35"/>
                    </a:cxn>
                    <a:cxn ang="0">
                      <a:pos x="219" y="42"/>
                    </a:cxn>
                    <a:cxn ang="0">
                      <a:pos x="243" y="53"/>
                    </a:cxn>
                    <a:cxn ang="0">
                      <a:pos x="266" y="64"/>
                    </a:cxn>
                    <a:cxn ang="0">
                      <a:pos x="285" y="77"/>
                    </a:cxn>
                    <a:cxn ang="0">
                      <a:pos x="300" y="91"/>
                    </a:cxn>
                    <a:cxn ang="0">
                      <a:pos x="311" y="108"/>
                    </a:cxn>
                    <a:cxn ang="0">
                      <a:pos x="320" y="104"/>
                    </a:cxn>
                  </a:cxnLst>
                  <a:rect l="0" t="0" r="r" b="b"/>
                  <a:pathLst>
                    <a:path w="320" h="108">
                      <a:moveTo>
                        <a:pt x="320" y="104"/>
                      </a:moveTo>
                      <a:lnTo>
                        <a:pt x="307" y="85"/>
                      </a:lnTo>
                      <a:lnTo>
                        <a:pt x="291" y="71"/>
                      </a:lnTo>
                      <a:lnTo>
                        <a:pt x="270" y="57"/>
                      </a:lnTo>
                      <a:lnTo>
                        <a:pt x="248" y="45"/>
                      </a:lnTo>
                      <a:lnTo>
                        <a:pt x="221" y="34"/>
                      </a:lnTo>
                      <a:lnTo>
                        <a:pt x="195" y="27"/>
                      </a:lnTo>
                      <a:lnTo>
                        <a:pt x="168" y="20"/>
                      </a:lnTo>
                      <a:lnTo>
                        <a:pt x="139" y="14"/>
                      </a:lnTo>
                      <a:lnTo>
                        <a:pt x="113" y="10"/>
                      </a:lnTo>
                      <a:lnTo>
                        <a:pt x="86" y="7"/>
                      </a:lnTo>
                      <a:lnTo>
                        <a:pt x="63" y="4"/>
                      </a:lnTo>
                      <a:lnTo>
                        <a:pt x="42" y="3"/>
                      </a:lnTo>
                      <a:lnTo>
                        <a:pt x="26" y="2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12" y="10"/>
                      </a:lnTo>
                      <a:lnTo>
                        <a:pt x="26" y="10"/>
                      </a:lnTo>
                      <a:lnTo>
                        <a:pt x="42" y="10"/>
                      </a:lnTo>
                      <a:lnTo>
                        <a:pt x="63" y="12"/>
                      </a:lnTo>
                      <a:lnTo>
                        <a:pt x="86" y="15"/>
                      </a:lnTo>
                      <a:lnTo>
                        <a:pt x="113" y="19"/>
                      </a:lnTo>
                      <a:lnTo>
                        <a:pt x="139" y="22"/>
                      </a:lnTo>
                      <a:lnTo>
                        <a:pt x="165" y="28"/>
                      </a:lnTo>
                      <a:lnTo>
                        <a:pt x="193" y="35"/>
                      </a:lnTo>
                      <a:lnTo>
                        <a:pt x="219" y="42"/>
                      </a:lnTo>
                      <a:lnTo>
                        <a:pt x="243" y="53"/>
                      </a:lnTo>
                      <a:lnTo>
                        <a:pt x="266" y="64"/>
                      </a:lnTo>
                      <a:lnTo>
                        <a:pt x="285" y="77"/>
                      </a:lnTo>
                      <a:lnTo>
                        <a:pt x="300" y="91"/>
                      </a:lnTo>
                      <a:lnTo>
                        <a:pt x="311" y="108"/>
                      </a:lnTo>
                      <a:lnTo>
                        <a:pt x="320" y="10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0" name="Freeform 1824"/>
                <p:cNvSpPr>
                  <a:spLocks/>
                </p:cNvSpPr>
                <p:nvPr/>
              </p:nvSpPr>
              <p:spPr bwMode="auto">
                <a:xfrm>
                  <a:off x="3018" y="3304"/>
                  <a:ext cx="78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4" y="2"/>
                    </a:cxn>
                    <a:cxn ang="0">
                      <a:pos x="28" y="4"/>
                    </a:cxn>
                    <a:cxn ang="0">
                      <a:pos x="47" y="7"/>
                    </a:cxn>
                    <a:cxn ang="0">
                      <a:pos x="71" y="13"/>
                    </a:cxn>
                    <a:cxn ang="0">
                      <a:pos x="96" y="17"/>
                    </a:cxn>
                    <a:cxn ang="0">
                      <a:pos x="124" y="25"/>
                    </a:cxn>
                    <a:cxn ang="0">
                      <a:pos x="153" y="32"/>
                    </a:cxn>
                    <a:cxn ang="0">
                      <a:pos x="181" y="40"/>
                    </a:cxn>
                    <a:cxn ang="0">
                      <a:pos x="209" y="49"/>
                    </a:cxn>
                    <a:cxn ang="0">
                      <a:pos x="235" y="60"/>
                    </a:cxn>
                    <a:cxn ang="0">
                      <a:pos x="259" y="71"/>
                    </a:cxn>
                    <a:cxn ang="0">
                      <a:pos x="278" y="83"/>
                    </a:cxn>
                    <a:cxn ang="0">
                      <a:pos x="295" y="96"/>
                    </a:cxn>
                    <a:cxn ang="0">
                      <a:pos x="305" y="111"/>
                    </a:cxn>
                    <a:cxn ang="0">
                      <a:pos x="311" y="127"/>
                    </a:cxn>
                  </a:cxnLst>
                  <a:rect l="0" t="0" r="r" b="b"/>
                  <a:pathLst>
                    <a:path w="311" h="12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4" y="2"/>
                      </a:lnTo>
                      <a:lnTo>
                        <a:pt x="28" y="4"/>
                      </a:lnTo>
                      <a:lnTo>
                        <a:pt x="47" y="7"/>
                      </a:lnTo>
                      <a:lnTo>
                        <a:pt x="71" y="13"/>
                      </a:lnTo>
                      <a:lnTo>
                        <a:pt x="96" y="17"/>
                      </a:lnTo>
                      <a:lnTo>
                        <a:pt x="124" y="25"/>
                      </a:lnTo>
                      <a:lnTo>
                        <a:pt x="153" y="32"/>
                      </a:lnTo>
                      <a:lnTo>
                        <a:pt x="181" y="40"/>
                      </a:lnTo>
                      <a:lnTo>
                        <a:pt x="209" y="49"/>
                      </a:lnTo>
                      <a:lnTo>
                        <a:pt x="235" y="60"/>
                      </a:lnTo>
                      <a:lnTo>
                        <a:pt x="259" y="71"/>
                      </a:lnTo>
                      <a:lnTo>
                        <a:pt x="278" y="83"/>
                      </a:lnTo>
                      <a:lnTo>
                        <a:pt x="295" y="96"/>
                      </a:lnTo>
                      <a:lnTo>
                        <a:pt x="305" y="111"/>
                      </a:lnTo>
                      <a:lnTo>
                        <a:pt x="311" y="12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1" name="Freeform 1825"/>
                <p:cNvSpPr>
                  <a:spLocks/>
                </p:cNvSpPr>
                <p:nvPr/>
              </p:nvSpPr>
              <p:spPr bwMode="auto">
                <a:xfrm>
                  <a:off x="3018" y="3303"/>
                  <a:ext cx="79" cy="32"/>
                </a:xfrm>
                <a:custGeom>
                  <a:avLst/>
                  <a:gdLst/>
                  <a:ahLst/>
                  <a:cxnLst>
                    <a:cxn ang="0">
                      <a:pos x="314" y="131"/>
                    </a:cxn>
                    <a:cxn ang="0">
                      <a:pos x="308" y="113"/>
                    </a:cxn>
                    <a:cxn ang="0">
                      <a:pos x="298" y="97"/>
                    </a:cxn>
                    <a:cxn ang="0">
                      <a:pos x="281" y="83"/>
                    </a:cxn>
                    <a:cxn ang="0">
                      <a:pos x="261" y="70"/>
                    </a:cxn>
                    <a:cxn ang="0">
                      <a:pos x="237" y="59"/>
                    </a:cxn>
                    <a:cxn ang="0">
                      <a:pos x="210" y="49"/>
                    </a:cxn>
                    <a:cxn ang="0">
                      <a:pos x="182" y="40"/>
                    </a:cxn>
                    <a:cxn ang="0">
                      <a:pos x="153" y="31"/>
                    </a:cxn>
                    <a:cxn ang="0">
                      <a:pos x="124" y="24"/>
                    </a:cxn>
                    <a:cxn ang="0">
                      <a:pos x="97" y="18"/>
                    </a:cxn>
                    <a:cxn ang="0">
                      <a:pos x="72" y="12"/>
                    </a:cxn>
                    <a:cxn ang="0">
                      <a:pos x="47" y="7"/>
                    </a:cxn>
                    <a:cxn ang="0">
                      <a:pos x="28" y="4"/>
                    </a:cxn>
                    <a:cxn ang="0">
                      <a:pos x="14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3" y="8"/>
                    </a:cxn>
                    <a:cxn ang="0">
                      <a:pos x="14" y="11"/>
                    </a:cxn>
                    <a:cxn ang="0">
                      <a:pos x="28" y="12"/>
                    </a:cxn>
                    <a:cxn ang="0">
                      <a:pos x="47" y="15"/>
                    </a:cxn>
                    <a:cxn ang="0">
                      <a:pos x="69" y="21"/>
                    </a:cxn>
                    <a:cxn ang="0">
                      <a:pos x="95" y="26"/>
                    </a:cxn>
                    <a:cxn ang="0">
                      <a:pos x="123" y="32"/>
                    </a:cxn>
                    <a:cxn ang="0">
                      <a:pos x="152" y="40"/>
                    </a:cxn>
                    <a:cxn ang="0">
                      <a:pos x="180" y="48"/>
                    </a:cxn>
                    <a:cxn ang="0">
                      <a:pos x="208" y="57"/>
                    </a:cxn>
                    <a:cxn ang="0">
                      <a:pos x="234" y="68"/>
                    </a:cxn>
                    <a:cxn ang="0">
                      <a:pos x="257" y="78"/>
                    </a:cxn>
                    <a:cxn ang="0">
                      <a:pos x="276" y="90"/>
                    </a:cxn>
                    <a:cxn ang="0">
                      <a:pos x="291" y="103"/>
                    </a:cxn>
                    <a:cxn ang="0">
                      <a:pos x="300" y="118"/>
                    </a:cxn>
                    <a:cxn ang="0">
                      <a:pos x="305" y="131"/>
                    </a:cxn>
                    <a:cxn ang="0">
                      <a:pos x="314" y="131"/>
                    </a:cxn>
                  </a:cxnLst>
                  <a:rect l="0" t="0" r="r" b="b"/>
                  <a:pathLst>
                    <a:path w="314" h="131">
                      <a:moveTo>
                        <a:pt x="314" y="131"/>
                      </a:moveTo>
                      <a:lnTo>
                        <a:pt x="308" y="113"/>
                      </a:lnTo>
                      <a:lnTo>
                        <a:pt x="298" y="97"/>
                      </a:lnTo>
                      <a:lnTo>
                        <a:pt x="281" y="83"/>
                      </a:lnTo>
                      <a:lnTo>
                        <a:pt x="261" y="70"/>
                      </a:lnTo>
                      <a:lnTo>
                        <a:pt x="237" y="59"/>
                      </a:lnTo>
                      <a:lnTo>
                        <a:pt x="210" y="49"/>
                      </a:lnTo>
                      <a:lnTo>
                        <a:pt x="182" y="40"/>
                      </a:lnTo>
                      <a:lnTo>
                        <a:pt x="153" y="31"/>
                      </a:lnTo>
                      <a:lnTo>
                        <a:pt x="124" y="24"/>
                      </a:lnTo>
                      <a:lnTo>
                        <a:pt x="97" y="18"/>
                      </a:lnTo>
                      <a:lnTo>
                        <a:pt x="72" y="12"/>
                      </a:lnTo>
                      <a:lnTo>
                        <a:pt x="47" y="7"/>
                      </a:lnTo>
                      <a:lnTo>
                        <a:pt x="28" y="4"/>
                      </a:lnTo>
                      <a:lnTo>
                        <a:pt x="14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8"/>
                      </a:lnTo>
                      <a:lnTo>
                        <a:pt x="14" y="11"/>
                      </a:lnTo>
                      <a:lnTo>
                        <a:pt x="28" y="12"/>
                      </a:lnTo>
                      <a:lnTo>
                        <a:pt x="47" y="15"/>
                      </a:lnTo>
                      <a:lnTo>
                        <a:pt x="69" y="21"/>
                      </a:lnTo>
                      <a:lnTo>
                        <a:pt x="95" y="26"/>
                      </a:lnTo>
                      <a:lnTo>
                        <a:pt x="123" y="32"/>
                      </a:lnTo>
                      <a:lnTo>
                        <a:pt x="152" y="40"/>
                      </a:lnTo>
                      <a:lnTo>
                        <a:pt x="180" y="48"/>
                      </a:lnTo>
                      <a:lnTo>
                        <a:pt x="208" y="57"/>
                      </a:lnTo>
                      <a:lnTo>
                        <a:pt x="234" y="68"/>
                      </a:lnTo>
                      <a:lnTo>
                        <a:pt x="257" y="78"/>
                      </a:lnTo>
                      <a:lnTo>
                        <a:pt x="276" y="90"/>
                      </a:lnTo>
                      <a:lnTo>
                        <a:pt x="291" y="103"/>
                      </a:lnTo>
                      <a:lnTo>
                        <a:pt x="300" y="118"/>
                      </a:lnTo>
                      <a:lnTo>
                        <a:pt x="305" y="131"/>
                      </a:lnTo>
                      <a:lnTo>
                        <a:pt x="314" y="1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2" name="Freeform 1826"/>
                <p:cNvSpPr>
                  <a:spLocks/>
                </p:cNvSpPr>
                <p:nvPr/>
              </p:nvSpPr>
              <p:spPr bwMode="auto">
                <a:xfrm>
                  <a:off x="2956" y="3352"/>
                  <a:ext cx="64" cy="13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" y="50"/>
                    </a:cxn>
                    <a:cxn ang="0">
                      <a:pos x="5" y="51"/>
                    </a:cxn>
                    <a:cxn ang="0">
                      <a:pos x="12" y="51"/>
                    </a:cxn>
                    <a:cxn ang="0">
                      <a:pos x="22" y="52"/>
                    </a:cxn>
                    <a:cxn ang="0">
                      <a:pos x="33" y="52"/>
                    </a:cxn>
                    <a:cxn ang="0">
                      <a:pos x="47" y="52"/>
                    </a:cxn>
                    <a:cxn ang="0">
                      <a:pos x="62" y="52"/>
                    </a:cxn>
                    <a:cxn ang="0">
                      <a:pos x="80" y="51"/>
                    </a:cxn>
                    <a:cxn ang="0">
                      <a:pos x="98" y="50"/>
                    </a:cxn>
                    <a:cxn ang="0">
                      <a:pos x="118" y="47"/>
                    </a:cxn>
                    <a:cxn ang="0">
                      <a:pos x="139" y="42"/>
                    </a:cxn>
                    <a:cxn ang="0">
                      <a:pos x="161" y="37"/>
                    </a:cxn>
                    <a:cxn ang="0">
                      <a:pos x="183" y="31"/>
                    </a:cxn>
                    <a:cxn ang="0">
                      <a:pos x="207" y="22"/>
                    </a:cxn>
                    <a:cxn ang="0">
                      <a:pos x="229" y="12"/>
                    </a:cxn>
                    <a:cxn ang="0">
                      <a:pos x="254" y="0"/>
                    </a:cxn>
                  </a:cxnLst>
                  <a:rect l="0" t="0" r="r" b="b"/>
                  <a:pathLst>
                    <a:path w="254" h="52">
                      <a:moveTo>
                        <a:pt x="0" y="50"/>
                      </a:moveTo>
                      <a:lnTo>
                        <a:pt x="1" y="50"/>
                      </a:lnTo>
                      <a:lnTo>
                        <a:pt x="5" y="51"/>
                      </a:lnTo>
                      <a:lnTo>
                        <a:pt x="12" y="51"/>
                      </a:lnTo>
                      <a:lnTo>
                        <a:pt x="22" y="52"/>
                      </a:lnTo>
                      <a:lnTo>
                        <a:pt x="33" y="52"/>
                      </a:lnTo>
                      <a:lnTo>
                        <a:pt x="47" y="52"/>
                      </a:lnTo>
                      <a:lnTo>
                        <a:pt x="62" y="52"/>
                      </a:lnTo>
                      <a:lnTo>
                        <a:pt x="80" y="51"/>
                      </a:lnTo>
                      <a:lnTo>
                        <a:pt x="98" y="50"/>
                      </a:lnTo>
                      <a:lnTo>
                        <a:pt x="118" y="47"/>
                      </a:lnTo>
                      <a:lnTo>
                        <a:pt x="139" y="42"/>
                      </a:lnTo>
                      <a:lnTo>
                        <a:pt x="161" y="37"/>
                      </a:lnTo>
                      <a:lnTo>
                        <a:pt x="183" y="31"/>
                      </a:lnTo>
                      <a:lnTo>
                        <a:pt x="207" y="22"/>
                      </a:lnTo>
                      <a:lnTo>
                        <a:pt x="229" y="12"/>
                      </a:lnTo>
                      <a:lnTo>
                        <a:pt x="25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3" name="Freeform 1827"/>
                <p:cNvSpPr>
                  <a:spLocks/>
                </p:cNvSpPr>
                <p:nvPr/>
              </p:nvSpPr>
              <p:spPr bwMode="auto">
                <a:xfrm>
                  <a:off x="2956" y="3351"/>
                  <a:ext cx="64" cy="15"/>
                </a:xfrm>
                <a:custGeom>
                  <a:avLst/>
                  <a:gdLst/>
                  <a:ahLst/>
                  <a:cxnLst>
                    <a:cxn ang="0">
                      <a:pos x="251" y="0"/>
                    </a:cxn>
                    <a:cxn ang="0">
                      <a:pos x="227" y="12"/>
                    </a:cxn>
                    <a:cxn ang="0">
                      <a:pos x="206" y="23"/>
                    </a:cxn>
                    <a:cxn ang="0">
                      <a:pos x="183" y="31"/>
                    </a:cxn>
                    <a:cxn ang="0">
                      <a:pos x="160" y="37"/>
                    </a:cxn>
                    <a:cxn ang="0">
                      <a:pos x="138" y="43"/>
                    </a:cxn>
                    <a:cxn ang="0">
                      <a:pos x="118" y="47"/>
                    </a:cxn>
                    <a:cxn ang="0">
                      <a:pos x="98" y="50"/>
                    </a:cxn>
                    <a:cxn ang="0">
                      <a:pos x="80" y="53"/>
                    </a:cxn>
                    <a:cxn ang="0">
                      <a:pos x="62" y="53"/>
                    </a:cxn>
                    <a:cxn ang="0">
                      <a:pos x="47" y="53"/>
                    </a:cxn>
                    <a:cxn ang="0">
                      <a:pos x="33" y="53"/>
                    </a:cxn>
                    <a:cxn ang="0">
                      <a:pos x="22" y="53"/>
                    </a:cxn>
                    <a:cxn ang="0">
                      <a:pos x="12" y="53"/>
                    </a:cxn>
                    <a:cxn ang="0">
                      <a:pos x="5" y="53"/>
                    </a:cxn>
                    <a:cxn ang="0">
                      <a:pos x="1" y="52"/>
                    </a:cxn>
                    <a:cxn ang="0">
                      <a:pos x="0" y="52"/>
                    </a:cxn>
                    <a:cxn ang="0">
                      <a:pos x="0" y="60"/>
                    </a:cxn>
                    <a:cxn ang="0">
                      <a:pos x="1" y="60"/>
                    </a:cxn>
                    <a:cxn ang="0">
                      <a:pos x="5" y="60"/>
                    </a:cxn>
                    <a:cxn ang="0">
                      <a:pos x="12" y="60"/>
                    </a:cxn>
                    <a:cxn ang="0">
                      <a:pos x="22" y="62"/>
                    </a:cxn>
                    <a:cxn ang="0">
                      <a:pos x="33" y="62"/>
                    </a:cxn>
                    <a:cxn ang="0">
                      <a:pos x="47" y="62"/>
                    </a:cxn>
                    <a:cxn ang="0">
                      <a:pos x="62" y="62"/>
                    </a:cxn>
                    <a:cxn ang="0">
                      <a:pos x="80" y="60"/>
                    </a:cxn>
                    <a:cxn ang="0">
                      <a:pos x="98" y="59"/>
                    </a:cxn>
                    <a:cxn ang="0">
                      <a:pos x="118" y="55"/>
                    </a:cxn>
                    <a:cxn ang="0">
                      <a:pos x="141" y="52"/>
                    </a:cxn>
                    <a:cxn ang="0">
                      <a:pos x="162" y="46"/>
                    </a:cxn>
                    <a:cxn ang="0">
                      <a:pos x="185" y="40"/>
                    </a:cxn>
                    <a:cxn ang="0">
                      <a:pos x="208" y="31"/>
                    </a:cxn>
                    <a:cxn ang="0">
                      <a:pos x="232" y="21"/>
                    </a:cxn>
                    <a:cxn ang="0">
                      <a:pos x="255" y="9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255" h="62">
                      <a:moveTo>
                        <a:pt x="251" y="0"/>
                      </a:moveTo>
                      <a:lnTo>
                        <a:pt x="227" y="12"/>
                      </a:lnTo>
                      <a:lnTo>
                        <a:pt x="206" y="23"/>
                      </a:lnTo>
                      <a:lnTo>
                        <a:pt x="183" y="31"/>
                      </a:lnTo>
                      <a:lnTo>
                        <a:pt x="160" y="37"/>
                      </a:lnTo>
                      <a:lnTo>
                        <a:pt x="138" y="43"/>
                      </a:lnTo>
                      <a:lnTo>
                        <a:pt x="118" y="47"/>
                      </a:lnTo>
                      <a:lnTo>
                        <a:pt x="98" y="50"/>
                      </a:lnTo>
                      <a:lnTo>
                        <a:pt x="80" y="53"/>
                      </a:lnTo>
                      <a:lnTo>
                        <a:pt x="62" y="53"/>
                      </a:lnTo>
                      <a:lnTo>
                        <a:pt x="47" y="53"/>
                      </a:lnTo>
                      <a:lnTo>
                        <a:pt x="33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5" y="53"/>
                      </a:lnTo>
                      <a:lnTo>
                        <a:pt x="1" y="5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1" y="60"/>
                      </a:lnTo>
                      <a:lnTo>
                        <a:pt x="5" y="60"/>
                      </a:lnTo>
                      <a:lnTo>
                        <a:pt x="12" y="60"/>
                      </a:lnTo>
                      <a:lnTo>
                        <a:pt x="22" y="62"/>
                      </a:lnTo>
                      <a:lnTo>
                        <a:pt x="33" y="62"/>
                      </a:lnTo>
                      <a:lnTo>
                        <a:pt x="47" y="62"/>
                      </a:lnTo>
                      <a:lnTo>
                        <a:pt x="62" y="62"/>
                      </a:lnTo>
                      <a:lnTo>
                        <a:pt x="80" y="60"/>
                      </a:lnTo>
                      <a:lnTo>
                        <a:pt x="98" y="59"/>
                      </a:lnTo>
                      <a:lnTo>
                        <a:pt x="118" y="55"/>
                      </a:lnTo>
                      <a:lnTo>
                        <a:pt x="141" y="52"/>
                      </a:lnTo>
                      <a:lnTo>
                        <a:pt x="162" y="46"/>
                      </a:lnTo>
                      <a:lnTo>
                        <a:pt x="185" y="40"/>
                      </a:lnTo>
                      <a:lnTo>
                        <a:pt x="208" y="31"/>
                      </a:lnTo>
                      <a:lnTo>
                        <a:pt x="232" y="21"/>
                      </a:lnTo>
                      <a:lnTo>
                        <a:pt x="255" y="9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4" name="Freeform 1828"/>
                <p:cNvSpPr>
                  <a:spLocks/>
                </p:cNvSpPr>
                <p:nvPr/>
              </p:nvSpPr>
              <p:spPr bwMode="auto">
                <a:xfrm>
                  <a:off x="3016" y="3362"/>
                  <a:ext cx="53" cy="18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2" y="71"/>
                    </a:cxn>
                    <a:cxn ang="0">
                      <a:pos x="7" y="69"/>
                    </a:cxn>
                    <a:cxn ang="0">
                      <a:pos x="15" y="67"/>
                    </a:cxn>
                    <a:cxn ang="0">
                      <a:pos x="24" y="67"/>
                    </a:cxn>
                    <a:cxn ang="0">
                      <a:pos x="38" y="65"/>
                    </a:cxn>
                    <a:cxn ang="0">
                      <a:pos x="51" y="63"/>
                    </a:cxn>
                    <a:cxn ang="0">
                      <a:pos x="67" y="60"/>
                    </a:cxn>
                    <a:cxn ang="0">
                      <a:pos x="84" y="55"/>
                    </a:cxn>
                    <a:cxn ang="0">
                      <a:pos x="102" y="52"/>
                    </a:cxn>
                    <a:cxn ang="0">
                      <a:pos x="118" y="46"/>
                    </a:cxn>
                    <a:cxn ang="0">
                      <a:pos x="136" y="41"/>
                    </a:cxn>
                    <a:cxn ang="0">
                      <a:pos x="154" y="33"/>
                    </a:cxn>
                    <a:cxn ang="0">
                      <a:pos x="170" y="26"/>
                    </a:cxn>
                    <a:cxn ang="0">
                      <a:pos x="185" y="19"/>
                    </a:cxn>
                    <a:cxn ang="0">
                      <a:pos x="199" y="9"/>
                    </a:cxn>
                    <a:cxn ang="0">
                      <a:pos x="212" y="0"/>
                    </a:cxn>
                  </a:cxnLst>
                  <a:rect l="0" t="0" r="r" b="b"/>
                  <a:pathLst>
                    <a:path w="212" h="71">
                      <a:moveTo>
                        <a:pt x="0" y="71"/>
                      </a:moveTo>
                      <a:lnTo>
                        <a:pt x="2" y="71"/>
                      </a:lnTo>
                      <a:lnTo>
                        <a:pt x="7" y="69"/>
                      </a:lnTo>
                      <a:lnTo>
                        <a:pt x="15" y="67"/>
                      </a:lnTo>
                      <a:lnTo>
                        <a:pt x="24" y="67"/>
                      </a:lnTo>
                      <a:lnTo>
                        <a:pt x="38" y="65"/>
                      </a:lnTo>
                      <a:lnTo>
                        <a:pt x="51" y="63"/>
                      </a:lnTo>
                      <a:lnTo>
                        <a:pt x="67" y="60"/>
                      </a:lnTo>
                      <a:lnTo>
                        <a:pt x="84" y="55"/>
                      </a:lnTo>
                      <a:lnTo>
                        <a:pt x="102" y="52"/>
                      </a:lnTo>
                      <a:lnTo>
                        <a:pt x="118" y="46"/>
                      </a:lnTo>
                      <a:lnTo>
                        <a:pt x="136" y="41"/>
                      </a:lnTo>
                      <a:lnTo>
                        <a:pt x="154" y="33"/>
                      </a:lnTo>
                      <a:lnTo>
                        <a:pt x="170" y="26"/>
                      </a:lnTo>
                      <a:lnTo>
                        <a:pt x="185" y="19"/>
                      </a:lnTo>
                      <a:lnTo>
                        <a:pt x="199" y="9"/>
                      </a:lnTo>
                      <a:lnTo>
                        <a:pt x="21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5" name="Freeform 1829"/>
                <p:cNvSpPr>
                  <a:spLocks/>
                </p:cNvSpPr>
                <p:nvPr/>
              </p:nvSpPr>
              <p:spPr bwMode="auto">
                <a:xfrm>
                  <a:off x="3016" y="3361"/>
                  <a:ext cx="54" cy="20"/>
                </a:xfrm>
                <a:custGeom>
                  <a:avLst/>
                  <a:gdLst/>
                  <a:ahLst/>
                  <a:cxnLst>
                    <a:cxn ang="0">
                      <a:pos x="208" y="0"/>
                    </a:cxn>
                    <a:cxn ang="0">
                      <a:pos x="197" y="9"/>
                    </a:cxn>
                    <a:cxn ang="0">
                      <a:pos x="184" y="17"/>
                    </a:cxn>
                    <a:cxn ang="0">
                      <a:pos x="169" y="25"/>
                    </a:cxn>
                    <a:cxn ang="0">
                      <a:pos x="153" y="32"/>
                    </a:cxn>
                    <a:cxn ang="0">
                      <a:pos x="135" y="39"/>
                    </a:cxn>
                    <a:cxn ang="0">
                      <a:pos x="117" y="45"/>
                    </a:cxn>
                    <a:cxn ang="0">
                      <a:pos x="99" y="50"/>
                    </a:cxn>
                    <a:cxn ang="0">
                      <a:pos x="83" y="55"/>
                    </a:cxn>
                    <a:cxn ang="0">
                      <a:pos x="67" y="58"/>
                    </a:cxn>
                    <a:cxn ang="0">
                      <a:pos x="51" y="61"/>
                    </a:cxn>
                    <a:cxn ang="0">
                      <a:pos x="38" y="64"/>
                    </a:cxn>
                    <a:cxn ang="0">
                      <a:pos x="24" y="66"/>
                    </a:cxn>
                    <a:cxn ang="0">
                      <a:pos x="15" y="67"/>
                    </a:cxn>
                    <a:cxn ang="0">
                      <a:pos x="7" y="68"/>
                    </a:cxn>
                    <a:cxn ang="0">
                      <a:pos x="2" y="69"/>
                    </a:cxn>
                    <a:cxn ang="0">
                      <a:pos x="0" y="69"/>
                    </a:cxn>
                    <a:cxn ang="0">
                      <a:pos x="0" y="77"/>
                    </a:cxn>
                    <a:cxn ang="0">
                      <a:pos x="2" y="77"/>
                    </a:cxn>
                    <a:cxn ang="0">
                      <a:pos x="7" y="76"/>
                    </a:cxn>
                    <a:cxn ang="0">
                      <a:pos x="15" y="75"/>
                    </a:cxn>
                    <a:cxn ang="0">
                      <a:pos x="24" y="74"/>
                    </a:cxn>
                    <a:cxn ang="0">
                      <a:pos x="38" y="72"/>
                    </a:cxn>
                    <a:cxn ang="0">
                      <a:pos x="51" y="70"/>
                    </a:cxn>
                    <a:cxn ang="0">
                      <a:pos x="68" y="67"/>
                    </a:cxn>
                    <a:cxn ang="0">
                      <a:pos x="85" y="63"/>
                    </a:cxn>
                    <a:cxn ang="0">
                      <a:pos x="102" y="58"/>
                    </a:cxn>
                    <a:cxn ang="0">
                      <a:pos x="120" y="54"/>
                    </a:cxn>
                    <a:cxn ang="0">
                      <a:pos x="139" y="48"/>
                    </a:cxn>
                    <a:cxn ang="0">
                      <a:pos x="155" y="41"/>
                    </a:cxn>
                    <a:cxn ang="0">
                      <a:pos x="172" y="33"/>
                    </a:cxn>
                    <a:cxn ang="0">
                      <a:pos x="188" y="26"/>
                    </a:cxn>
                    <a:cxn ang="0">
                      <a:pos x="201" y="17"/>
                    </a:cxn>
                    <a:cxn ang="0">
                      <a:pos x="214" y="6"/>
                    </a:cxn>
                    <a:cxn ang="0">
                      <a:pos x="208" y="0"/>
                    </a:cxn>
                  </a:cxnLst>
                  <a:rect l="0" t="0" r="r" b="b"/>
                  <a:pathLst>
                    <a:path w="214" h="77">
                      <a:moveTo>
                        <a:pt x="208" y="0"/>
                      </a:moveTo>
                      <a:lnTo>
                        <a:pt x="197" y="9"/>
                      </a:lnTo>
                      <a:lnTo>
                        <a:pt x="184" y="17"/>
                      </a:lnTo>
                      <a:lnTo>
                        <a:pt x="169" y="25"/>
                      </a:lnTo>
                      <a:lnTo>
                        <a:pt x="153" y="32"/>
                      </a:lnTo>
                      <a:lnTo>
                        <a:pt x="135" y="39"/>
                      </a:lnTo>
                      <a:lnTo>
                        <a:pt x="117" y="45"/>
                      </a:lnTo>
                      <a:lnTo>
                        <a:pt x="99" y="50"/>
                      </a:lnTo>
                      <a:lnTo>
                        <a:pt x="83" y="55"/>
                      </a:lnTo>
                      <a:lnTo>
                        <a:pt x="67" y="58"/>
                      </a:lnTo>
                      <a:lnTo>
                        <a:pt x="51" y="61"/>
                      </a:lnTo>
                      <a:lnTo>
                        <a:pt x="38" y="64"/>
                      </a:lnTo>
                      <a:lnTo>
                        <a:pt x="24" y="66"/>
                      </a:lnTo>
                      <a:lnTo>
                        <a:pt x="15" y="67"/>
                      </a:lnTo>
                      <a:lnTo>
                        <a:pt x="7" y="68"/>
                      </a:lnTo>
                      <a:lnTo>
                        <a:pt x="2" y="69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2" y="77"/>
                      </a:lnTo>
                      <a:lnTo>
                        <a:pt x="7" y="76"/>
                      </a:lnTo>
                      <a:lnTo>
                        <a:pt x="15" y="75"/>
                      </a:lnTo>
                      <a:lnTo>
                        <a:pt x="24" y="74"/>
                      </a:lnTo>
                      <a:lnTo>
                        <a:pt x="38" y="72"/>
                      </a:lnTo>
                      <a:lnTo>
                        <a:pt x="51" y="70"/>
                      </a:lnTo>
                      <a:lnTo>
                        <a:pt x="68" y="67"/>
                      </a:lnTo>
                      <a:lnTo>
                        <a:pt x="85" y="63"/>
                      </a:lnTo>
                      <a:lnTo>
                        <a:pt x="102" y="58"/>
                      </a:lnTo>
                      <a:lnTo>
                        <a:pt x="120" y="54"/>
                      </a:lnTo>
                      <a:lnTo>
                        <a:pt x="139" y="48"/>
                      </a:lnTo>
                      <a:lnTo>
                        <a:pt x="155" y="41"/>
                      </a:lnTo>
                      <a:lnTo>
                        <a:pt x="172" y="33"/>
                      </a:lnTo>
                      <a:lnTo>
                        <a:pt x="188" y="26"/>
                      </a:lnTo>
                      <a:lnTo>
                        <a:pt x="201" y="17"/>
                      </a:lnTo>
                      <a:lnTo>
                        <a:pt x="214" y="6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6" name="Freeform 1830"/>
                <p:cNvSpPr>
                  <a:spLocks/>
                </p:cNvSpPr>
                <p:nvPr/>
              </p:nvSpPr>
              <p:spPr bwMode="auto">
                <a:xfrm>
                  <a:off x="3083" y="3368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7" y="90"/>
                    </a:cxn>
                    <a:cxn ang="0">
                      <a:pos x="24" y="85"/>
                    </a:cxn>
                    <a:cxn ang="0">
                      <a:pos x="48" y="77"/>
                    </a:cxn>
                    <a:cxn ang="0">
                      <a:pos x="77" y="65"/>
                    </a:cxn>
                    <a:cxn ang="0">
                      <a:pos x="105" y="51"/>
                    </a:cxn>
                    <a:cxn ang="0">
                      <a:pos x="128" y="37"/>
                    </a:cxn>
                    <a:cxn ang="0">
                      <a:pos x="146" y="19"/>
                    </a:cxn>
                    <a:cxn ang="0">
                      <a:pos x="149" y="0"/>
                    </a:cxn>
                  </a:cxnLst>
                  <a:rect l="0" t="0" r="r" b="b"/>
                  <a:pathLst>
                    <a:path w="149" h="92">
                      <a:moveTo>
                        <a:pt x="0" y="92"/>
                      </a:moveTo>
                      <a:lnTo>
                        <a:pt x="7" y="90"/>
                      </a:lnTo>
                      <a:lnTo>
                        <a:pt x="24" y="85"/>
                      </a:lnTo>
                      <a:lnTo>
                        <a:pt x="48" y="77"/>
                      </a:lnTo>
                      <a:lnTo>
                        <a:pt x="77" y="65"/>
                      </a:lnTo>
                      <a:lnTo>
                        <a:pt x="105" y="51"/>
                      </a:lnTo>
                      <a:lnTo>
                        <a:pt x="128" y="37"/>
                      </a:lnTo>
                      <a:lnTo>
                        <a:pt x="146" y="19"/>
                      </a:lnTo>
                      <a:lnTo>
                        <a:pt x="14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7" name="Freeform 1831"/>
                <p:cNvSpPr>
                  <a:spLocks/>
                </p:cNvSpPr>
                <p:nvPr/>
              </p:nvSpPr>
              <p:spPr bwMode="auto">
                <a:xfrm>
                  <a:off x="3083" y="3368"/>
                  <a:ext cx="38" cy="25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141" y="18"/>
                    </a:cxn>
                    <a:cxn ang="0">
                      <a:pos x="126" y="32"/>
                    </a:cxn>
                    <a:cxn ang="0">
                      <a:pos x="103" y="47"/>
                    </a:cxn>
                    <a:cxn ang="0">
                      <a:pos x="76" y="60"/>
                    </a:cxn>
                    <a:cxn ang="0">
                      <a:pos x="47" y="72"/>
                    </a:cxn>
                    <a:cxn ang="0">
                      <a:pos x="23" y="81"/>
                    </a:cxn>
                    <a:cxn ang="0">
                      <a:pos x="5" y="85"/>
                    </a:cxn>
                    <a:cxn ang="0">
                      <a:pos x="0" y="88"/>
                    </a:cxn>
                    <a:cxn ang="0">
                      <a:pos x="1" y="96"/>
                    </a:cxn>
                    <a:cxn ang="0">
                      <a:pos x="8" y="95"/>
                    </a:cxn>
                    <a:cxn ang="0">
                      <a:pos x="25" y="89"/>
                    </a:cxn>
                    <a:cxn ang="0">
                      <a:pos x="49" y="81"/>
                    </a:cxn>
                    <a:cxn ang="0">
                      <a:pos x="78" y="69"/>
                    </a:cxn>
                    <a:cxn ang="0">
                      <a:pos x="107" y="56"/>
                    </a:cxn>
                    <a:cxn ang="0">
                      <a:pos x="132" y="39"/>
                    </a:cxn>
                    <a:cxn ang="0">
                      <a:pos x="149" y="21"/>
                    </a:cxn>
                    <a:cxn ang="0">
                      <a:pos x="153" y="0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153" h="96">
                      <a:moveTo>
                        <a:pt x="146" y="0"/>
                      </a:moveTo>
                      <a:lnTo>
                        <a:pt x="141" y="18"/>
                      </a:lnTo>
                      <a:lnTo>
                        <a:pt x="126" y="32"/>
                      </a:lnTo>
                      <a:lnTo>
                        <a:pt x="103" y="47"/>
                      </a:lnTo>
                      <a:lnTo>
                        <a:pt x="76" y="60"/>
                      </a:lnTo>
                      <a:lnTo>
                        <a:pt x="47" y="72"/>
                      </a:lnTo>
                      <a:lnTo>
                        <a:pt x="23" y="81"/>
                      </a:lnTo>
                      <a:lnTo>
                        <a:pt x="5" y="85"/>
                      </a:lnTo>
                      <a:lnTo>
                        <a:pt x="0" y="88"/>
                      </a:lnTo>
                      <a:lnTo>
                        <a:pt x="1" y="96"/>
                      </a:lnTo>
                      <a:lnTo>
                        <a:pt x="8" y="95"/>
                      </a:lnTo>
                      <a:lnTo>
                        <a:pt x="25" y="89"/>
                      </a:lnTo>
                      <a:lnTo>
                        <a:pt x="49" y="81"/>
                      </a:lnTo>
                      <a:lnTo>
                        <a:pt x="78" y="69"/>
                      </a:lnTo>
                      <a:lnTo>
                        <a:pt x="107" y="56"/>
                      </a:lnTo>
                      <a:lnTo>
                        <a:pt x="132" y="39"/>
                      </a:lnTo>
                      <a:lnTo>
                        <a:pt x="149" y="21"/>
                      </a:lnTo>
                      <a:lnTo>
                        <a:pt x="153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8" name="Freeform 1832"/>
                <p:cNvSpPr>
                  <a:spLocks/>
                </p:cNvSpPr>
                <p:nvPr/>
              </p:nvSpPr>
              <p:spPr bwMode="auto">
                <a:xfrm>
                  <a:off x="3156" y="3362"/>
                  <a:ext cx="23" cy="36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1" y="138"/>
                    </a:cxn>
                    <a:cxn ang="0">
                      <a:pos x="5" y="125"/>
                    </a:cxn>
                    <a:cxn ang="0">
                      <a:pos x="12" y="106"/>
                    </a:cxn>
                    <a:cxn ang="0">
                      <a:pos x="23" y="84"/>
                    </a:cxn>
                    <a:cxn ang="0">
                      <a:pos x="37" y="60"/>
                    </a:cxn>
                    <a:cxn ang="0">
                      <a:pos x="53" y="35"/>
                    </a:cxn>
                    <a:cxn ang="0">
                      <a:pos x="72" y="15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142">
                      <a:moveTo>
                        <a:pt x="0" y="142"/>
                      </a:moveTo>
                      <a:lnTo>
                        <a:pt x="1" y="138"/>
                      </a:lnTo>
                      <a:lnTo>
                        <a:pt x="5" y="125"/>
                      </a:lnTo>
                      <a:lnTo>
                        <a:pt x="12" y="106"/>
                      </a:lnTo>
                      <a:lnTo>
                        <a:pt x="23" y="84"/>
                      </a:lnTo>
                      <a:lnTo>
                        <a:pt x="37" y="60"/>
                      </a:lnTo>
                      <a:lnTo>
                        <a:pt x="53" y="35"/>
                      </a:lnTo>
                      <a:lnTo>
                        <a:pt x="72" y="15"/>
                      </a:lnTo>
                      <a:lnTo>
                        <a:pt x="9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09" name="Freeform 1833"/>
                <p:cNvSpPr>
                  <a:spLocks/>
                </p:cNvSpPr>
                <p:nvPr/>
              </p:nvSpPr>
              <p:spPr bwMode="auto">
                <a:xfrm>
                  <a:off x="3155" y="3361"/>
                  <a:ext cx="25" cy="37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74" y="17"/>
                    </a:cxn>
                    <a:cxn ang="0">
                      <a:pos x="55" y="36"/>
                    </a:cxn>
                    <a:cxn ang="0">
                      <a:pos x="37" y="61"/>
                    </a:cxn>
                    <a:cxn ang="0">
                      <a:pos x="24" y="86"/>
                    </a:cxn>
                    <a:cxn ang="0">
                      <a:pos x="14" y="108"/>
                    </a:cxn>
                    <a:cxn ang="0">
                      <a:pos x="6" y="127"/>
                    </a:cxn>
                    <a:cxn ang="0">
                      <a:pos x="1" y="140"/>
                    </a:cxn>
                    <a:cxn ang="0">
                      <a:pos x="0" y="145"/>
                    </a:cxn>
                    <a:cxn ang="0">
                      <a:pos x="8" y="148"/>
                    </a:cxn>
                    <a:cxn ang="0">
                      <a:pos x="9" y="143"/>
                    </a:cxn>
                    <a:cxn ang="0">
                      <a:pos x="14" y="130"/>
                    </a:cxn>
                    <a:cxn ang="0">
                      <a:pos x="22" y="111"/>
                    </a:cxn>
                    <a:cxn ang="0">
                      <a:pos x="33" y="89"/>
                    </a:cxn>
                    <a:cxn ang="0">
                      <a:pos x="45" y="66"/>
                    </a:cxn>
                    <a:cxn ang="0">
                      <a:pos x="60" y="43"/>
                    </a:cxn>
                    <a:cxn ang="0">
                      <a:pos x="80" y="23"/>
                    </a:cxn>
                    <a:cxn ang="0">
                      <a:pos x="101" y="9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01" h="148">
                      <a:moveTo>
                        <a:pt x="97" y="0"/>
                      </a:moveTo>
                      <a:lnTo>
                        <a:pt x="74" y="17"/>
                      </a:lnTo>
                      <a:lnTo>
                        <a:pt x="55" y="36"/>
                      </a:lnTo>
                      <a:lnTo>
                        <a:pt x="37" y="61"/>
                      </a:lnTo>
                      <a:lnTo>
                        <a:pt x="24" y="86"/>
                      </a:lnTo>
                      <a:lnTo>
                        <a:pt x="14" y="108"/>
                      </a:lnTo>
                      <a:lnTo>
                        <a:pt x="6" y="127"/>
                      </a:lnTo>
                      <a:lnTo>
                        <a:pt x="1" y="140"/>
                      </a:lnTo>
                      <a:lnTo>
                        <a:pt x="0" y="145"/>
                      </a:lnTo>
                      <a:lnTo>
                        <a:pt x="8" y="148"/>
                      </a:lnTo>
                      <a:lnTo>
                        <a:pt x="9" y="143"/>
                      </a:lnTo>
                      <a:lnTo>
                        <a:pt x="14" y="130"/>
                      </a:lnTo>
                      <a:lnTo>
                        <a:pt x="22" y="111"/>
                      </a:lnTo>
                      <a:lnTo>
                        <a:pt x="33" y="89"/>
                      </a:lnTo>
                      <a:lnTo>
                        <a:pt x="45" y="66"/>
                      </a:lnTo>
                      <a:lnTo>
                        <a:pt x="60" y="43"/>
                      </a:lnTo>
                      <a:lnTo>
                        <a:pt x="80" y="23"/>
                      </a:lnTo>
                      <a:lnTo>
                        <a:pt x="101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0" name="Freeform 1834"/>
                <p:cNvSpPr>
                  <a:spLocks/>
                </p:cNvSpPr>
                <p:nvPr/>
              </p:nvSpPr>
              <p:spPr bwMode="auto">
                <a:xfrm>
                  <a:off x="3083" y="3241"/>
                  <a:ext cx="81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2" y="2"/>
                    </a:cxn>
                    <a:cxn ang="0">
                      <a:pos x="27" y="5"/>
                    </a:cxn>
                    <a:cxn ang="0">
                      <a:pos x="47" y="11"/>
                    </a:cxn>
                    <a:cxn ang="0">
                      <a:pos x="70" y="16"/>
                    </a:cxn>
                    <a:cxn ang="0">
                      <a:pos x="97" y="26"/>
                    </a:cxn>
                    <a:cxn ang="0">
                      <a:pos x="125" y="34"/>
                    </a:cxn>
                    <a:cxn ang="0">
                      <a:pos x="154" y="43"/>
                    </a:cxn>
                    <a:cxn ang="0">
                      <a:pos x="183" y="54"/>
                    </a:cxn>
                    <a:cxn ang="0">
                      <a:pos x="212" y="66"/>
                    </a:cxn>
                    <a:cxn ang="0">
                      <a:pos x="239" y="79"/>
                    </a:cxn>
                    <a:cxn ang="0">
                      <a:pos x="264" y="92"/>
                    </a:cxn>
                    <a:cxn ang="0">
                      <a:pos x="286" y="108"/>
                    </a:cxn>
                    <a:cxn ang="0">
                      <a:pos x="304" y="122"/>
                    </a:cxn>
                    <a:cxn ang="0">
                      <a:pos x="318" y="137"/>
                    </a:cxn>
                    <a:cxn ang="0">
                      <a:pos x="324" y="154"/>
                    </a:cxn>
                  </a:cxnLst>
                  <a:rect l="0" t="0" r="r" b="b"/>
                  <a:pathLst>
                    <a:path w="324" h="15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2" y="2"/>
                      </a:lnTo>
                      <a:lnTo>
                        <a:pt x="27" y="5"/>
                      </a:lnTo>
                      <a:lnTo>
                        <a:pt x="47" y="11"/>
                      </a:lnTo>
                      <a:lnTo>
                        <a:pt x="70" y="16"/>
                      </a:lnTo>
                      <a:lnTo>
                        <a:pt x="97" y="26"/>
                      </a:lnTo>
                      <a:lnTo>
                        <a:pt x="125" y="34"/>
                      </a:lnTo>
                      <a:lnTo>
                        <a:pt x="154" y="43"/>
                      </a:lnTo>
                      <a:lnTo>
                        <a:pt x="183" y="54"/>
                      </a:lnTo>
                      <a:lnTo>
                        <a:pt x="212" y="66"/>
                      </a:lnTo>
                      <a:lnTo>
                        <a:pt x="239" y="79"/>
                      </a:lnTo>
                      <a:lnTo>
                        <a:pt x="264" y="92"/>
                      </a:lnTo>
                      <a:lnTo>
                        <a:pt x="286" y="108"/>
                      </a:lnTo>
                      <a:lnTo>
                        <a:pt x="304" y="122"/>
                      </a:lnTo>
                      <a:lnTo>
                        <a:pt x="318" y="137"/>
                      </a:lnTo>
                      <a:lnTo>
                        <a:pt x="324" y="15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1" name="Freeform 1835"/>
                <p:cNvSpPr>
                  <a:spLocks/>
                </p:cNvSpPr>
                <p:nvPr/>
              </p:nvSpPr>
              <p:spPr bwMode="auto">
                <a:xfrm>
                  <a:off x="3083" y="3239"/>
                  <a:ext cx="82" cy="40"/>
                </a:xfrm>
                <a:custGeom>
                  <a:avLst/>
                  <a:gdLst/>
                  <a:ahLst/>
                  <a:cxnLst>
                    <a:cxn ang="0">
                      <a:pos x="328" y="157"/>
                    </a:cxn>
                    <a:cxn ang="0">
                      <a:pos x="321" y="140"/>
                    </a:cxn>
                    <a:cxn ang="0">
                      <a:pos x="307" y="125"/>
                    </a:cxn>
                    <a:cxn ang="0">
                      <a:pos x="288" y="108"/>
                    </a:cxn>
                    <a:cxn ang="0">
                      <a:pos x="266" y="94"/>
                    </a:cxn>
                    <a:cxn ang="0">
                      <a:pos x="241" y="79"/>
                    </a:cxn>
                    <a:cxn ang="0">
                      <a:pos x="212" y="68"/>
                    </a:cxn>
                    <a:cxn ang="0">
                      <a:pos x="184" y="56"/>
                    </a:cxn>
                    <a:cxn ang="0">
                      <a:pos x="155" y="44"/>
                    </a:cxn>
                    <a:cxn ang="0">
                      <a:pos x="126" y="35"/>
                    </a:cxn>
                    <a:cxn ang="0">
                      <a:pos x="98" y="26"/>
                    </a:cxn>
                    <a:cxn ang="0">
                      <a:pos x="72" y="18"/>
                    </a:cxn>
                    <a:cxn ang="0">
                      <a:pos x="48" y="12"/>
                    </a:cxn>
                    <a:cxn ang="0">
                      <a:pos x="29" y="6"/>
                    </a:cxn>
                    <a:cxn ang="0">
                      <a:pos x="13" y="3"/>
                    </a:cxn>
                    <a:cxn ang="0">
                      <a:pos x="4" y="1"/>
                    </a:cxn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2" y="9"/>
                    </a:cxn>
                    <a:cxn ang="0">
                      <a:pos x="12" y="12"/>
                    </a:cxn>
                    <a:cxn ang="0">
                      <a:pos x="26" y="15"/>
                    </a:cxn>
                    <a:cxn ang="0">
                      <a:pos x="46" y="20"/>
                    </a:cxn>
                    <a:cxn ang="0">
                      <a:pos x="69" y="26"/>
                    </a:cxn>
                    <a:cxn ang="0">
                      <a:pos x="96" y="35"/>
                    </a:cxn>
                    <a:cxn ang="0">
                      <a:pos x="124" y="43"/>
                    </a:cxn>
                    <a:cxn ang="0">
                      <a:pos x="153" y="52"/>
                    </a:cxn>
                    <a:cxn ang="0">
                      <a:pos x="182" y="64"/>
                    </a:cxn>
                    <a:cxn ang="0">
                      <a:pos x="211" y="76"/>
                    </a:cxn>
                    <a:cxn ang="0">
                      <a:pos x="237" y="89"/>
                    </a:cxn>
                    <a:cxn ang="0">
                      <a:pos x="263" y="102"/>
                    </a:cxn>
                    <a:cxn ang="0">
                      <a:pos x="284" y="116"/>
                    </a:cxn>
                    <a:cxn ang="0">
                      <a:pos x="300" y="129"/>
                    </a:cxn>
                    <a:cxn ang="0">
                      <a:pos x="313" y="145"/>
                    </a:cxn>
                    <a:cxn ang="0">
                      <a:pos x="320" y="159"/>
                    </a:cxn>
                    <a:cxn ang="0">
                      <a:pos x="328" y="157"/>
                    </a:cxn>
                  </a:cxnLst>
                  <a:rect l="0" t="0" r="r" b="b"/>
                  <a:pathLst>
                    <a:path w="328" h="159">
                      <a:moveTo>
                        <a:pt x="328" y="157"/>
                      </a:moveTo>
                      <a:lnTo>
                        <a:pt x="321" y="140"/>
                      </a:lnTo>
                      <a:lnTo>
                        <a:pt x="307" y="125"/>
                      </a:lnTo>
                      <a:lnTo>
                        <a:pt x="288" y="108"/>
                      </a:lnTo>
                      <a:lnTo>
                        <a:pt x="266" y="94"/>
                      </a:lnTo>
                      <a:lnTo>
                        <a:pt x="241" y="79"/>
                      </a:lnTo>
                      <a:lnTo>
                        <a:pt x="212" y="68"/>
                      </a:lnTo>
                      <a:lnTo>
                        <a:pt x="184" y="56"/>
                      </a:lnTo>
                      <a:lnTo>
                        <a:pt x="155" y="44"/>
                      </a:lnTo>
                      <a:lnTo>
                        <a:pt x="126" y="35"/>
                      </a:lnTo>
                      <a:lnTo>
                        <a:pt x="98" y="26"/>
                      </a:lnTo>
                      <a:lnTo>
                        <a:pt x="72" y="18"/>
                      </a:lnTo>
                      <a:lnTo>
                        <a:pt x="48" y="12"/>
                      </a:lnTo>
                      <a:lnTo>
                        <a:pt x="29" y="6"/>
                      </a:lnTo>
                      <a:lnTo>
                        <a:pt x="13" y="3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12" y="12"/>
                      </a:lnTo>
                      <a:lnTo>
                        <a:pt x="26" y="15"/>
                      </a:lnTo>
                      <a:lnTo>
                        <a:pt x="46" y="20"/>
                      </a:lnTo>
                      <a:lnTo>
                        <a:pt x="69" y="26"/>
                      </a:lnTo>
                      <a:lnTo>
                        <a:pt x="96" y="35"/>
                      </a:lnTo>
                      <a:lnTo>
                        <a:pt x="124" y="43"/>
                      </a:lnTo>
                      <a:lnTo>
                        <a:pt x="153" y="52"/>
                      </a:lnTo>
                      <a:lnTo>
                        <a:pt x="182" y="64"/>
                      </a:lnTo>
                      <a:lnTo>
                        <a:pt x="211" y="76"/>
                      </a:lnTo>
                      <a:lnTo>
                        <a:pt x="237" y="89"/>
                      </a:lnTo>
                      <a:lnTo>
                        <a:pt x="263" y="102"/>
                      </a:lnTo>
                      <a:lnTo>
                        <a:pt x="284" y="116"/>
                      </a:lnTo>
                      <a:lnTo>
                        <a:pt x="300" y="129"/>
                      </a:lnTo>
                      <a:lnTo>
                        <a:pt x="313" y="145"/>
                      </a:lnTo>
                      <a:lnTo>
                        <a:pt x="320" y="159"/>
                      </a:lnTo>
                      <a:lnTo>
                        <a:pt x="328" y="15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2" name="Freeform 1836"/>
                <p:cNvSpPr>
                  <a:spLocks/>
                </p:cNvSpPr>
                <p:nvPr/>
              </p:nvSpPr>
              <p:spPr bwMode="auto">
                <a:xfrm>
                  <a:off x="3132" y="3238"/>
                  <a:ext cx="6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10" y="3"/>
                    </a:cxn>
                    <a:cxn ang="0">
                      <a:pos x="23" y="8"/>
                    </a:cxn>
                    <a:cxn ang="0">
                      <a:pos x="38" y="15"/>
                    </a:cxn>
                    <a:cxn ang="0">
                      <a:pos x="57" y="24"/>
                    </a:cxn>
                    <a:cxn ang="0">
                      <a:pos x="78" y="33"/>
                    </a:cxn>
                    <a:cxn ang="0">
                      <a:pos x="101" y="45"/>
                    </a:cxn>
                    <a:cxn ang="0">
                      <a:pos x="123" y="57"/>
                    </a:cxn>
                    <a:cxn ang="0">
                      <a:pos x="146" y="71"/>
                    </a:cxn>
                    <a:cxn ang="0">
                      <a:pos x="169" y="85"/>
                    </a:cxn>
                    <a:cxn ang="0">
                      <a:pos x="190" y="101"/>
                    </a:cxn>
                    <a:cxn ang="0">
                      <a:pos x="210" y="119"/>
                    </a:cxn>
                    <a:cxn ang="0">
                      <a:pos x="226" y="135"/>
                    </a:cxn>
                    <a:cxn ang="0">
                      <a:pos x="240" y="154"/>
                    </a:cxn>
                    <a:cxn ang="0">
                      <a:pos x="249" y="173"/>
                    </a:cxn>
                    <a:cxn ang="0">
                      <a:pos x="253" y="192"/>
                    </a:cxn>
                  </a:cxnLst>
                  <a:rect l="0" t="0" r="r" b="b"/>
                  <a:pathLst>
                    <a:path w="253" h="19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0" y="3"/>
                      </a:lnTo>
                      <a:lnTo>
                        <a:pt x="23" y="8"/>
                      </a:lnTo>
                      <a:lnTo>
                        <a:pt x="38" y="15"/>
                      </a:lnTo>
                      <a:lnTo>
                        <a:pt x="57" y="24"/>
                      </a:lnTo>
                      <a:lnTo>
                        <a:pt x="78" y="33"/>
                      </a:lnTo>
                      <a:lnTo>
                        <a:pt x="101" y="45"/>
                      </a:lnTo>
                      <a:lnTo>
                        <a:pt x="123" y="57"/>
                      </a:lnTo>
                      <a:lnTo>
                        <a:pt x="146" y="71"/>
                      </a:lnTo>
                      <a:lnTo>
                        <a:pt x="169" y="85"/>
                      </a:lnTo>
                      <a:lnTo>
                        <a:pt x="190" y="101"/>
                      </a:lnTo>
                      <a:lnTo>
                        <a:pt x="210" y="119"/>
                      </a:lnTo>
                      <a:lnTo>
                        <a:pt x="226" y="135"/>
                      </a:lnTo>
                      <a:lnTo>
                        <a:pt x="240" y="154"/>
                      </a:lnTo>
                      <a:lnTo>
                        <a:pt x="249" y="173"/>
                      </a:lnTo>
                      <a:lnTo>
                        <a:pt x="253" y="19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3" name="Freeform 1837"/>
                <p:cNvSpPr>
                  <a:spLocks/>
                </p:cNvSpPr>
                <p:nvPr/>
              </p:nvSpPr>
              <p:spPr bwMode="auto">
                <a:xfrm>
                  <a:off x="3132" y="3237"/>
                  <a:ext cx="65" cy="49"/>
                </a:xfrm>
                <a:custGeom>
                  <a:avLst/>
                  <a:gdLst/>
                  <a:ahLst/>
                  <a:cxnLst>
                    <a:cxn ang="0">
                      <a:pos x="258" y="197"/>
                    </a:cxn>
                    <a:cxn ang="0">
                      <a:pos x="254" y="178"/>
                    </a:cxn>
                    <a:cxn ang="0">
                      <a:pos x="245" y="158"/>
                    </a:cxn>
                    <a:cxn ang="0">
                      <a:pos x="231" y="138"/>
                    </a:cxn>
                    <a:cxn ang="0">
                      <a:pos x="213" y="120"/>
                    </a:cxn>
                    <a:cxn ang="0">
                      <a:pos x="195" y="103"/>
                    </a:cxn>
                    <a:cxn ang="0">
                      <a:pos x="173" y="87"/>
                    </a:cxn>
                    <a:cxn ang="0">
                      <a:pos x="149" y="71"/>
                    </a:cxn>
                    <a:cxn ang="0">
                      <a:pos x="126" y="58"/>
                    </a:cxn>
                    <a:cxn ang="0">
                      <a:pos x="103" y="46"/>
                    </a:cxn>
                    <a:cxn ang="0">
                      <a:pos x="81" y="33"/>
                    </a:cxn>
                    <a:cxn ang="0">
                      <a:pos x="59" y="25"/>
                    </a:cxn>
                    <a:cxn ang="0">
                      <a:pos x="41" y="17"/>
                    </a:cxn>
                    <a:cxn ang="0">
                      <a:pos x="25" y="8"/>
                    </a:cxn>
                    <a:cxn ang="0">
                      <a:pos x="12" y="5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10"/>
                    </a:cxn>
                    <a:cxn ang="0">
                      <a:pos x="10" y="13"/>
                    </a:cxn>
                    <a:cxn ang="0">
                      <a:pos x="23" y="17"/>
                    </a:cxn>
                    <a:cxn ang="0">
                      <a:pos x="37" y="25"/>
                    </a:cxn>
                    <a:cxn ang="0">
                      <a:pos x="57" y="32"/>
                    </a:cxn>
                    <a:cxn ang="0">
                      <a:pos x="77" y="43"/>
                    </a:cxn>
                    <a:cxn ang="0">
                      <a:pos x="99" y="54"/>
                    </a:cxn>
                    <a:cxn ang="0">
                      <a:pos x="122" y="67"/>
                    </a:cxn>
                    <a:cxn ang="0">
                      <a:pos x="145" y="81"/>
                    </a:cxn>
                    <a:cxn ang="0">
                      <a:pos x="168" y="95"/>
                    </a:cxn>
                    <a:cxn ang="0">
                      <a:pos x="189" y="109"/>
                    </a:cxn>
                    <a:cxn ang="0">
                      <a:pos x="207" y="126"/>
                    </a:cxn>
                    <a:cxn ang="0">
                      <a:pos x="224" y="144"/>
                    </a:cxn>
                    <a:cxn ang="0">
                      <a:pos x="236" y="162"/>
                    </a:cxn>
                    <a:cxn ang="0">
                      <a:pos x="246" y="180"/>
                    </a:cxn>
                    <a:cxn ang="0">
                      <a:pos x="250" y="197"/>
                    </a:cxn>
                    <a:cxn ang="0">
                      <a:pos x="258" y="197"/>
                    </a:cxn>
                  </a:cxnLst>
                  <a:rect l="0" t="0" r="r" b="b"/>
                  <a:pathLst>
                    <a:path w="258" h="197">
                      <a:moveTo>
                        <a:pt x="258" y="197"/>
                      </a:moveTo>
                      <a:lnTo>
                        <a:pt x="254" y="178"/>
                      </a:lnTo>
                      <a:lnTo>
                        <a:pt x="245" y="158"/>
                      </a:lnTo>
                      <a:lnTo>
                        <a:pt x="231" y="138"/>
                      </a:lnTo>
                      <a:lnTo>
                        <a:pt x="213" y="120"/>
                      </a:lnTo>
                      <a:lnTo>
                        <a:pt x="195" y="103"/>
                      </a:lnTo>
                      <a:lnTo>
                        <a:pt x="173" y="87"/>
                      </a:lnTo>
                      <a:lnTo>
                        <a:pt x="149" y="71"/>
                      </a:lnTo>
                      <a:lnTo>
                        <a:pt x="126" y="58"/>
                      </a:lnTo>
                      <a:lnTo>
                        <a:pt x="103" y="46"/>
                      </a:lnTo>
                      <a:lnTo>
                        <a:pt x="81" y="33"/>
                      </a:lnTo>
                      <a:lnTo>
                        <a:pt x="59" y="25"/>
                      </a:lnTo>
                      <a:lnTo>
                        <a:pt x="41" y="17"/>
                      </a:lnTo>
                      <a:lnTo>
                        <a:pt x="25" y="8"/>
                      </a:lnTo>
                      <a:lnTo>
                        <a:pt x="12" y="5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10" y="13"/>
                      </a:lnTo>
                      <a:lnTo>
                        <a:pt x="23" y="17"/>
                      </a:lnTo>
                      <a:lnTo>
                        <a:pt x="37" y="25"/>
                      </a:lnTo>
                      <a:lnTo>
                        <a:pt x="57" y="32"/>
                      </a:lnTo>
                      <a:lnTo>
                        <a:pt x="77" y="43"/>
                      </a:lnTo>
                      <a:lnTo>
                        <a:pt x="99" y="54"/>
                      </a:lnTo>
                      <a:lnTo>
                        <a:pt x="122" y="67"/>
                      </a:lnTo>
                      <a:lnTo>
                        <a:pt x="145" y="81"/>
                      </a:lnTo>
                      <a:lnTo>
                        <a:pt x="168" y="95"/>
                      </a:lnTo>
                      <a:lnTo>
                        <a:pt x="189" y="109"/>
                      </a:lnTo>
                      <a:lnTo>
                        <a:pt x="207" y="126"/>
                      </a:lnTo>
                      <a:lnTo>
                        <a:pt x="224" y="144"/>
                      </a:lnTo>
                      <a:lnTo>
                        <a:pt x="236" y="162"/>
                      </a:lnTo>
                      <a:lnTo>
                        <a:pt x="246" y="180"/>
                      </a:lnTo>
                      <a:lnTo>
                        <a:pt x="250" y="197"/>
                      </a:lnTo>
                      <a:lnTo>
                        <a:pt x="258" y="19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4" name="Freeform 1838"/>
                <p:cNvSpPr>
                  <a:spLocks/>
                </p:cNvSpPr>
                <p:nvPr/>
              </p:nvSpPr>
              <p:spPr bwMode="auto">
                <a:xfrm>
                  <a:off x="3194" y="3245"/>
                  <a:ext cx="47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9" y="6"/>
                    </a:cxn>
                    <a:cxn ang="0">
                      <a:pos x="21" y="12"/>
                    </a:cxn>
                    <a:cxn ang="0">
                      <a:pos x="35" y="20"/>
                    </a:cxn>
                    <a:cxn ang="0">
                      <a:pos x="51" y="30"/>
                    </a:cxn>
                    <a:cxn ang="0">
                      <a:pos x="68" y="43"/>
                    </a:cxn>
                    <a:cxn ang="0">
                      <a:pos x="88" y="55"/>
                    </a:cxn>
                    <a:cxn ang="0">
                      <a:pos x="108" y="70"/>
                    </a:cxn>
                    <a:cxn ang="0">
                      <a:pos x="125" y="87"/>
                    </a:cxn>
                    <a:cxn ang="0">
                      <a:pos x="143" y="104"/>
                    </a:cxn>
                    <a:cxn ang="0">
                      <a:pos x="160" y="121"/>
                    </a:cxn>
                    <a:cxn ang="0">
                      <a:pos x="173" y="139"/>
                    </a:cxn>
                    <a:cxn ang="0">
                      <a:pos x="182" y="157"/>
                    </a:cxn>
                    <a:cxn ang="0">
                      <a:pos x="188" y="176"/>
                    </a:cxn>
                    <a:cxn ang="0">
                      <a:pos x="189" y="195"/>
                    </a:cxn>
                    <a:cxn ang="0">
                      <a:pos x="184" y="213"/>
                    </a:cxn>
                  </a:cxnLst>
                  <a:rect l="0" t="0" r="r" b="b"/>
                  <a:pathLst>
                    <a:path w="189" h="21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9" y="6"/>
                      </a:lnTo>
                      <a:lnTo>
                        <a:pt x="21" y="12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8" y="43"/>
                      </a:lnTo>
                      <a:lnTo>
                        <a:pt x="88" y="55"/>
                      </a:lnTo>
                      <a:lnTo>
                        <a:pt x="108" y="70"/>
                      </a:lnTo>
                      <a:lnTo>
                        <a:pt x="125" y="87"/>
                      </a:lnTo>
                      <a:lnTo>
                        <a:pt x="143" y="104"/>
                      </a:lnTo>
                      <a:lnTo>
                        <a:pt x="160" y="121"/>
                      </a:lnTo>
                      <a:lnTo>
                        <a:pt x="173" y="139"/>
                      </a:lnTo>
                      <a:lnTo>
                        <a:pt x="182" y="157"/>
                      </a:lnTo>
                      <a:lnTo>
                        <a:pt x="188" y="176"/>
                      </a:lnTo>
                      <a:lnTo>
                        <a:pt x="189" y="195"/>
                      </a:lnTo>
                      <a:lnTo>
                        <a:pt x="184" y="2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5" name="Freeform 1839"/>
                <p:cNvSpPr>
                  <a:spLocks/>
                </p:cNvSpPr>
                <p:nvPr/>
              </p:nvSpPr>
              <p:spPr bwMode="auto">
                <a:xfrm>
                  <a:off x="3193" y="3244"/>
                  <a:ext cx="49" cy="54"/>
                </a:xfrm>
                <a:custGeom>
                  <a:avLst/>
                  <a:gdLst/>
                  <a:ahLst/>
                  <a:cxnLst>
                    <a:cxn ang="0">
                      <a:pos x="191" y="217"/>
                    </a:cxn>
                    <a:cxn ang="0">
                      <a:pos x="196" y="198"/>
                    </a:cxn>
                    <a:cxn ang="0">
                      <a:pos x="194" y="179"/>
                    </a:cxn>
                    <a:cxn ang="0">
                      <a:pos x="187" y="160"/>
                    </a:cxn>
                    <a:cxn ang="0">
                      <a:pos x="178" y="141"/>
                    </a:cxn>
                    <a:cxn ang="0">
                      <a:pos x="164" y="120"/>
                    </a:cxn>
                    <a:cxn ang="0">
                      <a:pos x="148" y="104"/>
                    </a:cxn>
                    <a:cxn ang="0">
                      <a:pos x="131" y="88"/>
                    </a:cxn>
                    <a:cxn ang="0">
                      <a:pos x="112" y="71"/>
                    </a:cxn>
                    <a:cxn ang="0">
                      <a:pos x="91" y="54"/>
                    </a:cxn>
                    <a:cxn ang="0">
                      <a:pos x="73" y="41"/>
                    </a:cxn>
                    <a:cxn ang="0">
                      <a:pos x="55" y="29"/>
                    </a:cxn>
                    <a:cxn ang="0">
                      <a:pos x="39" y="20"/>
                    </a:cxn>
                    <a:cxn ang="0">
                      <a:pos x="24" y="11"/>
                    </a:cxn>
                    <a:cxn ang="0">
                      <a:pos x="13" y="4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2" y="9"/>
                    </a:cxn>
                    <a:cxn ang="0">
                      <a:pos x="9" y="14"/>
                    </a:cxn>
                    <a:cxn ang="0">
                      <a:pos x="20" y="20"/>
                    </a:cxn>
                    <a:cxn ang="0">
                      <a:pos x="34" y="28"/>
                    </a:cxn>
                    <a:cxn ang="0">
                      <a:pos x="51" y="38"/>
                    </a:cxn>
                    <a:cxn ang="0">
                      <a:pos x="68" y="51"/>
                    </a:cxn>
                    <a:cxn ang="0">
                      <a:pos x="88" y="63"/>
                    </a:cxn>
                    <a:cxn ang="0">
                      <a:pos x="106" y="77"/>
                    </a:cxn>
                    <a:cxn ang="0">
                      <a:pos x="125" y="94"/>
                    </a:cxn>
                    <a:cxn ang="0">
                      <a:pos x="142" y="110"/>
                    </a:cxn>
                    <a:cxn ang="0">
                      <a:pos x="158" y="127"/>
                    </a:cxn>
                    <a:cxn ang="0">
                      <a:pos x="170" y="145"/>
                    </a:cxn>
                    <a:cxn ang="0">
                      <a:pos x="179" y="161"/>
                    </a:cxn>
                    <a:cxn ang="0">
                      <a:pos x="186" y="179"/>
                    </a:cxn>
                    <a:cxn ang="0">
                      <a:pos x="186" y="198"/>
                    </a:cxn>
                    <a:cxn ang="0">
                      <a:pos x="183" y="215"/>
                    </a:cxn>
                    <a:cxn ang="0">
                      <a:pos x="191" y="217"/>
                    </a:cxn>
                  </a:cxnLst>
                  <a:rect l="0" t="0" r="r" b="b"/>
                  <a:pathLst>
                    <a:path w="196" h="217">
                      <a:moveTo>
                        <a:pt x="191" y="217"/>
                      </a:moveTo>
                      <a:lnTo>
                        <a:pt x="196" y="198"/>
                      </a:lnTo>
                      <a:lnTo>
                        <a:pt x="194" y="179"/>
                      </a:lnTo>
                      <a:lnTo>
                        <a:pt x="187" y="160"/>
                      </a:lnTo>
                      <a:lnTo>
                        <a:pt x="178" y="141"/>
                      </a:lnTo>
                      <a:lnTo>
                        <a:pt x="164" y="120"/>
                      </a:lnTo>
                      <a:lnTo>
                        <a:pt x="148" y="104"/>
                      </a:lnTo>
                      <a:lnTo>
                        <a:pt x="131" y="88"/>
                      </a:lnTo>
                      <a:lnTo>
                        <a:pt x="112" y="71"/>
                      </a:lnTo>
                      <a:lnTo>
                        <a:pt x="91" y="54"/>
                      </a:lnTo>
                      <a:lnTo>
                        <a:pt x="73" y="41"/>
                      </a:lnTo>
                      <a:lnTo>
                        <a:pt x="55" y="29"/>
                      </a:lnTo>
                      <a:lnTo>
                        <a:pt x="39" y="20"/>
                      </a:lnTo>
                      <a:lnTo>
                        <a:pt x="24" y="11"/>
                      </a:lnTo>
                      <a:lnTo>
                        <a:pt x="13" y="4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9" y="14"/>
                      </a:lnTo>
                      <a:lnTo>
                        <a:pt x="20" y="20"/>
                      </a:lnTo>
                      <a:lnTo>
                        <a:pt x="34" y="28"/>
                      </a:lnTo>
                      <a:lnTo>
                        <a:pt x="51" y="38"/>
                      </a:lnTo>
                      <a:lnTo>
                        <a:pt x="68" y="51"/>
                      </a:lnTo>
                      <a:lnTo>
                        <a:pt x="88" y="63"/>
                      </a:lnTo>
                      <a:lnTo>
                        <a:pt x="106" y="77"/>
                      </a:lnTo>
                      <a:lnTo>
                        <a:pt x="125" y="94"/>
                      </a:lnTo>
                      <a:lnTo>
                        <a:pt x="142" y="110"/>
                      </a:lnTo>
                      <a:lnTo>
                        <a:pt x="158" y="127"/>
                      </a:lnTo>
                      <a:lnTo>
                        <a:pt x="170" y="145"/>
                      </a:lnTo>
                      <a:lnTo>
                        <a:pt x="179" y="161"/>
                      </a:lnTo>
                      <a:lnTo>
                        <a:pt x="186" y="179"/>
                      </a:lnTo>
                      <a:lnTo>
                        <a:pt x="186" y="198"/>
                      </a:lnTo>
                      <a:lnTo>
                        <a:pt x="183" y="215"/>
                      </a:lnTo>
                      <a:lnTo>
                        <a:pt x="191" y="2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6" name="Freeform 1840"/>
                <p:cNvSpPr>
                  <a:spLocks/>
                </p:cNvSpPr>
                <p:nvPr/>
              </p:nvSpPr>
              <p:spPr bwMode="auto">
                <a:xfrm>
                  <a:off x="3250" y="3251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8" y="7"/>
                    </a:cxn>
                    <a:cxn ang="0">
                      <a:pos x="16" y="16"/>
                    </a:cxn>
                    <a:cxn ang="0">
                      <a:pos x="29" y="26"/>
                    </a:cxn>
                    <a:cxn ang="0">
                      <a:pos x="42" y="41"/>
                    </a:cxn>
                    <a:cxn ang="0">
                      <a:pos x="55" y="55"/>
                    </a:cxn>
                    <a:cxn ang="0">
                      <a:pos x="73" y="71"/>
                    </a:cxn>
                    <a:cxn ang="0">
                      <a:pos x="88" y="88"/>
                    </a:cxn>
                    <a:cxn ang="0">
                      <a:pos x="103" y="107"/>
                    </a:cxn>
                    <a:cxn ang="0">
                      <a:pos x="118" y="125"/>
                    </a:cxn>
                    <a:cxn ang="0">
                      <a:pos x="131" y="143"/>
                    </a:cxn>
                    <a:cxn ang="0">
                      <a:pos x="141" y="161"/>
                    </a:cxn>
                    <a:cxn ang="0">
                      <a:pos x="151" y="176"/>
                    </a:cxn>
                    <a:cxn ang="0">
                      <a:pos x="154" y="192"/>
                    </a:cxn>
                    <a:cxn ang="0">
                      <a:pos x="155" y="205"/>
                    </a:cxn>
                    <a:cxn ang="0">
                      <a:pos x="152" y="215"/>
                    </a:cxn>
                  </a:cxnLst>
                  <a:rect l="0" t="0" r="r" b="b"/>
                  <a:pathLst>
                    <a:path w="155" h="215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8" y="7"/>
                      </a:lnTo>
                      <a:lnTo>
                        <a:pt x="16" y="16"/>
                      </a:lnTo>
                      <a:lnTo>
                        <a:pt x="29" y="26"/>
                      </a:lnTo>
                      <a:lnTo>
                        <a:pt x="42" y="41"/>
                      </a:lnTo>
                      <a:lnTo>
                        <a:pt x="55" y="55"/>
                      </a:lnTo>
                      <a:lnTo>
                        <a:pt x="73" y="71"/>
                      </a:lnTo>
                      <a:lnTo>
                        <a:pt x="88" y="88"/>
                      </a:lnTo>
                      <a:lnTo>
                        <a:pt x="103" y="107"/>
                      </a:lnTo>
                      <a:lnTo>
                        <a:pt x="118" y="125"/>
                      </a:lnTo>
                      <a:lnTo>
                        <a:pt x="131" y="143"/>
                      </a:lnTo>
                      <a:lnTo>
                        <a:pt x="141" y="161"/>
                      </a:lnTo>
                      <a:lnTo>
                        <a:pt x="151" y="176"/>
                      </a:lnTo>
                      <a:lnTo>
                        <a:pt x="154" y="192"/>
                      </a:lnTo>
                      <a:lnTo>
                        <a:pt x="155" y="205"/>
                      </a:lnTo>
                      <a:lnTo>
                        <a:pt x="152" y="2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7" name="Freeform 1841"/>
                <p:cNvSpPr>
                  <a:spLocks/>
                </p:cNvSpPr>
                <p:nvPr/>
              </p:nvSpPr>
              <p:spPr bwMode="auto">
                <a:xfrm>
                  <a:off x="3249" y="3250"/>
                  <a:ext cx="41" cy="55"/>
                </a:xfrm>
                <a:custGeom>
                  <a:avLst/>
                  <a:gdLst/>
                  <a:ahLst/>
                  <a:cxnLst>
                    <a:cxn ang="0">
                      <a:pos x="160" y="221"/>
                    </a:cxn>
                    <a:cxn ang="0">
                      <a:pos x="164" y="208"/>
                    </a:cxn>
                    <a:cxn ang="0">
                      <a:pos x="163" y="195"/>
                    </a:cxn>
                    <a:cxn ang="0">
                      <a:pos x="158" y="178"/>
                    </a:cxn>
                    <a:cxn ang="0">
                      <a:pos x="150" y="161"/>
                    </a:cxn>
                    <a:cxn ang="0">
                      <a:pos x="138" y="143"/>
                    </a:cxn>
                    <a:cxn ang="0">
                      <a:pos x="124" y="124"/>
                    </a:cxn>
                    <a:cxn ang="0">
                      <a:pos x="111" y="107"/>
                    </a:cxn>
                    <a:cxn ang="0">
                      <a:pos x="94" y="89"/>
                    </a:cxn>
                    <a:cxn ang="0">
                      <a:pos x="80" y="71"/>
                    </a:cxn>
                    <a:cxn ang="0">
                      <a:pos x="63" y="54"/>
                    </a:cxn>
                    <a:cxn ang="0">
                      <a:pos x="49" y="40"/>
                    </a:cxn>
                    <a:cxn ang="0">
                      <a:pos x="35" y="27"/>
                    </a:cxn>
                    <a:cxn ang="0">
                      <a:pos x="22" y="16"/>
                    </a:cxn>
                    <a:cxn ang="0">
                      <a:pos x="15" y="8"/>
                    </a:cxn>
                    <a:cxn ang="0">
                      <a:pos x="10" y="2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10" y="14"/>
                    </a:cxn>
                    <a:cxn ang="0">
                      <a:pos x="17" y="22"/>
                    </a:cxn>
                    <a:cxn ang="0">
                      <a:pos x="29" y="33"/>
                    </a:cxn>
                    <a:cxn ang="0">
                      <a:pos x="43" y="46"/>
                    </a:cxn>
                    <a:cxn ang="0">
                      <a:pos x="57" y="61"/>
                    </a:cxn>
                    <a:cxn ang="0">
                      <a:pos x="73" y="78"/>
                    </a:cxn>
                    <a:cxn ang="0">
                      <a:pos x="88" y="95"/>
                    </a:cxn>
                    <a:cxn ang="0">
                      <a:pos x="104" y="114"/>
                    </a:cxn>
                    <a:cxn ang="0">
                      <a:pos x="119" y="132"/>
                    </a:cxn>
                    <a:cxn ang="0">
                      <a:pos x="130" y="148"/>
                    </a:cxn>
                    <a:cxn ang="0">
                      <a:pos x="142" y="166"/>
                    </a:cxn>
                    <a:cxn ang="0">
                      <a:pos x="150" y="180"/>
                    </a:cxn>
                    <a:cxn ang="0">
                      <a:pos x="155" y="195"/>
                    </a:cxn>
                    <a:cxn ang="0">
                      <a:pos x="156" y="208"/>
                    </a:cxn>
                    <a:cxn ang="0">
                      <a:pos x="152" y="216"/>
                    </a:cxn>
                    <a:cxn ang="0">
                      <a:pos x="160" y="221"/>
                    </a:cxn>
                  </a:cxnLst>
                  <a:rect l="0" t="0" r="r" b="b"/>
                  <a:pathLst>
                    <a:path w="164" h="221">
                      <a:moveTo>
                        <a:pt x="160" y="221"/>
                      </a:moveTo>
                      <a:lnTo>
                        <a:pt x="164" y="208"/>
                      </a:lnTo>
                      <a:lnTo>
                        <a:pt x="163" y="195"/>
                      </a:lnTo>
                      <a:lnTo>
                        <a:pt x="158" y="178"/>
                      </a:lnTo>
                      <a:lnTo>
                        <a:pt x="150" y="161"/>
                      </a:lnTo>
                      <a:lnTo>
                        <a:pt x="138" y="143"/>
                      </a:lnTo>
                      <a:lnTo>
                        <a:pt x="124" y="124"/>
                      </a:lnTo>
                      <a:lnTo>
                        <a:pt x="111" y="107"/>
                      </a:lnTo>
                      <a:lnTo>
                        <a:pt x="94" y="89"/>
                      </a:lnTo>
                      <a:lnTo>
                        <a:pt x="80" y="71"/>
                      </a:lnTo>
                      <a:lnTo>
                        <a:pt x="63" y="54"/>
                      </a:lnTo>
                      <a:lnTo>
                        <a:pt x="49" y="40"/>
                      </a:lnTo>
                      <a:lnTo>
                        <a:pt x="35" y="27"/>
                      </a:lnTo>
                      <a:lnTo>
                        <a:pt x="22" y="16"/>
                      </a:lnTo>
                      <a:lnTo>
                        <a:pt x="15" y="8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10" y="14"/>
                      </a:lnTo>
                      <a:lnTo>
                        <a:pt x="17" y="22"/>
                      </a:lnTo>
                      <a:lnTo>
                        <a:pt x="29" y="33"/>
                      </a:lnTo>
                      <a:lnTo>
                        <a:pt x="43" y="46"/>
                      </a:lnTo>
                      <a:lnTo>
                        <a:pt x="57" y="61"/>
                      </a:lnTo>
                      <a:lnTo>
                        <a:pt x="73" y="78"/>
                      </a:lnTo>
                      <a:lnTo>
                        <a:pt x="88" y="95"/>
                      </a:lnTo>
                      <a:lnTo>
                        <a:pt x="104" y="114"/>
                      </a:lnTo>
                      <a:lnTo>
                        <a:pt x="119" y="132"/>
                      </a:lnTo>
                      <a:lnTo>
                        <a:pt x="130" y="148"/>
                      </a:lnTo>
                      <a:lnTo>
                        <a:pt x="142" y="166"/>
                      </a:lnTo>
                      <a:lnTo>
                        <a:pt x="150" y="180"/>
                      </a:lnTo>
                      <a:lnTo>
                        <a:pt x="155" y="195"/>
                      </a:lnTo>
                      <a:lnTo>
                        <a:pt x="156" y="208"/>
                      </a:lnTo>
                      <a:lnTo>
                        <a:pt x="152" y="216"/>
                      </a:lnTo>
                      <a:lnTo>
                        <a:pt x="160" y="2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8" name="Freeform 1842"/>
                <p:cNvSpPr>
                  <a:spLocks/>
                </p:cNvSpPr>
                <p:nvPr/>
              </p:nvSpPr>
              <p:spPr bwMode="auto">
                <a:xfrm>
                  <a:off x="3304" y="3269"/>
                  <a:ext cx="34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5" y="12"/>
                    </a:cxn>
                    <a:cxn ang="0">
                      <a:pos x="32" y="26"/>
                    </a:cxn>
                    <a:cxn ang="0">
                      <a:pos x="52" y="47"/>
                    </a:cxn>
                    <a:cxn ang="0">
                      <a:pos x="74" y="73"/>
                    </a:cxn>
                    <a:cxn ang="0">
                      <a:pos x="97" y="105"/>
                    </a:cxn>
                    <a:cxn ang="0">
                      <a:pos x="116" y="141"/>
                    </a:cxn>
                    <a:cxn ang="0">
                      <a:pos x="133" y="182"/>
                    </a:cxn>
                  </a:cxnLst>
                  <a:rect l="0" t="0" r="r" b="b"/>
                  <a:pathLst>
                    <a:path w="133" h="18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5" y="12"/>
                      </a:lnTo>
                      <a:lnTo>
                        <a:pt x="32" y="26"/>
                      </a:lnTo>
                      <a:lnTo>
                        <a:pt x="52" y="47"/>
                      </a:lnTo>
                      <a:lnTo>
                        <a:pt x="74" y="73"/>
                      </a:lnTo>
                      <a:lnTo>
                        <a:pt x="97" y="105"/>
                      </a:lnTo>
                      <a:lnTo>
                        <a:pt x="116" y="141"/>
                      </a:lnTo>
                      <a:lnTo>
                        <a:pt x="133" y="18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19" name="Freeform 1843"/>
                <p:cNvSpPr>
                  <a:spLocks/>
                </p:cNvSpPr>
                <p:nvPr/>
              </p:nvSpPr>
              <p:spPr bwMode="auto">
                <a:xfrm>
                  <a:off x="3304" y="3268"/>
                  <a:ext cx="35" cy="46"/>
                </a:xfrm>
                <a:custGeom>
                  <a:avLst/>
                  <a:gdLst/>
                  <a:ahLst/>
                  <a:cxnLst>
                    <a:cxn ang="0">
                      <a:pos x="139" y="184"/>
                    </a:cxn>
                    <a:cxn ang="0">
                      <a:pos x="123" y="141"/>
                    </a:cxn>
                    <a:cxn ang="0">
                      <a:pos x="103" y="106"/>
                    </a:cxn>
                    <a:cxn ang="0">
                      <a:pos x="80" y="73"/>
                    </a:cxn>
                    <a:cxn ang="0">
                      <a:pos x="58" y="46"/>
                    </a:cxn>
                    <a:cxn ang="0">
                      <a:pos x="38" y="27"/>
                    </a:cxn>
                    <a:cxn ang="0">
                      <a:pos x="20" y="12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12"/>
                    </a:cxn>
                    <a:cxn ang="0">
                      <a:pos x="14" y="19"/>
                    </a:cxn>
                    <a:cxn ang="0">
                      <a:pos x="31" y="33"/>
                    </a:cxn>
                    <a:cxn ang="0">
                      <a:pos x="52" y="53"/>
                    </a:cxn>
                    <a:cxn ang="0">
                      <a:pos x="73" y="78"/>
                    </a:cxn>
                    <a:cxn ang="0">
                      <a:pos x="95" y="109"/>
                    </a:cxn>
                    <a:cxn ang="0">
                      <a:pos x="114" y="145"/>
                    </a:cxn>
                    <a:cxn ang="0">
                      <a:pos x="131" y="186"/>
                    </a:cxn>
                    <a:cxn ang="0">
                      <a:pos x="139" y="184"/>
                    </a:cxn>
                  </a:cxnLst>
                  <a:rect l="0" t="0" r="r" b="b"/>
                  <a:pathLst>
                    <a:path w="139" h="186">
                      <a:moveTo>
                        <a:pt x="139" y="184"/>
                      </a:moveTo>
                      <a:lnTo>
                        <a:pt x="123" y="141"/>
                      </a:lnTo>
                      <a:lnTo>
                        <a:pt x="103" y="106"/>
                      </a:lnTo>
                      <a:lnTo>
                        <a:pt x="80" y="73"/>
                      </a:lnTo>
                      <a:lnTo>
                        <a:pt x="58" y="46"/>
                      </a:lnTo>
                      <a:lnTo>
                        <a:pt x="38" y="27"/>
                      </a:lnTo>
                      <a:lnTo>
                        <a:pt x="20" y="12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14" y="19"/>
                      </a:lnTo>
                      <a:lnTo>
                        <a:pt x="31" y="33"/>
                      </a:lnTo>
                      <a:lnTo>
                        <a:pt x="52" y="53"/>
                      </a:lnTo>
                      <a:lnTo>
                        <a:pt x="73" y="78"/>
                      </a:lnTo>
                      <a:lnTo>
                        <a:pt x="95" y="109"/>
                      </a:lnTo>
                      <a:lnTo>
                        <a:pt x="114" y="145"/>
                      </a:lnTo>
                      <a:lnTo>
                        <a:pt x="131" y="186"/>
                      </a:lnTo>
                      <a:lnTo>
                        <a:pt x="139" y="18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0" name="Freeform 1844"/>
                <p:cNvSpPr>
                  <a:spLocks/>
                </p:cNvSpPr>
                <p:nvPr/>
              </p:nvSpPr>
              <p:spPr bwMode="auto">
                <a:xfrm>
                  <a:off x="3342" y="3275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5" y="2"/>
                    </a:cxn>
                    <a:cxn ang="0">
                      <a:pos x="11" y="4"/>
                    </a:cxn>
                    <a:cxn ang="0">
                      <a:pos x="19" y="10"/>
                    </a:cxn>
                    <a:cxn ang="0">
                      <a:pos x="28" y="15"/>
                    </a:cxn>
                    <a:cxn ang="0">
                      <a:pos x="39" y="23"/>
                    </a:cxn>
                    <a:cxn ang="0">
                      <a:pos x="51" y="32"/>
                    </a:cxn>
                    <a:cxn ang="0">
                      <a:pos x="63" y="41"/>
                    </a:cxn>
                    <a:cxn ang="0">
                      <a:pos x="77" y="51"/>
                    </a:cxn>
                    <a:cxn ang="0">
                      <a:pos x="91" y="63"/>
                    </a:cxn>
                    <a:cxn ang="0">
                      <a:pos x="105" y="77"/>
                    </a:cxn>
                    <a:cxn ang="0">
                      <a:pos x="118" y="91"/>
                    </a:cxn>
                    <a:cxn ang="0">
                      <a:pos x="132" y="108"/>
                    </a:cxn>
                    <a:cxn ang="0">
                      <a:pos x="143" y="124"/>
                    </a:cxn>
                    <a:cxn ang="0">
                      <a:pos x="154" y="143"/>
                    </a:cxn>
                    <a:cxn ang="0">
                      <a:pos x="164" y="164"/>
                    </a:cxn>
                  </a:cxnLst>
                  <a:rect l="0" t="0" r="r" b="b"/>
                  <a:pathLst>
                    <a:path w="164" h="16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11" y="4"/>
                      </a:lnTo>
                      <a:lnTo>
                        <a:pt x="19" y="10"/>
                      </a:lnTo>
                      <a:lnTo>
                        <a:pt x="28" y="15"/>
                      </a:lnTo>
                      <a:lnTo>
                        <a:pt x="39" y="23"/>
                      </a:lnTo>
                      <a:lnTo>
                        <a:pt x="51" y="32"/>
                      </a:lnTo>
                      <a:lnTo>
                        <a:pt x="63" y="41"/>
                      </a:lnTo>
                      <a:lnTo>
                        <a:pt x="77" y="51"/>
                      </a:lnTo>
                      <a:lnTo>
                        <a:pt x="91" y="63"/>
                      </a:lnTo>
                      <a:lnTo>
                        <a:pt x="105" y="77"/>
                      </a:lnTo>
                      <a:lnTo>
                        <a:pt x="118" y="91"/>
                      </a:lnTo>
                      <a:lnTo>
                        <a:pt x="132" y="108"/>
                      </a:lnTo>
                      <a:lnTo>
                        <a:pt x="143" y="124"/>
                      </a:lnTo>
                      <a:lnTo>
                        <a:pt x="154" y="143"/>
                      </a:lnTo>
                      <a:lnTo>
                        <a:pt x="164" y="1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1" name="Freeform 1845"/>
                <p:cNvSpPr>
                  <a:spLocks/>
                </p:cNvSpPr>
                <p:nvPr/>
              </p:nvSpPr>
              <p:spPr bwMode="auto">
                <a:xfrm>
                  <a:off x="3341" y="3275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170" y="165"/>
                    </a:cxn>
                    <a:cxn ang="0">
                      <a:pos x="159" y="145"/>
                    </a:cxn>
                    <a:cxn ang="0">
                      <a:pos x="150" y="126"/>
                    </a:cxn>
                    <a:cxn ang="0">
                      <a:pos x="136" y="108"/>
                    </a:cxn>
                    <a:cxn ang="0">
                      <a:pos x="123" y="92"/>
                    </a:cxn>
                    <a:cxn ang="0">
                      <a:pos x="109" y="77"/>
                    </a:cxn>
                    <a:cxn ang="0">
                      <a:pos x="96" y="63"/>
                    </a:cxn>
                    <a:cxn ang="0">
                      <a:pos x="82" y="51"/>
                    </a:cxn>
                    <a:cxn ang="0">
                      <a:pos x="69" y="42"/>
                    </a:cxn>
                    <a:cxn ang="0">
                      <a:pos x="55" y="31"/>
                    </a:cxn>
                    <a:cxn ang="0">
                      <a:pos x="43" y="23"/>
                    </a:cxn>
                    <a:cxn ang="0">
                      <a:pos x="33" y="15"/>
                    </a:cxn>
                    <a:cxn ang="0">
                      <a:pos x="22" y="10"/>
                    </a:cxn>
                    <a:cxn ang="0">
                      <a:pos x="15" y="5"/>
                    </a:cxn>
                    <a:cxn ang="0">
                      <a:pos x="8" y="2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12" y="13"/>
                    </a:cxn>
                    <a:cxn ang="0">
                      <a:pos x="19" y="19"/>
                    </a:cxn>
                    <a:cxn ang="0">
                      <a:pos x="29" y="24"/>
                    </a:cxn>
                    <a:cxn ang="0">
                      <a:pos x="40" y="31"/>
                    </a:cxn>
                    <a:cxn ang="0">
                      <a:pos x="51" y="39"/>
                    </a:cxn>
                    <a:cxn ang="0">
                      <a:pos x="63" y="48"/>
                    </a:cxn>
                    <a:cxn ang="0">
                      <a:pos x="76" y="58"/>
                    </a:cxn>
                    <a:cxn ang="0">
                      <a:pos x="89" y="70"/>
                    </a:cxn>
                    <a:cxn ang="0">
                      <a:pos x="103" y="83"/>
                    </a:cxn>
                    <a:cxn ang="0">
                      <a:pos x="117" y="99"/>
                    </a:cxn>
                    <a:cxn ang="0">
                      <a:pos x="130" y="115"/>
                    </a:cxn>
                    <a:cxn ang="0">
                      <a:pos x="141" y="131"/>
                    </a:cxn>
                    <a:cxn ang="0">
                      <a:pos x="151" y="150"/>
                    </a:cxn>
                    <a:cxn ang="0">
                      <a:pos x="161" y="170"/>
                    </a:cxn>
                    <a:cxn ang="0">
                      <a:pos x="170" y="165"/>
                    </a:cxn>
                  </a:cxnLst>
                  <a:rect l="0" t="0" r="r" b="b"/>
                  <a:pathLst>
                    <a:path w="170" h="170">
                      <a:moveTo>
                        <a:pt x="170" y="165"/>
                      </a:moveTo>
                      <a:lnTo>
                        <a:pt x="159" y="145"/>
                      </a:lnTo>
                      <a:lnTo>
                        <a:pt x="150" y="126"/>
                      </a:lnTo>
                      <a:lnTo>
                        <a:pt x="136" y="108"/>
                      </a:lnTo>
                      <a:lnTo>
                        <a:pt x="123" y="92"/>
                      </a:lnTo>
                      <a:lnTo>
                        <a:pt x="109" y="77"/>
                      </a:lnTo>
                      <a:lnTo>
                        <a:pt x="96" y="63"/>
                      </a:lnTo>
                      <a:lnTo>
                        <a:pt x="82" y="51"/>
                      </a:lnTo>
                      <a:lnTo>
                        <a:pt x="69" y="42"/>
                      </a:lnTo>
                      <a:lnTo>
                        <a:pt x="55" y="31"/>
                      </a:lnTo>
                      <a:lnTo>
                        <a:pt x="43" y="23"/>
                      </a:lnTo>
                      <a:lnTo>
                        <a:pt x="33" y="15"/>
                      </a:lnTo>
                      <a:lnTo>
                        <a:pt x="22" y="10"/>
                      </a:lnTo>
                      <a:lnTo>
                        <a:pt x="15" y="5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12" y="13"/>
                      </a:lnTo>
                      <a:lnTo>
                        <a:pt x="19" y="19"/>
                      </a:lnTo>
                      <a:lnTo>
                        <a:pt x="29" y="24"/>
                      </a:lnTo>
                      <a:lnTo>
                        <a:pt x="40" y="31"/>
                      </a:lnTo>
                      <a:lnTo>
                        <a:pt x="51" y="39"/>
                      </a:lnTo>
                      <a:lnTo>
                        <a:pt x="63" y="48"/>
                      </a:lnTo>
                      <a:lnTo>
                        <a:pt x="76" y="58"/>
                      </a:lnTo>
                      <a:lnTo>
                        <a:pt x="89" y="70"/>
                      </a:lnTo>
                      <a:lnTo>
                        <a:pt x="103" y="83"/>
                      </a:lnTo>
                      <a:lnTo>
                        <a:pt x="117" y="99"/>
                      </a:lnTo>
                      <a:lnTo>
                        <a:pt x="130" y="115"/>
                      </a:lnTo>
                      <a:lnTo>
                        <a:pt x="141" y="131"/>
                      </a:lnTo>
                      <a:lnTo>
                        <a:pt x="151" y="150"/>
                      </a:lnTo>
                      <a:lnTo>
                        <a:pt x="161" y="170"/>
                      </a:lnTo>
                      <a:lnTo>
                        <a:pt x="170" y="1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2" name="Freeform 1846"/>
                <p:cNvSpPr>
                  <a:spLocks/>
                </p:cNvSpPr>
                <p:nvPr/>
              </p:nvSpPr>
              <p:spPr bwMode="auto">
                <a:xfrm>
                  <a:off x="3104" y="3281"/>
                  <a:ext cx="67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11" y="2"/>
                    </a:cxn>
                    <a:cxn ang="0">
                      <a:pos x="23" y="5"/>
                    </a:cxn>
                    <a:cxn ang="0">
                      <a:pos x="38" y="7"/>
                    </a:cxn>
                    <a:cxn ang="0">
                      <a:pos x="57" y="13"/>
                    </a:cxn>
                    <a:cxn ang="0">
                      <a:pos x="79" y="17"/>
                    </a:cxn>
                    <a:cxn ang="0">
                      <a:pos x="101" y="21"/>
                    </a:cxn>
                    <a:cxn ang="0">
                      <a:pos x="124" y="24"/>
                    </a:cxn>
                    <a:cxn ang="0">
                      <a:pos x="147" y="27"/>
                    </a:cxn>
                    <a:cxn ang="0">
                      <a:pos x="172" y="30"/>
                    </a:cxn>
                    <a:cxn ang="0">
                      <a:pos x="194" y="32"/>
                    </a:cxn>
                    <a:cxn ang="0">
                      <a:pos x="215" y="33"/>
                    </a:cxn>
                    <a:cxn ang="0">
                      <a:pos x="233" y="33"/>
                    </a:cxn>
                    <a:cxn ang="0">
                      <a:pos x="248" y="32"/>
                    </a:cxn>
                    <a:cxn ang="0">
                      <a:pos x="260" y="26"/>
                    </a:cxn>
                    <a:cxn ang="0">
                      <a:pos x="267" y="21"/>
                    </a:cxn>
                  </a:cxnLst>
                  <a:rect l="0" t="0" r="r" b="b"/>
                  <a:pathLst>
                    <a:path w="267" h="33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11" y="2"/>
                      </a:lnTo>
                      <a:lnTo>
                        <a:pt x="23" y="5"/>
                      </a:lnTo>
                      <a:lnTo>
                        <a:pt x="38" y="7"/>
                      </a:lnTo>
                      <a:lnTo>
                        <a:pt x="57" y="13"/>
                      </a:lnTo>
                      <a:lnTo>
                        <a:pt x="79" y="17"/>
                      </a:lnTo>
                      <a:lnTo>
                        <a:pt x="101" y="21"/>
                      </a:lnTo>
                      <a:lnTo>
                        <a:pt x="124" y="24"/>
                      </a:lnTo>
                      <a:lnTo>
                        <a:pt x="147" y="27"/>
                      </a:lnTo>
                      <a:lnTo>
                        <a:pt x="172" y="30"/>
                      </a:lnTo>
                      <a:lnTo>
                        <a:pt x="194" y="32"/>
                      </a:lnTo>
                      <a:lnTo>
                        <a:pt x="215" y="33"/>
                      </a:lnTo>
                      <a:lnTo>
                        <a:pt x="233" y="33"/>
                      </a:lnTo>
                      <a:lnTo>
                        <a:pt x="248" y="32"/>
                      </a:lnTo>
                      <a:lnTo>
                        <a:pt x="260" y="26"/>
                      </a:lnTo>
                      <a:lnTo>
                        <a:pt x="267" y="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3" name="Freeform 1847"/>
                <p:cNvSpPr>
                  <a:spLocks/>
                </p:cNvSpPr>
                <p:nvPr/>
              </p:nvSpPr>
              <p:spPr bwMode="auto">
                <a:xfrm>
                  <a:off x="3104" y="3280"/>
                  <a:ext cx="68" cy="10"/>
                </a:xfrm>
                <a:custGeom>
                  <a:avLst/>
                  <a:gdLst/>
                  <a:ahLst/>
                  <a:cxnLst>
                    <a:cxn ang="0">
                      <a:pos x="262" y="25"/>
                    </a:cxn>
                    <a:cxn ang="0">
                      <a:pos x="258" y="28"/>
                    </a:cxn>
                    <a:cxn ang="0">
                      <a:pos x="247" y="31"/>
                    </a:cxn>
                    <a:cxn ang="0">
                      <a:pos x="233" y="34"/>
                    </a:cxn>
                    <a:cxn ang="0">
                      <a:pos x="215" y="32"/>
                    </a:cxn>
                    <a:cxn ang="0">
                      <a:pos x="194" y="32"/>
                    </a:cxn>
                    <a:cxn ang="0">
                      <a:pos x="172" y="31"/>
                    </a:cxn>
                    <a:cxn ang="0">
                      <a:pos x="147" y="29"/>
                    </a:cxn>
                    <a:cxn ang="0">
                      <a:pos x="124" y="25"/>
                    </a:cxn>
                    <a:cxn ang="0">
                      <a:pos x="101" y="22"/>
                    </a:cxn>
                    <a:cxn ang="0">
                      <a:pos x="79" y="18"/>
                    </a:cxn>
                    <a:cxn ang="0">
                      <a:pos x="57" y="12"/>
                    </a:cxn>
                    <a:cxn ang="0">
                      <a:pos x="40" y="9"/>
                    </a:cxn>
                    <a:cxn ang="0">
                      <a:pos x="24" y="6"/>
                    </a:cxn>
                    <a:cxn ang="0">
                      <a:pos x="12" y="3"/>
                    </a:cxn>
                    <a:cxn ang="0">
                      <a:pos x="4" y="1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4" y="10"/>
                    </a:cxn>
                    <a:cxn ang="0">
                      <a:pos x="11" y="11"/>
                    </a:cxn>
                    <a:cxn ang="0">
                      <a:pos x="22" y="15"/>
                    </a:cxn>
                    <a:cxn ang="0">
                      <a:pos x="37" y="18"/>
                    </a:cxn>
                    <a:cxn ang="0">
                      <a:pos x="57" y="22"/>
                    </a:cxn>
                    <a:cxn ang="0">
                      <a:pos x="79" y="26"/>
                    </a:cxn>
                    <a:cxn ang="0">
                      <a:pos x="101" y="30"/>
                    </a:cxn>
                    <a:cxn ang="0">
                      <a:pos x="124" y="32"/>
                    </a:cxn>
                    <a:cxn ang="0">
                      <a:pos x="147" y="37"/>
                    </a:cxn>
                    <a:cxn ang="0">
                      <a:pos x="172" y="39"/>
                    </a:cxn>
                    <a:cxn ang="0">
                      <a:pos x="194" y="42"/>
                    </a:cxn>
                    <a:cxn ang="0">
                      <a:pos x="215" y="43"/>
                    </a:cxn>
                    <a:cxn ang="0">
                      <a:pos x="233" y="42"/>
                    </a:cxn>
                    <a:cxn ang="0">
                      <a:pos x="250" y="41"/>
                    </a:cxn>
                    <a:cxn ang="0">
                      <a:pos x="261" y="37"/>
                    </a:cxn>
                    <a:cxn ang="0">
                      <a:pos x="270" y="29"/>
                    </a:cxn>
                    <a:cxn ang="0">
                      <a:pos x="262" y="25"/>
                    </a:cxn>
                  </a:cxnLst>
                  <a:rect l="0" t="0" r="r" b="b"/>
                  <a:pathLst>
                    <a:path w="270" h="43">
                      <a:moveTo>
                        <a:pt x="262" y="25"/>
                      </a:moveTo>
                      <a:lnTo>
                        <a:pt x="258" y="28"/>
                      </a:lnTo>
                      <a:lnTo>
                        <a:pt x="247" y="31"/>
                      </a:lnTo>
                      <a:lnTo>
                        <a:pt x="233" y="34"/>
                      </a:lnTo>
                      <a:lnTo>
                        <a:pt x="215" y="32"/>
                      </a:lnTo>
                      <a:lnTo>
                        <a:pt x="194" y="32"/>
                      </a:lnTo>
                      <a:lnTo>
                        <a:pt x="172" y="31"/>
                      </a:lnTo>
                      <a:lnTo>
                        <a:pt x="147" y="29"/>
                      </a:lnTo>
                      <a:lnTo>
                        <a:pt x="124" y="25"/>
                      </a:lnTo>
                      <a:lnTo>
                        <a:pt x="101" y="22"/>
                      </a:lnTo>
                      <a:lnTo>
                        <a:pt x="79" y="18"/>
                      </a:lnTo>
                      <a:lnTo>
                        <a:pt x="57" y="12"/>
                      </a:lnTo>
                      <a:lnTo>
                        <a:pt x="40" y="9"/>
                      </a:lnTo>
                      <a:lnTo>
                        <a:pt x="24" y="6"/>
                      </a:lnTo>
                      <a:lnTo>
                        <a:pt x="12" y="3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4" y="10"/>
                      </a:lnTo>
                      <a:lnTo>
                        <a:pt x="11" y="11"/>
                      </a:lnTo>
                      <a:lnTo>
                        <a:pt x="22" y="15"/>
                      </a:lnTo>
                      <a:lnTo>
                        <a:pt x="37" y="18"/>
                      </a:lnTo>
                      <a:lnTo>
                        <a:pt x="57" y="22"/>
                      </a:lnTo>
                      <a:lnTo>
                        <a:pt x="79" y="26"/>
                      </a:lnTo>
                      <a:lnTo>
                        <a:pt x="101" y="30"/>
                      </a:lnTo>
                      <a:lnTo>
                        <a:pt x="124" y="32"/>
                      </a:lnTo>
                      <a:lnTo>
                        <a:pt x="147" y="37"/>
                      </a:lnTo>
                      <a:lnTo>
                        <a:pt x="172" y="39"/>
                      </a:lnTo>
                      <a:lnTo>
                        <a:pt x="194" y="42"/>
                      </a:lnTo>
                      <a:lnTo>
                        <a:pt x="215" y="43"/>
                      </a:lnTo>
                      <a:lnTo>
                        <a:pt x="233" y="42"/>
                      </a:lnTo>
                      <a:lnTo>
                        <a:pt x="250" y="41"/>
                      </a:lnTo>
                      <a:lnTo>
                        <a:pt x="261" y="37"/>
                      </a:lnTo>
                      <a:lnTo>
                        <a:pt x="270" y="29"/>
                      </a:lnTo>
                      <a:lnTo>
                        <a:pt x="262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4" name="Freeform 1848"/>
                <p:cNvSpPr>
                  <a:spLocks/>
                </p:cNvSpPr>
                <p:nvPr/>
              </p:nvSpPr>
              <p:spPr bwMode="auto">
                <a:xfrm>
                  <a:off x="3152" y="3305"/>
                  <a:ext cx="62" cy="8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2" y="21"/>
                    </a:cxn>
                    <a:cxn ang="0">
                      <a:pos x="8" y="21"/>
                    </a:cxn>
                    <a:cxn ang="0">
                      <a:pos x="18" y="22"/>
                    </a:cxn>
                    <a:cxn ang="0">
                      <a:pos x="31" y="24"/>
                    </a:cxn>
                    <a:cxn ang="0">
                      <a:pos x="46" y="25"/>
                    </a:cxn>
                    <a:cxn ang="0">
                      <a:pos x="63" y="28"/>
                    </a:cxn>
                    <a:cxn ang="0">
                      <a:pos x="82" y="29"/>
                    </a:cxn>
                    <a:cxn ang="0">
                      <a:pos x="102" y="30"/>
                    </a:cxn>
                    <a:cxn ang="0">
                      <a:pos x="123" y="30"/>
                    </a:cxn>
                    <a:cxn ang="0">
                      <a:pos x="145" y="30"/>
                    </a:cxn>
                    <a:cxn ang="0">
                      <a:pos x="164" y="28"/>
                    </a:cxn>
                    <a:cxn ang="0">
                      <a:pos x="185" y="25"/>
                    </a:cxn>
                    <a:cxn ang="0">
                      <a:pos x="204" y="21"/>
                    </a:cxn>
                    <a:cxn ang="0">
                      <a:pos x="221" y="16"/>
                    </a:cxn>
                    <a:cxn ang="0">
                      <a:pos x="236" y="9"/>
                    </a:cxn>
                    <a:cxn ang="0">
                      <a:pos x="248" y="0"/>
                    </a:cxn>
                  </a:cxnLst>
                  <a:rect l="0" t="0" r="r" b="b"/>
                  <a:pathLst>
                    <a:path w="248" h="30">
                      <a:moveTo>
                        <a:pt x="0" y="21"/>
                      </a:moveTo>
                      <a:lnTo>
                        <a:pt x="2" y="21"/>
                      </a:lnTo>
                      <a:lnTo>
                        <a:pt x="8" y="21"/>
                      </a:lnTo>
                      <a:lnTo>
                        <a:pt x="18" y="22"/>
                      </a:lnTo>
                      <a:lnTo>
                        <a:pt x="31" y="24"/>
                      </a:lnTo>
                      <a:lnTo>
                        <a:pt x="46" y="25"/>
                      </a:lnTo>
                      <a:lnTo>
                        <a:pt x="63" y="28"/>
                      </a:lnTo>
                      <a:lnTo>
                        <a:pt x="82" y="29"/>
                      </a:lnTo>
                      <a:lnTo>
                        <a:pt x="102" y="30"/>
                      </a:lnTo>
                      <a:lnTo>
                        <a:pt x="123" y="30"/>
                      </a:lnTo>
                      <a:lnTo>
                        <a:pt x="145" y="30"/>
                      </a:lnTo>
                      <a:lnTo>
                        <a:pt x="164" y="28"/>
                      </a:lnTo>
                      <a:lnTo>
                        <a:pt x="185" y="25"/>
                      </a:lnTo>
                      <a:lnTo>
                        <a:pt x="204" y="21"/>
                      </a:lnTo>
                      <a:lnTo>
                        <a:pt x="221" y="16"/>
                      </a:lnTo>
                      <a:lnTo>
                        <a:pt x="236" y="9"/>
                      </a:lnTo>
                      <a:lnTo>
                        <a:pt x="248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5" name="Freeform 1849"/>
                <p:cNvSpPr>
                  <a:spLocks/>
                </p:cNvSpPr>
                <p:nvPr/>
              </p:nvSpPr>
              <p:spPr bwMode="auto">
                <a:xfrm>
                  <a:off x="3152" y="3304"/>
                  <a:ext cx="63" cy="10"/>
                </a:xfrm>
                <a:custGeom>
                  <a:avLst/>
                  <a:gdLst/>
                  <a:ahLst/>
                  <a:cxnLst>
                    <a:cxn ang="0">
                      <a:pos x="246" y="0"/>
                    </a:cxn>
                    <a:cxn ang="0">
                      <a:pos x="234" y="7"/>
                    </a:cxn>
                    <a:cxn ang="0">
                      <a:pos x="220" y="15"/>
                    </a:cxn>
                    <a:cxn ang="0">
                      <a:pos x="203" y="20"/>
                    </a:cxn>
                    <a:cxn ang="0">
                      <a:pos x="185" y="24"/>
                    </a:cxn>
                    <a:cxn ang="0">
                      <a:pos x="164" y="26"/>
                    </a:cxn>
                    <a:cxn ang="0">
                      <a:pos x="145" y="28"/>
                    </a:cxn>
                    <a:cxn ang="0">
                      <a:pos x="123" y="27"/>
                    </a:cxn>
                    <a:cxn ang="0">
                      <a:pos x="102" y="27"/>
                    </a:cxn>
                    <a:cxn ang="0">
                      <a:pos x="82" y="27"/>
                    </a:cxn>
                    <a:cxn ang="0">
                      <a:pos x="63" y="26"/>
                    </a:cxn>
                    <a:cxn ang="0">
                      <a:pos x="46" y="24"/>
                    </a:cxn>
                    <a:cxn ang="0">
                      <a:pos x="31" y="24"/>
                    </a:cxn>
                    <a:cxn ang="0">
                      <a:pos x="18" y="21"/>
                    </a:cxn>
                    <a:cxn ang="0">
                      <a:pos x="8" y="20"/>
                    </a:cxn>
                    <a:cxn ang="0">
                      <a:pos x="2" y="19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2" y="27"/>
                    </a:cxn>
                    <a:cxn ang="0">
                      <a:pos x="8" y="28"/>
                    </a:cxn>
                    <a:cxn ang="0">
                      <a:pos x="18" y="30"/>
                    </a:cxn>
                    <a:cxn ang="0">
                      <a:pos x="31" y="32"/>
                    </a:cxn>
                    <a:cxn ang="0">
                      <a:pos x="46" y="33"/>
                    </a:cxn>
                    <a:cxn ang="0">
                      <a:pos x="63" y="34"/>
                    </a:cxn>
                    <a:cxn ang="0">
                      <a:pos x="82" y="36"/>
                    </a:cxn>
                    <a:cxn ang="0">
                      <a:pos x="102" y="38"/>
                    </a:cxn>
                    <a:cxn ang="0">
                      <a:pos x="123" y="38"/>
                    </a:cxn>
                    <a:cxn ang="0">
                      <a:pos x="145" y="37"/>
                    </a:cxn>
                    <a:cxn ang="0">
                      <a:pos x="164" y="34"/>
                    </a:cxn>
                    <a:cxn ang="0">
                      <a:pos x="185" y="33"/>
                    </a:cxn>
                    <a:cxn ang="0">
                      <a:pos x="205" y="28"/>
                    </a:cxn>
                    <a:cxn ang="0">
                      <a:pos x="222" y="24"/>
                    </a:cxn>
                    <a:cxn ang="0">
                      <a:pos x="239" y="15"/>
                    </a:cxn>
                    <a:cxn ang="0">
                      <a:pos x="253" y="6"/>
                    </a:cxn>
                    <a:cxn ang="0">
                      <a:pos x="246" y="0"/>
                    </a:cxn>
                  </a:cxnLst>
                  <a:rect l="0" t="0" r="r" b="b"/>
                  <a:pathLst>
                    <a:path w="253" h="38">
                      <a:moveTo>
                        <a:pt x="246" y="0"/>
                      </a:moveTo>
                      <a:lnTo>
                        <a:pt x="234" y="7"/>
                      </a:lnTo>
                      <a:lnTo>
                        <a:pt x="220" y="15"/>
                      </a:lnTo>
                      <a:lnTo>
                        <a:pt x="203" y="20"/>
                      </a:lnTo>
                      <a:lnTo>
                        <a:pt x="185" y="24"/>
                      </a:lnTo>
                      <a:lnTo>
                        <a:pt x="164" y="26"/>
                      </a:lnTo>
                      <a:lnTo>
                        <a:pt x="145" y="28"/>
                      </a:lnTo>
                      <a:lnTo>
                        <a:pt x="123" y="27"/>
                      </a:lnTo>
                      <a:lnTo>
                        <a:pt x="102" y="27"/>
                      </a:lnTo>
                      <a:lnTo>
                        <a:pt x="82" y="27"/>
                      </a:lnTo>
                      <a:lnTo>
                        <a:pt x="63" y="26"/>
                      </a:lnTo>
                      <a:lnTo>
                        <a:pt x="46" y="24"/>
                      </a:lnTo>
                      <a:lnTo>
                        <a:pt x="31" y="24"/>
                      </a:lnTo>
                      <a:lnTo>
                        <a:pt x="18" y="21"/>
                      </a:lnTo>
                      <a:lnTo>
                        <a:pt x="8" y="20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8" y="28"/>
                      </a:lnTo>
                      <a:lnTo>
                        <a:pt x="18" y="30"/>
                      </a:lnTo>
                      <a:lnTo>
                        <a:pt x="31" y="32"/>
                      </a:lnTo>
                      <a:lnTo>
                        <a:pt x="46" y="33"/>
                      </a:lnTo>
                      <a:lnTo>
                        <a:pt x="63" y="34"/>
                      </a:lnTo>
                      <a:lnTo>
                        <a:pt x="82" y="36"/>
                      </a:lnTo>
                      <a:lnTo>
                        <a:pt x="102" y="38"/>
                      </a:lnTo>
                      <a:lnTo>
                        <a:pt x="123" y="38"/>
                      </a:lnTo>
                      <a:lnTo>
                        <a:pt x="145" y="37"/>
                      </a:lnTo>
                      <a:lnTo>
                        <a:pt x="164" y="34"/>
                      </a:lnTo>
                      <a:lnTo>
                        <a:pt x="185" y="33"/>
                      </a:lnTo>
                      <a:lnTo>
                        <a:pt x="205" y="28"/>
                      </a:lnTo>
                      <a:lnTo>
                        <a:pt x="222" y="24"/>
                      </a:lnTo>
                      <a:lnTo>
                        <a:pt x="239" y="15"/>
                      </a:lnTo>
                      <a:lnTo>
                        <a:pt x="253" y="6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6" name="Freeform 1850"/>
                <p:cNvSpPr>
                  <a:spLocks/>
                </p:cNvSpPr>
                <p:nvPr/>
              </p:nvSpPr>
              <p:spPr bwMode="auto">
                <a:xfrm>
                  <a:off x="3198" y="3318"/>
                  <a:ext cx="52" cy="14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1" y="53"/>
                    </a:cxn>
                    <a:cxn ang="0">
                      <a:pos x="2" y="54"/>
                    </a:cxn>
                    <a:cxn ang="0">
                      <a:pos x="6" y="56"/>
                    </a:cxn>
                    <a:cxn ang="0">
                      <a:pos x="11" y="57"/>
                    </a:cxn>
                    <a:cxn ang="0">
                      <a:pos x="16" y="57"/>
                    </a:cxn>
                    <a:cxn ang="0">
                      <a:pos x="23" y="57"/>
                    </a:cxn>
                    <a:cxn ang="0">
                      <a:pos x="34" y="57"/>
                    </a:cxn>
                    <a:cxn ang="0">
                      <a:pos x="44" y="57"/>
                    </a:cxn>
                    <a:cxn ang="0">
                      <a:pos x="58" y="56"/>
                    </a:cxn>
                    <a:cxn ang="0">
                      <a:pos x="73" y="52"/>
                    </a:cxn>
                    <a:cxn ang="0">
                      <a:pos x="89" y="47"/>
                    </a:cxn>
                    <a:cxn ang="0">
                      <a:pos x="108" y="43"/>
                    </a:cxn>
                    <a:cxn ang="0">
                      <a:pos x="130" y="35"/>
                    </a:cxn>
                    <a:cxn ang="0">
                      <a:pos x="153" y="26"/>
                    </a:cxn>
                    <a:cxn ang="0">
                      <a:pos x="179" y="14"/>
                    </a:cxn>
                    <a:cxn ang="0">
                      <a:pos x="208" y="0"/>
                    </a:cxn>
                  </a:cxnLst>
                  <a:rect l="0" t="0" r="r" b="b"/>
                  <a:pathLst>
                    <a:path w="208" h="57">
                      <a:moveTo>
                        <a:pt x="0" y="53"/>
                      </a:moveTo>
                      <a:lnTo>
                        <a:pt x="1" y="53"/>
                      </a:lnTo>
                      <a:lnTo>
                        <a:pt x="2" y="54"/>
                      </a:lnTo>
                      <a:lnTo>
                        <a:pt x="6" y="56"/>
                      </a:lnTo>
                      <a:lnTo>
                        <a:pt x="11" y="57"/>
                      </a:lnTo>
                      <a:lnTo>
                        <a:pt x="16" y="57"/>
                      </a:lnTo>
                      <a:lnTo>
                        <a:pt x="23" y="57"/>
                      </a:lnTo>
                      <a:lnTo>
                        <a:pt x="34" y="57"/>
                      </a:lnTo>
                      <a:lnTo>
                        <a:pt x="44" y="57"/>
                      </a:lnTo>
                      <a:lnTo>
                        <a:pt x="58" y="56"/>
                      </a:lnTo>
                      <a:lnTo>
                        <a:pt x="73" y="52"/>
                      </a:lnTo>
                      <a:lnTo>
                        <a:pt x="89" y="47"/>
                      </a:lnTo>
                      <a:lnTo>
                        <a:pt x="108" y="43"/>
                      </a:lnTo>
                      <a:lnTo>
                        <a:pt x="130" y="35"/>
                      </a:lnTo>
                      <a:lnTo>
                        <a:pt x="153" y="26"/>
                      </a:lnTo>
                      <a:lnTo>
                        <a:pt x="179" y="14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7" name="Freeform 1851"/>
                <p:cNvSpPr>
                  <a:spLocks/>
                </p:cNvSpPr>
                <p:nvPr/>
              </p:nvSpPr>
              <p:spPr bwMode="auto">
                <a:xfrm>
                  <a:off x="3197" y="3317"/>
                  <a:ext cx="54" cy="17"/>
                </a:xfrm>
                <a:custGeom>
                  <a:avLst/>
                  <a:gdLst/>
                  <a:ahLst/>
                  <a:cxnLst>
                    <a:cxn ang="0">
                      <a:pos x="207" y="0"/>
                    </a:cxn>
                    <a:cxn ang="0">
                      <a:pos x="180" y="14"/>
                    </a:cxn>
                    <a:cxn ang="0">
                      <a:pos x="154" y="27"/>
                    </a:cxn>
                    <a:cxn ang="0">
                      <a:pos x="131" y="37"/>
                    </a:cxn>
                    <a:cxn ang="0">
                      <a:pos x="110" y="43"/>
                    </a:cxn>
                    <a:cxn ang="0">
                      <a:pos x="90" y="49"/>
                    </a:cxn>
                    <a:cxn ang="0">
                      <a:pos x="74" y="52"/>
                    </a:cxn>
                    <a:cxn ang="0">
                      <a:pos x="60" y="56"/>
                    </a:cxn>
                    <a:cxn ang="0">
                      <a:pos x="46" y="58"/>
                    </a:cxn>
                    <a:cxn ang="0">
                      <a:pos x="36" y="57"/>
                    </a:cxn>
                    <a:cxn ang="0">
                      <a:pos x="25" y="57"/>
                    </a:cxn>
                    <a:cxn ang="0">
                      <a:pos x="18" y="58"/>
                    </a:cxn>
                    <a:cxn ang="0">
                      <a:pos x="13" y="57"/>
                    </a:cxn>
                    <a:cxn ang="0">
                      <a:pos x="8" y="56"/>
                    </a:cxn>
                    <a:cxn ang="0">
                      <a:pos x="7" y="55"/>
                    </a:cxn>
                    <a:cxn ang="0">
                      <a:pos x="4" y="54"/>
                    </a:cxn>
                    <a:cxn ang="0">
                      <a:pos x="0" y="62"/>
                    </a:cxn>
                    <a:cxn ang="0">
                      <a:pos x="1" y="62"/>
                    </a:cxn>
                    <a:cxn ang="0">
                      <a:pos x="2" y="63"/>
                    </a:cxn>
                    <a:cxn ang="0">
                      <a:pos x="7" y="64"/>
                    </a:cxn>
                    <a:cxn ang="0">
                      <a:pos x="13" y="65"/>
                    </a:cxn>
                    <a:cxn ang="0">
                      <a:pos x="18" y="67"/>
                    </a:cxn>
                    <a:cxn ang="0">
                      <a:pos x="25" y="68"/>
                    </a:cxn>
                    <a:cxn ang="0">
                      <a:pos x="36" y="68"/>
                    </a:cxn>
                    <a:cxn ang="0">
                      <a:pos x="46" y="67"/>
                    </a:cxn>
                    <a:cxn ang="0">
                      <a:pos x="60" y="64"/>
                    </a:cxn>
                    <a:cxn ang="0">
                      <a:pos x="75" y="62"/>
                    </a:cxn>
                    <a:cxn ang="0">
                      <a:pos x="93" y="57"/>
                    </a:cxn>
                    <a:cxn ang="0">
                      <a:pos x="111" y="51"/>
                    </a:cxn>
                    <a:cxn ang="0">
                      <a:pos x="133" y="44"/>
                    </a:cxn>
                    <a:cxn ang="0">
                      <a:pos x="156" y="36"/>
                    </a:cxn>
                    <a:cxn ang="0">
                      <a:pos x="183" y="23"/>
                    </a:cxn>
                    <a:cxn ang="0">
                      <a:pos x="212" y="8"/>
                    </a:cxn>
                    <a:cxn ang="0">
                      <a:pos x="207" y="0"/>
                    </a:cxn>
                  </a:cxnLst>
                  <a:rect l="0" t="0" r="r" b="b"/>
                  <a:pathLst>
                    <a:path w="212" h="68">
                      <a:moveTo>
                        <a:pt x="207" y="0"/>
                      </a:moveTo>
                      <a:lnTo>
                        <a:pt x="180" y="14"/>
                      </a:lnTo>
                      <a:lnTo>
                        <a:pt x="154" y="27"/>
                      </a:lnTo>
                      <a:lnTo>
                        <a:pt x="131" y="37"/>
                      </a:lnTo>
                      <a:lnTo>
                        <a:pt x="110" y="43"/>
                      </a:lnTo>
                      <a:lnTo>
                        <a:pt x="90" y="49"/>
                      </a:lnTo>
                      <a:lnTo>
                        <a:pt x="74" y="52"/>
                      </a:lnTo>
                      <a:lnTo>
                        <a:pt x="60" y="56"/>
                      </a:lnTo>
                      <a:lnTo>
                        <a:pt x="46" y="58"/>
                      </a:lnTo>
                      <a:lnTo>
                        <a:pt x="36" y="57"/>
                      </a:lnTo>
                      <a:lnTo>
                        <a:pt x="25" y="57"/>
                      </a:lnTo>
                      <a:lnTo>
                        <a:pt x="18" y="58"/>
                      </a:lnTo>
                      <a:lnTo>
                        <a:pt x="13" y="57"/>
                      </a:lnTo>
                      <a:lnTo>
                        <a:pt x="8" y="56"/>
                      </a:lnTo>
                      <a:lnTo>
                        <a:pt x="7" y="55"/>
                      </a:lnTo>
                      <a:lnTo>
                        <a:pt x="4" y="54"/>
                      </a:lnTo>
                      <a:lnTo>
                        <a:pt x="0" y="62"/>
                      </a:lnTo>
                      <a:lnTo>
                        <a:pt x="1" y="62"/>
                      </a:lnTo>
                      <a:lnTo>
                        <a:pt x="2" y="63"/>
                      </a:lnTo>
                      <a:lnTo>
                        <a:pt x="7" y="64"/>
                      </a:lnTo>
                      <a:lnTo>
                        <a:pt x="13" y="65"/>
                      </a:lnTo>
                      <a:lnTo>
                        <a:pt x="18" y="67"/>
                      </a:lnTo>
                      <a:lnTo>
                        <a:pt x="25" y="68"/>
                      </a:lnTo>
                      <a:lnTo>
                        <a:pt x="36" y="68"/>
                      </a:lnTo>
                      <a:lnTo>
                        <a:pt x="46" y="67"/>
                      </a:lnTo>
                      <a:lnTo>
                        <a:pt x="60" y="64"/>
                      </a:lnTo>
                      <a:lnTo>
                        <a:pt x="75" y="62"/>
                      </a:lnTo>
                      <a:lnTo>
                        <a:pt x="93" y="57"/>
                      </a:lnTo>
                      <a:lnTo>
                        <a:pt x="111" y="51"/>
                      </a:lnTo>
                      <a:lnTo>
                        <a:pt x="133" y="44"/>
                      </a:lnTo>
                      <a:lnTo>
                        <a:pt x="156" y="36"/>
                      </a:lnTo>
                      <a:lnTo>
                        <a:pt x="183" y="23"/>
                      </a:lnTo>
                      <a:lnTo>
                        <a:pt x="212" y="8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8" name="Freeform 1852"/>
                <p:cNvSpPr>
                  <a:spLocks/>
                </p:cNvSpPr>
                <p:nvPr/>
              </p:nvSpPr>
              <p:spPr bwMode="auto">
                <a:xfrm>
                  <a:off x="3234" y="3329"/>
                  <a:ext cx="51" cy="17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1" y="68"/>
                    </a:cxn>
                    <a:cxn ang="0">
                      <a:pos x="6" y="69"/>
                    </a:cxn>
                    <a:cxn ang="0">
                      <a:pos x="14" y="69"/>
                    </a:cxn>
                    <a:cxn ang="0">
                      <a:pos x="23" y="69"/>
                    </a:cxn>
                    <a:cxn ang="0">
                      <a:pos x="34" y="69"/>
                    </a:cxn>
                    <a:cxn ang="0">
                      <a:pos x="47" y="69"/>
                    </a:cxn>
                    <a:cxn ang="0">
                      <a:pos x="60" y="69"/>
                    </a:cxn>
                    <a:cxn ang="0">
                      <a:pos x="76" y="68"/>
                    </a:cxn>
                    <a:cxn ang="0">
                      <a:pos x="92" y="65"/>
                    </a:cxn>
                    <a:cxn ang="0">
                      <a:pos x="109" y="61"/>
                    </a:cxn>
                    <a:cxn ang="0">
                      <a:pos x="125" y="56"/>
                    </a:cxn>
                    <a:cxn ang="0">
                      <a:pos x="143" y="49"/>
                    </a:cxn>
                    <a:cxn ang="0">
                      <a:pos x="159" y="40"/>
                    </a:cxn>
                    <a:cxn ang="0">
                      <a:pos x="174" y="29"/>
                    </a:cxn>
                    <a:cxn ang="0">
                      <a:pos x="189" y="16"/>
                    </a:cxn>
                    <a:cxn ang="0">
                      <a:pos x="203" y="0"/>
                    </a:cxn>
                  </a:cxnLst>
                  <a:rect l="0" t="0" r="r" b="b"/>
                  <a:pathLst>
                    <a:path w="203" h="69">
                      <a:moveTo>
                        <a:pt x="0" y="68"/>
                      </a:moveTo>
                      <a:lnTo>
                        <a:pt x="1" y="68"/>
                      </a:lnTo>
                      <a:lnTo>
                        <a:pt x="6" y="69"/>
                      </a:lnTo>
                      <a:lnTo>
                        <a:pt x="14" y="69"/>
                      </a:lnTo>
                      <a:lnTo>
                        <a:pt x="23" y="69"/>
                      </a:lnTo>
                      <a:lnTo>
                        <a:pt x="34" y="69"/>
                      </a:lnTo>
                      <a:lnTo>
                        <a:pt x="47" y="69"/>
                      </a:lnTo>
                      <a:lnTo>
                        <a:pt x="60" y="69"/>
                      </a:lnTo>
                      <a:lnTo>
                        <a:pt x="76" y="68"/>
                      </a:lnTo>
                      <a:lnTo>
                        <a:pt x="92" y="65"/>
                      </a:lnTo>
                      <a:lnTo>
                        <a:pt x="109" y="61"/>
                      </a:lnTo>
                      <a:lnTo>
                        <a:pt x="125" y="56"/>
                      </a:lnTo>
                      <a:lnTo>
                        <a:pt x="143" y="49"/>
                      </a:lnTo>
                      <a:lnTo>
                        <a:pt x="159" y="40"/>
                      </a:lnTo>
                      <a:lnTo>
                        <a:pt x="174" y="29"/>
                      </a:lnTo>
                      <a:lnTo>
                        <a:pt x="189" y="16"/>
                      </a:lnTo>
                      <a:lnTo>
                        <a:pt x="203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29" name="Freeform 1853"/>
                <p:cNvSpPr>
                  <a:spLocks/>
                </p:cNvSpPr>
                <p:nvPr/>
              </p:nvSpPr>
              <p:spPr bwMode="auto">
                <a:xfrm>
                  <a:off x="3234" y="3328"/>
                  <a:ext cx="52" cy="19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187" y="16"/>
                    </a:cxn>
                    <a:cxn ang="0">
                      <a:pos x="172" y="27"/>
                    </a:cxn>
                    <a:cxn ang="0">
                      <a:pos x="158" y="38"/>
                    </a:cxn>
                    <a:cxn ang="0">
                      <a:pos x="141" y="49"/>
                    </a:cxn>
                    <a:cxn ang="0">
                      <a:pos x="124" y="55"/>
                    </a:cxn>
                    <a:cxn ang="0">
                      <a:pos x="108" y="60"/>
                    </a:cxn>
                    <a:cxn ang="0">
                      <a:pos x="92" y="63"/>
                    </a:cxn>
                    <a:cxn ang="0">
                      <a:pos x="76" y="66"/>
                    </a:cxn>
                    <a:cxn ang="0">
                      <a:pos x="60" y="68"/>
                    </a:cxn>
                    <a:cxn ang="0">
                      <a:pos x="47" y="68"/>
                    </a:cxn>
                    <a:cxn ang="0">
                      <a:pos x="34" y="68"/>
                    </a:cxn>
                    <a:cxn ang="0">
                      <a:pos x="23" y="68"/>
                    </a:cxn>
                    <a:cxn ang="0">
                      <a:pos x="14" y="68"/>
                    </a:cxn>
                    <a:cxn ang="0">
                      <a:pos x="6" y="68"/>
                    </a:cxn>
                    <a:cxn ang="0">
                      <a:pos x="1" y="66"/>
                    </a:cxn>
                    <a:cxn ang="0">
                      <a:pos x="0" y="66"/>
                    </a:cxn>
                    <a:cxn ang="0">
                      <a:pos x="0" y="75"/>
                    </a:cxn>
                    <a:cxn ang="0">
                      <a:pos x="1" y="75"/>
                    </a:cxn>
                    <a:cxn ang="0">
                      <a:pos x="6" y="76"/>
                    </a:cxn>
                    <a:cxn ang="0">
                      <a:pos x="14" y="76"/>
                    </a:cxn>
                    <a:cxn ang="0">
                      <a:pos x="23" y="78"/>
                    </a:cxn>
                    <a:cxn ang="0">
                      <a:pos x="34" y="78"/>
                    </a:cxn>
                    <a:cxn ang="0">
                      <a:pos x="47" y="78"/>
                    </a:cxn>
                    <a:cxn ang="0">
                      <a:pos x="60" y="76"/>
                    </a:cxn>
                    <a:cxn ang="0">
                      <a:pos x="76" y="75"/>
                    </a:cxn>
                    <a:cxn ang="0">
                      <a:pos x="92" y="72"/>
                    </a:cxn>
                    <a:cxn ang="0">
                      <a:pos x="110" y="69"/>
                    </a:cxn>
                    <a:cxn ang="0">
                      <a:pos x="127" y="63"/>
                    </a:cxn>
                    <a:cxn ang="0">
                      <a:pos x="144" y="56"/>
                    </a:cxn>
                    <a:cxn ang="0">
                      <a:pos x="161" y="46"/>
                    </a:cxn>
                    <a:cxn ang="0">
                      <a:pos x="176" y="37"/>
                    </a:cxn>
                    <a:cxn ang="0">
                      <a:pos x="193" y="22"/>
                    </a:cxn>
                    <a:cxn ang="0">
                      <a:pos x="205" y="7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5" h="78">
                      <a:moveTo>
                        <a:pt x="200" y="0"/>
                      </a:moveTo>
                      <a:lnTo>
                        <a:pt x="187" y="16"/>
                      </a:lnTo>
                      <a:lnTo>
                        <a:pt x="172" y="27"/>
                      </a:lnTo>
                      <a:lnTo>
                        <a:pt x="158" y="38"/>
                      </a:lnTo>
                      <a:lnTo>
                        <a:pt x="141" y="49"/>
                      </a:lnTo>
                      <a:lnTo>
                        <a:pt x="124" y="55"/>
                      </a:lnTo>
                      <a:lnTo>
                        <a:pt x="108" y="60"/>
                      </a:lnTo>
                      <a:lnTo>
                        <a:pt x="92" y="63"/>
                      </a:lnTo>
                      <a:lnTo>
                        <a:pt x="76" y="66"/>
                      </a:lnTo>
                      <a:lnTo>
                        <a:pt x="60" y="68"/>
                      </a:lnTo>
                      <a:lnTo>
                        <a:pt x="47" y="68"/>
                      </a:lnTo>
                      <a:lnTo>
                        <a:pt x="34" y="68"/>
                      </a:lnTo>
                      <a:lnTo>
                        <a:pt x="23" y="68"/>
                      </a:lnTo>
                      <a:lnTo>
                        <a:pt x="14" y="68"/>
                      </a:lnTo>
                      <a:lnTo>
                        <a:pt x="6" y="68"/>
                      </a:lnTo>
                      <a:lnTo>
                        <a:pt x="1" y="66"/>
                      </a:lnTo>
                      <a:lnTo>
                        <a:pt x="0" y="66"/>
                      </a:lnTo>
                      <a:lnTo>
                        <a:pt x="0" y="75"/>
                      </a:lnTo>
                      <a:lnTo>
                        <a:pt x="1" y="75"/>
                      </a:lnTo>
                      <a:lnTo>
                        <a:pt x="6" y="76"/>
                      </a:lnTo>
                      <a:lnTo>
                        <a:pt x="14" y="76"/>
                      </a:lnTo>
                      <a:lnTo>
                        <a:pt x="23" y="78"/>
                      </a:lnTo>
                      <a:lnTo>
                        <a:pt x="34" y="78"/>
                      </a:lnTo>
                      <a:lnTo>
                        <a:pt x="47" y="78"/>
                      </a:lnTo>
                      <a:lnTo>
                        <a:pt x="60" y="76"/>
                      </a:lnTo>
                      <a:lnTo>
                        <a:pt x="76" y="75"/>
                      </a:lnTo>
                      <a:lnTo>
                        <a:pt x="92" y="72"/>
                      </a:lnTo>
                      <a:lnTo>
                        <a:pt x="110" y="69"/>
                      </a:lnTo>
                      <a:lnTo>
                        <a:pt x="127" y="63"/>
                      </a:lnTo>
                      <a:lnTo>
                        <a:pt x="144" y="56"/>
                      </a:lnTo>
                      <a:lnTo>
                        <a:pt x="161" y="46"/>
                      </a:lnTo>
                      <a:lnTo>
                        <a:pt x="176" y="37"/>
                      </a:lnTo>
                      <a:lnTo>
                        <a:pt x="193" y="22"/>
                      </a:lnTo>
                      <a:lnTo>
                        <a:pt x="205" y="7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0" name="Freeform 1854"/>
                <p:cNvSpPr>
                  <a:spLocks/>
                </p:cNvSpPr>
                <p:nvPr/>
              </p:nvSpPr>
              <p:spPr bwMode="auto">
                <a:xfrm>
                  <a:off x="3233" y="3403"/>
                  <a:ext cx="82" cy="9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2"/>
                    </a:cxn>
                    <a:cxn ang="0">
                      <a:pos x="8" y="10"/>
                    </a:cxn>
                    <a:cxn ang="0">
                      <a:pos x="19" y="9"/>
                    </a:cxn>
                    <a:cxn ang="0">
                      <a:pos x="31" y="7"/>
                    </a:cxn>
                    <a:cxn ang="0">
                      <a:pos x="49" y="4"/>
                    </a:cxn>
                    <a:cxn ang="0">
                      <a:pos x="67" y="3"/>
                    </a:cxn>
                    <a:cxn ang="0">
                      <a:pos x="88" y="1"/>
                    </a:cxn>
                    <a:cxn ang="0">
                      <a:pos x="113" y="0"/>
                    </a:cxn>
                    <a:cxn ang="0">
                      <a:pos x="138" y="0"/>
                    </a:cxn>
                    <a:cxn ang="0">
                      <a:pos x="165" y="0"/>
                    </a:cxn>
                    <a:cxn ang="0">
                      <a:pos x="192" y="1"/>
                    </a:cxn>
                    <a:cxn ang="0">
                      <a:pos x="221" y="4"/>
                    </a:cxn>
                    <a:cxn ang="0">
                      <a:pos x="247" y="10"/>
                    </a:cxn>
                    <a:cxn ang="0">
                      <a:pos x="276" y="17"/>
                    </a:cxn>
                    <a:cxn ang="0">
                      <a:pos x="304" y="26"/>
                    </a:cxn>
                    <a:cxn ang="0">
                      <a:pos x="331" y="38"/>
                    </a:cxn>
                  </a:cxnLst>
                  <a:rect l="0" t="0" r="r" b="b"/>
                  <a:pathLst>
                    <a:path w="331" h="38">
                      <a:moveTo>
                        <a:pt x="0" y="12"/>
                      </a:moveTo>
                      <a:lnTo>
                        <a:pt x="2" y="12"/>
                      </a:lnTo>
                      <a:lnTo>
                        <a:pt x="8" y="10"/>
                      </a:lnTo>
                      <a:lnTo>
                        <a:pt x="19" y="9"/>
                      </a:lnTo>
                      <a:lnTo>
                        <a:pt x="31" y="7"/>
                      </a:lnTo>
                      <a:lnTo>
                        <a:pt x="49" y="4"/>
                      </a:lnTo>
                      <a:lnTo>
                        <a:pt x="67" y="3"/>
                      </a:lnTo>
                      <a:lnTo>
                        <a:pt x="88" y="1"/>
                      </a:lnTo>
                      <a:lnTo>
                        <a:pt x="113" y="0"/>
                      </a:lnTo>
                      <a:lnTo>
                        <a:pt x="138" y="0"/>
                      </a:lnTo>
                      <a:lnTo>
                        <a:pt x="165" y="0"/>
                      </a:lnTo>
                      <a:lnTo>
                        <a:pt x="192" y="1"/>
                      </a:lnTo>
                      <a:lnTo>
                        <a:pt x="221" y="4"/>
                      </a:lnTo>
                      <a:lnTo>
                        <a:pt x="247" y="10"/>
                      </a:lnTo>
                      <a:lnTo>
                        <a:pt x="276" y="17"/>
                      </a:lnTo>
                      <a:lnTo>
                        <a:pt x="304" y="26"/>
                      </a:lnTo>
                      <a:lnTo>
                        <a:pt x="331" y="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1" name="Freeform 1855"/>
                <p:cNvSpPr>
                  <a:spLocks/>
                </p:cNvSpPr>
                <p:nvPr/>
              </p:nvSpPr>
              <p:spPr bwMode="auto">
                <a:xfrm>
                  <a:off x="3232" y="3402"/>
                  <a:ext cx="84" cy="11"/>
                </a:xfrm>
                <a:custGeom>
                  <a:avLst/>
                  <a:gdLst/>
                  <a:ahLst/>
                  <a:cxnLst>
                    <a:cxn ang="0">
                      <a:pos x="334" y="38"/>
                    </a:cxn>
                    <a:cxn ang="0">
                      <a:pos x="306" y="26"/>
                    </a:cxn>
                    <a:cxn ang="0">
                      <a:pos x="278" y="19"/>
                    </a:cxn>
                    <a:cxn ang="0">
                      <a:pos x="249" y="11"/>
                    </a:cxn>
                    <a:cxn ang="0">
                      <a:pos x="222" y="6"/>
                    </a:cxn>
                    <a:cxn ang="0">
                      <a:pos x="193" y="2"/>
                    </a:cxn>
                    <a:cxn ang="0">
                      <a:pos x="166" y="0"/>
                    </a:cxn>
                    <a:cxn ang="0">
                      <a:pos x="139" y="0"/>
                    </a:cxn>
                    <a:cxn ang="0">
                      <a:pos x="114" y="0"/>
                    </a:cxn>
                    <a:cxn ang="0">
                      <a:pos x="89" y="1"/>
                    </a:cxn>
                    <a:cxn ang="0">
                      <a:pos x="68" y="3"/>
                    </a:cxn>
                    <a:cxn ang="0">
                      <a:pos x="50" y="6"/>
                    </a:cxn>
                    <a:cxn ang="0">
                      <a:pos x="32" y="8"/>
                    </a:cxn>
                    <a:cxn ang="0">
                      <a:pos x="20" y="9"/>
                    </a:cxn>
                    <a:cxn ang="0">
                      <a:pos x="9" y="11"/>
                    </a:cxn>
                    <a:cxn ang="0">
                      <a:pos x="2" y="13"/>
                    </a:cxn>
                    <a:cxn ang="0">
                      <a:pos x="0" y="13"/>
                    </a:cxn>
                    <a:cxn ang="0">
                      <a:pos x="2" y="21"/>
                    </a:cxn>
                    <a:cxn ang="0">
                      <a:pos x="5" y="21"/>
                    </a:cxn>
                    <a:cxn ang="0">
                      <a:pos x="9" y="19"/>
                    </a:cxn>
                    <a:cxn ang="0">
                      <a:pos x="20" y="19"/>
                    </a:cxn>
                    <a:cxn ang="0">
                      <a:pos x="32" y="17"/>
                    </a:cxn>
                    <a:cxn ang="0">
                      <a:pos x="50" y="14"/>
                    </a:cxn>
                    <a:cxn ang="0">
                      <a:pos x="68" y="12"/>
                    </a:cxn>
                    <a:cxn ang="0">
                      <a:pos x="89" y="9"/>
                    </a:cxn>
                    <a:cxn ang="0">
                      <a:pos x="114" y="9"/>
                    </a:cxn>
                    <a:cxn ang="0">
                      <a:pos x="139" y="9"/>
                    </a:cxn>
                    <a:cxn ang="0">
                      <a:pos x="166" y="8"/>
                    </a:cxn>
                    <a:cxn ang="0">
                      <a:pos x="193" y="11"/>
                    </a:cxn>
                    <a:cxn ang="0">
                      <a:pos x="222" y="14"/>
                    </a:cxn>
                    <a:cxn ang="0">
                      <a:pos x="247" y="19"/>
                    </a:cxn>
                    <a:cxn ang="0">
                      <a:pos x="276" y="26"/>
                    </a:cxn>
                    <a:cxn ang="0">
                      <a:pos x="304" y="36"/>
                    </a:cxn>
                    <a:cxn ang="0">
                      <a:pos x="330" y="46"/>
                    </a:cxn>
                    <a:cxn ang="0">
                      <a:pos x="334" y="38"/>
                    </a:cxn>
                  </a:cxnLst>
                  <a:rect l="0" t="0" r="r" b="b"/>
                  <a:pathLst>
                    <a:path w="334" h="46">
                      <a:moveTo>
                        <a:pt x="334" y="38"/>
                      </a:moveTo>
                      <a:lnTo>
                        <a:pt x="306" y="26"/>
                      </a:lnTo>
                      <a:lnTo>
                        <a:pt x="278" y="19"/>
                      </a:lnTo>
                      <a:lnTo>
                        <a:pt x="249" y="11"/>
                      </a:lnTo>
                      <a:lnTo>
                        <a:pt x="222" y="6"/>
                      </a:lnTo>
                      <a:lnTo>
                        <a:pt x="193" y="2"/>
                      </a:lnTo>
                      <a:lnTo>
                        <a:pt x="166" y="0"/>
                      </a:lnTo>
                      <a:lnTo>
                        <a:pt x="139" y="0"/>
                      </a:lnTo>
                      <a:lnTo>
                        <a:pt x="114" y="0"/>
                      </a:lnTo>
                      <a:lnTo>
                        <a:pt x="89" y="1"/>
                      </a:lnTo>
                      <a:lnTo>
                        <a:pt x="68" y="3"/>
                      </a:lnTo>
                      <a:lnTo>
                        <a:pt x="50" y="6"/>
                      </a:lnTo>
                      <a:lnTo>
                        <a:pt x="32" y="8"/>
                      </a:lnTo>
                      <a:lnTo>
                        <a:pt x="20" y="9"/>
                      </a:lnTo>
                      <a:lnTo>
                        <a:pt x="9" y="11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5" y="21"/>
                      </a:lnTo>
                      <a:lnTo>
                        <a:pt x="9" y="19"/>
                      </a:lnTo>
                      <a:lnTo>
                        <a:pt x="20" y="19"/>
                      </a:lnTo>
                      <a:lnTo>
                        <a:pt x="32" y="17"/>
                      </a:lnTo>
                      <a:lnTo>
                        <a:pt x="50" y="14"/>
                      </a:lnTo>
                      <a:lnTo>
                        <a:pt x="68" y="12"/>
                      </a:lnTo>
                      <a:lnTo>
                        <a:pt x="89" y="9"/>
                      </a:lnTo>
                      <a:lnTo>
                        <a:pt x="114" y="9"/>
                      </a:lnTo>
                      <a:lnTo>
                        <a:pt x="139" y="9"/>
                      </a:lnTo>
                      <a:lnTo>
                        <a:pt x="166" y="8"/>
                      </a:lnTo>
                      <a:lnTo>
                        <a:pt x="193" y="11"/>
                      </a:lnTo>
                      <a:lnTo>
                        <a:pt x="222" y="14"/>
                      </a:lnTo>
                      <a:lnTo>
                        <a:pt x="247" y="19"/>
                      </a:lnTo>
                      <a:lnTo>
                        <a:pt x="276" y="26"/>
                      </a:lnTo>
                      <a:lnTo>
                        <a:pt x="304" y="36"/>
                      </a:lnTo>
                      <a:lnTo>
                        <a:pt x="330" y="46"/>
                      </a:lnTo>
                      <a:lnTo>
                        <a:pt x="334" y="3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2" name="Freeform 1856"/>
                <p:cNvSpPr>
                  <a:spLocks/>
                </p:cNvSpPr>
                <p:nvPr/>
              </p:nvSpPr>
              <p:spPr bwMode="auto">
                <a:xfrm>
                  <a:off x="3330" y="3360"/>
                  <a:ext cx="91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24" y="0"/>
                    </a:cxn>
                    <a:cxn ang="0">
                      <a:pos x="40" y="1"/>
                    </a:cxn>
                    <a:cxn ang="0">
                      <a:pos x="63" y="2"/>
                    </a:cxn>
                    <a:cxn ang="0">
                      <a:pos x="86" y="3"/>
                    </a:cxn>
                    <a:cxn ang="0">
                      <a:pos x="112" y="3"/>
                    </a:cxn>
                    <a:cxn ang="0">
                      <a:pos x="141" y="7"/>
                    </a:cxn>
                    <a:cxn ang="0">
                      <a:pos x="170" y="10"/>
                    </a:cxn>
                    <a:cxn ang="0">
                      <a:pos x="202" y="14"/>
                    </a:cxn>
                    <a:cxn ang="0">
                      <a:pos x="233" y="19"/>
                    </a:cxn>
                    <a:cxn ang="0">
                      <a:pos x="262" y="25"/>
                    </a:cxn>
                    <a:cxn ang="0">
                      <a:pos x="291" y="31"/>
                    </a:cxn>
                    <a:cxn ang="0">
                      <a:pos x="319" y="39"/>
                    </a:cxn>
                    <a:cxn ang="0">
                      <a:pos x="344" y="50"/>
                    </a:cxn>
                    <a:cxn ang="0">
                      <a:pos x="367" y="59"/>
                    </a:cxn>
                  </a:cxnLst>
                  <a:rect l="0" t="0" r="r" b="b"/>
                  <a:pathLst>
                    <a:path w="367" h="5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40" y="1"/>
                      </a:lnTo>
                      <a:lnTo>
                        <a:pt x="63" y="2"/>
                      </a:lnTo>
                      <a:lnTo>
                        <a:pt x="86" y="3"/>
                      </a:lnTo>
                      <a:lnTo>
                        <a:pt x="112" y="3"/>
                      </a:lnTo>
                      <a:lnTo>
                        <a:pt x="141" y="7"/>
                      </a:lnTo>
                      <a:lnTo>
                        <a:pt x="170" y="10"/>
                      </a:lnTo>
                      <a:lnTo>
                        <a:pt x="202" y="14"/>
                      </a:lnTo>
                      <a:lnTo>
                        <a:pt x="233" y="19"/>
                      </a:lnTo>
                      <a:lnTo>
                        <a:pt x="262" y="25"/>
                      </a:lnTo>
                      <a:lnTo>
                        <a:pt x="291" y="31"/>
                      </a:lnTo>
                      <a:lnTo>
                        <a:pt x="319" y="39"/>
                      </a:lnTo>
                      <a:lnTo>
                        <a:pt x="344" y="50"/>
                      </a:lnTo>
                      <a:lnTo>
                        <a:pt x="367" y="5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3" name="Freeform 1857"/>
                <p:cNvSpPr>
                  <a:spLocks/>
                </p:cNvSpPr>
                <p:nvPr/>
              </p:nvSpPr>
              <p:spPr bwMode="auto">
                <a:xfrm>
                  <a:off x="3330" y="3359"/>
                  <a:ext cx="92" cy="17"/>
                </a:xfrm>
                <a:custGeom>
                  <a:avLst/>
                  <a:gdLst/>
                  <a:ahLst/>
                  <a:cxnLst>
                    <a:cxn ang="0">
                      <a:pos x="370" y="60"/>
                    </a:cxn>
                    <a:cxn ang="0">
                      <a:pos x="346" y="50"/>
                    </a:cxn>
                    <a:cxn ang="0">
                      <a:pos x="320" y="40"/>
                    </a:cxn>
                    <a:cxn ang="0">
                      <a:pos x="292" y="32"/>
                    </a:cxn>
                    <a:cxn ang="0">
                      <a:pos x="262" y="25"/>
                    </a:cxn>
                    <a:cxn ang="0">
                      <a:pos x="233" y="20"/>
                    </a:cxn>
                    <a:cxn ang="0">
                      <a:pos x="202" y="14"/>
                    </a:cxn>
                    <a:cxn ang="0">
                      <a:pos x="170" y="11"/>
                    </a:cxn>
                    <a:cxn ang="0">
                      <a:pos x="141" y="8"/>
                    </a:cxn>
                    <a:cxn ang="0">
                      <a:pos x="112" y="5"/>
                    </a:cxn>
                    <a:cxn ang="0">
                      <a:pos x="86" y="3"/>
                    </a:cxn>
                    <a:cxn ang="0">
                      <a:pos x="63" y="2"/>
                    </a:cxn>
                    <a:cxn ang="0">
                      <a:pos x="40" y="1"/>
                    </a:cxn>
                    <a:cxn ang="0">
                      <a:pos x="24" y="0"/>
                    </a:cxn>
                    <a:cxn ang="0">
                      <a:pos x="11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3" y="9"/>
                    </a:cxn>
                    <a:cxn ang="0">
                      <a:pos x="11" y="9"/>
                    </a:cxn>
                    <a:cxn ang="0">
                      <a:pos x="24" y="9"/>
                    </a:cxn>
                    <a:cxn ang="0">
                      <a:pos x="40" y="9"/>
                    </a:cxn>
                    <a:cxn ang="0">
                      <a:pos x="63" y="11"/>
                    </a:cxn>
                    <a:cxn ang="0">
                      <a:pos x="86" y="12"/>
                    </a:cxn>
                    <a:cxn ang="0">
                      <a:pos x="112" y="13"/>
                    </a:cxn>
                    <a:cxn ang="0">
                      <a:pos x="141" y="17"/>
                    </a:cxn>
                    <a:cxn ang="0">
                      <a:pos x="170" y="20"/>
                    </a:cxn>
                    <a:cxn ang="0">
                      <a:pos x="202" y="22"/>
                    </a:cxn>
                    <a:cxn ang="0">
                      <a:pos x="233" y="27"/>
                    </a:cxn>
                    <a:cxn ang="0">
                      <a:pos x="262" y="34"/>
                    </a:cxn>
                    <a:cxn ang="0">
                      <a:pos x="291" y="40"/>
                    </a:cxn>
                    <a:cxn ang="0">
                      <a:pos x="318" y="49"/>
                    </a:cxn>
                    <a:cxn ang="0">
                      <a:pos x="343" y="58"/>
                    </a:cxn>
                    <a:cxn ang="0">
                      <a:pos x="365" y="68"/>
                    </a:cxn>
                    <a:cxn ang="0">
                      <a:pos x="370" y="60"/>
                    </a:cxn>
                  </a:cxnLst>
                  <a:rect l="0" t="0" r="r" b="b"/>
                  <a:pathLst>
                    <a:path w="370" h="68">
                      <a:moveTo>
                        <a:pt x="370" y="60"/>
                      </a:moveTo>
                      <a:lnTo>
                        <a:pt x="346" y="50"/>
                      </a:lnTo>
                      <a:lnTo>
                        <a:pt x="320" y="40"/>
                      </a:lnTo>
                      <a:lnTo>
                        <a:pt x="292" y="32"/>
                      </a:lnTo>
                      <a:lnTo>
                        <a:pt x="262" y="25"/>
                      </a:lnTo>
                      <a:lnTo>
                        <a:pt x="233" y="20"/>
                      </a:lnTo>
                      <a:lnTo>
                        <a:pt x="202" y="14"/>
                      </a:lnTo>
                      <a:lnTo>
                        <a:pt x="170" y="11"/>
                      </a:lnTo>
                      <a:lnTo>
                        <a:pt x="141" y="8"/>
                      </a:lnTo>
                      <a:lnTo>
                        <a:pt x="112" y="5"/>
                      </a:lnTo>
                      <a:lnTo>
                        <a:pt x="86" y="3"/>
                      </a:lnTo>
                      <a:lnTo>
                        <a:pt x="63" y="2"/>
                      </a:lnTo>
                      <a:lnTo>
                        <a:pt x="40" y="1"/>
                      </a:lnTo>
                      <a:lnTo>
                        <a:pt x="24" y="0"/>
                      </a:ln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11" y="9"/>
                      </a:lnTo>
                      <a:lnTo>
                        <a:pt x="24" y="9"/>
                      </a:lnTo>
                      <a:lnTo>
                        <a:pt x="40" y="9"/>
                      </a:lnTo>
                      <a:lnTo>
                        <a:pt x="63" y="11"/>
                      </a:lnTo>
                      <a:lnTo>
                        <a:pt x="86" y="12"/>
                      </a:lnTo>
                      <a:lnTo>
                        <a:pt x="112" y="13"/>
                      </a:lnTo>
                      <a:lnTo>
                        <a:pt x="141" y="17"/>
                      </a:lnTo>
                      <a:lnTo>
                        <a:pt x="170" y="20"/>
                      </a:lnTo>
                      <a:lnTo>
                        <a:pt x="202" y="22"/>
                      </a:lnTo>
                      <a:lnTo>
                        <a:pt x="233" y="27"/>
                      </a:lnTo>
                      <a:lnTo>
                        <a:pt x="262" y="34"/>
                      </a:lnTo>
                      <a:lnTo>
                        <a:pt x="291" y="40"/>
                      </a:lnTo>
                      <a:lnTo>
                        <a:pt x="318" y="49"/>
                      </a:lnTo>
                      <a:lnTo>
                        <a:pt x="343" y="58"/>
                      </a:lnTo>
                      <a:lnTo>
                        <a:pt x="365" y="68"/>
                      </a:lnTo>
                      <a:lnTo>
                        <a:pt x="370" y="6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4" name="Freeform 1858"/>
                <p:cNvSpPr>
                  <a:spLocks/>
                </p:cNvSpPr>
                <p:nvPr/>
              </p:nvSpPr>
              <p:spPr bwMode="auto">
                <a:xfrm>
                  <a:off x="3366" y="3485"/>
                  <a:ext cx="69" cy="20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82"/>
                    </a:cxn>
                    <a:cxn ang="0">
                      <a:pos x="7" y="78"/>
                    </a:cxn>
                    <a:cxn ang="0">
                      <a:pos x="15" y="73"/>
                    </a:cxn>
                    <a:cxn ang="0">
                      <a:pos x="25" y="66"/>
                    </a:cxn>
                    <a:cxn ang="0">
                      <a:pos x="39" y="59"/>
                    </a:cxn>
                    <a:cxn ang="0">
                      <a:pos x="55" y="51"/>
                    </a:cxn>
                    <a:cxn ang="0">
                      <a:pos x="73" y="41"/>
                    </a:cxn>
                    <a:cxn ang="0">
                      <a:pos x="93" y="32"/>
                    </a:cxn>
                    <a:cxn ang="0">
                      <a:pos x="113" y="23"/>
                    </a:cxn>
                    <a:cxn ang="0">
                      <a:pos x="137" y="15"/>
                    </a:cxn>
                    <a:cxn ang="0">
                      <a:pos x="159" y="9"/>
                    </a:cxn>
                    <a:cxn ang="0">
                      <a:pos x="182" y="4"/>
                    </a:cxn>
                    <a:cxn ang="0">
                      <a:pos x="207" y="1"/>
                    </a:cxn>
                    <a:cxn ang="0">
                      <a:pos x="231" y="0"/>
                    </a:cxn>
                    <a:cxn ang="0">
                      <a:pos x="254" y="0"/>
                    </a:cxn>
                    <a:cxn ang="0">
                      <a:pos x="277" y="4"/>
                    </a:cxn>
                  </a:cxnLst>
                  <a:rect l="0" t="0" r="r" b="b"/>
                  <a:pathLst>
                    <a:path w="277" h="83">
                      <a:moveTo>
                        <a:pt x="0" y="83"/>
                      </a:moveTo>
                      <a:lnTo>
                        <a:pt x="1" y="82"/>
                      </a:lnTo>
                      <a:lnTo>
                        <a:pt x="7" y="78"/>
                      </a:lnTo>
                      <a:lnTo>
                        <a:pt x="15" y="73"/>
                      </a:lnTo>
                      <a:lnTo>
                        <a:pt x="25" y="66"/>
                      </a:lnTo>
                      <a:lnTo>
                        <a:pt x="39" y="59"/>
                      </a:lnTo>
                      <a:lnTo>
                        <a:pt x="55" y="51"/>
                      </a:lnTo>
                      <a:lnTo>
                        <a:pt x="73" y="41"/>
                      </a:lnTo>
                      <a:lnTo>
                        <a:pt x="93" y="32"/>
                      </a:lnTo>
                      <a:lnTo>
                        <a:pt x="113" y="23"/>
                      </a:lnTo>
                      <a:lnTo>
                        <a:pt x="137" y="15"/>
                      </a:lnTo>
                      <a:lnTo>
                        <a:pt x="159" y="9"/>
                      </a:lnTo>
                      <a:lnTo>
                        <a:pt x="182" y="4"/>
                      </a:lnTo>
                      <a:lnTo>
                        <a:pt x="207" y="1"/>
                      </a:lnTo>
                      <a:lnTo>
                        <a:pt x="231" y="0"/>
                      </a:lnTo>
                      <a:lnTo>
                        <a:pt x="254" y="0"/>
                      </a:lnTo>
                      <a:lnTo>
                        <a:pt x="277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5" name="Freeform 1859"/>
                <p:cNvSpPr>
                  <a:spLocks/>
                </p:cNvSpPr>
                <p:nvPr/>
              </p:nvSpPr>
              <p:spPr bwMode="auto">
                <a:xfrm>
                  <a:off x="3365" y="3483"/>
                  <a:ext cx="70" cy="22"/>
                </a:xfrm>
                <a:custGeom>
                  <a:avLst/>
                  <a:gdLst/>
                  <a:ahLst/>
                  <a:cxnLst>
                    <a:cxn ang="0">
                      <a:pos x="281" y="6"/>
                    </a:cxn>
                    <a:cxn ang="0">
                      <a:pos x="257" y="1"/>
                    </a:cxn>
                    <a:cxn ang="0">
                      <a:pos x="234" y="0"/>
                    </a:cxn>
                    <a:cxn ang="0">
                      <a:pos x="210" y="3"/>
                    </a:cxn>
                    <a:cxn ang="0">
                      <a:pos x="185" y="6"/>
                    </a:cxn>
                    <a:cxn ang="0">
                      <a:pos x="161" y="12"/>
                    </a:cxn>
                    <a:cxn ang="0">
                      <a:pos x="138" y="17"/>
                    </a:cxn>
                    <a:cxn ang="0">
                      <a:pos x="115" y="26"/>
                    </a:cxn>
                    <a:cxn ang="0">
                      <a:pos x="94" y="34"/>
                    </a:cxn>
                    <a:cxn ang="0">
                      <a:pos x="74" y="42"/>
                    </a:cxn>
                    <a:cxn ang="0">
                      <a:pos x="56" y="52"/>
                    </a:cxn>
                    <a:cxn ang="0">
                      <a:pos x="40" y="60"/>
                    </a:cxn>
                    <a:cxn ang="0">
                      <a:pos x="27" y="67"/>
                    </a:cxn>
                    <a:cxn ang="0">
                      <a:pos x="16" y="75"/>
                    </a:cxn>
                    <a:cxn ang="0">
                      <a:pos x="7" y="80"/>
                    </a:cxn>
                    <a:cxn ang="0">
                      <a:pos x="3" y="84"/>
                    </a:cxn>
                    <a:cxn ang="0">
                      <a:pos x="0" y="84"/>
                    </a:cxn>
                    <a:cxn ang="0">
                      <a:pos x="4" y="92"/>
                    </a:cxn>
                    <a:cxn ang="0">
                      <a:pos x="6" y="92"/>
                    </a:cxn>
                    <a:cxn ang="0">
                      <a:pos x="11" y="89"/>
                    </a:cxn>
                    <a:cxn ang="0">
                      <a:pos x="20" y="84"/>
                    </a:cxn>
                    <a:cxn ang="0">
                      <a:pos x="31" y="76"/>
                    </a:cxn>
                    <a:cxn ang="0">
                      <a:pos x="45" y="69"/>
                    </a:cxn>
                    <a:cxn ang="0">
                      <a:pos x="61" y="60"/>
                    </a:cxn>
                    <a:cxn ang="0">
                      <a:pos x="78" y="51"/>
                    </a:cxn>
                    <a:cxn ang="0">
                      <a:pos x="97" y="42"/>
                    </a:cxn>
                    <a:cxn ang="0">
                      <a:pos x="118" y="34"/>
                    </a:cxn>
                    <a:cxn ang="0">
                      <a:pos x="140" y="26"/>
                    </a:cxn>
                    <a:cxn ang="0">
                      <a:pos x="163" y="19"/>
                    </a:cxn>
                    <a:cxn ang="0">
                      <a:pos x="185" y="14"/>
                    </a:cxn>
                    <a:cxn ang="0">
                      <a:pos x="210" y="12"/>
                    </a:cxn>
                    <a:cxn ang="0">
                      <a:pos x="234" y="10"/>
                    </a:cxn>
                    <a:cxn ang="0">
                      <a:pos x="257" y="10"/>
                    </a:cxn>
                    <a:cxn ang="0">
                      <a:pos x="279" y="14"/>
                    </a:cxn>
                    <a:cxn ang="0">
                      <a:pos x="281" y="6"/>
                    </a:cxn>
                  </a:cxnLst>
                  <a:rect l="0" t="0" r="r" b="b"/>
                  <a:pathLst>
                    <a:path w="281" h="92">
                      <a:moveTo>
                        <a:pt x="281" y="6"/>
                      </a:moveTo>
                      <a:lnTo>
                        <a:pt x="257" y="1"/>
                      </a:lnTo>
                      <a:lnTo>
                        <a:pt x="234" y="0"/>
                      </a:lnTo>
                      <a:lnTo>
                        <a:pt x="210" y="3"/>
                      </a:lnTo>
                      <a:lnTo>
                        <a:pt x="185" y="6"/>
                      </a:lnTo>
                      <a:lnTo>
                        <a:pt x="161" y="12"/>
                      </a:lnTo>
                      <a:lnTo>
                        <a:pt x="138" y="17"/>
                      </a:lnTo>
                      <a:lnTo>
                        <a:pt x="115" y="26"/>
                      </a:lnTo>
                      <a:lnTo>
                        <a:pt x="94" y="34"/>
                      </a:lnTo>
                      <a:lnTo>
                        <a:pt x="74" y="42"/>
                      </a:lnTo>
                      <a:lnTo>
                        <a:pt x="56" y="52"/>
                      </a:lnTo>
                      <a:lnTo>
                        <a:pt x="40" y="60"/>
                      </a:lnTo>
                      <a:lnTo>
                        <a:pt x="27" y="67"/>
                      </a:lnTo>
                      <a:lnTo>
                        <a:pt x="16" y="75"/>
                      </a:lnTo>
                      <a:lnTo>
                        <a:pt x="7" y="80"/>
                      </a:lnTo>
                      <a:lnTo>
                        <a:pt x="3" y="84"/>
                      </a:lnTo>
                      <a:lnTo>
                        <a:pt x="0" y="84"/>
                      </a:lnTo>
                      <a:lnTo>
                        <a:pt x="4" y="92"/>
                      </a:lnTo>
                      <a:lnTo>
                        <a:pt x="6" y="92"/>
                      </a:lnTo>
                      <a:lnTo>
                        <a:pt x="11" y="89"/>
                      </a:lnTo>
                      <a:lnTo>
                        <a:pt x="20" y="84"/>
                      </a:lnTo>
                      <a:lnTo>
                        <a:pt x="31" y="76"/>
                      </a:lnTo>
                      <a:lnTo>
                        <a:pt x="45" y="69"/>
                      </a:lnTo>
                      <a:lnTo>
                        <a:pt x="61" y="60"/>
                      </a:lnTo>
                      <a:lnTo>
                        <a:pt x="78" y="51"/>
                      </a:lnTo>
                      <a:lnTo>
                        <a:pt x="97" y="42"/>
                      </a:lnTo>
                      <a:lnTo>
                        <a:pt x="118" y="34"/>
                      </a:lnTo>
                      <a:lnTo>
                        <a:pt x="140" y="26"/>
                      </a:lnTo>
                      <a:lnTo>
                        <a:pt x="163" y="19"/>
                      </a:lnTo>
                      <a:lnTo>
                        <a:pt x="185" y="14"/>
                      </a:lnTo>
                      <a:lnTo>
                        <a:pt x="210" y="12"/>
                      </a:lnTo>
                      <a:lnTo>
                        <a:pt x="234" y="10"/>
                      </a:lnTo>
                      <a:lnTo>
                        <a:pt x="257" y="10"/>
                      </a:lnTo>
                      <a:lnTo>
                        <a:pt x="279" y="14"/>
                      </a:lnTo>
                      <a:lnTo>
                        <a:pt x="281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6" name="Freeform 1860"/>
                <p:cNvSpPr>
                  <a:spLocks/>
                </p:cNvSpPr>
                <p:nvPr/>
              </p:nvSpPr>
              <p:spPr bwMode="auto">
                <a:xfrm>
                  <a:off x="3411" y="3500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7" y="101"/>
                    </a:cxn>
                    <a:cxn ang="0">
                      <a:pos x="15" y="99"/>
                    </a:cxn>
                    <a:cxn ang="0">
                      <a:pos x="25" y="97"/>
                    </a:cxn>
                    <a:cxn ang="0">
                      <a:pos x="36" y="92"/>
                    </a:cxn>
                    <a:cxn ang="0">
                      <a:pos x="49" y="88"/>
                    </a:cxn>
                    <a:cxn ang="0">
                      <a:pos x="61" y="81"/>
                    </a:cxn>
                    <a:cxn ang="0">
                      <a:pos x="76" y="74"/>
                    </a:cxn>
                    <a:cxn ang="0">
                      <a:pos x="89" y="67"/>
                    </a:cxn>
                    <a:cxn ang="0">
                      <a:pos x="103" y="60"/>
                    </a:cxn>
                    <a:cxn ang="0">
                      <a:pos x="115" y="52"/>
                    </a:cxn>
                    <a:cxn ang="0">
                      <a:pos x="125" y="43"/>
                    </a:cxn>
                    <a:cxn ang="0">
                      <a:pos x="135" y="35"/>
                    </a:cxn>
                    <a:cxn ang="0">
                      <a:pos x="141" y="25"/>
                    </a:cxn>
                    <a:cxn ang="0">
                      <a:pos x="146" y="17"/>
                    </a:cxn>
                    <a:cxn ang="0">
                      <a:pos x="147" y="8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147" h="103">
                      <a:moveTo>
                        <a:pt x="0" y="103"/>
                      </a:moveTo>
                      <a:lnTo>
                        <a:pt x="7" y="101"/>
                      </a:lnTo>
                      <a:lnTo>
                        <a:pt x="15" y="99"/>
                      </a:lnTo>
                      <a:lnTo>
                        <a:pt x="25" y="97"/>
                      </a:lnTo>
                      <a:lnTo>
                        <a:pt x="36" y="92"/>
                      </a:lnTo>
                      <a:lnTo>
                        <a:pt x="49" y="88"/>
                      </a:lnTo>
                      <a:lnTo>
                        <a:pt x="61" y="81"/>
                      </a:lnTo>
                      <a:lnTo>
                        <a:pt x="76" y="74"/>
                      </a:lnTo>
                      <a:lnTo>
                        <a:pt x="89" y="67"/>
                      </a:lnTo>
                      <a:lnTo>
                        <a:pt x="103" y="60"/>
                      </a:lnTo>
                      <a:lnTo>
                        <a:pt x="115" y="52"/>
                      </a:lnTo>
                      <a:lnTo>
                        <a:pt x="125" y="43"/>
                      </a:lnTo>
                      <a:lnTo>
                        <a:pt x="135" y="35"/>
                      </a:lnTo>
                      <a:lnTo>
                        <a:pt x="141" y="25"/>
                      </a:lnTo>
                      <a:lnTo>
                        <a:pt x="146" y="17"/>
                      </a:lnTo>
                      <a:lnTo>
                        <a:pt x="147" y="8"/>
                      </a:lnTo>
                      <a:lnTo>
                        <a:pt x="14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7" name="Freeform 1861"/>
                <p:cNvSpPr>
                  <a:spLocks/>
                </p:cNvSpPr>
                <p:nvPr/>
              </p:nvSpPr>
              <p:spPr bwMode="auto">
                <a:xfrm>
                  <a:off x="3411" y="3500"/>
                  <a:ext cx="39" cy="27"/>
                </a:xfrm>
                <a:custGeom>
                  <a:avLst/>
                  <a:gdLst/>
                  <a:ahLst/>
                  <a:cxnLst>
                    <a:cxn ang="0">
                      <a:pos x="143" y="2"/>
                    </a:cxn>
                    <a:cxn ang="0">
                      <a:pos x="143" y="10"/>
                    </a:cxn>
                    <a:cxn ang="0">
                      <a:pos x="143" y="18"/>
                    </a:cxn>
                    <a:cxn ang="0">
                      <a:pos x="137" y="25"/>
                    </a:cxn>
                    <a:cxn ang="0">
                      <a:pos x="131" y="33"/>
                    </a:cxn>
                    <a:cxn ang="0">
                      <a:pos x="123" y="42"/>
                    </a:cxn>
                    <a:cxn ang="0">
                      <a:pos x="112" y="49"/>
                    </a:cxn>
                    <a:cxn ang="0">
                      <a:pos x="101" y="57"/>
                    </a:cxn>
                    <a:cxn ang="0">
                      <a:pos x="88" y="64"/>
                    </a:cxn>
                    <a:cxn ang="0">
                      <a:pos x="74" y="73"/>
                    </a:cxn>
                    <a:cxn ang="0">
                      <a:pos x="59" y="80"/>
                    </a:cxn>
                    <a:cxn ang="0">
                      <a:pos x="47" y="86"/>
                    </a:cxn>
                    <a:cxn ang="0">
                      <a:pos x="36" y="90"/>
                    </a:cxn>
                    <a:cxn ang="0">
                      <a:pos x="24" y="94"/>
                    </a:cxn>
                    <a:cxn ang="0">
                      <a:pos x="14" y="96"/>
                    </a:cxn>
                    <a:cxn ang="0">
                      <a:pos x="6" y="100"/>
                    </a:cxn>
                    <a:cxn ang="0">
                      <a:pos x="0" y="100"/>
                    </a:cxn>
                    <a:cxn ang="0">
                      <a:pos x="0" y="111"/>
                    </a:cxn>
                    <a:cxn ang="0">
                      <a:pos x="7" y="108"/>
                    </a:cxn>
                    <a:cxn ang="0">
                      <a:pos x="16" y="105"/>
                    </a:cxn>
                    <a:cxn ang="0">
                      <a:pos x="25" y="102"/>
                    </a:cxn>
                    <a:cxn ang="0">
                      <a:pos x="37" y="99"/>
                    </a:cxn>
                    <a:cxn ang="0">
                      <a:pos x="50" y="94"/>
                    </a:cxn>
                    <a:cxn ang="0">
                      <a:pos x="64" y="88"/>
                    </a:cxn>
                    <a:cxn ang="0">
                      <a:pos x="78" y="81"/>
                    </a:cxn>
                    <a:cxn ang="0">
                      <a:pos x="92" y="73"/>
                    </a:cxn>
                    <a:cxn ang="0">
                      <a:pos x="104" y="65"/>
                    </a:cxn>
                    <a:cxn ang="0">
                      <a:pos x="117" y="57"/>
                    </a:cxn>
                    <a:cxn ang="0">
                      <a:pos x="129" y="48"/>
                    </a:cxn>
                    <a:cxn ang="0">
                      <a:pos x="137" y="39"/>
                    </a:cxn>
                    <a:cxn ang="0">
                      <a:pos x="146" y="29"/>
                    </a:cxn>
                    <a:cxn ang="0">
                      <a:pos x="151" y="19"/>
                    </a:cxn>
                    <a:cxn ang="0">
                      <a:pos x="153" y="10"/>
                    </a:cxn>
                    <a:cxn ang="0">
                      <a:pos x="151" y="0"/>
                    </a:cxn>
                    <a:cxn ang="0">
                      <a:pos x="143" y="2"/>
                    </a:cxn>
                  </a:cxnLst>
                  <a:rect l="0" t="0" r="r" b="b"/>
                  <a:pathLst>
                    <a:path w="153" h="111">
                      <a:moveTo>
                        <a:pt x="143" y="2"/>
                      </a:moveTo>
                      <a:lnTo>
                        <a:pt x="143" y="10"/>
                      </a:lnTo>
                      <a:lnTo>
                        <a:pt x="143" y="18"/>
                      </a:lnTo>
                      <a:lnTo>
                        <a:pt x="137" y="25"/>
                      </a:lnTo>
                      <a:lnTo>
                        <a:pt x="131" y="33"/>
                      </a:lnTo>
                      <a:lnTo>
                        <a:pt x="123" y="42"/>
                      </a:lnTo>
                      <a:lnTo>
                        <a:pt x="112" y="49"/>
                      </a:lnTo>
                      <a:lnTo>
                        <a:pt x="101" y="57"/>
                      </a:lnTo>
                      <a:lnTo>
                        <a:pt x="88" y="64"/>
                      </a:lnTo>
                      <a:lnTo>
                        <a:pt x="74" y="73"/>
                      </a:lnTo>
                      <a:lnTo>
                        <a:pt x="59" y="80"/>
                      </a:lnTo>
                      <a:lnTo>
                        <a:pt x="47" y="86"/>
                      </a:lnTo>
                      <a:lnTo>
                        <a:pt x="36" y="90"/>
                      </a:lnTo>
                      <a:lnTo>
                        <a:pt x="24" y="94"/>
                      </a:lnTo>
                      <a:lnTo>
                        <a:pt x="14" y="96"/>
                      </a:lnTo>
                      <a:lnTo>
                        <a:pt x="6" y="100"/>
                      </a:lnTo>
                      <a:lnTo>
                        <a:pt x="0" y="100"/>
                      </a:lnTo>
                      <a:lnTo>
                        <a:pt x="0" y="111"/>
                      </a:lnTo>
                      <a:lnTo>
                        <a:pt x="7" y="108"/>
                      </a:lnTo>
                      <a:lnTo>
                        <a:pt x="16" y="105"/>
                      </a:lnTo>
                      <a:lnTo>
                        <a:pt x="25" y="102"/>
                      </a:lnTo>
                      <a:lnTo>
                        <a:pt x="37" y="99"/>
                      </a:lnTo>
                      <a:lnTo>
                        <a:pt x="50" y="94"/>
                      </a:lnTo>
                      <a:lnTo>
                        <a:pt x="64" y="88"/>
                      </a:lnTo>
                      <a:lnTo>
                        <a:pt x="78" y="81"/>
                      </a:lnTo>
                      <a:lnTo>
                        <a:pt x="92" y="73"/>
                      </a:lnTo>
                      <a:lnTo>
                        <a:pt x="104" y="65"/>
                      </a:lnTo>
                      <a:lnTo>
                        <a:pt x="117" y="57"/>
                      </a:lnTo>
                      <a:lnTo>
                        <a:pt x="129" y="48"/>
                      </a:lnTo>
                      <a:lnTo>
                        <a:pt x="137" y="39"/>
                      </a:lnTo>
                      <a:lnTo>
                        <a:pt x="146" y="29"/>
                      </a:lnTo>
                      <a:lnTo>
                        <a:pt x="151" y="19"/>
                      </a:lnTo>
                      <a:lnTo>
                        <a:pt x="153" y="10"/>
                      </a:lnTo>
                      <a:lnTo>
                        <a:pt x="151" y="0"/>
                      </a:lnTo>
                      <a:lnTo>
                        <a:pt x="143" y="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8" name="Freeform 1862"/>
                <p:cNvSpPr>
                  <a:spLocks/>
                </p:cNvSpPr>
                <p:nvPr/>
              </p:nvSpPr>
              <p:spPr bwMode="auto">
                <a:xfrm>
                  <a:off x="3411" y="3459"/>
                  <a:ext cx="72" cy="9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" y="33"/>
                    </a:cxn>
                    <a:cxn ang="0">
                      <a:pos x="8" y="32"/>
                    </a:cxn>
                    <a:cxn ang="0">
                      <a:pos x="19" y="28"/>
                    </a:cxn>
                    <a:cxn ang="0">
                      <a:pos x="35" y="26"/>
                    </a:cxn>
                    <a:cxn ang="0">
                      <a:pos x="52" y="21"/>
                    </a:cxn>
                    <a:cxn ang="0">
                      <a:pos x="71" y="17"/>
                    </a:cxn>
                    <a:cxn ang="0">
                      <a:pos x="93" y="13"/>
                    </a:cxn>
                    <a:cxn ang="0">
                      <a:pos x="116" y="9"/>
                    </a:cxn>
                    <a:cxn ang="0">
                      <a:pos x="139" y="5"/>
                    </a:cxn>
                    <a:cxn ang="0">
                      <a:pos x="165" y="2"/>
                    </a:cxn>
                    <a:cxn ang="0">
                      <a:pos x="188" y="1"/>
                    </a:cxn>
                    <a:cxn ang="0">
                      <a:pos x="211" y="0"/>
                    </a:cxn>
                    <a:cxn ang="0">
                      <a:pos x="233" y="1"/>
                    </a:cxn>
                    <a:cxn ang="0">
                      <a:pos x="253" y="4"/>
                    </a:cxn>
                    <a:cxn ang="0">
                      <a:pos x="270" y="9"/>
                    </a:cxn>
                    <a:cxn ang="0">
                      <a:pos x="286" y="16"/>
                    </a:cxn>
                  </a:cxnLst>
                  <a:rect l="0" t="0" r="r" b="b"/>
                  <a:pathLst>
                    <a:path w="286" h="34">
                      <a:moveTo>
                        <a:pt x="0" y="34"/>
                      </a:moveTo>
                      <a:lnTo>
                        <a:pt x="1" y="33"/>
                      </a:lnTo>
                      <a:lnTo>
                        <a:pt x="8" y="32"/>
                      </a:lnTo>
                      <a:lnTo>
                        <a:pt x="19" y="28"/>
                      </a:lnTo>
                      <a:lnTo>
                        <a:pt x="35" y="26"/>
                      </a:lnTo>
                      <a:lnTo>
                        <a:pt x="52" y="21"/>
                      </a:lnTo>
                      <a:lnTo>
                        <a:pt x="71" y="17"/>
                      </a:lnTo>
                      <a:lnTo>
                        <a:pt x="93" y="13"/>
                      </a:lnTo>
                      <a:lnTo>
                        <a:pt x="116" y="9"/>
                      </a:lnTo>
                      <a:lnTo>
                        <a:pt x="139" y="5"/>
                      </a:lnTo>
                      <a:lnTo>
                        <a:pt x="165" y="2"/>
                      </a:lnTo>
                      <a:lnTo>
                        <a:pt x="188" y="1"/>
                      </a:lnTo>
                      <a:lnTo>
                        <a:pt x="211" y="0"/>
                      </a:lnTo>
                      <a:lnTo>
                        <a:pt x="233" y="1"/>
                      </a:lnTo>
                      <a:lnTo>
                        <a:pt x="253" y="4"/>
                      </a:lnTo>
                      <a:lnTo>
                        <a:pt x="270" y="9"/>
                      </a:lnTo>
                      <a:lnTo>
                        <a:pt x="286" y="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39" name="Freeform 1863"/>
                <p:cNvSpPr>
                  <a:spLocks/>
                </p:cNvSpPr>
                <p:nvPr/>
              </p:nvSpPr>
              <p:spPr bwMode="auto">
                <a:xfrm>
                  <a:off x="3411" y="3458"/>
                  <a:ext cx="72" cy="11"/>
                </a:xfrm>
                <a:custGeom>
                  <a:avLst/>
                  <a:gdLst/>
                  <a:ahLst/>
                  <a:cxnLst>
                    <a:cxn ang="0">
                      <a:pos x="289" y="16"/>
                    </a:cxn>
                    <a:cxn ang="0">
                      <a:pos x="272" y="9"/>
                    </a:cxn>
                    <a:cxn ang="0">
                      <a:pos x="254" y="5"/>
                    </a:cxn>
                    <a:cxn ang="0">
                      <a:pos x="234" y="2"/>
                    </a:cxn>
                    <a:cxn ang="0">
                      <a:pos x="212" y="0"/>
                    </a:cxn>
                    <a:cxn ang="0">
                      <a:pos x="189" y="2"/>
                    </a:cxn>
                    <a:cxn ang="0">
                      <a:pos x="166" y="3"/>
                    </a:cxn>
                    <a:cxn ang="0">
                      <a:pos x="140" y="6"/>
                    </a:cxn>
                    <a:cxn ang="0">
                      <a:pos x="117" y="9"/>
                    </a:cxn>
                    <a:cxn ang="0">
                      <a:pos x="94" y="14"/>
                    </a:cxn>
                    <a:cxn ang="0">
                      <a:pos x="72" y="18"/>
                    </a:cxn>
                    <a:cxn ang="0">
                      <a:pos x="52" y="22"/>
                    </a:cxn>
                    <a:cxn ang="0">
                      <a:pos x="34" y="26"/>
                    </a:cxn>
                    <a:cxn ang="0">
                      <a:pos x="19" y="29"/>
                    </a:cxn>
                    <a:cxn ang="0">
                      <a:pos x="9" y="33"/>
                    </a:cxn>
                    <a:cxn ang="0">
                      <a:pos x="1" y="33"/>
                    </a:cxn>
                    <a:cxn ang="0">
                      <a:pos x="0" y="34"/>
                    </a:cxn>
                    <a:cxn ang="0">
                      <a:pos x="1" y="43"/>
                    </a:cxn>
                    <a:cxn ang="0">
                      <a:pos x="3" y="41"/>
                    </a:cxn>
                    <a:cxn ang="0">
                      <a:pos x="10" y="41"/>
                    </a:cxn>
                    <a:cxn ang="0">
                      <a:pos x="22" y="38"/>
                    </a:cxn>
                    <a:cxn ang="0">
                      <a:pos x="37" y="34"/>
                    </a:cxn>
                    <a:cxn ang="0">
                      <a:pos x="53" y="31"/>
                    </a:cxn>
                    <a:cxn ang="0">
                      <a:pos x="72" y="26"/>
                    </a:cxn>
                    <a:cxn ang="0">
                      <a:pos x="94" y="22"/>
                    </a:cxn>
                    <a:cxn ang="0">
                      <a:pos x="117" y="18"/>
                    </a:cxn>
                    <a:cxn ang="0">
                      <a:pos x="140" y="14"/>
                    </a:cxn>
                    <a:cxn ang="0">
                      <a:pos x="166" y="12"/>
                    </a:cxn>
                    <a:cxn ang="0">
                      <a:pos x="189" y="10"/>
                    </a:cxn>
                    <a:cxn ang="0">
                      <a:pos x="212" y="10"/>
                    </a:cxn>
                    <a:cxn ang="0">
                      <a:pos x="234" y="10"/>
                    </a:cxn>
                    <a:cxn ang="0">
                      <a:pos x="254" y="14"/>
                    </a:cxn>
                    <a:cxn ang="0">
                      <a:pos x="271" y="18"/>
                    </a:cxn>
                    <a:cxn ang="0">
                      <a:pos x="285" y="25"/>
                    </a:cxn>
                    <a:cxn ang="0">
                      <a:pos x="289" y="16"/>
                    </a:cxn>
                  </a:cxnLst>
                  <a:rect l="0" t="0" r="r" b="b"/>
                  <a:pathLst>
                    <a:path w="289" h="43">
                      <a:moveTo>
                        <a:pt x="289" y="16"/>
                      </a:moveTo>
                      <a:lnTo>
                        <a:pt x="272" y="9"/>
                      </a:lnTo>
                      <a:lnTo>
                        <a:pt x="254" y="5"/>
                      </a:lnTo>
                      <a:lnTo>
                        <a:pt x="234" y="2"/>
                      </a:lnTo>
                      <a:lnTo>
                        <a:pt x="212" y="0"/>
                      </a:lnTo>
                      <a:lnTo>
                        <a:pt x="189" y="2"/>
                      </a:lnTo>
                      <a:lnTo>
                        <a:pt x="166" y="3"/>
                      </a:lnTo>
                      <a:lnTo>
                        <a:pt x="140" y="6"/>
                      </a:lnTo>
                      <a:lnTo>
                        <a:pt x="117" y="9"/>
                      </a:lnTo>
                      <a:lnTo>
                        <a:pt x="94" y="14"/>
                      </a:lnTo>
                      <a:lnTo>
                        <a:pt x="72" y="18"/>
                      </a:lnTo>
                      <a:lnTo>
                        <a:pt x="52" y="22"/>
                      </a:lnTo>
                      <a:lnTo>
                        <a:pt x="34" y="26"/>
                      </a:lnTo>
                      <a:lnTo>
                        <a:pt x="19" y="29"/>
                      </a:lnTo>
                      <a:lnTo>
                        <a:pt x="9" y="33"/>
                      </a:lnTo>
                      <a:lnTo>
                        <a:pt x="1" y="33"/>
                      </a:ln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3" y="41"/>
                      </a:lnTo>
                      <a:lnTo>
                        <a:pt x="10" y="41"/>
                      </a:lnTo>
                      <a:lnTo>
                        <a:pt x="22" y="38"/>
                      </a:lnTo>
                      <a:lnTo>
                        <a:pt x="37" y="34"/>
                      </a:lnTo>
                      <a:lnTo>
                        <a:pt x="53" y="31"/>
                      </a:lnTo>
                      <a:lnTo>
                        <a:pt x="72" y="26"/>
                      </a:lnTo>
                      <a:lnTo>
                        <a:pt x="94" y="22"/>
                      </a:lnTo>
                      <a:lnTo>
                        <a:pt x="117" y="18"/>
                      </a:lnTo>
                      <a:lnTo>
                        <a:pt x="140" y="14"/>
                      </a:lnTo>
                      <a:lnTo>
                        <a:pt x="166" y="12"/>
                      </a:lnTo>
                      <a:lnTo>
                        <a:pt x="189" y="10"/>
                      </a:lnTo>
                      <a:lnTo>
                        <a:pt x="212" y="10"/>
                      </a:lnTo>
                      <a:lnTo>
                        <a:pt x="234" y="10"/>
                      </a:lnTo>
                      <a:lnTo>
                        <a:pt x="254" y="14"/>
                      </a:lnTo>
                      <a:lnTo>
                        <a:pt x="271" y="18"/>
                      </a:lnTo>
                      <a:lnTo>
                        <a:pt x="285" y="25"/>
                      </a:lnTo>
                      <a:lnTo>
                        <a:pt x="289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0" name="Freeform 1864"/>
                <p:cNvSpPr>
                  <a:spLocks/>
                </p:cNvSpPr>
                <p:nvPr/>
              </p:nvSpPr>
              <p:spPr bwMode="auto">
                <a:xfrm>
                  <a:off x="3465" y="3494"/>
                  <a:ext cx="34" cy="29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6" y="114"/>
                    </a:cxn>
                    <a:cxn ang="0">
                      <a:pos x="22" y="106"/>
                    </a:cxn>
                    <a:cxn ang="0">
                      <a:pos x="44" y="94"/>
                    </a:cxn>
                    <a:cxn ang="0">
                      <a:pos x="70" y="78"/>
                    </a:cxn>
                    <a:cxn ang="0">
                      <a:pos x="95" y="61"/>
                    </a:cxn>
                    <a:cxn ang="0">
                      <a:pos x="116" y="41"/>
                    </a:cxn>
                    <a:cxn ang="0">
                      <a:pos x="129" y="20"/>
                    </a:cxn>
                    <a:cxn ang="0">
                      <a:pos x="133" y="0"/>
                    </a:cxn>
                  </a:cxnLst>
                  <a:rect l="0" t="0" r="r" b="b"/>
                  <a:pathLst>
                    <a:path w="133" h="117">
                      <a:moveTo>
                        <a:pt x="0" y="117"/>
                      </a:moveTo>
                      <a:lnTo>
                        <a:pt x="6" y="114"/>
                      </a:lnTo>
                      <a:lnTo>
                        <a:pt x="22" y="106"/>
                      </a:lnTo>
                      <a:lnTo>
                        <a:pt x="44" y="94"/>
                      </a:lnTo>
                      <a:lnTo>
                        <a:pt x="70" y="78"/>
                      </a:lnTo>
                      <a:lnTo>
                        <a:pt x="95" y="61"/>
                      </a:lnTo>
                      <a:lnTo>
                        <a:pt x="116" y="41"/>
                      </a:lnTo>
                      <a:lnTo>
                        <a:pt x="129" y="20"/>
                      </a:lnTo>
                      <a:lnTo>
                        <a:pt x="133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1" name="Freeform 1865"/>
                <p:cNvSpPr>
                  <a:spLocks/>
                </p:cNvSpPr>
                <p:nvPr/>
              </p:nvSpPr>
              <p:spPr bwMode="auto">
                <a:xfrm>
                  <a:off x="3465" y="3494"/>
                  <a:ext cx="35" cy="30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126" y="18"/>
                    </a:cxn>
                    <a:cxn ang="0">
                      <a:pos x="113" y="37"/>
                    </a:cxn>
                    <a:cxn ang="0">
                      <a:pos x="93" y="57"/>
                    </a:cxn>
                    <a:cxn ang="0">
                      <a:pos x="69" y="74"/>
                    </a:cxn>
                    <a:cxn ang="0">
                      <a:pos x="43" y="89"/>
                    </a:cxn>
                    <a:cxn ang="0">
                      <a:pos x="21" y="102"/>
                    </a:cxn>
                    <a:cxn ang="0">
                      <a:pos x="6" y="110"/>
                    </a:cxn>
                    <a:cxn ang="0">
                      <a:pos x="0" y="113"/>
                    </a:cxn>
                    <a:cxn ang="0">
                      <a:pos x="3" y="120"/>
                    </a:cxn>
                    <a:cxn ang="0">
                      <a:pos x="9" y="118"/>
                    </a:cxn>
                    <a:cxn ang="0">
                      <a:pos x="25" y="110"/>
                    </a:cxn>
                    <a:cxn ang="0">
                      <a:pos x="47" y="98"/>
                    </a:cxn>
                    <a:cxn ang="0">
                      <a:pos x="73" y="82"/>
                    </a:cxn>
                    <a:cxn ang="0">
                      <a:pos x="98" y="63"/>
                    </a:cxn>
                    <a:cxn ang="0">
                      <a:pos x="119" y="43"/>
                    </a:cxn>
                    <a:cxn ang="0">
                      <a:pos x="134" y="23"/>
                    </a:cxn>
                    <a:cxn ang="0">
                      <a:pos x="138" y="0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138" h="120">
                      <a:moveTo>
                        <a:pt x="130" y="0"/>
                      </a:moveTo>
                      <a:lnTo>
                        <a:pt x="126" y="18"/>
                      </a:lnTo>
                      <a:lnTo>
                        <a:pt x="113" y="37"/>
                      </a:lnTo>
                      <a:lnTo>
                        <a:pt x="93" y="57"/>
                      </a:lnTo>
                      <a:lnTo>
                        <a:pt x="69" y="74"/>
                      </a:lnTo>
                      <a:lnTo>
                        <a:pt x="43" y="89"/>
                      </a:lnTo>
                      <a:lnTo>
                        <a:pt x="21" y="102"/>
                      </a:lnTo>
                      <a:lnTo>
                        <a:pt x="6" y="110"/>
                      </a:lnTo>
                      <a:lnTo>
                        <a:pt x="0" y="113"/>
                      </a:lnTo>
                      <a:lnTo>
                        <a:pt x="3" y="120"/>
                      </a:lnTo>
                      <a:lnTo>
                        <a:pt x="9" y="118"/>
                      </a:lnTo>
                      <a:lnTo>
                        <a:pt x="25" y="110"/>
                      </a:lnTo>
                      <a:lnTo>
                        <a:pt x="47" y="98"/>
                      </a:lnTo>
                      <a:lnTo>
                        <a:pt x="73" y="82"/>
                      </a:lnTo>
                      <a:lnTo>
                        <a:pt x="98" y="63"/>
                      </a:lnTo>
                      <a:lnTo>
                        <a:pt x="119" y="43"/>
                      </a:lnTo>
                      <a:lnTo>
                        <a:pt x="134" y="23"/>
                      </a:lnTo>
                      <a:lnTo>
                        <a:pt x="138" y="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2" name="Freeform 1866"/>
                <p:cNvSpPr>
                  <a:spLocks/>
                </p:cNvSpPr>
                <p:nvPr/>
              </p:nvSpPr>
              <p:spPr bwMode="auto">
                <a:xfrm>
                  <a:off x="3457" y="3433"/>
                  <a:ext cx="80" cy="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7" y="29"/>
                    </a:cxn>
                    <a:cxn ang="0">
                      <a:pos x="17" y="28"/>
                    </a:cxn>
                    <a:cxn ang="0">
                      <a:pos x="28" y="26"/>
                    </a:cxn>
                    <a:cxn ang="0">
                      <a:pos x="41" y="22"/>
                    </a:cxn>
                    <a:cxn ang="0">
                      <a:pos x="57" y="19"/>
                    </a:cxn>
                    <a:cxn ang="0">
                      <a:pos x="75" y="15"/>
                    </a:cxn>
                    <a:cxn ang="0">
                      <a:pos x="93" y="10"/>
                    </a:cxn>
                    <a:cxn ang="0">
                      <a:pos x="114" y="7"/>
                    </a:cxn>
                    <a:cxn ang="0">
                      <a:pos x="136" y="4"/>
                    </a:cxn>
                    <a:cxn ang="0">
                      <a:pos x="159" y="2"/>
                    </a:cxn>
                    <a:cxn ang="0">
                      <a:pos x="183" y="1"/>
                    </a:cxn>
                    <a:cxn ang="0">
                      <a:pos x="208" y="0"/>
                    </a:cxn>
                    <a:cxn ang="0">
                      <a:pos x="234" y="1"/>
                    </a:cxn>
                    <a:cxn ang="0">
                      <a:pos x="261" y="2"/>
                    </a:cxn>
                    <a:cxn ang="0">
                      <a:pos x="289" y="7"/>
                    </a:cxn>
                    <a:cxn ang="0">
                      <a:pos x="317" y="13"/>
                    </a:cxn>
                  </a:cxnLst>
                  <a:rect l="0" t="0" r="r" b="b"/>
                  <a:pathLst>
                    <a:path w="317" h="31">
                      <a:moveTo>
                        <a:pt x="0" y="31"/>
                      </a:moveTo>
                      <a:lnTo>
                        <a:pt x="7" y="29"/>
                      </a:lnTo>
                      <a:lnTo>
                        <a:pt x="17" y="28"/>
                      </a:lnTo>
                      <a:lnTo>
                        <a:pt x="28" y="26"/>
                      </a:lnTo>
                      <a:lnTo>
                        <a:pt x="41" y="22"/>
                      </a:lnTo>
                      <a:lnTo>
                        <a:pt x="57" y="19"/>
                      </a:lnTo>
                      <a:lnTo>
                        <a:pt x="75" y="15"/>
                      </a:lnTo>
                      <a:lnTo>
                        <a:pt x="93" y="10"/>
                      </a:lnTo>
                      <a:lnTo>
                        <a:pt x="114" y="7"/>
                      </a:lnTo>
                      <a:lnTo>
                        <a:pt x="136" y="4"/>
                      </a:lnTo>
                      <a:lnTo>
                        <a:pt x="159" y="2"/>
                      </a:lnTo>
                      <a:lnTo>
                        <a:pt x="183" y="1"/>
                      </a:lnTo>
                      <a:lnTo>
                        <a:pt x="208" y="0"/>
                      </a:lnTo>
                      <a:lnTo>
                        <a:pt x="234" y="1"/>
                      </a:lnTo>
                      <a:lnTo>
                        <a:pt x="261" y="2"/>
                      </a:lnTo>
                      <a:lnTo>
                        <a:pt x="289" y="7"/>
                      </a:lnTo>
                      <a:lnTo>
                        <a:pt x="317" y="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3" name="Freeform 1867"/>
                <p:cNvSpPr>
                  <a:spLocks/>
                </p:cNvSpPr>
                <p:nvPr/>
              </p:nvSpPr>
              <p:spPr bwMode="auto">
                <a:xfrm>
                  <a:off x="3457" y="3431"/>
                  <a:ext cx="80" cy="11"/>
                </a:xfrm>
                <a:custGeom>
                  <a:avLst/>
                  <a:gdLst/>
                  <a:ahLst/>
                  <a:cxnLst>
                    <a:cxn ang="0">
                      <a:pos x="317" y="14"/>
                    </a:cxn>
                    <a:cxn ang="0">
                      <a:pos x="289" y="8"/>
                    </a:cxn>
                    <a:cxn ang="0">
                      <a:pos x="261" y="3"/>
                    </a:cxn>
                    <a:cxn ang="0">
                      <a:pos x="234" y="2"/>
                    </a:cxn>
                    <a:cxn ang="0">
                      <a:pos x="208" y="0"/>
                    </a:cxn>
                    <a:cxn ang="0">
                      <a:pos x="183" y="2"/>
                    </a:cxn>
                    <a:cxn ang="0">
                      <a:pos x="159" y="2"/>
                    </a:cxn>
                    <a:cxn ang="0">
                      <a:pos x="136" y="7"/>
                    </a:cxn>
                    <a:cxn ang="0">
                      <a:pos x="114" y="9"/>
                    </a:cxn>
                    <a:cxn ang="0">
                      <a:pos x="93" y="13"/>
                    </a:cxn>
                    <a:cxn ang="0">
                      <a:pos x="74" y="16"/>
                    </a:cxn>
                    <a:cxn ang="0">
                      <a:pos x="56" y="21"/>
                    </a:cxn>
                    <a:cxn ang="0">
                      <a:pos x="41" y="24"/>
                    </a:cxn>
                    <a:cxn ang="0">
                      <a:pos x="27" y="27"/>
                    </a:cxn>
                    <a:cxn ang="0">
                      <a:pos x="17" y="31"/>
                    </a:cxn>
                    <a:cxn ang="0">
                      <a:pos x="7" y="32"/>
                    </a:cxn>
                    <a:cxn ang="0">
                      <a:pos x="0" y="32"/>
                    </a:cxn>
                    <a:cxn ang="0">
                      <a:pos x="0" y="41"/>
                    </a:cxn>
                    <a:cxn ang="0">
                      <a:pos x="7" y="40"/>
                    </a:cxn>
                    <a:cxn ang="0">
                      <a:pos x="17" y="39"/>
                    </a:cxn>
                    <a:cxn ang="0">
                      <a:pos x="29" y="35"/>
                    </a:cxn>
                    <a:cxn ang="0">
                      <a:pos x="42" y="32"/>
                    </a:cxn>
                    <a:cxn ang="0">
                      <a:pos x="57" y="29"/>
                    </a:cxn>
                    <a:cxn ang="0">
                      <a:pos x="75" y="25"/>
                    </a:cxn>
                    <a:cxn ang="0">
                      <a:pos x="93" y="21"/>
                    </a:cxn>
                    <a:cxn ang="0">
                      <a:pos x="114" y="18"/>
                    </a:cxn>
                    <a:cxn ang="0">
                      <a:pos x="136" y="14"/>
                    </a:cxn>
                    <a:cxn ang="0">
                      <a:pos x="159" y="12"/>
                    </a:cxn>
                    <a:cxn ang="0">
                      <a:pos x="183" y="10"/>
                    </a:cxn>
                    <a:cxn ang="0">
                      <a:pos x="208" y="10"/>
                    </a:cxn>
                    <a:cxn ang="0">
                      <a:pos x="234" y="10"/>
                    </a:cxn>
                    <a:cxn ang="0">
                      <a:pos x="261" y="13"/>
                    </a:cxn>
                    <a:cxn ang="0">
                      <a:pos x="289" y="16"/>
                    </a:cxn>
                    <a:cxn ang="0">
                      <a:pos x="315" y="22"/>
                    </a:cxn>
                    <a:cxn ang="0">
                      <a:pos x="317" y="14"/>
                    </a:cxn>
                  </a:cxnLst>
                  <a:rect l="0" t="0" r="r" b="b"/>
                  <a:pathLst>
                    <a:path w="317" h="41">
                      <a:moveTo>
                        <a:pt x="317" y="14"/>
                      </a:moveTo>
                      <a:lnTo>
                        <a:pt x="289" y="8"/>
                      </a:lnTo>
                      <a:lnTo>
                        <a:pt x="261" y="3"/>
                      </a:lnTo>
                      <a:lnTo>
                        <a:pt x="234" y="2"/>
                      </a:lnTo>
                      <a:lnTo>
                        <a:pt x="208" y="0"/>
                      </a:lnTo>
                      <a:lnTo>
                        <a:pt x="183" y="2"/>
                      </a:lnTo>
                      <a:lnTo>
                        <a:pt x="159" y="2"/>
                      </a:lnTo>
                      <a:lnTo>
                        <a:pt x="136" y="7"/>
                      </a:lnTo>
                      <a:lnTo>
                        <a:pt x="114" y="9"/>
                      </a:lnTo>
                      <a:lnTo>
                        <a:pt x="93" y="13"/>
                      </a:lnTo>
                      <a:lnTo>
                        <a:pt x="74" y="16"/>
                      </a:lnTo>
                      <a:lnTo>
                        <a:pt x="56" y="21"/>
                      </a:lnTo>
                      <a:lnTo>
                        <a:pt x="41" y="24"/>
                      </a:lnTo>
                      <a:lnTo>
                        <a:pt x="27" y="27"/>
                      </a:lnTo>
                      <a:lnTo>
                        <a:pt x="17" y="31"/>
                      </a:lnTo>
                      <a:lnTo>
                        <a:pt x="7" y="3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7" y="40"/>
                      </a:lnTo>
                      <a:lnTo>
                        <a:pt x="17" y="39"/>
                      </a:lnTo>
                      <a:lnTo>
                        <a:pt x="29" y="35"/>
                      </a:lnTo>
                      <a:lnTo>
                        <a:pt x="42" y="32"/>
                      </a:lnTo>
                      <a:lnTo>
                        <a:pt x="57" y="29"/>
                      </a:lnTo>
                      <a:lnTo>
                        <a:pt x="75" y="25"/>
                      </a:lnTo>
                      <a:lnTo>
                        <a:pt x="93" y="21"/>
                      </a:lnTo>
                      <a:lnTo>
                        <a:pt x="114" y="18"/>
                      </a:lnTo>
                      <a:lnTo>
                        <a:pt x="136" y="14"/>
                      </a:lnTo>
                      <a:lnTo>
                        <a:pt x="159" y="12"/>
                      </a:lnTo>
                      <a:lnTo>
                        <a:pt x="183" y="10"/>
                      </a:lnTo>
                      <a:lnTo>
                        <a:pt x="208" y="10"/>
                      </a:lnTo>
                      <a:lnTo>
                        <a:pt x="234" y="10"/>
                      </a:lnTo>
                      <a:lnTo>
                        <a:pt x="261" y="13"/>
                      </a:lnTo>
                      <a:lnTo>
                        <a:pt x="289" y="16"/>
                      </a:lnTo>
                      <a:lnTo>
                        <a:pt x="315" y="22"/>
                      </a:lnTo>
                      <a:lnTo>
                        <a:pt x="317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4" name="Freeform 1868"/>
                <p:cNvSpPr>
                  <a:spLocks/>
                </p:cNvSpPr>
                <p:nvPr/>
              </p:nvSpPr>
              <p:spPr bwMode="auto">
                <a:xfrm>
                  <a:off x="3517" y="3412"/>
                  <a:ext cx="6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10"/>
                    </a:cxn>
                    <a:cxn ang="0">
                      <a:pos x="7" y="8"/>
                    </a:cxn>
                    <a:cxn ang="0">
                      <a:pos x="16" y="7"/>
                    </a:cxn>
                    <a:cxn ang="0">
                      <a:pos x="28" y="5"/>
                    </a:cxn>
                    <a:cxn ang="0">
                      <a:pos x="42" y="5"/>
                    </a:cxn>
                    <a:cxn ang="0">
                      <a:pos x="58" y="4"/>
                    </a:cxn>
                    <a:cxn ang="0">
                      <a:pos x="76" y="1"/>
                    </a:cxn>
                    <a:cxn ang="0">
                      <a:pos x="95" y="0"/>
                    </a:cxn>
                    <a:cxn ang="0">
                      <a:pos x="114" y="0"/>
                    </a:cxn>
                    <a:cxn ang="0">
                      <a:pos x="135" y="0"/>
                    </a:cxn>
                    <a:cxn ang="0">
                      <a:pos x="154" y="1"/>
                    </a:cxn>
                    <a:cxn ang="0">
                      <a:pos x="175" y="4"/>
                    </a:cxn>
                    <a:cxn ang="0">
                      <a:pos x="194" y="6"/>
                    </a:cxn>
                    <a:cxn ang="0">
                      <a:pos x="211" y="11"/>
                    </a:cxn>
                    <a:cxn ang="0">
                      <a:pos x="229" y="16"/>
                    </a:cxn>
                    <a:cxn ang="0">
                      <a:pos x="243" y="24"/>
                    </a:cxn>
                  </a:cxnLst>
                  <a:rect l="0" t="0" r="r" b="b"/>
                  <a:pathLst>
                    <a:path w="243" h="24">
                      <a:moveTo>
                        <a:pt x="0" y="10"/>
                      </a:moveTo>
                      <a:lnTo>
                        <a:pt x="1" y="10"/>
                      </a:lnTo>
                      <a:lnTo>
                        <a:pt x="7" y="8"/>
                      </a:lnTo>
                      <a:lnTo>
                        <a:pt x="16" y="7"/>
                      </a:lnTo>
                      <a:lnTo>
                        <a:pt x="28" y="5"/>
                      </a:lnTo>
                      <a:lnTo>
                        <a:pt x="42" y="5"/>
                      </a:lnTo>
                      <a:lnTo>
                        <a:pt x="58" y="4"/>
                      </a:lnTo>
                      <a:lnTo>
                        <a:pt x="76" y="1"/>
                      </a:lnTo>
                      <a:lnTo>
                        <a:pt x="95" y="0"/>
                      </a:lnTo>
                      <a:lnTo>
                        <a:pt x="114" y="0"/>
                      </a:lnTo>
                      <a:lnTo>
                        <a:pt x="135" y="0"/>
                      </a:lnTo>
                      <a:lnTo>
                        <a:pt x="154" y="1"/>
                      </a:lnTo>
                      <a:lnTo>
                        <a:pt x="175" y="4"/>
                      </a:lnTo>
                      <a:lnTo>
                        <a:pt x="194" y="6"/>
                      </a:lnTo>
                      <a:lnTo>
                        <a:pt x="211" y="11"/>
                      </a:lnTo>
                      <a:lnTo>
                        <a:pt x="229" y="16"/>
                      </a:lnTo>
                      <a:lnTo>
                        <a:pt x="243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5" name="Freeform 1869"/>
                <p:cNvSpPr>
                  <a:spLocks/>
                </p:cNvSpPr>
                <p:nvPr/>
              </p:nvSpPr>
              <p:spPr bwMode="auto">
                <a:xfrm>
                  <a:off x="3517" y="3410"/>
                  <a:ext cx="60" cy="7"/>
                </a:xfrm>
                <a:custGeom>
                  <a:avLst/>
                  <a:gdLst/>
                  <a:ahLst/>
                  <a:cxnLst>
                    <a:cxn ang="0">
                      <a:pos x="244" y="24"/>
                    </a:cxn>
                    <a:cxn ang="0">
                      <a:pos x="230" y="17"/>
                    </a:cxn>
                    <a:cxn ang="0">
                      <a:pos x="212" y="11"/>
                    </a:cxn>
                    <a:cxn ang="0">
                      <a:pos x="194" y="7"/>
                    </a:cxn>
                    <a:cxn ang="0">
                      <a:pos x="175" y="4"/>
                    </a:cxn>
                    <a:cxn ang="0">
                      <a:pos x="154" y="2"/>
                    </a:cxn>
                    <a:cxn ang="0">
                      <a:pos x="135" y="0"/>
                    </a:cxn>
                    <a:cxn ang="0">
                      <a:pos x="114" y="0"/>
                    </a:cxn>
                    <a:cxn ang="0">
                      <a:pos x="95" y="0"/>
                    </a:cxn>
                    <a:cxn ang="0">
                      <a:pos x="76" y="2"/>
                    </a:cxn>
                    <a:cxn ang="0">
                      <a:pos x="58" y="4"/>
                    </a:cxn>
                    <a:cxn ang="0">
                      <a:pos x="42" y="5"/>
                    </a:cxn>
                    <a:cxn ang="0">
                      <a:pos x="28" y="6"/>
                    </a:cxn>
                    <a:cxn ang="0">
                      <a:pos x="16" y="9"/>
                    </a:cxn>
                    <a:cxn ang="0">
                      <a:pos x="7" y="10"/>
                    </a:cxn>
                    <a:cxn ang="0">
                      <a:pos x="1" y="10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19"/>
                    </a:cxn>
                    <a:cxn ang="0">
                      <a:pos x="7" y="18"/>
                    </a:cxn>
                    <a:cxn ang="0">
                      <a:pos x="16" y="17"/>
                    </a:cxn>
                    <a:cxn ang="0">
                      <a:pos x="28" y="15"/>
                    </a:cxn>
                    <a:cxn ang="0">
                      <a:pos x="42" y="13"/>
                    </a:cxn>
                    <a:cxn ang="0">
                      <a:pos x="58" y="12"/>
                    </a:cxn>
                    <a:cxn ang="0">
                      <a:pos x="76" y="10"/>
                    </a:cxn>
                    <a:cxn ang="0">
                      <a:pos x="95" y="10"/>
                    </a:cxn>
                    <a:cxn ang="0">
                      <a:pos x="114" y="10"/>
                    </a:cxn>
                    <a:cxn ang="0">
                      <a:pos x="135" y="10"/>
                    </a:cxn>
                    <a:cxn ang="0">
                      <a:pos x="154" y="10"/>
                    </a:cxn>
                    <a:cxn ang="0">
                      <a:pos x="175" y="12"/>
                    </a:cxn>
                    <a:cxn ang="0">
                      <a:pos x="194" y="16"/>
                    </a:cxn>
                    <a:cxn ang="0">
                      <a:pos x="211" y="21"/>
                    </a:cxn>
                    <a:cxn ang="0">
                      <a:pos x="228" y="25"/>
                    </a:cxn>
                    <a:cxn ang="0">
                      <a:pos x="240" y="32"/>
                    </a:cxn>
                    <a:cxn ang="0">
                      <a:pos x="244" y="24"/>
                    </a:cxn>
                  </a:cxnLst>
                  <a:rect l="0" t="0" r="r" b="b"/>
                  <a:pathLst>
                    <a:path w="244" h="32">
                      <a:moveTo>
                        <a:pt x="244" y="24"/>
                      </a:moveTo>
                      <a:lnTo>
                        <a:pt x="230" y="17"/>
                      </a:lnTo>
                      <a:lnTo>
                        <a:pt x="212" y="11"/>
                      </a:lnTo>
                      <a:lnTo>
                        <a:pt x="194" y="7"/>
                      </a:lnTo>
                      <a:lnTo>
                        <a:pt x="175" y="4"/>
                      </a:lnTo>
                      <a:lnTo>
                        <a:pt x="154" y="2"/>
                      </a:lnTo>
                      <a:lnTo>
                        <a:pt x="135" y="0"/>
                      </a:lnTo>
                      <a:lnTo>
                        <a:pt x="114" y="0"/>
                      </a:lnTo>
                      <a:lnTo>
                        <a:pt x="95" y="0"/>
                      </a:lnTo>
                      <a:lnTo>
                        <a:pt x="76" y="2"/>
                      </a:lnTo>
                      <a:lnTo>
                        <a:pt x="58" y="4"/>
                      </a:lnTo>
                      <a:lnTo>
                        <a:pt x="42" y="5"/>
                      </a:lnTo>
                      <a:lnTo>
                        <a:pt x="28" y="6"/>
                      </a:lnTo>
                      <a:lnTo>
                        <a:pt x="16" y="9"/>
                      </a:lnTo>
                      <a:lnTo>
                        <a:pt x="7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7" y="18"/>
                      </a:lnTo>
                      <a:lnTo>
                        <a:pt x="16" y="17"/>
                      </a:lnTo>
                      <a:lnTo>
                        <a:pt x="28" y="15"/>
                      </a:lnTo>
                      <a:lnTo>
                        <a:pt x="42" y="13"/>
                      </a:lnTo>
                      <a:lnTo>
                        <a:pt x="58" y="12"/>
                      </a:lnTo>
                      <a:lnTo>
                        <a:pt x="76" y="10"/>
                      </a:lnTo>
                      <a:lnTo>
                        <a:pt x="95" y="10"/>
                      </a:lnTo>
                      <a:lnTo>
                        <a:pt x="114" y="10"/>
                      </a:lnTo>
                      <a:lnTo>
                        <a:pt x="135" y="10"/>
                      </a:lnTo>
                      <a:lnTo>
                        <a:pt x="154" y="10"/>
                      </a:lnTo>
                      <a:lnTo>
                        <a:pt x="175" y="12"/>
                      </a:lnTo>
                      <a:lnTo>
                        <a:pt x="194" y="16"/>
                      </a:lnTo>
                      <a:lnTo>
                        <a:pt x="211" y="21"/>
                      </a:lnTo>
                      <a:lnTo>
                        <a:pt x="228" y="25"/>
                      </a:lnTo>
                      <a:lnTo>
                        <a:pt x="240" y="32"/>
                      </a:lnTo>
                      <a:lnTo>
                        <a:pt x="244" y="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6" name="Freeform 1870"/>
                <p:cNvSpPr>
                  <a:spLocks/>
                </p:cNvSpPr>
                <p:nvPr/>
              </p:nvSpPr>
              <p:spPr bwMode="auto">
                <a:xfrm>
                  <a:off x="3535" y="3393"/>
                  <a:ext cx="71" cy="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10" y="9"/>
                    </a:cxn>
                    <a:cxn ang="0">
                      <a:pos x="20" y="7"/>
                    </a:cxn>
                    <a:cxn ang="0">
                      <a:pos x="37" y="4"/>
                    </a:cxn>
                    <a:cxn ang="0">
                      <a:pos x="54" y="3"/>
                    </a:cxn>
                    <a:cxn ang="0">
                      <a:pos x="75" y="2"/>
                    </a:cxn>
                    <a:cxn ang="0">
                      <a:pos x="98" y="1"/>
                    </a:cxn>
                    <a:cxn ang="0">
                      <a:pos x="121" y="0"/>
                    </a:cxn>
                    <a:cxn ang="0">
                      <a:pos x="145" y="0"/>
                    </a:cxn>
                    <a:cxn ang="0">
                      <a:pos x="170" y="1"/>
                    </a:cxn>
                    <a:cxn ang="0">
                      <a:pos x="193" y="2"/>
                    </a:cxn>
                    <a:cxn ang="0">
                      <a:pos x="215" y="4"/>
                    </a:cxn>
                    <a:cxn ang="0">
                      <a:pos x="235" y="9"/>
                    </a:cxn>
                    <a:cxn ang="0">
                      <a:pos x="254" y="15"/>
                    </a:cxn>
                    <a:cxn ang="0">
                      <a:pos x="270" y="22"/>
                    </a:cxn>
                    <a:cxn ang="0">
                      <a:pos x="281" y="30"/>
                    </a:cxn>
                  </a:cxnLst>
                  <a:rect l="0" t="0" r="r" b="b"/>
                  <a:pathLst>
                    <a:path w="281" h="30">
                      <a:moveTo>
                        <a:pt x="0" y="9"/>
                      </a:moveTo>
                      <a:lnTo>
                        <a:pt x="2" y="9"/>
                      </a:lnTo>
                      <a:lnTo>
                        <a:pt x="10" y="9"/>
                      </a:lnTo>
                      <a:lnTo>
                        <a:pt x="20" y="7"/>
                      </a:lnTo>
                      <a:lnTo>
                        <a:pt x="37" y="4"/>
                      </a:lnTo>
                      <a:lnTo>
                        <a:pt x="54" y="3"/>
                      </a:lnTo>
                      <a:lnTo>
                        <a:pt x="75" y="2"/>
                      </a:lnTo>
                      <a:lnTo>
                        <a:pt x="98" y="1"/>
                      </a:lnTo>
                      <a:lnTo>
                        <a:pt x="121" y="0"/>
                      </a:lnTo>
                      <a:lnTo>
                        <a:pt x="145" y="0"/>
                      </a:lnTo>
                      <a:lnTo>
                        <a:pt x="170" y="1"/>
                      </a:lnTo>
                      <a:lnTo>
                        <a:pt x="193" y="2"/>
                      </a:lnTo>
                      <a:lnTo>
                        <a:pt x="215" y="4"/>
                      </a:lnTo>
                      <a:lnTo>
                        <a:pt x="235" y="9"/>
                      </a:lnTo>
                      <a:lnTo>
                        <a:pt x="254" y="15"/>
                      </a:lnTo>
                      <a:lnTo>
                        <a:pt x="270" y="22"/>
                      </a:lnTo>
                      <a:lnTo>
                        <a:pt x="281" y="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7" name="Freeform 1871"/>
                <p:cNvSpPr>
                  <a:spLocks/>
                </p:cNvSpPr>
                <p:nvPr/>
              </p:nvSpPr>
              <p:spPr bwMode="auto">
                <a:xfrm>
                  <a:off x="3535" y="3392"/>
                  <a:ext cx="71" cy="10"/>
                </a:xfrm>
                <a:custGeom>
                  <a:avLst/>
                  <a:gdLst/>
                  <a:ahLst/>
                  <a:cxnLst>
                    <a:cxn ang="0">
                      <a:pos x="284" y="32"/>
                    </a:cxn>
                    <a:cxn ang="0">
                      <a:pos x="272" y="22"/>
                    </a:cxn>
                    <a:cxn ang="0">
                      <a:pos x="255" y="15"/>
                    </a:cxn>
                    <a:cxn ang="0">
                      <a:pos x="237" y="9"/>
                    </a:cxn>
                    <a:cxn ang="0">
                      <a:pos x="215" y="6"/>
                    </a:cxn>
                    <a:cxn ang="0">
                      <a:pos x="193" y="3"/>
                    </a:cxn>
                    <a:cxn ang="0">
                      <a:pos x="170" y="1"/>
                    </a:cxn>
                    <a:cxn ang="0">
                      <a:pos x="145" y="0"/>
                    </a:cxn>
                    <a:cxn ang="0">
                      <a:pos x="121" y="0"/>
                    </a:cxn>
                    <a:cxn ang="0">
                      <a:pos x="98" y="1"/>
                    </a:cxn>
                    <a:cxn ang="0">
                      <a:pos x="75" y="3"/>
                    </a:cxn>
                    <a:cxn ang="0">
                      <a:pos x="54" y="5"/>
                    </a:cxn>
                    <a:cxn ang="0">
                      <a:pos x="37" y="6"/>
                    </a:cxn>
                    <a:cxn ang="0">
                      <a:pos x="20" y="8"/>
                    </a:cxn>
                    <a:cxn ang="0">
                      <a:pos x="10" y="8"/>
                    </a:cxn>
                    <a:cxn ang="0">
                      <a:pos x="2" y="9"/>
                    </a:cxn>
                    <a:cxn ang="0">
                      <a:pos x="0" y="9"/>
                    </a:cxn>
                    <a:cxn ang="0">
                      <a:pos x="0" y="19"/>
                    </a:cxn>
                    <a:cxn ang="0">
                      <a:pos x="2" y="19"/>
                    </a:cxn>
                    <a:cxn ang="0">
                      <a:pos x="10" y="18"/>
                    </a:cxn>
                    <a:cxn ang="0">
                      <a:pos x="20" y="16"/>
                    </a:cxn>
                    <a:cxn ang="0">
                      <a:pos x="37" y="14"/>
                    </a:cxn>
                    <a:cxn ang="0">
                      <a:pos x="54" y="14"/>
                    </a:cxn>
                    <a:cxn ang="0">
                      <a:pos x="75" y="11"/>
                    </a:cxn>
                    <a:cxn ang="0">
                      <a:pos x="98" y="9"/>
                    </a:cxn>
                    <a:cxn ang="0">
                      <a:pos x="121" y="9"/>
                    </a:cxn>
                    <a:cxn ang="0">
                      <a:pos x="145" y="9"/>
                    </a:cxn>
                    <a:cxn ang="0">
                      <a:pos x="170" y="9"/>
                    </a:cxn>
                    <a:cxn ang="0">
                      <a:pos x="193" y="11"/>
                    </a:cxn>
                    <a:cxn ang="0">
                      <a:pos x="215" y="14"/>
                    </a:cxn>
                    <a:cxn ang="0">
                      <a:pos x="235" y="19"/>
                    </a:cxn>
                    <a:cxn ang="0">
                      <a:pos x="254" y="24"/>
                    </a:cxn>
                    <a:cxn ang="0">
                      <a:pos x="268" y="31"/>
                    </a:cxn>
                    <a:cxn ang="0">
                      <a:pos x="277" y="38"/>
                    </a:cxn>
                    <a:cxn ang="0">
                      <a:pos x="284" y="32"/>
                    </a:cxn>
                  </a:cxnLst>
                  <a:rect l="0" t="0" r="r" b="b"/>
                  <a:pathLst>
                    <a:path w="284" h="38">
                      <a:moveTo>
                        <a:pt x="284" y="32"/>
                      </a:moveTo>
                      <a:lnTo>
                        <a:pt x="272" y="22"/>
                      </a:lnTo>
                      <a:lnTo>
                        <a:pt x="255" y="15"/>
                      </a:lnTo>
                      <a:lnTo>
                        <a:pt x="237" y="9"/>
                      </a:lnTo>
                      <a:lnTo>
                        <a:pt x="215" y="6"/>
                      </a:lnTo>
                      <a:lnTo>
                        <a:pt x="193" y="3"/>
                      </a:lnTo>
                      <a:lnTo>
                        <a:pt x="170" y="1"/>
                      </a:lnTo>
                      <a:lnTo>
                        <a:pt x="145" y="0"/>
                      </a:lnTo>
                      <a:lnTo>
                        <a:pt x="121" y="0"/>
                      </a:lnTo>
                      <a:lnTo>
                        <a:pt x="98" y="1"/>
                      </a:lnTo>
                      <a:lnTo>
                        <a:pt x="75" y="3"/>
                      </a:lnTo>
                      <a:lnTo>
                        <a:pt x="54" y="5"/>
                      </a:lnTo>
                      <a:lnTo>
                        <a:pt x="37" y="6"/>
                      </a:lnTo>
                      <a:lnTo>
                        <a:pt x="20" y="8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10" y="18"/>
                      </a:lnTo>
                      <a:lnTo>
                        <a:pt x="20" y="16"/>
                      </a:lnTo>
                      <a:lnTo>
                        <a:pt x="37" y="14"/>
                      </a:lnTo>
                      <a:lnTo>
                        <a:pt x="54" y="14"/>
                      </a:lnTo>
                      <a:lnTo>
                        <a:pt x="75" y="11"/>
                      </a:lnTo>
                      <a:lnTo>
                        <a:pt x="98" y="9"/>
                      </a:lnTo>
                      <a:lnTo>
                        <a:pt x="121" y="9"/>
                      </a:lnTo>
                      <a:lnTo>
                        <a:pt x="145" y="9"/>
                      </a:lnTo>
                      <a:lnTo>
                        <a:pt x="170" y="9"/>
                      </a:lnTo>
                      <a:lnTo>
                        <a:pt x="193" y="11"/>
                      </a:lnTo>
                      <a:lnTo>
                        <a:pt x="215" y="14"/>
                      </a:lnTo>
                      <a:lnTo>
                        <a:pt x="235" y="19"/>
                      </a:lnTo>
                      <a:lnTo>
                        <a:pt x="254" y="24"/>
                      </a:lnTo>
                      <a:lnTo>
                        <a:pt x="268" y="31"/>
                      </a:lnTo>
                      <a:lnTo>
                        <a:pt x="277" y="38"/>
                      </a:lnTo>
                      <a:lnTo>
                        <a:pt x="284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8" name="Freeform 1872"/>
                <p:cNvSpPr>
                  <a:spLocks/>
                </p:cNvSpPr>
                <p:nvPr/>
              </p:nvSpPr>
              <p:spPr bwMode="auto">
                <a:xfrm>
                  <a:off x="3505" y="3491"/>
                  <a:ext cx="25" cy="30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98" y="3"/>
                    </a:cxn>
                    <a:cxn ang="0">
                      <a:pos x="98" y="9"/>
                    </a:cxn>
                    <a:cxn ang="0">
                      <a:pos x="97" y="19"/>
                    </a:cxn>
                    <a:cxn ang="0">
                      <a:pos x="94" y="34"/>
                    </a:cxn>
                    <a:cxn ang="0">
                      <a:pos x="83" y="51"/>
                    </a:cxn>
                    <a:cxn ang="0">
                      <a:pos x="65" y="73"/>
                    </a:cxn>
                    <a:cxn ang="0">
                      <a:pos x="38" y="97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98" h="124">
                      <a:moveTo>
                        <a:pt x="97" y="0"/>
                      </a:moveTo>
                      <a:lnTo>
                        <a:pt x="98" y="3"/>
                      </a:lnTo>
                      <a:lnTo>
                        <a:pt x="98" y="9"/>
                      </a:lnTo>
                      <a:lnTo>
                        <a:pt x="97" y="19"/>
                      </a:lnTo>
                      <a:lnTo>
                        <a:pt x="94" y="34"/>
                      </a:lnTo>
                      <a:lnTo>
                        <a:pt x="83" y="51"/>
                      </a:lnTo>
                      <a:lnTo>
                        <a:pt x="65" y="73"/>
                      </a:lnTo>
                      <a:lnTo>
                        <a:pt x="38" y="97"/>
                      </a:lnTo>
                      <a:lnTo>
                        <a:pt x="0" y="1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49" name="Freeform 1873"/>
                <p:cNvSpPr>
                  <a:spLocks/>
                </p:cNvSpPr>
                <p:nvPr/>
              </p:nvSpPr>
              <p:spPr bwMode="auto">
                <a:xfrm>
                  <a:off x="3504" y="3490"/>
                  <a:ext cx="25" cy="32"/>
                </a:xfrm>
                <a:custGeom>
                  <a:avLst/>
                  <a:gdLst/>
                  <a:ahLst/>
                  <a:cxnLst>
                    <a:cxn ang="0">
                      <a:pos x="5" y="129"/>
                    </a:cxn>
                    <a:cxn ang="0">
                      <a:pos x="44" y="100"/>
                    </a:cxn>
                    <a:cxn ang="0">
                      <a:pos x="70" y="76"/>
                    </a:cxn>
                    <a:cxn ang="0">
                      <a:pos x="89" y="56"/>
                    </a:cxn>
                    <a:cxn ang="0">
                      <a:pos x="100" y="37"/>
                    </a:cxn>
                    <a:cxn ang="0">
                      <a:pos x="104" y="22"/>
                    </a:cxn>
                    <a:cxn ang="0">
                      <a:pos x="105" y="10"/>
                    </a:cxn>
                    <a:cxn ang="0">
                      <a:pos x="105" y="4"/>
                    </a:cxn>
                    <a:cxn ang="0">
                      <a:pos x="104" y="0"/>
                    </a:cxn>
                    <a:cxn ang="0">
                      <a:pos x="97" y="4"/>
                    </a:cxn>
                    <a:cxn ang="0">
                      <a:pos x="98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2" y="32"/>
                    </a:cxn>
                    <a:cxn ang="0">
                      <a:pos x="83" y="49"/>
                    </a:cxn>
                    <a:cxn ang="0">
                      <a:pos x="64" y="70"/>
                    </a:cxn>
                    <a:cxn ang="0">
                      <a:pos x="38" y="94"/>
                    </a:cxn>
                    <a:cxn ang="0">
                      <a:pos x="0" y="120"/>
                    </a:cxn>
                    <a:cxn ang="0">
                      <a:pos x="5" y="129"/>
                    </a:cxn>
                  </a:cxnLst>
                  <a:rect l="0" t="0" r="r" b="b"/>
                  <a:pathLst>
                    <a:path w="105" h="129">
                      <a:moveTo>
                        <a:pt x="5" y="129"/>
                      </a:moveTo>
                      <a:lnTo>
                        <a:pt x="44" y="100"/>
                      </a:lnTo>
                      <a:lnTo>
                        <a:pt x="70" y="76"/>
                      </a:lnTo>
                      <a:lnTo>
                        <a:pt x="89" y="56"/>
                      </a:lnTo>
                      <a:lnTo>
                        <a:pt x="100" y="37"/>
                      </a:lnTo>
                      <a:lnTo>
                        <a:pt x="104" y="22"/>
                      </a:lnTo>
                      <a:lnTo>
                        <a:pt x="105" y="10"/>
                      </a:lnTo>
                      <a:lnTo>
                        <a:pt x="105" y="4"/>
                      </a:lnTo>
                      <a:lnTo>
                        <a:pt x="104" y="0"/>
                      </a:lnTo>
                      <a:lnTo>
                        <a:pt x="97" y="4"/>
                      </a:lnTo>
                      <a:lnTo>
                        <a:pt x="98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2" y="32"/>
                      </a:lnTo>
                      <a:lnTo>
                        <a:pt x="83" y="49"/>
                      </a:lnTo>
                      <a:lnTo>
                        <a:pt x="64" y="70"/>
                      </a:lnTo>
                      <a:lnTo>
                        <a:pt x="38" y="94"/>
                      </a:lnTo>
                      <a:lnTo>
                        <a:pt x="0" y="120"/>
                      </a:lnTo>
                      <a:lnTo>
                        <a:pt x="5" y="12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0" name="Freeform 1874"/>
                <p:cNvSpPr>
                  <a:spLocks/>
                </p:cNvSpPr>
                <p:nvPr/>
              </p:nvSpPr>
              <p:spPr bwMode="auto">
                <a:xfrm>
                  <a:off x="3548" y="3477"/>
                  <a:ext cx="19" cy="34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77" y="2"/>
                    </a:cxn>
                    <a:cxn ang="0">
                      <a:pos x="77" y="12"/>
                    </a:cxn>
                    <a:cxn ang="0">
                      <a:pos x="76" y="25"/>
                    </a:cxn>
                    <a:cxn ang="0">
                      <a:pos x="71" y="42"/>
                    </a:cxn>
                    <a:cxn ang="0">
                      <a:pos x="62" y="63"/>
                    </a:cxn>
                    <a:cxn ang="0">
                      <a:pos x="48" y="85"/>
                    </a:cxn>
                    <a:cxn ang="0">
                      <a:pos x="27" y="110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77" h="135">
                      <a:moveTo>
                        <a:pt x="77" y="0"/>
                      </a:moveTo>
                      <a:lnTo>
                        <a:pt x="77" y="2"/>
                      </a:lnTo>
                      <a:lnTo>
                        <a:pt x="77" y="12"/>
                      </a:lnTo>
                      <a:lnTo>
                        <a:pt x="76" y="25"/>
                      </a:lnTo>
                      <a:lnTo>
                        <a:pt x="71" y="42"/>
                      </a:lnTo>
                      <a:lnTo>
                        <a:pt x="62" y="63"/>
                      </a:lnTo>
                      <a:lnTo>
                        <a:pt x="48" y="85"/>
                      </a:lnTo>
                      <a:lnTo>
                        <a:pt x="27" y="110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1" name="Freeform 1875"/>
                <p:cNvSpPr>
                  <a:spLocks/>
                </p:cNvSpPr>
                <p:nvPr/>
              </p:nvSpPr>
              <p:spPr bwMode="auto">
                <a:xfrm>
                  <a:off x="3547" y="3477"/>
                  <a:ext cx="21" cy="35"/>
                </a:xfrm>
                <a:custGeom>
                  <a:avLst/>
                  <a:gdLst/>
                  <a:ahLst/>
                  <a:cxnLst>
                    <a:cxn ang="0">
                      <a:pos x="6" y="139"/>
                    </a:cxn>
                    <a:cxn ang="0">
                      <a:pos x="33" y="114"/>
                    </a:cxn>
                    <a:cxn ang="0">
                      <a:pos x="55" y="88"/>
                    </a:cxn>
                    <a:cxn ang="0">
                      <a:pos x="69" y="64"/>
                    </a:cxn>
                    <a:cxn ang="0">
                      <a:pos x="79" y="44"/>
                    </a:cxn>
                    <a:cxn ang="0">
                      <a:pos x="82" y="25"/>
                    </a:cxn>
                    <a:cxn ang="0">
                      <a:pos x="84" y="12"/>
                    </a:cxn>
                    <a:cxn ang="0">
                      <a:pos x="86" y="2"/>
                    </a:cxn>
                    <a:cxn ang="0">
                      <a:pos x="84" y="0"/>
                    </a:cxn>
                    <a:cxn ang="0">
                      <a:pos x="76" y="0"/>
                    </a:cxn>
                    <a:cxn ang="0">
                      <a:pos x="75" y="2"/>
                    </a:cxn>
                    <a:cxn ang="0">
                      <a:pos x="76" y="12"/>
                    </a:cxn>
                    <a:cxn ang="0">
                      <a:pos x="74" y="25"/>
                    </a:cxn>
                    <a:cxn ang="0">
                      <a:pos x="71" y="41"/>
                    </a:cxn>
                    <a:cxn ang="0">
                      <a:pos x="61" y="60"/>
                    </a:cxn>
                    <a:cxn ang="0">
                      <a:pos x="46" y="83"/>
                    </a:cxn>
                    <a:cxn ang="0">
                      <a:pos x="28" y="108"/>
                    </a:cxn>
                    <a:cxn ang="0">
                      <a:pos x="0" y="133"/>
                    </a:cxn>
                    <a:cxn ang="0">
                      <a:pos x="6" y="139"/>
                    </a:cxn>
                  </a:cxnLst>
                  <a:rect l="0" t="0" r="r" b="b"/>
                  <a:pathLst>
                    <a:path w="86" h="139">
                      <a:moveTo>
                        <a:pt x="6" y="139"/>
                      </a:moveTo>
                      <a:lnTo>
                        <a:pt x="33" y="114"/>
                      </a:lnTo>
                      <a:lnTo>
                        <a:pt x="55" y="88"/>
                      </a:lnTo>
                      <a:lnTo>
                        <a:pt x="69" y="64"/>
                      </a:lnTo>
                      <a:lnTo>
                        <a:pt x="79" y="44"/>
                      </a:lnTo>
                      <a:lnTo>
                        <a:pt x="82" y="25"/>
                      </a:lnTo>
                      <a:lnTo>
                        <a:pt x="84" y="12"/>
                      </a:lnTo>
                      <a:lnTo>
                        <a:pt x="86" y="2"/>
                      </a:lnTo>
                      <a:lnTo>
                        <a:pt x="84" y="0"/>
                      </a:lnTo>
                      <a:lnTo>
                        <a:pt x="76" y="0"/>
                      </a:lnTo>
                      <a:lnTo>
                        <a:pt x="75" y="2"/>
                      </a:lnTo>
                      <a:lnTo>
                        <a:pt x="76" y="12"/>
                      </a:lnTo>
                      <a:lnTo>
                        <a:pt x="74" y="25"/>
                      </a:lnTo>
                      <a:lnTo>
                        <a:pt x="71" y="41"/>
                      </a:lnTo>
                      <a:lnTo>
                        <a:pt x="61" y="60"/>
                      </a:lnTo>
                      <a:lnTo>
                        <a:pt x="46" y="83"/>
                      </a:lnTo>
                      <a:lnTo>
                        <a:pt x="28" y="108"/>
                      </a:lnTo>
                      <a:lnTo>
                        <a:pt x="0" y="133"/>
                      </a:lnTo>
                      <a:lnTo>
                        <a:pt x="6" y="1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2" name="Freeform 1876"/>
                <p:cNvSpPr>
                  <a:spLocks/>
                </p:cNvSpPr>
                <p:nvPr/>
              </p:nvSpPr>
              <p:spPr bwMode="auto">
                <a:xfrm>
                  <a:off x="3575" y="3464"/>
                  <a:ext cx="22" cy="33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7" y="3"/>
                    </a:cxn>
                    <a:cxn ang="0">
                      <a:pos x="89" y="12"/>
                    </a:cxn>
                    <a:cxn ang="0">
                      <a:pos x="87" y="28"/>
                    </a:cxn>
                    <a:cxn ang="0">
                      <a:pos x="83" y="45"/>
                    </a:cxn>
                    <a:cxn ang="0">
                      <a:pos x="75" y="67"/>
                    </a:cxn>
                    <a:cxn ang="0">
                      <a:pos x="58" y="89"/>
                    </a:cxn>
                    <a:cxn ang="0">
                      <a:pos x="35" y="112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89" h="136">
                      <a:moveTo>
                        <a:pt x="86" y="0"/>
                      </a:moveTo>
                      <a:lnTo>
                        <a:pt x="87" y="3"/>
                      </a:lnTo>
                      <a:lnTo>
                        <a:pt x="89" y="12"/>
                      </a:lnTo>
                      <a:lnTo>
                        <a:pt x="87" y="28"/>
                      </a:lnTo>
                      <a:lnTo>
                        <a:pt x="83" y="45"/>
                      </a:lnTo>
                      <a:lnTo>
                        <a:pt x="75" y="67"/>
                      </a:lnTo>
                      <a:lnTo>
                        <a:pt x="58" y="89"/>
                      </a:lnTo>
                      <a:lnTo>
                        <a:pt x="35" y="112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3" name="Freeform 1877"/>
                <p:cNvSpPr>
                  <a:spLocks/>
                </p:cNvSpPr>
                <p:nvPr/>
              </p:nvSpPr>
              <p:spPr bwMode="auto">
                <a:xfrm>
                  <a:off x="3574" y="3463"/>
                  <a:ext cx="24" cy="35"/>
                </a:xfrm>
                <a:custGeom>
                  <a:avLst/>
                  <a:gdLst/>
                  <a:ahLst/>
                  <a:cxnLst>
                    <a:cxn ang="0">
                      <a:pos x="5" y="140"/>
                    </a:cxn>
                    <a:cxn ang="0">
                      <a:pos x="41" y="116"/>
                    </a:cxn>
                    <a:cxn ang="0">
                      <a:pos x="64" y="94"/>
                    </a:cxn>
                    <a:cxn ang="0">
                      <a:pos x="80" y="70"/>
                    </a:cxn>
                    <a:cxn ang="0">
                      <a:pos x="89" y="48"/>
                    </a:cxn>
                    <a:cxn ang="0">
                      <a:pos x="94" y="29"/>
                    </a:cxn>
                    <a:cxn ang="0">
                      <a:pos x="95" y="13"/>
                    </a:cxn>
                    <a:cxn ang="0">
                      <a:pos x="94" y="4"/>
                    </a:cxn>
                    <a:cxn ang="0">
                      <a:pos x="93" y="0"/>
                    </a:cxn>
                    <a:cxn ang="0">
                      <a:pos x="84" y="2"/>
                    </a:cxn>
                    <a:cxn ang="0">
                      <a:pos x="85" y="4"/>
                    </a:cxn>
                    <a:cxn ang="0">
                      <a:pos x="85" y="13"/>
                    </a:cxn>
                    <a:cxn ang="0">
                      <a:pos x="85" y="29"/>
                    </a:cxn>
                    <a:cxn ang="0">
                      <a:pos x="80" y="45"/>
                    </a:cxn>
                    <a:cxn ang="0">
                      <a:pos x="73" y="67"/>
                    </a:cxn>
                    <a:cxn ang="0">
                      <a:pos x="57" y="87"/>
                    </a:cxn>
                    <a:cxn ang="0">
                      <a:pos x="34" y="109"/>
                    </a:cxn>
                    <a:cxn ang="0">
                      <a:pos x="0" y="132"/>
                    </a:cxn>
                    <a:cxn ang="0">
                      <a:pos x="5" y="140"/>
                    </a:cxn>
                  </a:cxnLst>
                  <a:rect l="0" t="0" r="r" b="b"/>
                  <a:pathLst>
                    <a:path w="95" h="140">
                      <a:moveTo>
                        <a:pt x="5" y="140"/>
                      </a:moveTo>
                      <a:lnTo>
                        <a:pt x="41" y="116"/>
                      </a:lnTo>
                      <a:lnTo>
                        <a:pt x="64" y="94"/>
                      </a:lnTo>
                      <a:lnTo>
                        <a:pt x="80" y="70"/>
                      </a:lnTo>
                      <a:lnTo>
                        <a:pt x="89" y="48"/>
                      </a:lnTo>
                      <a:lnTo>
                        <a:pt x="94" y="29"/>
                      </a:lnTo>
                      <a:lnTo>
                        <a:pt x="95" y="13"/>
                      </a:lnTo>
                      <a:lnTo>
                        <a:pt x="94" y="4"/>
                      </a:lnTo>
                      <a:lnTo>
                        <a:pt x="93" y="0"/>
                      </a:lnTo>
                      <a:lnTo>
                        <a:pt x="84" y="2"/>
                      </a:lnTo>
                      <a:lnTo>
                        <a:pt x="85" y="4"/>
                      </a:lnTo>
                      <a:lnTo>
                        <a:pt x="85" y="13"/>
                      </a:lnTo>
                      <a:lnTo>
                        <a:pt x="85" y="29"/>
                      </a:lnTo>
                      <a:lnTo>
                        <a:pt x="80" y="45"/>
                      </a:lnTo>
                      <a:lnTo>
                        <a:pt x="73" y="67"/>
                      </a:lnTo>
                      <a:lnTo>
                        <a:pt x="57" y="87"/>
                      </a:lnTo>
                      <a:lnTo>
                        <a:pt x="34" y="109"/>
                      </a:lnTo>
                      <a:lnTo>
                        <a:pt x="0" y="132"/>
                      </a:lnTo>
                      <a:lnTo>
                        <a:pt x="5" y="14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4" name="Freeform 1878"/>
                <p:cNvSpPr>
                  <a:spLocks/>
                </p:cNvSpPr>
                <p:nvPr/>
              </p:nvSpPr>
              <p:spPr bwMode="auto">
                <a:xfrm>
                  <a:off x="3410" y="3194"/>
                  <a:ext cx="25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13" y="14"/>
                    </a:cxn>
                    <a:cxn ang="0">
                      <a:pos x="27" y="29"/>
                    </a:cxn>
                    <a:cxn ang="0">
                      <a:pos x="43" y="53"/>
                    </a:cxn>
                    <a:cxn ang="0">
                      <a:pos x="62" y="82"/>
                    </a:cxn>
                    <a:cxn ang="0">
                      <a:pos x="79" y="116"/>
                    </a:cxn>
                    <a:cxn ang="0">
                      <a:pos x="95" y="158"/>
                    </a:cxn>
                    <a:cxn ang="0">
                      <a:pos x="107" y="204"/>
                    </a:cxn>
                  </a:cxnLst>
                  <a:rect l="0" t="0" r="r" b="b"/>
                  <a:pathLst>
                    <a:path w="107" h="204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13" y="14"/>
                      </a:lnTo>
                      <a:lnTo>
                        <a:pt x="27" y="29"/>
                      </a:lnTo>
                      <a:lnTo>
                        <a:pt x="43" y="53"/>
                      </a:lnTo>
                      <a:lnTo>
                        <a:pt x="62" y="82"/>
                      </a:lnTo>
                      <a:lnTo>
                        <a:pt x="79" y="116"/>
                      </a:lnTo>
                      <a:lnTo>
                        <a:pt x="95" y="158"/>
                      </a:lnTo>
                      <a:lnTo>
                        <a:pt x="107" y="20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5" name="Freeform 1879"/>
                <p:cNvSpPr>
                  <a:spLocks/>
                </p:cNvSpPr>
                <p:nvPr/>
              </p:nvSpPr>
              <p:spPr bwMode="auto">
                <a:xfrm>
                  <a:off x="3409" y="3193"/>
                  <a:ext cx="29" cy="52"/>
                </a:xfrm>
                <a:custGeom>
                  <a:avLst/>
                  <a:gdLst/>
                  <a:ahLst/>
                  <a:cxnLst>
                    <a:cxn ang="0">
                      <a:pos x="114" y="207"/>
                    </a:cxn>
                    <a:cxn ang="0">
                      <a:pos x="103" y="160"/>
                    </a:cxn>
                    <a:cxn ang="0">
                      <a:pos x="87" y="118"/>
                    </a:cxn>
                    <a:cxn ang="0">
                      <a:pos x="68" y="82"/>
                    </a:cxn>
                    <a:cxn ang="0">
                      <a:pos x="50" y="54"/>
                    </a:cxn>
                    <a:cxn ang="0">
                      <a:pos x="33" y="30"/>
                    </a:cxn>
                    <a:cxn ang="0">
                      <a:pos x="19" y="13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3" y="10"/>
                    </a:cxn>
                    <a:cxn ang="0">
                      <a:pos x="14" y="20"/>
                    </a:cxn>
                    <a:cxn ang="0">
                      <a:pos x="26" y="36"/>
                    </a:cxn>
                    <a:cxn ang="0">
                      <a:pos x="43" y="57"/>
                    </a:cxn>
                    <a:cxn ang="0">
                      <a:pos x="60" y="87"/>
                    </a:cxn>
                    <a:cxn ang="0">
                      <a:pos x="79" y="122"/>
                    </a:cxn>
                    <a:cxn ang="0">
                      <a:pos x="95" y="162"/>
                    </a:cxn>
                    <a:cxn ang="0">
                      <a:pos x="106" y="208"/>
                    </a:cxn>
                    <a:cxn ang="0">
                      <a:pos x="114" y="207"/>
                    </a:cxn>
                  </a:cxnLst>
                  <a:rect l="0" t="0" r="r" b="b"/>
                  <a:pathLst>
                    <a:path w="114" h="208">
                      <a:moveTo>
                        <a:pt x="114" y="207"/>
                      </a:moveTo>
                      <a:lnTo>
                        <a:pt x="103" y="160"/>
                      </a:lnTo>
                      <a:lnTo>
                        <a:pt x="87" y="118"/>
                      </a:lnTo>
                      <a:lnTo>
                        <a:pt x="68" y="82"/>
                      </a:lnTo>
                      <a:lnTo>
                        <a:pt x="50" y="54"/>
                      </a:lnTo>
                      <a:lnTo>
                        <a:pt x="33" y="30"/>
                      </a:lnTo>
                      <a:lnTo>
                        <a:pt x="19" y="13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3" y="10"/>
                      </a:lnTo>
                      <a:lnTo>
                        <a:pt x="14" y="20"/>
                      </a:lnTo>
                      <a:lnTo>
                        <a:pt x="26" y="36"/>
                      </a:lnTo>
                      <a:lnTo>
                        <a:pt x="43" y="57"/>
                      </a:lnTo>
                      <a:lnTo>
                        <a:pt x="60" y="87"/>
                      </a:lnTo>
                      <a:lnTo>
                        <a:pt x="79" y="122"/>
                      </a:lnTo>
                      <a:lnTo>
                        <a:pt x="95" y="162"/>
                      </a:lnTo>
                      <a:lnTo>
                        <a:pt x="106" y="208"/>
                      </a:lnTo>
                      <a:lnTo>
                        <a:pt x="114" y="2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6" name="Freeform 1880"/>
                <p:cNvSpPr>
                  <a:spLocks/>
                </p:cNvSpPr>
                <p:nvPr/>
              </p:nvSpPr>
              <p:spPr bwMode="auto">
                <a:xfrm>
                  <a:off x="3541" y="3328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68" y="1"/>
                    </a:cxn>
                    <a:cxn ang="0">
                      <a:pos x="65" y="5"/>
                    </a:cxn>
                    <a:cxn ang="0">
                      <a:pos x="60" y="9"/>
                    </a:cxn>
                    <a:cxn ang="0">
                      <a:pos x="51" y="16"/>
                    </a:cxn>
                    <a:cxn ang="0">
                      <a:pos x="39" y="24"/>
                    </a:cxn>
                    <a:cxn ang="0">
                      <a:pos x="23" y="33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9" h="44">
                      <a:moveTo>
                        <a:pt x="69" y="0"/>
                      </a:moveTo>
                      <a:lnTo>
                        <a:pt x="68" y="1"/>
                      </a:lnTo>
                      <a:lnTo>
                        <a:pt x="65" y="5"/>
                      </a:lnTo>
                      <a:lnTo>
                        <a:pt x="60" y="9"/>
                      </a:lnTo>
                      <a:lnTo>
                        <a:pt x="51" y="16"/>
                      </a:lnTo>
                      <a:lnTo>
                        <a:pt x="39" y="24"/>
                      </a:lnTo>
                      <a:lnTo>
                        <a:pt x="23" y="33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7" name="Freeform 1881"/>
                <p:cNvSpPr>
                  <a:spLocks/>
                </p:cNvSpPr>
                <p:nvPr/>
              </p:nvSpPr>
              <p:spPr bwMode="auto">
                <a:xfrm>
                  <a:off x="3540" y="3327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6" y="50"/>
                    </a:cxn>
                    <a:cxn ang="0">
                      <a:pos x="28" y="39"/>
                    </a:cxn>
                    <a:cxn ang="0">
                      <a:pos x="44" y="28"/>
                    </a:cxn>
                    <a:cxn ang="0">
                      <a:pos x="56" y="21"/>
                    </a:cxn>
                    <a:cxn ang="0">
                      <a:pos x="65" y="14"/>
                    </a:cxn>
                    <a:cxn ang="0">
                      <a:pos x="71" y="9"/>
                    </a:cxn>
                    <a:cxn ang="0">
                      <a:pos x="73" y="6"/>
                    </a:cxn>
                    <a:cxn ang="0">
                      <a:pos x="76" y="3"/>
                    </a:cxn>
                    <a:cxn ang="0">
                      <a:pos x="76" y="1"/>
                    </a:cxn>
                    <a:cxn ang="0">
                      <a:pos x="68" y="1"/>
                    </a:cxn>
                    <a:cxn ang="0">
                      <a:pos x="68" y="0"/>
                    </a:cxn>
                    <a:cxn ang="0">
                      <a:pos x="64" y="2"/>
                    </a:cxn>
                    <a:cxn ang="0">
                      <a:pos x="59" y="8"/>
                    </a:cxn>
                    <a:cxn ang="0">
                      <a:pos x="52" y="13"/>
                    </a:cxn>
                    <a:cxn ang="0">
                      <a:pos x="40" y="20"/>
                    </a:cxn>
                    <a:cxn ang="0">
                      <a:pos x="23" y="31"/>
                    </a:cxn>
                    <a:cxn ang="0">
                      <a:pos x="0" y="41"/>
                    </a:cxn>
                    <a:cxn ang="0">
                      <a:pos x="6" y="50"/>
                    </a:cxn>
                  </a:cxnLst>
                  <a:rect l="0" t="0" r="r" b="b"/>
                  <a:pathLst>
                    <a:path w="76" h="50">
                      <a:moveTo>
                        <a:pt x="6" y="50"/>
                      </a:moveTo>
                      <a:lnTo>
                        <a:pt x="28" y="39"/>
                      </a:lnTo>
                      <a:lnTo>
                        <a:pt x="44" y="28"/>
                      </a:lnTo>
                      <a:lnTo>
                        <a:pt x="56" y="21"/>
                      </a:lnTo>
                      <a:lnTo>
                        <a:pt x="65" y="14"/>
                      </a:lnTo>
                      <a:lnTo>
                        <a:pt x="71" y="9"/>
                      </a:lnTo>
                      <a:lnTo>
                        <a:pt x="73" y="6"/>
                      </a:lnTo>
                      <a:lnTo>
                        <a:pt x="76" y="3"/>
                      </a:lnTo>
                      <a:lnTo>
                        <a:pt x="76" y="1"/>
                      </a:lnTo>
                      <a:lnTo>
                        <a:pt x="68" y="1"/>
                      </a:lnTo>
                      <a:lnTo>
                        <a:pt x="68" y="0"/>
                      </a:lnTo>
                      <a:lnTo>
                        <a:pt x="64" y="2"/>
                      </a:lnTo>
                      <a:lnTo>
                        <a:pt x="59" y="8"/>
                      </a:lnTo>
                      <a:lnTo>
                        <a:pt x="52" y="13"/>
                      </a:lnTo>
                      <a:lnTo>
                        <a:pt x="40" y="20"/>
                      </a:lnTo>
                      <a:lnTo>
                        <a:pt x="23" y="31"/>
                      </a:lnTo>
                      <a:lnTo>
                        <a:pt x="0" y="41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8" name="Freeform 1882"/>
                <p:cNvSpPr>
                  <a:spLocks/>
                </p:cNvSpPr>
                <p:nvPr/>
              </p:nvSpPr>
              <p:spPr bwMode="auto">
                <a:xfrm>
                  <a:off x="3511" y="3308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66" y="2"/>
                    </a:cxn>
                    <a:cxn ang="0">
                      <a:pos x="61" y="9"/>
                    </a:cxn>
                    <a:cxn ang="0">
                      <a:pos x="56" y="19"/>
                    </a:cxn>
                    <a:cxn ang="0">
                      <a:pos x="46" y="30"/>
                    </a:cxn>
                    <a:cxn ang="0">
                      <a:pos x="36" y="42"/>
                    </a:cxn>
                    <a:cxn ang="0">
                      <a:pos x="24" y="54"/>
                    </a:cxn>
                    <a:cxn ang="0">
                      <a:pos x="13" y="64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67" h="71">
                      <a:moveTo>
                        <a:pt x="67" y="0"/>
                      </a:moveTo>
                      <a:lnTo>
                        <a:pt x="66" y="2"/>
                      </a:lnTo>
                      <a:lnTo>
                        <a:pt x="61" y="9"/>
                      </a:lnTo>
                      <a:lnTo>
                        <a:pt x="56" y="19"/>
                      </a:lnTo>
                      <a:lnTo>
                        <a:pt x="46" y="30"/>
                      </a:lnTo>
                      <a:lnTo>
                        <a:pt x="36" y="42"/>
                      </a:lnTo>
                      <a:lnTo>
                        <a:pt x="24" y="54"/>
                      </a:lnTo>
                      <a:lnTo>
                        <a:pt x="13" y="6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59" name="Freeform 1883"/>
                <p:cNvSpPr>
                  <a:spLocks/>
                </p:cNvSpPr>
                <p:nvPr/>
              </p:nvSpPr>
              <p:spPr bwMode="auto">
                <a:xfrm>
                  <a:off x="3510" y="330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" y="76"/>
                    </a:cxn>
                    <a:cxn ang="0">
                      <a:pos x="16" y="69"/>
                    </a:cxn>
                    <a:cxn ang="0">
                      <a:pos x="29" y="60"/>
                    </a:cxn>
                    <a:cxn ang="0">
                      <a:pos x="40" y="48"/>
                    </a:cxn>
                    <a:cxn ang="0">
                      <a:pos x="51" y="36"/>
                    </a:cxn>
                    <a:cxn ang="0">
                      <a:pos x="59" y="23"/>
                    </a:cxn>
                    <a:cxn ang="0">
                      <a:pos x="67" y="13"/>
                    </a:cxn>
                    <a:cxn ang="0">
                      <a:pos x="73" y="6"/>
                    </a:cxn>
                    <a:cxn ang="0">
                      <a:pos x="73" y="4"/>
                    </a:cxn>
                    <a:cxn ang="0">
                      <a:pos x="65" y="0"/>
                    </a:cxn>
                    <a:cxn ang="0">
                      <a:pos x="64" y="2"/>
                    </a:cxn>
                    <a:cxn ang="0">
                      <a:pos x="59" y="9"/>
                    </a:cxn>
                    <a:cxn ang="0">
                      <a:pos x="54" y="19"/>
                    </a:cxn>
                    <a:cxn ang="0">
                      <a:pos x="44" y="29"/>
                    </a:cxn>
                    <a:cxn ang="0">
                      <a:pos x="35" y="42"/>
                    </a:cxn>
                    <a:cxn ang="0">
                      <a:pos x="23" y="54"/>
                    </a:cxn>
                    <a:cxn ang="0">
                      <a:pos x="11" y="62"/>
                    </a:cxn>
                    <a:cxn ang="0">
                      <a:pos x="0" y="68"/>
                    </a:cxn>
                    <a:cxn ang="0">
                      <a:pos x="1" y="76"/>
                    </a:cxn>
                  </a:cxnLst>
                  <a:rect l="0" t="0" r="r" b="b"/>
                  <a:pathLst>
                    <a:path w="73" h="76">
                      <a:moveTo>
                        <a:pt x="1" y="76"/>
                      </a:moveTo>
                      <a:lnTo>
                        <a:pt x="16" y="69"/>
                      </a:lnTo>
                      <a:lnTo>
                        <a:pt x="29" y="60"/>
                      </a:lnTo>
                      <a:lnTo>
                        <a:pt x="40" y="48"/>
                      </a:lnTo>
                      <a:lnTo>
                        <a:pt x="51" y="36"/>
                      </a:lnTo>
                      <a:lnTo>
                        <a:pt x="59" y="23"/>
                      </a:lnTo>
                      <a:lnTo>
                        <a:pt x="67" y="13"/>
                      </a:lnTo>
                      <a:lnTo>
                        <a:pt x="73" y="6"/>
                      </a:lnTo>
                      <a:lnTo>
                        <a:pt x="73" y="4"/>
                      </a:lnTo>
                      <a:lnTo>
                        <a:pt x="65" y="0"/>
                      </a:lnTo>
                      <a:lnTo>
                        <a:pt x="64" y="2"/>
                      </a:lnTo>
                      <a:lnTo>
                        <a:pt x="59" y="9"/>
                      </a:lnTo>
                      <a:lnTo>
                        <a:pt x="54" y="19"/>
                      </a:lnTo>
                      <a:lnTo>
                        <a:pt x="44" y="29"/>
                      </a:lnTo>
                      <a:lnTo>
                        <a:pt x="35" y="42"/>
                      </a:lnTo>
                      <a:lnTo>
                        <a:pt x="23" y="54"/>
                      </a:lnTo>
                      <a:lnTo>
                        <a:pt x="11" y="62"/>
                      </a:lnTo>
                      <a:lnTo>
                        <a:pt x="0" y="68"/>
                      </a:lnTo>
                      <a:lnTo>
                        <a:pt x="1" y="7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0" name="Freeform 1884"/>
                <p:cNvSpPr>
                  <a:spLocks/>
                </p:cNvSpPr>
                <p:nvPr/>
              </p:nvSpPr>
              <p:spPr bwMode="auto">
                <a:xfrm>
                  <a:off x="3422" y="3277"/>
                  <a:ext cx="49" cy="9"/>
                </a:xfrm>
                <a:custGeom>
                  <a:avLst/>
                  <a:gdLst/>
                  <a:ahLst/>
                  <a:cxnLst>
                    <a:cxn ang="0">
                      <a:pos x="195" y="0"/>
                    </a:cxn>
                    <a:cxn ang="0">
                      <a:pos x="194" y="1"/>
                    </a:cxn>
                    <a:cxn ang="0">
                      <a:pos x="191" y="3"/>
                    </a:cxn>
                    <a:cxn ang="0">
                      <a:pos x="189" y="7"/>
                    </a:cxn>
                    <a:cxn ang="0">
                      <a:pos x="183" y="9"/>
                    </a:cxn>
                    <a:cxn ang="0">
                      <a:pos x="178" y="15"/>
                    </a:cxn>
                    <a:cxn ang="0">
                      <a:pos x="169" y="19"/>
                    </a:cxn>
                    <a:cxn ang="0">
                      <a:pos x="160" y="24"/>
                    </a:cxn>
                    <a:cxn ang="0">
                      <a:pos x="149" y="27"/>
                    </a:cxn>
                    <a:cxn ang="0">
                      <a:pos x="136" y="31"/>
                    </a:cxn>
                    <a:cxn ang="0">
                      <a:pos x="122" y="33"/>
                    </a:cxn>
                    <a:cxn ang="0">
                      <a:pos x="106" y="34"/>
                    </a:cxn>
                    <a:cxn ang="0">
                      <a:pos x="88" y="34"/>
                    </a:cxn>
                    <a:cxn ang="0">
                      <a:pos x="68" y="31"/>
                    </a:cxn>
                    <a:cxn ang="0">
                      <a:pos x="48" y="27"/>
                    </a:cxn>
                    <a:cxn ang="0">
                      <a:pos x="26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95" h="34">
                      <a:moveTo>
                        <a:pt x="195" y="0"/>
                      </a:moveTo>
                      <a:lnTo>
                        <a:pt x="194" y="1"/>
                      </a:lnTo>
                      <a:lnTo>
                        <a:pt x="191" y="3"/>
                      </a:lnTo>
                      <a:lnTo>
                        <a:pt x="189" y="7"/>
                      </a:lnTo>
                      <a:lnTo>
                        <a:pt x="183" y="9"/>
                      </a:lnTo>
                      <a:lnTo>
                        <a:pt x="178" y="15"/>
                      </a:lnTo>
                      <a:lnTo>
                        <a:pt x="169" y="19"/>
                      </a:lnTo>
                      <a:lnTo>
                        <a:pt x="160" y="24"/>
                      </a:lnTo>
                      <a:lnTo>
                        <a:pt x="149" y="27"/>
                      </a:lnTo>
                      <a:lnTo>
                        <a:pt x="136" y="31"/>
                      </a:lnTo>
                      <a:lnTo>
                        <a:pt x="122" y="33"/>
                      </a:lnTo>
                      <a:lnTo>
                        <a:pt x="106" y="34"/>
                      </a:lnTo>
                      <a:lnTo>
                        <a:pt x="88" y="34"/>
                      </a:lnTo>
                      <a:lnTo>
                        <a:pt x="68" y="31"/>
                      </a:lnTo>
                      <a:lnTo>
                        <a:pt x="48" y="27"/>
                      </a:lnTo>
                      <a:lnTo>
                        <a:pt x="26" y="2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1" name="Freeform 1885"/>
                <p:cNvSpPr>
                  <a:spLocks/>
                </p:cNvSpPr>
                <p:nvPr/>
              </p:nvSpPr>
              <p:spPr bwMode="auto">
                <a:xfrm>
                  <a:off x="3422" y="3277"/>
                  <a:ext cx="50" cy="1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24" y="28"/>
                    </a:cxn>
                    <a:cxn ang="0">
                      <a:pos x="46" y="35"/>
                    </a:cxn>
                    <a:cxn ang="0">
                      <a:pos x="68" y="40"/>
                    </a:cxn>
                    <a:cxn ang="0">
                      <a:pos x="88" y="42"/>
                    </a:cxn>
                    <a:cxn ang="0">
                      <a:pos x="106" y="43"/>
                    </a:cxn>
                    <a:cxn ang="0">
                      <a:pos x="122" y="41"/>
                    </a:cxn>
                    <a:cxn ang="0">
                      <a:pos x="136" y="38"/>
                    </a:cxn>
                    <a:cxn ang="0">
                      <a:pos x="150" y="35"/>
                    </a:cxn>
                    <a:cxn ang="0">
                      <a:pos x="161" y="31"/>
                    </a:cxn>
                    <a:cxn ang="0">
                      <a:pos x="172" y="28"/>
                    </a:cxn>
                    <a:cxn ang="0">
                      <a:pos x="179" y="23"/>
                    </a:cxn>
                    <a:cxn ang="0">
                      <a:pos x="186" y="18"/>
                    </a:cxn>
                    <a:cxn ang="0">
                      <a:pos x="191" y="13"/>
                    </a:cxn>
                    <a:cxn ang="0">
                      <a:pos x="195" y="11"/>
                    </a:cxn>
                    <a:cxn ang="0">
                      <a:pos x="197" y="9"/>
                    </a:cxn>
                    <a:cxn ang="0">
                      <a:pos x="197" y="7"/>
                    </a:cxn>
                    <a:cxn ang="0">
                      <a:pos x="191" y="0"/>
                    </a:cxn>
                    <a:cxn ang="0">
                      <a:pos x="191" y="2"/>
                    </a:cxn>
                    <a:cxn ang="0">
                      <a:pos x="189" y="4"/>
                    </a:cxn>
                    <a:cxn ang="0">
                      <a:pos x="187" y="7"/>
                    </a:cxn>
                    <a:cxn ang="0">
                      <a:pos x="181" y="9"/>
                    </a:cxn>
                    <a:cxn ang="0">
                      <a:pos x="175" y="15"/>
                    </a:cxn>
                    <a:cxn ang="0">
                      <a:pos x="167" y="19"/>
                    </a:cxn>
                    <a:cxn ang="0">
                      <a:pos x="159" y="23"/>
                    </a:cxn>
                    <a:cxn ang="0">
                      <a:pos x="147" y="28"/>
                    </a:cxn>
                    <a:cxn ang="0">
                      <a:pos x="136" y="30"/>
                    </a:cxn>
                    <a:cxn ang="0">
                      <a:pos x="122" y="32"/>
                    </a:cxn>
                    <a:cxn ang="0">
                      <a:pos x="106" y="32"/>
                    </a:cxn>
                    <a:cxn ang="0">
                      <a:pos x="88" y="34"/>
                    </a:cxn>
                    <a:cxn ang="0">
                      <a:pos x="68" y="31"/>
                    </a:cxn>
                    <a:cxn ang="0">
                      <a:pos x="49" y="28"/>
                    </a:cxn>
                    <a:cxn ang="0">
                      <a:pos x="26" y="19"/>
                    </a:cxn>
                    <a:cxn ang="0">
                      <a:pos x="1" y="11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97" h="43">
                      <a:moveTo>
                        <a:pt x="0" y="19"/>
                      </a:moveTo>
                      <a:lnTo>
                        <a:pt x="24" y="28"/>
                      </a:lnTo>
                      <a:lnTo>
                        <a:pt x="46" y="35"/>
                      </a:lnTo>
                      <a:lnTo>
                        <a:pt x="68" y="40"/>
                      </a:lnTo>
                      <a:lnTo>
                        <a:pt x="88" y="42"/>
                      </a:lnTo>
                      <a:lnTo>
                        <a:pt x="106" y="43"/>
                      </a:lnTo>
                      <a:lnTo>
                        <a:pt x="122" y="41"/>
                      </a:lnTo>
                      <a:lnTo>
                        <a:pt x="136" y="38"/>
                      </a:lnTo>
                      <a:lnTo>
                        <a:pt x="150" y="35"/>
                      </a:lnTo>
                      <a:lnTo>
                        <a:pt x="161" y="31"/>
                      </a:lnTo>
                      <a:lnTo>
                        <a:pt x="172" y="28"/>
                      </a:lnTo>
                      <a:lnTo>
                        <a:pt x="179" y="23"/>
                      </a:lnTo>
                      <a:lnTo>
                        <a:pt x="186" y="18"/>
                      </a:lnTo>
                      <a:lnTo>
                        <a:pt x="191" y="13"/>
                      </a:lnTo>
                      <a:lnTo>
                        <a:pt x="195" y="11"/>
                      </a:lnTo>
                      <a:lnTo>
                        <a:pt x="197" y="9"/>
                      </a:lnTo>
                      <a:lnTo>
                        <a:pt x="197" y="7"/>
                      </a:lnTo>
                      <a:lnTo>
                        <a:pt x="191" y="0"/>
                      </a:lnTo>
                      <a:lnTo>
                        <a:pt x="191" y="2"/>
                      </a:lnTo>
                      <a:lnTo>
                        <a:pt x="189" y="4"/>
                      </a:lnTo>
                      <a:lnTo>
                        <a:pt x="187" y="7"/>
                      </a:lnTo>
                      <a:lnTo>
                        <a:pt x="181" y="9"/>
                      </a:lnTo>
                      <a:lnTo>
                        <a:pt x="175" y="15"/>
                      </a:lnTo>
                      <a:lnTo>
                        <a:pt x="167" y="19"/>
                      </a:lnTo>
                      <a:lnTo>
                        <a:pt x="159" y="23"/>
                      </a:lnTo>
                      <a:lnTo>
                        <a:pt x="147" y="28"/>
                      </a:lnTo>
                      <a:lnTo>
                        <a:pt x="136" y="30"/>
                      </a:lnTo>
                      <a:lnTo>
                        <a:pt x="122" y="32"/>
                      </a:lnTo>
                      <a:lnTo>
                        <a:pt x="106" y="32"/>
                      </a:lnTo>
                      <a:lnTo>
                        <a:pt x="88" y="34"/>
                      </a:lnTo>
                      <a:lnTo>
                        <a:pt x="68" y="31"/>
                      </a:lnTo>
                      <a:lnTo>
                        <a:pt x="49" y="28"/>
                      </a:lnTo>
                      <a:lnTo>
                        <a:pt x="26" y="19"/>
                      </a:lnTo>
                      <a:lnTo>
                        <a:pt x="1" y="1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2" name="Freeform 1886"/>
                <p:cNvSpPr>
                  <a:spLocks/>
                </p:cNvSpPr>
                <p:nvPr/>
              </p:nvSpPr>
              <p:spPr bwMode="auto">
                <a:xfrm>
                  <a:off x="3467" y="3293"/>
                  <a:ext cx="34" cy="11"/>
                </a:xfrm>
                <a:custGeom>
                  <a:avLst/>
                  <a:gdLst/>
                  <a:ahLst/>
                  <a:cxnLst>
                    <a:cxn ang="0">
                      <a:pos x="138" y="0"/>
                    </a:cxn>
                    <a:cxn ang="0">
                      <a:pos x="133" y="4"/>
                    </a:cxn>
                    <a:cxn ang="0">
                      <a:pos x="124" y="9"/>
                    </a:cxn>
                    <a:cxn ang="0">
                      <a:pos x="109" y="19"/>
                    </a:cxn>
                    <a:cxn ang="0">
                      <a:pos x="90" y="28"/>
                    </a:cxn>
                    <a:cxn ang="0">
                      <a:pos x="68" y="37"/>
                    </a:cxn>
                    <a:cxn ang="0">
                      <a:pos x="46" y="42"/>
                    </a:cxn>
                    <a:cxn ang="0">
                      <a:pos x="22" y="43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38" h="43">
                      <a:moveTo>
                        <a:pt x="138" y="0"/>
                      </a:moveTo>
                      <a:lnTo>
                        <a:pt x="133" y="4"/>
                      </a:lnTo>
                      <a:lnTo>
                        <a:pt x="124" y="9"/>
                      </a:lnTo>
                      <a:lnTo>
                        <a:pt x="109" y="19"/>
                      </a:lnTo>
                      <a:lnTo>
                        <a:pt x="90" y="28"/>
                      </a:lnTo>
                      <a:lnTo>
                        <a:pt x="68" y="37"/>
                      </a:lnTo>
                      <a:lnTo>
                        <a:pt x="46" y="42"/>
                      </a:lnTo>
                      <a:lnTo>
                        <a:pt x="22" y="43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3" name="Freeform 1887"/>
                <p:cNvSpPr>
                  <a:spLocks/>
                </p:cNvSpPr>
                <p:nvPr/>
              </p:nvSpPr>
              <p:spPr bwMode="auto">
                <a:xfrm>
                  <a:off x="3466" y="3292"/>
                  <a:ext cx="36" cy="1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25" y="51"/>
                    </a:cxn>
                    <a:cxn ang="0">
                      <a:pos x="49" y="50"/>
                    </a:cxn>
                    <a:cxn ang="0">
                      <a:pos x="72" y="46"/>
                    </a:cxn>
                    <a:cxn ang="0">
                      <a:pos x="94" y="36"/>
                    </a:cxn>
                    <a:cxn ang="0">
                      <a:pos x="114" y="28"/>
                    </a:cxn>
                    <a:cxn ang="0">
                      <a:pos x="129" y="18"/>
                    </a:cxn>
                    <a:cxn ang="0">
                      <a:pos x="138" y="11"/>
                    </a:cxn>
                    <a:cxn ang="0">
                      <a:pos x="144" y="8"/>
                    </a:cxn>
                    <a:cxn ang="0">
                      <a:pos x="137" y="0"/>
                    </a:cxn>
                    <a:cxn ang="0">
                      <a:pos x="135" y="3"/>
                    </a:cxn>
                    <a:cxn ang="0">
                      <a:pos x="126" y="10"/>
                    </a:cxn>
                    <a:cxn ang="0">
                      <a:pos x="109" y="18"/>
                    </a:cxn>
                    <a:cxn ang="0">
                      <a:pos x="93" y="29"/>
                    </a:cxn>
                    <a:cxn ang="0">
                      <a:pos x="70" y="36"/>
                    </a:cxn>
                    <a:cxn ang="0">
                      <a:pos x="49" y="42"/>
                    </a:cxn>
                    <a:cxn ang="0">
                      <a:pos x="25" y="43"/>
                    </a:cxn>
                    <a:cxn ang="0">
                      <a:pos x="4" y="3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144" h="51">
                      <a:moveTo>
                        <a:pt x="0" y="46"/>
                      </a:moveTo>
                      <a:lnTo>
                        <a:pt x="25" y="51"/>
                      </a:lnTo>
                      <a:lnTo>
                        <a:pt x="49" y="50"/>
                      </a:lnTo>
                      <a:lnTo>
                        <a:pt x="72" y="46"/>
                      </a:lnTo>
                      <a:lnTo>
                        <a:pt x="94" y="36"/>
                      </a:lnTo>
                      <a:lnTo>
                        <a:pt x="114" y="28"/>
                      </a:lnTo>
                      <a:lnTo>
                        <a:pt x="129" y="18"/>
                      </a:lnTo>
                      <a:lnTo>
                        <a:pt x="138" y="11"/>
                      </a:lnTo>
                      <a:lnTo>
                        <a:pt x="144" y="8"/>
                      </a:lnTo>
                      <a:lnTo>
                        <a:pt x="137" y="0"/>
                      </a:lnTo>
                      <a:lnTo>
                        <a:pt x="135" y="3"/>
                      </a:lnTo>
                      <a:lnTo>
                        <a:pt x="126" y="10"/>
                      </a:lnTo>
                      <a:lnTo>
                        <a:pt x="109" y="18"/>
                      </a:lnTo>
                      <a:lnTo>
                        <a:pt x="93" y="29"/>
                      </a:lnTo>
                      <a:lnTo>
                        <a:pt x="70" y="36"/>
                      </a:lnTo>
                      <a:lnTo>
                        <a:pt x="49" y="42"/>
                      </a:lnTo>
                      <a:lnTo>
                        <a:pt x="25" y="43"/>
                      </a:lnTo>
                      <a:lnTo>
                        <a:pt x="4" y="3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4" name="Freeform 1888"/>
                <p:cNvSpPr>
                  <a:spLocks/>
                </p:cNvSpPr>
                <p:nvPr/>
              </p:nvSpPr>
              <p:spPr bwMode="auto">
                <a:xfrm>
                  <a:off x="3376" y="3251"/>
                  <a:ext cx="63" cy="14"/>
                </a:xfrm>
                <a:custGeom>
                  <a:avLst/>
                  <a:gdLst/>
                  <a:ahLst/>
                  <a:cxnLst>
                    <a:cxn ang="0">
                      <a:pos x="255" y="29"/>
                    </a:cxn>
                    <a:cxn ang="0">
                      <a:pos x="255" y="30"/>
                    </a:cxn>
                    <a:cxn ang="0">
                      <a:pos x="254" y="32"/>
                    </a:cxn>
                    <a:cxn ang="0">
                      <a:pos x="252" y="35"/>
                    </a:cxn>
                    <a:cxn ang="0">
                      <a:pos x="248" y="39"/>
                    </a:cxn>
                    <a:cxn ang="0">
                      <a:pos x="244" y="43"/>
                    </a:cxn>
                    <a:cxn ang="0">
                      <a:pos x="237" y="49"/>
                    </a:cxn>
                    <a:cxn ang="0">
                      <a:pos x="229" y="51"/>
                    </a:cxn>
                    <a:cxn ang="0">
                      <a:pos x="217" y="55"/>
                    </a:cxn>
                    <a:cxn ang="0">
                      <a:pos x="202" y="57"/>
                    </a:cxn>
                    <a:cxn ang="0">
                      <a:pos x="187" y="57"/>
                    </a:cxn>
                    <a:cxn ang="0">
                      <a:pos x="165" y="55"/>
                    </a:cxn>
                    <a:cxn ang="0">
                      <a:pos x="142" y="50"/>
                    </a:cxn>
                    <a:cxn ang="0">
                      <a:pos x="113" y="43"/>
                    </a:cxn>
                    <a:cxn ang="0">
                      <a:pos x="79" y="32"/>
                    </a:cxn>
                    <a:cxn ang="0">
                      <a:pos x="42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5" h="57">
                      <a:moveTo>
                        <a:pt x="255" y="29"/>
                      </a:moveTo>
                      <a:lnTo>
                        <a:pt x="255" y="30"/>
                      </a:lnTo>
                      <a:lnTo>
                        <a:pt x="254" y="32"/>
                      </a:lnTo>
                      <a:lnTo>
                        <a:pt x="252" y="35"/>
                      </a:lnTo>
                      <a:lnTo>
                        <a:pt x="248" y="39"/>
                      </a:lnTo>
                      <a:lnTo>
                        <a:pt x="244" y="43"/>
                      </a:lnTo>
                      <a:lnTo>
                        <a:pt x="237" y="49"/>
                      </a:lnTo>
                      <a:lnTo>
                        <a:pt x="229" y="51"/>
                      </a:lnTo>
                      <a:lnTo>
                        <a:pt x="217" y="55"/>
                      </a:lnTo>
                      <a:lnTo>
                        <a:pt x="202" y="57"/>
                      </a:lnTo>
                      <a:lnTo>
                        <a:pt x="187" y="57"/>
                      </a:lnTo>
                      <a:lnTo>
                        <a:pt x="165" y="55"/>
                      </a:lnTo>
                      <a:lnTo>
                        <a:pt x="142" y="50"/>
                      </a:lnTo>
                      <a:lnTo>
                        <a:pt x="113" y="43"/>
                      </a:lnTo>
                      <a:lnTo>
                        <a:pt x="79" y="32"/>
                      </a:lnTo>
                      <a:lnTo>
                        <a:pt x="42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5" name="Freeform 1889"/>
                <p:cNvSpPr>
                  <a:spLocks/>
                </p:cNvSpPr>
                <p:nvPr/>
              </p:nvSpPr>
              <p:spPr bwMode="auto">
                <a:xfrm>
                  <a:off x="3375" y="3250"/>
                  <a:ext cx="65" cy="1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3" y="28"/>
                    </a:cxn>
                    <a:cxn ang="0">
                      <a:pos x="81" y="42"/>
                    </a:cxn>
                    <a:cxn ang="0">
                      <a:pos x="114" y="53"/>
                    </a:cxn>
                    <a:cxn ang="0">
                      <a:pos x="143" y="60"/>
                    </a:cxn>
                    <a:cxn ang="0">
                      <a:pos x="167" y="65"/>
                    </a:cxn>
                    <a:cxn ang="0">
                      <a:pos x="189" y="66"/>
                    </a:cxn>
                    <a:cxn ang="0">
                      <a:pos x="204" y="66"/>
                    </a:cxn>
                    <a:cxn ang="0">
                      <a:pos x="219" y="65"/>
                    </a:cxn>
                    <a:cxn ang="0">
                      <a:pos x="232" y="61"/>
                    </a:cxn>
                    <a:cxn ang="0">
                      <a:pos x="241" y="57"/>
                    </a:cxn>
                    <a:cxn ang="0">
                      <a:pos x="249" y="51"/>
                    </a:cxn>
                    <a:cxn ang="0">
                      <a:pos x="254" y="48"/>
                    </a:cxn>
                    <a:cxn ang="0">
                      <a:pos x="257" y="42"/>
                    </a:cxn>
                    <a:cxn ang="0">
                      <a:pos x="260" y="38"/>
                    </a:cxn>
                    <a:cxn ang="0">
                      <a:pos x="261" y="35"/>
                    </a:cxn>
                    <a:cxn ang="0">
                      <a:pos x="261" y="34"/>
                    </a:cxn>
                    <a:cxn ang="0">
                      <a:pos x="253" y="34"/>
                    </a:cxn>
                    <a:cxn ang="0">
                      <a:pos x="252" y="35"/>
                    </a:cxn>
                    <a:cxn ang="0">
                      <a:pos x="249" y="37"/>
                    </a:cxn>
                    <a:cxn ang="0">
                      <a:pos x="248" y="41"/>
                    </a:cxn>
                    <a:cxn ang="0">
                      <a:pos x="242" y="46"/>
                    </a:cxn>
                    <a:cxn ang="0">
                      <a:pos x="238" y="49"/>
                    </a:cxn>
                    <a:cxn ang="0">
                      <a:pos x="228" y="53"/>
                    </a:cxn>
                    <a:cxn ang="0">
                      <a:pos x="219" y="55"/>
                    </a:cxn>
                    <a:cxn ang="0">
                      <a:pos x="204" y="57"/>
                    </a:cxn>
                    <a:cxn ang="0">
                      <a:pos x="189" y="57"/>
                    </a:cxn>
                    <a:cxn ang="0">
                      <a:pos x="167" y="55"/>
                    </a:cxn>
                    <a:cxn ang="0">
                      <a:pos x="144" y="51"/>
                    </a:cxn>
                    <a:cxn ang="0">
                      <a:pos x="116" y="44"/>
                    </a:cxn>
                    <a:cxn ang="0">
                      <a:pos x="83" y="34"/>
                    </a:cxn>
                    <a:cxn ang="0">
                      <a:pos x="45" y="18"/>
                    </a:cxn>
                    <a:cxn ang="0">
                      <a:pos x="5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61" h="66">
                      <a:moveTo>
                        <a:pt x="0" y="10"/>
                      </a:moveTo>
                      <a:lnTo>
                        <a:pt x="43" y="28"/>
                      </a:lnTo>
                      <a:lnTo>
                        <a:pt x="81" y="42"/>
                      </a:lnTo>
                      <a:lnTo>
                        <a:pt x="114" y="53"/>
                      </a:lnTo>
                      <a:lnTo>
                        <a:pt x="143" y="60"/>
                      </a:lnTo>
                      <a:lnTo>
                        <a:pt x="167" y="65"/>
                      </a:lnTo>
                      <a:lnTo>
                        <a:pt x="189" y="66"/>
                      </a:lnTo>
                      <a:lnTo>
                        <a:pt x="204" y="66"/>
                      </a:lnTo>
                      <a:lnTo>
                        <a:pt x="219" y="65"/>
                      </a:lnTo>
                      <a:lnTo>
                        <a:pt x="232" y="61"/>
                      </a:lnTo>
                      <a:lnTo>
                        <a:pt x="241" y="57"/>
                      </a:lnTo>
                      <a:lnTo>
                        <a:pt x="249" y="51"/>
                      </a:lnTo>
                      <a:lnTo>
                        <a:pt x="254" y="48"/>
                      </a:lnTo>
                      <a:lnTo>
                        <a:pt x="257" y="42"/>
                      </a:lnTo>
                      <a:lnTo>
                        <a:pt x="260" y="38"/>
                      </a:lnTo>
                      <a:lnTo>
                        <a:pt x="261" y="35"/>
                      </a:lnTo>
                      <a:lnTo>
                        <a:pt x="261" y="34"/>
                      </a:lnTo>
                      <a:lnTo>
                        <a:pt x="253" y="34"/>
                      </a:lnTo>
                      <a:lnTo>
                        <a:pt x="252" y="35"/>
                      </a:lnTo>
                      <a:lnTo>
                        <a:pt x="249" y="37"/>
                      </a:lnTo>
                      <a:lnTo>
                        <a:pt x="248" y="41"/>
                      </a:lnTo>
                      <a:lnTo>
                        <a:pt x="242" y="46"/>
                      </a:lnTo>
                      <a:lnTo>
                        <a:pt x="238" y="49"/>
                      </a:lnTo>
                      <a:lnTo>
                        <a:pt x="228" y="53"/>
                      </a:lnTo>
                      <a:lnTo>
                        <a:pt x="219" y="55"/>
                      </a:lnTo>
                      <a:lnTo>
                        <a:pt x="204" y="57"/>
                      </a:lnTo>
                      <a:lnTo>
                        <a:pt x="189" y="57"/>
                      </a:lnTo>
                      <a:lnTo>
                        <a:pt x="167" y="55"/>
                      </a:lnTo>
                      <a:lnTo>
                        <a:pt x="144" y="51"/>
                      </a:lnTo>
                      <a:lnTo>
                        <a:pt x="116" y="44"/>
                      </a:lnTo>
                      <a:lnTo>
                        <a:pt x="83" y="34"/>
                      </a:lnTo>
                      <a:lnTo>
                        <a:pt x="45" y="18"/>
                      </a:lnTo>
                      <a:lnTo>
                        <a:pt x="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6" name="Freeform 1890"/>
                <p:cNvSpPr>
                  <a:spLocks/>
                </p:cNvSpPr>
                <p:nvPr/>
              </p:nvSpPr>
              <p:spPr bwMode="auto">
                <a:xfrm>
                  <a:off x="3343" y="3214"/>
                  <a:ext cx="70" cy="26"/>
                </a:xfrm>
                <a:custGeom>
                  <a:avLst/>
                  <a:gdLst/>
                  <a:ahLst/>
                  <a:cxnLst>
                    <a:cxn ang="0">
                      <a:pos x="280" y="97"/>
                    </a:cxn>
                    <a:cxn ang="0">
                      <a:pos x="279" y="97"/>
                    </a:cxn>
                    <a:cxn ang="0">
                      <a:pos x="278" y="99"/>
                    </a:cxn>
                    <a:cxn ang="0">
                      <a:pos x="273" y="100"/>
                    </a:cxn>
                    <a:cxn ang="0">
                      <a:pos x="268" y="102"/>
                    </a:cxn>
                    <a:cxn ang="0">
                      <a:pos x="260" y="103"/>
                    </a:cxn>
                    <a:cxn ang="0">
                      <a:pos x="251" y="103"/>
                    </a:cxn>
                    <a:cxn ang="0">
                      <a:pos x="238" y="103"/>
                    </a:cxn>
                    <a:cxn ang="0">
                      <a:pos x="223" y="101"/>
                    </a:cxn>
                    <a:cxn ang="0">
                      <a:pos x="207" y="97"/>
                    </a:cxn>
                    <a:cxn ang="0">
                      <a:pos x="186" y="93"/>
                    </a:cxn>
                    <a:cxn ang="0">
                      <a:pos x="164" y="85"/>
                    </a:cxn>
                    <a:cxn ang="0">
                      <a:pos x="137" y="75"/>
                    </a:cxn>
                    <a:cxn ang="0">
                      <a:pos x="108" y="62"/>
                    </a:cxn>
                    <a:cxn ang="0">
                      <a:pos x="76" y="44"/>
                    </a:cxn>
                    <a:cxn ang="0">
                      <a:pos x="40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0" h="103">
                      <a:moveTo>
                        <a:pt x="280" y="97"/>
                      </a:moveTo>
                      <a:lnTo>
                        <a:pt x="279" y="97"/>
                      </a:lnTo>
                      <a:lnTo>
                        <a:pt x="278" y="99"/>
                      </a:lnTo>
                      <a:lnTo>
                        <a:pt x="273" y="100"/>
                      </a:lnTo>
                      <a:lnTo>
                        <a:pt x="268" y="102"/>
                      </a:lnTo>
                      <a:lnTo>
                        <a:pt x="260" y="103"/>
                      </a:lnTo>
                      <a:lnTo>
                        <a:pt x="251" y="103"/>
                      </a:lnTo>
                      <a:lnTo>
                        <a:pt x="238" y="103"/>
                      </a:lnTo>
                      <a:lnTo>
                        <a:pt x="223" y="101"/>
                      </a:lnTo>
                      <a:lnTo>
                        <a:pt x="207" y="97"/>
                      </a:lnTo>
                      <a:lnTo>
                        <a:pt x="186" y="93"/>
                      </a:lnTo>
                      <a:lnTo>
                        <a:pt x="164" y="85"/>
                      </a:lnTo>
                      <a:lnTo>
                        <a:pt x="137" y="75"/>
                      </a:lnTo>
                      <a:lnTo>
                        <a:pt x="108" y="62"/>
                      </a:lnTo>
                      <a:lnTo>
                        <a:pt x="76" y="44"/>
                      </a:lnTo>
                      <a:lnTo>
                        <a:pt x="40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7" name="Freeform 1891"/>
                <p:cNvSpPr>
                  <a:spLocks/>
                </p:cNvSpPr>
                <p:nvPr/>
              </p:nvSpPr>
              <p:spPr bwMode="auto">
                <a:xfrm>
                  <a:off x="3343" y="3213"/>
                  <a:ext cx="71" cy="2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0" y="32"/>
                    </a:cxn>
                    <a:cxn ang="0">
                      <a:pos x="75" y="54"/>
                    </a:cxn>
                    <a:cxn ang="0">
                      <a:pos x="109" y="70"/>
                    </a:cxn>
                    <a:cxn ang="0">
                      <a:pos x="138" y="83"/>
                    </a:cxn>
                    <a:cxn ang="0">
                      <a:pos x="165" y="94"/>
                    </a:cxn>
                    <a:cxn ang="0">
                      <a:pos x="187" y="102"/>
                    </a:cxn>
                    <a:cxn ang="0">
                      <a:pos x="208" y="107"/>
                    </a:cxn>
                    <a:cxn ang="0">
                      <a:pos x="225" y="111"/>
                    </a:cxn>
                    <a:cxn ang="0">
                      <a:pos x="240" y="112"/>
                    </a:cxn>
                    <a:cxn ang="0">
                      <a:pos x="253" y="113"/>
                    </a:cxn>
                    <a:cxn ang="0">
                      <a:pos x="262" y="113"/>
                    </a:cxn>
                    <a:cxn ang="0">
                      <a:pos x="272" y="111"/>
                    </a:cxn>
                    <a:cxn ang="0">
                      <a:pos x="276" y="110"/>
                    </a:cxn>
                    <a:cxn ang="0">
                      <a:pos x="281" y="108"/>
                    </a:cxn>
                    <a:cxn ang="0">
                      <a:pos x="283" y="106"/>
                    </a:cxn>
                    <a:cxn ang="0">
                      <a:pos x="286" y="105"/>
                    </a:cxn>
                    <a:cxn ang="0">
                      <a:pos x="280" y="99"/>
                    </a:cxn>
                    <a:cxn ang="0">
                      <a:pos x="280" y="98"/>
                    </a:cxn>
                    <a:cxn ang="0">
                      <a:pos x="277" y="100"/>
                    </a:cxn>
                    <a:cxn ang="0">
                      <a:pos x="274" y="101"/>
                    </a:cxn>
                    <a:cxn ang="0">
                      <a:pos x="269" y="102"/>
                    </a:cxn>
                    <a:cxn ang="0">
                      <a:pos x="262" y="102"/>
                    </a:cxn>
                    <a:cxn ang="0">
                      <a:pos x="253" y="102"/>
                    </a:cxn>
                    <a:cxn ang="0">
                      <a:pos x="240" y="104"/>
                    </a:cxn>
                    <a:cxn ang="0">
                      <a:pos x="225" y="102"/>
                    </a:cxn>
                    <a:cxn ang="0">
                      <a:pos x="210" y="99"/>
                    </a:cxn>
                    <a:cxn ang="0">
                      <a:pos x="189" y="93"/>
                    </a:cxn>
                    <a:cxn ang="0">
                      <a:pos x="167" y="86"/>
                    </a:cxn>
                    <a:cxn ang="0">
                      <a:pos x="140" y="75"/>
                    </a:cxn>
                    <a:cxn ang="0">
                      <a:pos x="113" y="62"/>
                    </a:cxn>
                    <a:cxn ang="0">
                      <a:pos x="80" y="45"/>
                    </a:cxn>
                    <a:cxn ang="0">
                      <a:pos x="44" y="24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86" h="113">
                      <a:moveTo>
                        <a:pt x="0" y="8"/>
                      </a:moveTo>
                      <a:lnTo>
                        <a:pt x="40" y="32"/>
                      </a:lnTo>
                      <a:lnTo>
                        <a:pt x="75" y="54"/>
                      </a:lnTo>
                      <a:lnTo>
                        <a:pt x="109" y="70"/>
                      </a:lnTo>
                      <a:lnTo>
                        <a:pt x="138" y="83"/>
                      </a:lnTo>
                      <a:lnTo>
                        <a:pt x="165" y="94"/>
                      </a:lnTo>
                      <a:lnTo>
                        <a:pt x="187" y="102"/>
                      </a:lnTo>
                      <a:lnTo>
                        <a:pt x="208" y="107"/>
                      </a:lnTo>
                      <a:lnTo>
                        <a:pt x="225" y="111"/>
                      </a:lnTo>
                      <a:lnTo>
                        <a:pt x="240" y="112"/>
                      </a:lnTo>
                      <a:lnTo>
                        <a:pt x="253" y="113"/>
                      </a:lnTo>
                      <a:lnTo>
                        <a:pt x="262" y="113"/>
                      </a:lnTo>
                      <a:lnTo>
                        <a:pt x="272" y="111"/>
                      </a:lnTo>
                      <a:lnTo>
                        <a:pt x="276" y="110"/>
                      </a:lnTo>
                      <a:lnTo>
                        <a:pt x="281" y="108"/>
                      </a:lnTo>
                      <a:lnTo>
                        <a:pt x="283" y="106"/>
                      </a:lnTo>
                      <a:lnTo>
                        <a:pt x="286" y="105"/>
                      </a:lnTo>
                      <a:lnTo>
                        <a:pt x="280" y="99"/>
                      </a:lnTo>
                      <a:lnTo>
                        <a:pt x="280" y="98"/>
                      </a:lnTo>
                      <a:lnTo>
                        <a:pt x="277" y="100"/>
                      </a:lnTo>
                      <a:lnTo>
                        <a:pt x="274" y="101"/>
                      </a:lnTo>
                      <a:lnTo>
                        <a:pt x="269" y="102"/>
                      </a:lnTo>
                      <a:lnTo>
                        <a:pt x="262" y="102"/>
                      </a:lnTo>
                      <a:lnTo>
                        <a:pt x="253" y="102"/>
                      </a:lnTo>
                      <a:lnTo>
                        <a:pt x="240" y="104"/>
                      </a:lnTo>
                      <a:lnTo>
                        <a:pt x="225" y="102"/>
                      </a:lnTo>
                      <a:lnTo>
                        <a:pt x="210" y="99"/>
                      </a:lnTo>
                      <a:lnTo>
                        <a:pt x="189" y="93"/>
                      </a:lnTo>
                      <a:lnTo>
                        <a:pt x="167" y="86"/>
                      </a:lnTo>
                      <a:lnTo>
                        <a:pt x="140" y="75"/>
                      </a:lnTo>
                      <a:lnTo>
                        <a:pt x="113" y="62"/>
                      </a:lnTo>
                      <a:lnTo>
                        <a:pt x="80" y="45"/>
                      </a:lnTo>
                      <a:lnTo>
                        <a:pt x="44" y="24"/>
                      </a:lnTo>
                      <a:lnTo>
                        <a:pt x="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8" name="Freeform 1892"/>
                <p:cNvSpPr>
                  <a:spLocks/>
                </p:cNvSpPr>
                <p:nvPr/>
              </p:nvSpPr>
              <p:spPr bwMode="auto">
                <a:xfrm>
                  <a:off x="3345" y="3178"/>
                  <a:ext cx="51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7" y="4"/>
                    </a:cxn>
                    <a:cxn ang="0">
                      <a:pos x="15" y="10"/>
                    </a:cxn>
                    <a:cxn ang="0">
                      <a:pos x="27" y="20"/>
                    </a:cxn>
                    <a:cxn ang="0">
                      <a:pos x="40" y="28"/>
                    </a:cxn>
                    <a:cxn ang="0">
                      <a:pos x="55" y="40"/>
                    </a:cxn>
                    <a:cxn ang="0">
                      <a:pos x="71" y="54"/>
                    </a:cxn>
                    <a:cxn ang="0">
                      <a:pos x="88" y="67"/>
                    </a:cxn>
                    <a:cxn ang="0">
                      <a:pos x="106" y="82"/>
                    </a:cxn>
                    <a:cxn ang="0">
                      <a:pos x="123" y="98"/>
                    </a:cxn>
                    <a:cxn ang="0">
                      <a:pos x="141" y="114"/>
                    </a:cxn>
                    <a:cxn ang="0">
                      <a:pos x="157" y="129"/>
                    </a:cxn>
                    <a:cxn ang="0">
                      <a:pos x="172" y="146"/>
                    </a:cxn>
                    <a:cxn ang="0">
                      <a:pos x="185" y="160"/>
                    </a:cxn>
                    <a:cxn ang="0">
                      <a:pos x="196" y="174"/>
                    </a:cxn>
                    <a:cxn ang="0">
                      <a:pos x="206" y="189"/>
                    </a:cxn>
                  </a:cxnLst>
                  <a:rect l="0" t="0" r="r" b="b"/>
                  <a:pathLst>
                    <a:path w="206" h="18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4"/>
                      </a:lnTo>
                      <a:lnTo>
                        <a:pt x="15" y="10"/>
                      </a:lnTo>
                      <a:lnTo>
                        <a:pt x="27" y="20"/>
                      </a:lnTo>
                      <a:lnTo>
                        <a:pt x="40" y="28"/>
                      </a:lnTo>
                      <a:lnTo>
                        <a:pt x="55" y="40"/>
                      </a:lnTo>
                      <a:lnTo>
                        <a:pt x="71" y="54"/>
                      </a:lnTo>
                      <a:lnTo>
                        <a:pt x="88" y="67"/>
                      </a:lnTo>
                      <a:lnTo>
                        <a:pt x="106" y="82"/>
                      </a:lnTo>
                      <a:lnTo>
                        <a:pt x="123" y="98"/>
                      </a:lnTo>
                      <a:lnTo>
                        <a:pt x="141" y="114"/>
                      </a:lnTo>
                      <a:lnTo>
                        <a:pt x="157" y="129"/>
                      </a:lnTo>
                      <a:lnTo>
                        <a:pt x="172" y="146"/>
                      </a:lnTo>
                      <a:lnTo>
                        <a:pt x="185" y="160"/>
                      </a:lnTo>
                      <a:lnTo>
                        <a:pt x="196" y="174"/>
                      </a:lnTo>
                      <a:lnTo>
                        <a:pt x="206" y="18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69" name="Freeform 1893"/>
                <p:cNvSpPr>
                  <a:spLocks/>
                </p:cNvSpPr>
                <p:nvPr/>
              </p:nvSpPr>
              <p:spPr bwMode="auto">
                <a:xfrm>
                  <a:off x="3344" y="3177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211" y="190"/>
                    </a:cxn>
                    <a:cxn ang="0">
                      <a:pos x="202" y="176"/>
                    </a:cxn>
                    <a:cxn ang="0">
                      <a:pos x="190" y="161"/>
                    </a:cxn>
                    <a:cxn ang="0">
                      <a:pos x="176" y="146"/>
                    </a:cxn>
                    <a:cxn ang="0">
                      <a:pos x="161" y="131"/>
                    </a:cxn>
                    <a:cxn ang="0">
                      <a:pos x="146" y="115"/>
                    </a:cxn>
                    <a:cxn ang="0">
                      <a:pos x="128" y="99"/>
                    </a:cxn>
                    <a:cxn ang="0">
                      <a:pos x="111" y="83"/>
                    </a:cxn>
                    <a:cxn ang="0">
                      <a:pos x="94" y="68"/>
                    </a:cxn>
                    <a:cxn ang="0">
                      <a:pos x="75" y="55"/>
                    </a:cxn>
                    <a:cxn ang="0">
                      <a:pos x="59" y="42"/>
                    </a:cxn>
                    <a:cxn ang="0">
                      <a:pos x="44" y="29"/>
                    </a:cxn>
                    <a:cxn ang="0">
                      <a:pos x="31" y="19"/>
                    </a:cxn>
                    <a:cxn ang="0">
                      <a:pos x="20" y="11"/>
                    </a:cxn>
                    <a:cxn ang="0">
                      <a:pos x="13" y="5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7"/>
                    </a:cxn>
                    <a:cxn ang="0">
                      <a:pos x="2" y="8"/>
                    </a:cxn>
                    <a:cxn ang="0">
                      <a:pos x="7" y="12"/>
                    </a:cxn>
                    <a:cxn ang="0">
                      <a:pos x="16" y="19"/>
                    </a:cxn>
                    <a:cxn ang="0">
                      <a:pos x="28" y="27"/>
                    </a:cxn>
                    <a:cxn ang="0">
                      <a:pos x="40" y="37"/>
                    </a:cxn>
                    <a:cxn ang="0">
                      <a:pos x="53" y="48"/>
                    </a:cxn>
                    <a:cxn ang="0">
                      <a:pos x="69" y="62"/>
                    </a:cxn>
                    <a:cxn ang="0">
                      <a:pos x="87" y="75"/>
                    </a:cxn>
                    <a:cxn ang="0">
                      <a:pos x="104" y="89"/>
                    </a:cxn>
                    <a:cxn ang="0">
                      <a:pos x="122" y="105"/>
                    </a:cxn>
                    <a:cxn ang="0">
                      <a:pos x="139" y="121"/>
                    </a:cxn>
                    <a:cxn ang="0">
                      <a:pos x="157" y="137"/>
                    </a:cxn>
                    <a:cxn ang="0">
                      <a:pos x="169" y="152"/>
                    </a:cxn>
                    <a:cxn ang="0">
                      <a:pos x="183" y="168"/>
                    </a:cxn>
                    <a:cxn ang="0">
                      <a:pos x="194" y="181"/>
                    </a:cxn>
                    <a:cxn ang="0">
                      <a:pos x="203" y="194"/>
                    </a:cxn>
                    <a:cxn ang="0">
                      <a:pos x="211" y="190"/>
                    </a:cxn>
                  </a:cxnLst>
                  <a:rect l="0" t="0" r="r" b="b"/>
                  <a:pathLst>
                    <a:path w="211" h="194">
                      <a:moveTo>
                        <a:pt x="211" y="190"/>
                      </a:moveTo>
                      <a:lnTo>
                        <a:pt x="202" y="176"/>
                      </a:lnTo>
                      <a:lnTo>
                        <a:pt x="190" y="161"/>
                      </a:lnTo>
                      <a:lnTo>
                        <a:pt x="176" y="146"/>
                      </a:lnTo>
                      <a:lnTo>
                        <a:pt x="161" y="131"/>
                      </a:lnTo>
                      <a:lnTo>
                        <a:pt x="146" y="115"/>
                      </a:lnTo>
                      <a:lnTo>
                        <a:pt x="128" y="99"/>
                      </a:lnTo>
                      <a:lnTo>
                        <a:pt x="111" y="83"/>
                      </a:lnTo>
                      <a:lnTo>
                        <a:pt x="94" y="68"/>
                      </a:lnTo>
                      <a:lnTo>
                        <a:pt x="75" y="55"/>
                      </a:lnTo>
                      <a:lnTo>
                        <a:pt x="59" y="42"/>
                      </a:lnTo>
                      <a:lnTo>
                        <a:pt x="44" y="29"/>
                      </a:lnTo>
                      <a:lnTo>
                        <a:pt x="31" y="19"/>
                      </a:lnTo>
                      <a:lnTo>
                        <a:pt x="20" y="11"/>
                      </a:lnTo>
                      <a:lnTo>
                        <a:pt x="13" y="5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7" y="12"/>
                      </a:lnTo>
                      <a:lnTo>
                        <a:pt x="16" y="19"/>
                      </a:lnTo>
                      <a:lnTo>
                        <a:pt x="28" y="27"/>
                      </a:lnTo>
                      <a:lnTo>
                        <a:pt x="40" y="37"/>
                      </a:lnTo>
                      <a:lnTo>
                        <a:pt x="53" y="48"/>
                      </a:lnTo>
                      <a:lnTo>
                        <a:pt x="69" y="62"/>
                      </a:lnTo>
                      <a:lnTo>
                        <a:pt x="87" y="75"/>
                      </a:lnTo>
                      <a:lnTo>
                        <a:pt x="104" y="89"/>
                      </a:lnTo>
                      <a:lnTo>
                        <a:pt x="122" y="105"/>
                      </a:lnTo>
                      <a:lnTo>
                        <a:pt x="139" y="121"/>
                      </a:lnTo>
                      <a:lnTo>
                        <a:pt x="157" y="137"/>
                      </a:lnTo>
                      <a:lnTo>
                        <a:pt x="169" y="152"/>
                      </a:lnTo>
                      <a:lnTo>
                        <a:pt x="183" y="168"/>
                      </a:lnTo>
                      <a:lnTo>
                        <a:pt x="194" y="181"/>
                      </a:lnTo>
                      <a:lnTo>
                        <a:pt x="203" y="194"/>
                      </a:lnTo>
                      <a:lnTo>
                        <a:pt x="211" y="19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0" name="Freeform 1894"/>
                <p:cNvSpPr>
                  <a:spLocks/>
                </p:cNvSpPr>
                <p:nvPr/>
              </p:nvSpPr>
              <p:spPr bwMode="auto">
                <a:xfrm>
                  <a:off x="3436" y="3205"/>
                  <a:ext cx="40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"/>
                    </a:cxn>
                    <a:cxn ang="0">
                      <a:pos x="24" y="24"/>
                    </a:cxn>
                    <a:cxn ang="0">
                      <a:pos x="47" y="50"/>
                    </a:cxn>
                    <a:cxn ang="0">
                      <a:pos x="75" y="83"/>
                    </a:cxn>
                    <a:cxn ang="0">
                      <a:pos x="104" y="121"/>
                    </a:cxn>
                    <a:cxn ang="0">
                      <a:pos x="129" y="161"/>
                    </a:cxn>
                    <a:cxn ang="0">
                      <a:pos x="149" y="201"/>
                    </a:cxn>
                    <a:cxn ang="0">
                      <a:pos x="160" y="239"/>
                    </a:cxn>
                  </a:cxnLst>
                  <a:rect l="0" t="0" r="r" b="b"/>
                  <a:pathLst>
                    <a:path w="160" h="239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24" y="24"/>
                      </a:lnTo>
                      <a:lnTo>
                        <a:pt x="47" y="50"/>
                      </a:lnTo>
                      <a:lnTo>
                        <a:pt x="75" y="83"/>
                      </a:lnTo>
                      <a:lnTo>
                        <a:pt x="104" y="121"/>
                      </a:lnTo>
                      <a:lnTo>
                        <a:pt x="129" y="161"/>
                      </a:lnTo>
                      <a:lnTo>
                        <a:pt x="149" y="201"/>
                      </a:lnTo>
                      <a:lnTo>
                        <a:pt x="160" y="2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1" name="Freeform 1895"/>
                <p:cNvSpPr>
                  <a:spLocks/>
                </p:cNvSpPr>
                <p:nvPr/>
              </p:nvSpPr>
              <p:spPr bwMode="auto">
                <a:xfrm>
                  <a:off x="3435" y="3204"/>
                  <a:ext cx="42" cy="61"/>
                </a:xfrm>
                <a:custGeom>
                  <a:avLst/>
                  <a:gdLst/>
                  <a:ahLst/>
                  <a:cxnLst>
                    <a:cxn ang="0">
                      <a:pos x="167" y="243"/>
                    </a:cxn>
                    <a:cxn ang="0">
                      <a:pos x="157" y="204"/>
                    </a:cxn>
                    <a:cxn ang="0">
                      <a:pos x="138" y="162"/>
                    </a:cxn>
                    <a:cxn ang="0">
                      <a:pos x="111" y="123"/>
                    </a:cxn>
                    <a:cxn ang="0">
                      <a:pos x="82" y="85"/>
                    </a:cxn>
                    <a:cxn ang="0">
                      <a:pos x="55" y="50"/>
                    </a:cxn>
                    <a:cxn ang="0">
                      <a:pos x="30" y="24"/>
                    </a:cxn>
                    <a:cxn ang="0">
                      <a:pos x="13" y="6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6" y="12"/>
                    </a:cxn>
                    <a:cxn ang="0">
                      <a:pos x="24" y="30"/>
                    </a:cxn>
                    <a:cxn ang="0">
                      <a:pos x="49" y="58"/>
                    </a:cxn>
                    <a:cxn ang="0">
                      <a:pos x="77" y="91"/>
                    </a:cxn>
                    <a:cxn ang="0">
                      <a:pos x="103" y="128"/>
                    </a:cxn>
                    <a:cxn ang="0">
                      <a:pos x="130" y="167"/>
                    </a:cxn>
                    <a:cxn ang="0">
                      <a:pos x="149" y="206"/>
                    </a:cxn>
                    <a:cxn ang="0">
                      <a:pos x="159" y="243"/>
                    </a:cxn>
                    <a:cxn ang="0">
                      <a:pos x="167" y="243"/>
                    </a:cxn>
                  </a:cxnLst>
                  <a:rect l="0" t="0" r="r" b="b"/>
                  <a:pathLst>
                    <a:path w="167" h="243">
                      <a:moveTo>
                        <a:pt x="167" y="243"/>
                      </a:moveTo>
                      <a:lnTo>
                        <a:pt x="157" y="204"/>
                      </a:lnTo>
                      <a:lnTo>
                        <a:pt x="138" y="162"/>
                      </a:lnTo>
                      <a:lnTo>
                        <a:pt x="111" y="123"/>
                      </a:lnTo>
                      <a:lnTo>
                        <a:pt x="82" y="85"/>
                      </a:lnTo>
                      <a:lnTo>
                        <a:pt x="55" y="50"/>
                      </a:lnTo>
                      <a:lnTo>
                        <a:pt x="30" y="24"/>
                      </a:lnTo>
                      <a:lnTo>
                        <a:pt x="13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24" y="30"/>
                      </a:lnTo>
                      <a:lnTo>
                        <a:pt x="49" y="58"/>
                      </a:lnTo>
                      <a:lnTo>
                        <a:pt x="77" y="91"/>
                      </a:lnTo>
                      <a:lnTo>
                        <a:pt x="103" y="128"/>
                      </a:lnTo>
                      <a:lnTo>
                        <a:pt x="130" y="167"/>
                      </a:lnTo>
                      <a:lnTo>
                        <a:pt x="149" y="206"/>
                      </a:lnTo>
                      <a:lnTo>
                        <a:pt x="159" y="243"/>
                      </a:lnTo>
                      <a:lnTo>
                        <a:pt x="167" y="2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2" name="Freeform 1896"/>
                <p:cNvSpPr>
                  <a:spLocks/>
                </p:cNvSpPr>
                <p:nvPr/>
              </p:nvSpPr>
              <p:spPr bwMode="auto">
                <a:xfrm>
                  <a:off x="3481" y="3236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6" y="18"/>
                    </a:cxn>
                    <a:cxn ang="0">
                      <a:pos x="34" y="36"/>
                    </a:cxn>
                    <a:cxn ang="0">
                      <a:pos x="50" y="59"/>
                    </a:cxn>
                    <a:cxn ang="0">
                      <a:pos x="68" y="84"/>
                    </a:cxn>
                    <a:cxn ang="0">
                      <a:pos x="77" y="107"/>
                    </a:cxn>
                    <a:cxn ang="0">
                      <a:pos x="79" y="129"/>
                    </a:cxn>
                    <a:cxn ang="0">
                      <a:pos x="70" y="147"/>
                    </a:cxn>
                  </a:cxnLst>
                  <a:rect l="0" t="0" r="r" b="b"/>
                  <a:pathLst>
                    <a:path w="79" h="147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6" y="18"/>
                      </a:lnTo>
                      <a:lnTo>
                        <a:pt x="34" y="36"/>
                      </a:lnTo>
                      <a:lnTo>
                        <a:pt x="50" y="59"/>
                      </a:lnTo>
                      <a:lnTo>
                        <a:pt x="68" y="84"/>
                      </a:lnTo>
                      <a:lnTo>
                        <a:pt x="77" y="107"/>
                      </a:lnTo>
                      <a:lnTo>
                        <a:pt x="79" y="129"/>
                      </a:lnTo>
                      <a:lnTo>
                        <a:pt x="70" y="14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3" name="Freeform 1897"/>
                <p:cNvSpPr>
                  <a:spLocks/>
                </p:cNvSpPr>
                <p:nvPr/>
              </p:nvSpPr>
              <p:spPr bwMode="auto">
                <a:xfrm>
                  <a:off x="3480" y="3235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75" y="152"/>
                    </a:cxn>
                    <a:cxn ang="0">
                      <a:pos x="86" y="132"/>
                    </a:cxn>
                    <a:cxn ang="0">
                      <a:pos x="83" y="109"/>
                    </a:cxn>
                    <a:cxn ang="0">
                      <a:pos x="73" y="84"/>
                    </a:cxn>
                    <a:cxn ang="0">
                      <a:pos x="57" y="59"/>
                    </a:cxn>
                    <a:cxn ang="0">
                      <a:pos x="38" y="36"/>
                    </a:cxn>
                    <a:cxn ang="0">
                      <a:pos x="22" y="18"/>
                    </a:cxn>
                    <a:cxn ang="0">
                      <a:pos x="10" y="5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5" y="11"/>
                    </a:cxn>
                    <a:cxn ang="0">
                      <a:pos x="16" y="24"/>
                    </a:cxn>
                    <a:cxn ang="0">
                      <a:pos x="32" y="42"/>
                    </a:cxn>
                    <a:cxn ang="0">
                      <a:pos x="49" y="64"/>
                    </a:cxn>
                    <a:cxn ang="0">
                      <a:pos x="65" y="88"/>
                    </a:cxn>
                    <a:cxn ang="0">
                      <a:pos x="75" y="112"/>
                    </a:cxn>
                    <a:cxn ang="0">
                      <a:pos x="78" y="132"/>
                    </a:cxn>
                    <a:cxn ang="0">
                      <a:pos x="70" y="146"/>
                    </a:cxn>
                    <a:cxn ang="0">
                      <a:pos x="75" y="152"/>
                    </a:cxn>
                  </a:cxnLst>
                  <a:rect l="0" t="0" r="r" b="b"/>
                  <a:pathLst>
                    <a:path w="86" h="152">
                      <a:moveTo>
                        <a:pt x="75" y="152"/>
                      </a:moveTo>
                      <a:lnTo>
                        <a:pt x="86" y="132"/>
                      </a:lnTo>
                      <a:lnTo>
                        <a:pt x="83" y="109"/>
                      </a:lnTo>
                      <a:lnTo>
                        <a:pt x="73" y="84"/>
                      </a:lnTo>
                      <a:lnTo>
                        <a:pt x="57" y="59"/>
                      </a:lnTo>
                      <a:lnTo>
                        <a:pt x="38" y="36"/>
                      </a:lnTo>
                      <a:lnTo>
                        <a:pt x="22" y="18"/>
                      </a:lnTo>
                      <a:lnTo>
                        <a:pt x="10" y="5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16" y="24"/>
                      </a:lnTo>
                      <a:lnTo>
                        <a:pt x="32" y="42"/>
                      </a:lnTo>
                      <a:lnTo>
                        <a:pt x="49" y="64"/>
                      </a:lnTo>
                      <a:lnTo>
                        <a:pt x="65" y="88"/>
                      </a:lnTo>
                      <a:lnTo>
                        <a:pt x="75" y="112"/>
                      </a:lnTo>
                      <a:lnTo>
                        <a:pt x="78" y="132"/>
                      </a:lnTo>
                      <a:lnTo>
                        <a:pt x="70" y="146"/>
                      </a:lnTo>
                      <a:lnTo>
                        <a:pt x="75" y="15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4" name="Freeform 1898"/>
                <p:cNvSpPr>
                  <a:spLocks/>
                </p:cNvSpPr>
                <p:nvPr/>
              </p:nvSpPr>
              <p:spPr bwMode="auto">
                <a:xfrm>
                  <a:off x="3517" y="3255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7" y="8"/>
                    </a:cxn>
                    <a:cxn ang="0">
                      <a:pos x="13" y="19"/>
                    </a:cxn>
                    <a:cxn ang="0">
                      <a:pos x="20" y="32"/>
                    </a:cxn>
                    <a:cxn ang="0">
                      <a:pos x="27" y="45"/>
                    </a:cxn>
                    <a:cxn ang="0">
                      <a:pos x="32" y="62"/>
                    </a:cxn>
                    <a:cxn ang="0">
                      <a:pos x="33" y="77"/>
                    </a:cxn>
                    <a:cxn ang="0">
                      <a:pos x="32" y="92"/>
                    </a:cxn>
                  </a:cxnLst>
                  <a:rect l="0" t="0" r="r" b="b"/>
                  <a:pathLst>
                    <a:path w="33" h="92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8"/>
                      </a:lnTo>
                      <a:lnTo>
                        <a:pt x="13" y="19"/>
                      </a:lnTo>
                      <a:lnTo>
                        <a:pt x="20" y="32"/>
                      </a:lnTo>
                      <a:lnTo>
                        <a:pt x="27" y="45"/>
                      </a:lnTo>
                      <a:lnTo>
                        <a:pt x="32" y="62"/>
                      </a:lnTo>
                      <a:lnTo>
                        <a:pt x="33" y="77"/>
                      </a:lnTo>
                      <a:lnTo>
                        <a:pt x="32" y="9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5" name="Freeform 1899"/>
                <p:cNvSpPr>
                  <a:spLocks/>
                </p:cNvSpPr>
                <p:nvPr/>
              </p:nvSpPr>
              <p:spPr bwMode="auto">
                <a:xfrm>
                  <a:off x="3517" y="3254"/>
                  <a:ext cx="10" cy="25"/>
                </a:xfrm>
                <a:custGeom>
                  <a:avLst/>
                  <a:gdLst/>
                  <a:ahLst/>
                  <a:cxnLst>
                    <a:cxn ang="0">
                      <a:pos x="38" y="98"/>
                    </a:cxn>
                    <a:cxn ang="0">
                      <a:pos x="41" y="81"/>
                    </a:cxn>
                    <a:cxn ang="0">
                      <a:pos x="38" y="64"/>
                    </a:cxn>
                    <a:cxn ang="0">
                      <a:pos x="33" y="48"/>
                    </a:cxn>
                    <a:cxn ang="0">
                      <a:pos x="27" y="33"/>
                    </a:cxn>
                    <a:cxn ang="0">
                      <a:pos x="20" y="20"/>
                    </a:cxn>
                    <a:cxn ang="0">
                      <a:pos x="13" y="11"/>
                    </a:cxn>
                    <a:cxn ang="0">
                      <a:pos x="8" y="4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1" y="9"/>
                    </a:cxn>
                    <a:cxn ang="0">
                      <a:pos x="5" y="14"/>
                    </a:cxn>
                    <a:cxn ang="0">
                      <a:pos x="12" y="25"/>
                    </a:cxn>
                    <a:cxn ang="0">
                      <a:pos x="19" y="37"/>
                    </a:cxn>
                    <a:cxn ang="0">
                      <a:pos x="24" y="50"/>
                    </a:cxn>
                    <a:cxn ang="0">
                      <a:pos x="30" y="66"/>
                    </a:cxn>
                    <a:cxn ang="0">
                      <a:pos x="30" y="81"/>
                    </a:cxn>
                    <a:cxn ang="0">
                      <a:pos x="30" y="95"/>
                    </a:cxn>
                    <a:cxn ang="0">
                      <a:pos x="38" y="98"/>
                    </a:cxn>
                  </a:cxnLst>
                  <a:rect l="0" t="0" r="r" b="b"/>
                  <a:pathLst>
                    <a:path w="41" h="98">
                      <a:moveTo>
                        <a:pt x="38" y="98"/>
                      </a:moveTo>
                      <a:lnTo>
                        <a:pt x="41" y="81"/>
                      </a:lnTo>
                      <a:lnTo>
                        <a:pt x="38" y="64"/>
                      </a:lnTo>
                      <a:lnTo>
                        <a:pt x="33" y="48"/>
                      </a:lnTo>
                      <a:lnTo>
                        <a:pt x="27" y="33"/>
                      </a:lnTo>
                      <a:lnTo>
                        <a:pt x="20" y="20"/>
                      </a:lnTo>
                      <a:lnTo>
                        <a:pt x="13" y="11"/>
                      </a:lnTo>
                      <a:lnTo>
                        <a:pt x="8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5" y="14"/>
                      </a:lnTo>
                      <a:lnTo>
                        <a:pt x="12" y="25"/>
                      </a:lnTo>
                      <a:lnTo>
                        <a:pt x="19" y="37"/>
                      </a:lnTo>
                      <a:lnTo>
                        <a:pt x="24" y="50"/>
                      </a:lnTo>
                      <a:lnTo>
                        <a:pt x="30" y="66"/>
                      </a:lnTo>
                      <a:lnTo>
                        <a:pt x="30" y="81"/>
                      </a:lnTo>
                      <a:lnTo>
                        <a:pt x="30" y="95"/>
                      </a:lnTo>
                      <a:lnTo>
                        <a:pt x="38" y="9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6" name="Freeform 1900"/>
                <p:cNvSpPr>
                  <a:spLocks/>
                </p:cNvSpPr>
                <p:nvPr/>
              </p:nvSpPr>
              <p:spPr bwMode="auto">
                <a:xfrm>
                  <a:off x="2698" y="2677"/>
                  <a:ext cx="12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8" y="24"/>
                    </a:cxn>
                    <a:cxn ang="0">
                      <a:pos x="16" y="50"/>
                    </a:cxn>
                    <a:cxn ang="0">
                      <a:pos x="25" y="85"/>
                    </a:cxn>
                    <a:cxn ang="0">
                      <a:pos x="33" y="125"/>
                    </a:cxn>
                    <a:cxn ang="0">
                      <a:pos x="42" y="168"/>
                    </a:cxn>
                    <a:cxn ang="0">
                      <a:pos x="46" y="216"/>
                    </a:cxn>
                    <a:cxn ang="0">
                      <a:pos x="47" y="264"/>
                    </a:cxn>
                  </a:cxnLst>
                  <a:rect l="0" t="0" r="r" b="b"/>
                  <a:pathLst>
                    <a:path w="47" h="264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8" y="24"/>
                      </a:lnTo>
                      <a:lnTo>
                        <a:pt x="16" y="50"/>
                      </a:lnTo>
                      <a:lnTo>
                        <a:pt x="25" y="85"/>
                      </a:lnTo>
                      <a:lnTo>
                        <a:pt x="33" y="125"/>
                      </a:lnTo>
                      <a:lnTo>
                        <a:pt x="42" y="168"/>
                      </a:lnTo>
                      <a:lnTo>
                        <a:pt x="46" y="216"/>
                      </a:lnTo>
                      <a:lnTo>
                        <a:pt x="47" y="2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7" name="Freeform 1901"/>
                <p:cNvSpPr>
                  <a:spLocks/>
                </p:cNvSpPr>
                <p:nvPr/>
              </p:nvSpPr>
              <p:spPr bwMode="auto">
                <a:xfrm>
                  <a:off x="2697" y="2677"/>
                  <a:ext cx="14" cy="66"/>
                </a:xfrm>
                <a:custGeom>
                  <a:avLst/>
                  <a:gdLst/>
                  <a:ahLst/>
                  <a:cxnLst>
                    <a:cxn ang="0">
                      <a:pos x="55" y="265"/>
                    </a:cxn>
                    <a:cxn ang="0">
                      <a:pos x="55" y="217"/>
                    </a:cxn>
                    <a:cxn ang="0">
                      <a:pos x="50" y="169"/>
                    </a:cxn>
                    <a:cxn ang="0">
                      <a:pos x="42" y="126"/>
                    </a:cxn>
                    <a:cxn ang="0">
                      <a:pos x="34" y="85"/>
                    </a:cxn>
                    <a:cxn ang="0">
                      <a:pos x="25" y="50"/>
                    </a:cxn>
                    <a:cxn ang="0">
                      <a:pos x="17" y="24"/>
                    </a:cxn>
                    <a:cxn ang="0">
                      <a:pos x="10" y="7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3" y="10"/>
                    </a:cxn>
                    <a:cxn ang="0">
                      <a:pos x="7" y="26"/>
                    </a:cxn>
                    <a:cxn ang="0">
                      <a:pos x="17" y="53"/>
                    </a:cxn>
                    <a:cxn ang="0">
                      <a:pos x="26" y="87"/>
                    </a:cxn>
                    <a:cxn ang="0">
                      <a:pos x="34" y="126"/>
                    </a:cxn>
                    <a:cxn ang="0">
                      <a:pos x="42" y="169"/>
                    </a:cxn>
                    <a:cxn ang="0">
                      <a:pos x="46" y="217"/>
                    </a:cxn>
                    <a:cxn ang="0">
                      <a:pos x="47" y="265"/>
                    </a:cxn>
                    <a:cxn ang="0">
                      <a:pos x="55" y="265"/>
                    </a:cxn>
                  </a:cxnLst>
                  <a:rect l="0" t="0" r="r" b="b"/>
                  <a:pathLst>
                    <a:path w="55" h="265">
                      <a:moveTo>
                        <a:pt x="55" y="265"/>
                      </a:moveTo>
                      <a:lnTo>
                        <a:pt x="55" y="217"/>
                      </a:lnTo>
                      <a:lnTo>
                        <a:pt x="50" y="169"/>
                      </a:lnTo>
                      <a:lnTo>
                        <a:pt x="42" y="126"/>
                      </a:lnTo>
                      <a:lnTo>
                        <a:pt x="34" y="85"/>
                      </a:lnTo>
                      <a:lnTo>
                        <a:pt x="25" y="50"/>
                      </a:lnTo>
                      <a:lnTo>
                        <a:pt x="17" y="24"/>
                      </a:lnTo>
                      <a:lnTo>
                        <a:pt x="10" y="7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3" y="10"/>
                      </a:lnTo>
                      <a:lnTo>
                        <a:pt x="7" y="26"/>
                      </a:lnTo>
                      <a:lnTo>
                        <a:pt x="17" y="53"/>
                      </a:lnTo>
                      <a:lnTo>
                        <a:pt x="26" y="87"/>
                      </a:lnTo>
                      <a:lnTo>
                        <a:pt x="34" y="126"/>
                      </a:lnTo>
                      <a:lnTo>
                        <a:pt x="42" y="169"/>
                      </a:lnTo>
                      <a:lnTo>
                        <a:pt x="46" y="217"/>
                      </a:lnTo>
                      <a:lnTo>
                        <a:pt x="47" y="265"/>
                      </a:lnTo>
                      <a:lnTo>
                        <a:pt x="55" y="2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8" name="Freeform 1902"/>
                <p:cNvSpPr>
                  <a:spLocks/>
                </p:cNvSpPr>
                <p:nvPr/>
              </p:nvSpPr>
              <p:spPr bwMode="auto">
                <a:xfrm>
                  <a:off x="2724" y="2727"/>
                  <a:ext cx="8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7"/>
                    </a:cxn>
                    <a:cxn ang="0">
                      <a:pos x="6" y="28"/>
                    </a:cxn>
                    <a:cxn ang="0">
                      <a:pos x="13" y="56"/>
                    </a:cxn>
                    <a:cxn ang="0">
                      <a:pos x="20" y="91"/>
                    </a:cxn>
                    <a:cxn ang="0">
                      <a:pos x="27" y="129"/>
                    </a:cxn>
                    <a:cxn ang="0">
                      <a:pos x="32" y="164"/>
                    </a:cxn>
                    <a:cxn ang="0">
                      <a:pos x="32" y="196"/>
                    </a:cxn>
                    <a:cxn ang="0">
                      <a:pos x="30" y="220"/>
                    </a:cxn>
                  </a:cxnLst>
                  <a:rect l="0" t="0" r="r" b="b"/>
                  <a:pathLst>
                    <a:path w="32" h="220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6" y="28"/>
                      </a:lnTo>
                      <a:lnTo>
                        <a:pt x="13" y="56"/>
                      </a:lnTo>
                      <a:lnTo>
                        <a:pt x="20" y="91"/>
                      </a:lnTo>
                      <a:lnTo>
                        <a:pt x="27" y="129"/>
                      </a:lnTo>
                      <a:lnTo>
                        <a:pt x="32" y="164"/>
                      </a:lnTo>
                      <a:lnTo>
                        <a:pt x="32" y="196"/>
                      </a:lnTo>
                      <a:lnTo>
                        <a:pt x="30" y="22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79" name="Freeform 1903"/>
                <p:cNvSpPr>
                  <a:spLocks/>
                </p:cNvSpPr>
                <p:nvPr/>
              </p:nvSpPr>
              <p:spPr bwMode="auto">
                <a:xfrm>
                  <a:off x="2723" y="2727"/>
                  <a:ext cx="11" cy="56"/>
                </a:xfrm>
                <a:custGeom>
                  <a:avLst/>
                  <a:gdLst/>
                  <a:ahLst/>
                  <a:cxnLst>
                    <a:cxn ang="0">
                      <a:pos x="37" y="222"/>
                    </a:cxn>
                    <a:cxn ang="0">
                      <a:pos x="40" y="197"/>
                    </a:cxn>
                    <a:cxn ang="0">
                      <a:pos x="38" y="165"/>
                    </a:cxn>
                    <a:cxn ang="0">
                      <a:pos x="35" y="130"/>
                    </a:cxn>
                    <a:cxn ang="0">
                      <a:pos x="26" y="92"/>
                    </a:cxn>
                    <a:cxn ang="0">
                      <a:pos x="21" y="57"/>
                    </a:cxn>
                    <a:cxn ang="0">
                      <a:pos x="14" y="27"/>
                    </a:cxn>
                    <a:cxn ang="0">
                      <a:pos x="9" y="7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2" y="10"/>
                    </a:cxn>
                    <a:cxn ang="0">
                      <a:pos x="6" y="30"/>
                    </a:cxn>
                    <a:cxn ang="0">
                      <a:pos x="13" y="58"/>
                    </a:cxn>
                    <a:cxn ang="0">
                      <a:pos x="18" y="92"/>
                    </a:cxn>
                    <a:cxn ang="0">
                      <a:pos x="26" y="130"/>
                    </a:cxn>
                    <a:cxn ang="0">
                      <a:pos x="30" y="165"/>
                    </a:cxn>
                    <a:cxn ang="0">
                      <a:pos x="30" y="197"/>
                    </a:cxn>
                    <a:cxn ang="0">
                      <a:pos x="29" y="220"/>
                    </a:cxn>
                    <a:cxn ang="0">
                      <a:pos x="37" y="222"/>
                    </a:cxn>
                  </a:cxnLst>
                  <a:rect l="0" t="0" r="r" b="b"/>
                  <a:pathLst>
                    <a:path w="40" h="222">
                      <a:moveTo>
                        <a:pt x="37" y="222"/>
                      </a:moveTo>
                      <a:lnTo>
                        <a:pt x="40" y="197"/>
                      </a:lnTo>
                      <a:lnTo>
                        <a:pt x="38" y="165"/>
                      </a:lnTo>
                      <a:lnTo>
                        <a:pt x="35" y="130"/>
                      </a:lnTo>
                      <a:lnTo>
                        <a:pt x="26" y="92"/>
                      </a:lnTo>
                      <a:lnTo>
                        <a:pt x="21" y="57"/>
                      </a:lnTo>
                      <a:lnTo>
                        <a:pt x="14" y="27"/>
                      </a:lnTo>
                      <a:lnTo>
                        <a:pt x="9" y="7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2" y="10"/>
                      </a:lnTo>
                      <a:lnTo>
                        <a:pt x="6" y="30"/>
                      </a:lnTo>
                      <a:lnTo>
                        <a:pt x="13" y="58"/>
                      </a:lnTo>
                      <a:lnTo>
                        <a:pt x="18" y="92"/>
                      </a:lnTo>
                      <a:lnTo>
                        <a:pt x="26" y="130"/>
                      </a:lnTo>
                      <a:lnTo>
                        <a:pt x="30" y="165"/>
                      </a:lnTo>
                      <a:lnTo>
                        <a:pt x="30" y="197"/>
                      </a:lnTo>
                      <a:lnTo>
                        <a:pt x="29" y="220"/>
                      </a:lnTo>
                      <a:lnTo>
                        <a:pt x="37" y="2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0" name="Freeform 1904"/>
                <p:cNvSpPr>
                  <a:spLocks/>
                </p:cNvSpPr>
                <p:nvPr/>
              </p:nvSpPr>
              <p:spPr bwMode="auto">
                <a:xfrm>
                  <a:off x="2751" y="2754"/>
                  <a:ext cx="8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0"/>
                    </a:cxn>
                    <a:cxn ang="0">
                      <a:pos x="8" y="35"/>
                    </a:cxn>
                    <a:cxn ang="0">
                      <a:pos x="15" y="73"/>
                    </a:cxn>
                    <a:cxn ang="0">
                      <a:pos x="22" y="118"/>
                    </a:cxn>
                    <a:cxn ang="0">
                      <a:pos x="28" y="168"/>
                    </a:cxn>
                    <a:cxn ang="0">
                      <a:pos x="30" y="218"/>
                    </a:cxn>
                    <a:cxn ang="0">
                      <a:pos x="27" y="264"/>
                    </a:cxn>
                    <a:cxn ang="0">
                      <a:pos x="18" y="303"/>
                    </a:cxn>
                  </a:cxnLst>
                  <a:rect l="0" t="0" r="r" b="b"/>
                  <a:pathLst>
                    <a:path w="30" h="303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8" y="35"/>
                      </a:lnTo>
                      <a:lnTo>
                        <a:pt x="15" y="73"/>
                      </a:lnTo>
                      <a:lnTo>
                        <a:pt x="22" y="118"/>
                      </a:lnTo>
                      <a:lnTo>
                        <a:pt x="28" y="168"/>
                      </a:lnTo>
                      <a:lnTo>
                        <a:pt x="30" y="218"/>
                      </a:lnTo>
                      <a:lnTo>
                        <a:pt x="27" y="264"/>
                      </a:lnTo>
                      <a:lnTo>
                        <a:pt x="18" y="3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1" name="Freeform 1905"/>
                <p:cNvSpPr>
                  <a:spLocks/>
                </p:cNvSpPr>
                <p:nvPr/>
              </p:nvSpPr>
              <p:spPr bwMode="auto">
                <a:xfrm>
                  <a:off x="2750" y="2754"/>
                  <a:ext cx="10" cy="76"/>
                </a:xfrm>
                <a:custGeom>
                  <a:avLst/>
                  <a:gdLst/>
                  <a:ahLst/>
                  <a:cxnLst>
                    <a:cxn ang="0">
                      <a:pos x="25" y="306"/>
                    </a:cxn>
                    <a:cxn ang="0">
                      <a:pos x="35" y="265"/>
                    </a:cxn>
                    <a:cxn ang="0">
                      <a:pos x="40" y="219"/>
                    </a:cxn>
                    <a:cxn ang="0">
                      <a:pos x="37" y="169"/>
                    </a:cxn>
                    <a:cxn ang="0">
                      <a:pos x="30" y="119"/>
                    </a:cxn>
                    <a:cxn ang="0">
                      <a:pos x="24" y="74"/>
                    </a:cxn>
                    <a:cxn ang="0">
                      <a:pos x="16" y="35"/>
                    </a:cxn>
                    <a:cxn ang="0">
                      <a:pos x="10" y="10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2" y="12"/>
                    </a:cxn>
                    <a:cxn ang="0">
                      <a:pos x="8" y="37"/>
                    </a:cxn>
                    <a:cxn ang="0">
                      <a:pos x="15" y="74"/>
                    </a:cxn>
                    <a:cxn ang="0">
                      <a:pos x="23" y="119"/>
                    </a:cxn>
                    <a:cxn ang="0">
                      <a:pos x="29" y="169"/>
                    </a:cxn>
                    <a:cxn ang="0">
                      <a:pos x="30" y="219"/>
                    </a:cxn>
                    <a:cxn ang="0">
                      <a:pos x="27" y="265"/>
                    </a:cxn>
                    <a:cxn ang="0">
                      <a:pos x="17" y="303"/>
                    </a:cxn>
                    <a:cxn ang="0">
                      <a:pos x="25" y="306"/>
                    </a:cxn>
                  </a:cxnLst>
                  <a:rect l="0" t="0" r="r" b="b"/>
                  <a:pathLst>
                    <a:path w="40" h="306">
                      <a:moveTo>
                        <a:pt x="25" y="306"/>
                      </a:moveTo>
                      <a:lnTo>
                        <a:pt x="35" y="265"/>
                      </a:lnTo>
                      <a:lnTo>
                        <a:pt x="40" y="219"/>
                      </a:lnTo>
                      <a:lnTo>
                        <a:pt x="37" y="169"/>
                      </a:lnTo>
                      <a:lnTo>
                        <a:pt x="30" y="119"/>
                      </a:lnTo>
                      <a:lnTo>
                        <a:pt x="24" y="74"/>
                      </a:lnTo>
                      <a:lnTo>
                        <a:pt x="16" y="35"/>
                      </a:lnTo>
                      <a:lnTo>
                        <a:pt x="10" y="10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2" y="12"/>
                      </a:lnTo>
                      <a:lnTo>
                        <a:pt x="8" y="37"/>
                      </a:lnTo>
                      <a:lnTo>
                        <a:pt x="15" y="74"/>
                      </a:lnTo>
                      <a:lnTo>
                        <a:pt x="23" y="119"/>
                      </a:lnTo>
                      <a:lnTo>
                        <a:pt x="29" y="169"/>
                      </a:lnTo>
                      <a:lnTo>
                        <a:pt x="30" y="219"/>
                      </a:lnTo>
                      <a:lnTo>
                        <a:pt x="27" y="265"/>
                      </a:lnTo>
                      <a:lnTo>
                        <a:pt x="17" y="303"/>
                      </a:lnTo>
                      <a:lnTo>
                        <a:pt x="25" y="30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2" name="Freeform 1906"/>
                <p:cNvSpPr>
                  <a:spLocks/>
                </p:cNvSpPr>
                <p:nvPr/>
              </p:nvSpPr>
              <p:spPr bwMode="auto">
                <a:xfrm>
                  <a:off x="2779" y="2798"/>
                  <a:ext cx="7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0"/>
                    </a:cxn>
                    <a:cxn ang="0">
                      <a:pos x="7" y="37"/>
                    </a:cxn>
                    <a:cxn ang="0">
                      <a:pos x="13" y="76"/>
                    </a:cxn>
                    <a:cxn ang="0">
                      <a:pos x="19" y="127"/>
                    </a:cxn>
                    <a:cxn ang="0">
                      <a:pos x="25" y="183"/>
                    </a:cxn>
                    <a:cxn ang="0">
                      <a:pos x="26" y="244"/>
                    </a:cxn>
                    <a:cxn ang="0">
                      <a:pos x="20" y="302"/>
                    </a:cxn>
                    <a:cxn ang="0">
                      <a:pos x="9" y="358"/>
                    </a:cxn>
                  </a:cxnLst>
                  <a:rect l="0" t="0" r="r" b="b"/>
                  <a:pathLst>
                    <a:path w="26" h="358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7" y="37"/>
                      </a:lnTo>
                      <a:lnTo>
                        <a:pt x="13" y="76"/>
                      </a:lnTo>
                      <a:lnTo>
                        <a:pt x="19" y="127"/>
                      </a:lnTo>
                      <a:lnTo>
                        <a:pt x="25" y="183"/>
                      </a:lnTo>
                      <a:lnTo>
                        <a:pt x="26" y="244"/>
                      </a:lnTo>
                      <a:lnTo>
                        <a:pt x="20" y="302"/>
                      </a:lnTo>
                      <a:lnTo>
                        <a:pt x="9" y="3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3" name="Freeform 1907"/>
                <p:cNvSpPr>
                  <a:spLocks/>
                </p:cNvSpPr>
                <p:nvPr/>
              </p:nvSpPr>
              <p:spPr bwMode="auto">
                <a:xfrm>
                  <a:off x="2778" y="2797"/>
                  <a:ext cx="9" cy="91"/>
                </a:xfrm>
                <a:custGeom>
                  <a:avLst/>
                  <a:gdLst/>
                  <a:ahLst/>
                  <a:cxnLst>
                    <a:cxn ang="0">
                      <a:pos x="18" y="360"/>
                    </a:cxn>
                    <a:cxn ang="0">
                      <a:pos x="30" y="303"/>
                    </a:cxn>
                    <a:cxn ang="0">
                      <a:pos x="35" y="245"/>
                    </a:cxn>
                    <a:cxn ang="0">
                      <a:pos x="34" y="184"/>
                    </a:cxn>
                    <a:cxn ang="0">
                      <a:pos x="29" y="128"/>
                    </a:cxn>
                    <a:cxn ang="0">
                      <a:pos x="23" y="77"/>
                    </a:cxn>
                    <a:cxn ang="0">
                      <a:pos x="15" y="38"/>
                    </a:cxn>
                    <a:cxn ang="0">
                      <a:pos x="10" y="11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2" y="11"/>
                    </a:cxn>
                    <a:cxn ang="0">
                      <a:pos x="8" y="38"/>
                    </a:cxn>
                    <a:cxn ang="0">
                      <a:pos x="14" y="77"/>
                    </a:cxn>
                    <a:cxn ang="0">
                      <a:pos x="21" y="128"/>
                    </a:cxn>
                    <a:cxn ang="0">
                      <a:pos x="25" y="184"/>
                    </a:cxn>
                    <a:cxn ang="0">
                      <a:pos x="27" y="245"/>
                    </a:cxn>
                    <a:cxn ang="0">
                      <a:pos x="22" y="303"/>
                    </a:cxn>
                    <a:cxn ang="0">
                      <a:pos x="10" y="358"/>
                    </a:cxn>
                    <a:cxn ang="0">
                      <a:pos x="18" y="360"/>
                    </a:cxn>
                  </a:cxnLst>
                  <a:rect l="0" t="0" r="r" b="b"/>
                  <a:pathLst>
                    <a:path w="35" h="360">
                      <a:moveTo>
                        <a:pt x="18" y="360"/>
                      </a:moveTo>
                      <a:lnTo>
                        <a:pt x="30" y="303"/>
                      </a:lnTo>
                      <a:lnTo>
                        <a:pt x="35" y="245"/>
                      </a:lnTo>
                      <a:lnTo>
                        <a:pt x="34" y="184"/>
                      </a:lnTo>
                      <a:lnTo>
                        <a:pt x="29" y="128"/>
                      </a:lnTo>
                      <a:lnTo>
                        <a:pt x="23" y="77"/>
                      </a:lnTo>
                      <a:lnTo>
                        <a:pt x="15" y="38"/>
                      </a:lnTo>
                      <a:lnTo>
                        <a:pt x="10" y="11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2" y="11"/>
                      </a:lnTo>
                      <a:lnTo>
                        <a:pt x="8" y="38"/>
                      </a:lnTo>
                      <a:lnTo>
                        <a:pt x="14" y="77"/>
                      </a:lnTo>
                      <a:lnTo>
                        <a:pt x="21" y="128"/>
                      </a:lnTo>
                      <a:lnTo>
                        <a:pt x="25" y="184"/>
                      </a:lnTo>
                      <a:lnTo>
                        <a:pt x="27" y="245"/>
                      </a:lnTo>
                      <a:lnTo>
                        <a:pt x="22" y="303"/>
                      </a:lnTo>
                      <a:lnTo>
                        <a:pt x="10" y="358"/>
                      </a:lnTo>
                      <a:lnTo>
                        <a:pt x="18" y="36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4" name="Freeform 1908"/>
                <p:cNvSpPr>
                  <a:spLocks/>
                </p:cNvSpPr>
                <p:nvPr/>
              </p:nvSpPr>
              <p:spPr bwMode="auto">
                <a:xfrm>
                  <a:off x="2805" y="2827"/>
                  <a:ext cx="6" cy="97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9" y="11"/>
                    </a:cxn>
                    <a:cxn ang="0">
                      <a:pos x="12" y="41"/>
                    </a:cxn>
                    <a:cxn ang="0">
                      <a:pos x="14" y="84"/>
                    </a:cxn>
                    <a:cxn ang="0">
                      <a:pos x="17" y="138"/>
                    </a:cxn>
                    <a:cxn ang="0">
                      <a:pos x="17" y="200"/>
                    </a:cxn>
                    <a:cxn ang="0">
                      <a:pos x="16" y="264"/>
                    </a:cxn>
                    <a:cxn ang="0">
                      <a:pos x="9" y="330"/>
                    </a:cxn>
                    <a:cxn ang="0">
                      <a:pos x="0" y="389"/>
                    </a:cxn>
                  </a:cxnLst>
                  <a:rect l="0" t="0" r="r" b="b"/>
                  <a:pathLst>
                    <a:path w="17" h="389">
                      <a:moveTo>
                        <a:pt x="8" y="0"/>
                      </a:moveTo>
                      <a:lnTo>
                        <a:pt x="9" y="11"/>
                      </a:lnTo>
                      <a:lnTo>
                        <a:pt x="12" y="41"/>
                      </a:lnTo>
                      <a:lnTo>
                        <a:pt x="14" y="84"/>
                      </a:lnTo>
                      <a:lnTo>
                        <a:pt x="17" y="138"/>
                      </a:lnTo>
                      <a:lnTo>
                        <a:pt x="17" y="200"/>
                      </a:lnTo>
                      <a:lnTo>
                        <a:pt x="16" y="264"/>
                      </a:lnTo>
                      <a:lnTo>
                        <a:pt x="9" y="330"/>
                      </a:lnTo>
                      <a:lnTo>
                        <a:pt x="0" y="38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5" name="Freeform 1909"/>
                <p:cNvSpPr>
                  <a:spLocks/>
                </p:cNvSpPr>
                <p:nvPr/>
              </p:nvSpPr>
              <p:spPr bwMode="auto">
                <a:xfrm>
                  <a:off x="2804" y="2827"/>
                  <a:ext cx="7" cy="97"/>
                </a:xfrm>
                <a:custGeom>
                  <a:avLst/>
                  <a:gdLst/>
                  <a:ahLst/>
                  <a:cxnLst>
                    <a:cxn ang="0">
                      <a:pos x="10" y="390"/>
                    </a:cxn>
                    <a:cxn ang="0">
                      <a:pos x="19" y="330"/>
                    </a:cxn>
                    <a:cxn ang="0">
                      <a:pos x="25" y="264"/>
                    </a:cxn>
                    <a:cxn ang="0">
                      <a:pos x="27" y="200"/>
                    </a:cxn>
                    <a:cxn ang="0">
                      <a:pos x="26" y="138"/>
                    </a:cxn>
                    <a:cxn ang="0">
                      <a:pos x="24" y="84"/>
                    </a:cxn>
                    <a:cxn ang="0">
                      <a:pos x="21" y="41"/>
                    </a:cxn>
                    <a:cxn ang="0">
                      <a:pos x="18" y="11"/>
                    </a:cxn>
                    <a:cxn ang="0">
                      <a:pos x="17" y="0"/>
                    </a:cxn>
                    <a:cxn ang="0">
                      <a:pos x="10" y="0"/>
                    </a:cxn>
                    <a:cxn ang="0">
                      <a:pos x="10" y="11"/>
                    </a:cxn>
                    <a:cxn ang="0">
                      <a:pos x="13" y="41"/>
                    </a:cxn>
                    <a:cxn ang="0">
                      <a:pos x="14" y="84"/>
                    </a:cxn>
                    <a:cxn ang="0">
                      <a:pos x="18" y="138"/>
                    </a:cxn>
                    <a:cxn ang="0">
                      <a:pos x="17" y="200"/>
                    </a:cxn>
                    <a:cxn ang="0">
                      <a:pos x="17" y="264"/>
                    </a:cxn>
                    <a:cxn ang="0">
                      <a:pos x="11" y="330"/>
                    </a:cxn>
                    <a:cxn ang="0">
                      <a:pos x="0" y="389"/>
                    </a:cxn>
                    <a:cxn ang="0">
                      <a:pos x="10" y="390"/>
                    </a:cxn>
                  </a:cxnLst>
                  <a:rect l="0" t="0" r="r" b="b"/>
                  <a:pathLst>
                    <a:path w="27" h="390">
                      <a:moveTo>
                        <a:pt x="10" y="390"/>
                      </a:moveTo>
                      <a:lnTo>
                        <a:pt x="19" y="330"/>
                      </a:lnTo>
                      <a:lnTo>
                        <a:pt x="25" y="264"/>
                      </a:lnTo>
                      <a:lnTo>
                        <a:pt x="27" y="200"/>
                      </a:lnTo>
                      <a:lnTo>
                        <a:pt x="26" y="138"/>
                      </a:lnTo>
                      <a:lnTo>
                        <a:pt x="24" y="84"/>
                      </a:lnTo>
                      <a:lnTo>
                        <a:pt x="21" y="41"/>
                      </a:lnTo>
                      <a:lnTo>
                        <a:pt x="18" y="11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10" y="11"/>
                      </a:lnTo>
                      <a:lnTo>
                        <a:pt x="13" y="41"/>
                      </a:lnTo>
                      <a:lnTo>
                        <a:pt x="14" y="84"/>
                      </a:lnTo>
                      <a:lnTo>
                        <a:pt x="18" y="138"/>
                      </a:lnTo>
                      <a:lnTo>
                        <a:pt x="17" y="200"/>
                      </a:lnTo>
                      <a:lnTo>
                        <a:pt x="17" y="264"/>
                      </a:lnTo>
                      <a:lnTo>
                        <a:pt x="11" y="330"/>
                      </a:lnTo>
                      <a:lnTo>
                        <a:pt x="0" y="389"/>
                      </a:lnTo>
                      <a:lnTo>
                        <a:pt x="10" y="39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6" name="Freeform 1910"/>
                <p:cNvSpPr>
                  <a:spLocks/>
                </p:cNvSpPr>
                <p:nvPr/>
              </p:nvSpPr>
              <p:spPr bwMode="auto">
                <a:xfrm>
                  <a:off x="2826" y="2875"/>
                  <a:ext cx="8" cy="79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32" y="11"/>
                    </a:cxn>
                    <a:cxn ang="0">
                      <a:pos x="33" y="44"/>
                    </a:cxn>
                    <a:cxn ang="0">
                      <a:pos x="33" y="88"/>
                    </a:cxn>
                    <a:cxn ang="0">
                      <a:pos x="33" y="142"/>
                    </a:cxn>
                    <a:cxn ang="0">
                      <a:pos x="31" y="198"/>
                    </a:cxn>
                    <a:cxn ang="0">
                      <a:pos x="25" y="249"/>
                    </a:cxn>
                    <a:cxn ang="0">
                      <a:pos x="14" y="289"/>
                    </a:cxn>
                    <a:cxn ang="0">
                      <a:pos x="0" y="314"/>
                    </a:cxn>
                  </a:cxnLst>
                  <a:rect l="0" t="0" r="r" b="b"/>
                  <a:pathLst>
                    <a:path w="33" h="314">
                      <a:moveTo>
                        <a:pt x="31" y="0"/>
                      </a:moveTo>
                      <a:lnTo>
                        <a:pt x="32" y="11"/>
                      </a:lnTo>
                      <a:lnTo>
                        <a:pt x="33" y="44"/>
                      </a:lnTo>
                      <a:lnTo>
                        <a:pt x="33" y="88"/>
                      </a:lnTo>
                      <a:lnTo>
                        <a:pt x="33" y="142"/>
                      </a:lnTo>
                      <a:lnTo>
                        <a:pt x="31" y="198"/>
                      </a:lnTo>
                      <a:lnTo>
                        <a:pt x="25" y="249"/>
                      </a:lnTo>
                      <a:lnTo>
                        <a:pt x="14" y="289"/>
                      </a:lnTo>
                      <a:lnTo>
                        <a:pt x="0" y="3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7" name="Freeform 1911"/>
                <p:cNvSpPr>
                  <a:spLocks/>
                </p:cNvSpPr>
                <p:nvPr/>
              </p:nvSpPr>
              <p:spPr bwMode="auto">
                <a:xfrm>
                  <a:off x="2825" y="2875"/>
                  <a:ext cx="10" cy="79"/>
                </a:xfrm>
                <a:custGeom>
                  <a:avLst/>
                  <a:gdLst/>
                  <a:ahLst/>
                  <a:cxnLst>
                    <a:cxn ang="0">
                      <a:pos x="6" y="318"/>
                    </a:cxn>
                    <a:cxn ang="0">
                      <a:pos x="21" y="290"/>
                    </a:cxn>
                    <a:cxn ang="0">
                      <a:pos x="31" y="249"/>
                    </a:cxn>
                    <a:cxn ang="0">
                      <a:pos x="36" y="198"/>
                    </a:cxn>
                    <a:cxn ang="0">
                      <a:pos x="39" y="142"/>
                    </a:cxn>
                    <a:cxn ang="0">
                      <a:pos x="41" y="88"/>
                    </a:cxn>
                    <a:cxn ang="0">
                      <a:pos x="39" y="44"/>
                    </a:cxn>
                    <a:cxn ang="0">
                      <a:pos x="37" y="11"/>
                    </a:cxn>
                    <a:cxn ang="0">
                      <a:pos x="36" y="0"/>
                    </a:cxn>
                    <a:cxn ang="0">
                      <a:pos x="28" y="0"/>
                    </a:cxn>
                    <a:cxn ang="0">
                      <a:pos x="29" y="11"/>
                    </a:cxn>
                    <a:cxn ang="0">
                      <a:pos x="29" y="44"/>
                    </a:cxn>
                    <a:cxn ang="0">
                      <a:pos x="30" y="88"/>
                    </a:cxn>
                    <a:cxn ang="0">
                      <a:pos x="31" y="142"/>
                    </a:cxn>
                    <a:cxn ang="0">
                      <a:pos x="28" y="198"/>
                    </a:cxn>
                    <a:cxn ang="0">
                      <a:pos x="23" y="249"/>
                    </a:cxn>
                    <a:cxn ang="0">
                      <a:pos x="13" y="288"/>
                    </a:cxn>
                    <a:cxn ang="0">
                      <a:pos x="0" y="312"/>
                    </a:cxn>
                    <a:cxn ang="0">
                      <a:pos x="6" y="318"/>
                    </a:cxn>
                  </a:cxnLst>
                  <a:rect l="0" t="0" r="r" b="b"/>
                  <a:pathLst>
                    <a:path w="41" h="318">
                      <a:moveTo>
                        <a:pt x="6" y="318"/>
                      </a:moveTo>
                      <a:lnTo>
                        <a:pt x="21" y="290"/>
                      </a:lnTo>
                      <a:lnTo>
                        <a:pt x="31" y="249"/>
                      </a:lnTo>
                      <a:lnTo>
                        <a:pt x="36" y="198"/>
                      </a:lnTo>
                      <a:lnTo>
                        <a:pt x="39" y="142"/>
                      </a:lnTo>
                      <a:lnTo>
                        <a:pt x="41" y="88"/>
                      </a:lnTo>
                      <a:lnTo>
                        <a:pt x="39" y="44"/>
                      </a:lnTo>
                      <a:lnTo>
                        <a:pt x="37" y="11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9" y="11"/>
                      </a:lnTo>
                      <a:lnTo>
                        <a:pt x="29" y="44"/>
                      </a:lnTo>
                      <a:lnTo>
                        <a:pt x="30" y="88"/>
                      </a:lnTo>
                      <a:lnTo>
                        <a:pt x="31" y="142"/>
                      </a:lnTo>
                      <a:lnTo>
                        <a:pt x="28" y="198"/>
                      </a:lnTo>
                      <a:lnTo>
                        <a:pt x="23" y="249"/>
                      </a:lnTo>
                      <a:lnTo>
                        <a:pt x="13" y="288"/>
                      </a:lnTo>
                      <a:lnTo>
                        <a:pt x="0" y="312"/>
                      </a:lnTo>
                      <a:lnTo>
                        <a:pt x="6" y="3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8" name="Freeform 1912"/>
                <p:cNvSpPr>
                  <a:spLocks/>
                </p:cNvSpPr>
                <p:nvPr/>
              </p:nvSpPr>
              <p:spPr bwMode="auto">
                <a:xfrm>
                  <a:off x="2849" y="2940"/>
                  <a:ext cx="5" cy="5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7"/>
                    </a:cxn>
                    <a:cxn ang="0">
                      <a:pos x="19" y="26"/>
                    </a:cxn>
                    <a:cxn ang="0">
                      <a:pos x="21" y="54"/>
                    </a:cxn>
                    <a:cxn ang="0">
                      <a:pos x="22" y="87"/>
                    </a:cxn>
                    <a:cxn ang="0">
                      <a:pos x="21" y="121"/>
                    </a:cxn>
                    <a:cxn ang="0">
                      <a:pos x="17" y="155"/>
                    </a:cxn>
                    <a:cxn ang="0">
                      <a:pos x="12" y="184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2" h="206">
                      <a:moveTo>
                        <a:pt x="17" y="0"/>
                      </a:moveTo>
                      <a:lnTo>
                        <a:pt x="17" y="7"/>
                      </a:lnTo>
                      <a:lnTo>
                        <a:pt x="19" y="26"/>
                      </a:lnTo>
                      <a:lnTo>
                        <a:pt x="21" y="54"/>
                      </a:lnTo>
                      <a:lnTo>
                        <a:pt x="22" y="87"/>
                      </a:lnTo>
                      <a:lnTo>
                        <a:pt x="21" y="121"/>
                      </a:lnTo>
                      <a:lnTo>
                        <a:pt x="17" y="155"/>
                      </a:lnTo>
                      <a:lnTo>
                        <a:pt x="12" y="184"/>
                      </a:lnTo>
                      <a:lnTo>
                        <a:pt x="0" y="20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89" name="Freeform 1913"/>
                <p:cNvSpPr>
                  <a:spLocks/>
                </p:cNvSpPr>
                <p:nvPr/>
              </p:nvSpPr>
              <p:spPr bwMode="auto">
                <a:xfrm>
                  <a:off x="2848" y="2940"/>
                  <a:ext cx="8" cy="52"/>
                </a:xfrm>
                <a:custGeom>
                  <a:avLst/>
                  <a:gdLst/>
                  <a:ahLst/>
                  <a:cxnLst>
                    <a:cxn ang="0">
                      <a:pos x="5" y="209"/>
                    </a:cxn>
                    <a:cxn ang="0">
                      <a:pos x="18" y="186"/>
                    </a:cxn>
                    <a:cxn ang="0">
                      <a:pos x="25" y="155"/>
                    </a:cxn>
                    <a:cxn ang="0">
                      <a:pos x="27" y="121"/>
                    </a:cxn>
                    <a:cxn ang="0">
                      <a:pos x="31" y="87"/>
                    </a:cxn>
                    <a:cxn ang="0">
                      <a:pos x="27" y="54"/>
                    </a:cxn>
                    <a:cxn ang="0">
                      <a:pos x="26" y="26"/>
                    </a:cxn>
                    <a:cxn ang="0">
                      <a:pos x="25" y="7"/>
                    </a:cxn>
                    <a:cxn ang="0">
                      <a:pos x="24" y="0"/>
                    </a:cxn>
                    <a:cxn ang="0">
                      <a:pos x="16" y="0"/>
                    </a:cxn>
                    <a:cxn ang="0">
                      <a:pos x="17" y="7"/>
                    </a:cxn>
                    <a:cxn ang="0">
                      <a:pos x="18" y="26"/>
                    </a:cxn>
                    <a:cxn ang="0">
                      <a:pos x="20" y="54"/>
                    </a:cxn>
                    <a:cxn ang="0">
                      <a:pos x="20" y="87"/>
                    </a:cxn>
                    <a:cxn ang="0">
                      <a:pos x="20" y="121"/>
                    </a:cxn>
                    <a:cxn ang="0">
                      <a:pos x="17" y="155"/>
                    </a:cxn>
                    <a:cxn ang="0">
                      <a:pos x="9" y="183"/>
                    </a:cxn>
                    <a:cxn ang="0">
                      <a:pos x="0" y="202"/>
                    </a:cxn>
                    <a:cxn ang="0">
                      <a:pos x="5" y="209"/>
                    </a:cxn>
                  </a:cxnLst>
                  <a:rect l="0" t="0" r="r" b="b"/>
                  <a:pathLst>
                    <a:path w="31" h="209">
                      <a:moveTo>
                        <a:pt x="5" y="209"/>
                      </a:moveTo>
                      <a:lnTo>
                        <a:pt x="18" y="186"/>
                      </a:lnTo>
                      <a:lnTo>
                        <a:pt x="25" y="155"/>
                      </a:lnTo>
                      <a:lnTo>
                        <a:pt x="27" y="121"/>
                      </a:lnTo>
                      <a:lnTo>
                        <a:pt x="31" y="87"/>
                      </a:lnTo>
                      <a:lnTo>
                        <a:pt x="27" y="54"/>
                      </a:lnTo>
                      <a:lnTo>
                        <a:pt x="26" y="26"/>
                      </a:lnTo>
                      <a:lnTo>
                        <a:pt x="25" y="7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7" y="7"/>
                      </a:lnTo>
                      <a:lnTo>
                        <a:pt x="18" y="26"/>
                      </a:lnTo>
                      <a:lnTo>
                        <a:pt x="20" y="54"/>
                      </a:lnTo>
                      <a:lnTo>
                        <a:pt x="20" y="87"/>
                      </a:lnTo>
                      <a:lnTo>
                        <a:pt x="20" y="121"/>
                      </a:lnTo>
                      <a:lnTo>
                        <a:pt x="17" y="155"/>
                      </a:lnTo>
                      <a:lnTo>
                        <a:pt x="9" y="183"/>
                      </a:lnTo>
                      <a:lnTo>
                        <a:pt x="0" y="202"/>
                      </a:lnTo>
                      <a:lnTo>
                        <a:pt x="5" y="20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0" name="Freeform 1914"/>
                <p:cNvSpPr>
                  <a:spLocks/>
                </p:cNvSpPr>
                <p:nvPr/>
              </p:nvSpPr>
              <p:spPr bwMode="auto">
                <a:xfrm>
                  <a:off x="2692" y="2741"/>
                  <a:ext cx="27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1"/>
                    </a:cxn>
                    <a:cxn ang="0">
                      <a:pos x="21" y="45"/>
                    </a:cxn>
                    <a:cxn ang="0">
                      <a:pos x="33" y="70"/>
                    </a:cxn>
                    <a:cxn ang="0">
                      <a:pos x="46" y="96"/>
                    </a:cxn>
                    <a:cxn ang="0">
                      <a:pos x="60" y="122"/>
                    </a:cxn>
                    <a:cxn ang="0">
                      <a:pos x="76" y="145"/>
                    </a:cxn>
                    <a:cxn ang="0">
                      <a:pos x="92" y="165"/>
                    </a:cxn>
                    <a:cxn ang="0">
                      <a:pos x="110" y="181"/>
                    </a:cxn>
                  </a:cxnLst>
                  <a:rect l="0" t="0" r="r" b="b"/>
                  <a:pathLst>
                    <a:path w="110" h="181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1" y="45"/>
                      </a:lnTo>
                      <a:lnTo>
                        <a:pt x="33" y="70"/>
                      </a:lnTo>
                      <a:lnTo>
                        <a:pt x="46" y="96"/>
                      </a:lnTo>
                      <a:lnTo>
                        <a:pt x="60" y="122"/>
                      </a:lnTo>
                      <a:lnTo>
                        <a:pt x="76" y="145"/>
                      </a:lnTo>
                      <a:lnTo>
                        <a:pt x="92" y="165"/>
                      </a:lnTo>
                      <a:lnTo>
                        <a:pt x="110" y="1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1" name="Freeform 1915"/>
                <p:cNvSpPr>
                  <a:spLocks/>
                </p:cNvSpPr>
                <p:nvPr/>
              </p:nvSpPr>
              <p:spPr bwMode="auto">
                <a:xfrm>
                  <a:off x="2691" y="2740"/>
                  <a:ext cx="29" cy="47"/>
                </a:xfrm>
                <a:custGeom>
                  <a:avLst/>
                  <a:gdLst/>
                  <a:ahLst/>
                  <a:cxnLst>
                    <a:cxn ang="0">
                      <a:pos x="115" y="179"/>
                    </a:cxn>
                    <a:cxn ang="0">
                      <a:pos x="98" y="166"/>
                    </a:cxn>
                    <a:cxn ang="0">
                      <a:pos x="82" y="145"/>
                    </a:cxn>
                    <a:cxn ang="0">
                      <a:pos x="68" y="123"/>
                    </a:cxn>
                    <a:cxn ang="0">
                      <a:pos x="53" y="97"/>
                    </a:cxn>
                    <a:cxn ang="0">
                      <a:pos x="42" y="71"/>
                    </a:cxn>
                    <a:cxn ang="0">
                      <a:pos x="29" y="46"/>
                    </a:cxn>
                    <a:cxn ang="0">
                      <a:pos x="18" y="22"/>
                    </a:cxn>
                    <a:cxn ang="0">
                      <a:pos x="9" y="0"/>
                    </a:cxn>
                    <a:cxn ang="0">
                      <a:pos x="0" y="5"/>
                    </a:cxn>
                    <a:cxn ang="0">
                      <a:pos x="10" y="25"/>
                    </a:cxn>
                    <a:cxn ang="0">
                      <a:pos x="21" y="49"/>
                    </a:cxn>
                    <a:cxn ang="0">
                      <a:pos x="32" y="75"/>
                    </a:cxn>
                    <a:cxn ang="0">
                      <a:pos x="45" y="101"/>
                    </a:cxn>
                    <a:cxn ang="0">
                      <a:pos x="60" y="128"/>
                    </a:cxn>
                    <a:cxn ang="0">
                      <a:pos x="76" y="151"/>
                    </a:cxn>
                    <a:cxn ang="0">
                      <a:pos x="93" y="172"/>
                    </a:cxn>
                    <a:cxn ang="0">
                      <a:pos x="111" y="187"/>
                    </a:cxn>
                    <a:cxn ang="0">
                      <a:pos x="115" y="179"/>
                    </a:cxn>
                  </a:cxnLst>
                  <a:rect l="0" t="0" r="r" b="b"/>
                  <a:pathLst>
                    <a:path w="115" h="187">
                      <a:moveTo>
                        <a:pt x="115" y="179"/>
                      </a:moveTo>
                      <a:lnTo>
                        <a:pt x="98" y="166"/>
                      </a:lnTo>
                      <a:lnTo>
                        <a:pt x="82" y="145"/>
                      </a:lnTo>
                      <a:lnTo>
                        <a:pt x="68" y="123"/>
                      </a:lnTo>
                      <a:lnTo>
                        <a:pt x="53" y="97"/>
                      </a:lnTo>
                      <a:lnTo>
                        <a:pt x="42" y="71"/>
                      </a:lnTo>
                      <a:lnTo>
                        <a:pt x="29" y="46"/>
                      </a:lnTo>
                      <a:lnTo>
                        <a:pt x="18" y="22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0" y="25"/>
                      </a:lnTo>
                      <a:lnTo>
                        <a:pt x="21" y="49"/>
                      </a:lnTo>
                      <a:lnTo>
                        <a:pt x="32" y="75"/>
                      </a:lnTo>
                      <a:lnTo>
                        <a:pt x="45" y="101"/>
                      </a:lnTo>
                      <a:lnTo>
                        <a:pt x="60" y="128"/>
                      </a:lnTo>
                      <a:lnTo>
                        <a:pt x="76" y="151"/>
                      </a:lnTo>
                      <a:lnTo>
                        <a:pt x="93" y="172"/>
                      </a:lnTo>
                      <a:lnTo>
                        <a:pt x="111" y="187"/>
                      </a:lnTo>
                      <a:lnTo>
                        <a:pt x="115" y="17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2" name="Freeform 1916"/>
                <p:cNvSpPr>
                  <a:spLocks/>
                </p:cNvSpPr>
                <p:nvPr/>
              </p:nvSpPr>
              <p:spPr bwMode="auto">
                <a:xfrm>
                  <a:off x="2683" y="2768"/>
                  <a:ext cx="53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5" y="9"/>
                    </a:cxn>
                    <a:cxn ang="0">
                      <a:pos x="10" y="19"/>
                    </a:cxn>
                    <a:cxn ang="0">
                      <a:pos x="17" y="32"/>
                    </a:cxn>
                    <a:cxn ang="0">
                      <a:pos x="27" y="47"/>
                    </a:cxn>
                    <a:cxn ang="0">
                      <a:pos x="38" y="65"/>
                    </a:cxn>
                    <a:cxn ang="0">
                      <a:pos x="51" y="82"/>
                    </a:cxn>
                    <a:cxn ang="0">
                      <a:pos x="65" y="103"/>
                    </a:cxn>
                    <a:cxn ang="0">
                      <a:pos x="81" y="120"/>
                    </a:cxn>
                    <a:cxn ang="0">
                      <a:pos x="97" y="139"/>
                    </a:cxn>
                    <a:cxn ang="0">
                      <a:pos x="115" y="158"/>
                    </a:cxn>
                    <a:cxn ang="0">
                      <a:pos x="133" y="175"/>
                    </a:cxn>
                    <a:cxn ang="0">
                      <a:pos x="152" y="188"/>
                    </a:cxn>
                    <a:cxn ang="0">
                      <a:pos x="170" y="201"/>
                    </a:cxn>
                    <a:cxn ang="0">
                      <a:pos x="190" y="210"/>
                    </a:cxn>
                    <a:cxn ang="0">
                      <a:pos x="210" y="213"/>
                    </a:cxn>
                  </a:cxnLst>
                  <a:rect l="0" t="0" r="r" b="b"/>
                  <a:pathLst>
                    <a:path w="210" h="21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9"/>
                      </a:lnTo>
                      <a:lnTo>
                        <a:pt x="10" y="19"/>
                      </a:lnTo>
                      <a:lnTo>
                        <a:pt x="17" y="32"/>
                      </a:lnTo>
                      <a:lnTo>
                        <a:pt x="27" y="47"/>
                      </a:lnTo>
                      <a:lnTo>
                        <a:pt x="38" y="65"/>
                      </a:lnTo>
                      <a:lnTo>
                        <a:pt x="51" y="82"/>
                      </a:lnTo>
                      <a:lnTo>
                        <a:pt x="65" y="103"/>
                      </a:lnTo>
                      <a:lnTo>
                        <a:pt x="81" y="120"/>
                      </a:lnTo>
                      <a:lnTo>
                        <a:pt x="97" y="139"/>
                      </a:lnTo>
                      <a:lnTo>
                        <a:pt x="115" y="158"/>
                      </a:lnTo>
                      <a:lnTo>
                        <a:pt x="133" y="175"/>
                      </a:lnTo>
                      <a:lnTo>
                        <a:pt x="152" y="188"/>
                      </a:lnTo>
                      <a:lnTo>
                        <a:pt x="170" y="201"/>
                      </a:lnTo>
                      <a:lnTo>
                        <a:pt x="190" y="210"/>
                      </a:lnTo>
                      <a:lnTo>
                        <a:pt x="210" y="2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3" name="Freeform 1917"/>
                <p:cNvSpPr>
                  <a:spLocks/>
                </p:cNvSpPr>
                <p:nvPr/>
              </p:nvSpPr>
              <p:spPr bwMode="auto">
                <a:xfrm>
                  <a:off x="2683" y="2768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214" y="211"/>
                    </a:cxn>
                    <a:cxn ang="0">
                      <a:pos x="195" y="206"/>
                    </a:cxn>
                    <a:cxn ang="0">
                      <a:pos x="177" y="198"/>
                    </a:cxn>
                    <a:cxn ang="0">
                      <a:pos x="157" y="186"/>
                    </a:cxn>
                    <a:cxn ang="0">
                      <a:pos x="139" y="173"/>
                    </a:cxn>
                    <a:cxn ang="0">
                      <a:pos x="121" y="156"/>
                    </a:cxn>
                    <a:cxn ang="0">
                      <a:pos x="103" y="138"/>
                    </a:cxn>
                    <a:cxn ang="0">
                      <a:pos x="87" y="119"/>
                    </a:cxn>
                    <a:cxn ang="0">
                      <a:pos x="72" y="100"/>
                    </a:cxn>
                    <a:cxn ang="0">
                      <a:pos x="58" y="81"/>
                    </a:cxn>
                    <a:cxn ang="0">
                      <a:pos x="45" y="63"/>
                    </a:cxn>
                    <a:cxn ang="0">
                      <a:pos x="35" y="45"/>
                    </a:cxn>
                    <a:cxn ang="0">
                      <a:pos x="25" y="31"/>
                    </a:cxn>
                    <a:cxn ang="0">
                      <a:pos x="19" y="19"/>
                    </a:cxn>
                    <a:cxn ang="0">
                      <a:pos x="13" y="9"/>
                    </a:cxn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5" y="12"/>
                    </a:cxn>
                    <a:cxn ang="0">
                      <a:pos x="9" y="23"/>
                    </a:cxn>
                    <a:cxn ang="0">
                      <a:pos x="16" y="36"/>
                    </a:cxn>
                    <a:cxn ang="0">
                      <a:pos x="27" y="50"/>
                    </a:cxn>
                    <a:cxn ang="0">
                      <a:pos x="37" y="68"/>
                    </a:cxn>
                    <a:cxn ang="0">
                      <a:pos x="51" y="86"/>
                    </a:cxn>
                    <a:cxn ang="0">
                      <a:pos x="66" y="107"/>
                    </a:cxn>
                    <a:cxn ang="0">
                      <a:pos x="81" y="126"/>
                    </a:cxn>
                    <a:cxn ang="0">
                      <a:pos x="98" y="145"/>
                    </a:cxn>
                    <a:cxn ang="0">
                      <a:pos x="115" y="162"/>
                    </a:cxn>
                    <a:cxn ang="0">
                      <a:pos x="134" y="179"/>
                    </a:cxn>
                    <a:cxn ang="0">
                      <a:pos x="153" y="194"/>
                    </a:cxn>
                    <a:cxn ang="0">
                      <a:pos x="172" y="206"/>
                    </a:cxn>
                    <a:cxn ang="0">
                      <a:pos x="193" y="214"/>
                    </a:cxn>
                    <a:cxn ang="0">
                      <a:pos x="214" y="219"/>
                    </a:cxn>
                    <a:cxn ang="0">
                      <a:pos x="214" y="211"/>
                    </a:cxn>
                  </a:cxnLst>
                  <a:rect l="0" t="0" r="r" b="b"/>
                  <a:pathLst>
                    <a:path w="214" h="219">
                      <a:moveTo>
                        <a:pt x="214" y="211"/>
                      </a:moveTo>
                      <a:lnTo>
                        <a:pt x="195" y="206"/>
                      </a:lnTo>
                      <a:lnTo>
                        <a:pt x="177" y="198"/>
                      </a:lnTo>
                      <a:lnTo>
                        <a:pt x="157" y="186"/>
                      </a:lnTo>
                      <a:lnTo>
                        <a:pt x="139" y="173"/>
                      </a:lnTo>
                      <a:lnTo>
                        <a:pt x="121" y="156"/>
                      </a:lnTo>
                      <a:lnTo>
                        <a:pt x="103" y="138"/>
                      </a:lnTo>
                      <a:lnTo>
                        <a:pt x="87" y="119"/>
                      </a:lnTo>
                      <a:lnTo>
                        <a:pt x="72" y="100"/>
                      </a:lnTo>
                      <a:lnTo>
                        <a:pt x="58" y="81"/>
                      </a:lnTo>
                      <a:lnTo>
                        <a:pt x="45" y="63"/>
                      </a:lnTo>
                      <a:lnTo>
                        <a:pt x="35" y="45"/>
                      </a:lnTo>
                      <a:lnTo>
                        <a:pt x="25" y="31"/>
                      </a:lnTo>
                      <a:lnTo>
                        <a:pt x="19" y="19"/>
                      </a:lnTo>
                      <a:lnTo>
                        <a:pt x="13" y="9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5" y="12"/>
                      </a:lnTo>
                      <a:lnTo>
                        <a:pt x="9" y="23"/>
                      </a:lnTo>
                      <a:lnTo>
                        <a:pt x="16" y="36"/>
                      </a:lnTo>
                      <a:lnTo>
                        <a:pt x="27" y="50"/>
                      </a:lnTo>
                      <a:lnTo>
                        <a:pt x="37" y="68"/>
                      </a:lnTo>
                      <a:lnTo>
                        <a:pt x="51" y="86"/>
                      </a:lnTo>
                      <a:lnTo>
                        <a:pt x="66" y="107"/>
                      </a:lnTo>
                      <a:lnTo>
                        <a:pt x="81" y="126"/>
                      </a:lnTo>
                      <a:lnTo>
                        <a:pt x="98" y="145"/>
                      </a:lnTo>
                      <a:lnTo>
                        <a:pt x="115" y="162"/>
                      </a:lnTo>
                      <a:lnTo>
                        <a:pt x="134" y="179"/>
                      </a:lnTo>
                      <a:lnTo>
                        <a:pt x="153" y="194"/>
                      </a:lnTo>
                      <a:lnTo>
                        <a:pt x="172" y="206"/>
                      </a:lnTo>
                      <a:lnTo>
                        <a:pt x="193" y="214"/>
                      </a:lnTo>
                      <a:lnTo>
                        <a:pt x="214" y="219"/>
                      </a:lnTo>
                      <a:lnTo>
                        <a:pt x="214" y="2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4" name="Freeform 1918"/>
                <p:cNvSpPr>
                  <a:spLocks/>
                </p:cNvSpPr>
                <p:nvPr/>
              </p:nvSpPr>
              <p:spPr bwMode="auto">
                <a:xfrm>
                  <a:off x="2703" y="2824"/>
                  <a:ext cx="42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7" y="10"/>
                    </a:cxn>
                    <a:cxn ang="0">
                      <a:pos x="15" y="19"/>
                    </a:cxn>
                    <a:cxn ang="0">
                      <a:pos x="23" y="26"/>
                    </a:cxn>
                    <a:cxn ang="0">
                      <a:pos x="33" y="35"/>
                    </a:cxn>
                    <a:cxn ang="0">
                      <a:pos x="42" y="46"/>
                    </a:cxn>
                    <a:cxn ang="0">
                      <a:pos x="55" y="56"/>
                    </a:cxn>
                    <a:cxn ang="0">
                      <a:pos x="68" y="66"/>
                    </a:cxn>
                    <a:cxn ang="0">
                      <a:pos x="79" y="77"/>
                    </a:cxn>
                    <a:cxn ang="0">
                      <a:pos x="92" y="88"/>
                    </a:cxn>
                    <a:cxn ang="0">
                      <a:pos x="106" y="97"/>
                    </a:cxn>
                    <a:cxn ang="0">
                      <a:pos x="119" y="107"/>
                    </a:cxn>
                    <a:cxn ang="0">
                      <a:pos x="133" y="114"/>
                    </a:cxn>
                    <a:cxn ang="0">
                      <a:pos x="145" y="120"/>
                    </a:cxn>
                    <a:cxn ang="0">
                      <a:pos x="157" y="126"/>
                    </a:cxn>
                    <a:cxn ang="0">
                      <a:pos x="168" y="128"/>
                    </a:cxn>
                  </a:cxnLst>
                  <a:rect l="0" t="0" r="r" b="b"/>
                  <a:pathLst>
                    <a:path w="168" h="12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7" y="10"/>
                      </a:lnTo>
                      <a:lnTo>
                        <a:pt x="15" y="19"/>
                      </a:lnTo>
                      <a:lnTo>
                        <a:pt x="23" y="26"/>
                      </a:lnTo>
                      <a:lnTo>
                        <a:pt x="33" y="35"/>
                      </a:lnTo>
                      <a:lnTo>
                        <a:pt x="42" y="46"/>
                      </a:lnTo>
                      <a:lnTo>
                        <a:pt x="55" y="56"/>
                      </a:lnTo>
                      <a:lnTo>
                        <a:pt x="68" y="66"/>
                      </a:lnTo>
                      <a:lnTo>
                        <a:pt x="79" y="77"/>
                      </a:lnTo>
                      <a:lnTo>
                        <a:pt x="92" y="88"/>
                      </a:lnTo>
                      <a:lnTo>
                        <a:pt x="106" y="97"/>
                      </a:lnTo>
                      <a:lnTo>
                        <a:pt x="119" y="107"/>
                      </a:lnTo>
                      <a:lnTo>
                        <a:pt x="133" y="114"/>
                      </a:lnTo>
                      <a:lnTo>
                        <a:pt x="145" y="120"/>
                      </a:lnTo>
                      <a:lnTo>
                        <a:pt x="157" y="126"/>
                      </a:lnTo>
                      <a:lnTo>
                        <a:pt x="168" y="12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5" name="Freeform 1919"/>
                <p:cNvSpPr>
                  <a:spLocks/>
                </p:cNvSpPr>
                <p:nvPr/>
              </p:nvSpPr>
              <p:spPr bwMode="auto">
                <a:xfrm>
                  <a:off x="2702" y="2823"/>
                  <a:ext cx="43" cy="34"/>
                </a:xfrm>
                <a:custGeom>
                  <a:avLst/>
                  <a:gdLst/>
                  <a:ahLst/>
                  <a:cxnLst>
                    <a:cxn ang="0">
                      <a:pos x="171" y="128"/>
                    </a:cxn>
                    <a:cxn ang="0">
                      <a:pos x="161" y="124"/>
                    </a:cxn>
                    <a:cxn ang="0">
                      <a:pos x="151" y="119"/>
                    </a:cxn>
                    <a:cxn ang="0">
                      <a:pos x="137" y="112"/>
                    </a:cxn>
                    <a:cxn ang="0">
                      <a:pos x="124" y="105"/>
                    </a:cxn>
                    <a:cxn ang="0">
                      <a:pos x="111" y="95"/>
                    </a:cxn>
                    <a:cxn ang="0">
                      <a:pos x="97" y="86"/>
                    </a:cxn>
                    <a:cxn ang="0">
                      <a:pos x="84" y="76"/>
                    </a:cxn>
                    <a:cxn ang="0">
                      <a:pos x="73" y="66"/>
                    </a:cxn>
                    <a:cxn ang="0">
                      <a:pos x="61" y="56"/>
                    </a:cxn>
                    <a:cxn ang="0">
                      <a:pos x="48" y="47"/>
                    </a:cxn>
                    <a:cxn ang="0">
                      <a:pos x="38" y="36"/>
                    </a:cxn>
                    <a:cxn ang="0">
                      <a:pos x="29" y="26"/>
                    </a:cxn>
                    <a:cxn ang="0">
                      <a:pos x="21" y="18"/>
                    </a:cxn>
                    <a:cxn ang="0">
                      <a:pos x="14" y="11"/>
                    </a:cxn>
                    <a:cxn ang="0">
                      <a:pos x="10" y="5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2" y="10"/>
                    </a:cxn>
                    <a:cxn ang="0">
                      <a:pos x="8" y="17"/>
                    </a:cxn>
                    <a:cxn ang="0">
                      <a:pos x="15" y="24"/>
                    </a:cxn>
                    <a:cxn ang="0">
                      <a:pos x="23" y="32"/>
                    </a:cxn>
                    <a:cxn ang="0">
                      <a:pos x="32" y="42"/>
                    </a:cxn>
                    <a:cxn ang="0">
                      <a:pos x="43" y="53"/>
                    </a:cxn>
                    <a:cxn ang="0">
                      <a:pos x="54" y="62"/>
                    </a:cxn>
                    <a:cxn ang="0">
                      <a:pos x="67" y="73"/>
                    </a:cxn>
                    <a:cxn ang="0">
                      <a:pos x="79" y="82"/>
                    </a:cxn>
                    <a:cxn ang="0">
                      <a:pos x="94" y="94"/>
                    </a:cxn>
                    <a:cxn ang="0">
                      <a:pos x="106" y="104"/>
                    </a:cxn>
                    <a:cxn ang="0">
                      <a:pos x="120" y="113"/>
                    </a:cxn>
                    <a:cxn ang="0">
                      <a:pos x="133" y="120"/>
                    </a:cxn>
                    <a:cxn ang="0">
                      <a:pos x="147" y="128"/>
                    </a:cxn>
                    <a:cxn ang="0">
                      <a:pos x="159" y="132"/>
                    </a:cxn>
                    <a:cxn ang="0">
                      <a:pos x="170" y="135"/>
                    </a:cxn>
                    <a:cxn ang="0">
                      <a:pos x="171" y="128"/>
                    </a:cxn>
                  </a:cxnLst>
                  <a:rect l="0" t="0" r="r" b="b"/>
                  <a:pathLst>
                    <a:path w="171" h="135">
                      <a:moveTo>
                        <a:pt x="171" y="128"/>
                      </a:moveTo>
                      <a:lnTo>
                        <a:pt x="161" y="124"/>
                      </a:lnTo>
                      <a:lnTo>
                        <a:pt x="151" y="119"/>
                      </a:lnTo>
                      <a:lnTo>
                        <a:pt x="137" y="112"/>
                      </a:lnTo>
                      <a:lnTo>
                        <a:pt x="124" y="105"/>
                      </a:lnTo>
                      <a:lnTo>
                        <a:pt x="111" y="95"/>
                      </a:lnTo>
                      <a:lnTo>
                        <a:pt x="97" y="86"/>
                      </a:lnTo>
                      <a:lnTo>
                        <a:pt x="84" y="76"/>
                      </a:lnTo>
                      <a:lnTo>
                        <a:pt x="73" y="66"/>
                      </a:lnTo>
                      <a:lnTo>
                        <a:pt x="61" y="56"/>
                      </a:lnTo>
                      <a:lnTo>
                        <a:pt x="48" y="47"/>
                      </a:lnTo>
                      <a:lnTo>
                        <a:pt x="38" y="36"/>
                      </a:lnTo>
                      <a:lnTo>
                        <a:pt x="29" y="26"/>
                      </a:lnTo>
                      <a:lnTo>
                        <a:pt x="21" y="18"/>
                      </a:lnTo>
                      <a:lnTo>
                        <a:pt x="14" y="11"/>
                      </a:lnTo>
                      <a:lnTo>
                        <a:pt x="10" y="5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2" y="10"/>
                      </a:lnTo>
                      <a:lnTo>
                        <a:pt x="8" y="17"/>
                      </a:lnTo>
                      <a:lnTo>
                        <a:pt x="15" y="24"/>
                      </a:lnTo>
                      <a:lnTo>
                        <a:pt x="23" y="32"/>
                      </a:lnTo>
                      <a:lnTo>
                        <a:pt x="32" y="42"/>
                      </a:lnTo>
                      <a:lnTo>
                        <a:pt x="43" y="53"/>
                      </a:lnTo>
                      <a:lnTo>
                        <a:pt x="54" y="62"/>
                      </a:lnTo>
                      <a:lnTo>
                        <a:pt x="67" y="73"/>
                      </a:lnTo>
                      <a:lnTo>
                        <a:pt x="79" y="82"/>
                      </a:lnTo>
                      <a:lnTo>
                        <a:pt x="94" y="94"/>
                      </a:lnTo>
                      <a:lnTo>
                        <a:pt x="106" y="104"/>
                      </a:lnTo>
                      <a:lnTo>
                        <a:pt x="120" y="113"/>
                      </a:lnTo>
                      <a:lnTo>
                        <a:pt x="133" y="120"/>
                      </a:lnTo>
                      <a:lnTo>
                        <a:pt x="147" y="128"/>
                      </a:lnTo>
                      <a:lnTo>
                        <a:pt x="159" y="132"/>
                      </a:lnTo>
                      <a:lnTo>
                        <a:pt x="170" y="135"/>
                      </a:lnTo>
                      <a:lnTo>
                        <a:pt x="171" y="1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6" name="Freeform 1920"/>
                <p:cNvSpPr>
                  <a:spLocks/>
                </p:cNvSpPr>
                <p:nvPr/>
              </p:nvSpPr>
              <p:spPr bwMode="auto">
                <a:xfrm>
                  <a:off x="2703" y="2852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7" y="9"/>
                    </a:cxn>
                    <a:cxn ang="0">
                      <a:pos x="15" y="18"/>
                    </a:cxn>
                    <a:cxn ang="0">
                      <a:pos x="25" y="30"/>
                    </a:cxn>
                    <a:cxn ang="0">
                      <a:pos x="38" y="45"/>
                    </a:cxn>
                    <a:cxn ang="0">
                      <a:pos x="53" y="62"/>
                    </a:cxn>
                    <a:cxn ang="0">
                      <a:pos x="69" y="79"/>
                    </a:cxn>
                    <a:cxn ang="0">
                      <a:pos x="87" y="97"/>
                    </a:cxn>
                    <a:cxn ang="0">
                      <a:pos x="104" y="113"/>
                    </a:cxn>
                    <a:cxn ang="0">
                      <a:pos x="122" y="130"/>
                    </a:cxn>
                    <a:cxn ang="0">
                      <a:pos x="140" y="144"/>
                    </a:cxn>
                    <a:cxn ang="0">
                      <a:pos x="159" y="157"/>
                    </a:cxn>
                    <a:cxn ang="0">
                      <a:pos x="175" y="166"/>
                    </a:cxn>
                    <a:cxn ang="0">
                      <a:pos x="191" y="171"/>
                    </a:cxn>
                    <a:cxn ang="0">
                      <a:pos x="204" y="174"/>
                    </a:cxn>
                    <a:cxn ang="0">
                      <a:pos x="217" y="170"/>
                    </a:cxn>
                  </a:cxnLst>
                  <a:rect l="0" t="0" r="r" b="b"/>
                  <a:pathLst>
                    <a:path w="217" h="17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7" y="9"/>
                      </a:lnTo>
                      <a:lnTo>
                        <a:pt x="15" y="18"/>
                      </a:lnTo>
                      <a:lnTo>
                        <a:pt x="25" y="30"/>
                      </a:lnTo>
                      <a:lnTo>
                        <a:pt x="38" y="45"/>
                      </a:lnTo>
                      <a:lnTo>
                        <a:pt x="53" y="62"/>
                      </a:lnTo>
                      <a:lnTo>
                        <a:pt x="69" y="79"/>
                      </a:lnTo>
                      <a:lnTo>
                        <a:pt x="87" y="97"/>
                      </a:lnTo>
                      <a:lnTo>
                        <a:pt x="104" y="113"/>
                      </a:lnTo>
                      <a:lnTo>
                        <a:pt x="122" y="130"/>
                      </a:lnTo>
                      <a:lnTo>
                        <a:pt x="140" y="144"/>
                      </a:lnTo>
                      <a:lnTo>
                        <a:pt x="159" y="157"/>
                      </a:lnTo>
                      <a:lnTo>
                        <a:pt x="175" y="166"/>
                      </a:lnTo>
                      <a:lnTo>
                        <a:pt x="191" y="171"/>
                      </a:lnTo>
                      <a:lnTo>
                        <a:pt x="204" y="174"/>
                      </a:lnTo>
                      <a:lnTo>
                        <a:pt x="217" y="1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7" name="Freeform 1921"/>
                <p:cNvSpPr>
                  <a:spLocks/>
                </p:cNvSpPr>
                <p:nvPr/>
              </p:nvSpPr>
              <p:spPr bwMode="auto">
                <a:xfrm>
                  <a:off x="2703" y="2851"/>
                  <a:ext cx="55" cy="45"/>
                </a:xfrm>
                <a:custGeom>
                  <a:avLst/>
                  <a:gdLst/>
                  <a:ahLst/>
                  <a:cxnLst>
                    <a:cxn ang="0">
                      <a:pos x="218" y="169"/>
                    </a:cxn>
                    <a:cxn ang="0">
                      <a:pos x="208" y="170"/>
                    </a:cxn>
                    <a:cxn ang="0">
                      <a:pos x="196" y="170"/>
                    </a:cxn>
                    <a:cxn ang="0">
                      <a:pos x="181" y="164"/>
                    </a:cxn>
                    <a:cxn ang="0">
                      <a:pos x="164" y="154"/>
                    </a:cxn>
                    <a:cxn ang="0">
                      <a:pos x="146" y="141"/>
                    </a:cxn>
                    <a:cxn ang="0">
                      <a:pos x="129" y="128"/>
                    </a:cxn>
                    <a:cxn ang="0">
                      <a:pos x="110" y="113"/>
                    </a:cxn>
                    <a:cxn ang="0">
                      <a:pos x="93" y="96"/>
                    </a:cxn>
                    <a:cxn ang="0">
                      <a:pos x="76" y="78"/>
                    </a:cxn>
                    <a:cxn ang="0">
                      <a:pos x="59" y="62"/>
                    </a:cxn>
                    <a:cxn ang="0">
                      <a:pos x="45" y="44"/>
                    </a:cxn>
                    <a:cxn ang="0">
                      <a:pos x="33" y="30"/>
                    </a:cxn>
                    <a:cxn ang="0">
                      <a:pos x="22" y="18"/>
                    </a:cxn>
                    <a:cxn ang="0">
                      <a:pos x="14" y="8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3" y="8"/>
                    </a:cxn>
                    <a:cxn ang="0">
                      <a:pos x="7" y="13"/>
                    </a:cxn>
                    <a:cxn ang="0">
                      <a:pos x="15" y="24"/>
                    </a:cxn>
                    <a:cxn ang="0">
                      <a:pos x="26" y="36"/>
                    </a:cxn>
                    <a:cxn ang="0">
                      <a:pos x="40" y="51"/>
                    </a:cxn>
                    <a:cxn ang="0">
                      <a:pos x="54" y="68"/>
                    </a:cxn>
                    <a:cxn ang="0">
                      <a:pos x="70" y="84"/>
                    </a:cxn>
                    <a:cxn ang="0">
                      <a:pos x="87" y="102"/>
                    </a:cxn>
                    <a:cxn ang="0">
                      <a:pos x="105" y="119"/>
                    </a:cxn>
                    <a:cxn ang="0">
                      <a:pos x="123" y="134"/>
                    </a:cxn>
                    <a:cxn ang="0">
                      <a:pos x="143" y="151"/>
                    </a:cxn>
                    <a:cxn ang="0">
                      <a:pos x="160" y="163"/>
                    </a:cxn>
                    <a:cxn ang="0">
                      <a:pos x="177" y="171"/>
                    </a:cxn>
                    <a:cxn ang="0">
                      <a:pos x="194" y="178"/>
                    </a:cxn>
                    <a:cxn ang="0">
                      <a:pos x="208" y="181"/>
                    </a:cxn>
                    <a:cxn ang="0">
                      <a:pos x="222" y="177"/>
                    </a:cxn>
                    <a:cxn ang="0">
                      <a:pos x="218" y="169"/>
                    </a:cxn>
                  </a:cxnLst>
                  <a:rect l="0" t="0" r="r" b="b"/>
                  <a:pathLst>
                    <a:path w="222" h="181">
                      <a:moveTo>
                        <a:pt x="218" y="169"/>
                      </a:moveTo>
                      <a:lnTo>
                        <a:pt x="208" y="170"/>
                      </a:lnTo>
                      <a:lnTo>
                        <a:pt x="196" y="170"/>
                      </a:lnTo>
                      <a:lnTo>
                        <a:pt x="181" y="164"/>
                      </a:lnTo>
                      <a:lnTo>
                        <a:pt x="164" y="154"/>
                      </a:lnTo>
                      <a:lnTo>
                        <a:pt x="146" y="141"/>
                      </a:lnTo>
                      <a:lnTo>
                        <a:pt x="129" y="128"/>
                      </a:lnTo>
                      <a:lnTo>
                        <a:pt x="110" y="113"/>
                      </a:lnTo>
                      <a:lnTo>
                        <a:pt x="93" y="96"/>
                      </a:lnTo>
                      <a:lnTo>
                        <a:pt x="76" y="78"/>
                      </a:lnTo>
                      <a:lnTo>
                        <a:pt x="59" y="62"/>
                      </a:lnTo>
                      <a:lnTo>
                        <a:pt x="45" y="44"/>
                      </a:lnTo>
                      <a:lnTo>
                        <a:pt x="33" y="30"/>
                      </a:lnTo>
                      <a:lnTo>
                        <a:pt x="22" y="18"/>
                      </a:lnTo>
                      <a:lnTo>
                        <a:pt x="14" y="8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7" y="13"/>
                      </a:lnTo>
                      <a:lnTo>
                        <a:pt x="15" y="24"/>
                      </a:lnTo>
                      <a:lnTo>
                        <a:pt x="26" y="36"/>
                      </a:lnTo>
                      <a:lnTo>
                        <a:pt x="40" y="51"/>
                      </a:lnTo>
                      <a:lnTo>
                        <a:pt x="54" y="68"/>
                      </a:lnTo>
                      <a:lnTo>
                        <a:pt x="70" y="84"/>
                      </a:lnTo>
                      <a:lnTo>
                        <a:pt x="87" y="102"/>
                      </a:lnTo>
                      <a:lnTo>
                        <a:pt x="105" y="119"/>
                      </a:lnTo>
                      <a:lnTo>
                        <a:pt x="123" y="134"/>
                      </a:lnTo>
                      <a:lnTo>
                        <a:pt x="143" y="151"/>
                      </a:lnTo>
                      <a:lnTo>
                        <a:pt x="160" y="163"/>
                      </a:lnTo>
                      <a:lnTo>
                        <a:pt x="177" y="171"/>
                      </a:lnTo>
                      <a:lnTo>
                        <a:pt x="194" y="178"/>
                      </a:lnTo>
                      <a:lnTo>
                        <a:pt x="208" y="181"/>
                      </a:lnTo>
                      <a:lnTo>
                        <a:pt x="222" y="177"/>
                      </a:lnTo>
                      <a:lnTo>
                        <a:pt x="218" y="16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8" name="Freeform 1922"/>
                <p:cNvSpPr>
                  <a:spLocks/>
                </p:cNvSpPr>
                <p:nvPr/>
              </p:nvSpPr>
              <p:spPr bwMode="auto">
                <a:xfrm>
                  <a:off x="3004" y="2560"/>
                  <a:ext cx="12" cy="103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46" y="13"/>
                    </a:cxn>
                    <a:cxn ang="0">
                      <a:pos x="36" y="45"/>
                    </a:cxn>
                    <a:cxn ang="0">
                      <a:pos x="23" y="93"/>
                    </a:cxn>
                    <a:cxn ang="0">
                      <a:pos x="11" y="153"/>
                    </a:cxn>
                    <a:cxn ang="0">
                      <a:pos x="2" y="219"/>
                    </a:cxn>
                    <a:cxn ang="0">
                      <a:pos x="0" y="288"/>
                    </a:cxn>
                    <a:cxn ang="0">
                      <a:pos x="7" y="353"/>
                    </a:cxn>
                    <a:cxn ang="0">
                      <a:pos x="27" y="413"/>
                    </a:cxn>
                  </a:cxnLst>
                  <a:rect l="0" t="0" r="r" b="b"/>
                  <a:pathLst>
                    <a:path w="50" h="413">
                      <a:moveTo>
                        <a:pt x="50" y="0"/>
                      </a:moveTo>
                      <a:lnTo>
                        <a:pt x="46" y="13"/>
                      </a:lnTo>
                      <a:lnTo>
                        <a:pt x="36" y="45"/>
                      </a:lnTo>
                      <a:lnTo>
                        <a:pt x="23" y="93"/>
                      </a:lnTo>
                      <a:lnTo>
                        <a:pt x="11" y="153"/>
                      </a:lnTo>
                      <a:lnTo>
                        <a:pt x="2" y="219"/>
                      </a:lnTo>
                      <a:lnTo>
                        <a:pt x="0" y="288"/>
                      </a:lnTo>
                      <a:lnTo>
                        <a:pt x="7" y="353"/>
                      </a:lnTo>
                      <a:lnTo>
                        <a:pt x="27" y="4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899" name="Freeform 1923"/>
                <p:cNvSpPr>
                  <a:spLocks/>
                </p:cNvSpPr>
                <p:nvPr/>
              </p:nvSpPr>
              <p:spPr bwMode="auto">
                <a:xfrm>
                  <a:off x="3003" y="2560"/>
                  <a:ext cx="14" cy="103"/>
                </a:xfrm>
                <a:custGeom>
                  <a:avLst/>
                  <a:gdLst/>
                  <a:ahLst/>
                  <a:cxnLst>
                    <a:cxn ang="0">
                      <a:pos x="35" y="410"/>
                    </a:cxn>
                    <a:cxn ang="0">
                      <a:pos x="15" y="352"/>
                    </a:cxn>
                    <a:cxn ang="0">
                      <a:pos x="7" y="288"/>
                    </a:cxn>
                    <a:cxn ang="0">
                      <a:pos x="11" y="219"/>
                    </a:cxn>
                    <a:cxn ang="0">
                      <a:pos x="19" y="153"/>
                    </a:cxn>
                    <a:cxn ang="0">
                      <a:pos x="31" y="94"/>
                    </a:cxn>
                    <a:cxn ang="0">
                      <a:pos x="43" y="46"/>
                    </a:cxn>
                    <a:cxn ang="0">
                      <a:pos x="54" y="14"/>
                    </a:cxn>
                    <a:cxn ang="0">
                      <a:pos x="58" y="2"/>
                    </a:cxn>
                    <a:cxn ang="0">
                      <a:pos x="50" y="0"/>
                    </a:cxn>
                    <a:cxn ang="0">
                      <a:pos x="45" y="11"/>
                    </a:cxn>
                    <a:cxn ang="0">
                      <a:pos x="35" y="44"/>
                    </a:cxn>
                    <a:cxn ang="0">
                      <a:pos x="23" y="92"/>
                    </a:cxn>
                    <a:cxn ang="0">
                      <a:pos x="11" y="153"/>
                    </a:cxn>
                    <a:cxn ang="0">
                      <a:pos x="1" y="219"/>
                    </a:cxn>
                    <a:cxn ang="0">
                      <a:pos x="0" y="288"/>
                    </a:cxn>
                    <a:cxn ang="0">
                      <a:pos x="6" y="354"/>
                    </a:cxn>
                    <a:cxn ang="0">
                      <a:pos x="27" y="414"/>
                    </a:cxn>
                    <a:cxn ang="0">
                      <a:pos x="35" y="410"/>
                    </a:cxn>
                  </a:cxnLst>
                  <a:rect l="0" t="0" r="r" b="b"/>
                  <a:pathLst>
                    <a:path w="58" h="414">
                      <a:moveTo>
                        <a:pt x="35" y="410"/>
                      </a:moveTo>
                      <a:lnTo>
                        <a:pt x="15" y="352"/>
                      </a:lnTo>
                      <a:lnTo>
                        <a:pt x="7" y="288"/>
                      </a:lnTo>
                      <a:lnTo>
                        <a:pt x="11" y="219"/>
                      </a:lnTo>
                      <a:lnTo>
                        <a:pt x="19" y="153"/>
                      </a:lnTo>
                      <a:lnTo>
                        <a:pt x="31" y="94"/>
                      </a:lnTo>
                      <a:lnTo>
                        <a:pt x="43" y="46"/>
                      </a:lnTo>
                      <a:lnTo>
                        <a:pt x="54" y="14"/>
                      </a:lnTo>
                      <a:lnTo>
                        <a:pt x="58" y="2"/>
                      </a:lnTo>
                      <a:lnTo>
                        <a:pt x="50" y="0"/>
                      </a:lnTo>
                      <a:lnTo>
                        <a:pt x="45" y="11"/>
                      </a:lnTo>
                      <a:lnTo>
                        <a:pt x="35" y="44"/>
                      </a:lnTo>
                      <a:lnTo>
                        <a:pt x="23" y="92"/>
                      </a:lnTo>
                      <a:lnTo>
                        <a:pt x="11" y="153"/>
                      </a:lnTo>
                      <a:lnTo>
                        <a:pt x="1" y="219"/>
                      </a:lnTo>
                      <a:lnTo>
                        <a:pt x="0" y="288"/>
                      </a:lnTo>
                      <a:lnTo>
                        <a:pt x="6" y="354"/>
                      </a:lnTo>
                      <a:lnTo>
                        <a:pt x="27" y="414"/>
                      </a:lnTo>
                      <a:lnTo>
                        <a:pt x="35" y="4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0" name="Freeform 1924"/>
                <p:cNvSpPr>
                  <a:spLocks/>
                </p:cNvSpPr>
                <p:nvPr/>
              </p:nvSpPr>
              <p:spPr bwMode="auto">
                <a:xfrm>
                  <a:off x="3049" y="2540"/>
                  <a:ext cx="9" cy="70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0" y="6"/>
                    </a:cxn>
                    <a:cxn ang="0">
                      <a:pos x="24" y="25"/>
                    </a:cxn>
                    <a:cxn ang="0">
                      <a:pos x="16" y="54"/>
                    </a:cxn>
                    <a:cxn ang="0">
                      <a:pos x="8" y="91"/>
                    </a:cxn>
                    <a:cxn ang="0">
                      <a:pos x="1" y="133"/>
                    </a:cxn>
                    <a:cxn ang="0">
                      <a:pos x="0" y="181"/>
                    </a:cxn>
                    <a:cxn ang="0">
                      <a:pos x="6" y="231"/>
                    </a:cxn>
                    <a:cxn ang="0">
                      <a:pos x="19" y="281"/>
                    </a:cxn>
                  </a:cxnLst>
                  <a:rect l="0" t="0" r="r" b="b"/>
                  <a:pathLst>
                    <a:path w="34" h="281">
                      <a:moveTo>
                        <a:pt x="34" y="0"/>
                      </a:moveTo>
                      <a:lnTo>
                        <a:pt x="30" y="6"/>
                      </a:lnTo>
                      <a:lnTo>
                        <a:pt x="24" y="25"/>
                      </a:lnTo>
                      <a:lnTo>
                        <a:pt x="16" y="54"/>
                      </a:lnTo>
                      <a:lnTo>
                        <a:pt x="8" y="91"/>
                      </a:lnTo>
                      <a:lnTo>
                        <a:pt x="1" y="133"/>
                      </a:lnTo>
                      <a:lnTo>
                        <a:pt x="0" y="181"/>
                      </a:lnTo>
                      <a:lnTo>
                        <a:pt x="6" y="231"/>
                      </a:lnTo>
                      <a:lnTo>
                        <a:pt x="19" y="2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1" name="Freeform 1925"/>
                <p:cNvSpPr>
                  <a:spLocks/>
                </p:cNvSpPr>
                <p:nvPr/>
              </p:nvSpPr>
              <p:spPr bwMode="auto">
                <a:xfrm>
                  <a:off x="3048" y="2539"/>
                  <a:ext cx="11" cy="72"/>
                </a:xfrm>
                <a:custGeom>
                  <a:avLst/>
                  <a:gdLst/>
                  <a:ahLst/>
                  <a:cxnLst>
                    <a:cxn ang="0">
                      <a:pos x="27" y="282"/>
                    </a:cxn>
                    <a:cxn ang="0">
                      <a:pos x="14" y="233"/>
                    </a:cxn>
                    <a:cxn ang="0">
                      <a:pos x="8" y="183"/>
                    </a:cxn>
                    <a:cxn ang="0">
                      <a:pos x="11" y="135"/>
                    </a:cxn>
                    <a:cxn ang="0">
                      <a:pos x="17" y="93"/>
                    </a:cxn>
                    <a:cxn ang="0">
                      <a:pos x="25" y="57"/>
                    </a:cxn>
                    <a:cxn ang="0">
                      <a:pos x="34" y="28"/>
                    </a:cxn>
                    <a:cxn ang="0">
                      <a:pos x="39" y="9"/>
                    </a:cxn>
                    <a:cxn ang="0">
                      <a:pos x="42" y="5"/>
                    </a:cxn>
                    <a:cxn ang="0">
                      <a:pos x="34" y="0"/>
                    </a:cxn>
                    <a:cxn ang="0">
                      <a:pos x="32" y="7"/>
                    </a:cxn>
                    <a:cxn ang="0">
                      <a:pos x="25" y="26"/>
                    </a:cxn>
                    <a:cxn ang="0">
                      <a:pos x="17" y="55"/>
                    </a:cxn>
                    <a:cxn ang="0">
                      <a:pos x="8" y="93"/>
                    </a:cxn>
                    <a:cxn ang="0">
                      <a:pos x="3" y="135"/>
                    </a:cxn>
                    <a:cxn ang="0">
                      <a:pos x="0" y="183"/>
                    </a:cxn>
                    <a:cxn ang="0">
                      <a:pos x="5" y="233"/>
                    </a:cxn>
                    <a:cxn ang="0">
                      <a:pos x="19" y="284"/>
                    </a:cxn>
                    <a:cxn ang="0">
                      <a:pos x="27" y="282"/>
                    </a:cxn>
                  </a:cxnLst>
                  <a:rect l="0" t="0" r="r" b="b"/>
                  <a:pathLst>
                    <a:path w="42" h="284">
                      <a:moveTo>
                        <a:pt x="27" y="282"/>
                      </a:moveTo>
                      <a:lnTo>
                        <a:pt x="14" y="233"/>
                      </a:lnTo>
                      <a:lnTo>
                        <a:pt x="8" y="183"/>
                      </a:lnTo>
                      <a:lnTo>
                        <a:pt x="11" y="135"/>
                      </a:lnTo>
                      <a:lnTo>
                        <a:pt x="17" y="93"/>
                      </a:lnTo>
                      <a:lnTo>
                        <a:pt x="25" y="57"/>
                      </a:lnTo>
                      <a:lnTo>
                        <a:pt x="34" y="28"/>
                      </a:lnTo>
                      <a:lnTo>
                        <a:pt x="39" y="9"/>
                      </a:lnTo>
                      <a:lnTo>
                        <a:pt x="42" y="5"/>
                      </a:lnTo>
                      <a:lnTo>
                        <a:pt x="34" y="0"/>
                      </a:lnTo>
                      <a:lnTo>
                        <a:pt x="32" y="7"/>
                      </a:lnTo>
                      <a:lnTo>
                        <a:pt x="25" y="26"/>
                      </a:lnTo>
                      <a:lnTo>
                        <a:pt x="17" y="55"/>
                      </a:lnTo>
                      <a:lnTo>
                        <a:pt x="8" y="93"/>
                      </a:lnTo>
                      <a:lnTo>
                        <a:pt x="3" y="135"/>
                      </a:lnTo>
                      <a:lnTo>
                        <a:pt x="0" y="183"/>
                      </a:lnTo>
                      <a:lnTo>
                        <a:pt x="5" y="233"/>
                      </a:lnTo>
                      <a:lnTo>
                        <a:pt x="19" y="284"/>
                      </a:lnTo>
                      <a:lnTo>
                        <a:pt x="27" y="28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2" name="Freeform 1926"/>
                <p:cNvSpPr>
                  <a:spLocks/>
                </p:cNvSpPr>
                <p:nvPr/>
              </p:nvSpPr>
              <p:spPr bwMode="auto">
                <a:xfrm>
                  <a:off x="3078" y="2540"/>
                  <a:ext cx="51" cy="50"/>
                </a:xfrm>
                <a:custGeom>
                  <a:avLst/>
                  <a:gdLst/>
                  <a:ahLst/>
                  <a:cxnLst>
                    <a:cxn ang="0">
                      <a:pos x="206" y="0"/>
                    </a:cxn>
                    <a:cxn ang="0">
                      <a:pos x="205" y="3"/>
                    </a:cxn>
                    <a:cxn ang="0">
                      <a:pos x="201" y="7"/>
                    </a:cxn>
                    <a:cxn ang="0">
                      <a:pos x="196" y="16"/>
                    </a:cxn>
                    <a:cxn ang="0">
                      <a:pos x="188" y="26"/>
                    </a:cxn>
                    <a:cxn ang="0">
                      <a:pos x="178" y="40"/>
                    </a:cxn>
                    <a:cxn ang="0">
                      <a:pos x="168" y="55"/>
                    </a:cxn>
                    <a:cxn ang="0">
                      <a:pos x="154" y="72"/>
                    </a:cxn>
                    <a:cxn ang="0">
                      <a:pos x="140" y="88"/>
                    </a:cxn>
                    <a:cxn ang="0">
                      <a:pos x="125" y="105"/>
                    </a:cxn>
                    <a:cxn ang="0">
                      <a:pos x="109" y="123"/>
                    </a:cxn>
                    <a:cxn ang="0">
                      <a:pos x="91" y="139"/>
                    </a:cxn>
                    <a:cxn ang="0">
                      <a:pos x="74" y="155"/>
                    </a:cxn>
                    <a:cxn ang="0">
                      <a:pos x="55" y="169"/>
                    </a:cxn>
                    <a:cxn ang="0">
                      <a:pos x="37" y="182"/>
                    </a:cxn>
                    <a:cxn ang="0">
                      <a:pos x="17" y="192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206" h="200">
                      <a:moveTo>
                        <a:pt x="206" y="0"/>
                      </a:moveTo>
                      <a:lnTo>
                        <a:pt x="205" y="3"/>
                      </a:lnTo>
                      <a:lnTo>
                        <a:pt x="201" y="7"/>
                      </a:lnTo>
                      <a:lnTo>
                        <a:pt x="196" y="16"/>
                      </a:lnTo>
                      <a:lnTo>
                        <a:pt x="188" y="26"/>
                      </a:lnTo>
                      <a:lnTo>
                        <a:pt x="178" y="40"/>
                      </a:lnTo>
                      <a:lnTo>
                        <a:pt x="168" y="55"/>
                      </a:lnTo>
                      <a:lnTo>
                        <a:pt x="154" y="72"/>
                      </a:lnTo>
                      <a:lnTo>
                        <a:pt x="140" y="88"/>
                      </a:lnTo>
                      <a:lnTo>
                        <a:pt x="125" y="105"/>
                      </a:lnTo>
                      <a:lnTo>
                        <a:pt x="109" y="123"/>
                      </a:lnTo>
                      <a:lnTo>
                        <a:pt x="91" y="139"/>
                      </a:lnTo>
                      <a:lnTo>
                        <a:pt x="74" y="155"/>
                      </a:lnTo>
                      <a:lnTo>
                        <a:pt x="55" y="169"/>
                      </a:lnTo>
                      <a:lnTo>
                        <a:pt x="37" y="182"/>
                      </a:lnTo>
                      <a:lnTo>
                        <a:pt x="17" y="192"/>
                      </a:lnTo>
                      <a:lnTo>
                        <a:pt x="0" y="20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3" name="Freeform 1927"/>
                <p:cNvSpPr>
                  <a:spLocks/>
                </p:cNvSpPr>
                <p:nvPr/>
              </p:nvSpPr>
              <p:spPr bwMode="auto">
                <a:xfrm>
                  <a:off x="3077" y="2539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3" y="206"/>
                    </a:cxn>
                    <a:cxn ang="0">
                      <a:pos x="22" y="198"/>
                    </a:cxn>
                    <a:cxn ang="0">
                      <a:pos x="41" y="188"/>
                    </a:cxn>
                    <a:cxn ang="0">
                      <a:pos x="60" y="175"/>
                    </a:cxn>
                    <a:cxn ang="0">
                      <a:pos x="79" y="160"/>
                    </a:cxn>
                    <a:cxn ang="0">
                      <a:pos x="97" y="145"/>
                    </a:cxn>
                    <a:cxn ang="0">
                      <a:pos x="114" y="128"/>
                    </a:cxn>
                    <a:cxn ang="0">
                      <a:pos x="130" y="111"/>
                    </a:cxn>
                    <a:cxn ang="0">
                      <a:pos x="145" y="93"/>
                    </a:cxn>
                    <a:cxn ang="0">
                      <a:pos x="159" y="77"/>
                    </a:cxn>
                    <a:cxn ang="0">
                      <a:pos x="172" y="59"/>
                    </a:cxn>
                    <a:cxn ang="0">
                      <a:pos x="185" y="44"/>
                    </a:cxn>
                    <a:cxn ang="0">
                      <a:pos x="194" y="31"/>
                    </a:cxn>
                    <a:cxn ang="0">
                      <a:pos x="202" y="20"/>
                    </a:cxn>
                    <a:cxn ang="0">
                      <a:pos x="207" y="12"/>
                    </a:cxn>
                    <a:cxn ang="0">
                      <a:pos x="212" y="6"/>
                    </a:cxn>
                    <a:cxn ang="0">
                      <a:pos x="213" y="5"/>
                    </a:cxn>
                    <a:cxn ang="0">
                      <a:pos x="205" y="0"/>
                    </a:cxn>
                    <a:cxn ang="0">
                      <a:pos x="203" y="2"/>
                    </a:cxn>
                    <a:cxn ang="0">
                      <a:pos x="199" y="7"/>
                    </a:cxn>
                    <a:cxn ang="0">
                      <a:pos x="194" y="15"/>
                    </a:cxn>
                    <a:cxn ang="0">
                      <a:pos x="186" y="26"/>
                    </a:cxn>
                    <a:cxn ang="0">
                      <a:pos x="176" y="39"/>
                    </a:cxn>
                    <a:cxn ang="0">
                      <a:pos x="166" y="53"/>
                    </a:cxn>
                    <a:cxn ang="0">
                      <a:pos x="152" y="70"/>
                    </a:cxn>
                    <a:cxn ang="0">
                      <a:pos x="140" y="87"/>
                    </a:cxn>
                    <a:cxn ang="0">
                      <a:pos x="123" y="103"/>
                    </a:cxn>
                    <a:cxn ang="0">
                      <a:pos x="107" y="121"/>
                    </a:cxn>
                    <a:cxn ang="0">
                      <a:pos x="90" y="139"/>
                    </a:cxn>
                    <a:cxn ang="0">
                      <a:pos x="72" y="154"/>
                    </a:cxn>
                    <a:cxn ang="0">
                      <a:pos x="55" y="166"/>
                    </a:cxn>
                    <a:cxn ang="0">
                      <a:pos x="36" y="179"/>
                    </a:cxn>
                    <a:cxn ang="0">
                      <a:pos x="18" y="190"/>
                    </a:cxn>
                    <a:cxn ang="0">
                      <a:pos x="0" y="197"/>
                    </a:cxn>
                    <a:cxn ang="0">
                      <a:pos x="3" y="206"/>
                    </a:cxn>
                  </a:cxnLst>
                  <a:rect l="0" t="0" r="r" b="b"/>
                  <a:pathLst>
                    <a:path w="213" h="206">
                      <a:moveTo>
                        <a:pt x="3" y="206"/>
                      </a:moveTo>
                      <a:lnTo>
                        <a:pt x="22" y="198"/>
                      </a:lnTo>
                      <a:lnTo>
                        <a:pt x="41" y="188"/>
                      </a:lnTo>
                      <a:lnTo>
                        <a:pt x="60" y="175"/>
                      </a:lnTo>
                      <a:lnTo>
                        <a:pt x="79" y="160"/>
                      </a:lnTo>
                      <a:lnTo>
                        <a:pt x="97" y="145"/>
                      </a:lnTo>
                      <a:lnTo>
                        <a:pt x="114" y="128"/>
                      </a:lnTo>
                      <a:lnTo>
                        <a:pt x="130" y="111"/>
                      </a:lnTo>
                      <a:lnTo>
                        <a:pt x="145" y="93"/>
                      </a:lnTo>
                      <a:lnTo>
                        <a:pt x="159" y="77"/>
                      </a:lnTo>
                      <a:lnTo>
                        <a:pt x="172" y="59"/>
                      </a:lnTo>
                      <a:lnTo>
                        <a:pt x="185" y="44"/>
                      </a:lnTo>
                      <a:lnTo>
                        <a:pt x="194" y="31"/>
                      </a:lnTo>
                      <a:lnTo>
                        <a:pt x="202" y="20"/>
                      </a:lnTo>
                      <a:lnTo>
                        <a:pt x="207" y="12"/>
                      </a:lnTo>
                      <a:lnTo>
                        <a:pt x="212" y="6"/>
                      </a:lnTo>
                      <a:lnTo>
                        <a:pt x="213" y="5"/>
                      </a:lnTo>
                      <a:lnTo>
                        <a:pt x="205" y="0"/>
                      </a:lnTo>
                      <a:lnTo>
                        <a:pt x="203" y="2"/>
                      </a:lnTo>
                      <a:lnTo>
                        <a:pt x="199" y="7"/>
                      </a:lnTo>
                      <a:lnTo>
                        <a:pt x="194" y="15"/>
                      </a:lnTo>
                      <a:lnTo>
                        <a:pt x="186" y="26"/>
                      </a:lnTo>
                      <a:lnTo>
                        <a:pt x="176" y="39"/>
                      </a:lnTo>
                      <a:lnTo>
                        <a:pt x="166" y="53"/>
                      </a:lnTo>
                      <a:lnTo>
                        <a:pt x="152" y="70"/>
                      </a:lnTo>
                      <a:lnTo>
                        <a:pt x="140" y="87"/>
                      </a:lnTo>
                      <a:lnTo>
                        <a:pt x="123" y="103"/>
                      </a:lnTo>
                      <a:lnTo>
                        <a:pt x="107" y="121"/>
                      </a:lnTo>
                      <a:lnTo>
                        <a:pt x="90" y="139"/>
                      </a:lnTo>
                      <a:lnTo>
                        <a:pt x="72" y="154"/>
                      </a:lnTo>
                      <a:lnTo>
                        <a:pt x="55" y="166"/>
                      </a:lnTo>
                      <a:lnTo>
                        <a:pt x="36" y="179"/>
                      </a:lnTo>
                      <a:lnTo>
                        <a:pt x="18" y="190"/>
                      </a:lnTo>
                      <a:lnTo>
                        <a:pt x="0" y="197"/>
                      </a:lnTo>
                      <a:lnTo>
                        <a:pt x="3" y="20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4" name="Freeform 1928"/>
                <p:cNvSpPr>
                  <a:spLocks/>
                </p:cNvSpPr>
                <p:nvPr/>
              </p:nvSpPr>
              <p:spPr bwMode="auto">
                <a:xfrm>
                  <a:off x="3052" y="2606"/>
                  <a:ext cx="64" cy="34"/>
                </a:xfrm>
                <a:custGeom>
                  <a:avLst/>
                  <a:gdLst/>
                  <a:ahLst/>
                  <a:cxnLst>
                    <a:cxn ang="0">
                      <a:pos x="256" y="0"/>
                    </a:cxn>
                    <a:cxn ang="0">
                      <a:pos x="255" y="2"/>
                    </a:cxn>
                    <a:cxn ang="0">
                      <a:pos x="253" y="4"/>
                    </a:cxn>
                    <a:cxn ang="0">
                      <a:pos x="249" y="10"/>
                    </a:cxn>
                    <a:cxn ang="0">
                      <a:pos x="243" y="16"/>
                    </a:cxn>
                    <a:cxn ang="0">
                      <a:pos x="235" y="24"/>
                    </a:cxn>
                    <a:cxn ang="0">
                      <a:pos x="226" y="34"/>
                    </a:cxn>
                    <a:cxn ang="0">
                      <a:pos x="215" y="43"/>
                    </a:cxn>
                    <a:cxn ang="0">
                      <a:pos x="200" y="55"/>
                    </a:cxn>
                    <a:cxn ang="0">
                      <a:pos x="185" y="66"/>
                    </a:cxn>
                    <a:cxn ang="0">
                      <a:pos x="167" y="77"/>
                    </a:cxn>
                    <a:cxn ang="0">
                      <a:pos x="146" y="88"/>
                    </a:cxn>
                    <a:cxn ang="0">
                      <a:pos x="123" y="99"/>
                    </a:cxn>
                    <a:cxn ang="0">
                      <a:pos x="96" y="110"/>
                    </a:cxn>
                    <a:cxn ang="0">
                      <a:pos x="67" y="119"/>
                    </a:cxn>
                    <a:cxn ang="0">
                      <a:pos x="36" y="128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256" h="135">
                      <a:moveTo>
                        <a:pt x="256" y="0"/>
                      </a:moveTo>
                      <a:lnTo>
                        <a:pt x="255" y="2"/>
                      </a:lnTo>
                      <a:lnTo>
                        <a:pt x="253" y="4"/>
                      </a:lnTo>
                      <a:lnTo>
                        <a:pt x="249" y="10"/>
                      </a:lnTo>
                      <a:lnTo>
                        <a:pt x="243" y="16"/>
                      </a:lnTo>
                      <a:lnTo>
                        <a:pt x="235" y="24"/>
                      </a:lnTo>
                      <a:lnTo>
                        <a:pt x="226" y="34"/>
                      </a:lnTo>
                      <a:lnTo>
                        <a:pt x="215" y="43"/>
                      </a:lnTo>
                      <a:lnTo>
                        <a:pt x="200" y="55"/>
                      </a:lnTo>
                      <a:lnTo>
                        <a:pt x="185" y="66"/>
                      </a:lnTo>
                      <a:lnTo>
                        <a:pt x="167" y="77"/>
                      </a:lnTo>
                      <a:lnTo>
                        <a:pt x="146" y="88"/>
                      </a:lnTo>
                      <a:lnTo>
                        <a:pt x="123" y="99"/>
                      </a:lnTo>
                      <a:lnTo>
                        <a:pt x="96" y="110"/>
                      </a:lnTo>
                      <a:lnTo>
                        <a:pt x="67" y="119"/>
                      </a:lnTo>
                      <a:lnTo>
                        <a:pt x="36" y="128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5" name="Freeform 1929"/>
                <p:cNvSpPr>
                  <a:spLocks/>
                </p:cNvSpPr>
                <p:nvPr/>
              </p:nvSpPr>
              <p:spPr bwMode="auto">
                <a:xfrm>
                  <a:off x="3052" y="2606"/>
                  <a:ext cx="64" cy="35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36" y="133"/>
                    </a:cxn>
                    <a:cxn ang="0">
                      <a:pos x="68" y="125"/>
                    </a:cxn>
                    <a:cxn ang="0">
                      <a:pos x="97" y="115"/>
                    </a:cxn>
                    <a:cxn ang="0">
                      <a:pos x="123" y="106"/>
                    </a:cxn>
                    <a:cxn ang="0">
                      <a:pos x="147" y="95"/>
                    </a:cxn>
                    <a:cxn ang="0">
                      <a:pos x="169" y="83"/>
                    </a:cxn>
                    <a:cxn ang="0">
                      <a:pos x="188" y="71"/>
                    </a:cxn>
                    <a:cxn ang="0">
                      <a:pos x="203" y="61"/>
                    </a:cxn>
                    <a:cxn ang="0">
                      <a:pos x="218" y="49"/>
                    </a:cxn>
                    <a:cxn ang="0">
                      <a:pos x="229" y="39"/>
                    </a:cxn>
                    <a:cxn ang="0">
                      <a:pos x="239" y="30"/>
                    </a:cxn>
                    <a:cxn ang="0">
                      <a:pos x="247" y="21"/>
                    </a:cxn>
                    <a:cxn ang="0">
                      <a:pos x="251" y="16"/>
                    </a:cxn>
                    <a:cxn ang="0">
                      <a:pos x="256" y="8"/>
                    </a:cxn>
                    <a:cxn ang="0">
                      <a:pos x="258" y="6"/>
                    </a:cxn>
                    <a:cxn ang="0">
                      <a:pos x="259" y="5"/>
                    </a:cxn>
                    <a:cxn ang="0">
                      <a:pos x="251" y="0"/>
                    </a:cxn>
                    <a:cxn ang="0">
                      <a:pos x="251" y="1"/>
                    </a:cxn>
                    <a:cxn ang="0">
                      <a:pos x="250" y="5"/>
                    </a:cxn>
                    <a:cxn ang="0">
                      <a:pos x="246" y="8"/>
                    </a:cxn>
                    <a:cxn ang="0">
                      <a:pos x="240" y="16"/>
                    </a:cxn>
                    <a:cxn ang="0">
                      <a:pos x="233" y="24"/>
                    </a:cxn>
                    <a:cxn ang="0">
                      <a:pos x="222" y="33"/>
                    </a:cxn>
                    <a:cxn ang="0">
                      <a:pos x="212" y="42"/>
                    </a:cxn>
                    <a:cxn ang="0">
                      <a:pos x="198" y="52"/>
                    </a:cxn>
                    <a:cxn ang="0">
                      <a:pos x="183" y="63"/>
                    </a:cxn>
                    <a:cxn ang="0">
                      <a:pos x="164" y="75"/>
                    </a:cxn>
                    <a:cxn ang="0">
                      <a:pos x="143" y="87"/>
                    </a:cxn>
                    <a:cxn ang="0">
                      <a:pos x="121" y="96"/>
                    </a:cxn>
                    <a:cxn ang="0">
                      <a:pos x="95" y="107"/>
                    </a:cxn>
                    <a:cxn ang="0">
                      <a:pos x="66" y="117"/>
                    </a:cxn>
                    <a:cxn ang="0">
                      <a:pos x="34" y="125"/>
                    </a:cxn>
                    <a:cxn ang="0">
                      <a:pos x="0" y="13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259" h="142">
                      <a:moveTo>
                        <a:pt x="0" y="142"/>
                      </a:moveTo>
                      <a:lnTo>
                        <a:pt x="36" y="133"/>
                      </a:lnTo>
                      <a:lnTo>
                        <a:pt x="68" y="125"/>
                      </a:lnTo>
                      <a:lnTo>
                        <a:pt x="97" y="115"/>
                      </a:lnTo>
                      <a:lnTo>
                        <a:pt x="123" y="106"/>
                      </a:lnTo>
                      <a:lnTo>
                        <a:pt x="147" y="95"/>
                      </a:lnTo>
                      <a:lnTo>
                        <a:pt x="169" y="83"/>
                      </a:lnTo>
                      <a:lnTo>
                        <a:pt x="188" y="71"/>
                      </a:lnTo>
                      <a:lnTo>
                        <a:pt x="203" y="61"/>
                      </a:lnTo>
                      <a:lnTo>
                        <a:pt x="218" y="49"/>
                      </a:lnTo>
                      <a:lnTo>
                        <a:pt x="229" y="39"/>
                      </a:lnTo>
                      <a:lnTo>
                        <a:pt x="239" y="30"/>
                      </a:lnTo>
                      <a:lnTo>
                        <a:pt x="247" y="21"/>
                      </a:lnTo>
                      <a:lnTo>
                        <a:pt x="251" y="16"/>
                      </a:lnTo>
                      <a:lnTo>
                        <a:pt x="256" y="8"/>
                      </a:lnTo>
                      <a:lnTo>
                        <a:pt x="258" y="6"/>
                      </a:lnTo>
                      <a:lnTo>
                        <a:pt x="259" y="5"/>
                      </a:lnTo>
                      <a:lnTo>
                        <a:pt x="251" y="0"/>
                      </a:lnTo>
                      <a:lnTo>
                        <a:pt x="251" y="1"/>
                      </a:lnTo>
                      <a:lnTo>
                        <a:pt x="250" y="5"/>
                      </a:lnTo>
                      <a:lnTo>
                        <a:pt x="246" y="8"/>
                      </a:lnTo>
                      <a:lnTo>
                        <a:pt x="240" y="16"/>
                      </a:lnTo>
                      <a:lnTo>
                        <a:pt x="233" y="24"/>
                      </a:lnTo>
                      <a:lnTo>
                        <a:pt x="222" y="33"/>
                      </a:lnTo>
                      <a:lnTo>
                        <a:pt x="212" y="42"/>
                      </a:lnTo>
                      <a:lnTo>
                        <a:pt x="198" y="52"/>
                      </a:lnTo>
                      <a:lnTo>
                        <a:pt x="183" y="63"/>
                      </a:lnTo>
                      <a:lnTo>
                        <a:pt x="164" y="75"/>
                      </a:lnTo>
                      <a:lnTo>
                        <a:pt x="143" y="87"/>
                      </a:lnTo>
                      <a:lnTo>
                        <a:pt x="121" y="96"/>
                      </a:lnTo>
                      <a:lnTo>
                        <a:pt x="95" y="107"/>
                      </a:lnTo>
                      <a:lnTo>
                        <a:pt x="66" y="117"/>
                      </a:lnTo>
                      <a:lnTo>
                        <a:pt x="34" y="125"/>
                      </a:lnTo>
                      <a:lnTo>
                        <a:pt x="0" y="13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6" name="Freeform 1930"/>
                <p:cNvSpPr>
                  <a:spLocks/>
                </p:cNvSpPr>
                <p:nvPr/>
              </p:nvSpPr>
              <p:spPr bwMode="auto">
                <a:xfrm>
                  <a:off x="3022" y="2676"/>
                  <a:ext cx="55" cy="17"/>
                </a:xfrm>
                <a:custGeom>
                  <a:avLst/>
                  <a:gdLst/>
                  <a:ahLst/>
                  <a:cxnLst>
                    <a:cxn ang="0">
                      <a:pos x="220" y="0"/>
                    </a:cxn>
                    <a:cxn ang="0">
                      <a:pos x="220" y="1"/>
                    </a:cxn>
                    <a:cxn ang="0">
                      <a:pos x="219" y="2"/>
                    </a:cxn>
                    <a:cxn ang="0">
                      <a:pos x="217" y="4"/>
                    </a:cxn>
                    <a:cxn ang="0">
                      <a:pos x="214" y="8"/>
                    </a:cxn>
                    <a:cxn ang="0">
                      <a:pos x="211" y="13"/>
                    </a:cxn>
                    <a:cxn ang="0">
                      <a:pos x="204" y="17"/>
                    </a:cxn>
                    <a:cxn ang="0">
                      <a:pos x="196" y="22"/>
                    </a:cxn>
                    <a:cxn ang="0">
                      <a:pos x="186" y="28"/>
                    </a:cxn>
                    <a:cxn ang="0">
                      <a:pos x="174" y="33"/>
                    </a:cxn>
                    <a:cxn ang="0">
                      <a:pos x="159" y="39"/>
                    </a:cxn>
                    <a:cxn ang="0">
                      <a:pos x="140" y="45"/>
                    </a:cxn>
                    <a:cxn ang="0">
                      <a:pos x="120" y="51"/>
                    </a:cxn>
                    <a:cxn ang="0">
                      <a:pos x="95" y="56"/>
                    </a:cxn>
                    <a:cxn ang="0">
                      <a:pos x="67" y="60"/>
                    </a:cxn>
                    <a:cxn ang="0">
                      <a:pos x="34" y="65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220" h="67">
                      <a:moveTo>
                        <a:pt x="220" y="0"/>
                      </a:moveTo>
                      <a:lnTo>
                        <a:pt x="220" y="1"/>
                      </a:lnTo>
                      <a:lnTo>
                        <a:pt x="219" y="2"/>
                      </a:lnTo>
                      <a:lnTo>
                        <a:pt x="217" y="4"/>
                      </a:lnTo>
                      <a:lnTo>
                        <a:pt x="214" y="8"/>
                      </a:lnTo>
                      <a:lnTo>
                        <a:pt x="211" y="13"/>
                      </a:lnTo>
                      <a:lnTo>
                        <a:pt x="204" y="17"/>
                      </a:lnTo>
                      <a:lnTo>
                        <a:pt x="196" y="22"/>
                      </a:lnTo>
                      <a:lnTo>
                        <a:pt x="186" y="28"/>
                      </a:lnTo>
                      <a:lnTo>
                        <a:pt x="174" y="33"/>
                      </a:lnTo>
                      <a:lnTo>
                        <a:pt x="159" y="39"/>
                      </a:lnTo>
                      <a:lnTo>
                        <a:pt x="140" y="45"/>
                      </a:lnTo>
                      <a:lnTo>
                        <a:pt x="120" y="51"/>
                      </a:lnTo>
                      <a:lnTo>
                        <a:pt x="95" y="56"/>
                      </a:lnTo>
                      <a:lnTo>
                        <a:pt x="67" y="60"/>
                      </a:lnTo>
                      <a:lnTo>
                        <a:pt x="34" y="65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7" name="Freeform 1931"/>
                <p:cNvSpPr>
                  <a:spLocks/>
                </p:cNvSpPr>
                <p:nvPr/>
              </p:nvSpPr>
              <p:spPr bwMode="auto">
                <a:xfrm>
                  <a:off x="3022" y="2676"/>
                  <a:ext cx="56" cy="18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34" y="71"/>
                    </a:cxn>
                    <a:cxn ang="0">
                      <a:pos x="67" y="67"/>
                    </a:cxn>
                    <a:cxn ang="0">
                      <a:pos x="95" y="61"/>
                    </a:cxn>
                    <a:cxn ang="0">
                      <a:pos x="121" y="58"/>
                    </a:cxn>
                    <a:cxn ang="0">
                      <a:pos x="141" y="50"/>
                    </a:cxn>
                    <a:cxn ang="0">
                      <a:pos x="160" y="46"/>
                    </a:cxn>
                    <a:cxn ang="0">
                      <a:pos x="174" y="40"/>
                    </a:cxn>
                    <a:cxn ang="0">
                      <a:pos x="189" y="34"/>
                    </a:cxn>
                    <a:cxn ang="0">
                      <a:pos x="198" y="29"/>
                    </a:cxn>
                    <a:cxn ang="0">
                      <a:pos x="206" y="23"/>
                    </a:cxn>
                    <a:cxn ang="0">
                      <a:pos x="213" y="17"/>
                    </a:cxn>
                    <a:cxn ang="0">
                      <a:pos x="217" y="14"/>
                    </a:cxn>
                    <a:cxn ang="0">
                      <a:pos x="220" y="10"/>
                    </a:cxn>
                    <a:cxn ang="0">
                      <a:pos x="222" y="5"/>
                    </a:cxn>
                    <a:cxn ang="0">
                      <a:pos x="225" y="4"/>
                    </a:cxn>
                    <a:cxn ang="0">
                      <a:pos x="225" y="3"/>
                    </a:cxn>
                    <a:cxn ang="0">
                      <a:pos x="217" y="0"/>
                    </a:cxn>
                    <a:cxn ang="0">
                      <a:pos x="217" y="2"/>
                    </a:cxn>
                    <a:cxn ang="0">
                      <a:pos x="214" y="4"/>
                    </a:cxn>
                    <a:cxn ang="0">
                      <a:pos x="211" y="6"/>
                    </a:cxn>
                    <a:cxn ang="0">
                      <a:pos x="207" y="11"/>
                    </a:cxn>
                    <a:cxn ang="0">
                      <a:pos x="201" y="15"/>
                    </a:cxn>
                    <a:cxn ang="0">
                      <a:pos x="193" y="21"/>
                    </a:cxn>
                    <a:cxn ang="0">
                      <a:pos x="184" y="25"/>
                    </a:cxn>
                    <a:cxn ang="0">
                      <a:pos x="172" y="31"/>
                    </a:cxn>
                    <a:cxn ang="0">
                      <a:pos x="159" y="37"/>
                    </a:cxn>
                    <a:cxn ang="0">
                      <a:pos x="140" y="42"/>
                    </a:cxn>
                    <a:cxn ang="0">
                      <a:pos x="119" y="49"/>
                    </a:cxn>
                    <a:cxn ang="0">
                      <a:pos x="95" y="53"/>
                    </a:cxn>
                    <a:cxn ang="0">
                      <a:pos x="67" y="59"/>
                    </a:cxn>
                    <a:cxn ang="0">
                      <a:pos x="34" y="62"/>
                    </a:cxn>
                    <a:cxn ang="0">
                      <a:pos x="0" y="66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225" h="74">
                      <a:moveTo>
                        <a:pt x="0" y="74"/>
                      </a:moveTo>
                      <a:lnTo>
                        <a:pt x="34" y="71"/>
                      </a:lnTo>
                      <a:lnTo>
                        <a:pt x="67" y="67"/>
                      </a:lnTo>
                      <a:lnTo>
                        <a:pt x="95" y="61"/>
                      </a:lnTo>
                      <a:lnTo>
                        <a:pt x="121" y="58"/>
                      </a:lnTo>
                      <a:lnTo>
                        <a:pt x="141" y="50"/>
                      </a:lnTo>
                      <a:lnTo>
                        <a:pt x="160" y="46"/>
                      </a:lnTo>
                      <a:lnTo>
                        <a:pt x="174" y="40"/>
                      </a:lnTo>
                      <a:lnTo>
                        <a:pt x="189" y="34"/>
                      </a:lnTo>
                      <a:lnTo>
                        <a:pt x="198" y="29"/>
                      </a:lnTo>
                      <a:lnTo>
                        <a:pt x="206" y="23"/>
                      </a:lnTo>
                      <a:lnTo>
                        <a:pt x="213" y="17"/>
                      </a:lnTo>
                      <a:lnTo>
                        <a:pt x="217" y="14"/>
                      </a:lnTo>
                      <a:lnTo>
                        <a:pt x="220" y="10"/>
                      </a:lnTo>
                      <a:lnTo>
                        <a:pt x="222" y="5"/>
                      </a:lnTo>
                      <a:lnTo>
                        <a:pt x="225" y="4"/>
                      </a:lnTo>
                      <a:lnTo>
                        <a:pt x="225" y="3"/>
                      </a:lnTo>
                      <a:lnTo>
                        <a:pt x="217" y="0"/>
                      </a:lnTo>
                      <a:lnTo>
                        <a:pt x="217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7" y="11"/>
                      </a:lnTo>
                      <a:lnTo>
                        <a:pt x="201" y="15"/>
                      </a:lnTo>
                      <a:lnTo>
                        <a:pt x="193" y="21"/>
                      </a:lnTo>
                      <a:lnTo>
                        <a:pt x="184" y="25"/>
                      </a:lnTo>
                      <a:lnTo>
                        <a:pt x="172" y="31"/>
                      </a:lnTo>
                      <a:lnTo>
                        <a:pt x="159" y="37"/>
                      </a:lnTo>
                      <a:lnTo>
                        <a:pt x="140" y="42"/>
                      </a:lnTo>
                      <a:lnTo>
                        <a:pt x="119" y="49"/>
                      </a:lnTo>
                      <a:lnTo>
                        <a:pt x="95" y="53"/>
                      </a:lnTo>
                      <a:lnTo>
                        <a:pt x="67" y="59"/>
                      </a:lnTo>
                      <a:lnTo>
                        <a:pt x="34" y="62"/>
                      </a:lnTo>
                      <a:lnTo>
                        <a:pt x="0" y="66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8" name="Freeform 1932"/>
                <p:cNvSpPr>
                  <a:spLocks/>
                </p:cNvSpPr>
                <p:nvPr/>
              </p:nvSpPr>
              <p:spPr bwMode="auto">
                <a:xfrm>
                  <a:off x="2987" y="2730"/>
                  <a:ext cx="45" cy="15"/>
                </a:xfrm>
                <a:custGeom>
                  <a:avLst/>
                  <a:gdLst/>
                  <a:ahLst/>
                  <a:cxnLst>
                    <a:cxn ang="0">
                      <a:pos x="178" y="0"/>
                    </a:cxn>
                    <a:cxn ang="0">
                      <a:pos x="177" y="0"/>
                    </a:cxn>
                    <a:cxn ang="0">
                      <a:pos x="174" y="0"/>
                    </a:cxn>
                    <a:cxn ang="0">
                      <a:pos x="170" y="0"/>
                    </a:cxn>
                    <a:cxn ang="0">
                      <a:pos x="163" y="1"/>
                    </a:cxn>
                    <a:cxn ang="0">
                      <a:pos x="155" y="1"/>
                    </a:cxn>
                    <a:cxn ang="0">
                      <a:pos x="147" y="3"/>
                    </a:cxn>
                    <a:cxn ang="0">
                      <a:pos x="137" y="3"/>
                    </a:cxn>
                    <a:cxn ang="0">
                      <a:pos x="124" y="7"/>
                    </a:cxn>
                    <a:cxn ang="0">
                      <a:pos x="111" y="11"/>
                    </a:cxn>
                    <a:cxn ang="0">
                      <a:pos x="97" y="14"/>
                    </a:cxn>
                    <a:cxn ang="0">
                      <a:pos x="82" y="20"/>
                    </a:cxn>
                    <a:cxn ang="0">
                      <a:pos x="67" y="25"/>
                    </a:cxn>
                    <a:cxn ang="0">
                      <a:pos x="51" y="32"/>
                    </a:cxn>
                    <a:cxn ang="0">
                      <a:pos x="33" y="41"/>
                    </a:cxn>
                    <a:cxn ang="0">
                      <a:pos x="17" y="51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178" h="63">
                      <a:moveTo>
                        <a:pt x="178" y="0"/>
                      </a:moveTo>
                      <a:lnTo>
                        <a:pt x="177" y="0"/>
                      </a:lnTo>
                      <a:lnTo>
                        <a:pt x="174" y="0"/>
                      </a:lnTo>
                      <a:lnTo>
                        <a:pt x="170" y="0"/>
                      </a:lnTo>
                      <a:lnTo>
                        <a:pt x="163" y="1"/>
                      </a:lnTo>
                      <a:lnTo>
                        <a:pt x="155" y="1"/>
                      </a:lnTo>
                      <a:lnTo>
                        <a:pt x="147" y="3"/>
                      </a:lnTo>
                      <a:lnTo>
                        <a:pt x="137" y="3"/>
                      </a:lnTo>
                      <a:lnTo>
                        <a:pt x="124" y="7"/>
                      </a:lnTo>
                      <a:lnTo>
                        <a:pt x="111" y="11"/>
                      </a:lnTo>
                      <a:lnTo>
                        <a:pt x="97" y="14"/>
                      </a:lnTo>
                      <a:lnTo>
                        <a:pt x="82" y="20"/>
                      </a:lnTo>
                      <a:lnTo>
                        <a:pt x="67" y="25"/>
                      </a:lnTo>
                      <a:lnTo>
                        <a:pt x="51" y="32"/>
                      </a:lnTo>
                      <a:lnTo>
                        <a:pt x="33" y="41"/>
                      </a:lnTo>
                      <a:lnTo>
                        <a:pt x="17" y="51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09" name="Freeform 1933"/>
                <p:cNvSpPr>
                  <a:spLocks/>
                </p:cNvSpPr>
                <p:nvPr/>
              </p:nvSpPr>
              <p:spPr bwMode="auto">
                <a:xfrm>
                  <a:off x="2987" y="2728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4" y="72"/>
                    </a:cxn>
                    <a:cxn ang="0">
                      <a:pos x="22" y="62"/>
                    </a:cxn>
                    <a:cxn ang="0">
                      <a:pos x="39" y="52"/>
                    </a:cxn>
                    <a:cxn ang="0">
                      <a:pos x="56" y="43"/>
                    </a:cxn>
                    <a:cxn ang="0">
                      <a:pos x="70" y="34"/>
                    </a:cxn>
                    <a:cxn ang="0">
                      <a:pos x="86" y="30"/>
                    </a:cxn>
                    <a:cxn ang="0">
                      <a:pos x="101" y="25"/>
                    </a:cxn>
                    <a:cxn ang="0">
                      <a:pos x="114" y="20"/>
                    </a:cxn>
                    <a:cxn ang="0">
                      <a:pos x="128" y="17"/>
                    </a:cxn>
                    <a:cxn ang="0">
                      <a:pos x="140" y="14"/>
                    </a:cxn>
                    <a:cxn ang="0">
                      <a:pos x="150" y="13"/>
                    </a:cxn>
                    <a:cxn ang="0">
                      <a:pos x="158" y="11"/>
                    </a:cxn>
                    <a:cxn ang="0">
                      <a:pos x="166" y="11"/>
                    </a:cxn>
                    <a:cxn ang="0">
                      <a:pos x="173" y="9"/>
                    </a:cxn>
                    <a:cxn ang="0">
                      <a:pos x="177" y="11"/>
                    </a:cxn>
                    <a:cxn ang="0">
                      <a:pos x="180" y="11"/>
                    </a:cxn>
                    <a:cxn ang="0">
                      <a:pos x="181" y="9"/>
                    </a:cxn>
                    <a:cxn ang="0">
                      <a:pos x="181" y="1"/>
                    </a:cxn>
                    <a:cxn ang="0">
                      <a:pos x="180" y="0"/>
                    </a:cxn>
                    <a:cxn ang="0">
                      <a:pos x="177" y="0"/>
                    </a:cxn>
                    <a:cxn ang="0">
                      <a:pos x="173" y="1"/>
                    </a:cxn>
                    <a:cxn ang="0">
                      <a:pos x="166" y="2"/>
                    </a:cxn>
                    <a:cxn ang="0">
                      <a:pos x="158" y="2"/>
                    </a:cxn>
                    <a:cxn ang="0">
                      <a:pos x="150" y="5"/>
                    </a:cxn>
                    <a:cxn ang="0">
                      <a:pos x="140" y="6"/>
                    </a:cxn>
                    <a:cxn ang="0">
                      <a:pos x="126" y="9"/>
                    </a:cxn>
                    <a:cxn ang="0">
                      <a:pos x="113" y="12"/>
                    </a:cxn>
                    <a:cxn ang="0">
                      <a:pos x="99" y="17"/>
                    </a:cxn>
                    <a:cxn ang="0">
                      <a:pos x="84" y="21"/>
                    </a:cxn>
                    <a:cxn ang="0">
                      <a:pos x="69" y="27"/>
                    </a:cxn>
                    <a:cxn ang="0">
                      <a:pos x="51" y="33"/>
                    </a:cxn>
                    <a:cxn ang="0">
                      <a:pos x="35" y="44"/>
                    </a:cxn>
                    <a:cxn ang="0">
                      <a:pos x="17" y="52"/>
                    </a:cxn>
                    <a:cxn ang="0">
                      <a:pos x="0" y="64"/>
                    </a:cxn>
                    <a:cxn ang="0">
                      <a:pos x="4" y="72"/>
                    </a:cxn>
                  </a:cxnLst>
                  <a:rect l="0" t="0" r="r" b="b"/>
                  <a:pathLst>
                    <a:path w="181" h="72">
                      <a:moveTo>
                        <a:pt x="4" y="72"/>
                      </a:moveTo>
                      <a:lnTo>
                        <a:pt x="22" y="62"/>
                      </a:lnTo>
                      <a:lnTo>
                        <a:pt x="39" y="52"/>
                      </a:lnTo>
                      <a:lnTo>
                        <a:pt x="56" y="43"/>
                      </a:lnTo>
                      <a:lnTo>
                        <a:pt x="70" y="34"/>
                      </a:lnTo>
                      <a:lnTo>
                        <a:pt x="86" y="30"/>
                      </a:lnTo>
                      <a:lnTo>
                        <a:pt x="101" y="25"/>
                      </a:lnTo>
                      <a:lnTo>
                        <a:pt x="114" y="20"/>
                      </a:lnTo>
                      <a:lnTo>
                        <a:pt x="128" y="17"/>
                      </a:lnTo>
                      <a:lnTo>
                        <a:pt x="140" y="14"/>
                      </a:lnTo>
                      <a:lnTo>
                        <a:pt x="150" y="13"/>
                      </a:lnTo>
                      <a:lnTo>
                        <a:pt x="158" y="11"/>
                      </a:lnTo>
                      <a:lnTo>
                        <a:pt x="166" y="11"/>
                      </a:lnTo>
                      <a:lnTo>
                        <a:pt x="173" y="9"/>
                      </a:lnTo>
                      <a:lnTo>
                        <a:pt x="177" y="11"/>
                      </a:lnTo>
                      <a:lnTo>
                        <a:pt x="180" y="11"/>
                      </a:lnTo>
                      <a:lnTo>
                        <a:pt x="181" y="9"/>
                      </a:lnTo>
                      <a:lnTo>
                        <a:pt x="181" y="1"/>
                      </a:lnTo>
                      <a:lnTo>
                        <a:pt x="180" y="0"/>
                      </a:lnTo>
                      <a:lnTo>
                        <a:pt x="177" y="0"/>
                      </a:lnTo>
                      <a:lnTo>
                        <a:pt x="173" y="1"/>
                      </a:lnTo>
                      <a:lnTo>
                        <a:pt x="166" y="2"/>
                      </a:lnTo>
                      <a:lnTo>
                        <a:pt x="158" y="2"/>
                      </a:lnTo>
                      <a:lnTo>
                        <a:pt x="150" y="5"/>
                      </a:lnTo>
                      <a:lnTo>
                        <a:pt x="140" y="6"/>
                      </a:lnTo>
                      <a:lnTo>
                        <a:pt x="126" y="9"/>
                      </a:lnTo>
                      <a:lnTo>
                        <a:pt x="113" y="12"/>
                      </a:lnTo>
                      <a:lnTo>
                        <a:pt x="99" y="17"/>
                      </a:lnTo>
                      <a:lnTo>
                        <a:pt x="84" y="21"/>
                      </a:lnTo>
                      <a:lnTo>
                        <a:pt x="69" y="27"/>
                      </a:lnTo>
                      <a:lnTo>
                        <a:pt x="51" y="33"/>
                      </a:lnTo>
                      <a:lnTo>
                        <a:pt x="35" y="44"/>
                      </a:lnTo>
                      <a:lnTo>
                        <a:pt x="17" y="52"/>
                      </a:lnTo>
                      <a:lnTo>
                        <a:pt x="0" y="64"/>
                      </a:lnTo>
                      <a:lnTo>
                        <a:pt x="4" y="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0" name="Freeform 1934"/>
                <p:cNvSpPr>
                  <a:spLocks/>
                </p:cNvSpPr>
                <p:nvPr/>
              </p:nvSpPr>
              <p:spPr bwMode="auto">
                <a:xfrm>
                  <a:off x="2963" y="2770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163" y="0"/>
                    </a:cxn>
                    <a:cxn ang="0">
                      <a:pos x="159" y="0"/>
                    </a:cxn>
                    <a:cxn ang="0">
                      <a:pos x="155" y="0"/>
                    </a:cxn>
                    <a:cxn ang="0">
                      <a:pos x="146" y="1"/>
                    </a:cxn>
                    <a:cxn ang="0">
                      <a:pos x="139" y="3"/>
                    </a:cxn>
                    <a:cxn ang="0">
                      <a:pos x="130" y="4"/>
                    </a:cxn>
                    <a:cxn ang="0">
                      <a:pos x="119" y="7"/>
                    </a:cxn>
                    <a:cxn ang="0">
                      <a:pos x="107" y="12"/>
                    </a:cxn>
                    <a:cxn ang="0">
                      <a:pos x="93" y="17"/>
                    </a:cxn>
                    <a:cxn ang="0">
                      <a:pos x="80" y="23"/>
                    </a:cxn>
                    <a:cxn ang="0">
                      <a:pos x="67" y="32"/>
                    </a:cxn>
                    <a:cxn ang="0">
                      <a:pos x="54" y="41"/>
                    </a:cxn>
                    <a:cxn ang="0">
                      <a:pos x="40" y="52"/>
                    </a:cxn>
                    <a:cxn ang="0">
                      <a:pos x="27" y="67"/>
                    </a:cxn>
                    <a:cxn ang="0">
                      <a:pos x="13" y="82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64" h="100">
                      <a:moveTo>
                        <a:pt x="164" y="0"/>
                      </a:moveTo>
                      <a:lnTo>
                        <a:pt x="163" y="0"/>
                      </a:lnTo>
                      <a:lnTo>
                        <a:pt x="159" y="0"/>
                      </a:lnTo>
                      <a:lnTo>
                        <a:pt x="155" y="0"/>
                      </a:lnTo>
                      <a:lnTo>
                        <a:pt x="146" y="1"/>
                      </a:lnTo>
                      <a:lnTo>
                        <a:pt x="139" y="3"/>
                      </a:lnTo>
                      <a:lnTo>
                        <a:pt x="130" y="4"/>
                      </a:lnTo>
                      <a:lnTo>
                        <a:pt x="119" y="7"/>
                      </a:lnTo>
                      <a:lnTo>
                        <a:pt x="107" y="12"/>
                      </a:lnTo>
                      <a:lnTo>
                        <a:pt x="93" y="17"/>
                      </a:lnTo>
                      <a:lnTo>
                        <a:pt x="80" y="23"/>
                      </a:lnTo>
                      <a:lnTo>
                        <a:pt x="67" y="32"/>
                      </a:lnTo>
                      <a:lnTo>
                        <a:pt x="54" y="41"/>
                      </a:lnTo>
                      <a:lnTo>
                        <a:pt x="40" y="52"/>
                      </a:lnTo>
                      <a:lnTo>
                        <a:pt x="27" y="67"/>
                      </a:lnTo>
                      <a:lnTo>
                        <a:pt x="13" y="82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1" name="Freeform 1935"/>
                <p:cNvSpPr>
                  <a:spLocks/>
                </p:cNvSpPr>
                <p:nvPr/>
              </p:nvSpPr>
              <p:spPr bwMode="auto">
                <a:xfrm>
                  <a:off x="2962" y="2768"/>
                  <a:ext cx="42" cy="27"/>
                </a:xfrm>
                <a:custGeom>
                  <a:avLst/>
                  <a:gdLst/>
                  <a:ahLst/>
                  <a:cxnLst>
                    <a:cxn ang="0">
                      <a:pos x="8" y="108"/>
                    </a:cxn>
                    <a:cxn ang="0">
                      <a:pos x="20" y="92"/>
                    </a:cxn>
                    <a:cxn ang="0">
                      <a:pos x="33" y="75"/>
                    </a:cxn>
                    <a:cxn ang="0">
                      <a:pos x="47" y="62"/>
                    </a:cxn>
                    <a:cxn ang="0">
                      <a:pos x="59" y="51"/>
                    </a:cxn>
                    <a:cxn ang="0">
                      <a:pos x="74" y="42"/>
                    </a:cxn>
                    <a:cxn ang="0">
                      <a:pos x="87" y="33"/>
                    </a:cxn>
                    <a:cxn ang="0">
                      <a:pos x="101" y="28"/>
                    </a:cxn>
                    <a:cxn ang="0">
                      <a:pos x="111" y="22"/>
                    </a:cxn>
                    <a:cxn ang="0">
                      <a:pos x="124" y="18"/>
                    </a:cxn>
                    <a:cxn ang="0">
                      <a:pos x="134" y="14"/>
                    </a:cxn>
                    <a:cxn ang="0">
                      <a:pos x="143" y="12"/>
                    </a:cxn>
                    <a:cxn ang="0">
                      <a:pos x="150" y="11"/>
                    </a:cxn>
                    <a:cxn ang="0">
                      <a:pos x="159" y="10"/>
                    </a:cxn>
                    <a:cxn ang="0">
                      <a:pos x="163" y="11"/>
                    </a:cxn>
                    <a:cxn ang="0">
                      <a:pos x="167" y="11"/>
                    </a:cxn>
                    <a:cxn ang="0">
                      <a:pos x="168" y="10"/>
                    </a:cxn>
                    <a:cxn ang="0">
                      <a:pos x="168" y="1"/>
                    </a:cxn>
                    <a:cxn ang="0">
                      <a:pos x="167" y="0"/>
                    </a:cxn>
                    <a:cxn ang="0">
                      <a:pos x="163" y="0"/>
                    </a:cxn>
                    <a:cxn ang="0">
                      <a:pos x="159" y="1"/>
                    </a:cxn>
                    <a:cxn ang="0">
                      <a:pos x="150" y="3"/>
                    </a:cxn>
                    <a:cxn ang="0">
                      <a:pos x="143" y="4"/>
                    </a:cxn>
                    <a:cxn ang="0">
                      <a:pos x="133" y="6"/>
                    </a:cxn>
                    <a:cxn ang="0">
                      <a:pos x="121" y="9"/>
                    </a:cxn>
                    <a:cxn ang="0">
                      <a:pos x="110" y="13"/>
                    </a:cxn>
                    <a:cxn ang="0">
                      <a:pos x="96" y="19"/>
                    </a:cxn>
                    <a:cxn ang="0">
                      <a:pos x="83" y="25"/>
                    </a:cxn>
                    <a:cxn ang="0">
                      <a:pos x="69" y="33"/>
                    </a:cxn>
                    <a:cxn ang="0">
                      <a:pos x="55" y="43"/>
                    </a:cxn>
                    <a:cxn ang="0">
                      <a:pos x="40" y="55"/>
                    </a:cxn>
                    <a:cxn ang="0">
                      <a:pos x="27" y="69"/>
                    </a:cxn>
                    <a:cxn ang="0">
                      <a:pos x="15" y="85"/>
                    </a:cxn>
                    <a:cxn ang="0">
                      <a:pos x="0" y="104"/>
                    </a:cxn>
                    <a:cxn ang="0">
                      <a:pos x="8" y="108"/>
                    </a:cxn>
                  </a:cxnLst>
                  <a:rect l="0" t="0" r="r" b="b"/>
                  <a:pathLst>
                    <a:path w="168" h="108">
                      <a:moveTo>
                        <a:pt x="8" y="108"/>
                      </a:moveTo>
                      <a:lnTo>
                        <a:pt x="20" y="92"/>
                      </a:lnTo>
                      <a:lnTo>
                        <a:pt x="33" y="75"/>
                      </a:lnTo>
                      <a:lnTo>
                        <a:pt x="47" y="62"/>
                      </a:lnTo>
                      <a:lnTo>
                        <a:pt x="59" y="51"/>
                      </a:lnTo>
                      <a:lnTo>
                        <a:pt x="74" y="42"/>
                      </a:lnTo>
                      <a:lnTo>
                        <a:pt x="87" y="33"/>
                      </a:lnTo>
                      <a:lnTo>
                        <a:pt x="101" y="28"/>
                      </a:lnTo>
                      <a:lnTo>
                        <a:pt x="111" y="22"/>
                      </a:lnTo>
                      <a:lnTo>
                        <a:pt x="124" y="18"/>
                      </a:lnTo>
                      <a:lnTo>
                        <a:pt x="134" y="14"/>
                      </a:lnTo>
                      <a:lnTo>
                        <a:pt x="143" y="12"/>
                      </a:lnTo>
                      <a:lnTo>
                        <a:pt x="150" y="11"/>
                      </a:lnTo>
                      <a:lnTo>
                        <a:pt x="159" y="10"/>
                      </a:lnTo>
                      <a:lnTo>
                        <a:pt x="163" y="11"/>
                      </a:lnTo>
                      <a:lnTo>
                        <a:pt x="167" y="11"/>
                      </a:lnTo>
                      <a:lnTo>
                        <a:pt x="168" y="10"/>
                      </a:lnTo>
                      <a:lnTo>
                        <a:pt x="168" y="1"/>
                      </a:lnTo>
                      <a:lnTo>
                        <a:pt x="167" y="0"/>
                      </a:lnTo>
                      <a:lnTo>
                        <a:pt x="163" y="0"/>
                      </a:lnTo>
                      <a:lnTo>
                        <a:pt x="159" y="1"/>
                      </a:lnTo>
                      <a:lnTo>
                        <a:pt x="150" y="3"/>
                      </a:lnTo>
                      <a:lnTo>
                        <a:pt x="143" y="4"/>
                      </a:lnTo>
                      <a:lnTo>
                        <a:pt x="133" y="6"/>
                      </a:lnTo>
                      <a:lnTo>
                        <a:pt x="121" y="9"/>
                      </a:lnTo>
                      <a:lnTo>
                        <a:pt x="110" y="13"/>
                      </a:lnTo>
                      <a:lnTo>
                        <a:pt x="96" y="19"/>
                      </a:lnTo>
                      <a:lnTo>
                        <a:pt x="83" y="25"/>
                      </a:lnTo>
                      <a:lnTo>
                        <a:pt x="69" y="33"/>
                      </a:lnTo>
                      <a:lnTo>
                        <a:pt x="55" y="43"/>
                      </a:lnTo>
                      <a:lnTo>
                        <a:pt x="40" y="55"/>
                      </a:lnTo>
                      <a:lnTo>
                        <a:pt x="27" y="69"/>
                      </a:lnTo>
                      <a:lnTo>
                        <a:pt x="15" y="85"/>
                      </a:lnTo>
                      <a:lnTo>
                        <a:pt x="0" y="104"/>
                      </a:lnTo>
                      <a:lnTo>
                        <a:pt x="8" y="10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2" name="Freeform 1936"/>
                <p:cNvSpPr>
                  <a:spLocks/>
                </p:cNvSpPr>
                <p:nvPr/>
              </p:nvSpPr>
              <p:spPr bwMode="auto">
                <a:xfrm>
                  <a:off x="4402" y="2384"/>
                  <a:ext cx="55" cy="87"/>
                </a:xfrm>
                <a:custGeom>
                  <a:avLst/>
                  <a:gdLst/>
                  <a:ahLst/>
                  <a:cxnLst>
                    <a:cxn ang="0">
                      <a:pos x="218" y="348"/>
                    </a:cxn>
                    <a:cxn ang="0">
                      <a:pos x="215" y="346"/>
                    </a:cxn>
                    <a:cxn ang="0">
                      <a:pos x="210" y="341"/>
                    </a:cxn>
                    <a:cxn ang="0">
                      <a:pos x="200" y="333"/>
                    </a:cxn>
                    <a:cxn ang="0">
                      <a:pos x="188" y="320"/>
                    </a:cxn>
                    <a:cxn ang="0">
                      <a:pos x="174" y="306"/>
                    </a:cxn>
                    <a:cxn ang="0">
                      <a:pos x="157" y="288"/>
                    </a:cxn>
                    <a:cxn ang="0">
                      <a:pos x="139" y="266"/>
                    </a:cxn>
                    <a:cxn ang="0">
                      <a:pos x="120" y="243"/>
                    </a:cxn>
                    <a:cxn ang="0">
                      <a:pos x="101" y="219"/>
                    </a:cxn>
                    <a:cxn ang="0">
                      <a:pos x="82" y="191"/>
                    </a:cxn>
                    <a:cxn ang="0">
                      <a:pos x="65" y="163"/>
                    </a:cxn>
                    <a:cxn ang="0">
                      <a:pos x="47" y="133"/>
                    </a:cxn>
                    <a:cxn ang="0">
                      <a:pos x="32" y="101"/>
                    </a:cxn>
                    <a:cxn ang="0">
                      <a:pos x="17" y="68"/>
                    </a:cxn>
                    <a:cxn ang="0">
                      <a:pos x="7" y="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8" h="348">
                      <a:moveTo>
                        <a:pt x="218" y="348"/>
                      </a:moveTo>
                      <a:lnTo>
                        <a:pt x="215" y="346"/>
                      </a:lnTo>
                      <a:lnTo>
                        <a:pt x="210" y="341"/>
                      </a:lnTo>
                      <a:lnTo>
                        <a:pt x="200" y="333"/>
                      </a:lnTo>
                      <a:lnTo>
                        <a:pt x="188" y="320"/>
                      </a:lnTo>
                      <a:lnTo>
                        <a:pt x="174" y="306"/>
                      </a:lnTo>
                      <a:lnTo>
                        <a:pt x="157" y="288"/>
                      </a:lnTo>
                      <a:lnTo>
                        <a:pt x="139" y="266"/>
                      </a:lnTo>
                      <a:lnTo>
                        <a:pt x="120" y="243"/>
                      </a:lnTo>
                      <a:lnTo>
                        <a:pt x="101" y="219"/>
                      </a:lnTo>
                      <a:lnTo>
                        <a:pt x="82" y="191"/>
                      </a:lnTo>
                      <a:lnTo>
                        <a:pt x="65" y="163"/>
                      </a:lnTo>
                      <a:lnTo>
                        <a:pt x="47" y="133"/>
                      </a:lnTo>
                      <a:lnTo>
                        <a:pt x="32" y="101"/>
                      </a:lnTo>
                      <a:lnTo>
                        <a:pt x="17" y="68"/>
                      </a:lnTo>
                      <a:lnTo>
                        <a:pt x="7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3" name="Freeform 1937"/>
                <p:cNvSpPr>
                  <a:spLocks/>
                </p:cNvSpPr>
                <p:nvPr/>
              </p:nvSpPr>
              <p:spPr bwMode="auto">
                <a:xfrm>
                  <a:off x="4401" y="2384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36"/>
                    </a:cxn>
                    <a:cxn ang="0">
                      <a:pos x="19" y="69"/>
                    </a:cxn>
                    <a:cxn ang="0">
                      <a:pos x="32" y="102"/>
                    </a:cxn>
                    <a:cxn ang="0">
                      <a:pos x="48" y="136"/>
                    </a:cxn>
                    <a:cxn ang="0">
                      <a:pos x="65" y="164"/>
                    </a:cxn>
                    <a:cxn ang="0">
                      <a:pos x="83" y="194"/>
                    </a:cxn>
                    <a:cxn ang="0">
                      <a:pos x="103" y="222"/>
                    </a:cxn>
                    <a:cxn ang="0">
                      <a:pos x="123" y="247"/>
                    </a:cxn>
                    <a:cxn ang="0">
                      <a:pos x="140" y="270"/>
                    </a:cxn>
                    <a:cxn ang="0">
                      <a:pos x="159" y="290"/>
                    </a:cxn>
                    <a:cxn ang="0">
                      <a:pos x="175" y="308"/>
                    </a:cxn>
                    <a:cxn ang="0">
                      <a:pos x="190" y="323"/>
                    </a:cxn>
                    <a:cxn ang="0">
                      <a:pos x="202" y="335"/>
                    </a:cxn>
                    <a:cxn ang="0">
                      <a:pos x="211" y="345"/>
                    </a:cxn>
                    <a:cxn ang="0">
                      <a:pos x="218" y="350"/>
                    </a:cxn>
                    <a:cxn ang="0">
                      <a:pos x="220" y="351"/>
                    </a:cxn>
                    <a:cxn ang="0">
                      <a:pos x="225" y="345"/>
                    </a:cxn>
                    <a:cxn ang="0">
                      <a:pos x="224" y="344"/>
                    </a:cxn>
                    <a:cxn ang="0">
                      <a:pos x="218" y="338"/>
                    </a:cxn>
                    <a:cxn ang="0">
                      <a:pos x="209" y="329"/>
                    </a:cxn>
                    <a:cxn ang="0">
                      <a:pos x="196" y="316"/>
                    </a:cxn>
                    <a:cxn ang="0">
                      <a:pos x="182" y="302"/>
                    </a:cxn>
                    <a:cxn ang="0">
                      <a:pos x="166" y="284"/>
                    </a:cxn>
                    <a:cxn ang="0">
                      <a:pos x="147" y="263"/>
                    </a:cxn>
                    <a:cxn ang="0">
                      <a:pos x="129" y="240"/>
                    </a:cxn>
                    <a:cxn ang="0">
                      <a:pos x="109" y="216"/>
                    </a:cxn>
                    <a:cxn ang="0">
                      <a:pos x="92" y="190"/>
                    </a:cxn>
                    <a:cxn ang="0">
                      <a:pos x="73" y="160"/>
                    </a:cxn>
                    <a:cxn ang="0">
                      <a:pos x="57" y="131"/>
                    </a:cxn>
                    <a:cxn ang="0">
                      <a:pos x="41" y="99"/>
                    </a:cxn>
                    <a:cxn ang="0">
                      <a:pos x="27" y="67"/>
                    </a:cxn>
                    <a:cxn ang="0">
                      <a:pos x="16" y="33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5" h="351">
                      <a:moveTo>
                        <a:pt x="0" y="0"/>
                      </a:moveTo>
                      <a:lnTo>
                        <a:pt x="8" y="36"/>
                      </a:lnTo>
                      <a:lnTo>
                        <a:pt x="19" y="69"/>
                      </a:lnTo>
                      <a:lnTo>
                        <a:pt x="32" y="102"/>
                      </a:lnTo>
                      <a:lnTo>
                        <a:pt x="48" y="136"/>
                      </a:lnTo>
                      <a:lnTo>
                        <a:pt x="65" y="164"/>
                      </a:lnTo>
                      <a:lnTo>
                        <a:pt x="83" y="194"/>
                      </a:lnTo>
                      <a:lnTo>
                        <a:pt x="103" y="222"/>
                      </a:lnTo>
                      <a:lnTo>
                        <a:pt x="123" y="247"/>
                      </a:lnTo>
                      <a:lnTo>
                        <a:pt x="140" y="270"/>
                      </a:lnTo>
                      <a:lnTo>
                        <a:pt x="159" y="290"/>
                      </a:lnTo>
                      <a:lnTo>
                        <a:pt x="175" y="308"/>
                      </a:lnTo>
                      <a:lnTo>
                        <a:pt x="190" y="323"/>
                      </a:lnTo>
                      <a:lnTo>
                        <a:pt x="202" y="335"/>
                      </a:lnTo>
                      <a:lnTo>
                        <a:pt x="211" y="345"/>
                      </a:lnTo>
                      <a:lnTo>
                        <a:pt x="218" y="350"/>
                      </a:lnTo>
                      <a:lnTo>
                        <a:pt x="220" y="351"/>
                      </a:lnTo>
                      <a:lnTo>
                        <a:pt x="225" y="345"/>
                      </a:lnTo>
                      <a:lnTo>
                        <a:pt x="224" y="344"/>
                      </a:lnTo>
                      <a:lnTo>
                        <a:pt x="218" y="338"/>
                      </a:lnTo>
                      <a:lnTo>
                        <a:pt x="209" y="329"/>
                      </a:lnTo>
                      <a:lnTo>
                        <a:pt x="196" y="316"/>
                      </a:lnTo>
                      <a:lnTo>
                        <a:pt x="182" y="302"/>
                      </a:lnTo>
                      <a:lnTo>
                        <a:pt x="166" y="284"/>
                      </a:lnTo>
                      <a:lnTo>
                        <a:pt x="147" y="263"/>
                      </a:lnTo>
                      <a:lnTo>
                        <a:pt x="129" y="240"/>
                      </a:lnTo>
                      <a:lnTo>
                        <a:pt x="109" y="216"/>
                      </a:lnTo>
                      <a:lnTo>
                        <a:pt x="92" y="190"/>
                      </a:lnTo>
                      <a:lnTo>
                        <a:pt x="73" y="160"/>
                      </a:lnTo>
                      <a:lnTo>
                        <a:pt x="57" y="131"/>
                      </a:lnTo>
                      <a:lnTo>
                        <a:pt x="41" y="99"/>
                      </a:lnTo>
                      <a:lnTo>
                        <a:pt x="27" y="67"/>
                      </a:lnTo>
                      <a:lnTo>
                        <a:pt x="16" y="33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4" name="Freeform 1938"/>
                <p:cNvSpPr>
                  <a:spLocks/>
                </p:cNvSpPr>
                <p:nvPr/>
              </p:nvSpPr>
              <p:spPr bwMode="auto">
                <a:xfrm>
                  <a:off x="4409" y="2463"/>
                  <a:ext cx="80" cy="65"/>
                </a:xfrm>
                <a:custGeom>
                  <a:avLst/>
                  <a:gdLst/>
                  <a:ahLst/>
                  <a:cxnLst>
                    <a:cxn ang="0">
                      <a:pos x="320" y="262"/>
                    </a:cxn>
                    <a:cxn ang="0">
                      <a:pos x="298" y="249"/>
                    </a:cxn>
                    <a:cxn ang="0">
                      <a:pos x="275" y="234"/>
                    </a:cxn>
                    <a:cxn ang="0">
                      <a:pos x="253" y="221"/>
                    </a:cxn>
                    <a:cxn ang="0">
                      <a:pos x="231" y="206"/>
                    </a:cxn>
                    <a:cxn ang="0">
                      <a:pos x="209" y="193"/>
                    </a:cxn>
                    <a:cxn ang="0">
                      <a:pos x="188" y="179"/>
                    </a:cxn>
                    <a:cxn ang="0">
                      <a:pos x="167" y="162"/>
                    </a:cxn>
                    <a:cxn ang="0">
                      <a:pos x="146" y="146"/>
                    </a:cxn>
                    <a:cxn ang="0">
                      <a:pos x="127" y="131"/>
                    </a:cxn>
                    <a:cxn ang="0">
                      <a:pos x="107" y="114"/>
                    </a:cxn>
                    <a:cxn ang="0">
                      <a:pos x="87" y="95"/>
                    </a:cxn>
                    <a:cxn ang="0">
                      <a:pos x="69" y="79"/>
                    </a:cxn>
                    <a:cxn ang="0">
                      <a:pos x="50" y="61"/>
                    </a:cxn>
                    <a:cxn ang="0">
                      <a:pos x="33" y="42"/>
                    </a:cxn>
                    <a:cxn ang="0">
                      <a:pos x="16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0" h="262">
                      <a:moveTo>
                        <a:pt x="320" y="262"/>
                      </a:moveTo>
                      <a:lnTo>
                        <a:pt x="298" y="249"/>
                      </a:lnTo>
                      <a:lnTo>
                        <a:pt x="275" y="234"/>
                      </a:lnTo>
                      <a:lnTo>
                        <a:pt x="253" y="221"/>
                      </a:lnTo>
                      <a:lnTo>
                        <a:pt x="231" y="206"/>
                      </a:lnTo>
                      <a:lnTo>
                        <a:pt x="209" y="193"/>
                      </a:lnTo>
                      <a:lnTo>
                        <a:pt x="188" y="179"/>
                      </a:lnTo>
                      <a:lnTo>
                        <a:pt x="167" y="162"/>
                      </a:lnTo>
                      <a:lnTo>
                        <a:pt x="146" y="146"/>
                      </a:lnTo>
                      <a:lnTo>
                        <a:pt x="127" y="131"/>
                      </a:lnTo>
                      <a:lnTo>
                        <a:pt x="107" y="114"/>
                      </a:lnTo>
                      <a:lnTo>
                        <a:pt x="87" y="95"/>
                      </a:lnTo>
                      <a:lnTo>
                        <a:pt x="69" y="79"/>
                      </a:lnTo>
                      <a:lnTo>
                        <a:pt x="50" y="61"/>
                      </a:lnTo>
                      <a:lnTo>
                        <a:pt x="33" y="42"/>
                      </a:lnTo>
                      <a:lnTo>
                        <a:pt x="16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5" name="Freeform 1939"/>
                <p:cNvSpPr>
                  <a:spLocks/>
                </p:cNvSpPr>
                <p:nvPr/>
              </p:nvSpPr>
              <p:spPr bwMode="auto">
                <a:xfrm>
                  <a:off x="4408" y="2462"/>
                  <a:ext cx="81" cy="6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6" y="27"/>
                    </a:cxn>
                    <a:cxn ang="0">
                      <a:pos x="32" y="46"/>
                    </a:cxn>
                    <a:cxn ang="0">
                      <a:pos x="50" y="65"/>
                    </a:cxn>
                    <a:cxn ang="0">
                      <a:pos x="68" y="84"/>
                    </a:cxn>
                    <a:cxn ang="0">
                      <a:pos x="87" y="101"/>
                    </a:cxn>
                    <a:cxn ang="0">
                      <a:pos x="105" y="119"/>
                    </a:cxn>
                    <a:cxn ang="0">
                      <a:pos x="125" y="137"/>
                    </a:cxn>
                    <a:cxn ang="0">
                      <a:pos x="147" y="152"/>
                    </a:cxn>
                    <a:cxn ang="0">
                      <a:pos x="167" y="167"/>
                    </a:cxn>
                    <a:cxn ang="0">
                      <a:pos x="188" y="184"/>
                    </a:cxn>
                    <a:cxn ang="0">
                      <a:pos x="210" y="198"/>
                    </a:cxn>
                    <a:cxn ang="0">
                      <a:pos x="231" y="213"/>
                    </a:cxn>
                    <a:cxn ang="0">
                      <a:pos x="253" y="227"/>
                    </a:cxn>
                    <a:cxn ang="0">
                      <a:pos x="276" y="240"/>
                    </a:cxn>
                    <a:cxn ang="0">
                      <a:pos x="298" y="254"/>
                    </a:cxn>
                    <a:cxn ang="0">
                      <a:pos x="321" y="269"/>
                    </a:cxn>
                    <a:cxn ang="0">
                      <a:pos x="325" y="259"/>
                    </a:cxn>
                    <a:cxn ang="0">
                      <a:pos x="303" y="246"/>
                    </a:cxn>
                    <a:cxn ang="0">
                      <a:pos x="279" y="233"/>
                    </a:cxn>
                    <a:cxn ang="0">
                      <a:pos x="257" y="219"/>
                    </a:cxn>
                    <a:cxn ang="0">
                      <a:pos x="234" y="204"/>
                    </a:cxn>
                    <a:cxn ang="0">
                      <a:pos x="213" y="190"/>
                    </a:cxn>
                    <a:cxn ang="0">
                      <a:pos x="192" y="176"/>
                    </a:cxn>
                    <a:cxn ang="0">
                      <a:pos x="172" y="162"/>
                    </a:cxn>
                    <a:cxn ang="0">
                      <a:pos x="151" y="145"/>
                    </a:cxn>
                    <a:cxn ang="0">
                      <a:pos x="131" y="129"/>
                    </a:cxn>
                    <a:cxn ang="0">
                      <a:pos x="111" y="113"/>
                    </a:cxn>
                    <a:cxn ang="0">
                      <a:pos x="93" y="95"/>
                    </a:cxn>
                    <a:cxn ang="0">
                      <a:pos x="74" y="77"/>
                    </a:cxn>
                    <a:cxn ang="0">
                      <a:pos x="55" y="59"/>
                    </a:cxn>
                    <a:cxn ang="0">
                      <a:pos x="38" y="40"/>
                    </a:cxn>
                    <a:cxn ang="0">
                      <a:pos x="22" y="2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25" h="269">
                      <a:moveTo>
                        <a:pt x="0" y="6"/>
                      </a:moveTo>
                      <a:lnTo>
                        <a:pt x="16" y="27"/>
                      </a:lnTo>
                      <a:lnTo>
                        <a:pt x="32" y="46"/>
                      </a:lnTo>
                      <a:lnTo>
                        <a:pt x="50" y="65"/>
                      </a:lnTo>
                      <a:lnTo>
                        <a:pt x="68" y="84"/>
                      </a:lnTo>
                      <a:lnTo>
                        <a:pt x="87" y="101"/>
                      </a:lnTo>
                      <a:lnTo>
                        <a:pt x="105" y="119"/>
                      </a:lnTo>
                      <a:lnTo>
                        <a:pt x="125" y="137"/>
                      </a:lnTo>
                      <a:lnTo>
                        <a:pt x="147" y="152"/>
                      </a:lnTo>
                      <a:lnTo>
                        <a:pt x="167" y="167"/>
                      </a:lnTo>
                      <a:lnTo>
                        <a:pt x="188" y="184"/>
                      </a:lnTo>
                      <a:lnTo>
                        <a:pt x="210" y="198"/>
                      </a:lnTo>
                      <a:lnTo>
                        <a:pt x="231" y="213"/>
                      </a:lnTo>
                      <a:lnTo>
                        <a:pt x="253" y="227"/>
                      </a:lnTo>
                      <a:lnTo>
                        <a:pt x="276" y="240"/>
                      </a:lnTo>
                      <a:lnTo>
                        <a:pt x="298" y="254"/>
                      </a:lnTo>
                      <a:lnTo>
                        <a:pt x="321" y="269"/>
                      </a:lnTo>
                      <a:lnTo>
                        <a:pt x="325" y="259"/>
                      </a:lnTo>
                      <a:lnTo>
                        <a:pt x="303" y="246"/>
                      </a:lnTo>
                      <a:lnTo>
                        <a:pt x="279" y="233"/>
                      </a:lnTo>
                      <a:lnTo>
                        <a:pt x="257" y="219"/>
                      </a:lnTo>
                      <a:lnTo>
                        <a:pt x="234" y="204"/>
                      </a:lnTo>
                      <a:lnTo>
                        <a:pt x="213" y="190"/>
                      </a:lnTo>
                      <a:lnTo>
                        <a:pt x="192" y="176"/>
                      </a:lnTo>
                      <a:lnTo>
                        <a:pt x="172" y="162"/>
                      </a:lnTo>
                      <a:lnTo>
                        <a:pt x="151" y="145"/>
                      </a:lnTo>
                      <a:lnTo>
                        <a:pt x="131" y="129"/>
                      </a:lnTo>
                      <a:lnTo>
                        <a:pt x="111" y="113"/>
                      </a:lnTo>
                      <a:lnTo>
                        <a:pt x="93" y="95"/>
                      </a:lnTo>
                      <a:lnTo>
                        <a:pt x="74" y="77"/>
                      </a:lnTo>
                      <a:lnTo>
                        <a:pt x="55" y="59"/>
                      </a:lnTo>
                      <a:lnTo>
                        <a:pt x="38" y="40"/>
                      </a:lnTo>
                      <a:lnTo>
                        <a:pt x="22" y="2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6" name="Freeform 1940"/>
                <p:cNvSpPr>
                  <a:spLocks/>
                </p:cNvSpPr>
                <p:nvPr/>
              </p:nvSpPr>
              <p:spPr bwMode="auto">
                <a:xfrm>
                  <a:off x="4423" y="2516"/>
                  <a:ext cx="85" cy="60"/>
                </a:xfrm>
                <a:custGeom>
                  <a:avLst/>
                  <a:gdLst/>
                  <a:ahLst/>
                  <a:cxnLst>
                    <a:cxn ang="0">
                      <a:pos x="340" y="240"/>
                    </a:cxn>
                    <a:cxn ang="0">
                      <a:pos x="338" y="238"/>
                    </a:cxn>
                    <a:cxn ang="0">
                      <a:pos x="327" y="234"/>
                    </a:cxn>
                    <a:cxn ang="0">
                      <a:pos x="314" y="226"/>
                    </a:cxn>
                    <a:cxn ang="0">
                      <a:pos x="296" y="216"/>
                    </a:cxn>
                    <a:cxn ang="0">
                      <a:pos x="273" y="204"/>
                    </a:cxn>
                    <a:cxn ang="0">
                      <a:pos x="247" y="191"/>
                    </a:cxn>
                    <a:cxn ang="0">
                      <a:pos x="220" y="175"/>
                    </a:cxn>
                    <a:cxn ang="0">
                      <a:pos x="191" y="157"/>
                    </a:cxn>
                    <a:cxn ang="0">
                      <a:pos x="162" y="139"/>
                    </a:cxn>
                    <a:cxn ang="0">
                      <a:pos x="133" y="119"/>
                    </a:cxn>
                    <a:cxn ang="0">
                      <a:pos x="104" y="100"/>
                    </a:cxn>
                    <a:cxn ang="0">
                      <a:pos x="78" y="79"/>
                    </a:cxn>
                    <a:cxn ang="0">
                      <a:pos x="52" y="58"/>
                    </a:cxn>
                    <a:cxn ang="0">
                      <a:pos x="31" y="38"/>
                    </a:cxn>
                    <a:cxn ang="0">
                      <a:pos x="14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0" h="240">
                      <a:moveTo>
                        <a:pt x="340" y="240"/>
                      </a:moveTo>
                      <a:lnTo>
                        <a:pt x="338" y="238"/>
                      </a:lnTo>
                      <a:lnTo>
                        <a:pt x="327" y="234"/>
                      </a:lnTo>
                      <a:lnTo>
                        <a:pt x="314" y="226"/>
                      </a:lnTo>
                      <a:lnTo>
                        <a:pt x="296" y="216"/>
                      </a:lnTo>
                      <a:lnTo>
                        <a:pt x="273" y="204"/>
                      </a:lnTo>
                      <a:lnTo>
                        <a:pt x="247" y="191"/>
                      </a:lnTo>
                      <a:lnTo>
                        <a:pt x="220" y="175"/>
                      </a:lnTo>
                      <a:lnTo>
                        <a:pt x="191" y="157"/>
                      </a:lnTo>
                      <a:lnTo>
                        <a:pt x="162" y="139"/>
                      </a:lnTo>
                      <a:lnTo>
                        <a:pt x="133" y="119"/>
                      </a:lnTo>
                      <a:lnTo>
                        <a:pt x="104" y="100"/>
                      </a:lnTo>
                      <a:lnTo>
                        <a:pt x="78" y="79"/>
                      </a:lnTo>
                      <a:lnTo>
                        <a:pt x="52" y="58"/>
                      </a:lnTo>
                      <a:lnTo>
                        <a:pt x="31" y="38"/>
                      </a:lnTo>
                      <a:lnTo>
                        <a:pt x="14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7" name="Freeform 1941"/>
                <p:cNvSpPr>
                  <a:spLocks/>
                </p:cNvSpPr>
                <p:nvPr/>
              </p:nvSpPr>
              <p:spPr bwMode="auto">
                <a:xfrm>
                  <a:off x="4422" y="2515"/>
                  <a:ext cx="86" cy="6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4" y="24"/>
                    </a:cxn>
                    <a:cxn ang="0">
                      <a:pos x="32" y="44"/>
                    </a:cxn>
                    <a:cxn ang="0">
                      <a:pos x="54" y="65"/>
                    </a:cxn>
                    <a:cxn ang="0">
                      <a:pos x="78" y="85"/>
                    </a:cxn>
                    <a:cxn ang="0">
                      <a:pos x="106" y="106"/>
                    </a:cxn>
                    <a:cxn ang="0">
                      <a:pos x="135" y="126"/>
                    </a:cxn>
                    <a:cxn ang="0">
                      <a:pos x="164" y="145"/>
                    </a:cxn>
                    <a:cxn ang="0">
                      <a:pos x="194" y="165"/>
                    </a:cxn>
                    <a:cxn ang="0">
                      <a:pos x="222" y="182"/>
                    </a:cxn>
                    <a:cxn ang="0">
                      <a:pos x="250" y="198"/>
                    </a:cxn>
                    <a:cxn ang="0">
                      <a:pos x="274" y="211"/>
                    </a:cxn>
                    <a:cxn ang="0">
                      <a:pos x="298" y="224"/>
                    </a:cxn>
                    <a:cxn ang="0">
                      <a:pos x="316" y="233"/>
                    </a:cxn>
                    <a:cxn ang="0">
                      <a:pos x="330" y="241"/>
                    </a:cxn>
                    <a:cxn ang="0">
                      <a:pos x="339" y="245"/>
                    </a:cxn>
                    <a:cxn ang="0">
                      <a:pos x="342" y="248"/>
                    </a:cxn>
                    <a:cxn ang="0">
                      <a:pos x="346" y="238"/>
                    </a:cxn>
                    <a:cxn ang="0">
                      <a:pos x="343" y="237"/>
                    </a:cxn>
                    <a:cxn ang="0">
                      <a:pos x="335" y="232"/>
                    </a:cxn>
                    <a:cxn ang="0">
                      <a:pos x="320" y="225"/>
                    </a:cxn>
                    <a:cxn ang="0">
                      <a:pos x="301" y="216"/>
                    </a:cxn>
                    <a:cxn ang="0">
                      <a:pos x="279" y="203"/>
                    </a:cxn>
                    <a:cxn ang="0">
                      <a:pos x="253" y="189"/>
                    </a:cxn>
                    <a:cxn ang="0">
                      <a:pos x="227" y="174"/>
                    </a:cxn>
                    <a:cxn ang="0">
                      <a:pos x="198" y="156"/>
                    </a:cxn>
                    <a:cxn ang="0">
                      <a:pos x="169" y="137"/>
                    </a:cxn>
                    <a:cxn ang="0">
                      <a:pos x="139" y="118"/>
                    </a:cxn>
                    <a:cxn ang="0">
                      <a:pos x="110" y="98"/>
                    </a:cxn>
                    <a:cxn ang="0">
                      <a:pos x="84" y="79"/>
                    </a:cxn>
                    <a:cxn ang="0">
                      <a:pos x="61" y="59"/>
                    </a:cxn>
                    <a:cxn ang="0">
                      <a:pos x="39" y="38"/>
                    </a:cxn>
                    <a:cxn ang="0">
                      <a:pos x="21" y="18"/>
                    </a:cxn>
                    <a:cxn ang="0">
                      <a:pos x="9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46" h="248">
                      <a:moveTo>
                        <a:pt x="0" y="5"/>
                      </a:moveTo>
                      <a:lnTo>
                        <a:pt x="14" y="24"/>
                      </a:lnTo>
                      <a:lnTo>
                        <a:pt x="32" y="44"/>
                      </a:lnTo>
                      <a:lnTo>
                        <a:pt x="54" y="65"/>
                      </a:lnTo>
                      <a:lnTo>
                        <a:pt x="78" y="85"/>
                      </a:lnTo>
                      <a:lnTo>
                        <a:pt x="106" y="106"/>
                      </a:lnTo>
                      <a:lnTo>
                        <a:pt x="135" y="126"/>
                      </a:lnTo>
                      <a:lnTo>
                        <a:pt x="164" y="145"/>
                      </a:lnTo>
                      <a:lnTo>
                        <a:pt x="194" y="165"/>
                      </a:lnTo>
                      <a:lnTo>
                        <a:pt x="222" y="182"/>
                      </a:lnTo>
                      <a:lnTo>
                        <a:pt x="250" y="198"/>
                      </a:lnTo>
                      <a:lnTo>
                        <a:pt x="274" y="211"/>
                      </a:lnTo>
                      <a:lnTo>
                        <a:pt x="298" y="224"/>
                      </a:lnTo>
                      <a:lnTo>
                        <a:pt x="316" y="233"/>
                      </a:lnTo>
                      <a:lnTo>
                        <a:pt x="330" y="241"/>
                      </a:lnTo>
                      <a:lnTo>
                        <a:pt x="339" y="245"/>
                      </a:lnTo>
                      <a:lnTo>
                        <a:pt x="342" y="248"/>
                      </a:lnTo>
                      <a:lnTo>
                        <a:pt x="346" y="238"/>
                      </a:lnTo>
                      <a:lnTo>
                        <a:pt x="343" y="237"/>
                      </a:lnTo>
                      <a:lnTo>
                        <a:pt x="335" y="232"/>
                      </a:lnTo>
                      <a:lnTo>
                        <a:pt x="320" y="225"/>
                      </a:lnTo>
                      <a:lnTo>
                        <a:pt x="301" y="216"/>
                      </a:lnTo>
                      <a:lnTo>
                        <a:pt x="279" y="203"/>
                      </a:lnTo>
                      <a:lnTo>
                        <a:pt x="253" y="189"/>
                      </a:lnTo>
                      <a:lnTo>
                        <a:pt x="227" y="174"/>
                      </a:lnTo>
                      <a:lnTo>
                        <a:pt x="198" y="156"/>
                      </a:lnTo>
                      <a:lnTo>
                        <a:pt x="169" y="137"/>
                      </a:lnTo>
                      <a:lnTo>
                        <a:pt x="139" y="118"/>
                      </a:lnTo>
                      <a:lnTo>
                        <a:pt x="110" y="98"/>
                      </a:lnTo>
                      <a:lnTo>
                        <a:pt x="84" y="79"/>
                      </a:lnTo>
                      <a:lnTo>
                        <a:pt x="61" y="59"/>
                      </a:lnTo>
                      <a:lnTo>
                        <a:pt x="39" y="38"/>
                      </a:lnTo>
                      <a:lnTo>
                        <a:pt x="21" y="18"/>
                      </a:lnTo>
                      <a:lnTo>
                        <a:pt x="9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8" name="Freeform 1942"/>
                <p:cNvSpPr>
                  <a:spLocks/>
                </p:cNvSpPr>
                <p:nvPr/>
              </p:nvSpPr>
              <p:spPr bwMode="auto">
                <a:xfrm>
                  <a:off x="4462" y="2572"/>
                  <a:ext cx="59" cy="44"/>
                </a:xfrm>
                <a:custGeom>
                  <a:avLst/>
                  <a:gdLst/>
                  <a:ahLst/>
                  <a:cxnLst>
                    <a:cxn ang="0">
                      <a:pos x="236" y="173"/>
                    </a:cxn>
                    <a:cxn ang="0">
                      <a:pos x="234" y="173"/>
                    </a:cxn>
                    <a:cxn ang="0">
                      <a:pos x="228" y="170"/>
                    </a:cxn>
                    <a:cxn ang="0">
                      <a:pos x="219" y="166"/>
                    </a:cxn>
                    <a:cxn ang="0">
                      <a:pos x="208" y="159"/>
                    </a:cxn>
                    <a:cxn ang="0">
                      <a:pos x="193" y="151"/>
                    </a:cxn>
                    <a:cxn ang="0">
                      <a:pos x="177" y="141"/>
                    </a:cxn>
                    <a:cxn ang="0">
                      <a:pos x="159" y="131"/>
                    </a:cxn>
                    <a:cxn ang="0">
                      <a:pos x="139" y="120"/>
                    </a:cxn>
                    <a:cxn ang="0">
                      <a:pos x="120" y="107"/>
                    </a:cxn>
                    <a:cxn ang="0">
                      <a:pos x="99" y="94"/>
                    </a:cxn>
                    <a:cxn ang="0">
                      <a:pos x="80" y="78"/>
                    </a:cxn>
                    <a:cxn ang="0">
                      <a:pos x="60" y="64"/>
                    </a:cxn>
                    <a:cxn ang="0">
                      <a:pos x="43" y="49"/>
                    </a:cxn>
                    <a:cxn ang="0">
                      <a:pos x="26" y="33"/>
                    </a:cxn>
                    <a:cxn ang="0">
                      <a:pos x="11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6" h="173">
                      <a:moveTo>
                        <a:pt x="236" y="173"/>
                      </a:moveTo>
                      <a:lnTo>
                        <a:pt x="234" y="173"/>
                      </a:lnTo>
                      <a:lnTo>
                        <a:pt x="228" y="170"/>
                      </a:lnTo>
                      <a:lnTo>
                        <a:pt x="219" y="166"/>
                      </a:lnTo>
                      <a:lnTo>
                        <a:pt x="208" y="159"/>
                      </a:lnTo>
                      <a:lnTo>
                        <a:pt x="193" y="151"/>
                      </a:lnTo>
                      <a:lnTo>
                        <a:pt x="177" y="141"/>
                      </a:lnTo>
                      <a:lnTo>
                        <a:pt x="159" y="131"/>
                      </a:lnTo>
                      <a:lnTo>
                        <a:pt x="139" y="120"/>
                      </a:lnTo>
                      <a:lnTo>
                        <a:pt x="120" y="107"/>
                      </a:lnTo>
                      <a:lnTo>
                        <a:pt x="99" y="94"/>
                      </a:lnTo>
                      <a:lnTo>
                        <a:pt x="80" y="78"/>
                      </a:lnTo>
                      <a:lnTo>
                        <a:pt x="60" y="64"/>
                      </a:lnTo>
                      <a:lnTo>
                        <a:pt x="43" y="49"/>
                      </a:lnTo>
                      <a:lnTo>
                        <a:pt x="26" y="33"/>
                      </a:lnTo>
                      <a:lnTo>
                        <a:pt x="11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19" name="Freeform 1943"/>
                <p:cNvSpPr>
                  <a:spLocks/>
                </p:cNvSpPr>
                <p:nvPr/>
              </p:nvSpPr>
              <p:spPr bwMode="auto">
                <a:xfrm>
                  <a:off x="4461" y="2572"/>
                  <a:ext cx="62" cy="4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4" y="20"/>
                    </a:cxn>
                    <a:cxn ang="0">
                      <a:pos x="28" y="37"/>
                    </a:cxn>
                    <a:cxn ang="0">
                      <a:pos x="45" y="53"/>
                    </a:cxn>
                    <a:cxn ang="0">
                      <a:pos x="63" y="67"/>
                    </a:cxn>
                    <a:cxn ang="0">
                      <a:pos x="84" y="84"/>
                    </a:cxn>
                    <a:cxn ang="0">
                      <a:pos x="102" y="98"/>
                    </a:cxn>
                    <a:cxn ang="0">
                      <a:pos x="123" y="113"/>
                    </a:cxn>
                    <a:cxn ang="0">
                      <a:pos x="143" y="126"/>
                    </a:cxn>
                    <a:cxn ang="0">
                      <a:pos x="162" y="136"/>
                    </a:cxn>
                    <a:cxn ang="0">
                      <a:pos x="181" y="147"/>
                    </a:cxn>
                    <a:cxn ang="0">
                      <a:pos x="196" y="157"/>
                    </a:cxn>
                    <a:cxn ang="0">
                      <a:pos x="211" y="165"/>
                    </a:cxn>
                    <a:cxn ang="0">
                      <a:pos x="223" y="171"/>
                    </a:cxn>
                    <a:cxn ang="0">
                      <a:pos x="232" y="174"/>
                    </a:cxn>
                    <a:cxn ang="0">
                      <a:pos x="238" y="178"/>
                    </a:cxn>
                    <a:cxn ang="0">
                      <a:pos x="239" y="179"/>
                    </a:cxn>
                    <a:cxn ang="0">
                      <a:pos x="244" y="171"/>
                    </a:cxn>
                    <a:cxn ang="0">
                      <a:pos x="241" y="170"/>
                    </a:cxn>
                    <a:cxn ang="0">
                      <a:pos x="236" y="167"/>
                    </a:cxn>
                    <a:cxn ang="0">
                      <a:pos x="226" y="163"/>
                    </a:cxn>
                    <a:cxn ang="0">
                      <a:pos x="215" y="157"/>
                    </a:cxn>
                    <a:cxn ang="0">
                      <a:pos x="201" y="148"/>
                    </a:cxn>
                    <a:cxn ang="0">
                      <a:pos x="184" y="139"/>
                    </a:cxn>
                    <a:cxn ang="0">
                      <a:pos x="166" y="128"/>
                    </a:cxn>
                    <a:cxn ang="0">
                      <a:pos x="146" y="116"/>
                    </a:cxn>
                    <a:cxn ang="0">
                      <a:pos x="128" y="104"/>
                    </a:cxn>
                    <a:cxn ang="0">
                      <a:pos x="107" y="90"/>
                    </a:cxn>
                    <a:cxn ang="0">
                      <a:pos x="87" y="76"/>
                    </a:cxn>
                    <a:cxn ang="0">
                      <a:pos x="68" y="62"/>
                    </a:cxn>
                    <a:cxn ang="0">
                      <a:pos x="52" y="46"/>
                    </a:cxn>
                    <a:cxn ang="0">
                      <a:pos x="34" y="31"/>
                    </a:cxn>
                    <a:cxn ang="0">
                      <a:pos x="20" y="14"/>
                    </a:cxn>
                    <a:cxn ang="0">
                      <a:pos x="8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4" h="179">
                      <a:moveTo>
                        <a:pt x="0" y="3"/>
                      </a:moveTo>
                      <a:lnTo>
                        <a:pt x="14" y="20"/>
                      </a:lnTo>
                      <a:lnTo>
                        <a:pt x="28" y="37"/>
                      </a:lnTo>
                      <a:lnTo>
                        <a:pt x="45" y="53"/>
                      </a:lnTo>
                      <a:lnTo>
                        <a:pt x="63" y="67"/>
                      </a:lnTo>
                      <a:lnTo>
                        <a:pt x="84" y="84"/>
                      </a:lnTo>
                      <a:lnTo>
                        <a:pt x="102" y="98"/>
                      </a:lnTo>
                      <a:lnTo>
                        <a:pt x="123" y="113"/>
                      </a:lnTo>
                      <a:lnTo>
                        <a:pt x="143" y="126"/>
                      </a:lnTo>
                      <a:lnTo>
                        <a:pt x="162" y="136"/>
                      </a:lnTo>
                      <a:lnTo>
                        <a:pt x="181" y="147"/>
                      </a:lnTo>
                      <a:lnTo>
                        <a:pt x="196" y="157"/>
                      </a:lnTo>
                      <a:lnTo>
                        <a:pt x="211" y="165"/>
                      </a:lnTo>
                      <a:lnTo>
                        <a:pt x="223" y="171"/>
                      </a:lnTo>
                      <a:lnTo>
                        <a:pt x="232" y="174"/>
                      </a:lnTo>
                      <a:lnTo>
                        <a:pt x="238" y="178"/>
                      </a:lnTo>
                      <a:lnTo>
                        <a:pt x="239" y="179"/>
                      </a:lnTo>
                      <a:lnTo>
                        <a:pt x="244" y="171"/>
                      </a:lnTo>
                      <a:lnTo>
                        <a:pt x="241" y="170"/>
                      </a:lnTo>
                      <a:lnTo>
                        <a:pt x="236" y="167"/>
                      </a:lnTo>
                      <a:lnTo>
                        <a:pt x="226" y="163"/>
                      </a:lnTo>
                      <a:lnTo>
                        <a:pt x="215" y="157"/>
                      </a:lnTo>
                      <a:lnTo>
                        <a:pt x="201" y="148"/>
                      </a:lnTo>
                      <a:lnTo>
                        <a:pt x="184" y="139"/>
                      </a:lnTo>
                      <a:lnTo>
                        <a:pt x="166" y="128"/>
                      </a:lnTo>
                      <a:lnTo>
                        <a:pt x="146" y="116"/>
                      </a:lnTo>
                      <a:lnTo>
                        <a:pt x="128" y="104"/>
                      </a:lnTo>
                      <a:lnTo>
                        <a:pt x="107" y="90"/>
                      </a:lnTo>
                      <a:lnTo>
                        <a:pt x="87" y="76"/>
                      </a:lnTo>
                      <a:lnTo>
                        <a:pt x="68" y="62"/>
                      </a:lnTo>
                      <a:lnTo>
                        <a:pt x="52" y="46"/>
                      </a:lnTo>
                      <a:lnTo>
                        <a:pt x="34" y="31"/>
                      </a:lnTo>
                      <a:lnTo>
                        <a:pt x="20" y="14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0" name="Freeform 1944"/>
                <p:cNvSpPr>
                  <a:spLocks/>
                </p:cNvSpPr>
                <p:nvPr/>
              </p:nvSpPr>
              <p:spPr bwMode="auto">
                <a:xfrm>
                  <a:off x="4496" y="2624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32" y="104"/>
                    </a:cxn>
                    <a:cxn ang="0">
                      <a:pos x="127" y="102"/>
                    </a:cxn>
                    <a:cxn ang="0">
                      <a:pos x="117" y="93"/>
                    </a:cxn>
                    <a:cxn ang="0">
                      <a:pos x="101" y="78"/>
                    </a:cxn>
                    <a:cxn ang="0">
                      <a:pos x="81" y="63"/>
                    </a:cxn>
                    <a:cxn ang="0">
                      <a:pos x="60" y="46"/>
                    </a:cxn>
                    <a:cxn ang="0">
                      <a:pos x="38" y="28"/>
                    </a:cxn>
                    <a:cxn ang="0">
                      <a:pos x="18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2" h="104">
                      <a:moveTo>
                        <a:pt x="132" y="104"/>
                      </a:moveTo>
                      <a:lnTo>
                        <a:pt x="127" y="102"/>
                      </a:lnTo>
                      <a:lnTo>
                        <a:pt x="117" y="93"/>
                      </a:lnTo>
                      <a:lnTo>
                        <a:pt x="101" y="78"/>
                      </a:lnTo>
                      <a:lnTo>
                        <a:pt x="81" y="63"/>
                      </a:lnTo>
                      <a:lnTo>
                        <a:pt x="60" y="46"/>
                      </a:lnTo>
                      <a:lnTo>
                        <a:pt x="38" y="28"/>
                      </a:lnTo>
                      <a:lnTo>
                        <a:pt x="18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1" name="Freeform 1945"/>
                <p:cNvSpPr>
                  <a:spLocks/>
                </p:cNvSpPr>
                <p:nvPr/>
              </p:nvSpPr>
              <p:spPr bwMode="auto">
                <a:xfrm>
                  <a:off x="4496" y="2623"/>
                  <a:ext cx="34" cy="2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9" y="20"/>
                    </a:cxn>
                    <a:cxn ang="0">
                      <a:pos x="39" y="36"/>
                    </a:cxn>
                    <a:cxn ang="0">
                      <a:pos x="60" y="54"/>
                    </a:cxn>
                    <a:cxn ang="0">
                      <a:pos x="82" y="70"/>
                    </a:cxn>
                    <a:cxn ang="0">
                      <a:pos x="100" y="86"/>
                    </a:cxn>
                    <a:cxn ang="0">
                      <a:pos x="116" y="99"/>
                    </a:cxn>
                    <a:cxn ang="0">
                      <a:pos x="128" y="108"/>
                    </a:cxn>
                    <a:cxn ang="0">
                      <a:pos x="131" y="112"/>
                    </a:cxn>
                    <a:cxn ang="0">
                      <a:pos x="137" y="106"/>
                    </a:cxn>
                    <a:cxn ang="0">
                      <a:pos x="133" y="102"/>
                    </a:cxn>
                    <a:cxn ang="0">
                      <a:pos x="122" y="93"/>
                    </a:cxn>
                    <a:cxn ang="0">
                      <a:pos x="106" y="79"/>
                    </a:cxn>
                    <a:cxn ang="0">
                      <a:pos x="87" y="63"/>
                    </a:cxn>
                    <a:cxn ang="0">
                      <a:pos x="65" y="47"/>
                    </a:cxn>
                    <a:cxn ang="0">
                      <a:pos x="44" y="29"/>
                    </a:cxn>
                    <a:cxn ang="0">
                      <a:pos x="22" y="12"/>
                    </a:cxn>
                    <a:cxn ang="0">
                      <a:pos x="4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7" h="112">
                      <a:moveTo>
                        <a:pt x="0" y="9"/>
                      </a:moveTo>
                      <a:lnTo>
                        <a:pt x="19" y="20"/>
                      </a:lnTo>
                      <a:lnTo>
                        <a:pt x="39" y="36"/>
                      </a:lnTo>
                      <a:lnTo>
                        <a:pt x="60" y="54"/>
                      </a:lnTo>
                      <a:lnTo>
                        <a:pt x="82" y="70"/>
                      </a:lnTo>
                      <a:lnTo>
                        <a:pt x="100" y="86"/>
                      </a:lnTo>
                      <a:lnTo>
                        <a:pt x="116" y="99"/>
                      </a:lnTo>
                      <a:lnTo>
                        <a:pt x="128" y="108"/>
                      </a:lnTo>
                      <a:lnTo>
                        <a:pt x="131" y="112"/>
                      </a:lnTo>
                      <a:lnTo>
                        <a:pt x="137" y="106"/>
                      </a:lnTo>
                      <a:lnTo>
                        <a:pt x="133" y="102"/>
                      </a:lnTo>
                      <a:lnTo>
                        <a:pt x="122" y="93"/>
                      </a:lnTo>
                      <a:lnTo>
                        <a:pt x="106" y="79"/>
                      </a:lnTo>
                      <a:lnTo>
                        <a:pt x="87" y="63"/>
                      </a:lnTo>
                      <a:lnTo>
                        <a:pt x="65" y="47"/>
                      </a:lnTo>
                      <a:lnTo>
                        <a:pt x="44" y="29"/>
                      </a:lnTo>
                      <a:lnTo>
                        <a:pt x="22" y="12"/>
                      </a:lnTo>
                      <a:lnTo>
                        <a:pt x="4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2" name="Freeform 1946"/>
                <p:cNvSpPr>
                  <a:spLocks/>
                </p:cNvSpPr>
                <p:nvPr/>
              </p:nvSpPr>
              <p:spPr bwMode="auto">
                <a:xfrm>
                  <a:off x="4480" y="2438"/>
                  <a:ext cx="28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0"/>
                    </a:cxn>
                    <a:cxn ang="0">
                      <a:pos x="17" y="34"/>
                    </a:cxn>
                    <a:cxn ang="0">
                      <a:pos x="36" y="70"/>
                    </a:cxn>
                    <a:cxn ang="0">
                      <a:pos x="56" y="116"/>
                    </a:cxn>
                    <a:cxn ang="0">
                      <a:pos x="76" y="165"/>
                    </a:cxn>
                    <a:cxn ang="0">
                      <a:pos x="95" y="215"/>
                    </a:cxn>
                    <a:cxn ang="0">
                      <a:pos x="107" y="261"/>
                    </a:cxn>
                    <a:cxn ang="0">
                      <a:pos x="112" y="302"/>
                    </a:cxn>
                  </a:cxnLst>
                  <a:rect l="0" t="0" r="r" b="b"/>
                  <a:pathLst>
                    <a:path w="112" h="302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17" y="34"/>
                      </a:lnTo>
                      <a:lnTo>
                        <a:pt x="36" y="70"/>
                      </a:lnTo>
                      <a:lnTo>
                        <a:pt x="56" y="116"/>
                      </a:lnTo>
                      <a:lnTo>
                        <a:pt x="76" y="165"/>
                      </a:lnTo>
                      <a:lnTo>
                        <a:pt x="95" y="215"/>
                      </a:lnTo>
                      <a:lnTo>
                        <a:pt x="107" y="261"/>
                      </a:lnTo>
                      <a:lnTo>
                        <a:pt x="112" y="30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3" name="Freeform 1947"/>
                <p:cNvSpPr>
                  <a:spLocks/>
                </p:cNvSpPr>
                <p:nvPr/>
              </p:nvSpPr>
              <p:spPr bwMode="auto">
                <a:xfrm>
                  <a:off x="4479" y="2438"/>
                  <a:ext cx="30" cy="76"/>
                </a:xfrm>
                <a:custGeom>
                  <a:avLst/>
                  <a:gdLst/>
                  <a:ahLst/>
                  <a:cxnLst>
                    <a:cxn ang="0">
                      <a:pos x="122" y="304"/>
                    </a:cxn>
                    <a:cxn ang="0">
                      <a:pos x="115" y="263"/>
                    </a:cxn>
                    <a:cxn ang="0">
                      <a:pos x="102" y="217"/>
                    </a:cxn>
                    <a:cxn ang="0">
                      <a:pos x="85" y="166"/>
                    </a:cxn>
                    <a:cxn ang="0">
                      <a:pos x="64" y="114"/>
                    </a:cxn>
                    <a:cxn ang="0">
                      <a:pos x="44" y="70"/>
                    </a:cxn>
                    <a:cxn ang="0">
                      <a:pos x="26" y="34"/>
                    </a:cxn>
                    <a:cxn ang="0">
                      <a:pos x="13" y="1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5" y="13"/>
                    </a:cxn>
                    <a:cxn ang="0">
                      <a:pos x="17" y="37"/>
                    </a:cxn>
                    <a:cxn ang="0">
                      <a:pos x="36" y="74"/>
                    </a:cxn>
                    <a:cxn ang="0">
                      <a:pos x="56" y="119"/>
                    </a:cxn>
                    <a:cxn ang="0">
                      <a:pos x="77" y="168"/>
                    </a:cxn>
                    <a:cxn ang="0">
                      <a:pos x="95" y="218"/>
                    </a:cxn>
                    <a:cxn ang="0">
                      <a:pos x="108" y="263"/>
                    </a:cxn>
                    <a:cxn ang="0">
                      <a:pos x="111" y="304"/>
                    </a:cxn>
                    <a:cxn ang="0">
                      <a:pos x="122" y="304"/>
                    </a:cxn>
                  </a:cxnLst>
                  <a:rect l="0" t="0" r="r" b="b"/>
                  <a:pathLst>
                    <a:path w="122" h="304">
                      <a:moveTo>
                        <a:pt x="122" y="304"/>
                      </a:moveTo>
                      <a:lnTo>
                        <a:pt x="115" y="263"/>
                      </a:lnTo>
                      <a:lnTo>
                        <a:pt x="102" y="217"/>
                      </a:lnTo>
                      <a:lnTo>
                        <a:pt x="85" y="166"/>
                      </a:lnTo>
                      <a:lnTo>
                        <a:pt x="64" y="114"/>
                      </a:lnTo>
                      <a:lnTo>
                        <a:pt x="44" y="70"/>
                      </a:lnTo>
                      <a:lnTo>
                        <a:pt x="26" y="34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5" y="13"/>
                      </a:lnTo>
                      <a:lnTo>
                        <a:pt x="17" y="37"/>
                      </a:lnTo>
                      <a:lnTo>
                        <a:pt x="36" y="74"/>
                      </a:lnTo>
                      <a:lnTo>
                        <a:pt x="56" y="119"/>
                      </a:lnTo>
                      <a:lnTo>
                        <a:pt x="77" y="168"/>
                      </a:lnTo>
                      <a:lnTo>
                        <a:pt x="95" y="218"/>
                      </a:lnTo>
                      <a:lnTo>
                        <a:pt x="108" y="263"/>
                      </a:lnTo>
                      <a:lnTo>
                        <a:pt x="111" y="304"/>
                      </a:lnTo>
                      <a:lnTo>
                        <a:pt x="122" y="30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4" name="Freeform 1948"/>
                <p:cNvSpPr>
                  <a:spLocks/>
                </p:cNvSpPr>
                <p:nvPr/>
              </p:nvSpPr>
              <p:spPr bwMode="auto">
                <a:xfrm>
                  <a:off x="4531" y="2500"/>
                  <a:ext cx="13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11" y="26"/>
                    </a:cxn>
                    <a:cxn ang="0">
                      <a:pos x="24" y="56"/>
                    </a:cxn>
                    <a:cxn ang="0">
                      <a:pos x="36" y="92"/>
                    </a:cxn>
                    <a:cxn ang="0">
                      <a:pos x="48" y="136"/>
                    </a:cxn>
                    <a:cxn ang="0">
                      <a:pos x="53" y="182"/>
                    </a:cxn>
                    <a:cxn ang="0">
                      <a:pos x="53" y="227"/>
                    </a:cxn>
                    <a:cxn ang="0">
                      <a:pos x="43" y="271"/>
                    </a:cxn>
                  </a:cxnLst>
                  <a:rect l="0" t="0" r="r" b="b"/>
                  <a:pathLst>
                    <a:path w="53" h="27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11" y="26"/>
                      </a:lnTo>
                      <a:lnTo>
                        <a:pt x="24" y="56"/>
                      </a:lnTo>
                      <a:lnTo>
                        <a:pt x="36" y="92"/>
                      </a:lnTo>
                      <a:lnTo>
                        <a:pt x="48" y="136"/>
                      </a:lnTo>
                      <a:lnTo>
                        <a:pt x="53" y="182"/>
                      </a:lnTo>
                      <a:lnTo>
                        <a:pt x="53" y="227"/>
                      </a:lnTo>
                      <a:lnTo>
                        <a:pt x="43" y="2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5" name="Freeform 1949"/>
                <p:cNvSpPr>
                  <a:spLocks/>
                </p:cNvSpPr>
                <p:nvPr/>
              </p:nvSpPr>
              <p:spPr bwMode="auto">
                <a:xfrm>
                  <a:off x="4529" y="2499"/>
                  <a:ext cx="16" cy="69"/>
                </a:xfrm>
                <a:custGeom>
                  <a:avLst/>
                  <a:gdLst/>
                  <a:ahLst/>
                  <a:cxnLst>
                    <a:cxn ang="0">
                      <a:pos x="51" y="275"/>
                    </a:cxn>
                    <a:cxn ang="0">
                      <a:pos x="61" y="230"/>
                    </a:cxn>
                    <a:cxn ang="0">
                      <a:pos x="63" y="185"/>
                    </a:cxn>
                    <a:cxn ang="0">
                      <a:pos x="57" y="139"/>
                    </a:cxn>
                    <a:cxn ang="0">
                      <a:pos x="45" y="94"/>
                    </a:cxn>
                    <a:cxn ang="0">
                      <a:pos x="34" y="57"/>
                    </a:cxn>
                    <a:cxn ang="0">
                      <a:pos x="21" y="26"/>
                    </a:cxn>
                    <a:cxn ang="0">
                      <a:pos x="12" y="7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3" y="12"/>
                    </a:cxn>
                    <a:cxn ang="0">
                      <a:pos x="13" y="31"/>
                    </a:cxn>
                    <a:cxn ang="0">
                      <a:pos x="24" y="59"/>
                    </a:cxn>
                    <a:cxn ang="0">
                      <a:pos x="37" y="97"/>
                    </a:cxn>
                    <a:cxn ang="0">
                      <a:pos x="49" y="139"/>
                    </a:cxn>
                    <a:cxn ang="0">
                      <a:pos x="55" y="185"/>
                    </a:cxn>
                    <a:cxn ang="0">
                      <a:pos x="53" y="230"/>
                    </a:cxn>
                    <a:cxn ang="0">
                      <a:pos x="43" y="274"/>
                    </a:cxn>
                    <a:cxn ang="0">
                      <a:pos x="51" y="275"/>
                    </a:cxn>
                  </a:cxnLst>
                  <a:rect l="0" t="0" r="r" b="b"/>
                  <a:pathLst>
                    <a:path w="63" h="275">
                      <a:moveTo>
                        <a:pt x="51" y="275"/>
                      </a:moveTo>
                      <a:lnTo>
                        <a:pt x="61" y="230"/>
                      </a:lnTo>
                      <a:lnTo>
                        <a:pt x="63" y="185"/>
                      </a:lnTo>
                      <a:lnTo>
                        <a:pt x="57" y="139"/>
                      </a:lnTo>
                      <a:lnTo>
                        <a:pt x="45" y="94"/>
                      </a:lnTo>
                      <a:lnTo>
                        <a:pt x="34" y="57"/>
                      </a:lnTo>
                      <a:lnTo>
                        <a:pt x="21" y="26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3" y="12"/>
                      </a:lnTo>
                      <a:lnTo>
                        <a:pt x="13" y="31"/>
                      </a:lnTo>
                      <a:lnTo>
                        <a:pt x="24" y="59"/>
                      </a:lnTo>
                      <a:lnTo>
                        <a:pt x="37" y="97"/>
                      </a:lnTo>
                      <a:lnTo>
                        <a:pt x="49" y="139"/>
                      </a:lnTo>
                      <a:lnTo>
                        <a:pt x="55" y="185"/>
                      </a:lnTo>
                      <a:lnTo>
                        <a:pt x="53" y="230"/>
                      </a:lnTo>
                      <a:lnTo>
                        <a:pt x="43" y="274"/>
                      </a:lnTo>
                      <a:lnTo>
                        <a:pt x="51" y="27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6" name="Freeform 1950"/>
                <p:cNvSpPr>
                  <a:spLocks/>
                </p:cNvSpPr>
                <p:nvPr/>
              </p:nvSpPr>
              <p:spPr bwMode="auto">
                <a:xfrm>
                  <a:off x="4565" y="2558"/>
                  <a:ext cx="9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7" y="20"/>
                    </a:cxn>
                    <a:cxn ang="0">
                      <a:pos x="14" y="43"/>
                    </a:cxn>
                    <a:cxn ang="0">
                      <a:pos x="22" y="75"/>
                    </a:cxn>
                    <a:cxn ang="0">
                      <a:pos x="29" y="113"/>
                    </a:cxn>
                    <a:cxn ang="0">
                      <a:pos x="32" y="160"/>
                    </a:cxn>
                    <a:cxn ang="0">
                      <a:pos x="33" y="213"/>
                    </a:cxn>
                    <a:cxn ang="0">
                      <a:pos x="29" y="271"/>
                    </a:cxn>
                  </a:cxnLst>
                  <a:rect l="0" t="0" r="r" b="b"/>
                  <a:pathLst>
                    <a:path w="33" h="27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7" y="20"/>
                      </a:lnTo>
                      <a:lnTo>
                        <a:pt x="14" y="43"/>
                      </a:lnTo>
                      <a:lnTo>
                        <a:pt x="22" y="75"/>
                      </a:lnTo>
                      <a:lnTo>
                        <a:pt x="29" y="113"/>
                      </a:lnTo>
                      <a:lnTo>
                        <a:pt x="32" y="160"/>
                      </a:lnTo>
                      <a:lnTo>
                        <a:pt x="33" y="213"/>
                      </a:lnTo>
                      <a:lnTo>
                        <a:pt x="29" y="2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7" name="Freeform 1951"/>
                <p:cNvSpPr>
                  <a:spLocks/>
                </p:cNvSpPr>
                <p:nvPr/>
              </p:nvSpPr>
              <p:spPr bwMode="auto">
                <a:xfrm>
                  <a:off x="4564" y="2558"/>
                  <a:ext cx="11" cy="68"/>
                </a:xfrm>
                <a:custGeom>
                  <a:avLst/>
                  <a:gdLst/>
                  <a:ahLst/>
                  <a:cxnLst>
                    <a:cxn ang="0">
                      <a:pos x="36" y="274"/>
                    </a:cxn>
                    <a:cxn ang="0">
                      <a:pos x="42" y="216"/>
                    </a:cxn>
                    <a:cxn ang="0">
                      <a:pos x="41" y="163"/>
                    </a:cxn>
                    <a:cxn ang="0">
                      <a:pos x="36" y="116"/>
                    </a:cxn>
                    <a:cxn ang="0">
                      <a:pos x="30" y="77"/>
                    </a:cxn>
                    <a:cxn ang="0">
                      <a:pos x="22" y="44"/>
                    </a:cxn>
                    <a:cxn ang="0">
                      <a:pos x="14" y="21"/>
                    </a:cxn>
                    <a:cxn ang="0">
                      <a:pos x="10" y="6"/>
                    </a:cxn>
                    <a:cxn ang="0">
                      <a:pos x="7" y="0"/>
                    </a:cxn>
                    <a:cxn ang="0">
                      <a:pos x="0" y="5"/>
                    </a:cxn>
                    <a:cxn ang="0">
                      <a:pos x="1" y="9"/>
                    </a:cxn>
                    <a:cxn ang="0">
                      <a:pos x="6" y="24"/>
                    </a:cxn>
                    <a:cxn ang="0">
                      <a:pos x="14" y="47"/>
                    </a:cxn>
                    <a:cxn ang="0">
                      <a:pos x="22" y="78"/>
                    </a:cxn>
                    <a:cxn ang="0">
                      <a:pos x="28" y="116"/>
                    </a:cxn>
                    <a:cxn ang="0">
                      <a:pos x="33" y="163"/>
                    </a:cxn>
                    <a:cxn ang="0">
                      <a:pos x="33" y="216"/>
                    </a:cxn>
                    <a:cxn ang="0">
                      <a:pos x="28" y="274"/>
                    </a:cxn>
                    <a:cxn ang="0">
                      <a:pos x="36" y="274"/>
                    </a:cxn>
                  </a:cxnLst>
                  <a:rect l="0" t="0" r="r" b="b"/>
                  <a:pathLst>
                    <a:path w="42" h="274">
                      <a:moveTo>
                        <a:pt x="36" y="274"/>
                      </a:moveTo>
                      <a:lnTo>
                        <a:pt x="42" y="216"/>
                      </a:lnTo>
                      <a:lnTo>
                        <a:pt x="41" y="163"/>
                      </a:lnTo>
                      <a:lnTo>
                        <a:pt x="36" y="116"/>
                      </a:lnTo>
                      <a:lnTo>
                        <a:pt x="30" y="77"/>
                      </a:lnTo>
                      <a:lnTo>
                        <a:pt x="22" y="44"/>
                      </a:lnTo>
                      <a:lnTo>
                        <a:pt x="14" y="21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1" y="9"/>
                      </a:lnTo>
                      <a:lnTo>
                        <a:pt x="6" y="24"/>
                      </a:lnTo>
                      <a:lnTo>
                        <a:pt x="14" y="47"/>
                      </a:lnTo>
                      <a:lnTo>
                        <a:pt x="22" y="78"/>
                      </a:lnTo>
                      <a:lnTo>
                        <a:pt x="28" y="116"/>
                      </a:lnTo>
                      <a:lnTo>
                        <a:pt x="33" y="163"/>
                      </a:lnTo>
                      <a:lnTo>
                        <a:pt x="33" y="216"/>
                      </a:lnTo>
                      <a:lnTo>
                        <a:pt x="28" y="274"/>
                      </a:lnTo>
                      <a:lnTo>
                        <a:pt x="36" y="2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8" name="Freeform 1952"/>
                <p:cNvSpPr>
                  <a:spLocks/>
                </p:cNvSpPr>
                <p:nvPr/>
              </p:nvSpPr>
              <p:spPr bwMode="auto">
                <a:xfrm>
                  <a:off x="4593" y="2607"/>
                  <a:ext cx="9" cy="61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6" y="6"/>
                    </a:cxn>
                    <a:cxn ang="0">
                      <a:pos x="35" y="23"/>
                    </a:cxn>
                    <a:cxn ang="0">
                      <a:pos x="34" y="49"/>
                    </a:cxn>
                    <a:cxn ang="0">
                      <a:pos x="31" y="82"/>
                    </a:cxn>
                    <a:cxn ang="0">
                      <a:pos x="27" y="119"/>
                    </a:cxn>
                    <a:cxn ang="0">
                      <a:pos x="21" y="161"/>
                    </a:cxn>
                    <a:cxn ang="0">
                      <a:pos x="13" y="202"/>
                    </a:cxn>
                    <a:cxn ang="0">
                      <a:pos x="0" y="243"/>
                    </a:cxn>
                  </a:cxnLst>
                  <a:rect l="0" t="0" r="r" b="b"/>
                  <a:pathLst>
                    <a:path w="36" h="243">
                      <a:moveTo>
                        <a:pt x="36" y="0"/>
                      </a:moveTo>
                      <a:lnTo>
                        <a:pt x="36" y="6"/>
                      </a:lnTo>
                      <a:lnTo>
                        <a:pt x="35" y="23"/>
                      </a:lnTo>
                      <a:lnTo>
                        <a:pt x="34" y="49"/>
                      </a:lnTo>
                      <a:lnTo>
                        <a:pt x="31" y="82"/>
                      </a:lnTo>
                      <a:lnTo>
                        <a:pt x="27" y="119"/>
                      </a:lnTo>
                      <a:lnTo>
                        <a:pt x="21" y="161"/>
                      </a:lnTo>
                      <a:lnTo>
                        <a:pt x="13" y="202"/>
                      </a:lnTo>
                      <a:lnTo>
                        <a:pt x="0" y="24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29" name="Freeform 1953"/>
                <p:cNvSpPr>
                  <a:spLocks/>
                </p:cNvSpPr>
                <p:nvPr/>
              </p:nvSpPr>
              <p:spPr bwMode="auto">
                <a:xfrm>
                  <a:off x="4592" y="260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9" y="244"/>
                    </a:cxn>
                    <a:cxn ang="0">
                      <a:pos x="20" y="203"/>
                    </a:cxn>
                    <a:cxn ang="0">
                      <a:pos x="28" y="161"/>
                    </a:cxn>
                    <a:cxn ang="0">
                      <a:pos x="35" y="119"/>
                    </a:cxn>
                    <a:cxn ang="0">
                      <a:pos x="40" y="82"/>
                    </a:cxn>
                    <a:cxn ang="0">
                      <a:pos x="42" y="49"/>
                    </a:cxn>
                    <a:cxn ang="0">
                      <a:pos x="43" y="23"/>
                    </a:cxn>
                    <a:cxn ang="0">
                      <a:pos x="45" y="6"/>
                    </a:cxn>
                    <a:cxn ang="0">
                      <a:pos x="45" y="0"/>
                    </a:cxn>
                    <a:cxn ang="0">
                      <a:pos x="35" y="0"/>
                    </a:cxn>
                    <a:cxn ang="0">
                      <a:pos x="35" y="6"/>
                    </a:cxn>
                    <a:cxn ang="0">
                      <a:pos x="35" y="23"/>
                    </a:cxn>
                    <a:cxn ang="0">
                      <a:pos x="33" y="49"/>
                    </a:cxn>
                    <a:cxn ang="0">
                      <a:pos x="32" y="82"/>
                    </a:cxn>
                    <a:cxn ang="0">
                      <a:pos x="27" y="119"/>
                    </a:cxn>
                    <a:cxn ang="0">
                      <a:pos x="20" y="161"/>
                    </a:cxn>
                    <a:cxn ang="0">
                      <a:pos x="12" y="201"/>
                    </a:cxn>
                    <a:cxn ang="0">
                      <a:pos x="0" y="243"/>
                    </a:cxn>
                    <a:cxn ang="0">
                      <a:pos x="9" y="244"/>
                    </a:cxn>
                  </a:cxnLst>
                  <a:rect l="0" t="0" r="r" b="b"/>
                  <a:pathLst>
                    <a:path w="45" h="244">
                      <a:moveTo>
                        <a:pt x="9" y="244"/>
                      </a:moveTo>
                      <a:lnTo>
                        <a:pt x="20" y="203"/>
                      </a:lnTo>
                      <a:lnTo>
                        <a:pt x="28" y="161"/>
                      </a:lnTo>
                      <a:lnTo>
                        <a:pt x="35" y="119"/>
                      </a:lnTo>
                      <a:lnTo>
                        <a:pt x="40" y="82"/>
                      </a:lnTo>
                      <a:lnTo>
                        <a:pt x="42" y="49"/>
                      </a:lnTo>
                      <a:lnTo>
                        <a:pt x="43" y="23"/>
                      </a:lnTo>
                      <a:lnTo>
                        <a:pt x="45" y="6"/>
                      </a:lnTo>
                      <a:lnTo>
                        <a:pt x="45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35" y="23"/>
                      </a:lnTo>
                      <a:lnTo>
                        <a:pt x="33" y="49"/>
                      </a:lnTo>
                      <a:lnTo>
                        <a:pt x="32" y="82"/>
                      </a:lnTo>
                      <a:lnTo>
                        <a:pt x="27" y="119"/>
                      </a:lnTo>
                      <a:lnTo>
                        <a:pt x="20" y="161"/>
                      </a:lnTo>
                      <a:lnTo>
                        <a:pt x="12" y="201"/>
                      </a:lnTo>
                      <a:lnTo>
                        <a:pt x="0" y="243"/>
                      </a:lnTo>
                      <a:lnTo>
                        <a:pt x="9" y="2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0" name="Freeform 1954"/>
                <p:cNvSpPr>
                  <a:spLocks/>
                </p:cNvSpPr>
                <p:nvPr/>
              </p:nvSpPr>
              <p:spPr bwMode="auto">
                <a:xfrm>
                  <a:off x="4307" y="2392"/>
                  <a:ext cx="47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9" y="6"/>
                    </a:cxn>
                    <a:cxn ang="0">
                      <a:pos x="20" y="15"/>
                    </a:cxn>
                    <a:cxn ang="0">
                      <a:pos x="33" y="25"/>
                    </a:cxn>
                    <a:cxn ang="0">
                      <a:pos x="50" y="38"/>
                    </a:cxn>
                    <a:cxn ang="0">
                      <a:pos x="66" y="54"/>
                    </a:cxn>
                    <a:cxn ang="0">
                      <a:pos x="85" y="72"/>
                    </a:cxn>
                    <a:cxn ang="0">
                      <a:pos x="105" y="92"/>
                    </a:cxn>
                    <a:cxn ang="0">
                      <a:pos x="123" y="115"/>
                    </a:cxn>
                    <a:cxn ang="0">
                      <a:pos x="141" y="138"/>
                    </a:cxn>
                    <a:cxn ang="0">
                      <a:pos x="156" y="163"/>
                    </a:cxn>
                    <a:cxn ang="0">
                      <a:pos x="170" y="189"/>
                    </a:cxn>
                    <a:cxn ang="0">
                      <a:pos x="180" y="219"/>
                    </a:cxn>
                    <a:cxn ang="0">
                      <a:pos x="185" y="247"/>
                    </a:cxn>
                    <a:cxn ang="0">
                      <a:pos x="187" y="277"/>
                    </a:cxn>
                    <a:cxn ang="0">
                      <a:pos x="185" y="307"/>
                    </a:cxn>
                  </a:cxnLst>
                  <a:rect l="0" t="0" r="r" b="b"/>
                  <a:pathLst>
                    <a:path w="187" h="307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9" y="6"/>
                      </a:lnTo>
                      <a:lnTo>
                        <a:pt x="20" y="15"/>
                      </a:lnTo>
                      <a:lnTo>
                        <a:pt x="33" y="25"/>
                      </a:lnTo>
                      <a:lnTo>
                        <a:pt x="50" y="38"/>
                      </a:lnTo>
                      <a:lnTo>
                        <a:pt x="66" y="54"/>
                      </a:lnTo>
                      <a:lnTo>
                        <a:pt x="85" y="72"/>
                      </a:lnTo>
                      <a:lnTo>
                        <a:pt x="105" y="92"/>
                      </a:lnTo>
                      <a:lnTo>
                        <a:pt x="123" y="115"/>
                      </a:lnTo>
                      <a:lnTo>
                        <a:pt x="141" y="138"/>
                      </a:lnTo>
                      <a:lnTo>
                        <a:pt x="156" y="163"/>
                      </a:lnTo>
                      <a:lnTo>
                        <a:pt x="170" y="189"/>
                      </a:lnTo>
                      <a:lnTo>
                        <a:pt x="180" y="219"/>
                      </a:lnTo>
                      <a:lnTo>
                        <a:pt x="185" y="247"/>
                      </a:lnTo>
                      <a:lnTo>
                        <a:pt x="187" y="277"/>
                      </a:lnTo>
                      <a:lnTo>
                        <a:pt x="185" y="30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1" name="Freeform 1955"/>
                <p:cNvSpPr>
                  <a:spLocks/>
                </p:cNvSpPr>
                <p:nvPr/>
              </p:nvSpPr>
              <p:spPr bwMode="auto">
                <a:xfrm>
                  <a:off x="4307" y="2391"/>
                  <a:ext cx="47" cy="78"/>
                </a:xfrm>
                <a:custGeom>
                  <a:avLst/>
                  <a:gdLst/>
                  <a:ahLst/>
                  <a:cxnLst>
                    <a:cxn ang="0">
                      <a:pos x="190" y="311"/>
                    </a:cxn>
                    <a:cxn ang="0">
                      <a:pos x="195" y="281"/>
                    </a:cxn>
                    <a:cxn ang="0">
                      <a:pos x="191" y="251"/>
                    </a:cxn>
                    <a:cxn ang="0">
                      <a:pos x="185" y="222"/>
                    </a:cxn>
                    <a:cxn ang="0">
                      <a:pos x="175" y="193"/>
                    </a:cxn>
                    <a:cxn ang="0">
                      <a:pos x="162" y="165"/>
                    </a:cxn>
                    <a:cxn ang="0">
                      <a:pos x="147" y="139"/>
                    </a:cxn>
                    <a:cxn ang="0">
                      <a:pos x="129" y="115"/>
                    </a:cxn>
                    <a:cxn ang="0">
                      <a:pos x="110" y="94"/>
                    </a:cxn>
                    <a:cxn ang="0">
                      <a:pos x="90" y="72"/>
                    </a:cxn>
                    <a:cxn ang="0">
                      <a:pos x="72" y="54"/>
                    </a:cxn>
                    <a:cxn ang="0">
                      <a:pos x="54" y="39"/>
                    </a:cxn>
                    <a:cxn ang="0">
                      <a:pos x="38" y="26"/>
                    </a:cxn>
                    <a:cxn ang="0">
                      <a:pos x="24" y="16"/>
                    </a:cxn>
                    <a:cxn ang="0">
                      <a:pos x="14" y="7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9" y="15"/>
                    </a:cxn>
                    <a:cxn ang="0">
                      <a:pos x="18" y="22"/>
                    </a:cxn>
                    <a:cxn ang="0">
                      <a:pos x="32" y="33"/>
                    </a:cxn>
                    <a:cxn ang="0">
                      <a:pos x="49" y="45"/>
                    </a:cxn>
                    <a:cxn ang="0">
                      <a:pos x="66" y="62"/>
                    </a:cxn>
                    <a:cxn ang="0">
                      <a:pos x="85" y="79"/>
                    </a:cxn>
                    <a:cxn ang="0">
                      <a:pos x="103" y="100"/>
                    </a:cxn>
                    <a:cxn ang="0">
                      <a:pos x="122" y="122"/>
                    </a:cxn>
                    <a:cxn ang="0">
                      <a:pos x="139" y="145"/>
                    </a:cxn>
                    <a:cxn ang="0">
                      <a:pos x="153" y="169"/>
                    </a:cxn>
                    <a:cxn ang="0">
                      <a:pos x="167" y="196"/>
                    </a:cxn>
                    <a:cxn ang="0">
                      <a:pos x="177" y="223"/>
                    </a:cxn>
                    <a:cxn ang="0">
                      <a:pos x="183" y="251"/>
                    </a:cxn>
                    <a:cxn ang="0">
                      <a:pos x="184" y="281"/>
                    </a:cxn>
                    <a:cxn ang="0">
                      <a:pos x="182" y="311"/>
                    </a:cxn>
                    <a:cxn ang="0">
                      <a:pos x="190" y="311"/>
                    </a:cxn>
                  </a:cxnLst>
                  <a:rect l="0" t="0" r="r" b="b"/>
                  <a:pathLst>
                    <a:path w="195" h="311">
                      <a:moveTo>
                        <a:pt x="190" y="311"/>
                      </a:moveTo>
                      <a:lnTo>
                        <a:pt x="195" y="281"/>
                      </a:lnTo>
                      <a:lnTo>
                        <a:pt x="191" y="251"/>
                      </a:lnTo>
                      <a:lnTo>
                        <a:pt x="185" y="222"/>
                      </a:lnTo>
                      <a:lnTo>
                        <a:pt x="175" y="193"/>
                      </a:lnTo>
                      <a:lnTo>
                        <a:pt x="162" y="165"/>
                      </a:lnTo>
                      <a:lnTo>
                        <a:pt x="147" y="139"/>
                      </a:lnTo>
                      <a:lnTo>
                        <a:pt x="129" y="115"/>
                      </a:lnTo>
                      <a:lnTo>
                        <a:pt x="110" y="94"/>
                      </a:lnTo>
                      <a:lnTo>
                        <a:pt x="90" y="72"/>
                      </a:lnTo>
                      <a:lnTo>
                        <a:pt x="72" y="54"/>
                      </a:lnTo>
                      <a:lnTo>
                        <a:pt x="54" y="39"/>
                      </a:lnTo>
                      <a:lnTo>
                        <a:pt x="38" y="26"/>
                      </a:lnTo>
                      <a:lnTo>
                        <a:pt x="24" y="16"/>
                      </a:lnTo>
                      <a:lnTo>
                        <a:pt x="14" y="7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9" y="15"/>
                      </a:lnTo>
                      <a:lnTo>
                        <a:pt x="18" y="22"/>
                      </a:lnTo>
                      <a:lnTo>
                        <a:pt x="32" y="33"/>
                      </a:lnTo>
                      <a:lnTo>
                        <a:pt x="49" y="45"/>
                      </a:lnTo>
                      <a:lnTo>
                        <a:pt x="66" y="62"/>
                      </a:lnTo>
                      <a:lnTo>
                        <a:pt x="85" y="79"/>
                      </a:lnTo>
                      <a:lnTo>
                        <a:pt x="103" y="100"/>
                      </a:lnTo>
                      <a:lnTo>
                        <a:pt x="122" y="122"/>
                      </a:lnTo>
                      <a:lnTo>
                        <a:pt x="139" y="145"/>
                      </a:lnTo>
                      <a:lnTo>
                        <a:pt x="153" y="169"/>
                      </a:lnTo>
                      <a:lnTo>
                        <a:pt x="167" y="196"/>
                      </a:lnTo>
                      <a:lnTo>
                        <a:pt x="177" y="223"/>
                      </a:lnTo>
                      <a:lnTo>
                        <a:pt x="183" y="251"/>
                      </a:lnTo>
                      <a:lnTo>
                        <a:pt x="184" y="281"/>
                      </a:lnTo>
                      <a:lnTo>
                        <a:pt x="182" y="311"/>
                      </a:lnTo>
                      <a:lnTo>
                        <a:pt x="190" y="3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2" name="Freeform 1956"/>
                <p:cNvSpPr>
                  <a:spLocks/>
                </p:cNvSpPr>
                <p:nvPr/>
              </p:nvSpPr>
              <p:spPr bwMode="auto">
                <a:xfrm>
                  <a:off x="4271" y="2380"/>
                  <a:ext cx="37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7" y="3"/>
                    </a:cxn>
                    <a:cxn ang="0">
                      <a:pos x="16" y="9"/>
                    </a:cxn>
                    <a:cxn ang="0">
                      <a:pos x="27" y="16"/>
                    </a:cxn>
                    <a:cxn ang="0">
                      <a:pos x="39" y="26"/>
                    </a:cxn>
                    <a:cxn ang="0">
                      <a:pos x="53" y="38"/>
                    </a:cxn>
                    <a:cxn ang="0">
                      <a:pos x="68" y="51"/>
                    </a:cxn>
                    <a:cxn ang="0">
                      <a:pos x="84" y="66"/>
                    </a:cxn>
                    <a:cxn ang="0">
                      <a:pos x="97" y="84"/>
                    </a:cxn>
                    <a:cxn ang="0">
                      <a:pos x="111" y="104"/>
                    </a:cxn>
                    <a:cxn ang="0">
                      <a:pos x="124" y="126"/>
                    </a:cxn>
                    <a:cxn ang="0">
                      <a:pos x="135" y="151"/>
                    </a:cxn>
                    <a:cxn ang="0">
                      <a:pos x="143" y="178"/>
                    </a:cxn>
                    <a:cxn ang="0">
                      <a:pos x="147" y="206"/>
                    </a:cxn>
                    <a:cxn ang="0">
                      <a:pos x="148" y="236"/>
                    </a:cxn>
                    <a:cxn ang="0">
                      <a:pos x="145" y="269"/>
                    </a:cxn>
                  </a:cxnLst>
                  <a:rect l="0" t="0" r="r" b="b"/>
                  <a:pathLst>
                    <a:path w="148" h="26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16" y="9"/>
                      </a:lnTo>
                      <a:lnTo>
                        <a:pt x="27" y="16"/>
                      </a:lnTo>
                      <a:lnTo>
                        <a:pt x="39" y="26"/>
                      </a:lnTo>
                      <a:lnTo>
                        <a:pt x="53" y="38"/>
                      </a:lnTo>
                      <a:lnTo>
                        <a:pt x="68" y="51"/>
                      </a:lnTo>
                      <a:lnTo>
                        <a:pt x="84" y="66"/>
                      </a:lnTo>
                      <a:lnTo>
                        <a:pt x="97" y="84"/>
                      </a:lnTo>
                      <a:lnTo>
                        <a:pt x="111" y="104"/>
                      </a:lnTo>
                      <a:lnTo>
                        <a:pt x="124" y="126"/>
                      </a:lnTo>
                      <a:lnTo>
                        <a:pt x="135" y="151"/>
                      </a:lnTo>
                      <a:lnTo>
                        <a:pt x="143" y="178"/>
                      </a:lnTo>
                      <a:lnTo>
                        <a:pt x="147" y="206"/>
                      </a:lnTo>
                      <a:lnTo>
                        <a:pt x="148" y="236"/>
                      </a:lnTo>
                      <a:lnTo>
                        <a:pt x="145" y="26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3" name="Freeform 1957"/>
                <p:cNvSpPr>
                  <a:spLocks/>
                </p:cNvSpPr>
                <p:nvPr/>
              </p:nvSpPr>
              <p:spPr bwMode="auto">
                <a:xfrm>
                  <a:off x="4270" y="2379"/>
                  <a:ext cx="39" cy="68"/>
                </a:xfrm>
                <a:custGeom>
                  <a:avLst/>
                  <a:gdLst/>
                  <a:ahLst/>
                  <a:cxnLst>
                    <a:cxn ang="0">
                      <a:pos x="152" y="274"/>
                    </a:cxn>
                    <a:cxn ang="0">
                      <a:pos x="154" y="241"/>
                    </a:cxn>
                    <a:cxn ang="0">
                      <a:pos x="153" y="211"/>
                    </a:cxn>
                    <a:cxn ang="0">
                      <a:pos x="148" y="182"/>
                    </a:cxn>
                    <a:cxn ang="0">
                      <a:pos x="141" y="154"/>
                    </a:cxn>
                    <a:cxn ang="0">
                      <a:pos x="130" y="129"/>
                    </a:cxn>
                    <a:cxn ang="0">
                      <a:pos x="117" y="107"/>
                    </a:cxn>
                    <a:cxn ang="0">
                      <a:pos x="104" y="87"/>
                    </a:cxn>
                    <a:cxn ang="0">
                      <a:pos x="89" y="68"/>
                    </a:cxn>
                    <a:cxn ang="0">
                      <a:pos x="74" y="52"/>
                    </a:cxn>
                    <a:cxn ang="0">
                      <a:pos x="58" y="39"/>
                    </a:cxn>
                    <a:cxn ang="0">
                      <a:pos x="45" y="27"/>
                    </a:cxn>
                    <a:cxn ang="0">
                      <a:pos x="31" y="16"/>
                    </a:cxn>
                    <a:cxn ang="0">
                      <a:pos x="21" y="9"/>
                    </a:cxn>
                    <a:cxn ang="0">
                      <a:pos x="11" y="5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2" y="9"/>
                    </a:cxn>
                    <a:cxn ang="0">
                      <a:pos x="7" y="13"/>
                    </a:cxn>
                    <a:cxn ang="0">
                      <a:pos x="17" y="18"/>
                    </a:cxn>
                    <a:cxn ang="0">
                      <a:pos x="26" y="25"/>
                    </a:cxn>
                    <a:cxn ang="0">
                      <a:pos x="39" y="33"/>
                    </a:cxn>
                    <a:cxn ang="0">
                      <a:pos x="52" y="45"/>
                    </a:cxn>
                    <a:cxn ang="0">
                      <a:pos x="67" y="58"/>
                    </a:cxn>
                    <a:cxn ang="0">
                      <a:pos x="83" y="75"/>
                    </a:cxn>
                    <a:cxn ang="0">
                      <a:pos x="97" y="91"/>
                    </a:cxn>
                    <a:cxn ang="0">
                      <a:pos x="110" y="112"/>
                    </a:cxn>
                    <a:cxn ang="0">
                      <a:pos x="121" y="133"/>
                    </a:cxn>
                    <a:cxn ang="0">
                      <a:pos x="133" y="157"/>
                    </a:cxn>
                    <a:cxn ang="0">
                      <a:pos x="140" y="184"/>
                    </a:cxn>
                    <a:cxn ang="0">
                      <a:pos x="146" y="211"/>
                    </a:cxn>
                    <a:cxn ang="0">
                      <a:pos x="146" y="241"/>
                    </a:cxn>
                    <a:cxn ang="0">
                      <a:pos x="144" y="274"/>
                    </a:cxn>
                    <a:cxn ang="0">
                      <a:pos x="152" y="274"/>
                    </a:cxn>
                  </a:cxnLst>
                  <a:rect l="0" t="0" r="r" b="b"/>
                  <a:pathLst>
                    <a:path w="154" h="274">
                      <a:moveTo>
                        <a:pt x="152" y="274"/>
                      </a:moveTo>
                      <a:lnTo>
                        <a:pt x="154" y="241"/>
                      </a:lnTo>
                      <a:lnTo>
                        <a:pt x="153" y="211"/>
                      </a:lnTo>
                      <a:lnTo>
                        <a:pt x="148" y="182"/>
                      </a:lnTo>
                      <a:lnTo>
                        <a:pt x="141" y="154"/>
                      </a:lnTo>
                      <a:lnTo>
                        <a:pt x="130" y="129"/>
                      </a:lnTo>
                      <a:lnTo>
                        <a:pt x="117" y="107"/>
                      </a:lnTo>
                      <a:lnTo>
                        <a:pt x="104" y="87"/>
                      </a:lnTo>
                      <a:lnTo>
                        <a:pt x="89" y="68"/>
                      </a:lnTo>
                      <a:lnTo>
                        <a:pt x="74" y="52"/>
                      </a:lnTo>
                      <a:lnTo>
                        <a:pt x="58" y="39"/>
                      </a:lnTo>
                      <a:lnTo>
                        <a:pt x="45" y="27"/>
                      </a:lnTo>
                      <a:lnTo>
                        <a:pt x="31" y="16"/>
                      </a:lnTo>
                      <a:lnTo>
                        <a:pt x="21" y="9"/>
                      </a:lnTo>
                      <a:lnTo>
                        <a:pt x="11" y="5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7" y="13"/>
                      </a:lnTo>
                      <a:lnTo>
                        <a:pt x="17" y="18"/>
                      </a:lnTo>
                      <a:lnTo>
                        <a:pt x="26" y="25"/>
                      </a:lnTo>
                      <a:lnTo>
                        <a:pt x="39" y="33"/>
                      </a:lnTo>
                      <a:lnTo>
                        <a:pt x="52" y="45"/>
                      </a:lnTo>
                      <a:lnTo>
                        <a:pt x="67" y="58"/>
                      </a:lnTo>
                      <a:lnTo>
                        <a:pt x="83" y="75"/>
                      </a:lnTo>
                      <a:lnTo>
                        <a:pt x="97" y="91"/>
                      </a:lnTo>
                      <a:lnTo>
                        <a:pt x="110" y="112"/>
                      </a:lnTo>
                      <a:lnTo>
                        <a:pt x="121" y="133"/>
                      </a:lnTo>
                      <a:lnTo>
                        <a:pt x="133" y="157"/>
                      </a:lnTo>
                      <a:lnTo>
                        <a:pt x="140" y="184"/>
                      </a:lnTo>
                      <a:lnTo>
                        <a:pt x="146" y="211"/>
                      </a:lnTo>
                      <a:lnTo>
                        <a:pt x="146" y="241"/>
                      </a:lnTo>
                      <a:lnTo>
                        <a:pt x="144" y="274"/>
                      </a:lnTo>
                      <a:lnTo>
                        <a:pt x="152" y="27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4" name="Freeform 1958"/>
                <p:cNvSpPr>
                  <a:spLocks/>
                </p:cNvSpPr>
                <p:nvPr/>
              </p:nvSpPr>
              <p:spPr bwMode="auto">
                <a:xfrm>
                  <a:off x="4225" y="2371"/>
                  <a:ext cx="35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19" y="8"/>
                    </a:cxn>
                    <a:cxn ang="0">
                      <a:pos x="39" y="20"/>
                    </a:cxn>
                    <a:cxn ang="0">
                      <a:pos x="62" y="37"/>
                    </a:cxn>
                    <a:cxn ang="0">
                      <a:pos x="87" y="62"/>
                    </a:cxn>
                    <a:cxn ang="0">
                      <a:pos x="111" y="94"/>
                    </a:cxn>
                    <a:cxn ang="0">
                      <a:pos x="129" y="134"/>
                    </a:cxn>
                    <a:cxn ang="0">
                      <a:pos x="141" y="186"/>
                    </a:cxn>
                  </a:cxnLst>
                  <a:rect l="0" t="0" r="r" b="b"/>
                  <a:pathLst>
                    <a:path w="141" h="18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9" y="8"/>
                      </a:lnTo>
                      <a:lnTo>
                        <a:pt x="39" y="20"/>
                      </a:lnTo>
                      <a:lnTo>
                        <a:pt x="62" y="37"/>
                      </a:lnTo>
                      <a:lnTo>
                        <a:pt x="87" y="62"/>
                      </a:lnTo>
                      <a:lnTo>
                        <a:pt x="111" y="94"/>
                      </a:lnTo>
                      <a:lnTo>
                        <a:pt x="129" y="134"/>
                      </a:lnTo>
                      <a:lnTo>
                        <a:pt x="141" y="1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5" name="Freeform 1959"/>
                <p:cNvSpPr>
                  <a:spLocks/>
                </p:cNvSpPr>
                <p:nvPr/>
              </p:nvSpPr>
              <p:spPr bwMode="auto">
                <a:xfrm>
                  <a:off x="4224" y="2370"/>
                  <a:ext cx="37" cy="48"/>
                </a:xfrm>
                <a:custGeom>
                  <a:avLst/>
                  <a:gdLst/>
                  <a:ahLst/>
                  <a:cxnLst>
                    <a:cxn ang="0">
                      <a:pos x="147" y="191"/>
                    </a:cxn>
                    <a:cxn ang="0">
                      <a:pos x="134" y="138"/>
                    </a:cxn>
                    <a:cxn ang="0">
                      <a:pos x="115" y="97"/>
                    </a:cxn>
                    <a:cxn ang="0">
                      <a:pos x="91" y="63"/>
                    </a:cxn>
                    <a:cxn ang="0">
                      <a:pos x="66" y="40"/>
                    </a:cxn>
                    <a:cxn ang="0">
                      <a:pos x="42" y="20"/>
                    </a:cxn>
                    <a:cxn ang="0">
                      <a:pos x="22" y="9"/>
                    </a:cxn>
                    <a:cxn ang="0">
                      <a:pos x="7" y="3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5" y="11"/>
                    </a:cxn>
                    <a:cxn ang="0">
                      <a:pos x="18" y="17"/>
                    </a:cxn>
                    <a:cxn ang="0">
                      <a:pos x="37" y="29"/>
                    </a:cxn>
                    <a:cxn ang="0">
                      <a:pos x="59" y="45"/>
                    </a:cxn>
                    <a:cxn ang="0">
                      <a:pos x="85" y="69"/>
                    </a:cxn>
                    <a:cxn ang="0">
                      <a:pos x="107" y="101"/>
                    </a:cxn>
                    <a:cxn ang="0">
                      <a:pos x="126" y="141"/>
                    </a:cxn>
                    <a:cxn ang="0">
                      <a:pos x="138" y="191"/>
                    </a:cxn>
                    <a:cxn ang="0">
                      <a:pos x="147" y="191"/>
                    </a:cxn>
                  </a:cxnLst>
                  <a:rect l="0" t="0" r="r" b="b"/>
                  <a:pathLst>
                    <a:path w="147" h="191">
                      <a:moveTo>
                        <a:pt x="147" y="191"/>
                      </a:moveTo>
                      <a:lnTo>
                        <a:pt x="134" y="138"/>
                      </a:lnTo>
                      <a:lnTo>
                        <a:pt x="115" y="97"/>
                      </a:lnTo>
                      <a:lnTo>
                        <a:pt x="91" y="63"/>
                      </a:lnTo>
                      <a:lnTo>
                        <a:pt x="66" y="40"/>
                      </a:lnTo>
                      <a:lnTo>
                        <a:pt x="42" y="20"/>
                      </a:lnTo>
                      <a:lnTo>
                        <a:pt x="22" y="9"/>
                      </a:lnTo>
                      <a:lnTo>
                        <a:pt x="7" y="3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5" y="11"/>
                      </a:lnTo>
                      <a:lnTo>
                        <a:pt x="18" y="17"/>
                      </a:lnTo>
                      <a:lnTo>
                        <a:pt x="37" y="29"/>
                      </a:lnTo>
                      <a:lnTo>
                        <a:pt x="59" y="45"/>
                      </a:lnTo>
                      <a:lnTo>
                        <a:pt x="85" y="69"/>
                      </a:lnTo>
                      <a:lnTo>
                        <a:pt x="107" y="101"/>
                      </a:lnTo>
                      <a:lnTo>
                        <a:pt x="126" y="141"/>
                      </a:lnTo>
                      <a:lnTo>
                        <a:pt x="138" y="191"/>
                      </a:lnTo>
                      <a:lnTo>
                        <a:pt x="147" y="19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6" name="Freeform 1960"/>
                <p:cNvSpPr>
                  <a:spLocks/>
                </p:cNvSpPr>
                <p:nvPr/>
              </p:nvSpPr>
              <p:spPr bwMode="auto">
                <a:xfrm>
                  <a:off x="4196" y="2372"/>
                  <a:ext cx="28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15" y="4"/>
                    </a:cxn>
                    <a:cxn ang="0">
                      <a:pos x="32" y="12"/>
                    </a:cxn>
                    <a:cxn ang="0">
                      <a:pos x="52" y="22"/>
                    </a:cxn>
                    <a:cxn ang="0">
                      <a:pos x="73" y="36"/>
                    </a:cxn>
                    <a:cxn ang="0">
                      <a:pos x="91" y="55"/>
                    </a:cxn>
                    <a:cxn ang="0">
                      <a:pos x="104" y="79"/>
                    </a:cxn>
                    <a:cxn ang="0">
                      <a:pos x="112" y="110"/>
                    </a:cxn>
                  </a:cxnLst>
                  <a:rect l="0" t="0" r="r" b="b"/>
                  <a:pathLst>
                    <a:path w="112" h="110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5" y="4"/>
                      </a:lnTo>
                      <a:lnTo>
                        <a:pt x="32" y="12"/>
                      </a:lnTo>
                      <a:lnTo>
                        <a:pt x="52" y="22"/>
                      </a:lnTo>
                      <a:lnTo>
                        <a:pt x="73" y="36"/>
                      </a:lnTo>
                      <a:lnTo>
                        <a:pt x="91" y="55"/>
                      </a:lnTo>
                      <a:lnTo>
                        <a:pt x="104" y="79"/>
                      </a:lnTo>
                      <a:lnTo>
                        <a:pt x="112" y="1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7" name="Freeform 1961"/>
                <p:cNvSpPr>
                  <a:spLocks/>
                </p:cNvSpPr>
                <p:nvPr/>
              </p:nvSpPr>
              <p:spPr bwMode="auto">
                <a:xfrm>
                  <a:off x="4196" y="2371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116" y="113"/>
                    </a:cxn>
                    <a:cxn ang="0">
                      <a:pos x="108" y="81"/>
                    </a:cxn>
                    <a:cxn ang="0">
                      <a:pos x="94" y="56"/>
                    </a:cxn>
                    <a:cxn ang="0">
                      <a:pos x="75" y="37"/>
                    </a:cxn>
                    <a:cxn ang="0">
                      <a:pos x="54" y="21"/>
                    </a:cxn>
                    <a:cxn ang="0">
                      <a:pos x="33" y="11"/>
                    </a:cxn>
                    <a:cxn ang="0">
                      <a:pos x="17" y="3"/>
                    </a:cxn>
                    <a:cxn ang="0">
                      <a:pos x="4" y="1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15" y="12"/>
                    </a:cxn>
                    <a:cxn ang="0">
                      <a:pos x="30" y="20"/>
                    </a:cxn>
                    <a:cxn ang="0">
                      <a:pos x="49" y="28"/>
                    </a:cxn>
                    <a:cxn ang="0">
                      <a:pos x="68" y="43"/>
                    </a:cxn>
                    <a:cxn ang="0">
                      <a:pos x="87" y="62"/>
                    </a:cxn>
                    <a:cxn ang="0">
                      <a:pos x="99" y="83"/>
                    </a:cxn>
                    <a:cxn ang="0">
                      <a:pos x="108" y="113"/>
                    </a:cxn>
                    <a:cxn ang="0">
                      <a:pos x="116" y="113"/>
                    </a:cxn>
                  </a:cxnLst>
                  <a:rect l="0" t="0" r="r" b="b"/>
                  <a:pathLst>
                    <a:path w="116" h="113">
                      <a:moveTo>
                        <a:pt x="116" y="113"/>
                      </a:moveTo>
                      <a:lnTo>
                        <a:pt x="108" y="81"/>
                      </a:lnTo>
                      <a:lnTo>
                        <a:pt x="94" y="56"/>
                      </a:lnTo>
                      <a:lnTo>
                        <a:pt x="75" y="37"/>
                      </a:lnTo>
                      <a:lnTo>
                        <a:pt x="54" y="21"/>
                      </a:lnTo>
                      <a:lnTo>
                        <a:pt x="33" y="11"/>
                      </a:lnTo>
                      <a:lnTo>
                        <a:pt x="17" y="3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15" y="12"/>
                      </a:lnTo>
                      <a:lnTo>
                        <a:pt x="30" y="20"/>
                      </a:lnTo>
                      <a:lnTo>
                        <a:pt x="49" y="28"/>
                      </a:lnTo>
                      <a:lnTo>
                        <a:pt x="68" y="43"/>
                      </a:lnTo>
                      <a:lnTo>
                        <a:pt x="87" y="62"/>
                      </a:lnTo>
                      <a:lnTo>
                        <a:pt x="99" y="83"/>
                      </a:lnTo>
                      <a:lnTo>
                        <a:pt x="108" y="113"/>
                      </a:lnTo>
                      <a:lnTo>
                        <a:pt x="116" y="1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8" name="Freeform 1962"/>
                <p:cNvSpPr>
                  <a:spLocks/>
                </p:cNvSpPr>
                <p:nvPr/>
              </p:nvSpPr>
              <p:spPr bwMode="auto">
                <a:xfrm>
                  <a:off x="4141" y="2422"/>
                  <a:ext cx="99" cy="13"/>
                </a:xfrm>
                <a:custGeom>
                  <a:avLst/>
                  <a:gdLst/>
                  <a:ahLst/>
                  <a:cxnLst>
                    <a:cxn ang="0">
                      <a:pos x="397" y="44"/>
                    </a:cxn>
                    <a:cxn ang="0">
                      <a:pos x="395" y="44"/>
                    </a:cxn>
                    <a:cxn ang="0">
                      <a:pos x="388" y="46"/>
                    </a:cxn>
                    <a:cxn ang="0">
                      <a:pos x="377" y="47"/>
                    </a:cxn>
                    <a:cxn ang="0">
                      <a:pos x="361" y="49"/>
                    </a:cxn>
                    <a:cxn ang="0">
                      <a:pos x="342" y="50"/>
                    </a:cxn>
                    <a:cxn ang="0">
                      <a:pos x="320" y="53"/>
                    </a:cxn>
                    <a:cxn ang="0">
                      <a:pos x="296" y="54"/>
                    </a:cxn>
                    <a:cxn ang="0">
                      <a:pos x="269" y="54"/>
                    </a:cxn>
                    <a:cxn ang="0">
                      <a:pos x="240" y="53"/>
                    </a:cxn>
                    <a:cxn ang="0">
                      <a:pos x="208" y="50"/>
                    </a:cxn>
                    <a:cxn ang="0">
                      <a:pos x="175" y="47"/>
                    </a:cxn>
                    <a:cxn ang="0">
                      <a:pos x="142" y="42"/>
                    </a:cxn>
                    <a:cxn ang="0">
                      <a:pos x="107" y="35"/>
                    </a:cxn>
                    <a:cxn ang="0">
                      <a:pos x="71" y="26"/>
                    </a:cxn>
                    <a:cxn ang="0">
                      <a:pos x="3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7" h="54">
                      <a:moveTo>
                        <a:pt x="397" y="44"/>
                      </a:moveTo>
                      <a:lnTo>
                        <a:pt x="395" y="44"/>
                      </a:lnTo>
                      <a:lnTo>
                        <a:pt x="388" y="46"/>
                      </a:lnTo>
                      <a:lnTo>
                        <a:pt x="377" y="47"/>
                      </a:lnTo>
                      <a:lnTo>
                        <a:pt x="361" y="49"/>
                      </a:lnTo>
                      <a:lnTo>
                        <a:pt x="342" y="50"/>
                      </a:lnTo>
                      <a:lnTo>
                        <a:pt x="320" y="53"/>
                      </a:lnTo>
                      <a:lnTo>
                        <a:pt x="296" y="54"/>
                      </a:lnTo>
                      <a:lnTo>
                        <a:pt x="269" y="54"/>
                      </a:lnTo>
                      <a:lnTo>
                        <a:pt x="240" y="53"/>
                      </a:lnTo>
                      <a:lnTo>
                        <a:pt x="208" y="50"/>
                      </a:lnTo>
                      <a:lnTo>
                        <a:pt x="175" y="47"/>
                      </a:lnTo>
                      <a:lnTo>
                        <a:pt x="142" y="42"/>
                      </a:lnTo>
                      <a:lnTo>
                        <a:pt x="107" y="35"/>
                      </a:lnTo>
                      <a:lnTo>
                        <a:pt x="71" y="26"/>
                      </a:lnTo>
                      <a:lnTo>
                        <a:pt x="3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39" name="Freeform 1963"/>
                <p:cNvSpPr>
                  <a:spLocks/>
                </p:cNvSpPr>
                <p:nvPr/>
              </p:nvSpPr>
              <p:spPr bwMode="auto">
                <a:xfrm>
                  <a:off x="4140" y="2421"/>
                  <a:ext cx="100" cy="1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6" y="23"/>
                    </a:cxn>
                    <a:cxn ang="0">
                      <a:pos x="71" y="34"/>
                    </a:cxn>
                    <a:cxn ang="0">
                      <a:pos x="107" y="45"/>
                    </a:cxn>
                    <a:cxn ang="0">
                      <a:pos x="143" y="50"/>
                    </a:cxn>
                    <a:cxn ang="0">
                      <a:pos x="176" y="55"/>
                    </a:cxn>
                    <a:cxn ang="0">
                      <a:pos x="209" y="59"/>
                    </a:cxn>
                    <a:cxn ang="0">
                      <a:pos x="241" y="60"/>
                    </a:cxn>
                    <a:cxn ang="0">
                      <a:pos x="270" y="63"/>
                    </a:cxn>
                    <a:cxn ang="0">
                      <a:pos x="297" y="63"/>
                    </a:cxn>
                    <a:cxn ang="0">
                      <a:pos x="321" y="60"/>
                    </a:cxn>
                    <a:cxn ang="0">
                      <a:pos x="343" y="59"/>
                    </a:cxn>
                    <a:cxn ang="0">
                      <a:pos x="362" y="58"/>
                    </a:cxn>
                    <a:cxn ang="0">
                      <a:pos x="378" y="55"/>
                    </a:cxn>
                    <a:cxn ang="0">
                      <a:pos x="389" y="53"/>
                    </a:cxn>
                    <a:cxn ang="0">
                      <a:pos x="396" y="52"/>
                    </a:cxn>
                    <a:cxn ang="0">
                      <a:pos x="398" y="52"/>
                    </a:cxn>
                    <a:cxn ang="0">
                      <a:pos x="398" y="45"/>
                    </a:cxn>
                    <a:cxn ang="0">
                      <a:pos x="396" y="45"/>
                    </a:cxn>
                    <a:cxn ang="0">
                      <a:pos x="389" y="45"/>
                    </a:cxn>
                    <a:cxn ang="0">
                      <a:pos x="378" y="47"/>
                    </a:cxn>
                    <a:cxn ang="0">
                      <a:pos x="362" y="50"/>
                    </a:cxn>
                    <a:cxn ang="0">
                      <a:pos x="343" y="50"/>
                    </a:cxn>
                    <a:cxn ang="0">
                      <a:pos x="321" y="52"/>
                    </a:cxn>
                    <a:cxn ang="0">
                      <a:pos x="297" y="52"/>
                    </a:cxn>
                    <a:cxn ang="0">
                      <a:pos x="270" y="52"/>
                    </a:cxn>
                    <a:cxn ang="0">
                      <a:pos x="241" y="52"/>
                    </a:cxn>
                    <a:cxn ang="0">
                      <a:pos x="209" y="50"/>
                    </a:cxn>
                    <a:cxn ang="0">
                      <a:pos x="176" y="47"/>
                    </a:cxn>
                    <a:cxn ang="0">
                      <a:pos x="143" y="42"/>
                    </a:cxn>
                    <a:cxn ang="0">
                      <a:pos x="108" y="35"/>
                    </a:cxn>
                    <a:cxn ang="0">
                      <a:pos x="73" y="26"/>
                    </a:cxn>
                    <a:cxn ang="0">
                      <a:pos x="38" y="15"/>
                    </a:cxn>
                    <a:cxn ang="0">
                      <a:pos x="2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98" h="63">
                      <a:moveTo>
                        <a:pt x="0" y="8"/>
                      </a:moveTo>
                      <a:lnTo>
                        <a:pt x="36" y="23"/>
                      </a:lnTo>
                      <a:lnTo>
                        <a:pt x="71" y="34"/>
                      </a:lnTo>
                      <a:lnTo>
                        <a:pt x="107" y="45"/>
                      </a:lnTo>
                      <a:lnTo>
                        <a:pt x="143" y="50"/>
                      </a:lnTo>
                      <a:lnTo>
                        <a:pt x="176" y="55"/>
                      </a:lnTo>
                      <a:lnTo>
                        <a:pt x="209" y="59"/>
                      </a:lnTo>
                      <a:lnTo>
                        <a:pt x="241" y="60"/>
                      </a:lnTo>
                      <a:lnTo>
                        <a:pt x="270" y="63"/>
                      </a:lnTo>
                      <a:lnTo>
                        <a:pt x="297" y="63"/>
                      </a:lnTo>
                      <a:lnTo>
                        <a:pt x="321" y="60"/>
                      </a:lnTo>
                      <a:lnTo>
                        <a:pt x="343" y="59"/>
                      </a:lnTo>
                      <a:lnTo>
                        <a:pt x="362" y="58"/>
                      </a:lnTo>
                      <a:lnTo>
                        <a:pt x="378" y="55"/>
                      </a:lnTo>
                      <a:lnTo>
                        <a:pt x="389" y="53"/>
                      </a:lnTo>
                      <a:lnTo>
                        <a:pt x="396" y="52"/>
                      </a:lnTo>
                      <a:lnTo>
                        <a:pt x="398" y="52"/>
                      </a:lnTo>
                      <a:lnTo>
                        <a:pt x="398" y="45"/>
                      </a:lnTo>
                      <a:lnTo>
                        <a:pt x="396" y="45"/>
                      </a:lnTo>
                      <a:lnTo>
                        <a:pt x="389" y="45"/>
                      </a:lnTo>
                      <a:lnTo>
                        <a:pt x="378" y="47"/>
                      </a:lnTo>
                      <a:lnTo>
                        <a:pt x="362" y="50"/>
                      </a:lnTo>
                      <a:lnTo>
                        <a:pt x="343" y="50"/>
                      </a:lnTo>
                      <a:lnTo>
                        <a:pt x="321" y="52"/>
                      </a:lnTo>
                      <a:lnTo>
                        <a:pt x="297" y="52"/>
                      </a:lnTo>
                      <a:lnTo>
                        <a:pt x="270" y="52"/>
                      </a:lnTo>
                      <a:lnTo>
                        <a:pt x="241" y="52"/>
                      </a:lnTo>
                      <a:lnTo>
                        <a:pt x="209" y="50"/>
                      </a:lnTo>
                      <a:lnTo>
                        <a:pt x="176" y="47"/>
                      </a:lnTo>
                      <a:lnTo>
                        <a:pt x="143" y="42"/>
                      </a:lnTo>
                      <a:lnTo>
                        <a:pt x="108" y="35"/>
                      </a:lnTo>
                      <a:lnTo>
                        <a:pt x="73" y="26"/>
                      </a:lnTo>
                      <a:lnTo>
                        <a:pt x="38" y="15"/>
                      </a:lnTo>
                      <a:lnTo>
                        <a:pt x="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0" name="Freeform 1964"/>
                <p:cNvSpPr>
                  <a:spLocks/>
                </p:cNvSpPr>
                <p:nvPr/>
              </p:nvSpPr>
              <p:spPr bwMode="auto">
                <a:xfrm>
                  <a:off x="4170" y="2457"/>
                  <a:ext cx="111" cy="8"/>
                </a:xfrm>
                <a:custGeom>
                  <a:avLst/>
                  <a:gdLst/>
                  <a:ahLst/>
                  <a:cxnLst>
                    <a:cxn ang="0">
                      <a:pos x="446" y="20"/>
                    </a:cxn>
                    <a:cxn ang="0">
                      <a:pos x="442" y="20"/>
                    </a:cxn>
                    <a:cxn ang="0">
                      <a:pos x="430" y="21"/>
                    </a:cxn>
                    <a:cxn ang="0">
                      <a:pos x="411" y="22"/>
                    </a:cxn>
                    <a:cxn ang="0">
                      <a:pos x="386" y="23"/>
                    </a:cxn>
                    <a:cxn ang="0">
                      <a:pos x="357" y="26"/>
                    </a:cxn>
                    <a:cxn ang="0">
                      <a:pos x="324" y="28"/>
                    </a:cxn>
                    <a:cxn ang="0">
                      <a:pos x="287" y="29"/>
                    </a:cxn>
                    <a:cxn ang="0">
                      <a:pos x="250" y="31"/>
                    </a:cxn>
                    <a:cxn ang="0">
                      <a:pos x="210" y="32"/>
                    </a:cxn>
                    <a:cxn ang="0">
                      <a:pos x="171" y="31"/>
                    </a:cxn>
                    <a:cxn ang="0">
                      <a:pos x="135" y="29"/>
                    </a:cxn>
                    <a:cxn ang="0">
                      <a:pos x="99" y="26"/>
                    </a:cxn>
                    <a:cxn ang="0">
                      <a:pos x="68" y="21"/>
                    </a:cxn>
                    <a:cxn ang="0">
                      <a:pos x="40" y="16"/>
                    </a:cxn>
                    <a:cxn ang="0">
                      <a:pos x="18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6" h="32">
                      <a:moveTo>
                        <a:pt x="446" y="20"/>
                      </a:moveTo>
                      <a:lnTo>
                        <a:pt x="442" y="20"/>
                      </a:lnTo>
                      <a:lnTo>
                        <a:pt x="430" y="21"/>
                      </a:lnTo>
                      <a:lnTo>
                        <a:pt x="411" y="22"/>
                      </a:lnTo>
                      <a:lnTo>
                        <a:pt x="386" y="23"/>
                      </a:lnTo>
                      <a:lnTo>
                        <a:pt x="357" y="26"/>
                      </a:lnTo>
                      <a:lnTo>
                        <a:pt x="324" y="28"/>
                      </a:lnTo>
                      <a:lnTo>
                        <a:pt x="287" y="29"/>
                      </a:lnTo>
                      <a:lnTo>
                        <a:pt x="250" y="31"/>
                      </a:lnTo>
                      <a:lnTo>
                        <a:pt x="210" y="32"/>
                      </a:lnTo>
                      <a:lnTo>
                        <a:pt x="171" y="31"/>
                      </a:lnTo>
                      <a:lnTo>
                        <a:pt x="135" y="29"/>
                      </a:lnTo>
                      <a:lnTo>
                        <a:pt x="99" y="26"/>
                      </a:lnTo>
                      <a:lnTo>
                        <a:pt x="68" y="21"/>
                      </a:lnTo>
                      <a:lnTo>
                        <a:pt x="40" y="16"/>
                      </a:lnTo>
                      <a:lnTo>
                        <a:pt x="18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1" name="Freeform 1965"/>
                <p:cNvSpPr>
                  <a:spLocks/>
                </p:cNvSpPr>
                <p:nvPr/>
              </p:nvSpPr>
              <p:spPr bwMode="auto">
                <a:xfrm>
                  <a:off x="4170" y="2456"/>
                  <a:ext cx="111" cy="1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9" y="17"/>
                    </a:cxn>
                    <a:cxn ang="0">
                      <a:pos x="41" y="25"/>
                    </a:cxn>
                    <a:cxn ang="0">
                      <a:pos x="70" y="30"/>
                    </a:cxn>
                    <a:cxn ang="0">
                      <a:pos x="101" y="35"/>
                    </a:cxn>
                    <a:cxn ang="0">
                      <a:pos x="137" y="37"/>
                    </a:cxn>
                    <a:cxn ang="0">
                      <a:pos x="173" y="39"/>
                    </a:cxn>
                    <a:cxn ang="0">
                      <a:pos x="212" y="40"/>
                    </a:cxn>
                    <a:cxn ang="0">
                      <a:pos x="252" y="39"/>
                    </a:cxn>
                    <a:cxn ang="0">
                      <a:pos x="289" y="38"/>
                    </a:cxn>
                    <a:cxn ang="0">
                      <a:pos x="326" y="36"/>
                    </a:cxn>
                    <a:cxn ang="0">
                      <a:pos x="359" y="35"/>
                    </a:cxn>
                    <a:cxn ang="0">
                      <a:pos x="388" y="32"/>
                    </a:cxn>
                    <a:cxn ang="0">
                      <a:pos x="413" y="31"/>
                    </a:cxn>
                    <a:cxn ang="0">
                      <a:pos x="432" y="29"/>
                    </a:cxn>
                    <a:cxn ang="0">
                      <a:pos x="444" y="27"/>
                    </a:cxn>
                    <a:cxn ang="0">
                      <a:pos x="448" y="27"/>
                    </a:cxn>
                    <a:cxn ang="0">
                      <a:pos x="448" y="19"/>
                    </a:cxn>
                    <a:cxn ang="0">
                      <a:pos x="444" y="19"/>
                    </a:cxn>
                    <a:cxn ang="0">
                      <a:pos x="432" y="20"/>
                    </a:cxn>
                    <a:cxn ang="0">
                      <a:pos x="413" y="23"/>
                    </a:cxn>
                    <a:cxn ang="0">
                      <a:pos x="388" y="24"/>
                    </a:cxn>
                    <a:cxn ang="0">
                      <a:pos x="359" y="25"/>
                    </a:cxn>
                    <a:cxn ang="0">
                      <a:pos x="326" y="27"/>
                    </a:cxn>
                    <a:cxn ang="0">
                      <a:pos x="289" y="27"/>
                    </a:cxn>
                    <a:cxn ang="0">
                      <a:pos x="252" y="29"/>
                    </a:cxn>
                    <a:cxn ang="0">
                      <a:pos x="212" y="30"/>
                    </a:cxn>
                    <a:cxn ang="0">
                      <a:pos x="173" y="29"/>
                    </a:cxn>
                    <a:cxn ang="0">
                      <a:pos x="137" y="29"/>
                    </a:cxn>
                    <a:cxn ang="0">
                      <a:pos x="101" y="25"/>
                    </a:cxn>
                    <a:cxn ang="0">
                      <a:pos x="70" y="21"/>
                    </a:cxn>
                    <a:cxn ang="0">
                      <a:pos x="43" y="17"/>
                    </a:cxn>
                    <a:cxn ang="0">
                      <a:pos x="21" y="8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48" h="40">
                      <a:moveTo>
                        <a:pt x="0" y="6"/>
                      </a:moveTo>
                      <a:lnTo>
                        <a:pt x="19" y="17"/>
                      </a:lnTo>
                      <a:lnTo>
                        <a:pt x="41" y="25"/>
                      </a:lnTo>
                      <a:lnTo>
                        <a:pt x="70" y="30"/>
                      </a:lnTo>
                      <a:lnTo>
                        <a:pt x="101" y="35"/>
                      </a:lnTo>
                      <a:lnTo>
                        <a:pt x="137" y="37"/>
                      </a:lnTo>
                      <a:lnTo>
                        <a:pt x="173" y="39"/>
                      </a:lnTo>
                      <a:lnTo>
                        <a:pt x="212" y="40"/>
                      </a:lnTo>
                      <a:lnTo>
                        <a:pt x="252" y="39"/>
                      </a:lnTo>
                      <a:lnTo>
                        <a:pt x="289" y="38"/>
                      </a:lnTo>
                      <a:lnTo>
                        <a:pt x="326" y="36"/>
                      </a:lnTo>
                      <a:lnTo>
                        <a:pt x="359" y="35"/>
                      </a:lnTo>
                      <a:lnTo>
                        <a:pt x="388" y="32"/>
                      </a:lnTo>
                      <a:lnTo>
                        <a:pt x="413" y="31"/>
                      </a:lnTo>
                      <a:lnTo>
                        <a:pt x="432" y="29"/>
                      </a:lnTo>
                      <a:lnTo>
                        <a:pt x="444" y="27"/>
                      </a:lnTo>
                      <a:lnTo>
                        <a:pt x="448" y="27"/>
                      </a:lnTo>
                      <a:lnTo>
                        <a:pt x="448" y="19"/>
                      </a:lnTo>
                      <a:lnTo>
                        <a:pt x="444" y="19"/>
                      </a:lnTo>
                      <a:lnTo>
                        <a:pt x="432" y="20"/>
                      </a:lnTo>
                      <a:lnTo>
                        <a:pt x="413" y="23"/>
                      </a:lnTo>
                      <a:lnTo>
                        <a:pt x="388" y="24"/>
                      </a:lnTo>
                      <a:lnTo>
                        <a:pt x="359" y="25"/>
                      </a:lnTo>
                      <a:lnTo>
                        <a:pt x="326" y="27"/>
                      </a:lnTo>
                      <a:lnTo>
                        <a:pt x="289" y="27"/>
                      </a:lnTo>
                      <a:lnTo>
                        <a:pt x="252" y="29"/>
                      </a:lnTo>
                      <a:lnTo>
                        <a:pt x="212" y="30"/>
                      </a:lnTo>
                      <a:lnTo>
                        <a:pt x="173" y="29"/>
                      </a:lnTo>
                      <a:lnTo>
                        <a:pt x="137" y="29"/>
                      </a:lnTo>
                      <a:lnTo>
                        <a:pt x="101" y="25"/>
                      </a:lnTo>
                      <a:lnTo>
                        <a:pt x="70" y="21"/>
                      </a:lnTo>
                      <a:lnTo>
                        <a:pt x="43" y="17"/>
                      </a:lnTo>
                      <a:lnTo>
                        <a:pt x="21" y="8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2" name="Freeform 1966"/>
                <p:cNvSpPr>
                  <a:spLocks/>
                </p:cNvSpPr>
                <p:nvPr/>
              </p:nvSpPr>
              <p:spPr bwMode="auto">
                <a:xfrm>
                  <a:off x="4227" y="2484"/>
                  <a:ext cx="80" cy="5"/>
                </a:xfrm>
                <a:custGeom>
                  <a:avLst/>
                  <a:gdLst/>
                  <a:ahLst/>
                  <a:cxnLst>
                    <a:cxn ang="0">
                      <a:pos x="320" y="8"/>
                    </a:cxn>
                    <a:cxn ang="0">
                      <a:pos x="319" y="8"/>
                    </a:cxn>
                    <a:cxn ang="0">
                      <a:pos x="311" y="11"/>
                    </a:cxn>
                    <a:cxn ang="0">
                      <a:pos x="300" y="12"/>
                    </a:cxn>
                    <a:cxn ang="0">
                      <a:pos x="284" y="12"/>
                    </a:cxn>
                    <a:cxn ang="0">
                      <a:pos x="266" y="14"/>
                    </a:cxn>
                    <a:cxn ang="0">
                      <a:pos x="246" y="15"/>
                    </a:cxn>
                    <a:cxn ang="0">
                      <a:pos x="222" y="17"/>
                    </a:cxn>
                    <a:cxn ang="0">
                      <a:pos x="197" y="18"/>
                    </a:cxn>
                    <a:cxn ang="0">
                      <a:pos x="172" y="19"/>
                    </a:cxn>
                    <a:cxn ang="0">
                      <a:pos x="145" y="19"/>
                    </a:cxn>
                    <a:cxn ang="0">
                      <a:pos x="119" y="18"/>
                    </a:cxn>
                    <a:cxn ang="0">
                      <a:pos x="91" y="17"/>
                    </a:cxn>
                    <a:cxn ang="0">
                      <a:pos x="67" y="13"/>
                    </a:cxn>
                    <a:cxn ang="0">
                      <a:pos x="44" y="11"/>
                    </a:cxn>
                    <a:cxn ang="0">
                      <a:pos x="2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0" h="19">
                      <a:moveTo>
                        <a:pt x="320" y="8"/>
                      </a:moveTo>
                      <a:lnTo>
                        <a:pt x="319" y="8"/>
                      </a:lnTo>
                      <a:lnTo>
                        <a:pt x="311" y="11"/>
                      </a:lnTo>
                      <a:lnTo>
                        <a:pt x="300" y="12"/>
                      </a:lnTo>
                      <a:lnTo>
                        <a:pt x="284" y="12"/>
                      </a:lnTo>
                      <a:lnTo>
                        <a:pt x="266" y="14"/>
                      </a:lnTo>
                      <a:lnTo>
                        <a:pt x="246" y="15"/>
                      </a:lnTo>
                      <a:lnTo>
                        <a:pt x="222" y="17"/>
                      </a:lnTo>
                      <a:lnTo>
                        <a:pt x="197" y="18"/>
                      </a:lnTo>
                      <a:lnTo>
                        <a:pt x="172" y="19"/>
                      </a:lnTo>
                      <a:lnTo>
                        <a:pt x="145" y="19"/>
                      </a:lnTo>
                      <a:lnTo>
                        <a:pt x="119" y="18"/>
                      </a:lnTo>
                      <a:lnTo>
                        <a:pt x="91" y="17"/>
                      </a:lnTo>
                      <a:lnTo>
                        <a:pt x="67" y="13"/>
                      </a:lnTo>
                      <a:lnTo>
                        <a:pt x="44" y="11"/>
                      </a:lnTo>
                      <a:lnTo>
                        <a:pt x="2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3" name="Freeform 1967"/>
                <p:cNvSpPr>
                  <a:spLocks/>
                </p:cNvSpPr>
                <p:nvPr/>
              </p:nvSpPr>
              <p:spPr bwMode="auto">
                <a:xfrm>
                  <a:off x="4226" y="2483"/>
                  <a:ext cx="81" cy="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1" y="16"/>
                    </a:cxn>
                    <a:cxn ang="0">
                      <a:pos x="46" y="19"/>
                    </a:cxn>
                    <a:cxn ang="0">
                      <a:pos x="69" y="23"/>
                    </a:cxn>
                    <a:cxn ang="0">
                      <a:pos x="93" y="25"/>
                    </a:cxn>
                    <a:cxn ang="0">
                      <a:pos x="121" y="26"/>
                    </a:cxn>
                    <a:cxn ang="0">
                      <a:pos x="147" y="29"/>
                    </a:cxn>
                    <a:cxn ang="0">
                      <a:pos x="174" y="29"/>
                    </a:cxn>
                    <a:cxn ang="0">
                      <a:pos x="199" y="26"/>
                    </a:cxn>
                    <a:cxn ang="0">
                      <a:pos x="224" y="25"/>
                    </a:cxn>
                    <a:cxn ang="0">
                      <a:pos x="248" y="24"/>
                    </a:cxn>
                    <a:cxn ang="0">
                      <a:pos x="268" y="24"/>
                    </a:cxn>
                    <a:cxn ang="0">
                      <a:pos x="286" y="22"/>
                    </a:cxn>
                    <a:cxn ang="0">
                      <a:pos x="302" y="20"/>
                    </a:cxn>
                    <a:cxn ang="0">
                      <a:pos x="313" y="19"/>
                    </a:cxn>
                    <a:cxn ang="0">
                      <a:pos x="321" y="18"/>
                    </a:cxn>
                    <a:cxn ang="0">
                      <a:pos x="322" y="18"/>
                    </a:cxn>
                    <a:cxn ang="0">
                      <a:pos x="322" y="10"/>
                    </a:cxn>
                    <a:cxn ang="0">
                      <a:pos x="321" y="10"/>
                    </a:cxn>
                    <a:cxn ang="0">
                      <a:pos x="313" y="11"/>
                    </a:cxn>
                    <a:cxn ang="0">
                      <a:pos x="302" y="12"/>
                    </a:cxn>
                    <a:cxn ang="0">
                      <a:pos x="286" y="13"/>
                    </a:cxn>
                    <a:cxn ang="0">
                      <a:pos x="268" y="16"/>
                    </a:cxn>
                    <a:cxn ang="0">
                      <a:pos x="248" y="17"/>
                    </a:cxn>
                    <a:cxn ang="0">
                      <a:pos x="224" y="17"/>
                    </a:cxn>
                    <a:cxn ang="0">
                      <a:pos x="199" y="18"/>
                    </a:cxn>
                    <a:cxn ang="0">
                      <a:pos x="174" y="18"/>
                    </a:cxn>
                    <a:cxn ang="0">
                      <a:pos x="147" y="18"/>
                    </a:cxn>
                    <a:cxn ang="0">
                      <a:pos x="121" y="18"/>
                    </a:cxn>
                    <a:cxn ang="0">
                      <a:pos x="93" y="17"/>
                    </a:cxn>
                    <a:cxn ang="0">
                      <a:pos x="69" y="13"/>
                    </a:cxn>
                    <a:cxn ang="0">
                      <a:pos x="46" y="11"/>
                    </a:cxn>
                    <a:cxn ang="0">
                      <a:pos x="24" y="6"/>
                    </a:cxn>
                    <a:cxn ang="0">
                      <a:pos x="3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22" h="29">
                      <a:moveTo>
                        <a:pt x="0" y="9"/>
                      </a:moveTo>
                      <a:lnTo>
                        <a:pt x="21" y="16"/>
                      </a:lnTo>
                      <a:lnTo>
                        <a:pt x="46" y="19"/>
                      </a:lnTo>
                      <a:lnTo>
                        <a:pt x="69" y="23"/>
                      </a:lnTo>
                      <a:lnTo>
                        <a:pt x="93" y="25"/>
                      </a:lnTo>
                      <a:lnTo>
                        <a:pt x="121" y="26"/>
                      </a:lnTo>
                      <a:lnTo>
                        <a:pt x="147" y="29"/>
                      </a:lnTo>
                      <a:lnTo>
                        <a:pt x="174" y="29"/>
                      </a:lnTo>
                      <a:lnTo>
                        <a:pt x="199" y="26"/>
                      </a:lnTo>
                      <a:lnTo>
                        <a:pt x="224" y="25"/>
                      </a:lnTo>
                      <a:lnTo>
                        <a:pt x="248" y="24"/>
                      </a:lnTo>
                      <a:lnTo>
                        <a:pt x="268" y="24"/>
                      </a:lnTo>
                      <a:lnTo>
                        <a:pt x="286" y="22"/>
                      </a:lnTo>
                      <a:lnTo>
                        <a:pt x="302" y="20"/>
                      </a:lnTo>
                      <a:lnTo>
                        <a:pt x="313" y="19"/>
                      </a:lnTo>
                      <a:lnTo>
                        <a:pt x="321" y="18"/>
                      </a:lnTo>
                      <a:lnTo>
                        <a:pt x="322" y="18"/>
                      </a:lnTo>
                      <a:lnTo>
                        <a:pt x="322" y="10"/>
                      </a:lnTo>
                      <a:lnTo>
                        <a:pt x="321" y="10"/>
                      </a:lnTo>
                      <a:lnTo>
                        <a:pt x="313" y="11"/>
                      </a:lnTo>
                      <a:lnTo>
                        <a:pt x="302" y="12"/>
                      </a:lnTo>
                      <a:lnTo>
                        <a:pt x="286" y="13"/>
                      </a:lnTo>
                      <a:lnTo>
                        <a:pt x="268" y="16"/>
                      </a:lnTo>
                      <a:lnTo>
                        <a:pt x="248" y="17"/>
                      </a:lnTo>
                      <a:lnTo>
                        <a:pt x="224" y="17"/>
                      </a:lnTo>
                      <a:lnTo>
                        <a:pt x="199" y="18"/>
                      </a:lnTo>
                      <a:lnTo>
                        <a:pt x="174" y="18"/>
                      </a:lnTo>
                      <a:lnTo>
                        <a:pt x="147" y="18"/>
                      </a:lnTo>
                      <a:lnTo>
                        <a:pt x="121" y="18"/>
                      </a:lnTo>
                      <a:lnTo>
                        <a:pt x="93" y="17"/>
                      </a:lnTo>
                      <a:lnTo>
                        <a:pt x="69" y="13"/>
                      </a:lnTo>
                      <a:lnTo>
                        <a:pt x="46" y="11"/>
                      </a:lnTo>
                      <a:lnTo>
                        <a:pt x="24" y="6"/>
                      </a:lnTo>
                      <a:lnTo>
                        <a:pt x="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4" name="Freeform 1968"/>
                <p:cNvSpPr>
                  <a:spLocks/>
                </p:cNvSpPr>
                <p:nvPr/>
              </p:nvSpPr>
              <p:spPr bwMode="auto">
                <a:xfrm>
                  <a:off x="4290" y="2503"/>
                  <a:ext cx="33" cy="9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127" y="1"/>
                    </a:cxn>
                    <a:cxn ang="0">
                      <a:pos x="117" y="4"/>
                    </a:cxn>
                    <a:cxn ang="0">
                      <a:pos x="102" y="9"/>
                    </a:cxn>
                    <a:cxn ang="0">
                      <a:pos x="82" y="15"/>
                    </a:cxn>
                    <a:cxn ang="0">
                      <a:pos x="60" y="21"/>
                    </a:cxn>
                    <a:cxn ang="0">
                      <a:pos x="38" y="27"/>
                    </a:cxn>
                    <a:cxn ang="0">
                      <a:pos x="18" y="32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32" h="35">
                      <a:moveTo>
                        <a:pt x="132" y="0"/>
                      </a:moveTo>
                      <a:lnTo>
                        <a:pt x="127" y="1"/>
                      </a:lnTo>
                      <a:lnTo>
                        <a:pt x="117" y="4"/>
                      </a:lnTo>
                      <a:lnTo>
                        <a:pt x="102" y="9"/>
                      </a:lnTo>
                      <a:lnTo>
                        <a:pt x="82" y="15"/>
                      </a:lnTo>
                      <a:lnTo>
                        <a:pt x="60" y="21"/>
                      </a:lnTo>
                      <a:lnTo>
                        <a:pt x="38" y="27"/>
                      </a:lnTo>
                      <a:lnTo>
                        <a:pt x="18" y="32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5" name="Freeform 1969"/>
                <p:cNvSpPr>
                  <a:spLocks/>
                </p:cNvSpPr>
                <p:nvPr/>
              </p:nvSpPr>
              <p:spPr bwMode="auto">
                <a:xfrm>
                  <a:off x="4290" y="2501"/>
                  <a:ext cx="33" cy="1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8" y="40"/>
                    </a:cxn>
                    <a:cxn ang="0">
                      <a:pos x="39" y="37"/>
                    </a:cxn>
                    <a:cxn ang="0">
                      <a:pos x="61" y="29"/>
                    </a:cxn>
                    <a:cxn ang="0">
                      <a:pos x="83" y="25"/>
                    </a:cxn>
                    <a:cxn ang="0">
                      <a:pos x="102" y="19"/>
                    </a:cxn>
                    <a:cxn ang="0">
                      <a:pos x="119" y="13"/>
                    </a:cxn>
                    <a:cxn ang="0">
                      <a:pos x="128" y="9"/>
                    </a:cxn>
                    <a:cxn ang="0">
                      <a:pos x="133" y="8"/>
                    </a:cxn>
                    <a:cxn ang="0">
                      <a:pos x="131" y="0"/>
                    </a:cxn>
                    <a:cxn ang="0">
                      <a:pos x="126" y="1"/>
                    </a:cxn>
                    <a:cxn ang="0">
                      <a:pos x="117" y="6"/>
                    </a:cxn>
                    <a:cxn ang="0">
                      <a:pos x="100" y="10"/>
                    </a:cxn>
                    <a:cxn ang="0">
                      <a:pos x="81" y="15"/>
                    </a:cxn>
                    <a:cxn ang="0">
                      <a:pos x="59" y="22"/>
                    </a:cxn>
                    <a:cxn ang="0">
                      <a:pos x="38" y="28"/>
                    </a:cxn>
                    <a:cxn ang="0">
                      <a:pos x="18" y="32"/>
                    </a:cxn>
                    <a:cxn ang="0">
                      <a:pos x="0" y="35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33" h="44">
                      <a:moveTo>
                        <a:pt x="0" y="44"/>
                      </a:moveTo>
                      <a:lnTo>
                        <a:pt x="18" y="40"/>
                      </a:lnTo>
                      <a:lnTo>
                        <a:pt x="39" y="37"/>
                      </a:lnTo>
                      <a:lnTo>
                        <a:pt x="61" y="29"/>
                      </a:lnTo>
                      <a:lnTo>
                        <a:pt x="83" y="25"/>
                      </a:lnTo>
                      <a:lnTo>
                        <a:pt x="102" y="19"/>
                      </a:lnTo>
                      <a:lnTo>
                        <a:pt x="119" y="13"/>
                      </a:lnTo>
                      <a:lnTo>
                        <a:pt x="128" y="9"/>
                      </a:lnTo>
                      <a:lnTo>
                        <a:pt x="133" y="8"/>
                      </a:lnTo>
                      <a:lnTo>
                        <a:pt x="131" y="0"/>
                      </a:lnTo>
                      <a:lnTo>
                        <a:pt x="126" y="1"/>
                      </a:lnTo>
                      <a:lnTo>
                        <a:pt x="117" y="6"/>
                      </a:lnTo>
                      <a:lnTo>
                        <a:pt x="100" y="10"/>
                      </a:lnTo>
                      <a:lnTo>
                        <a:pt x="81" y="15"/>
                      </a:lnTo>
                      <a:lnTo>
                        <a:pt x="59" y="22"/>
                      </a:lnTo>
                      <a:lnTo>
                        <a:pt x="38" y="28"/>
                      </a:lnTo>
                      <a:lnTo>
                        <a:pt x="18" y="32"/>
                      </a:lnTo>
                      <a:lnTo>
                        <a:pt x="0" y="3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6" name="Freeform 1970"/>
                <p:cNvSpPr>
                  <a:spLocks/>
                </p:cNvSpPr>
                <p:nvPr/>
              </p:nvSpPr>
              <p:spPr bwMode="auto">
                <a:xfrm>
                  <a:off x="4143" y="2403"/>
                  <a:ext cx="57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5" y="1"/>
                    </a:cxn>
                    <a:cxn ang="0">
                      <a:pos x="12" y="4"/>
                    </a:cxn>
                    <a:cxn ang="0">
                      <a:pos x="20" y="5"/>
                    </a:cxn>
                    <a:cxn ang="0">
                      <a:pos x="30" y="7"/>
                    </a:cxn>
                    <a:cxn ang="0">
                      <a:pos x="42" y="10"/>
                    </a:cxn>
                    <a:cxn ang="0">
                      <a:pos x="57" y="13"/>
                    </a:cxn>
                    <a:cxn ang="0">
                      <a:pos x="72" y="16"/>
                    </a:cxn>
                    <a:cxn ang="0">
                      <a:pos x="88" y="18"/>
                    </a:cxn>
                    <a:cxn ang="0">
                      <a:pos x="107" y="21"/>
                    </a:cxn>
                    <a:cxn ang="0">
                      <a:pos x="126" y="25"/>
                    </a:cxn>
                    <a:cxn ang="0">
                      <a:pos x="146" y="26"/>
                    </a:cxn>
                    <a:cxn ang="0">
                      <a:pos x="166" y="30"/>
                    </a:cxn>
                    <a:cxn ang="0">
                      <a:pos x="187" y="31"/>
                    </a:cxn>
                    <a:cxn ang="0">
                      <a:pos x="208" y="33"/>
                    </a:cxn>
                    <a:cxn ang="0">
                      <a:pos x="230" y="35"/>
                    </a:cxn>
                  </a:cxnLst>
                  <a:rect l="0" t="0" r="r" b="b"/>
                  <a:pathLst>
                    <a:path w="230" h="3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12" y="4"/>
                      </a:lnTo>
                      <a:lnTo>
                        <a:pt x="20" y="5"/>
                      </a:lnTo>
                      <a:lnTo>
                        <a:pt x="30" y="7"/>
                      </a:lnTo>
                      <a:lnTo>
                        <a:pt x="42" y="10"/>
                      </a:lnTo>
                      <a:lnTo>
                        <a:pt x="57" y="13"/>
                      </a:lnTo>
                      <a:lnTo>
                        <a:pt x="72" y="16"/>
                      </a:lnTo>
                      <a:lnTo>
                        <a:pt x="88" y="18"/>
                      </a:lnTo>
                      <a:lnTo>
                        <a:pt x="107" y="21"/>
                      </a:lnTo>
                      <a:lnTo>
                        <a:pt x="126" y="25"/>
                      </a:lnTo>
                      <a:lnTo>
                        <a:pt x="146" y="26"/>
                      </a:lnTo>
                      <a:lnTo>
                        <a:pt x="166" y="30"/>
                      </a:lnTo>
                      <a:lnTo>
                        <a:pt x="187" y="31"/>
                      </a:lnTo>
                      <a:lnTo>
                        <a:pt x="208" y="33"/>
                      </a:lnTo>
                      <a:lnTo>
                        <a:pt x="230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7" name="Freeform 1971"/>
                <p:cNvSpPr>
                  <a:spLocks/>
                </p:cNvSpPr>
                <p:nvPr/>
              </p:nvSpPr>
              <p:spPr bwMode="auto">
                <a:xfrm>
                  <a:off x="4143" y="2402"/>
                  <a:ext cx="57" cy="10"/>
                </a:xfrm>
                <a:custGeom>
                  <a:avLst/>
                  <a:gdLst/>
                  <a:ahLst/>
                  <a:cxnLst>
                    <a:cxn ang="0">
                      <a:pos x="231" y="34"/>
                    </a:cxn>
                    <a:cxn ang="0">
                      <a:pos x="209" y="33"/>
                    </a:cxn>
                    <a:cxn ang="0">
                      <a:pos x="188" y="30"/>
                    </a:cxn>
                    <a:cxn ang="0">
                      <a:pos x="167" y="30"/>
                    </a:cxn>
                    <a:cxn ang="0">
                      <a:pos x="147" y="27"/>
                    </a:cxn>
                    <a:cxn ang="0">
                      <a:pos x="127" y="24"/>
                    </a:cxn>
                    <a:cxn ang="0">
                      <a:pos x="108" y="21"/>
                    </a:cxn>
                    <a:cxn ang="0">
                      <a:pos x="89" y="18"/>
                    </a:cxn>
                    <a:cxn ang="0">
                      <a:pos x="73" y="15"/>
                    </a:cxn>
                    <a:cxn ang="0">
                      <a:pos x="58" y="12"/>
                    </a:cxn>
                    <a:cxn ang="0">
                      <a:pos x="43" y="10"/>
                    </a:cxn>
                    <a:cxn ang="0">
                      <a:pos x="33" y="8"/>
                    </a:cxn>
                    <a:cxn ang="0">
                      <a:pos x="22" y="4"/>
                    </a:cxn>
                    <a:cxn ang="0">
                      <a:pos x="14" y="3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5" y="10"/>
                    </a:cxn>
                    <a:cxn ang="0">
                      <a:pos x="12" y="11"/>
                    </a:cxn>
                    <a:cxn ang="0">
                      <a:pos x="20" y="12"/>
                    </a:cxn>
                    <a:cxn ang="0">
                      <a:pos x="30" y="16"/>
                    </a:cxn>
                    <a:cxn ang="0">
                      <a:pos x="43" y="18"/>
                    </a:cxn>
                    <a:cxn ang="0">
                      <a:pos x="58" y="21"/>
                    </a:cxn>
                    <a:cxn ang="0">
                      <a:pos x="73" y="23"/>
                    </a:cxn>
                    <a:cxn ang="0">
                      <a:pos x="89" y="27"/>
                    </a:cxn>
                    <a:cxn ang="0">
                      <a:pos x="108" y="30"/>
                    </a:cxn>
                    <a:cxn ang="0">
                      <a:pos x="127" y="33"/>
                    </a:cxn>
                    <a:cxn ang="0">
                      <a:pos x="147" y="35"/>
                    </a:cxn>
                    <a:cxn ang="0">
                      <a:pos x="167" y="39"/>
                    </a:cxn>
                    <a:cxn ang="0">
                      <a:pos x="188" y="39"/>
                    </a:cxn>
                    <a:cxn ang="0">
                      <a:pos x="209" y="41"/>
                    </a:cxn>
                    <a:cxn ang="0">
                      <a:pos x="231" y="42"/>
                    </a:cxn>
                    <a:cxn ang="0">
                      <a:pos x="231" y="34"/>
                    </a:cxn>
                  </a:cxnLst>
                  <a:rect l="0" t="0" r="r" b="b"/>
                  <a:pathLst>
                    <a:path w="231" h="42">
                      <a:moveTo>
                        <a:pt x="231" y="34"/>
                      </a:moveTo>
                      <a:lnTo>
                        <a:pt x="209" y="33"/>
                      </a:lnTo>
                      <a:lnTo>
                        <a:pt x="188" y="30"/>
                      </a:lnTo>
                      <a:lnTo>
                        <a:pt x="167" y="30"/>
                      </a:lnTo>
                      <a:lnTo>
                        <a:pt x="147" y="27"/>
                      </a:lnTo>
                      <a:lnTo>
                        <a:pt x="127" y="24"/>
                      </a:lnTo>
                      <a:lnTo>
                        <a:pt x="108" y="21"/>
                      </a:lnTo>
                      <a:lnTo>
                        <a:pt x="89" y="18"/>
                      </a:lnTo>
                      <a:lnTo>
                        <a:pt x="73" y="15"/>
                      </a:lnTo>
                      <a:lnTo>
                        <a:pt x="58" y="12"/>
                      </a:lnTo>
                      <a:lnTo>
                        <a:pt x="43" y="10"/>
                      </a:lnTo>
                      <a:lnTo>
                        <a:pt x="33" y="8"/>
                      </a:lnTo>
                      <a:lnTo>
                        <a:pt x="22" y="4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5" y="10"/>
                      </a:lnTo>
                      <a:lnTo>
                        <a:pt x="12" y="11"/>
                      </a:lnTo>
                      <a:lnTo>
                        <a:pt x="20" y="12"/>
                      </a:lnTo>
                      <a:lnTo>
                        <a:pt x="30" y="16"/>
                      </a:lnTo>
                      <a:lnTo>
                        <a:pt x="43" y="18"/>
                      </a:lnTo>
                      <a:lnTo>
                        <a:pt x="58" y="21"/>
                      </a:lnTo>
                      <a:lnTo>
                        <a:pt x="73" y="23"/>
                      </a:lnTo>
                      <a:lnTo>
                        <a:pt x="89" y="27"/>
                      </a:lnTo>
                      <a:lnTo>
                        <a:pt x="108" y="30"/>
                      </a:lnTo>
                      <a:lnTo>
                        <a:pt x="127" y="33"/>
                      </a:lnTo>
                      <a:lnTo>
                        <a:pt x="147" y="35"/>
                      </a:lnTo>
                      <a:lnTo>
                        <a:pt x="167" y="39"/>
                      </a:lnTo>
                      <a:lnTo>
                        <a:pt x="188" y="39"/>
                      </a:lnTo>
                      <a:lnTo>
                        <a:pt x="209" y="41"/>
                      </a:lnTo>
                      <a:lnTo>
                        <a:pt x="231" y="42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8" name="Freeform 1972"/>
                <p:cNvSpPr>
                  <a:spLocks/>
                </p:cNvSpPr>
                <p:nvPr/>
              </p:nvSpPr>
              <p:spPr bwMode="auto">
                <a:xfrm>
                  <a:off x="4511" y="2705"/>
                  <a:ext cx="18" cy="7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72" y="11"/>
                    </a:cxn>
                    <a:cxn ang="0">
                      <a:pos x="74" y="34"/>
                    </a:cxn>
                    <a:cxn ang="0">
                      <a:pos x="72" y="71"/>
                    </a:cxn>
                    <a:cxn ang="0">
                      <a:pos x="69" y="116"/>
                    </a:cxn>
                    <a:cxn ang="0">
                      <a:pos x="61" y="166"/>
                    </a:cxn>
                    <a:cxn ang="0">
                      <a:pos x="47" y="219"/>
                    </a:cxn>
                    <a:cxn ang="0">
                      <a:pos x="28" y="267"/>
                    </a:cxn>
                    <a:cxn ang="0">
                      <a:pos x="0" y="310"/>
                    </a:cxn>
                  </a:cxnLst>
                  <a:rect l="0" t="0" r="r" b="b"/>
                  <a:pathLst>
                    <a:path w="74" h="310">
                      <a:moveTo>
                        <a:pt x="72" y="0"/>
                      </a:moveTo>
                      <a:lnTo>
                        <a:pt x="72" y="11"/>
                      </a:lnTo>
                      <a:lnTo>
                        <a:pt x="74" y="34"/>
                      </a:lnTo>
                      <a:lnTo>
                        <a:pt x="72" y="71"/>
                      </a:lnTo>
                      <a:lnTo>
                        <a:pt x="69" y="116"/>
                      </a:lnTo>
                      <a:lnTo>
                        <a:pt x="61" y="166"/>
                      </a:lnTo>
                      <a:lnTo>
                        <a:pt x="47" y="219"/>
                      </a:lnTo>
                      <a:lnTo>
                        <a:pt x="28" y="267"/>
                      </a:lnTo>
                      <a:lnTo>
                        <a:pt x="0" y="3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49" name="Freeform 1973"/>
                <p:cNvSpPr>
                  <a:spLocks/>
                </p:cNvSpPr>
                <p:nvPr/>
              </p:nvSpPr>
              <p:spPr bwMode="auto">
                <a:xfrm>
                  <a:off x="4510" y="2705"/>
                  <a:ext cx="21" cy="77"/>
                </a:xfrm>
                <a:custGeom>
                  <a:avLst/>
                  <a:gdLst/>
                  <a:ahLst/>
                  <a:cxnLst>
                    <a:cxn ang="0">
                      <a:pos x="7" y="314"/>
                    </a:cxn>
                    <a:cxn ang="0">
                      <a:pos x="36" y="270"/>
                    </a:cxn>
                    <a:cxn ang="0">
                      <a:pos x="56" y="219"/>
                    </a:cxn>
                    <a:cxn ang="0">
                      <a:pos x="69" y="168"/>
                    </a:cxn>
                    <a:cxn ang="0">
                      <a:pos x="78" y="116"/>
                    </a:cxn>
                    <a:cxn ang="0">
                      <a:pos x="80" y="71"/>
                    </a:cxn>
                    <a:cxn ang="0">
                      <a:pos x="83" y="34"/>
                    </a:cxn>
                    <a:cxn ang="0">
                      <a:pos x="81" y="11"/>
                    </a:cxn>
                    <a:cxn ang="0">
                      <a:pos x="80" y="0"/>
                    </a:cxn>
                    <a:cxn ang="0">
                      <a:pos x="72" y="0"/>
                    </a:cxn>
                    <a:cxn ang="0">
                      <a:pos x="71" y="11"/>
                    </a:cxn>
                    <a:cxn ang="0">
                      <a:pos x="72" y="34"/>
                    </a:cxn>
                    <a:cxn ang="0">
                      <a:pos x="72" y="71"/>
                    </a:cxn>
                    <a:cxn ang="0">
                      <a:pos x="69" y="116"/>
                    </a:cxn>
                    <a:cxn ang="0">
                      <a:pos x="61" y="165"/>
                    </a:cxn>
                    <a:cxn ang="0">
                      <a:pos x="48" y="218"/>
                    </a:cxn>
                    <a:cxn ang="0">
                      <a:pos x="28" y="265"/>
                    </a:cxn>
                    <a:cxn ang="0">
                      <a:pos x="0" y="308"/>
                    </a:cxn>
                    <a:cxn ang="0">
                      <a:pos x="7" y="314"/>
                    </a:cxn>
                  </a:cxnLst>
                  <a:rect l="0" t="0" r="r" b="b"/>
                  <a:pathLst>
                    <a:path w="83" h="314">
                      <a:moveTo>
                        <a:pt x="7" y="314"/>
                      </a:moveTo>
                      <a:lnTo>
                        <a:pt x="36" y="270"/>
                      </a:lnTo>
                      <a:lnTo>
                        <a:pt x="56" y="219"/>
                      </a:lnTo>
                      <a:lnTo>
                        <a:pt x="69" y="168"/>
                      </a:lnTo>
                      <a:lnTo>
                        <a:pt x="78" y="116"/>
                      </a:lnTo>
                      <a:lnTo>
                        <a:pt x="80" y="71"/>
                      </a:lnTo>
                      <a:lnTo>
                        <a:pt x="83" y="34"/>
                      </a:lnTo>
                      <a:lnTo>
                        <a:pt x="81" y="11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71" y="11"/>
                      </a:lnTo>
                      <a:lnTo>
                        <a:pt x="72" y="34"/>
                      </a:lnTo>
                      <a:lnTo>
                        <a:pt x="72" y="71"/>
                      </a:lnTo>
                      <a:lnTo>
                        <a:pt x="69" y="116"/>
                      </a:lnTo>
                      <a:lnTo>
                        <a:pt x="61" y="165"/>
                      </a:lnTo>
                      <a:lnTo>
                        <a:pt x="48" y="218"/>
                      </a:lnTo>
                      <a:lnTo>
                        <a:pt x="28" y="265"/>
                      </a:lnTo>
                      <a:lnTo>
                        <a:pt x="0" y="308"/>
                      </a:lnTo>
                      <a:lnTo>
                        <a:pt x="7" y="3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0" name="Freeform 1974"/>
                <p:cNvSpPr>
                  <a:spLocks/>
                </p:cNvSpPr>
                <p:nvPr/>
              </p:nvSpPr>
              <p:spPr bwMode="auto">
                <a:xfrm>
                  <a:off x="4478" y="2652"/>
                  <a:ext cx="14" cy="89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9" y="9"/>
                    </a:cxn>
                    <a:cxn ang="0">
                      <a:pos x="29" y="37"/>
                    </a:cxn>
                    <a:cxn ang="0">
                      <a:pos x="39" y="78"/>
                    </a:cxn>
                    <a:cxn ang="0">
                      <a:pos x="48" y="129"/>
                    </a:cxn>
                    <a:cxn ang="0">
                      <a:pos x="54" y="185"/>
                    </a:cxn>
                    <a:cxn ang="0">
                      <a:pos x="48" y="244"/>
                    </a:cxn>
                    <a:cxn ang="0">
                      <a:pos x="32" y="304"/>
                    </a:cxn>
                    <a:cxn ang="0">
                      <a:pos x="0" y="358"/>
                    </a:cxn>
                  </a:cxnLst>
                  <a:rect l="0" t="0" r="r" b="b"/>
                  <a:pathLst>
                    <a:path w="54" h="358">
                      <a:moveTo>
                        <a:pt x="15" y="0"/>
                      </a:moveTo>
                      <a:lnTo>
                        <a:pt x="19" y="9"/>
                      </a:lnTo>
                      <a:lnTo>
                        <a:pt x="29" y="37"/>
                      </a:lnTo>
                      <a:lnTo>
                        <a:pt x="39" y="78"/>
                      </a:lnTo>
                      <a:lnTo>
                        <a:pt x="48" y="129"/>
                      </a:lnTo>
                      <a:lnTo>
                        <a:pt x="54" y="185"/>
                      </a:lnTo>
                      <a:lnTo>
                        <a:pt x="48" y="244"/>
                      </a:lnTo>
                      <a:lnTo>
                        <a:pt x="32" y="304"/>
                      </a:lnTo>
                      <a:lnTo>
                        <a:pt x="0" y="3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1" name="Freeform 1975"/>
                <p:cNvSpPr>
                  <a:spLocks/>
                </p:cNvSpPr>
                <p:nvPr/>
              </p:nvSpPr>
              <p:spPr bwMode="auto">
                <a:xfrm>
                  <a:off x="4478" y="2651"/>
                  <a:ext cx="16" cy="91"/>
                </a:xfrm>
                <a:custGeom>
                  <a:avLst/>
                  <a:gdLst/>
                  <a:ahLst/>
                  <a:cxnLst>
                    <a:cxn ang="0">
                      <a:pos x="7" y="364"/>
                    </a:cxn>
                    <a:cxn ang="0">
                      <a:pos x="41" y="308"/>
                    </a:cxn>
                    <a:cxn ang="0">
                      <a:pos x="57" y="246"/>
                    </a:cxn>
                    <a:cxn ang="0">
                      <a:pos x="63" y="187"/>
                    </a:cxn>
                    <a:cxn ang="0">
                      <a:pos x="57" y="131"/>
                    </a:cxn>
                    <a:cxn ang="0">
                      <a:pos x="48" y="78"/>
                    </a:cxn>
                    <a:cxn ang="0">
                      <a:pos x="36" y="38"/>
                    </a:cxn>
                    <a:cxn ang="0">
                      <a:pos x="27" y="9"/>
                    </a:cxn>
                    <a:cxn ang="0">
                      <a:pos x="23" y="0"/>
                    </a:cxn>
                    <a:cxn ang="0">
                      <a:pos x="14" y="5"/>
                    </a:cxn>
                    <a:cxn ang="0">
                      <a:pos x="19" y="12"/>
                    </a:cxn>
                    <a:cxn ang="0">
                      <a:pos x="28" y="39"/>
                    </a:cxn>
                    <a:cxn ang="0">
                      <a:pos x="40" y="81"/>
                    </a:cxn>
                    <a:cxn ang="0">
                      <a:pos x="49" y="131"/>
                    </a:cxn>
                    <a:cxn ang="0">
                      <a:pos x="52" y="187"/>
                    </a:cxn>
                    <a:cxn ang="0">
                      <a:pos x="49" y="246"/>
                    </a:cxn>
                    <a:cxn ang="0">
                      <a:pos x="33" y="304"/>
                    </a:cxn>
                    <a:cxn ang="0">
                      <a:pos x="0" y="358"/>
                    </a:cxn>
                    <a:cxn ang="0">
                      <a:pos x="7" y="364"/>
                    </a:cxn>
                  </a:cxnLst>
                  <a:rect l="0" t="0" r="r" b="b"/>
                  <a:pathLst>
                    <a:path w="63" h="364">
                      <a:moveTo>
                        <a:pt x="7" y="364"/>
                      </a:moveTo>
                      <a:lnTo>
                        <a:pt x="41" y="308"/>
                      </a:lnTo>
                      <a:lnTo>
                        <a:pt x="57" y="246"/>
                      </a:lnTo>
                      <a:lnTo>
                        <a:pt x="63" y="187"/>
                      </a:lnTo>
                      <a:lnTo>
                        <a:pt x="57" y="131"/>
                      </a:lnTo>
                      <a:lnTo>
                        <a:pt x="48" y="78"/>
                      </a:lnTo>
                      <a:lnTo>
                        <a:pt x="36" y="38"/>
                      </a:lnTo>
                      <a:lnTo>
                        <a:pt x="27" y="9"/>
                      </a:lnTo>
                      <a:lnTo>
                        <a:pt x="23" y="0"/>
                      </a:lnTo>
                      <a:lnTo>
                        <a:pt x="14" y="5"/>
                      </a:lnTo>
                      <a:lnTo>
                        <a:pt x="19" y="12"/>
                      </a:lnTo>
                      <a:lnTo>
                        <a:pt x="28" y="39"/>
                      </a:lnTo>
                      <a:lnTo>
                        <a:pt x="40" y="81"/>
                      </a:lnTo>
                      <a:lnTo>
                        <a:pt x="49" y="131"/>
                      </a:lnTo>
                      <a:lnTo>
                        <a:pt x="52" y="187"/>
                      </a:lnTo>
                      <a:lnTo>
                        <a:pt x="49" y="246"/>
                      </a:lnTo>
                      <a:lnTo>
                        <a:pt x="33" y="304"/>
                      </a:lnTo>
                      <a:lnTo>
                        <a:pt x="0" y="358"/>
                      </a:lnTo>
                      <a:lnTo>
                        <a:pt x="7" y="36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2" name="Freeform 1976"/>
                <p:cNvSpPr>
                  <a:spLocks/>
                </p:cNvSpPr>
                <p:nvPr/>
              </p:nvSpPr>
              <p:spPr bwMode="auto">
                <a:xfrm>
                  <a:off x="4447" y="2619"/>
                  <a:ext cx="11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0"/>
                    </a:cxn>
                    <a:cxn ang="0">
                      <a:pos x="11" y="36"/>
                    </a:cxn>
                    <a:cxn ang="0">
                      <a:pos x="22" y="73"/>
                    </a:cxn>
                    <a:cxn ang="0">
                      <a:pos x="33" y="116"/>
                    </a:cxn>
                    <a:cxn ang="0">
                      <a:pos x="40" y="164"/>
                    </a:cxn>
                    <a:cxn ang="0">
                      <a:pos x="42" y="211"/>
                    </a:cxn>
                    <a:cxn ang="0">
                      <a:pos x="39" y="250"/>
                    </a:cxn>
                    <a:cxn ang="0">
                      <a:pos x="23" y="282"/>
                    </a:cxn>
                  </a:cxnLst>
                  <a:rect l="0" t="0" r="r" b="b"/>
                  <a:pathLst>
                    <a:path w="42" h="282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1" y="36"/>
                      </a:lnTo>
                      <a:lnTo>
                        <a:pt x="22" y="73"/>
                      </a:lnTo>
                      <a:lnTo>
                        <a:pt x="33" y="116"/>
                      </a:lnTo>
                      <a:lnTo>
                        <a:pt x="40" y="164"/>
                      </a:lnTo>
                      <a:lnTo>
                        <a:pt x="42" y="211"/>
                      </a:lnTo>
                      <a:lnTo>
                        <a:pt x="39" y="250"/>
                      </a:lnTo>
                      <a:lnTo>
                        <a:pt x="23" y="28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3" name="Freeform 1977"/>
                <p:cNvSpPr>
                  <a:spLocks/>
                </p:cNvSpPr>
                <p:nvPr/>
              </p:nvSpPr>
              <p:spPr bwMode="auto">
                <a:xfrm>
                  <a:off x="4446" y="2619"/>
                  <a:ext cx="13" cy="71"/>
                </a:xfrm>
                <a:custGeom>
                  <a:avLst/>
                  <a:gdLst/>
                  <a:ahLst/>
                  <a:cxnLst>
                    <a:cxn ang="0">
                      <a:pos x="30" y="287"/>
                    </a:cxn>
                    <a:cxn ang="0">
                      <a:pos x="46" y="252"/>
                    </a:cxn>
                    <a:cxn ang="0">
                      <a:pos x="52" y="212"/>
                    </a:cxn>
                    <a:cxn ang="0">
                      <a:pos x="48" y="165"/>
                    </a:cxn>
                    <a:cxn ang="0">
                      <a:pos x="41" y="117"/>
                    </a:cxn>
                    <a:cxn ang="0">
                      <a:pos x="30" y="73"/>
                    </a:cxn>
                    <a:cxn ang="0">
                      <a:pos x="19" y="36"/>
                    </a:cxn>
                    <a:cxn ang="0">
                      <a:pos x="11" y="10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3" y="12"/>
                    </a:cxn>
                    <a:cxn ang="0">
                      <a:pos x="11" y="38"/>
                    </a:cxn>
                    <a:cxn ang="0">
                      <a:pos x="23" y="74"/>
                    </a:cxn>
                    <a:cxn ang="0">
                      <a:pos x="32" y="117"/>
                    </a:cxn>
                    <a:cxn ang="0">
                      <a:pos x="40" y="165"/>
                    </a:cxn>
                    <a:cxn ang="0">
                      <a:pos x="41" y="212"/>
                    </a:cxn>
                    <a:cxn ang="0">
                      <a:pos x="39" y="251"/>
                    </a:cxn>
                    <a:cxn ang="0">
                      <a:pos x="24" y="280"/>
                    </a:cxn>
                    <a:cxn ang="0">
                      <a:pos x="30" y="287"/>
                    </a:cxn>
                  </a:cxnLst>
                  <a:rect l="0" t="0" r="r" b="b"/>
                  <a:pathLst>
                    <a:path w="52" h="287">
                      <a:moveTo>
                        <a:pt x="30" y="287"/>
                      </a:moveTo>
                      <a:lnTo>
                        <a:pt x="46" y="252"/>
                      </a:lnTo>
                      <a:lnTo>
                        <a:pt x="52" y="212"/>
                      </a:lnTo>
                      <a:lnTo>
                        <a:pt x="48" y="165"/>
                      </a:lnTo>
                      <a:lnTo>
                        <a:pt x="41" y="117"/>
                      </a:lnTo>
                      <a:lnTo>
                        <a:pt x="30" y="73"/>
                      </a:lnTo>
                      <a:lnTo>
                        <a:pt x="19" y="36"/>
                      </a:lnTo>
                      <a:lnTo>
                        <a:pt x="11" y="10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3" y="12"/>
                      </a:lnTo>
                      <a:lnTo>
                        <a:pt x="11" y="38"/>
                      </a:lnTo>
                      <a:lnTo>
                        <a:pt x="23" y="74"/>
                      </a:lnTo>
                      <a:lnTo>
                        <a:pt x="32" y="117"/>
                      </a:lnTo>
                      <a:lnTo>
                        <a:pt x="40" y="165"/>
                      </a:lnTo>
                      <a:lnTo>
                        <a:pt x="41" y="212"/>
                      </a:lnTo>
                      <a:lnTo>
                        <a:pt x="39" y="251"/>
                      </a:lnTo>
                      <a:lnTo>
                        <a:pt x="24" y="280"/>
                      </a:lnTo>
                      <a:lnTo>
                        <a:pt x="30" y="28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4" name="Freeform 1978"/>
                <p:cNvSpPr>
                  <a:spLocks/>
                </p:cNvSpPr>
                <p:nvPr/>
              </p:nvSpPr>
              <p:spPr bwMode="auto">
                <a:xfrm>
                  <a:off x="4393" y="2589"/>
                  <a:ext cx="50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13"/>
                    </a:cxn>
                    <a:cxn ang="0">
                      <a:pos x="10" y="27"/>
                    </a:cxn>
                    <a:cxn ang="0">
                      <a:pos x="17" y="46"/>
                    </a:cxn>
                    <a:cxn ang="0">
                      <a:pos x="25" y="68"/>
                    </a:cxn>
                    <a:cxn ang="0">
                      <a:pos x="37" y="94"/>
                    </a:cxn>
                    <a:cxn ang="0">
                      <a:pos x="49" y="121"/>
                    </a:cxn>
                    <a:cxn ang="0">
                      <a:pos x="61" y="151"/>
                    </a:cxn>
                    <a:cxn ang="0">
                      <a:pos x="76" y="182"/>
                    </a:cxn>
                    <a:cxn ang="0">
                      <a:pos x="93" y="212"/>
                    </a:cxn>
                    <a:cxn ang="0">
                      <a:pos x="108" y="241"/>
                    </a:cxn>
                    <a:cxn ang="0">
                      <a:pos x="125" y="269"/>
                    </a:cxn>
                    <a:cxn ang="0">
                      <a:pos x="143" y="295"/>
                    </a:cxn>
                    <a:cxn ang="0">
                      <a:pos x="160" y="318"/>
                    </a:cxn>
                    <a:cxn ang="0">
                      <a:pos x="178" y="337"/>
                    </a:cxn>
                    <a:cxn ang="0">
                      <a:pos x="197" y="352"/>
                    </a:cxn>
                  </a:cxnLst>
                  <a:rect l="0" t="0" r="r" b="b"/>
                  <a:pathLst>
                    <a:path w="197" h="35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13"/>
                      </a:lnTo>
                      <a:lnTo>
                        <a:pt x="10" y="27"/>
                      </a:lnTo>
                      <a:lnTo>
                        <a:pt x="17" y="46"/>
                      </a:lnTo>
                      <a:lnTo>
                        <a:pt x="25" y="68"/>
                      </a:lnTo>
                      <a:lnTo>
                        <a:pt x="37" y="94"/>
                      </a:lnTo>
                      <a:lnTo>
                        <a:pt x="49" y="121"/>
                      </a:lnTo>
                      <a:lnTo>
                        <a:pt x="61" y="151"/>
                      </a:lnTo>
                      <a:lnTo>
                        <a:pt x="76" y="182"/>
                      </a:lnTo>
                      <a:lnTo>
                        <a:pt x="93" y="212"/>
                      </a:lnTo>
                      <a:lnTo>
                        <a:pt x="108" y="241"/>
                      </a:lnTo>
                      <a:lnTo>
                        <a:pt x="125" y="269"/>
                      </a:lnTo>
                      <a:lnTo>
                        <a:pt x="143" y="295"/>
                      </a:lnTo>
                      <a:lnTo>
                        <a:pt x="160" y="318"/>
                      </a:lnTo>
                      <a:lnTo>
                        <a:pt x="178" y="337"/>
                      </a:lnTo>
                      <a:lnTo>
                        <a:pt x="197" y="35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5" name="Freeform 1979"/>
                <p:cNvSpPr>
                  <a:spLocks/>
                </p:cNvSpPr>
                <p:nvPr/>
              </p:nvSpPr>
              <p:spPr bwMode="auto">
                <a:xfrm>
                  <a:off x="4393" y="2588"/>
                  <a:ext cx="50" cy="89"/>
                </a:xfrm>
                <a:custGeom>
                  <a:avLst/>
                  <a:gdLst/>
                  <a:ahLst/>
                  <a:cxnLst>
                    <a:cxn ang="0">
                      <a:pos x="202" y="348"/>
                    </a:cxn>
                    <a:cxn ang="0">
                      <a:pos x="185" y="334"/>
                    </a:cxn>
                    <a:cxn ang="0">
                      <a:pos x="167" y="316"/>
                    </a:cxn>
                    <a:cxn ang="0">
                      <a:pos x="150" y="294"/>
                    </a:cxn>
                    <a:cxn ang="0">
                      <a:pos x="133" y="267"/>
                    </a:cxn>
                    <a:cxn ang="0">
                      <a:pos x="115" y="240"/>
                    </a:cxn>
                    <a:cxn ang="0">
                      <a:pos x="100" y="212"/>
                    </a:cxn>
                    <a:cxn ang="0">
                      <a:pos x="84" y="181"/>
                    </a:cxn>
                    <a:cxn ang="0">
                      <a:pos x="70" y="150"/>
                    </a:cxn>
                    <a:cxn ang="0">
                      <a:pos x="56" y="121"/>
                    </a:cxn>
                    <a:cxn ang="0">
                      <a:pos x="44" y="95"/>
                    </a:cxn>
                    <a:cxn ang="0">
                      <a:pos x="34" y="68"/>
                    </a:cxn>
                    <a:cxn ang="0">
                      <a:pos x="25" y="46"/>
                    </a:cxn>
                    <a:cxn ang="0">
                      <a:pos x="19" y="27"/>
                    </a:cxn>
                    <a:cxn ang="0">
                      <a:pos x="12" y="13"/>
                    </a:cxn>
                    <a:cxn ang="0">
                      <a:pos x="10" y="3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1" y="6"/>
                    </a:cxn>
                    <a:cxn ang="0">
                      <a:pos x="4" y="14"/>
                    </a:cxn>
                    <a:cxn ang="0">
                      <a:pos x="10" y="30"/>
                    </a:cxn>
                    <a:cxn ang="0">
                      <a:pos x="18" y="49"/>
                    </a:cxn>
                    <a:cxn ang="0">
                      <a:pos x="25" y="70"/>
                    </a:cxn>
                    <a:cxn ang="0">
                      <a:pos x="36" y="96"/>
                    </a:cxn>
                    <a:cxn ang="0">
                      <a:pos x="48" y="125"/>
                    </a:cxn>
                    <a:cxn ang="0">
                      <a:pos x="62" y="154"/>
                    </a:cxn>
                    <a:cxn ang="0">
                      <a:pos x="76" y="184"/>
                    </a:cxn>
                    <a:cxn ang="0">
                      <a:pos x="92" y="215"/>
                    </a:cxn>
                    <a:cxn ang="0">
                      <a:pos x="107" y="245"/>
                    </a:cxn>
                    <a:cxn ang="0">
                      <a:pos x="126" y="272"/>
                    </a:cxn>
                    <a:cxn ang="0">
                      <a:pos x="142" y="298"/>
                    </a:cxn>
                    <a:cxn ang="0">
                      <a:pos x="160" y="322"/>
                    </a:cxn>
                    <a:cxn ang="0">
                      <a:pos x="179" y="341"/>
                    </a:cxn>
                    <a:cxn ang="0">
                      <a:pos x="199" y="357"/>
                    </a:cxn>
                    <a:cxn ang="0">
                      <a:pos x="202" y="348"/>
                    </a:cxn>
                  </a:cxnLst>
                  <a:rect l="0" t="0" r="r" b="b"/>
                  <a:pathLst>
                    <a:path w="202" h="357">
                      <a:moveTo>
                        <a:pt x="202" y="348"/>
                      </a:moveTo>
                      <a:lnTo>
                        <a:pt x="185" y="334"/>
                      </a:lnTo>
                      <a:lnTo>
                        <a:pt x="167" y="316"/>
                      </a:lnTo>
                      <a:lnTo>
                        <a:pt x="150" y="294"/>
                      </a:lnTo>
                      <a:lnTo>
                        <a:pt x="133" y="267"/>
                      </a:lnTo>
                      <a:lnTo>
                        <a:pt x="115" y="240"/>
                      </a:lnTo>
                      <a:lnTo>
                        <a:pt x="100" y="212"/>
                      </a:lnTo>
                      <a:lnTo>
                        <a:pt x="84" y="181"/>
                      </a:lnTo>
                      <a:lnTo>
                        <a:pt x="70" y="150"/>
                      </a:lnTo>
                      <a:lnTo>
                        <a:pt x="56" y="121"/>
                      </a:lnTo>
                      <a:lnTo>
                        <a:pt x="44" y="95"/>
                      </a:lnTo>
                      <a:lnTo>
                        <a:pt x="34" y="68"/>
                      </a:lnTo>
                      <a:lnTo>
                        <a:pt x="25" y="46"/>
                      </a:lnTo>
                      <a:lnTo>
                        <a:pt x="19" y="27"/>
                      </a:lnTo>
                      <a:lnTo>
                        <a:pt x="12" y="13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4" y="14"/>
                      </a:lnTo>
                      <a:lnTo>
                        <a:pt x="10" y="30"/>
                      </a:lnTo>
                      <a:lnTo>
                        <a:pt x="18" y="49"/>
                      </a:lnTo>
                      <a:lnTo>
                        <a:pt x="25" y="70"/>
                      </a:lnTo>
                      <a:lnTo>
                        <a:pt x="36" y="96"/>
                      </a:lnTo>
                      <a:lnTo>
                        <a:pt x="48" y="125"/>
                      </a:lnTo>
                      <a:lnTo>
                        <a:pt x="62" y="154"/>
                      </a:lnTo>
                      <a:lnTo>
                        <a:pt x="76" y="184"/>
                      </a:lnTo>
                      <a:lnTo>
                        <a:pt x="92" y="215"/>
                      </a:lnTo>
                      <a:lnTo>
                        <a:pt x="107" y="245"/>
                      </a:lnTo>
                      <a:lnTo>
                        <a:pt x="126" y="272"/>
                      </a:lnTo>
                      <a:lnTo>
                        <a:pt x="142" y="298"/>
                      </a:lnTo>
                      <a:lnTo>
                        <a:pt x="160" y="322"/>
                      </a:lnTo>
                      <a:lnTo>
                        <a:pt x="179" y="341"/>
                      </a:lnTo>
                      <a:lnTo>
                        <a:pt x="199" y="357"/>
                      </a:lnTo>
                      <a:lnTo>
                        <a:pt x="202" y="34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6" name="Freeform 1980"/>
                <p:cNvSpPr>
                  <a:spLocks/>
                </p:cNvSpPr>
                <p:nvPr/>
              </p:nvSpPr>
              <p:spPr bwMode="auto">
                <a:xfrm>
                  <a:off x="4414" y="2686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6" y="8"/>
                    </a:cxn>
                    <a:cxn ang="0">
                      <a:pos x="13" y="17"/>
                    </a:cxn>
                    <a:cxn ang="0">
                      <a:pos x="22" y="27"/>
                    </a:cxn>
                    <a:cxn ang="0">
                      <a:pos x="35" y="40"/>
                    </a:cxn>
                    <a:cxn ang="0">
                      <a:pos x="48" y="57"/>
                    </a:cxn>
                    <a:cxn ang="0">
                      <a:pos x="63" y="74"/>
                    </a:cxn>
                    <a:cxn ang="0">
                      <a:pos x="79" y="92"/>
                    </a:cxn>
                    <a:cxn ang="0">
                      <a:pos x="95" y="109"/>
                    </a:cxn>
                    <a:cxn ang="0">
                      <a:pos x="113" y="127"/>
                    </a:cxn>
                    <a:cxn ang="0">
                      <a:pos x="130" y="146"/>
                    </a:cxn>
                    <a:cxn ang="0">
                      <a:pos x="147" y="163"/>
                    </a:cxn>
                    <a:cxn ang="0">
                      <a:pos x="164" y="178"/>
                    </a:cxn>
                    <a:cxn ang="0">
                      <a:pos x="180" y="193"/>
                    </a:cxn>
                    <a:cxn ang="0">
                      <a:pos x="195" y="205"/>
                    </a:cxn>
                    <a:cxn ang="0">
                      <a:pos x="209" y="214"/>
                    </a:cxn>
                  </a:cxnLst>
                  <a:rect l="0" t="0" r="r" b="b"/>
                  <a:pathLst>
                    <a:path w="209" h="21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6" y="8"/>
                      </a:lnTo>
                      <a:lnTo>
                        <a:pt x="13" y="17"/>
                      </a:lnTo>
                      <a:lnTo>
                        <a:pt x="22" y="27"/>
                      </a:lnTo>
                      <a:lnTo>
                        <a:pt x="35" y="40"/>
                      </a:lnTo>
                      <a:lnTo>
                        <a:pt x="48" y="57"/>
                      </a:lnTo>
                      <a:lnTo>
                        <a:pt x="63" y="74"/>
                      </a:lnTo>
                      <a:lnTo>
                        <a:pt x="79" y="92"/>
                      </a:lnTo>
                      <a:lnTo>
                        <a:pt x="95" y="109"/>
                      </a:lnTo>
                      <a:lnTo>
                        <a:pt x="113" y="127"/>
                      </a:lnTo>
                      <a:lnTo>
                        <a:pt x="130" y="146"/>
                      </a:lnTo>
                      <a:lnTo>
                        <a:pt x="147" y="163"/>
                      </a:lnTo>
                      <a:lnTo>
                        <a:pt x="164" y="178"/>
                      </a:lnTo>
                      <a:lnTo>
                        <a:pt x="180" y="193"/>
                      </a:lnTo>
                      <a:lnTo>
                        <a:pt x="195" y="205"/>
                      </a:lnTo>
                      <a:lnTo>
                        <a:pt x="209" y="2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7" name="Freeform 1981"/>
                <p:cNvSpPr>
                  <a:spLocks/>
                </p:cNvSpPr>
                <p:nvPr/>
              </p:nvSpPr>
              <p:spPr bwMode="auto">
                <a:xfrm>
                  <a:off x="4413" y="2685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214" y="212"/>
                    </a:cxn>
                    <a:cxn ang="0">
                      <a:pos x="200" y="204"/>
                    </a:cxn>
                    <a:cxn ang="0">
                      <a:pos x="186" y="191"/>
                    </a:cxn>
                    <a:cxn ang="0">
                      <a:pos x="170" y="178"/>
                    </a:cxn>
                    <a:cxn ang="0">
                      <a:pos x="154" y="161"/>
                    </a:cxn>
                    <a:cxn ang="0">
                      <a:pos x="136" y="145"/>
                    </a:cxn>
                    <a:cxn ang="0">
                      <a:pos x="119" y="126"/>
                    </a:cxn>
                    <a:cxn ang="0">
                      <a:pos x="100" y="108"/>
                    </a:cxn>
                    <a:cxn ang="0">
                      <a:pos x="85" y="91"/>
                    </a:cxn>
                    <a:cxn ang="0">
                      <a:pos x="68" y="72"/>
                    </a:cxn>
                    <a:cxn ang="0">
                      <a:pos x="54" y="56"/>
                    </a:cxn>
                    <a:cxn ang="0">
                      <a:pos x="41" y="40"/>
                    </a:cxn>
                    <a:cxn ang="0">
                      <a:pos x="29" y="27"/>
                    </a:cxn>
                    <a:cxn ang="0">
                      <a:pos x="19" y="15"/>
                    </a:cxn>
                    <a:cxn ang="0">
                      <a:pos x="12" y="7"/>
                    </a:cxn>
                    <a:cxn ang="0">
                      <a:pos x="9" y="1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6" y="13"/>
                    </a:cxn>
                    <a:cxn ang="0">
                      <a:pos x="13" y="21"/>
                    </a:cxn>
                    <a:cxn ang="0">
                      <a:pos x="23" y="33"/>
                    </a:cxn>
                    <a:cxn ang="0">
                      <a:pos x="34" y="47"/>
                    </a:cxn>
                    <a:cxn ang="0">
                      <a:pos x="48" y="62"/>
                    </a:cxn>
                    <a:cxn ang="0">
                      <a:pos x="62" y="79"/>
                    </a:cxn>
                    <a:cxn ang="0">
                      <a:pos x="78" y="96"/>
                    </a:cxn>
                    <a:cxn ang="0">
                      <a:pos x="96" y="115"/>
                    </a:cxn>
                    <a:cxn ang="0">
                      <a:pos x="112" y="133"/>
                    </a:cxn>
                    <a:cxn ang="0">
                      <a:pos x="129" y="151"/>
                    </a:cxn>
                    <a:cxn ang="0">
                      <a:pos x="147" y="169"/>
                    </a:cxn>
                    <a:cxn ang="0">
                      <a:pos x="163" y="184"/>
                    </a:cxn>
                    <a:cxn ang="0">
                      <a:pos x="179" y="198"/>
                    </a:cxn>
                    <a:cxn ang="0">
                      <a:pos x="196" y="210"/>
                    </a:cxn>
                    <a:cxn ang="0">
                      <a:pos x="210" y="221"/>
                    </a:cxn>
                    <a:cxn ang="0">
                      <a:pos x="214" y="212"/>
                    </a:cxn>
                  </a:cxnLst>
                  <a:rect l="0" t="0" r="r" b="b"/>
                  <a:pathLst>
                    <a:path w="214" h="221">
                      <a:moveTo>
                        <a:pt x="214" y="212"/>
                      </a:moveTo>
                      <a:lnTo>
                        <a:pt x="200" y="204"/>
                      </a:lnTo>
                      <a:lnTo>
                        <a:pt x="186" y="191"/>
                      </a:lnTo>
                      <a:lnTo>
                        <a:pt x="170" y="178"/>
                      </a:lnTo>
                      <a:lnTo>
                        <a:pt x="154" y="161"/>
                      </a:lnTo>
                      <a:lnTo>
                        <a:pt x="136" y="145"/>
                      </a:lnTo>
                      <a:lnTo>
                        <a:pt x="119" y="126"/>
                      </a:lnTo>
                      <a:lnTo>
                        <a:pt x="100" y="108"/>
                      </a:lnTo>
                      <a:lnTo>
                        <a:pt x="85" y="91"/>
                      </a:lnTo>
                      <a:lnTo>
                        <a:pt x="68" y="72"/>
                      </a:lnTo>
                      <a:lnTo>
                        <a:pt x="54" y="56"/>
                      </a:lnTo>
                      <a:lnTo>
                        <a:pt x="41" y="40"/>
                      </a:lnTo>
                      <a:lnTo>
                        <a:pt x="29" y="27"/>
                      </a:lnTo>
                      <a:lnTo>
                        <a:pt x="19" y="15"/>
                      </a:lnTo>
                      <a:lnTo>
                        <a:pt x="12" y="7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" y="13"/>
                      </a:lnTo>
                      <a:lnTo>
                        <a:pt x="13" y="21"/>
                      </a:lnTo>
                      <a:lnTo>
                        <a:pt x="23" y="33"/>
                      </a:lnTo>
                      <a:lnTo>
                        <a:pt x="34" y="47"/>
                      </a:lnTo>
                      <a:lnTo>
                        <a:pt x="48" y="62"/>
                      </a:lnTo>
                      <a:lnTo>
                        <a:pt x="62" y="79"/>
                      </a:lnTo>
                      <a:lnTo>
                        <a:pt x="78" y="96"/>
                      </a:lnTo>
                      <a:lnTo>
                        <a:pt x="96" y="115"/>
                      </a:lnTo>
                      <a:lnTo>
                        <a:pt x="112" y="133"/>
                      </a:lnTo>
                      <a:lnTo>
                        <a:pt x="129" y="151"/>
                      </a:lnTo>
                      <a:lnTo>
                        <a:pt x="147" y="169"/>
                      </a:lnTo>
                      <a:lnTo>
                        <a:pt x="163" y="184"/>
                      </a:lnTo>
                      <a:lnTo>
                        <a:pt x="179" y="198"/>
                      </a:lnTo>
                      <a:lnTo>
                        <a:pt x="196" y="210"/>
                      </a:lnTo>
                      <a:lnTo>
                        <a:pt x="210" y="221"/>
                      </a:lnTo>
                      <a:lnTo>
                        <a:pt x="214" y="2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8" name="Freeform 1982"/>
                <p:cNvSpPr>
                  <a:spLocks/>
                </p:cNvSpPr>
                <p:nvPr/>
              </p:nvSpPr>
              <p:spPr bwMode="auto">
                <a:xfrm>
                  <a:off x="4421" y="2743"/>
                  <a:ext cx="64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6" y="7"/>
                    </a:cxn>
                    <a:cxn ang="0">
                      <a:pos x="13" y="17"/>
                    </a:cxn>
                    <a:cxn ang="0">
                      <a:pos x="23" y="29"/>
                    </a:cxn>
                    <a:cxn ang="0">
                      <a:pos x="36" y="43"/>
                    </a:cxn>
                    <a:cxn ang="0">
                      <a:pos x="50" y="60"/>
                    </a:cxn>
                    <a:cxn ang="0">
                      <a:pos x="66" y="78"/>
                    </a:cxn>
                    <a:cxn ang="0">
                      <a:pos x="83" y="97"/>
                    </a:cxn>
                    <a:cxn ang="0">
                      <a:pos x="103" y="117"/>
                    </a:cxn>
                    <a:cxn ang="0">
                      <a:pos x="123" y="136"/>
                    </a:cxn>
                    <a:cxn ang="0">
                      <a:pos x="145" y="156"/>
                    </a:cxn>
                    <a:cxn ang="0">
                      <a:pos x="166" y="175"/>
                    </a:cxn>
                    <a:cxn ang="0">
                      <a:pos x="188" y="193"/>
                    </a:cxn>
                    <a:cxn ang="0">
                      <a:pos x="212" y="210"/>
                    </a:cxn>
                    <a:cxn ang="0">
                      <a:pos x="234" y="225"/>
                    </a:cxn>
                    <a:cxn ang="0">
                      <a:pos x="256" y="236"/>
                    </a:cxn>
                  </a:cxnLst>
                  <a:rect l="0" t="0" r="r" b="b"/>
                  <a:pathLst>
                    <a:path w="256" h="236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6" y="7"/>
                      </a:lnTo>
                      <a:lnTo>
                        <a:pt x="13" y="17"/>
                      </a:lnTo>
                      <a:lnTo>
                        <a:pt x="23" y="29"/>
                      </a:lnTo>
                      <a:lnTo>
                        <a:pt x="36" y="43"/>
                      </a:lnTo>
                      <a:lnTo>
                        <a:pt x="50" y="60"/>
                      </a:lnTo>
                      <a:lnTo>
                        <a:pt x="66" y="78"/>
                      </a:lnTo>
                      <a:lnTo>
                        <a:pt x="83" y="97"/>
                      </a:lnTo>
                      <a:lnTo>
                        <a:pt x="103" y="117"/>
                      </a:lnTo>
                      <a:lnTo>
                        <a:pt x="123" y="136"/>
                      </a:lnTo>
                      <a:lnTo>
                        <a:pt x="145" y="156"/>
                      </a:lnTo>
                      <a:lnTo>
                        <a:pt x="166" y="175"/>
                      </a:lnTo>
                      <a:lnTo>
                        <a:pt x="188" y="193"/>
                      </a:lnTo>
                      <a:lnTo>
                        <a:pt x="212" y="210"/>
                      </a:lnTo>
                      <a:lnTo>
                        <a:pt x="234" y="225"/>
                      </a:lnTo>
                      <a:lnTo>
                        <a:pt x="256" y="2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59" name="Freeform 1983"/>
                <p:cNvSpPr>
                  <a:spLocks/>
                </p:cNvSpPr>
                <p:nvPr/>
              </p:nvSpPr>
              <p:spPr bwMode="auto">
                <a:xfrm>
                  <a:off x="4420" y="2742"/>
                  <a:ext cx="65" cy="61"/>
                </a:xfrm>
                <a:custGeom>
                  <a:avLst/>
                  <a:gdLst/>
                  <a:ahLst/>
                  <a:cxnLst>
                    <a:cxn ang="0">
                      <a:pos x="263" y="235"/>
                    </a:cxn>
                    <a:cxn ang="0">
                      <a:pos x="239" y="223"/>
                    </a:cxn>
                    <a:cxn ang="0">
                      <a:pos x="217" y="209"/>
                    </a:cxn>
                    <a:cxn ang="0">
                      <a:pos x="195" y="192"/>
                    </a:cxn>
                    <a:cxn ang="0">
                      <a:pos x="173" y="176"/>
                    </a:cxn>
                    <a:cxn ang="0">
                      <a:pos x="152" y="157"/>
                    </a:cxn>
                    <a:cxn ang="0">
                      <a:pos x="130" y="136"/>
                    </a:cxn>
                    <a:cxn ang="0">
                      <a:pos x="111" y="116"/>
                    </a:cxn>
                    <a:cxn ang="0">
                      <a:pos x="91" y="96"/>
                    </a:cxn>
                    <a:cxn ang="0">
                      <a:pos x="73" y="77"/>
                    </a:cxn>
                    <a:cxn ang="0">
                      <a:pos x="57" y="59"/>
                    </a:cxn>
                    <a:cxn ang="0">
                      <a:pos x="42" y="43"/>
                    </a:cxn>
                    <a:cxn ang="0">
                      <a:pos x="29" y="29"/>
                    </a:cxn>
                    <a:cxn ang="0">
                      <a:pos x="20" y="16"/>
                    </a:cxn>
                    <a:cxn ang="0">
                      <a:pos x="12" y="7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6" y="14"/>
                    </a:cxn>
                    <a:cxn ang="0">
                      <a:pos x="14" y="24"/>
                    </a:cxn>
                    <a:cxn ang="0">
                      <a:pos x="24" y="35"/>
                    </a:cxn>
                    <a:cxn ang="0">
                      <a:pos x="36" y="50"/>
                    </a:cxn>
                    <a:cxn ang="0">
                      <a:pos x="50" y="66"/>
                    </a:cxn>
                    <a:cxn ang="0">
                      <a:pos x="67" y="84"/>
                    </a:cxn>
                    <a:cxn ang="0">
                      <a:pos x="84" y="103"/>
                    </a:cxn>
                    <a:cxn ang="0">
                      <a:pos x="104" y="122"/>
                    </a:cxn>
                    <a:cxn ang="0">
                      <a:pos x="125" y="142"/>
                    </a:cxn>
                    <a:cxn ang="0">
                      <a:pos x="145" y="163"/>
                    </a:cxn>
                    <a:cxn ang="0">
                      <a:pos x="167" y="182"/>
                    </a:cxn>
                    <a:cxn ang="0">
                      <a:pos x="191" y="199"/>
                    </a:cxn>
                    <a:cxn ang="0">
                      <a:pos x="213" y="217"/>
                    </a:cxn>
                    <a:cxn ang="0">
                      <a:pos x="236" y="232"/>
                    </a:cxn>
                    <a:cxn ang="0">
                      <a:pos x="258" y="243"/>
                    </a:cxn>
                    <a:cxn ang="0">
                      <a:pos x="263" y="235"/>
                    </a:cxn>
                  </a:cxnLst>
                  <a:rect l="0" t="0" r="r" b="b"/>
                  <a:pathLst>
                    <a:path w="263" h="243">
                      <a:moveTo>
                        <a:pt x="263" y="235"/>
                      </a:moveTo>
                      <a:lnTo>
                        <a:pt x="239" y="223"/>
                      </a:lnTo>
                      <a:lnTo>
                        <a:pt x="217" y="209"/>
                      </a:lnTo>
                      <a:lnTo>
                        <a:pt x="195" y="192"/>
                      </a:lnTo>
                      <a:lnTo>
                        <a:pt x="173" y="176"/>
                      </a:lnTo>
                      <a:lnTo>
                        <a:pt x="152" y="157"/>
                      </a:lnTo>
                      <a:lnTo>
                        <a:pt x="130" y="136"/>
                      </a:lnTo>
                      <a:lnTo>
                        <a:pt x="111" y="116"/>
                      </a:lnTo>
                      <a:lnTo>
                        <a:pt x="91" y="96"/>
                      </a:lnTo>
                      <a:lnTo>
                        <a:pt x="73" y="77"/>
                      </a:lnTo>
                      <a:lnTo>
                        <a:pt x="57" y="59"/>
                      </a:lnTo>
                      <a:lnTo>
                        <a:pt x="42" y="43"/>
                      </a:lnTo>
                      <a:lnTo>
                        <a:pt x="29" y="29"/>
                      </a:lnTo>
                      <a:lnTo>
                        <a:pt x="20" y="16"/>
                      </a:lnTo>
                      <a:lnTo>
                        <a:pt x="12" y="7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6" y="14"/>
                      </a:lnTo>
                      <a:lnTo>
                        <a:pt x="14" y="24"/>
                      </a:lnTo>
                      <a:lnTo>
                        <a:pt x="24" y="35"/>
                      </a:lnTo>
                      <a:lnTo>
                        <a:pt x="36" y="50"/>
                      </a:lnTo>
                      <a:lnTo>
                        <a:pt x="50" y="66"/>
                      </a:lnTo>
                      <a:lnTo>
                        <a:pt x="67" y="84"/>
                      </a:lnTo>
                      <a:lnTo>
                        <a:pt x="84" y="103"/>
                      </a:lnTo>
                      <a:lnTo>
                        <a:pt x="104" y="122"/>
                      </a:lnTo>
                      <a:lnTo>
                        <a:pt x="125" y="142"/>
                      </a:lnTo>
                      <a:lnTo>
                        <a:pt x="145" y="163"/>
                      </a:lnTo>
                      <a:lnTo>
                        <a:pt x="167" y="182"/>
                      </a:lnTo>
                      <a:lnTo>
                        <a:pt x="191" y="199"/>
                      </a:lnTo>
                      <a:lnTo>
                        <a:pt x="213" y="217"/>
                      </a:lnTo>
                      <a:lnTo>
                        <a:pt x="236" y="232"/>
                      </a:lnTo>
                      <a:lnTo>
                        <a:pt x="258" y="243"/>
                      </a:lnTo>
                      <a:lnTo>
                        <a:pt x="263" y="2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0" name="Freeform 1984"/>
                <p:cNvSpPr>
                  <a:spLocks/>
                </p:cNvSpPr>
                <p:nvPr/>
              </p:nvSpPr>
              <p:spPr bwMode="auto">
                <a:xfrm>
                  <a:off x="4348" y="2791"/>
                  <a:ext cx="4" cy="6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3" y="25"/>
                    </a:cxn>
                    <a:cxn ang="0">
                      <a:pos x="16" y="89"/>
                    </a:cxn>
                    <a:cxn ang="0">
                      <a:pos x="14" y="169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16" h="245">
                      <a:moveTo>
                        <a:pt x="10" y="0"/>
                      </a:moveTo>
                      <a:lnTo>
                        <a:pt x="13" y="25"/>
                      </a:lnTo>
                      <a:lnTo>
                        <a:pt x="16" y="89"/>
                      </a:lnTo>
                      <a:lnTo>
                        <a:pt x="14" y="169"/>
                      </a:lnTo>
                      <a:lnTo>
                        <a:pt x="0" y="2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1" name="Freeform 1985"/>
                <p:cNvSpPr>
                  <a:spLocks/>
                </p:cNvSpPr>
                <p:nvPr/>
              </p:nvSpPr>
              <p:spPr bwMode="auto">
                <a:xfrm>
                  <a:off x="4347" y="2791"/>
                  <a:ext cx="6" cy="61"/>
                </a:xfrm>
                <a:custGeom>
                  <a:avLst/>
                  <a:gdLst/>
                  <a:ahLst/>
                  <a:cxnLst>
                    <a:cxn ang="0">
                      <a:pos x="8" y="246"/>
                    </a:cxn>
                    <a:cxn ang="0">
                      <a:pos x="21" y="169"/>
                    </a:cxn>
                    <a:cxn ang="0">
                      <a:pos x="25" y="89"/>
                    </a:cxn>
                    <a:cxn ang="0">
                      <a:pos x="20" y="25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12" y="25"/>
                    </a:cxn>
                    <a:cxn ang="0">
                      <a:pos x="14" y="89"/>
                    </a:cxn>
                    <a:cxn ang="0">
                      <a:pos x="13" y="169"/>
                    </a:cxn>
                    <a:cxn ang="0">
                      <a:pos x="0" y="243"/>
                    </a:cxn>
                    <a:cxn ang="0">
                      <a:pos x="8" y="246"/>
                    </a:cxn>
                  </a:cxnLst>
                  <a:rect l="0" t="0" r="r" b="b"/>
                  <a:pathLst>
                    <a:path w="25" h="246">
                      <a:moveTo>
                        <a:pt x="8" y="246"/>
                      </a:moveTo>
                      <a:lnTo>
                        <a:pt x="21" y="169"/>
                      </a:lnTo>
                      <a:lnTo>
                        <a:pt x="25" y="89"/>
                      </a:lnTo>
                      <a:lnTo>
                        <a:pt x="20" y="25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12" y="25"/>
                      </a:lnTo>
                      <a:lnTo>
                        <a:pt x="14" y="89"/>
                      </a:lnTo>
                      <a:lnTo>
                        <a:pt x="13" y="169"/>
                      </a:lnTo>
                      <a:lnTo>
                        <a:pt x="0" y="243"/>
                      </a:lnTo>
                      <a:lnTo>
                        <a:pt x="8" y="24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2" name="Freeform 1986"/>
                <p:cNvSpPr>
                  <a:spLocks/>
                </p:cNvSpPr>
                <p:nvPr/>
              </p:nvSpPr>
              <p:spPr bwMode="auto">
                <a:xfrm>
                  <a:off x="4353" y="2838"/>
                  <a:ext cx="29" cy="56"/>
                </a:xfrm>
                <a:custGeom>
                  <a:avLst/>
                  <a:gdLst/>
                  <a:ahLst/>
                  <a:cxnLst>
                    <a:cxn ang="0">
                      <a:pos x="115" y="0"/>
                    </a:cxn>
                    <a:cxn ang="0">
                      <a:pos x="113" y="10"/>
                    </a:cxn>
                    <a:cxn ang="0">
                      <a:pos x="106" y="36"/>
                    </a:cxn>
                    <a:cxn ang="0">
                      <a:pos x="93" y="74"/>
                    </a:cxn>
                    <a:cxn ang="0">
                      <a:pos x="78" y="116"/>
                    </a:cxn>
                    <a:cxn ang="0">
                      <a:pos x="60" y="159"/>
                    </a:cxn>
                    <a:cxn ang="0">
                      <a:pos x="40" y="194"/>
                    </a:cxn>
                    <a:cxn ang="0">
                      <a:pos x="20" y="219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115" h="227">
                      <a:moveTo>
                        <a:pt x="115" y="0"/>
                      </a:moveTo>
                      <a:lnTo>
                        <a:pt x="113" y="10"/>
                      </a:lnTo>
                      <a:lnTo>
                        <a:pt x="106" y="36"/>
                      </a:lnTo>
                      <a:lnTo>
                        <a:pt x="93" y="74"/>
                      </a:lnTo>
                      <a:lnTo>
                        <a:pt x="78" y="116"/>
                      </a:lnTo>
                      <a:lnTo>
                        <a:pt x="60" y="159"/>
                      </a:lnTo>
                      <a:lnTo>
                        <a:pt x="40" y="194"/>
                      </a:lnTo>
                      <a:lnTo>
                        <a:pt x="20" y="219"/>
                      </a:lnTo>
                      <a:lnTo>
                        <a:pt x="0" y="22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3" name="Freeform 1987"/>
                <p:cNvSpPr>
                  <a:spLocks/>
                </p:cNvSpPr>
                <p:nvPr/>
              </p:nvSpPr>
              <p:spPr bwMode="auto">
                <a:xfrm>
                  <a:off x="4353" y="2838"/>
                  <a:ext cx="30" cy="57"/>
                </a:xfrm>
                <a:custGeom>
                  <a:avLst/>
                  <a:gdLst/>
                  <a:ahLst/>
                  <a:cxnLst>
                    <a:cxn ang="0">
                      <a:pos x="0" y="232"/>
                    </a:cxn>
                    <a:cxn ang="0">
                      <a:pos x="23" y="223"/>
                    </a:cxn>
                    <a:cxn ang="0">
                      <a:pos x="45" y="197"/>
                    </a:cxn>
                    <a:cxn ang="0">
                      <a:pos x="64" y="160"/>
                    </a:cxn>
                    <a:cxn ang="0">
                      <a:pos x="83" y="117"/>
                    </a:cxn>
                    <a:cxn ang="0">
                      <a:pos x="97" y="75"/>
                    </a:cxn>
                    <a:cxn ang="0">
                      <a:pos x="110" y="37"/>
                    </a:cxn>
                    <a:cxn ang="0">
                      <a:pos x="118" y="11"/>
                    </a:cxn>
                    <a:cxn ang="0">
                      <a:pos x="120" y="2"/>
                    </a:cxn>
                    <a:cxn ang="0">
                      <a:pos x="112" y="0"/>
                    </a:cxn>
                    <a:cxn ang="0">
                      <a:pos x="108" y="9"/>
                    </a:cxn>
                    <a:cxn ang="0">
                      <a:pos x="101" y="35"/>
                    </a:cxn>
                    <a:cxn ang="0">
                      <a:pos x="90" y="73"/>
                    </a:cxn>
                    <a:cxn ang="0">
                      <a:pos x="74" y="116"/>
                    </a:cxn>
                    <a:cxn ang="0">
                      <a:pos x="55" y="156"/>
                    </a:cxn>
                    <a:cxn ang="0">
                      <a:pos x="36" y="193"/>
                    </a:cxn>
                    <a:cxn ang="0">
                      <a:pos x="17" y="217"/>
                    </a:cxn>
                    <a:cxn ang="0">
                      <a:pos x="0" y="224"/>
                    </a:cxn>
                    <a:cxn ang="0">
                      <a:pos x="0" y="232"/>
                    </a:cxn>
                  </a:cxnLst>
                  <a:rect l="0" t="0" r="r" b="b"/>
                  <a:pathLst>
                    <a:path w="120" h="232">
                      <a:moveTo>
                        <a:pt x="0" y="232"/>
                      </a:moveTo>
                      <a:lnTo>
                        <a:pt x="23" y="223"/>
                      </a:lnTo>
                      <a:lnTo>
                        <a:pt x="45" y="197"/>
                      </a:lnTo>
                      <a:lnTo>
                        <a:pt x="64" y="160"/>
                      </a:lnTo>
                      <a:lnTo>
                        <a:pt x="83" y="117"/>
                      </a:lnTo>
                      <a:lnTo>
                        <a:pt x="97" y="75"/>
                      </a:lnTo>
                      <a:lnTo>
                        <a:pt x="110" y="37"/>
                      </a:lnTo>
                      <a:lnTo>
                        <a:pt x="118" y="11"/>
                      </a:lnTo>
                      <a:lnTo>
                        <a:pt x="120" y="2"/>
                      </a:lnTo>
                      <a:lnTo>
                        <a:pt x="112" y="0"/>
                      </a:lnTo>
                      <a:lnTo>
                        <a:pt x="108" y="9"/>
                      </a:lnTo>
                      <a:lnTo>
                        <a:pt x="101" y="35"/>
                      </a:lnTo>
                      <a:lnTo>
                        <a:pt x="90" y="73"/>
                      </a:lnTo>
                      <a:lnTo>
                        <a:pt x="74" y="116"/>
                      </a:lnTo>
                      <a:lnTo>
                        <a:pt x="55" y="156"/>
                      </a:lnTo>
                      <a:lnTo>
                        <a:pt x="36" y="193"/>
                      </a:lnTo>
                      <a:lnTo>
                        <a:pt x="17" y="217"/>
                      </a:lnTo>
                      <a:lnTo>
                        <a:pt x="0" y="224"/>
                      </a:lnTo>
                      <a:lnTo>
                        <a:pt x="0" y="2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4" name="Freeform 1988"/>
                <p:cNvSpPr>
                  <a:spLocks/>
                </p:cNvSpPr>
                <p:nvPr/>
              </p:nvSpPr>
              <p:spPr bwMode="auto">
                <a:xfrm>
                  <a:off x="4361" y="2893"/>
                  <a:ext cx="23" cy="52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9" y="7"/>
                    </a:cxn>
                    <a:cxn ang="0">
                      <a:pos x="82" y="28"/>
                    </a:cxn>
                    <a:cxn ang="0">
                      <a:pos x="73" y="57"/>
                    </a:cxn>
                    <a:cxn ang="0">
                      <a:pos x="59" y="91"/>
                    </a:cxn>
                    <a:cxn ang="0">
                      <a:pos x="45" y="126"/>
                    </a:cxn>
                    <a:cxn ang="0">
                      <a:pos x="31" y="162"/>
                    </a:cxn>
                    <a:cxn ang="0">
                      <a:pos x="15" y="192"/>
                    </a:cxn>
                    <a:cxn ang="0">
                      <a:pos x="0" y="214"/>
                    </a:cxn>
                  </a:cxnLst>
                  <a:rect l="0" t="0" r="r" b="b"/>
                  <a:pathLst>
                    <a:path w="91" h="214">
                      <a:moveTo>
                        <a:pt x="91" y="0"/>
                      </a:moveTo>
                      <a:lnTo>
                        <a:pt x="89" y="7"/>
                      </a:lnTo>
                      <a:lnTo>
                        <a:pt x="82" y="28"/>
                      </a:lnTo>
                      <a:lnTo>
                        <a:pt x="73" y="57"/>
                      </a:lnTo>
                      <a:lnTo>
                        <a:pt x="59" y="91"/>
                      </a:lnTo>
                      <a:lnTo>
                        <a:pt x="45" y="126"/>
                      </a:lnTo>
                      <a:lnTo>
                        <a:pt x="31" y="162"/>
                      </a:lnTo>
                      <a:lnTo>
                        <a:pt x="15" y="192"/>
                      </a:lnTo>
                      <a:lnTo>
                        <a:pt x="0" y="2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5" name="Freeform 1989"/>
                <p:cNvSpPr>
                  <a:spLocks/>
                </p:cNvSpPr>
                <p:nvPr/>
              </p:nvSpPr>
              <p:spPr bwMode="auto">
                <a:xfrm>
                  <a:off x="4360" y="2892"/>
                  <a:ext cx="25" cy="55"/>
                </a:xfrm>
                <a:custGeom>
                  <a:avLst/>
                  <a:gdLst/>
                  <a:ahLst/>
                  <a:cxnLst>
                    <a:cxn ang="0">
                      <a:pos x="5" y="218"/>
                    </a:cxn>
                    <a:cxn ang="0">
                      <a:pos x="20" y="195"/>
                    </a:cxn>
                    <a:cxn ang="0">
                      <a:pos x="37" y="165"/>
                    </a:cxn>
                    <a:cxn ang="0">
                      <a:pos x="52" y="129"/>
                    </a:cxn>
                    <a:cxn ang="0">
                      <a:pos x="66" y="94"/>
                    </a:cxn>
                    <a:cxn ang="0">
                      <a:pos x="78" y="58"/>
                    </a:cxn>
                    <a:cxn ang="0">
                      <a:pos x="88" y="29"/>
                    </a:cxn>
                    <a:cxn ang="0">
                      <a:pos x="96" y="10"/>
                    </a:cxn>
                    <a:cxn ang="0">
                      <a:pos x="97" y="3"/>
                    </a:cxn>
                    <a:cxn ang="0">
                      <a:pos x="89" y="0"/>
                    </a:cxn>
                    <a:cxn ang="0">
                      <a:pos x="88" y="7"/>
                    </a:cxn>
                    <a:cxn ang="0">
                      <a:pos x="80" y="27"/>
                    </a:cxn>
                    <a:cxn ang="0">
                      <a:pos x="71" y="57"/>
                    </a:cxn>
                    <a:cxn ang="0">
                      <a:pos x="58" y="90"/>
                    </a:cxn>
                    <a:cxn ang="0">
                      <a:pos x="42" y="126"/>
                    </a:cxn>
                    <a:cxn ang="0">
                      <a:pos x="29" y="162"/>
                    </a:cxn>
                    <a:cxn ang="0">
                      <a:pos x="12" y="190"/>
                    </a:cxn>
                    <a:cxn ang="0">
                      <a:pos x="0" y="212"/>
                    </a:cxn>
                    <a:cxn ang="0">
                      <a:pos x="5" y="218"/>
                    </a:cxn>
                  </a:cxnLst>
                  <a:rect l="0" t="0" r="r" b="b"/>
                  <a:pathLst>
                    <a:path w="97" h="218">
                      <a:moveTo>
                        <a:pt x="5" y="218"/>
                      </a:moveTo>
                      <a:lnTo>
                        <a:pt x="20" y="195"/>
                      </a:lnTo>
                      <a:lnTo>
                        <a:pt x="37" y="165"/>
                      </a:lnTo>
                      <a:lnTo>
                        <a:pt x="52" y="129"/>
                      </a:lnTo>
                      <a:lnTo>
                        <a:pt x="66" y="94"/>
                      </a:lnTo>
                      <a:lnTo>
                        <a:pt x="78" y="58"/>
                      </a:lnTo>
                      <a:lnTo>
                        <a:pt x="88" y="29"/>
                      </a:lnTo>
                      <a:lnTo>
                        <a:pt x="96" y="10"/>
                      </a:lnTo>
                      <a:lnTo>
                        <a:pt x="97" y="3"/>
                      </a:lnTo>
                      <a:lnTo>
                        <a:pt x="89" y="0"/>
                      </a:lnTo>
                      <a:lnTo>
                        <a:pt x="88" y="7"/>
                      </a:lnTo>
                      <a:lnTo>
                        <a:pt x="80" y="27"/>
                      </a:lnTo>
                      <a:lnTo>
                        <a:pt x="71" y="57"/>
                      </a:lnTo>
                      <a:lnTo>
                        <a:pt x="58" y="90"/>
                      </a:lnTo>
                      <a:lnTo>
                        <a:pt x="42" y="126"/>
                      </a:lnTo>
                      <a:lnTo>
                        <a:pt x="29" y="162"/>
                      </a:lnTo>
                      <a:lnTo>
                        <a:pt x="12" y="190"/>
                      </a:lnTo>
                      <a:lnTo>
                        <a:pt x="0" y="212"/>
                      </a:lnTo>
                      <a:lnTo>
                        <a:pt x="5" y="21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6" name="Freeform 1990"/>
                <p:cNvSpPr>
                  <a:spLocks/>
                </p:cNvSpPr>
                <p:nvPr/>
              </p:nvSpPr>
              <p:spPr bwMode="auto">
                <a:xfrm>
                  <a:off x="4364" y="2936"/>
                  <a:ext cx="34" cy="52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133" y="10"/>
                    </a:cxn>
                    <a:cxn ang="0">
                      <a:pos x="125" y="36"/>
                    </a:cxn>
                    <a:cxn ang="0">
                      <a:pos x="112" y="73"/>
                    </a:cxn>
                    <a:cxn ang="0">
                      <a:pos x="96" y="114"/>
                    </a:cxn>
                    <a:cxn ang="0">
                      <a:pos x="75" y="153"/>
                    </a:cxn>
                    <a:cxn ang="0">
                      <a:pos x="53" y="186"/>
                    </a:cxn>
                    <a:cxn ang="0">
                      <a:pos x="27" y="206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135" h="208">
                      <a:moveTo>
                        <a:pt x="135" y="0"/>
                      </a:moveTo>
                      <a:lnTo>
                        <a:pt x="133" y="10"/>
                      </a:lnTo>
                      <a:lnTo>
                        <a:pt x="125" y="36"/>
                      </a:lnTo>
                      <a:lnTo>
                        <a:pt x="112" y="73"/>
                      </a:lnTo>
                      <a:lnTo>
                        <a:pt x="96" y="114"/>
                      </a:lnTo>
                      <a:lnTo>
                        <a:pt x="75" y="153"/>
                      </a:lnTo>
                      <a:lnTo>
                        <a:pt x="53" y="186"/>
                      </a:lnTo>
                      <a:lnTo>
                        <a:pt x="27" y="206"/>
                      </a:lnTo>
                      <a:lnTo>
                        <a:pt x="0" y="20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7" name="Freeform 1991"/>
                <p:cNvSpPr>
                  <a:spLocks/>
                </p:cNvSpPr>
                <p:nvPr/>
              </p:nvSpPr>
              <p:spPr bwMode="auto">
                <a:xfrm>
                  <a:off x="4364" y="2936"/>
                  <a:ext cx="35" cy="53"/>
                </a:xfrm>
                <a:custGeom>
                  <a:avLst/>
                  <a:gdLst/>
                  <a:ahLst/>
                  <a:cxnLst>
                    <a:cxn ang="0">
                      <a:pos x="0" y="213"/>
                    </a:cxn>
                    <a:cxn ang="0">
                      <a:pos x="29" y="212"/>
                    </a:cxn>
                    <a:cxn ang="0">
                      <a:pos x="57" y="190"/>
                    </a:cxn>
                    <a:cxn ang="0">
                      <a:pos x="80" y="156"/>
                    </a:cxn>
                    <a:cxn ang="0">
                      <a:pos x="101" y="116"/>
                    </a:cxn>
                    <a:cxn ang="0">
                      <a:pos x="117" y="75"/>
                    </a:cxn>
                    <a:cxn ang="0">
                      <a:pos x="129" y="38"/>
                    </a:cxn>
                    <a:cxn ang="0">
                      <a:pos x="137" y="12"/>
                    </a:cxn>
                    <a:cxn ang="0">
                      <a:pos x="141" y="2"/>
                    </a:cxn>
                    <a:cxn ang="0">
                      <a:pos x="133" y="0"/>
                    </a:cxn>
                    <a:cxn ang="0">
                      <a:pos x="129" y="9"/>
                    </a:cxn>
                    <a:cxn ang="0">
                      <a:pos x="121" y="36"/>
                    </a:cxn>
                    <a:cxn ang="0">
                      <a:pos x="108" y="72"/>
                    </a:cxn>
                    <a:cxn ang="0">
                      <a:pos x="92" y="113"/>
                    </a:cxn>
                    <a:cxn ang="0">
                      <a:pos x="72" y="152"/>
                    </a:cxn>
                    <a:cxn ang="0">
                      <a:pos x="50" y="184"/>
                    </a:cxn>
                    <a:cxn ang="0">
                      <a:pos x="27" y="203"/>
                    </a:cxn>
                    <a:cxn ang="0">
                      <a:pos x="3" y="204"/>
                    </a:cxn>
                    <a:cxn ang="0">
                      <a:pos x="0" y="213"/>
                    </a:cxn>
                  </a:cxnLst>
                  <a:rect l="0" t="0" r="r" b="b"/>
                  <a:pathLst>
                    <a:path w="141" h="213">
                      <a:moveTo>
                        <a:pt x="0" y="213"/>
                      </a:moveTo>
                      <a:lnTo>
                        <a:pt x="29" y="212"/>
                      </a:lnTo>
                      <a:lnTo>
                        <a:pt x="57" y="190"/>
                      </a:lnTo>
                      <a:lnTo>
                        <a:pt x="80" y="156"/>
                      </a:lnTo>
                      <a:lnTo>
                        <a:pt x="101" y="116"/>
                      </a:lnTo>
                      <a:lnTo>
                        <a:pt x="117" y="75"/>
                      </a:lnTo>
                      <a:lnTo>
                        <a:pt x="129" y="38"/>
                      </a:lnTo>
                      <a:lnTo>
                        <a:pt x="137" y="12"/>
                      </a:lnTo>
                      <a:lnTo>
                        <a:pt x="141" y="2"/>
                      </a:lnTo>
                      <a:lnTo>
                        <a:pt x="133" y="0"/>
                      </a:lnTo>
                      <a:lnTo>
                        <a:pt x="129" y="9"/>
                      </a:lnTo>
                      <a:lnTo>
                        <a:pt x="121" y="36"/>
                      </a:lnTo>
                      <a:lnTo>
                        <a:pt x="108" y="72"/>
                      </a:lnTo>
                      <a:lnTo>
                        <a:pt x="92" y="113"/>
                      </a:lnTo>
                      <a:lnTo>
                        <a:pt x="72" y="152"/>
                      </a:lnTo>
                      <a:lnTo>
                        <a:pt x="50" y="184"/>
                      </a:lnTo>
                      <a:lnTo>
                        <a:pt x="27" y="203"/>
                      </a:lnTo>
                      <a:lnTo>
                        <a:pt x="3" y="204"/>
                      </a:lnTo>
                      <a:lnTo>
                        <a:pt x="0" y="2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8" name="Line 1992"/>
                <p:cNvSpPr>
                  <a:spLocks noChangeShapeType="1"/>
                </p:cNvSpPr>
                <p:nvPr/>
              </p:nvSpPr>
              <p:spPr bwMode="auto">
                <a:xfrm>
                  <a:off x="4313" y="2759"/>
                  <a:ext cx="22" cy="6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69" name="Freeform 1993"/>
                <p:cNvSpPr>
                  <a:spLocks/>
                </p:cNvSpPr>
                <p:nvPr/>
              </p:nvSpPr>
              <p:spPr bwMode="auto">
                <a:xfrm>
                  <a:off x="4313" y="2759"/>
                  <a:ext cx="23" cy="69"/>
                </a:xfrm>
                <a:custGeom>
                  <a:avLst/>
                  <a:gdLst/>
                  <a:ahLst/>
                  <a:cxnLst>
                    <a:cxn ang="0">
                      <a:pos x="89" y="276"/>
                    </a:cxn>
                    <a:cxn ang="0">
                      <a:pos x="94" y="275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86" y="277"/>
                    </a:cxn>
                    <a:cxn ang="0">
                      <a:pos x="89" y="276"/>
                    </a:cxn>
                  </a:cxnLst>
                  <a:rect l="0" t="0" r="r" b="b"/>
                  <a:pathLst>
                    <a:path w="94" h="277">
                      <a:moveTo>
                        <a:pt x="89" y="276"/>
                      </a:moveTo>
                      <a:lnTo>
                        <a:pt x="94" y="275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86" y="277"/>
                      </a:lnTo>
                      <a:lnTo>
                        <a:pt x="89" y="27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0" name="Freeform 1994"/>
                <p:cNvSpPr>
                  <a:spLocks/>
                </p:cNvSpPr>
                <p:nvPr/>
              </p:nvSpPr>
              <p:spPr bwMode="auto">
                <a:xfrm>
                  <a:off x="4301" y="2795"/>
                  <a:ext cx="32" cy="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0"/>
                    </a:cxn>
                    <a:cxn ang="0">
                      <a:pos x="8" y="38"/>
                    </a:cxn>
                    <a:cxn ang="0">
                      <a:pos x="18" y="79"/>
                    </a:cxn>
                    <a:cxn ang="0">
                      <a:pos x="32" y="126"/>
                    </a:cxn>
                    <a:cxn ang="0">
                      <a:pos x="50" y="180"/>
                    </a:cxn>
                    <a:cxn ang="0">
                      <a:pos x="72" y="232"/>
                    </a:cxn>
                    <a:cxn ang="0">
                      <a:pos x="96" y="280"/>
                    </a:cxn>
                    <a:cxn ang="0">
                      <a:pos x="125" y="318"/>
                    </a:cxn>
                  </a:cxnLst>
                  <a:rect l="0" t="0" r="r" b="b"/>
                  <a:pathLst>
                    <a:path w="125" h="318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8" y="38"/>
                      </a:lnTo>
                      <a:lnTo>
                        <a:pt x="18" y="79"/>
                      </a:lnTo>
                      <a:lnTo>
                        <a:pt x="32" y="126"/>
                      </a:lnTo>
                      <a:lnTo>
                        <a:pt x="50" y="180"/>
                      </a:lnTo>
                      <a:lnTo>
                        <a:pt x="72" y="232"/>
                      </a:lnTo>
                      <a:lnTo>
                        <a:pt x="96" y="280"/>
                      </a:lnTo>
                      <a:lnTo>
                        <a:pt x="125" y="3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1" name="Freeform 1995"/>
                <p:cNvSpPr>
                  <a:spLocks/>
                </p:cNvSpPr>
                <p:nvPr/>
              </p:nvSpPr>
              <p:spPr bwMode="auto">
                <a:xfrm>
                  <a:off x="4300" y="2795"/>
                  <a:ext cx="33" cy="80"/>
                </a:xfrm>
                <a:custGeom>
                  <a:avLst/>
                  <a:gdLst/>
                  <a:ahLst/>
                  <a:cxnLst>
                    <a:cxn ang="0">
                      <a:pos x="132" y="314"/>
                    </a:cxn>
                    <a:cxn ang="0">
                      <a:pos x="105" y="277"/>
                    </a:cxn>
                    <a:cxn ang="0">
                      <a:pos x="80" y="230"/>
                    </a:cxn>
                    <a:cxn ang="0">
                      <a:pos x="59" y="180"/>
                    </a:cxn>
                    <a:cxn ang="0">
                      <a:pos x="42" y="125"/>
                    </a:cxn>
                    <a:cxn ang="0">
                      <a:pos x="27" y="77"/>
                    </a:cxn>
                    <a:cxn ang="0">
                      <a:pos x="16" y="36"/>
                    </a:cxn>
                    <a:cxn ang="0">
                      <a:pos x="11" y="1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8" y="39"/>
                    </a:cxn>
                    <a:cxn ang="0">
                      <a:pos x="19" y="80"/>
                    </a:cxn>
                    <a:cxn ang="0">
                      <a:pos x="33" y="127"/>
                    </a:cxn>
                    <a:cxn ang="0">
                      <a:pos x="51" y="181"/>
                    </a:cxn>
                    <a:cxn ang="0">
                      <a:pos x="72" y="233"/>
                    </a:cxn>
                    <a:cxn ang="0">
                      <a:pos x="96" y="282"/>
                    </a:cxn>
                    <a:cxn ang="0">
                      <a:pos x="127" y="321"/>
                    </a:cxn>
                    <a:cxn ang="0">
                      <a:pos x="132" y="314"/>
                    </a:cxn>
                  </a:cxnLst>
                  <a:rect l="0" t="0" r="r" b="b"/>
                  <a:pathLst>
                    <a:path w="132" h="321">
                      <a:moveTo>
                        <a:pt x="132" y="314"/>
                      </a:moveTo>
                      <a:lnTo>
                        <a:pt x="105" y="277"/>
                      </a:lnTo>
                      <a:lnTo>
                        <a:pt x="80" y="230"/>
                      </a:lnTo>
                      <a:lnTo>
                        <a:pt x="59" y="180"/>
                      </a:lnTo>
                      <a:lnTo>
                        <a:pt x="42" y="125"/>
                      </a:lnTo>
                      <a:lnTo>
                        <a:pt x="27" y="77"/>
                      </a:lnTo>
                      <a:lnTo>
                        <a:pt x="16" y="36"/>
                      </a:lnTo>
                      <a:lnTo>
                        <a:pt x="11" y="1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11"/>
                      </a:lnTo>
                      <a:lnTo>
                        <a:pt x="8" y="39"/>
                      </a:lnTo>
                      <a:lnTo>
                        <a:pt x="19" y="80"/>
                      </a:lnTo>
                      <a:lnTo>
                        <a:pt x="33" y="127"/>
                      </a:lnTo>
                      <a:lnTo>
                        <a:pt x="51" y="181"/>
                      </a:lnTo>
                      <a:lnTo>
                        <a:pt x="72" y="233"/>
                      </a:lnTo>
                      <a:lnTo>
                        <a:pt x="96" y="282"/>
                      </a:lnTo>
                      <a:lnTo>
                        <a:pt x="127" y="321"/>
                      </a:lnTo>
                      <a:lnTo>
                        <a:pt x="132" y="3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2" name="Freeform 1996"/>
                <p:cNvSpPr>
                  <a:spLocks/>
                </p:cNvSpPr>
                <p:nvPr/>
              </p:nvSpPr>
              <p:spPr bwMode="auto">
                <a:xfrm>
                  <a:off x="4307" y="2870"/>
                  <a:ext cx="28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8" y="32"/>
                    </a:cxn>
                    <a:cxn ang="0">
                      <a:pos x="19" y="65"/>
                    </a:cxn>
                    <a:cxn ang="0">
                      <a:pos x="33" y="103"/>
                    </a:cxn>
                    <a:cxn ang="0">
                      <a:pos x="48" y="146"/>
                    </a:cxn>
                    <a:cxn ang="0">
                      <a:pos x="66" y="184"/>
                    </a:cxn>
                    <a:cxn ang="0">
                      <a:pos x="88" y="216"/>
                    </a:cxn>
                    <a:cxn ang="0">
                      <a:pos x="110" y="238"/>
                    </a:cxn>
                  </a:cxnLst>
                  <a:rect l="0" t="0" r="r" b="b"/>
                  <a:pathLst>
                    <a:path w="110" h="238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8" y="32"/>
                      </a:lnTo>
                      <a:lnTo>
                        <a:pt x="19" y="65"/>
                      </a:lnTo>
                      <a:lnTo>
                        <a:pt x="33" y="103"/>
                      </a:lnTo>
                      <a:lnTo>
                        <a:pt x="48" y="146"/>
                      </a:lnTo>
                      <a:lnTo>
                        <a:pt x="66" y="184"/>
                      </a:lnTo>
                      <a:lnTo>
                        <a:pt x="88" y="216"/>
                      </a:lnTo>
                      <a:lnTo>
                        <a:pt x="110" y="2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3" name="Freeform 1997"/>
                <p:cNvSpPr>
                  <a:spLocks/>
                </p:cNvSpPr>
                <p:nvPr/>
              </p:nvSpPr>
              <p:spPr bwMode="auto">
                <a:xfrm>
                  <a:off x="4306" y="2869"/>
                  <a:ext cx="29" cy="61"/>
                </a:xfrm>
                <a:custGeom>
                  <a:avLst/>
                  <a:gdLst/>
                  <a:ahLst/>
                  <a:cxnLst>
                    <a:cxn ang="0">
                      <a:pos x="116" y="235"/>
                    </a:cxn>
                    <a:cxn ang="0">
                      <a:pos x="95" y="215"/>
                    </a:cxn>
                    <a:cxn ang="0">
                      <a:pos x="74" y="183"/>
                    </a:cxn>
                    <a:cxn ang="0">
                      <a:pos x="55" y="145"/>
                    </a:cxn>
                    <a:cxn ang="0">
                      <a:pos x="39" y="104"/>
                    </a:cxn>
                    <a:cxn ang="0">
                      <a:pos x="25" y="66"/>
                    </a:cxn>
                    <a:cxn ang="0">
                      <a:pos x="16" y="32"/>
                    </a:cxn>
                    <a:cxn ang="0">
                      <a:pos x="9" y="8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1" y="10"/>
                    </a:cxn>
                    <a:cxn ang="0">
                      <a:pos x="7" y="34"/>
                    </a:cxn>
                    <a:cxn ang="0">
                      <a:pos x="17" y="67"/>
                    </a:cxn>
                    <a:cxn ang="0">
                      <a:pos x="31" y="105"/>
                    </a:cxn>
                    <a:cxn ang="0">
                      <a:pos x="47" y="149"/>
                    </a:cxn>
                    <a:cxn ang="0">
                      <a:pos x="66" y="187"/>
                    </a:cxn>
                    <a:cxn ang="0">
                      <a:pos x="88" y="222"/>
                    </a:cxn>
                    <a:cxn ang="0">
                      <a:pos x="111" y="243"/>
                    </a:cxn>
                    <a:cxn ang="0">
                      <a:pos x="116" y="235"/>
                    </a:cxn>
                  </a:cxnLst>
                  <a:rect l="0" t="0" r="r" b="b"/>
                  <a:pathLst>
                    <a:path w="116" h="243">
                      <a:moveTo>
                        <a:pt x="116" y="235"/>
                      </a:moveTo>
                      <a:lnTo>
                        <a:pt x="95" y="215"/>
                      </a:lnTo>
                      <a:lnTo>
                        <a:pt x="74" y="183"/>
                      </a:lnTo>
                      <a:lnTo>
                        <a:pt x="55" y="145"/>
                      </a:lnTo>
                      <a:lnTo>
                        <a:pt x="39" y="104"/>
                      </a:lnTo>
                      <a:lnTo>
                        <a:pt x="25" y="66"/>
                      </a:lnTo>
                      <a:lnTo>
                        <a:pt x="16" y="32"/>
                      </a:lnTo>
                      <a:lnTo>
                        <a:pt x="9" y="8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1" y="10"/>
                      </a:lnTo>
                      <a:lnTo>
                        <a:pt x="7" y="34"/>
                      </a:lnTo>
                      <a:lnTo>
                        <a:pt x="17" y="67"/>
                      </a:lnTo>
                      <a:lnTo>
                        <a:pt x="31" y="105"/>
                      </a:lnTo>
                      <a:lnTo>
                        <a:pt x="47" y="149"/>
                      </a:lnTo>
                      <a:lnTo>
                        <a:pt x="66" y="187"/>
                      </a:lnTo>
                      <a:lnTo>
                        <a:pt x="88" y="222"/>
                      </a:lnTo>
                      <a:lnTo>
                        <a:pt x="111" y="243"/>
                      </a:lnTo>
                      <a:lnTo>
                        <a:pt x="116" y="23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4" name="Freeform 1998"/>
                <p:cNvSpPr>
                  <a:spLocks/>
                </p:cNvSpPr>
                <p:nvPr/>
              </p:nvSpPr>
              <p:spPr bwMode="auto">
                <a:xfrm>
                  <a:off x="4299" y="2923"/>
                  <a:ext cx="34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8"/>
                    </a:cxn>
                    <a:cxn ang="0">
                      <a:pos x="9" y="29"/>
                    </a:cxn>
                    <a:cxn ang="0">
                      <a:pos x="20" y="60"/>
                    </a:cxn>
                    <a:cxn ang="0">
                      <a:pos x="36" y="98"/>
                    </a:cxn>
                    <a:cxn ang="0">
                      <a:pos x="56" y="140"/>
                    </a:cxn>
                    <a:cxn ang="0">
                      <a:pos x="79" y="178"/>
                    </a:cxn>
                    <a:cxn ang="0">
                      <a:pos x="105" y="212"/>
                    </a:cxn>
                    <a:cxn ang="0">
                      <a:pos x="136" y="239"/>
                    </a:cxn>
                  </a:cxnLst>
                  <a:rect l="0" t="0" r="r" b="b"/>
                  <a:pathLst>
                    <a:path w="136" h="239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29"/>
                      </a:lnTo>
                      <a:lnTo>
                        <a:pt x="20" y="60"/>
                      </a:lnTo>
                      <a:lnTo>
                        <a:pt x="36" y="98"/>
                      </a:lnTo>
                      <a:lnTo>
                        <a:pt x="56" y="140"/>
                      </a:lnTo>
                      <a:lnTo>
                        <a:pt x="79" y="178"/>
                      </a:lnTo>
                      <a:lnTo>
                        <a:pt x="105" y="212"/>
                      </a:lnTo>
                      <a:lnTo>
                        <a:pt x="136" y="2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5" name="Freeform 1999"/>
                <p:cNvSpPr>
                  <a:spLocks/>
                </p:cNvSpPr>
                <p:nvPr/>
              </p:nvSpPr>
              <p:spPr bwMode="auto">
                <a:xfrm>
                  <a:off x="4298" y="2923"/>
                  <a:ext cx="36" cy="61"/>
                </a:xfrm>
                <a:custGeom>
                  <a:avLst/>
                  <a:gdLst/>
                  <a:ahLst/>
                  <a:cxnLst>
                    <a:cxn ang="0">
                      <a:pos x="143" y="237"/>
                    </a:cxn>
                    <a:cxn ang="0">
                      <a:pos x="114" y="212"/>
                    </a:cxn>
                    <a:cxn ang="0">
                      <a:pos x="88" y="178"/>
                    </a:cxn>
                    <a:cxn ang="0">
                      <a:pos x="65" y="140"/>
                    </a:cxn>
                    <a:cxn ang="0">
                      <a:pos x="45" y="98"/>
                    </a:cxn>
                    <a:cxn ang="0">
                      <a:pos x="29" y="61"/>
                    </a:cxn>
                    <a:cxn ang="0">
                      <a:pos x="18" y="30"/>
                    </a:cxn>
                    <a:cxn ang="0">
                      <a:pos x="11" y="10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3" y="11"/>
                    </a:cxn>
                    <a:cxn ang="0">
                      <a:pos x="9" y="33"/>
                    </a:cxn>
                    <a:cxn ang="0">
                      <a:pos x="21" y="63"/>
                    </a:cxn>
                    <a:cxn ang="0">
                      <a:pos x="37" y="103"/>
                    </a:cxn>
                    <a:cxn ang="0">
                      <a:pos x="57" y="143"/>
                    </a:cxn>
                    <a:cxn ang="0">
                      <a:pos x="80" y="182"/>
                    </a:cxn>
                    <a:cxn ang="0">
                      <a:pos x="108" y="218"/>
                    </a:cxn>
                    <a:cxn ang="0">
                      <a:pos x="139" y="245"/>
                    </a:cxn>
                    <a:cxn ang="0">
                      <a:pos x="143" y="237"/>
                    </a:cxn>
                  </a:cxnLst>
                  <a:rect l="0" t="0" r="r" b="b"/>
                  <a:pathLst>
                    <a:path w="143" h="245">
                      <a:moveTo>
                        <a:pt x="143" y="237"/>
                      </a:moveTo>
                      <a:lnTo>
                        <a:pt x="114" y="212"/>
                      </a:lnTo>
                      <a:lnTo>
                        <a:pt x="88" y="178"/>
                      </a:lnTo>
                      <a:lnTo>
                        <a:pt x="65" y="140"/>
                      </a:lnTo>
                      <a:lnTo>
                        <a:pt x="45" y="98"/>
                      </a:lnTo>
                      <a:lnTo>
                        <a:pt x="29" y="61"/>
                      </a:lnTo>
                      <a:lnTo>
                        <a:pt x="18" y="30"/>
                      </a:lnTo>
                      <a:lnTo>
                        <a:pt x="11" y="10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3" y="11"/>
                      </a:lnTo>
                      <a:lnTo>
                        <a:pt x="9" y="33"/>
                      </a:lnTo>
                      <a:lnTo>
                        <a:pt x="21" y="63"/>
                      </a:lnTo>
                      <a:lnTo>
                        <a:pt x="37" y="103"/>
                      </a:lnTo>
                      <a:lnTo>
                        <a:pt x="57" y="143"/>
                      </a:lnTo>
                      <a:lnTo>
                        <a:pt x="80" y="182"/>
                      </a:lnTo>
                      <a:lnTo>
                        <a:pt x="108" y="218"/>
                      </a:lnTo>
                      <a:lnTo>
                        <a:pt x="139" y="245"/>
                      </a:lnTo>
                      <a:lnTo>
                        <a:pt x="143" y="23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6" name="Freeform 2000"/>
                <p:cNvSpPr>
                  <a:spLocks/>
                </p:cNvSpPr>
                <p:nvPr/>
              </p:nvSpPr>
              <p:spPr bwMode="auto">
                <a:xfrm>
                  <a:off x="4299" y="2969"/>
                  <a:ext cx="34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13" y="28"/>
                    </a:cxn>
                    <a:cxn ang="0">
                      <a:pos x="29" y="60"/>
                    </a:cxn>
                    <a:cxn ang="0">
                      <a:pos x="46" y="96"/>
                    </a:cxn>
                    <a:cxn ang="0">
                      <a:pos x="68" y="134"/>
                    </a:cxn>
                    <a:cxn ang="0">
                      <a:pos x="90" y="170"/>
                    </a:cxn>
                    <a:cxn ang="0">
                      <a:pos x="114" y="198"/>
                    </a:cxn>
                    <a:cxn ang="0">
                      <a:pos x="136" y="216"/>
                    </a:cxn>
                  </a:cxnLst>
                  <a:rect l="0" t="0" r="r" b="b"/>
                  <a:pathLst>
                    <a:path w="136" h="216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13" y="28"/>
                      </a:lnTo>
                      <a:lnTo>
                        <a:pt x="29" y="60"/>
                      </a:lnTo>
                      <a:lnTo>
                        <a:pt x="46" y="96"/>
                      </a:lnTo>
                      <a:lnTo>
                        <a:pt x="68" y="134"/>
                      </a:lnTo>
                      <a:lnTo>
                        <a:pt x="90" y="170"/>
                      </a:lnTo>
                      <a:lnTo>
                        <a:pt x="114" y="198"/>
                      </a:lnTo>
                      <a:lnTo>
                        <a:pt x="136" y="2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7" name="Freeform 2001"/>
                <p:cNvSpPr>
                  <a:spLocks/>
                </p:cNvSpPr>
                <p:nvPr/>
              </p:nvSpPr>
              <p:spPr bwMode="auto">
                <a:xfrm>
                  <a:off x="4298" y="2968"/>
                  <a:ext cx="36" cy="56"/>
                </a:xfrm>
                <a:custGeom>
                  <a:avLst/>
                  <a:gdLst/>
                  <a:ahLst/>
                  <a:cxnLst>
                    <a:cxn ang="0">
                      <a:pos x="143" y="215"/>
                    </a:cxn>
                    <a:cxn ang="0">
                      <a:pos x="121" y="198"/>
                    </a:cxn>
                    <a:cxn ang="0">
                      <a:pos x="100" y="170"/>
                    </a:cxn>
                    <a:cxn ang="0">
                      <a:pos x="77" y="135"/>
                    </a:cxn>
                    <a:cxn ang="0">
                      <a:pos x="56" y="97"/>
                    </a:cxn>
                    <a:cxn ang="0">
                      <a:pos x="37" y="61"/>
                    </a:cxn>
                    <a:cxn ang="0">
                      <a:pos x="22" y="30"/>
                    </a:cxn>
                    <a:cxn ang="0">
                      <a:pos x="12" y="9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4" y="12"/>
                    </a:cxn>
                    <a:cxn ang="0">
                      <a:pos x="14" y="34"/>
                    </a:cxn>
                    <a:cxn ang="0">
                      <a:pos x="29" y="66"/>
                    </a:cxn>
                    <a:cxn ang="0">
                      <a:pos x="48" y="100"/>
                    </a:cxn>
                    <a:cxn ang="0">
                      <a:pos x="69" y="138"/>
                    </a:cxn>
                    <a:cxn ang="0">
                      <a:pos x="92" y="174"/>
                    </a:cxn>
                    <a:cxn ang="0">
                      <a:pos x="115" y="204"/>
                    </a:cxn>
                    <a:cxn ang="0">
                      <a:pos x="139" y="224"/>
                    </a:cxn>
                    <a:cxn ang="0">
                      <a:pos x="143" y="215"/>
                    </a:cxn>
                  </a:cxnLst>
                  <a:rect l="0" t="0" r="r" b="b"/>
                  <a:pathLst>
                    <a:path w="143" h="224">
                      <a:moveTo>
                        <a:pt x="143" y="215"/>
                      </a:moveTo>
                      <a:lnTo>
                        <a:pt x="121" y="198"/>
                      </a:lnTo>
                      <a:lnTo>
                        <a:pt x="100" y="170"/>
                      </a:lnTo>
                      <a:lnTo>
                        <a:pt x="77" y="135"/>
                      </a:lnTo>
                      <a:lnTo>
                        <a:pt x="56" y="97"/>
                      </a:lnTo>
                      <a:lnTo>
                        <a:pt x="37" y="61"/>
                      </a:lnTo>
                      <a:lnTo>
                        <a:pt x="22" y="30"/>
                      </a:lnTo>
                      <a:lnTo>
                        <a:pt x="12" y="9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14" y="34"/>
                      </a:lnTo>
                      <a:lnTo>
                        <a:pt x="29" y="66"/>
                      </a:lnTo>
                      <a:lnTo>
                        <a:pt x="48" y="100"/>
                      </a:lnTo>
                      <a:lnTo>
                        <a:pt x="69" y="138"/>
                      </a:lnTo>
                      <a:lnTo>
                        <a:pt x="92" y="174"/>
                      </a:lnTo>
                      <a:lnTo>
                        <a:pt x="115" y="204"/>
                      </a:lnTo>
                      <a:lnTo>
                        <a:pt x="139" y="224"/>
                      </a:lnTo>
                      <a:lnTo>
                        <a:pt x="143" y="2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8" name="Freeform 2002"/>
                <p:cNvSpPr>
                  <a:spLocks/>
                </p:cNvSpPr>
                <p:nvPr/>
              </p:nvSpPr>
              <p:spPr bwMode="auto">
                <a:xfrm>
                  <a:off x="4301" y="3023"/>
                  <a:ext cx="22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"/>
                    </a:cxn>
                    <a:cxn ang="0">
                      <a:pos x="11" y="19"/>
                    </a:cxn>
                    <a:cxn ang="0">
                      <a:pos x="23" y="36"/>
                    </a:cxn>
                    <a:cxn ang="0">
                      <a:pos x="38" y="57"/>
                    </a:cxn>
                    <a:cxn ang="0">
                      <a:pos x="52" y="80"/>
                    </a:cxn>
                    <a:cxn ang="0">
                      <a:pos x="66" y="96"/>
                    </a:cxn>
                    <a:cxn ang="0">
                      <a:pos x="79" y="109"/>
                    </a:cxn>
                    <a:cxn ang="0">
                      <a:pos x="88" y="115"/>
                    </a:cxn>
                  </a:cxnLst>
                  <a:rect l="0" t="0" r="r" b="b"/>
                  <a:pathLst>
                    <a:path w="88" h="115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11" y="19"/>
                      </a:lnTo>
                      <a:lnTo>
                        <a:pt x="23" y="36"/>
                      </a:lnTo>
                      <a:lnTo>
                        <a:pt x="38" y="57"/>
                      </a:lnTo>
                      <a:lnTo>
                        <a:pt x="52" y="80"/>
                      </a:lnTo>
                      <a:lnTo>
                        <a:pt x="66" y="96"/>
                      </a:lnTo>
                      <a:lnTo>
                        <a:pt x="79" y="109"/>
                      </a:lnTo>
                      <a:lnTo>
                        <a:pt x="88" y="1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79" name="Freeform 2003"/>
                <p:cNvSpPr>
                  <a:spLocks/>
                </p:cNvSpPr>
                <p:nvPr/>
              </p:nvSpPr>
              <p:spPr bwMode="auto">
                <a:xfrm>
                  <a:off x="4300" y="3022"/>
                  <a:ext cx="23" cy="31"/>
                </a:xfrm>
                <a:custGeom>
                  <a:avLst/>
                  <a:gdLst/>
                  <a:ahLst/>
                  <a:cxnLst>
                    <a:cxn ang="0">
                      <a:pos x="93" y="111"/>
                    </a:cxn>
                    <a:cxn ang="0">
                      <a:pos x="86" y="108"/>
                    </a:cxn>
                    <a:cxn ang="0">
                      <a:pos x="74" y="96"/>
                    </a:cxn>
                    <a:cxn ang="0">
                      <a:pos x="62" y="79"/>
                    </a:cxn>
                    <a:cxn ang="0">
                      <a:pos x="47" y="57"/>
                    </a:cxn>
                    <a:cxn ang="0">
                      <a:pos x="33" y="35"/>
                    </a:cxn>
                    <a:cxn ang="0">
                      <a:pos x="20" y="18"/>
                    </a:cxn>
                    <a:cxn ang="0">
                      <a:pos x="12" y="6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4" y="10"/>
                    </a:cxn>
                    <a:cxn ang="0">
                      <a:pos x="12" y="22"/>
                    </a:cxn>
                    <a:cxn ang="0">
                      <a:pos x="25" y="40"/>
                    </a:cxn>
                    <a:cxn ang="0">
                      <a:pos x="38" y="61"/>
                    </a:cxn>
                    <a:cxn ang="0">
                      <a:pos x="52" y="83"/>
                    </a:cxn>
                    <a:cxn ang="0">
                      <a:pos x="69" y="102"/>
                    </a:cxn>
                    <a:cxn ang="0">
                      <a:pos x="80" y="115"/>
                    </a:cxn>
                    <a:cxn ang="0">
                      <a:pos x="93" y="122"/>
                    </a:cxn>
                    <a:cxn ang="0">
                      <a:pos x="93" y="111"/>
                    </a:cxn>
                  </a:cxnLst>
                  <a:rect l="0" t="0" r="r" b="b"/>
                  <a:pathLst>
                    <a:path w="93" h="122">
                      <a:moveTo>
                        <a:pt x="93" y="111"/>
                      </a:moveTo>
                      <a:lnTo>
                        <a:pt x="86" y="108"/>
                      </a:lnTo>
                      <a:lnTo>
                        <a:pt x="74" y="96"/>
                      </a:lnTo>
                      <a:lnTo>
                        <a:pt x="62" y="79"/>
                      </a:lnTo>
                      <a:lnTo>
                        <a:pt x="47" y="57"/>
                      </a:lnTo>
                      <a:lnTo>
                        <a:pt x="33" y="35"/>
                      </a:lnTo>
                      <a:lnTo>
                        <a:pt x="20" y="18"/>
                      </a:lnTo>
                      <a:lnTo>
                        <a:pt x="12" y="6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0"/>
                      </a:lnTo>
                      <a:lnTo>
                        <a:pt x="12" y="22"/>
                      </a:lnTo>
                      <a:lnTo>
                        <a:pt x="25" y="40"/>
                      </a:lnTo>
                      <a:lnTo>
                        <a:pt x="38" y="61"/>
                      </a:lnTo>
                      <a:lnTo>
                        <a:pt x="52" y="83"/>
                      </a:lnTo>
                      <a:lnTo>
                        <a:pt x="69" y="102"/>
                      </a:lnTo>
                      <a:lnTo>
                        <a:pt x="80" y="115"/>
                      </a:lnTo>
                      <a:lnTo>
                        <a:pt x="93" y="122"/>
                      </a:lnTo>
                      <a:lnTo>
                        <a:pt x="93" y="11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0" name="Freeform 2004"/>
                <p:cNvSpPr>
                  <a:spLocks/>
                </p:cNvSpPr>
                <p:nvPr/>
              </p:nvSpPr>
              <p:spPr bwMode="auto">
                <a:xfrm>
                  <a:off x="4294" y="3057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" y="6"/>
                    </a:cxn>
                    <a:cxn ang="0">
                      <a:pos x="7" y="14"/>
                    </a:cxn>
                    <a:cxn ang="0">
                      <a:pos x="12" y="21"/>
                    </a:cxn>
                    <a:cxn ang="0">
                      <a:pos x="17" y="33"/>
                    </a:cxn>
                    <a:cxn ang="0">
                      <a:pos x="25" y="41"/>
                    </a:cxn>
                    <a:cxn ang="0">
                      <a:pos x="36" y="52"/>
                    </a:cxn>
                    <a:cxn ang="0">
                      <a:pos x="49" y="60"/>
                    </a:cxn>
                  </a:cxnLst>
                  <a:rect l="0" t="0" r="r" b="b"/>
                  <a:pathLst>
                    <a:path w="49" h="60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7" y="14"/>
                      </a:lnTo>
                      <a:lnTo>
                        <a:pt x="12" y="21"/>
                      </a:lnTo>
                      <a:lnTo>
                        <a:pt x="17" y="33"/>
                      </a:lnTo>
                      <a:lnTo>
                        <a:pt x="25" y="41"/>
                      </a:lnTo>
                      <a:lnTo>
                        <a:pt x="36" y="52"/>
                      </a:lnTo>
                      <a:lnTo>
                        <a:pt x="49" y="6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1" name="Freeform 2005"/>
                <p:cNvSpPr>
                  <a:spLocks/>
                </p:cNvSpPr>
                <p:nvPr/>
              </p:nvSpPr>
              <p:spPr bwMode="auto">
                <a:xfrm>
                  <a:off x="4293" y="3057"/>
                  <a:ext cx="14" cy="16"/>
                </a:xfrm>
                <a:custGeom>
                  <a:avLst/>
                  <a:gdLst/>
                  <a:ahLst/>
                  <a:cxnLst>
                    <a:cxn ang="0">
                      <a:pos x="54" y="58"/>
                    </a:cxn>
                    <a:cxn ang="0">
                      <a:pos x="43" y="51"/>
                    </a:cxn>
                    <a:cxn ang="0">
                      <a:pos x="33" y="40"/>
                    </a:cxn>
                    <a:cxn ang="0">
                      <a:pos x="25" y="30"/>
                    </a:cxn>
                    <a:cxn ang="0">
                      <a:pos x="19" y="21"/>
                    </a:cxn>
                    <a:cxn ang="0">
                      <a:pos x="14" y="11"/>
                    </a:cxn>
                    <a:cxn ang="0">
                      <a:pos x="12" y="4"/>
                    </a:cxn>
                    <a:cxn ang="0">
                      <a:pos x="9" y="1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3" y="9"/>
                    </a:cxn>
                    <a:cxn ang="0">
                      <a:pos x="6" y="17"/>
                    </a:cxn>
                    <a:cxn ang="0">
                      <a:pos x="12" y="25"/>
                    </a:cxn>
                    <a:cxn ang="0">
                      <a:pos x="18" y="35"/>
                    </a:cxn>
                    <a:cxn ang="0">
                      <a:pos x="26" y="46"/>
                    </a:cxn>
                    <a:cxn ang="0">
                      <a:pos x="36" y="57"/>
                    </a:cxn>
                    <a:cxn ang="0">
                      <a:pos x="50" y="66"/>
                    </a:cxn>
                    <a:cxn ang="0">
                      <a:pos x="54" y="58"/>
                    </a:cxn>
                  </a:cxnLst>
                  <a:rect l="0" t="0" r="r" b="b"/>
                  <a:pathLst>
                    <a:path w="54" h="66">
                      <a:moveTo>
                        <a:pt x="54" y="58"/>
                      </a:moveTo>
                      <a:lnTo>
                        <a:pt x="43" y="51"/>
                      </a:lnTo>
                      <a:lnTo>
                        <a:pt x="33" y="40"/>
                      </a:lnTo>
                      <a:lnTo>
                        <a:pt x="25" y="30"/>
                      </a:lnTo>
                      <a:lnTo>
                        <a:pt x="19" y="21"/>
                      </a:lnTo>
                      <a:lnTo>
                        <a:pt x="14" y="11"/>
                      </a:lnTo>
                      <a:lnTo>
                        <a:pt x="12" y="4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9"/>
                      </a:lnTo>
                      <a:lnTo>
                        <a:pt x="6" y="17"/>
                      </a:lnTo>
                      <a:lnTo>
                        <a:pt x="12" y="25"/>
                      </a:lnTo>
                      <a:lnTo>
                        <a:pt x="18" y="35"/>
                      </a:lnTo>
                      <a:lnTo>
                        <a:pt x="26" y="46"/>
                      </a:lnTo>
                      <a:lnTo>
                        <a:pt x="36" y="57"/>
                      </a:lnTo>
                      <a:lnTo>
                        <a:pt x="50" y="66"/>
                      </a:lnTo>
                      <a:lnTo>
                        <a:pt x="54" y="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2" name="Freeform 2006"/>
                <p:cNvSpPr>
                  <a:spLocks/>
                </p:cNvSpPr>
                <p:nvPr/>
              </p:nvSpPr>
              <p:spPr bwMode="auto">
                <a:xfrm>
                  <a:off x="4232" y="2959"/>
                  <a:ext cx="37" cy="81"/>
                </a:xfrm>
                <a:custGeom>
                  <a:avLst/>
                  <a:gdLst/>
                  <a:ahLst/>
                  <a:cxnLst>
                    <a:cxn ang="0">
                      <a:pos x="150" y="0"/>
                    </a:cxn>
                    <a:cxn ang="0">
                      <a:pos x="144" y="7"/>
                    </a:cxn>
                    <a:cxn ang="0">
                      <a:pos x="130" y="27"/>
                    </a:cxn>
                    <a:cxn ang="0">
                      <a:pos x="106" y="61"/>
                    </a:cxn>
                    <a:cxn ang="0">
                      <a:pos x="82" y="103"/>
                    </a:cxn>
                    <a:cxn ang="0">
                      <a:pos x="56" y="153"/>
                    </a:cxn>
                    <a:cxn ang="0">
                      <a:pos x="31" y="208"/>
                    </a:cxn>
                    <a:cxn ang="0">
                      <a:pos x="11" y="266"/>
                    </a:cxn>
                    <a:cxn ang="0">
                      <a:pos x="0" y="324"/>
                    </a:cxn>
                  </a:cxnLst>
                  <a:rect l="0" t="0" r="r" b="b"/>
                  <a:pathLst>
                    <a:path w="150" h="324">
                      <a:moveTo>
                        <a:pt x="150" y="0"/>
                      </a:moveTo>
                      <a:lnTo>
                        <a:pt x="144" y="7"/>
                      </a:lnTo>
                      <a:lnTo>
                        <a:pt x="130" y="27"/>
                      </a:lnTo>
                      <a:lnTo>
                        <a:pt x="106" y="61"/>
                      </a:lnTo>
                      <a:lnTo>
                        <a:pt x="82" y="103"/>
                      </a:lnTo>
                      <a:lnTo>
                        <a:pt x="56" y="153"/>
                      </a:lnTo>
                      <a:lnTo>
                        <a:pt x="31" y="208"/>
                      </a:lnTo>
                      <a:lnTo>
                        <a:pt x="11" y="26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3" name="Freeform 2007"/>
                <p:cNvSpPr>
                  <a:spLocks/>
                </p:cNvSpPr>
                <p:nvPr/>
              </p:nvSpPr>
              <p:spPr bwMode="auto">
                <a:xfrm>
                  <a:off x="4231" y="2958"/>
                  <a:ext cx="39" cy="82"/>
                </a:xfrm>
                <a:custGeom>
                  <a:avLst/>
                  <a:gdLst/>
                  <a:ahLst/>
                  <a:cxnLst>
                    <a:cxn ang="0">
                      <a:pos x="8" y="328"/>
                    </a:cxn>
                    <a:cxn ang="0">
                      <a:pos x="21" y="271"/>
                    </a:cxn>
                    <a:cxn ang="0">
                      <a:pos x="41" y="212"/>
                    </a:cxn>
                    <a:cxn ang="0">
                      <a:pos x="65" y="158"/>
                    </a:cxn>
                    <a:cxn ang="0">
                      <a:pos x="92" y="109"/>
                    </a:cxn>
                    <a:cxn ang="0">
                      <a:pos x="116" y="67"/>
                    </a:cxn>
                    <a:cxn ang="0">
                      <a:pos x="138" y="35"/>
                    </a:cxn>
                    <a:cxn ang="0">
                      <a:pos x="153" y="13"/>
                    </a:cxn>
                    <a:cxn ang="0">
                      <a:pos x="158" y="7"/>
                    </a:cxn>
                    <a:cxn ang="0">
                      <a:pos x="152" y="0"/>
                    </a:cxn>
                    <a:cxn ang="0">
                      <a:pos x="145" y="8"/>
                    </a:cxn>
                    <a:cxn ang="0">
                      <a:pos x="130" y="30"/>
                    </a:cxn>
                    <a:cxn ang="0">
                      <a:pos x="108" y="63"/>
                    </a:cxn>
                    <a:cxn ang="0">
                      <a:pos x="84" y="105"/>
                    </a:cxn>
                    <a:cxn ang="0">
                      <a:pos x="57" y="155"/>
                    </a:cxn>
                    <a:cxn ang="0">
                      <a:pos x="32" y="211"/>
                    </a:cxn>
                    <a:cxn ang="0">
                      <a:pos x="13" y="269"/>
                    </a:cxn>
                    <a:cxn ang="0">
                      <a:pos x="0" y="328"/>
                    </a:cxn>
                    <a:cxn ang="0">
                      <a:pos x="8" y="328"/>
                    </a:cxn>
                  </a:cxnLst>
                  <a:rect l="0" t="0" r="r" b="b"/>
                  <a:pathLst>
                    <a:path w="158" h="328">
                      <a:moveTo>
                        <a:pt x="8" y="328"/>
                      </a:moveTo>
                      <a:lnTo>
                        <a:pt x="21" y="271"/>
                      </a:lnTo>
                      <a:lnTo>
                        <a:pt x="41" y="212"/>
                      </a:lnTo>
                      <a:lnTo>
                        <a:pt x="65" y="158"/>
                      </a:lnTo>
                      <a:lnTo>
                        <a:pt x="92" y="109"/>
                      </a:lnTo>
                      <a:lnTo>
                        <a:pt x="116" y="67"/>
                      </a:lnTo>
                      <a:lnTo>
                        <a:pt x="138" y="35"/>
                      </a:lnTo>
                      <a:lnTo>
                        <a:pt x="153" y="13"/>
                      </a:lnTo>
                      <a:lnTo>
                        <a:pt x="158" y="7"/>
                      </a:lnTo>
                      <a:lnTo>
                        <a:pt x="152" y="0"/>
                      </a:lnTo>
                      <a:lnTo>
                        <a:pt x="145" y="8"/>
                      </a:lnTo>
                      <a:lnTo>
                        <a:pt x="130" y="30"/>
                      </a:lnTo>
                      <a:lnTo>
                        <a:pt x="108" y="63"/>
                      </a:lnTo>
                      <a:lnTo>
                        <a:pt x="84" y="105"/>
                      </a:lnTo>
                      <a:lnTo>
                        <a:pt x="57" y="155"/>
                      </a:lnTo>
                      <a:lnTo>
                        <a:pt x="32" y="211"/>
                      </a:lnTo>
                      <a:lnTo>
                        <a:pt x="13" y="269"/>
                      </a:lnTo>
                      <a:lnTo>
                        <a:pt x="0" y="328"/>
                      </a:lnTo>
                      <a:lnTo>
                        <a:pt x="8" y="3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4" name="Freeform 2008"/>
                <p:cNvSpPr>
                  <a:spLocks/>
                </p:cNvSpPr>
                <p:nvPr/>
              </p:nvSpPr>
              <p:spPr bwMode="auto">
                <a:xfrm>
                  <a:off x="4218" y="3052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216" y="0"/>
                    </a:cxn>
                    <a:cxn ang="0">
                      <a:pos x="207" y="17"/>
                    </a:cxn>
                    <a:cxn ang="0">
                      <a:pos x="196" y="34"/>
                    </a:cxn>
                    <a:cxn ang="0">
                      <a:pos x="184" y="53"/>
                    </a:cxn>
                    <a:cxn ang="0">
                      <a:pos x="172" y="71"/>
                    </a:cxn>
                    <a:cxn ang="0">
                      <a:pos x="158" y="90"/>
                    </a:cxn>
                    <a:cxn ang="0">
                      <a:pos x="144" y="108"/>
                    </a:cxn>
                    <a:cxn ang="0">
                      <a:pos x="129" y="126"/>
                    </a:cxn>
                    <a:cxn ang="0">
                      <a:pos x="115" y="142"/>
                    </a:cxn>
                    <a:cxn ang="0">
                      <a:pos x="100" y="158"/>
                    </a:cxn>
                    <a:cxn ang="0">
                      <a:pos x="84" y="173"/>
                    </a:cxn>
                    <a:cxn ang="0">
                      <a:pos x="69" y="186"/>
                    </a:cxn>
                    <a:cxn ang="0">
                      <a:pos x="54" y="197"/>
                    </a:cxn>
                    <a:cxn ang="0">
                      <a:pos x="40" y="205"/>
                    </a:cxn>
                    <a:cxn ang="0">
                      <a:pos x="26" y="211"/>
                    </a:cxn>
                    <a:cxn ang="0">
                      <a:pos x="13" y="216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216" h="217">
                      <a:moveTo>
                        <a:pt x="216" y="0"/>
                      </a:moveTo>
                      <a:lnTo>
                        <a:pt x="207" y="17"/>
                      </a:lnTo>
                      <a:lnTo>
                        <a:pt x="196" y="34"/>
                      </a:lnTo>
                      <a:lnTo>
                        <a:pt x="184" y="53"/>
                      </a:lnTo>
                      <a:lnTo>
                        <a:pt x="172" y="71"/>
                      </a:lnTo>
                      <a:lnTo>
                        <a:pt x="158" y="90"/>
                      </a:lnTo>
                      <a:lnTo>
                        <a:pt x="144" y="108"/>
                      </a:lnTo>
                      <a:lnTo>
                        <a:pt x="129" y="126"/>
                      </a:lnTo>
                      <a:lnTo>
                        <a:pt x="115" y="142"/>
                      </a:lnTo>
                      <a:lnTo>
                        <a:pt x="100" y="158"/>
                      </a:lnTo>
                      <a:lnTo>
                        <a:pt x="84" y="173"/>
                      </a:lnTo>
                      <a:lnTo>
                        <a:pt x="69" y="186"/>
                      </a:lnTo>
                      <a:lnTo>
                        <a:pt x="54" y="197"/>
                      </a:lnTo>
                      <a:lnTo>
                        <a:pt x="40" y="205"/>
                      </a:lnTo>
                      <a:lnTo>
                        <a:pt x="26" y="211"/>
                      </a:lnTo>
                      <a:lnTo>
                        <a:pt x="13" y="216"/>
                      </a:lnTo>
                      <a:lnTo>
                        <a:pt x="0" y="21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5" name="Freeform 2009"/>
                <p:cNvSpPr>
                  <a:spLocks/>
                </p:cNvSpPr>
                <p:nvPr/>
              </p:nvSpPr>
              <p:spPr bwMode="auto">
                <a:xfrm>
                  <a:off x="4218" y="3052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0" y="224"/>
                    </a:cxn>
                    <a:cxn ang="0">
                      <a:pos x="13" y="223"/>
                    </a:cxn>
                    <a:cxn ang="0">
                      <a:pos x="28" y="218"/>
                    </a:cxn>
                    <a:cxn ang="0">
                      <a:pos x="43" y="212"/>
                    </a:cxn>
                    <a:cxn ang="0">
                      <a:pos x="57" y="204"/>
                    </a:cxn>
                    <a:cxn ang="0">
                      <a:pos x="73" y="191"/>
                    </a:cxn>
                    <a:cxn ang="0">
                      <a:pos x="87" y="179"/>
                    </a:cxn>
                    <a:cxn ang="0">
                      <a:pos x="103" y="163"/>
                    </a:cxn>
                    <a:cxn ang="0">
                      <a:pos x="118" y="148"/>
                    </a:cxn>
                    <a:cxn ang="0">
                      <a:pos x="132" y="131"/>
                    </a:cxn>
                    <a:cxn ang="0">
                      <a:pos x="146" y="113"/>
                    </a:cxn>
                    <a:cxn ang="0">
                      <a:pos x="161" y="95"/>
                    </a:cxn>
                    <a:cxn ang="0">
                      <a:pos x="175" y="75"/>
                    </a:cxn>
                    <a:cxn ang="0">
                      <a:pos x="189" y="57"/>
                    </a:cxn>
                    <a:cxn ang="0">
                      <a:pos x="199" y="38"/>
                    </a:cxn>
                    <a:cxn ang="0">
                      <a:pos x="211" y="21"/>
                    </a:cxn>
                    <a:cxn ang="0">
                      <a:pos x="220" y="4"/>
                    </a:cxn>
                    <a:cxn ang="0">
                      <a:pos x="212" y="0"/>
                    </a:cxn>
                    <a:cxn ang="0">
                      <a:pos x="203" y="17"/>
                    </a:cxn>
                    <a:cxn ang="0">
                      <a:pos x="191" y="35"/>
                    </a:cxn>
                    <a:cxn ang="0">
                      <a:pos x="180" y="54"/>
                    </a:cxn>
                    <a:cxn ang="0">
                      <a:pos x="167" y="72"/>
                    </a:cxn>
                    <a:cxn ang="0">
                      <a:pos x="155" y="88"/>
                    </a:cxn>
                    <a:cxn ang="0">
                      <a:pos x="140" y="106"/>
                    </a:cxn>
                    <a:cxn ang="0">
                      <a:pos x="126" y="124"/>
                    </a:cxn>
                    <a:cxn ang="0">
                      <a:pos x="112" y="141"/>
                    </a:cxn>
                    <a:cxn ang="0">
                      <a:pos x="96" y="157"/>
                    </a:cxn>
                    <a:cxn ang="0">
                      <a:pos x="81" y="172"/>
                    </a:cxn>
                    <a:cxn ang="0">
                      <a:pos x="67" y="185"/>
                    </a:cxn>
                    <a:cxn ang="0">
                      <a:pos x="52" y="194"/>
                    </a:cxn>
                    <a:cxn ang="0">
                      <a:pos x="38" y="204"/>
                    </a:cxn>
                    <a:cxn ang="0">
                      <a:pos x="26" y="210"/>
                    </a:cxn>
                    <a:cxn ang="0">
                      <a:pos x="13" y="213"/>
                    </a:cxn>
                    <a:cxn ang="0">
                      <a:pos x="0" y="214"/>
                    </a:cxn>
                    <a:cxn ang="0">
                      <a:pos x="0" y="224"/>
                    </a:cxn>
                  </a:cxnLst>
                  <a:rect l="0" t="0" r="r" b="b"/>
                  <a:pathLst>
                    <a:path w="220" h="224">
                      <a:moveTo>
                        <a:pt x="0" y="224"/>
                      </a:moveTo>
                      <a:lnTo>
                        <a:pt x="13" y="223"/>
                      </a:lnTo>
                      <a:lnTo>
                        <a:pt x="28" y="218"/>
                      </a:lnTo>
                      <a:lnTo>
                        <a:pt x="43" y="212"/>
                      </a:lnTo>
                      <a:lnTo>
                        <a:pt x="57" y="204"/>
                      </a:lnTo>
                      <a:lnTo>
                        <a:pt x="73" y="191"/>
                      </a:lnTo>
                      <a:lnTo>
                        <a:pt x="87" y="179"/>
                      </a:lnTo>
                      <a:lnTo>
                        <a:pt x="103" y="163"/>
                      </a:lnTo>
                      <a:lnTo>
                        <a:pt x="118" y="148"/>
                      </a:lnTo>
                      <a:lnTo>
                        <a:pt x="132" y="131"/>
                      </a:lnTo>
                      <a:lnTo>
                        <a:pt x="146" y="113"/>
                      </a:lnTo>
                      <a:lnTo>
                        <a:pt x="161" y="95"/>
                      </a:lnTo>
                      <a:lnTo>
                        <a:pt x="175" y="75"/>
                      </a:lnTo>
                      <a:lnTo>
                        <a:pt x="189" y="57"/>
                      </a:lnTo>
                      <a:lnTo>
                        <a:pt x="199" y="38"/>
                      </a:lnTo>
                      <a:lnTo>
                        <a:pt x="211" y="21"/>
                      </a:lnTo>
                      <a:lnTo>
                        <a:pt x="220" y="4"/>
                      </a:lnTo>
                      <a:lnTo>
                        <a:pt x="212" y="0"/>
                      </a:lnTo>
                      <a:lnTo>
                        <a:pt x="203" y="17"/>
                      </a:lnTo>
                      <a:lnTo>
                        <a:pt x="191" y="35"/>
                      </a:lnTo>
                      <a:lnTo>
                        <a:pt x="180" y="54"/>
                      </a:lnTo>
                      <a:lnTo>
                        <a:pt x="167" y="72"/>
                      </a:lnTo>
                      <a:lnTo>
                        <a:pt x="155" y="88"/>
                      </a:lnTo>
                      <a:lnTo>
                        <a:pt x="140" y="106"/>
                      </a:lnTo>
                      <a:lnTo>
                        <a:pt x="126" y="124"/>
                      </a:lnTo>
                      <a:lnTo>
                        <a:pt x="112" y="141"/>
                      </a:lnTo>
                      <a:lnTo>
                        <a:pt x="96" y="157"/>
                      </a:lnTo>
                      <a:lnTo>
                        <a:pt x="81" y="172"/>
                      </a:lnTo>
                      <a:lnTo>
                        <a:pt x="67" y="185"/>
                      </a:lnTo>
                      <a:lnTo>
                        <a:pt x="52" y="194"/>
                      </a:lnTo>
                      <a:lnTo>
                        <a:pt x="38" y="204"/>
                      </a:lnTo>
                      <a:lnTo>
                        <a:pt x="26" y="210"/>
                      </a:lnTo>
                      <a:lnTo>
                        <a:pt x="13" y="213"/>
                      </a:lnTo>
                      <a:lnTo>
                        <a:pt x="0" y="214"/>
                      </a:lnTo>
                      <a:lnTo>
                        <a:pt x="0" y="22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6" name="Freeform 2010"/>
                <p:cNvSpPr>
                  <a:spLocks/>
                </p:cNvSpPr>
                <p:nvPr/>
              </p:nvSpPr>
              <p:spPr bwMode="auto">
                <a:xfrm>
                  <a:off x="4208" y="3017"/>
                  <a:ext cx="11" cy="76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2" y="11"/>
                    </a:cxn>
                    <a:cxn ang="0">
                      <a:pos x="33" y="41"/>
                    </a:cxn>
                    <a:cxn ang="0">
                      <a:pos x="24" y="82"/>
                    </a:cxn>
                    <a:cxn ang="0">
                      <a:pos x="13" y="131"/>
                    </a:cxn>
                    <a:cxn ang="0">
                      <a:pos x="5" y="183"/>
                    </a:cxn>
                    <a:cxn ang="0">
                      <a:pos x="0" y="234"/>
                    </a:cxn>
                    <a:cxn ang="0">
                      <a:pos x="3" y="276"/>
                    </a:cxn>
                    <a:cxn ang="0">
                      <a:pos x="14" y="304"/>
                    </a:cxn>
                  </a:cxnLst>
                  <a:rect l="0" t="0" r="r" b="b"/>
                  <a:pathLst>
                    <a:path w="45" h="304">
                      <a:moveTo>
                        <a:pt x="45" y="0"/>
                      </a:moveTo>
                      <a:lnTo>
                        <a:pt x="42" y="11"/>
                      </a:lnTo>
                      <a:lnTo>
                        <a:pt x="33" y="41"/>
                      </a:lnTo>
                      <a:lnTo>
                        <a:pt x="24" y="82"/>
                      </a:lnTo>
                      <a:lnTo>
                        <a:pt x="13" y="131"/>
                      </a:lnTo>
                      <a:lnTo>
                        <a:pt x="5" y="183"/>
                      </a:lnTo>
                      <a:lnTo>
                        <a:pt x="0" y="234"/>
                      </a:lnTo>
                      <a:lnTo>
                        <a:pt x="3" y="276"/>
                      </a:lnTo>
                      <a:lnTo>
                        <a:pt x="14" y="30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7" name="Freeform 2011"/>
                <p:cNvSpPr>
                  <a:spLocks/>
                </p:cNvSpPr>
                <p:nvPr/>
              </p:nvSpPr>
              <p:spPr bwMode="auto">
                <a:xfrm>
                  <a:off x="4207" y="3016"/>
                  <a:ext cx="13" cy="78"/>
                </a:xfrm>
                <a:custGeom>
                  <a:avLst/>
                  <a:gdLst/>
                  <a:ahLst/>
                  <a:cxnLst>
                    <a:cxn ang="0">
                      <a:pos x="23" y="302"/>
                    </a:cxn>
                    <a:cxn ang="0">
                      <a:pos x="12" y="277"/>
                    </a:cxn>
                    <a:cxn ang="0">
                      <a:pos x="10" y="235"/>
                    </a:cxn>
                    <a:cxn ang="0">
                      <a:pos x="14" y="184"/>
                    </a:cxn>
                    <a:cxn ang="0">
                      <a:pos x="22" y="132"/>
                    </a:cxn>
                    <a:cxn ang="0">
                      <a:pos x="32" y="84"/>
                    </a:cxn>
                    <a:cxn ang="0">
                      <a:pos x="41" y="42"/>
                    </a:cxn>
                    <a:cxn ang="0">
                      <a:pos x="51" y="13"/>
                    </a:cxn>
                    <a:cxn ang="0">
                      <a:pos x="53" y="2"/>
                    </a:cxn>
                    <a:cxn ang="0">
                      <a:pos x="45" y="0"/>
                    </a:cxn>
                    <a:cxn ang="0">
                      <a:pos x="41" y="11"/>
                    </a:cxn>
                    <a:cxn ang="0">
                      <a:pos x="33" y="40"/>
                    </a:cxn>
                    <a:cxn ang="0">
                      <a:pos x="23" y="82"/>
                    </a:cxn>
                    <a:cxn ang="0">
                      <a:pos x="14" y="132"/>
                    </a:cxn>
                    <a:cxn ang="0">
                      <a:pos x="5" y="184"/>
                    </a:cxn>
                    <a:cxn ang="0">
                      <a:pos x="0" y="235"/>
                    </a:cxn>
                    <a:cxn ang="0">
                      <a:pos x="4" y="278"/>
                    </a:cxn>
                    <a:cxn ang="0">
                      <a:pos x="17" y="309"/>
                    </a:cxn>
                    <a:cxn ang="0">
                      <a:pos x="23" y="302"/>
                    </a:cxn>
                  </a:cxnLst>
                  <a:rect l="0" t="0" r="r" b="b"/>
                  <a:pathLst>
                    <a:path w="53" h="309">
                      <a:moveTo>
                        <a:pt x="23" y="302"/>
                      </a:moveTo>
                      <a:lnTo>
                        <a:pt x="12" y="277"/>
                      </a:lnTo>
                      <a:lnTo>
                        <a:pt x="10" y="235"/>
                      </a:lnTo>
                      <a:lnTo>
                        <a:pt x="14" y="184"/>
                      </a:lnTo>
                      <a:lnTo>
                        <a:pt x="22" y="132"/>
                      </a:lnTo>
                      <a:lnTo>
                        <a:pt x="32" y="84"/>
                      </a:lnTo>
                      <a:lnTo>
                        <a:pt x="41" y="42"/>
                      </a:lnTo>
                      <a:lnTo>
                        <a:pt x="51" y="13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41" y="11"/>
                      </a:lnTo>
                      <a:lnTo>
                        <a:pt x="33" y="40"/>
                      </a:lnTo>
                      <a:lnTo>
                        <a:pt x="23" y="82"/>
                      </a:lnTo>
                      <a:lnTo>
                        <a:pt x="14" y="132"/>
                      </a:lnTo>
                      <a:lnTo>
                        <a:pt x="5" y="184"/>
                      </a:lnTo>
                      <a:lnTo>
                        <a:pt x="0" y="235"/>
                      </a:lnTo>
                      <a:lnTo>
                        <a:pt x="4" y="278"/>
                      </a:lnTo>
                      <a:lnTo>
                        <a:pt x="17" y="309"/>
                      </a:lnTo>
                      <a:lnTo>
                        <a:pt x="23" y="30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8" name="Freeform 2012"/>
                <p:cNvSpPr>
                  <a:spLocks/>
                </p:cNvSpPr>
                <p:nvPr/>
              </p:nvSpPr>
              <p:spPr bwMode="auto">
                <a:xfrm>
                  <a:off x="4178" y="3051"/>
                  <a:ext cx="14" cy="7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51" y="10"/>
                    </a:cxn>
                    <a:cxn ang="0">
                      <a:pos x="42" y="34"/>
                    </a:cxn>
                    <a:cxn ang="0">
                      <a:pos x="29" y="75"/>
                    </a:cxn>
                    <a:cxn ang="0">
                      <a:pos x="17" y="119"/>
                    </a:cxn>
                    <a:cxn ang="0">
                      <a:pos x="6" y="168"/>
                    </a:cxn>
                    <a:cxn ang="0">
                      <a:pos x="0" y="214"/>
                    </a:cxn>
                    <a:cxn ang="0">
                      <a:pos x="2" y="253"/>
                    </a:cxn>
                    <a:cxn ang="0">
                      <a:pos x="13" y="282"/>
                    </a:cxn>
                  </a:cxnLst>
                  <a:rect l="0" t="0" r="r" b="b"/>
                  <a:pathLst>
                    <a:path w="56" h="282">
                      <a:moveTo>
                        <a:pt x="56" y="0"/>
                      </a:moveTo>
                      <a:lnTo>
                        <a:pt x="51" y="10"/>
                      </a:lnTo>
                      <a:lnTo>
                        <a:pt x="42" y="34"/>
                      </a:lnTo>
                      <a:lnTo>
                        <a:pt x="29" y="75"/>
                      </a:lnTo>
                      <a:lnTo>
                        <a:pt x="17" y="119"/>
                      </a:lnTo>
                      <a:lnTo>
                        <a:pt x="6" y="168"/>
                      </a:lnTo>
                      <a:lnTo>
                        <a:pt x="0" y="214"/>
                      </a:lnTo>
                      <a:lnTo>
                        <a:pt x="2" y="253"/>
                      </a:lnTo>
                      <a:lnTo>
                        <a:pt x="13" y="28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89" name="Freeform 2013"/>
                <p:cNvSpPr>
                  <a:spLocks/>
                </p:cNvSpPr>
                <p:nvPr/>
              </p:nvSpPr>
              <p:spPr bwMode="auto">
                <a:xfrm>
                  <a:off x="4177" y="3051"/>
                  <a:ext cx="16" cy="71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11" y="254"/>
                    </a:cxn>
                    <a:cxn ang="0">
                      <a:pos x="8" y="215"/>
                    </a:cxn>
                    <a:cxn ang="0">
                      <a:pos x="14" y="169"/>
                    </a:cxn>
                    <a:cxn ang="0">
                      <a:pos x="26" y="121"/>
                    </a:cxn>
                    <a:cxn ang="0">
                      <a:pos x="39" y="76"/>
                    </a:cxn>
                    <a:cxn ang="0">
                      <a:pos x="50" y="38"/>
                    </a:cxn>
                    <a:cxn ang="0">
                      <a:pos x="61" y="12"/>
                    </a:cxn>
                    <a:cxn ang="0">
                      <a:pos x="64" y="2"/>
                    </a:cxn>
                    <a:cxn ang="0">
                      <a:pos x="56" y="0"/>
                    </a:cxn>
                    <a:cxn ang="0">
                      <a:pos x="51" y="9"/>
                    </a:cxn>
                    <a:cxn ang="0">
                      <a:pos x="42" y="35"/>
                    </a:cxn>
                    <a:cxn ang="0">
                      <a:pos x="31" y="75"/>
                    </a:cxn>
                    <a:cxn ang="0">
                      <a:pos x="18" y="120"/>
                    </a:cxn>
                    <a:cxn ang="0">
                      <a:pos x="7" y="169"/>
                    </a:cxn>
                    <a:cxn ang="0">
                      <a:pos x="0" y="215"/>
                    </a:cxn>
                    <a:cxn ang="0">
                      <a:pos x="3" y="254"/>
                    </a:cxn>
                    <a:cxn ang="0">
                      <a:pos x="14" y="286"/>
                    </a:cxn>
                    <a:cxn ang="0">
                      <a:pos x="21" y="280"/>
                    </a:cxn>
                  </a:cxnLst>
                  <a:rect l="0" t="0" r="r" b="b"/>
                  <a:pathLst>
                    <a:path w="64" h="286">
                      <a:moveTo>
                        <a:pt x="21" y="280"/>
                      </a:moveTo>
                      <a:lnTo>
                        <a:pt x="11" y="254"/>
                      </a:lnTo>
                      <a:lnTo>
                        <a:pt x="8" y="215"/>
                      </a:lnTo>
                      <a:lnTo>
                        <a:pt x="14" y="169"/>
                      </a:lnTo>
                      <a:lnTo>
                        <a:pt x="26" y="121"/>
                      </a:lnTo>
                      <a:lnTo>
                        <a:pt x="39" y="76"/>
                      </a:lnTo>
                      <a:lnTo>
                        <a:pt x="50" y="38"/>
                      </a:lnTo>
                      <a:lnTo>
                        <a:pt x="61" y="12"/>
                      </a:lnTo>
                      <a:lnTo>
                        <a:pt x="64" y="2"/>
                      </a:lnTo>
                      <a:lnTo>
                        <a:pt x="56" y="0"/>
                      </a:lnTo>
                      <a:lnTo>
                        <a:pt x="51" y="9"/>
                      </a:lnTo>
                      <a:lnTo>
                        <a:pt x="42" y="35"/>
                      </a:lnTo>
                      <a:lnTo>
                        <a:pt x="31" y="75"/>
                      </a:lnTo>
                      <a:lnTo>
                        <a:pt x="18" y="120"/>
                      </a:lnTo>
                      <a:lnTo>
                        <a:pt x="7" y="169"/>
                      </a:lnTo>
                      <a:lnTo>
                        <a:pt x="0" y="215"/>
                      </a:lnTo>
                      <a:lnTo>
                        <a:pt x="3" y="254"/>
                      </a:lnTo>
                      <a:lnTo>
                        <a:pt x="14" y="286"/>
                      </a:lnTo>
                      <a:lnTo>
                        <a:pt x="21" y="28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0" name="Freeform 2014"/>
                <p:cNvSpPr>
                  <a:spLocks/>
                </p:cNvSpPr>
                <p:nvPr/>
              </p:nvSpPr>
              <p:spPr bwMode="auto">
                <a:xfrm>
                  <a:off x="4202" y="3108"/>
                  <a:ext cx="57" cy="40"/>
                </a:xfrm>
                <a:custGeom>
                  <a:avLst/>
                  <a:gdLst/>
                  <a:ahLst/>
                  <a:cxnLst>
                    <a:cxn ang="0">
                      <a:pos x="228" y="0"/>
                    </a:cxn>
                    <a:cxn ang="0">
                      <a:pos x="226" y="2"/>
                    </a:cxn>
                    <a:cxn ang="0">
                      <a:pos x="223" y="10"/>
                    </a:cxn>
                    <a:cxn ang="0">
                      <a:pos x="216" y="19"/>
                    </a:cxn>
                    <a:cxn ang="0">
                      <a:pos x="208" y="33"/>
                    </a:cxn>
                    <a:cxn ang="0">
                      <a:pos x="196" y="48"/>
                    </a:cxn>
                    <a:cxn ang="0">
                      <a:pos x="185" y="64"/>
                    </a:cxn>
                    <a:cxn ang="0">
                      <a:pos x="170" y="81"/>
                    </a:cxn>
                    <a:cxn ang="0">
                      <a:pos x="153" y="98"/>
                    </a:cxn>
                    <a:cxn ang="0">
                      <a:pos x="136" y="115"/>
                    </a:cxn>
                    <a:cxn ang="0">
                      <a:pos x="118" y="131"/>
                    </a:cxn>
                    <a:cxn ang="0">
                      <a:pos x="99" y="143"/>
                    </a:cxn>
                    <a:cxn ang="0">
                      <a:pos x="79" y="153"/>
                    </a:cxn>
                    <a:cxn ang="0">
                      <a:pos x="60" y="159"/>
                    </a:cxn>
                    <a:cxn ang="0">
                      <a:pos x="40" y="163"/>
                    </a:cxn>
                    <a:cxn ang="0">
                      <a:pos x="19" y="161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228" h="163">
                      <a:moveTo>
                        <a:pt x="228" y="0"/>
                      </a:moveTo>
                      <a:lnTo>
                        <a:pt x="226" y="2"/>
                      </a:lnTo>
                      <a:lnTo>
                        <a:pt x="223" y="10"/>
                      </a:lnTo>
                      <a:lnTo>
                        <a:pt x="216" y="19"/>
                      </a:lnTo>
                      <a:lnTo>
                        <a:pt x="208" y="33"/>
                      </a:lnTo>
                      <a:lnTo>
                        <a:pt x="196" y="48"/>
                      </a:lnTo>
                      <a:lnTo>
                        <a:pt x="185" y="64"/>
                      </a:lnTo>
                      <a:lnTo>
                        <a:pt x="170" y="81"/>
                      </a:lnTo>
                      <a:lnTo>
                        <a:pt x="153" y="98"/>
                      </a:lnTo>
                      <a:lnTo>
                        <a:pt x="136" y="115"/>
                      </a:lnTo>
                      <a:lnTo>
                        <a:pt x="118" y="131"/>
                      </a:lnTo>
                      <a:lnTo>
                        <a:pt x="99" y="143"/>
                      </a:lnTo>
                      <a:lnTo>
                        <a:pt x="79" y="153"/>
                      </a:lnTo>
                      <a:lnTo>
                        <a:pt x="60" y="159"/>
                      </a:lnTo>
                      <a:lnTo>
                        <a:pt x="40" y="163"/>
                      </a:lnTo>
                      <a:lnTo>
                        <a:pt x="19" y="16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1" name="Freeform 2015"/>
                <p:cNvSpPr>
                  <a:spLocks/>
                </p:cNvSpPr>
                <p:nvPr/>
              </p:nvSpPr>
              <p:spPr bwMode="auto">
                <a:xfrm>
                  <a:off x="4202" y="3107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21" y="166"/>
                    </a:cxn>
                    <a:cxn ang="0">
                      <a:pos x="42" y="170"/>
                    </a:cxn>
                    <a:cxn ang="0">
                      <a:pos x="62" y="165"/>
                    </a:cxn>
                    <a:cxn ang="0">
                      <a:pos x="82" y="159"/>
                    </a:cxn>
                    <a:cxn ang="0">
                      <a:pos x="103" y="148"/>
                    </a:cxn>
                    <a:cxn ang="0">
                      <a:pos x="123" y="135"/>
                    </a:cxn>
                    <a:cxn ang="0">
                      <a:pos x="141" y="119"/>
                    </a:cxn>
                    <a:cxn ang="0">
                      <a:pos x="159" y="102"/>
                    </a:cxn>
                    <a:cxn ang="0">
                      <a:pos x="175" y="85"/>
                    </a:cxn>
                    <a:cxn ang="0">
                      <a:pos x="189" y="68"/>
                    </a:cxn>
                    <a:cxn ang="0">
                      <a:pos x="202" y="51"/>
                    </a:cxn>
                    <a:cxn ang="0">
                      <a:pos x="213" y="36"/>
                    </a:cxn>
                    <a:cxn ang="0">
                      <a:pos x="221" y="22"/>
                    </a:cxn>
                    <a:cxn ang="0">
                      <a:pos x="228" y="13"/>
                    </a:cxn>
                    <a:cxn ang="0">
                      <a:pos x="233" y="6"/>
                    </a:cxn>
                    <a:cxn ang="0">
                      <a:pos x="234" y="3"/>
                    </a:cxn>
                    <a:cxn ang="0">
                      <a:pos x="226" y="0"/>
                    </a:cxn>
                    <a:cxn ang="0">
                      <a:pos x="225" y="1"/>
                    </a:cxn>
                    <a:cxn ang="0">
                      <a:pos x="220" y="8"/>
                    </a:cxn>
                    <a:cxn ang="0">
                      <a:pos x="213" y="19"/>
                    </a:cxn>
                    <a:cxn ang="0">
                      <a:pos x="205" y="32"/>
                    </a:cxn>
                    <a:cxn ang="0">
                      <a:pos x="196" y="45"/>
                    </a:cxn>
                    <a:cxn ang="0">
                      <a:pos x="183" y="62"/>
                    </a:cxn>
                    <a:cxn ang="0">
                      <a:pos x="168" y="78"/>
                    </a:cxn>
                    <a:cxn ang="0">
                      <a:pos x="152" y="96"/>
                    </a:cxn>
                    <a:cxn ang="0">
                      <a:pos x="134" y="113"/>
                    </a:cxn>
                    <a:cxn ang="0">
                      <a:pos x="118" y="128"/>
                    </a:cxn>
                    <a:cxn ang="0">
                      <a:pos x="98" y="140"/>
                    </a:cxn>
                    <a:cxn ang="0">
                      <a:pos x="81" y="151"/>
                    </a:cxn>
                    <a:cxn ang="0">
                      <a:pos x="61" y="157"/>
                    </a:cxn>
                    <a:cxn ang="0">
                      <a:pos x="42" y="159"/>
                    </a:cxn>
                    <a:cxn ang="0">
                      <a:pos x="22" y="158"/>
                    </a:cxn>
                    <a:cxn ang="0">
                      <a:pos x="4" y="150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234" h="170">
                      <a:moveTo>
                        <a:pt x="0" y="158"/>
                      </a:moveTo>
                      <a:lnTo>
                        <a:pt x="21" y="166"/>
                      </a:lnTo>
                      <a:lnTo>
                        <a:pt x="42" y="170"/>
                      </a:lnTo>
                      <a:lnTo>
                        <a:pt x="62" y="165"/>
                      </a:lnTo>
                      <a:lnTo>
                        <a:pt x="82" y="159"/>
                      </a:lnTo>
                      <a:lnTo>
                        <a:pt x="103" y="148"/>
                      </a:lnTo>
                      <a:lnTo>
                        <a:pt x="123" y="135"/>
                      </a:lnTo>
                      <a:lnTo>
                        <a:pt x="141" y="119"/>
                      </a:lnTo>
                      <a:lnTo>
                        <a:pt x="159" y="102"/>
                      </a:lnTo>
                      <a:lnTo>
                        <a:pt x="175" y="85"/>
                      </a:lnTo>
                      <a:lnTo>
                        <a:pt x="189" y="68"/>
                      </a:lnTo>
                      <a:lnTo>
                        <a:pt x="202" y="51"/>
                      </a:lnTo>
                      <a:lnTo>
                        <a:pt x="213" y="36"/>
                      </a:lnTo>
                      <a:lnTo>
                        <a:pt x="221" y="22"/>
                      </a:lnTo>
                      <a:lnTo>
                        <a:pt x="228" y="13"/>
                      </a:lnTo>
                      <a:lnTo>
                        <a:pt x="233" y="6"/>
                      </a:lnTo>
                      <a:lnTo>
                        <a:pt x="234" y="3"/>
                      </a:lnTo>
                      <a:lnTo>
                        <a:pt x="226" y="0"/>
                      </a:lnTo>
                      <a:lnTo>
                        <a:pt x="225" y="1"/>
                      </a:lnTo>
                      <a:lnTo>
                        <a:pt x="220" y="8"/>
                      </a:lnTo>
                      <a:lnTo>
                        <a:pt x="213" y="19"/>
                      </a:lnTo>
                      <a:lnTo>
                        <a:pt x="205" y="32"/>
                      </a:lnTo>
                      <a:lnTo>
                        <a:pt x="196" y="45"/>
                      </a:lnTo>
                      <a:lnTo>
                        <a:pt x="183" y="62"/>
                      </a:lnTo>
                      <a:lnTo>
                        <a:pt x="168" y="78"/>
                      </a:lnTo>
                      <a:lnTo>
                        <a:pt x="152" y="96"/>
                      </a:lnTo>
                      <a:lnTo>
                        <a:pt x="134" y="113"/>
                      </a:lnTo>
                      <a:lnTo>
                        <a:pt x="118" y="128"/>
                      </a:lnTo>
                      <a:lnTo>
                        <a:pt x="98" y="140"/>
                      </a:lnTo>
                      <a:lnTo>
                        <a:pt x="81" y="151"/>
                      </a:lnTo>
                      <a:lnTo>
                        <a:pt x="61" y="157"/>
                      </a:lnTo>
                      <a:lnTo>
                        <a:pt x="42" y="159"/>
                      </a:lnTo>
                      <a:lnTo>
                        <a:pt x="22" y="158"/>
                      </a:lnTo>
                      <a:lnTo>
                        <a:pt x="4" y="150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2" name="Freeform 2016"/>
                <p:cNvSpPr>
                  <a:spLocks/>
                </p:cNvSpPr>
                <p:nvPr/>
              </p:nvSpPr>
              <p:spPr bwMode="auto">
                <a:xfrm>
                  <a:off x="4168" y="3169"/>
                  <a:ext cx="62" cy="26"/>
                </a:xfrm>
                <a:custGeom>
                  <a:avLst/>
                  <a:gdLst/>
                  <a:ahLst/>
                  <a:cxnLst>
                    <a:cxn ang="0">
                      <a:pos x="246" y="0"/>
                    </a:cxn>
                    <a:cxn ang="0">
                      <a:pos x="245" y="1"/>
                    </a:cxn>
                    <a:cxn ang="0">
                      <a:pos x="240" y="4"/>
                    </a:cxn>
                    <a:cxn ang="0">
                      <a:pos x="233" y="8"/>
                    </a:cxn>
                    <a:cxn ang="0">
                      <a:pos x="225" y="13"/>
                    </a:cxn>
                    <a:cxn ang="0">
                      <a:pos x="214" y="20"/>
                    </a:cxn>
                    <a:cxn ang="0">
                      <a:pos x="200" y="30"/>
                    </a:cxn>
                    <a:cxn ang="0">
                      <a:pos x="185" y="38"/>
                    </a:cxn>
                    <a:cxn ang="0">
                      <a:pos x="168" y="45"/>
                    </a:cxn>
                    <a:cxn ang="0">
                      <a:pos x="150" y="55"/>
                    </a:cxn>
                    <a:cxn ang="0">
                      <a:pos x="131" y="64"/>
                    </a:cxn>
                    <a:cxn ang="0">
                      <a:pos x="110" y="74"/>
                    </a:cxn>
                    <a:cxn ang="0">
                      <a:pos x="88" y="82"/>
                    </a:cxn>
                    <a:cxn ang="0">
                      <a:pos x="68" y="89"/>
                    </a:cxn>
                    <a:cxn ang="0">
                      <a:pos x="45" y="95"/>
                    </a:cxn>
                    <a:cxn ang="0">
                      <a:pos x="23" y="100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246" h="104">
                      <a:moveTo>
                        <a:pt x="246" y="0"/>
                      </a:moveTo>
                      <a:lnTo>
                        <a:pt x="245" y="1"/>
                      </a:lnTo>
                      <a:lnTo>
                        <a:pt x="240" y="4"/>
                      </a:lnTo>
                      <a:lnTo>
                        <a:pt x="233" y="8"/>
                      </a:lnTo>
                      <a:lnTo>
                        <a:pt x="225" y="13"/>
                      </a:lnTo>
                      <a:lnTo>
                        <a:pt x="214" y="20"/>
                      </a:lnTo>
                      <a:lnTo>
                        <a:pt x="200" y="30"/>
                      </a:lnTo>
                      <a:lnTo>
                        <a:pt x="185" y="38"/>
                      </a:lnTo>
                      <a:lnTo>
                        <a:pt x="168" y="45"/>
                      </a:lnTo>
                      <a:lnTo>
                        <a:pt x="150" y="55"/>
                      </a:lnTo>
                      <a:lnTo>
                        <a:pt x="131" y="64"/>
                      </a:lnTo>
                      <a:lnTo>
                        <a:pt x="110" y="74"/>
                      </a:lnTo>
                      <a:lnTo>
                        <a:pt x="88" y="82"/>
                      </a:lnTo>
                      <a:lnTo>
                        <a:pt x="68" y="89"/>
                      </a:lnTo>
                      <a:lnTo>
                        <a:pt x="45" y="95"/>
                      </a:lnTo>
                      <a:lnTo>
                        <a:pt x="23" y="100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3" name="Freeform 2017"/>
                <p:cNvSpPr>
                  <a:spLocks/>
                </p:cNvSpPr>
                <p:nvPr/>
              </p:nvSpPr>
              <p:spPr bwMode="auto">
                <a:xfrm>
                  <a:off x="4168" y="3168"/>
                  <a:ext cx="62" cy="2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23" y="110"/>
                    </a:cxn>
                    <a:cxn ang="0">
                      <a:pos x="47" y="104"/>
                    </a:cxn>
                    <a:cxn ang="0">
                      <a:pos x="69" y="98"/>
                    </a:cxn>
                    <a:cxn ang="0">
                      <a:pos x="90" y="91"/>
                    </a:cxn>
                    <a:cxn ang="0">
                      <a:pos x="112" y="82"/>
                    </a:cxn>
                    <a:cxn ang="0">
                      <a:pos x="131" y="74"/>
                    </a:cxn>
                    <a:cxn ang="0">
                      <a:pos x="152" y="65"/>
                    </a:cxn>
                    <a:cxn ang="0">
                      <a:pos x="171" y="55"/>
                    </a:cxn>
                    <a:cxn ang="0">
                      <a:pos x="187" y="47"/>
                    </a:cxn>
                    <a:cxn ang="0">
                      <a:pos x="203" y="38"/>
                    </a:cxn>
                    <a:cxn ang="0">
                      <a:pos x="216" y="30"/>
                    </a:cxn>
                    <a:cxn ang="0">
                      <a:pos x="226" y="23"/>
                    </a:cxn>
                    <a:cxn ang="0">
                      <a:pos x="236" y="17"/>
                    </a:cxn>
                    <a:cxn ang="0">
                      <a:pos x="243" y="13"/>
                    </a:cxn>
                    <a:cxn ang="0">
                      <a:pos x="247" y="10"/>
                    </a:cxn>
                    <a:cxn ang="0">
                      <a:pos x="249" y="9"/>
                    </a:cxn>
                    <a:cxn ang="0">
                      <a:pos x="244" y="0"/>
                    </a:cxn>
                    <a:cxn ang="0">
                      <a:pos x="243" y="2"/>
                    </a:cxn>
                    <a:cxn ang="0">
                      <a:pos x="238" y="5"/>
                    </a:cxn>
                    <a:cxn ang="0">
                      <a:pos x="232" y="9"/>
                    </a:cxn>
                    <a:cxn ang="0">
                      <a:pos x="223" y="15"/>
                    </a:cxn>
                    <a:cxn ang="0">
                      <a:pos x="211" y="22"/>
                    </a:cxn>
                    <a:cxn ang="0">
                      <a:pos x="197" y="30"/>
                    </a:cxn>
                    <a:cxn ang="0">
                      <a:pos x="182" y="38"/>
                    </a:cxn>
                    <a:cxn ang="0">
                      <a:pos x="166" y="47"/>
                    </a:cxn>
                    <a:cxn ang="0">
                      <a:pos x="148" y="56"/>
                    </a:cxn>
                    <a:cxn ang="0">
                      <a:pos x="130" y="66"/>
                    </a:cxn>
                    <a:cxn ang="0">
                      <a:pos x="109" y="74"/>
                    </a:cxn>
                    <a:cxn ang="0">
                      <a:pos x="87" y="82"/>
                    </a:cxn>
                    <a:cxn ang="0">
                      <a:pos x="66" y="90"/>
                    </a:cxn>
                    <a:cxn ang="0">
                      <a:pos x="45" y="97"/>
                    </a:cxn>
                    <a:cxn ang="0">
                      <a:pos x="23" y="101"/>
                    </a:cxn>
                    <a:cxn ang="0">
                      <a:pos x="0" y="10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249" h="113">
                      <a:moveTo>
                        <a:pt x="0" y="113"/>
                      </a:moveTo>
                      <a:lnTo>
                        <a:pt x="23" y="110"/>
                      </a:lnTo>
                      <a:lnTo>
                        <a:pt x="47" y="104"/>
                      </a:lnTo>
                      <a:lnTo>
                        <a:pt x="69" y="98"/>
                      </a:lnTo>
                      <a:lnTo>
                        <a:pt x="90" y="91"/>
                      </a:lnTo>
                      <a:lnTo>
                        <a:pt x="112" y="82"/>
                      </a:lnTo>
                      <a:lnTo>
                        <a:pt x="131" y="74"/>
                      </a:lnTo>
                      <a:lnTo>
                        <a:pt x="152" y="65"/>
                      </a:lnTo>
                      <a:lnTo>
                        <a:pt x="171" y="55"/>
                      </a:lnTo>
                      <a:lnTo>
                        <a:pt x="187" y="47"/>
                      </a:lnTo>
                      <a:lnTo>
                        <a:pt x="203" y="38"/>
                      </a:lnTo>
                      <a:lnTo>
                        <a:pt x="216" y="30"/>
                      </a:lnTo>
                      <a:lnTo>
                        <a:pt x="226" y="23"/>
                      </a:lnTo>
                      <a:lnTo>
                        <a:pt x="236" y="17"/>
                      </a:lnTo>
                      <a:lnTo>
                        <a:pt x="243" y="13"/>
                      </a:lnTo>
                      <a:lnTo>
                        <a:pt x="247" y="10"/>
                      </a:lnTo>
                      <a:lnTo>
                        <a:pt x="249" y="9"/>
                      </a:lnTo>
                      <a:lnTo>
                        <a:pt x="244" y="0"/>
                      </a:lnTo>
                      <a:lnTo>
                        <a:pt x="243" y="2"/>
                      </a:lnTo>
                      <a:lnTo>
                        <a:pt x="238" y="5"/>
                      </a:lnTo>
                      <a:lnTo>
                        <a:pt x="232" y="9"/>
                      </a:lnTo>
                      <a:lnTo>
                        <a:pt x="223" y="15"/>
                      </a:lnTo>
                      <a:lnTo>
                        <a:pt x="211" y="22"/>
                      </a:lnTo>
                      <a:lnTo>
                        <a:pt x="197" y="30"/>
                      </a:lnTo>
                      <a:lnTo>
                        <a:pt x="182" y="38"/>
                      </a:lnTo>
                      <a:lnTo>
                        <a:pt x="166" y="47"/>
                      </a:lnTo>
                      <a:lnTo>
                        <a:pt x="148" y="56"/>
                      </a:lnTo>
                      <a:lnTo>
                        <a:pt x="130" y="66"/>
                      </a:lnTo>
                      <a:lnTo>
                        <a:pt x="109" y="74"/>
                      </a:lnTo>
                      <a:lnTo>
                        <a:pt x="87" y="82"/>
                      </a:lnTo>
                      <a:lnTo>
                        <a:pt x="66" y="90"/>
                      </a:lnTo>
                      <a:lnTo>
                        <a:pt x="45" y="97"/>
                      </a:lnTo>
                      <a:lnTo>
                        <a:pt x="23" y="101"/>
                      </a:lnTo>
                      <a:lnTo>
                        <a:pt x="0" y="10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4" name="Freeform 2018"/>
                <p:cNvSpPr>
                  <a:spLocks/>
                </p:cNvSpPr>
                <p:nvPr/>
              </p:nvSpPr>
              <p:spPr bwMode="auto">
                <a:xfrm>
                  <a:off x="4152" y="3080"/>
                  <a:ext cx="13" cy="67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49" y="10"/>
                    </a:cxn>
                    <a:cxn ang="0">
                      <a:pos x="39" y="36"/>
                    </a:cxn>
                    <a:cxn ang="0">
                      <a:pos x="26" y="73"/>
                    </a:cxn>
                    <a:cxn ang="0">
                      <a:pos x="14" y="118"/>
                    </a:cxn>
                    <a:cxn ang="0">
                      <a:pos x="4" y="163"/>
                    </a:cxn>
                    <a:cxn ang="0">
                      <a:pos x="0" y="208"/>
                    </a:cxn>
                    <a:cxn ang="0">
                      <a:pos x="5" y="244"/>
                    </a:cxn>
                    <a:cxn ang="0">
                      <a:pos x="22" y="270"/>
                    </a:cxn>
                  </a:cxnLst>
                  <a:rect l="0" t="0" r="r" b="b"/>
                  <a:pathLst>
                    <a:path w="53" h="270">
                      <a:moveTo>
                        <a:pt x="53" y="0"/>
                      </a:moveTo>
                      <a:lnTo>
                        <a:pt x="49" y="10"/>
                      </a:lnTo>
                      <a:lnTo>
                        <a:pt x="39" y="36"/>
                      </a:lnTo>
                      <a:lnTo>
                        <a:pt x="26" y="73"/>
                      </a:lnTo>
                      <a:lnTo>
                        <a:pt x="14" y="118"/>
                      </a:lnTo>
                      <a:lnTo>
                        <a:pt x="4" y="163"/>
                      </a:lnTo>
                      <a:lnTo>
                        <a:pt x="0" y="208"/>
                      </a:lnTo>
                      <a:lnTo>
                        <a:pt x="5" y="244"/>
                      </a:lnTo>
                      <a:lnTo>
                        <a:pt x="22" y="2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5" name="Freeform 2019"/>
                <p:cNvSpPr>
                  <a:spLocks/>
                </p:cNvSpPr>
                <p:nvPr/>
              </p:nvSpPr>
              <p:spPr bwMode="auto">
                <a:xfrm>
                  <a:off x="4151" y="3079"/>
                  <a:ext cx="15" cy="69"/>
                </a:xfrm>
                <a:custGeom>
                  <a:avLst/>
                  <a:gdLst/>
                  <a:ahLst/>
                  <a:cxnLst>
                    <a:cxn ang="0">
                      <a:pos x="29" y="266"/>
                    </a:cxn>
                    <a:cxn ang="0">
                      <a:pos x="14" y="245"/>
                    </a:cxn>
                    <a:cxn ang="0">
                      <a:pos x="9" y="209"/>
                    </a:cxn>
                    <a:cxn ang="0">
                      <a:pos x="11" y="164"/>
                    </a:cxn>
                    <a:cxn ang="0">
                      <a:pos x="22" y="120"/>
                    </a:cxn>
                    <a:cxn ang="0">
                      <a:pos x="35" y="75"/>
                    </a:cxn>
                    <a:cxn ang="0">
                      <a:pos x="47" y="38"/>
                    </a:cxn>
                    <a:cxn ang="0">
                      <a:pos x="57" y="11"/>
                    </a:cxn>
                    <a:cxn ang="0">
                      <a:pos x="60" y="2"/>
                    </a:cxn>
                    <a:cxn ang="0">
                      <a:pos x="53" y="0"/>
                    </a:cxn>
                    <a:cxn ang="0">
                      <a:pos x="48" y="9"/>
                    </a:cxn>
                    <a:cxn ang="0">
                      <a:pos x="39" y="36"/>
                    </a:cxn>
                    <a:cxn ang="0">
                      <a:pos x="25" y="72"/>
                    </a:cxn>
                    <a:cxn ang="0">
                      <a:pos x="14" y="118"/>
                    </a:cxn>
                    <a:cxn ang="0">
                      <a:pos x="3" y="164"/>
                    </a:cxn>
                    <a:cxn ang="0">
                      <a:pos x="0" y="209"/>
                    </a:cxn>
                    <a:cxn ang="0">
                      <a:pos x="6" y="246"/>
                    </a:cxn>
                    <a:cxn ang="0">
                      <a:pos x="24" y="275"/>
                    </a:cxn>
                    <a:cxn ang="0">
                      <a:pos x="29" y="266"/>
                    </a:cxn>
                  </a:cxnLst>
                  <a:rect l="0" t="0" r="r" b="b"/>
                  <a:pathLst>
                    <a:path w="60" h="275">
                      <a:moveTo>
                        <a:pt x="29" y="266"/>
                      </a:moveTo>
                      <a:lnTo>
                        <a:pt x="14" y="245"/>
                      </a:lnTo>
                      <a:lnTo>
                        <a:pt x="9" y="209"/>
                      </a:lnTo>
                      <a:lnTo>
                        <a:pt x="11" y="164"/>
                      </a:lnTo>
                      <a:lnTo>
                        <a:pt x="22" y="120"/>
                      </a:lnTo>
                      <a:lnTo>
                        <a:pt x="35" y="75"/>
                      </a:lnTo>
                      <a:lnTo>
                        <a:pt x="47" y="38"/>
                      </a:lnTo>
                      <a:lnTo>
                        <a:pt x="57" y="11"/>
                      </a:lnTo>
                      <a:lnTo>
                        <a:pt x="60" y="2"/>
                      </a:lnTo>
                      <a:lnTo>
                        <a:pt x="53" y="0"/>
                      </a:lnTo>
                      <a:lnTo>
                        <a:pt x="48" y="9"/>
                      </a:lnTo>
                      <a:lnTo>
                        <a:pt x="39" y="36"/>
                      </a:lnTo>
                      <a:lnTo>
                        <a:pt x="25" y="72"/>
                      </a:lnTo>
                      <a:lnTo>
                        <a:pt x="14" y="118"/>
                      </a:lnTo>
                      <a:lnTo>
                        <a:pt x="3" y="164"/>
                      </a:lnTo>
                      <a:lnTo>
                        <a:pt x="0" y="209"/>
                      </a:lnTo>
                      <a:lnTo>
                        <a:pt x="6" y="246"/>
                      </a:lnTo>
                      <a:lnTo>
                        <a:pt x="24" y="275"/>
                      </a:lnTo>
                      <a:lnTo>
                        <a:pt x="29" y="26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" name="Group 2020"/>
              <p:cNvGrpSpPr>
                <a:grpSpLocks/>
              </p:cNvGrpSpPr>
              <p:nvPr/>
            </p:nvGrpSpPr>
            <p:grpSpPr bwMode="auto">
              <a:xfrm>
                <a:off x="3442" y="2502"/>
                <a:ext cx="1226" cy="1028"/>
                <a:chOff x="3442" y="2502"/>
                <a:chExt cx="1226" cy="1028"/>
              </a:xfrm>
            </p:grpSpPr>
            <p:sp>
              <p:nvSpPr>
                <p:cNvPr id="640997" name="Freeform 2021"/>
                <p:cNvSpPr>
                  <a:spLocks/>
                </p:cNvSpPr>
                <p:nvPr/>
              </p:nvSpPr>
              <p:spPr bwMode="auto">
                <a:xfrm>
                  <a:off x="4125" y="3112"/>
                  <a:ext cx="11" cy="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0" y="8"/>
                    </a:cxn>
                    <a:cxn ang="0">
                      <a:pos x="32" y="33"/>
                    </a:cxn>
                    <a:cxn ang="0">
                      <a:pos x="21" y="70"/>
                    </a:cxn>
                    <a:cxn ang="0">
                      <a:pos x="11" y="114"/>
                    </a:cxn>
                    <a:cxn ang="0">
                      <a:pos x="3" y="160"/>
                    </a:cxn>
                    <a:cxn ang="0">
                      <a:pos x="0" y="205"/>
                    </a:cxn>
                    <a:cxn ang="0">
                      <a:pos x="5" y="243"/>
                    </a:cxn>
                    <a:cxn ang="0">
                      <a:pos x="19" y="272"/>
                    </a:cxn>
                  </a:cxnLst>
                  <a:rect l="0" t="0" r="r" b="b"/>
                  <a:pathLst>
                    <a:path w="42" h="272">
                      <a:moveTo>
                        <a:pt x="42" y="0"/>
                      </a:moveTo>
                      <a:lnTo>
                        <a:pt x="40" y="8"/>
                      </a:lnTo>
                      <a:lnTo>
                        <a:pt x="32" y="33"/>
                      </a:lnTo>
                      <a:lnTo>
                        <a:pt x="21" y="70"/>
                      </a:lnTo>
                      <a:lnTo>
                        <a:pt x="11" y="114"/>
                      </a:lnTo>
                      <a:lnTo>
                        <a:pt x="3" y="160"/>
                      </a:lnTo>
                      <a:lnTo>
                        <a:pt x="0" y="205"/>
                      </a:lnTo>
                      <a:lnTo>
                        <a:pt x="5" y="243"/>
                      </a:lnTo>
                      <a:lnTo>
                        <a:pt x="19" y="27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8" name="Freeform 2022"/>
                <p:cNvSpPr>
                  <a:spLocks/>
                </p:cNvSpPr>
                <p:nvPr/>
              </p:nvSpPr>
              <p:spPr bwMode="auto">
                <a:xfrm>
                  <a:off x="4124" y="3112"/>
                  <a:ext cx="13" cy="69"/>
                </a:xfrm>
                <a:custGeom>
                  <a:avLst/>
                  <a:gdLst/>
                  <a:ahLst/>
                  <a:cxnLst>
                    <a:cxn ang="0">
                      <a:pos x="27" y="269"/>
                    </a:cxn>
                    <a:cxn ang="0">
                      <a:pos x="13" y="243"/>
                    </a:cxn>
                    <a:cxn ang="0">
                      <a:pos x="10" y="206"/>
                    </a:cxn>
                    <a:cxn ang="0">
                      <a:pos x="10" y="161"/>
                    </a:cxn>
                    <a:cxn ang="0">
                      <a:pos x="20" y="115"/>
                    </a:cxn>
                    <a:cxn ang="0">
                      <a:pos x="29" y="72"/>
                    </a:cxn>
                    <a:cxn ang="0">
                      <a:pos x="39" y="36"/>
                    </a:cxn>
                    <a:cxn ang="0">
                      <a:pos x="47" y="10"/>
                    </a:cxn>
                    <a:cxn ang="0">
                      <a:pos x="51" y="2"/>
                    </a:cxn>
                    <a:cxn ang="0">
                      <a:pos x="43" y="0"/>
                    </a:cxn>
                    <a:cxn ang="0">
                      <a:pos x="39" y="8"/>
                    </a:cxn>
                    <a:cxn ang="0">
                      <a:pos x="31" y="34"/>
                    </a:cxn>
                    <a:cxn ang="0">
                      <a:pos x="22" y="70"/>
                    </a:cxn>
                    <a:cxn ang="0">
                      <a:pos x="10" y="114"/>
                    </a:cxn>
                    <a:cxn ang="0">
                      <a:pos x="3" y="161"/>
                    </a:cxn>
                    <a:cxn ang="0">
                      <a:pos x="0" y="206"/>
                    </a:cxn>
                    <a:cxn ang="0">
                      <a:pos x="4" y="246"/>
                    </a:cxn>
                    <a:cxn ang="0">
                      <a:pos x="21" y="275"/>
                    </a:cxn>
                    <a:cxn ang="0">
                      <a:pos x="27" y="269"/>
                    </a:cxn>
                  </a:cxnLst>
                  <a:rect l="0" t="0" r="r" b="b"/>
                  <a:pathLst>
                    <a:path w="51" h="275">
                      <a:moveTo>
                        <a:pt x="27" y="269"/>
                      </a:moveTo>
                      <a:lnTo>
                        <a:pt x="13" y="243"/>
                      </a:lnTo>
                      <a:lnTo>
                        <a:pt x="10" y="206"/>
                      </a:lnTo>
                      <a:lnTo>
                        <a:pt x="10" y="161"/>
                      </a:lnTo>
                      <a:lnTo>
                        <a:pt x="20" y="115"/>
                      </a:lnTo>
                      <a:lnTo>
                        <a:pt x="29" y="72"/>
                      </a:lnTo>
                      <a:lnTo>
                        <a:pt x="39" y="36"/>
                      </a:lnTo>
                      <a:lnTo>
                        <a:pt x="47" y="10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9" y="8"/>
                      </a:lnTo>
                      <a:lnTo>
                        <a:pt x="31" y="34"/>
                      </a:lnTo>
                      <a:lnTo>
                        <a:pt x="22" y="70"/>
                      </a:lnTo>
                      <a:lnTo>
                        <a:pt x="10" y="114"/>
                      </a:lnTo>
                      <a:lnTo>
                        <a:pt x="3" y="161"/>
                      </a:lnTo>
                      <a:lnTo>
                        <a:pt x="0" y="206"/>
                      </a:lnTo>
                      <a:lnTo>
                        <a:pt x="4" y="246"/>
                      </a:lnTo>
                      <a:lnTo>
                        <a:pt x="21" y="275"/>
                      </a:lnTo>
                      <a:lnTo>
                        <a:pt x="27" y="26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0999" name="Freeform 2023"/>
                <p:cNvSpPr>
                  <a:spLocks/>
                </p:cNvSpPr>
                <p:nvPr/>
              </p:nvSpPr>
              <p:spPr bwMode="auto">
                <a:xfrm>
                  <a:off x="4104" y="3168"/>
                  <a:ext cx="7" cy="3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29" y="4"/>
                    </a:cxn>
                    <a:cxn ang="0">
                      <a:pos x="24" y="15"/>
                    </a:cxn>
                    <a:cxn ang="0">
                      <a:pos x="16" y="32"/>
                    </a:cxn>
                    <a:cxn ang="0">
                      <a:pos x="9" y="52"/>
                    </a:cxn>
                    <a:cxn ang="0">
                      <a:pos x="3" y="76"/>
                    </a:cxn>
                    <a:cxn ang="0">
                      <a:pos x="0" y="100"/>
                    </a:cxn>
                    <a:cxn ang="0">
                      <a:pos x="2" y="122"/>
                    </a:cxn>
                    <a:cxn ang="0">
                      <a:pos x="9" y="143"/>
                    </a:cxn>
                  </a:cxnLst>
                  <a:rect l="0" t="0" r="r" b="b"/>
                  <a:pathLst>
                    <a:path w="30" h="143">
                      <a:moveTo>
                        <a:pt x="30" y="0"/>
                      </a:moveTo>
                      <a:lnTo>
                        <a:pt x="29" y="4"/>
                      </a:lnTo>
                      <a:lnTo>
                        <a:pt x="24" y="15"/>
                      </a:lnTo>
                      <a:lnTo>
                        <a:pt x="16" y="32"/>
                      </a:lnTo>
                      <a:lnTo>
                        <a:pt x="9" y="52"/>
                      </a:lnTo>
                      <a:lnTo>
                        <a:pt x="3" y="76"/>
                      </a:lnTo>
                      <a:lnTo>
                        <a:pt x="0" y="100"/>
                      </a:lnTo>
                      <a:lnTo>
                        <a:pt x="2" y="122"/>
                      </a:lnTo>
                      <a:lnTo>
                        <a:pt x="9" y="14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0" name="Freeform 2024"/>
                <p:cNvSpPr>
                  <a:spLocks/>
                </p:cNvSpPr>
                <p:nvPr/>
              </p:nvSpPr>
              <p:spPr bwMode="auto">
                <a:xfrm>
                  <a:off x="4103" y="3167"/>
                  <a:ext cx="10" cy="36"/>
                </a:xfrm>
                <a:custGeom>
                  <a:avLst/>
                  <a:gdLst/>
                  <a:ahLst/>
                  <a:cxnLst>
                    <a:cxn ang="0">
                      <a:pos x="19" y="142"/>
                    </a:cxn>
                    <a:cxn ang="0">
                      <a:pos x="12" y="123"/>
                    </a:cxn>
                    <a:cxn ang="0">
                      <a:pos x="11" y="102"/>
                    </a:cxn>
                    <a:cxn ang="0">
                      <a:pos x="12" y="78"/>
                    </a:cxn>
                    <a:cxn ang="0">
                      <a:pos x="19" y="56"/>
                    </a:cxn>
                    <a:cxn ang="0">
                      <a:pos x="25" y="34"/>
                    </a:cxn>
                    <a:cxn ang="0">
                      <a:pos x="33" y="20"/>
                    </a:cxn>
                    <a:cxn ang="0">
                      <a:pos x="37" y="8"/>
                    </a:cxn>
                    <a:cxn ang="0">
                      <a:pos x="40" y="4"/>
                    </a:cxn>
                    <a:cxn ang="0">
                      <a:pos x="31" y="0"/>
                    </a:cxn>
                    <a:cxn ang="0">
                      <a:pos x="30" y="4"/>
                    </a:cxn>
                    <a:cxn ang="0">
                      <a:pos x="25" y="15"/>
                    </a:cxn>
                    <a:cxn ang="0">
                      <a:pos x="18" y="33"/>
                    </a:cxn>
                    <a:cxn ang="0">
                      <a:pos x="11" y="53"/>
                    </a:cxn>
                    <a:cxn ang="0">
                      <a:pos x="4" y="78"/>
                    </a:cxn>
                    <a:cxn ang="0">
                      <a:pos x="0" y="102"/>
                    </a:cxn>
                    <a:cxn ang="0">
                      <a:pos x="2" y="126"/>
                    </a:cxn>
                    <a:cxn ang="0">
                      <a:pos x="11" y="146"/>
                    </a:cxn>
                    <a:cxn ang="0">
                      <a:pos x="19" y="142"/>
                    </a:cxn>
                  </a:cxnLst>
                  <a:rect l="0" t="0" r="r" b="b"/>
                  <a:pathLst>
                    <a:path w="40" h="146">
                      <a:moveTo>
                        <a:pt x="19" y="142"/>
                      </a:moveTo>
                      <a:lnTo>
                        <a:pt x="12" y="123"/>
                      </a:lnTo>
                      <a:lnTo>
                        <a:pt x="11" y="102"/>
                      </a:lnTo>
                      <a:lnTo>
                        <a:pt x="12" y="78"/>
                      </a:lnTo>
                      <a:lnTo>
                        <a:pt x="19" y="56"/>
                      </a:lnTo>
                      <a:lnTo>
                        <a:pt x="25" y="34"/>
                      </a:lnTo>
                      <a:lnTo>
                        <a:pt x="33" y="20"/>
                      </a:lnTo>
                      <a:lnTo>
                        <a:pt x="37" y="8"/>
                      </a:lnTo>
                      <a:lnTo>
                        <a:pt x="40" y="4"/>
                      </a:lnTo>
                      <a:lnTo>
                        <a:pt x="31" y="0"/>
                      </a:lnTo>
                      <a:lnTo>
                        <a:pt x="30" y="4"/>
                      </a:lnTo>
                      <a:lnTo>
                        <a:pt x="25" y="15"/>
                      </a:lnTo>
                      <a:lnTo>
                        <a:pt x="18" y="33"/>
                      </a:lnTo>
                      <a:lnTo>
                        <a:pt x="11" y="53"/>
                      </a:lnTo>
                      <a:lnTo>
                        <a:pt x="4" y="78"/>
                      </a:lnTo>
                      <a:lnTo>
                        <a:pt x="0" y="102"/>
                      </a:lnTo>
                      <a:lnTo>
                        <a:pt x="2" y="126"/>
                      </a:lnTo>
                      <a:lnTo>
                        <a:pt x="11" y="146"/>
                      </a:lnTo>
                      <a:lnTo>
                        <a:pt x="19" y="1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1" name="Freeform 2025"/>
                <p:cNvSpPr>
                  <a:spLocks/>
                </p:cNvSpPr>
                <p:nvPr/>
              </p:nvSpPr>
              <p:spPr bwMode="auto">
                <a:xfrm>
                  <a:off x="4607" y="2911"/>
                  <a:ext cx="57" cy="106"/>
                </a:xfrm>
                <a:custGeom>
                  <a:avLst/>
                  <a:gdLst/>
                  <a:ahLst/>
                  <a:cxnLst>
                    <a:cxn ang="0">
                      <a:pos x="229" y="0"/>
                    </a:cxn>
                    <a:cxn ang="0">
                      <a:pos x="227" y="2"/>
                    </a:cxn>
                    <a:cxn ang="0">
                      <a:pos x="220" y="10"/>
                    </a:cxn>
                    <a:cxn ang="0">
                      <a:pos x="210" y="21"/>
                    </a:cxn>
                    <a:cxn ang="0">
                      <a:pos x="197" y="38"/>
                    </a:cxn>
                    <a:cxn ang="0">
                      <a:pos x="181" y="58"/>
                    </a:cxn>
                    <a:cxn ang="0">
                      <a:pos x="162" y="82"/>
                    </a:cxn>
                    <a:cxn ang="0">
                      <a:pos x="142" y="108"/>
                    </a:cxn>
                    <a:cxn ang="0">
                      <a:pos x="123" y="138"/>
                    </a:cxn>
                    <a:cxn ang="0">
                      <a:pos x="102" y="169"/>
                    </a:cxn>
                    <a:cxn ang="0">
                      <a:pos x="81" y="202"/>
                    </a:cxn>
                    <a:cxn ang="0">
                      <a:pos x="62" y="239"/>
                    </a:cxn>
                    <a:cxn ang="0">
                      <a:pos x="44" y="275"/>
                    </a:cxn>
                    <a:cxn ang="0">
                      <a:pos x="29" y="313"/>
                    </a:cxn>
                    <a:cxn ang="0">
                      <a:pos x="16" y="350"/>
                    </a:cxn>
                    <a:cxn ang="0">
                      <a:pos x="5" y="386"/>
                    </a:cxn>
                    <a:cxn ang="0">
                      <a:pos x="0" y="424"/>
                    </a:cxn>
                  </a:cxnLst>
                  <a:rect l="0" t="0" r="r" b="b"/>
                  <a:pathLst>
                    <a:path w="229" h="424">
                      <a:moveTo>
                        <a:pt x="229" y="0"/>
                      </a:moveTo>
                      <a:lnTo>
                        <a:pt x="227" y="2"/>
                      </a:lnTo>
                      <a:lnTo>
                        <a:pt x="220" y="10"/>
                      </a:lnTo>
                      <a:lnTo>
                        <a:pt x="210" y="21"/>
                      </a:lnTo>
                      <a:lnTo>
                        <a:pt x="197" y="38"/>
                      </a:lnTo>
                      <a:lnTo>
                        <a:pt x="181" y="58"/>
                      </a:lnTo>
                      <a:lnTo>
                        <a:pt x="162" y="82"/>
                      </a:lnTo>
                      <a:lnTo>
                        <a:pt x="142" y="108"/>
                      </a:lnTo>
                      <a:lnTo>
                        <a:pt x="123" y="138"/>
                      </a:lnTo>
                      <a:lnTo>
                        <a:pt x="102" y="169"/>
                      </a:lnTo>
                      <a:lnTo>
                        <a:pt x="81" y="202"/>
                      </a:lnTo>
                      <a:lnTo>
                        <a:pt x="62" y="239"/>
                      </a:lnTo>
                      <a:lnTo>
                        <a:pt x="44" y="275"/>
                      </a:lnTo>
                      <a:lnTo>
                        <a:pt x="29" y="313"/>
                      </a:lnTo>
                      <a:lnTo>
                        <a:pt x="16" y="350"/>
                      </a:lnTo>
                      <a:lnTo>
                        <a:pt x="5" y="386"/>
                      </a:lnTo>
                      <a:lnTo>
                        <a:pt x="0" y="4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2" name="Freeform 2026"/>
                <p:cNvSpPr>
                  <a:spLocks/>
                </p:cNvSpPr>
                <p:nvPr/>
              </p:nvSpPr>
              <p:spPr bwMode="auto">
                <a:xfrm>
                  <a:off x="4605" y="2910"/>
                  <a:ext cx="60" cy="107"/>
                </a:xfrm>
                <a:custGeom>
                  <a:avLst/>
                  <a:gdLst/>
                  <a:ahLst/>
                  <a:cxnLst>
                    <a:cxn ang="0">
                      <a:pos x="8" y="428"/>
                    </a:cxn>
                    <a:cxn ang="0">
                      <a:pos x="14" y="392"/>
                    </a:cxn>
                    <a:cxn ang="0">
                      <a:pos x="26" y="355"/>
                    </a:cxn>
                    <a:cxn ang="0">
                      <a:pos x="38" y="317"/>
                    </a:cxn>
                    <a:cxn ang="0">
                      <a:pos x="53" y="280"/>
                    </a:cxn>
                    <a:cxn ang="0">
                      <a:pos x="71" y="244"/>
                    </a:cxn>
                    <a:cxn ang="0">
                      <a:pos x="90" y="210"/>
                    </a:cxn>
                    <a:cxn ang="0">
                      <a:pos x="111" y="176"/>
                    </a:cxn>
                    <a:cxn ang="0">
                      <a:pos x="131" y="144"/>
                    </a:cxn>
                    <a:cxn ang="0">
                      <a:pos x="152" y="115"/>
                    </a:cxn>
                    <a:cxn ang="0">
                      <a:pos x="169" y="90"/>
                    </a:cxn>
                    <a:cxn ang="0">
                      <a:pos x="188" y="66"/>
                    </a:cxn>
                    <a:cxn ang="0">
                      <a:pos x="205" y="46"/>
                    </a:cxn>
                    <a:cxn ang="0">
                      <a:pos x="218" y="29"/>
                    </a:cxn>
                    <a:cxn ang="0">
                      <a:pos x="229" y="17"/>
                    </a:cxn>
                    <a:cxn ang="0">
                      <a:pos x="236" y="9"/>
                    </a:cxn>
                    <a:cxn ang="0">
                      <a:pos x="238" y="6"/>
                    </a:cxn>
                    <a:cxn ang="0">
                      <a:pos x="231" y="0"/>
                    </a:cxn>
                    <a:cxn ang="0">
                      <a:pos x="230" y="2"/>
                    </a:cxn>
                    <a:cxn ang="0">
                      <a:pos x="222" y="11"/>
                    </a:cxn>
                    <a:cxn ang="0">
                      <a:pos x="211" y="23"/>
                    </a:cxn>
                    <a:cxn ang="0">
                      <a:pos x="198" y="39"/>
                    </a:cxn>
                    <a:cxn ang="0">
                      <a:pos x="182" y="60"/>
                    </a:cxn>
                    <a:cxn ang="0">
                      <a:pos x="165" y="84"/>
                    </a:cxn>
                    <a:cxn ang="0">
                      <a:pos x="144" y="110"/>
                    </a:cxn>
                    <a:cxn ang="0">
                      <a:pos x="123" y="140"/>
                    </a:cxn>
                    <a:cxn ang="0">
                      <a:pos x="102" y="172"/>
                    </a:cxn>
                    <a:cxn ang="0">
                      <a:pos x="82" y="205"/>
                    </a:cxn>
                    <a:cxn ang="0">
                      <a:pos x="63" y="241"/>
                    </a:cxn>
                    <a:cxn ang="0">
                      <a:pos x="45" y="276"/>
                    </a:cxn>
                    <a:cxn ang="0">
                      <a:pos x="30" y="316"/>
                    </a:cxn>
                    <a:cxn ang="0">
                      <a:pos x="17" y="352"/>
                    </a:cxn>
                    <a:cxn ang="0">
                      <a:pos x="7" y="389"/>
                    </a:cxn>
                    <a:cxn ang="0">
                      <a:pos x="0" y="428"/>
                    </a:cxn>
                    <a:cxn ang="0">
                      <a:pos x="8" y="428"/>
                    </a:cxn>
                  </a:cxnLst>
                  <a:rect l="0" t="0" r="r" b="b"/>
                  <a:pathLst>
                    <a:path w="238" h="428">
                      <a:moveTo>
                        <a:pt x="8" y="428"/>
                      </a:moveTo>
                      <a:lnTo>
                        <a:pt x="14" y="392"/>
                      </a:lnTo>
                      <a:lnTo>
                        <a:pt x="26" y="355"/>
                      </a:lnTo>
                      <a:lnTo>
                        <a:pt x="38" y="317"/>
                      </a:lnTo>
                      <a:lnTo>
                        <a:pt x="53" y="280"/>
                      </a:lnTo>
                      <a:lnTo>
                        <a:pt x="71" y="244"/>
                      </a:lnTo>
                      <a:lnTo>
                        <a:pt x="90" y="210"/>
                      </a:lnTo>
                      <a:lnTo>
                        <a:pt x="111" y="176"/>
                      </a:lnTo>
                      <a:lnTo>
                        <a:pt x="131" y="144"/>
                      </a:lnTo>
                      <a:lnTo>
                        <a:pt x="152" y="115"/>
                      </a:lnTo>
                      <a:lnTo>
                        <a:pt x="169" y="90"/>
                      </a:lnTo>
                      <a:lnTo>
                        <a:pt x="188" y="66"/>
                      </a:lnTo>
                      <a:lnTo>
                        <a:pt x="205" y="46"/>
                      </a:lnTo>
                      <a:lnTo>
                        <a:pt x="218" y="29"/>
                      </a:lnTo>
                      <a:lnTo>
                        <a:pt x="229" y="17"/>
                      </a:lnTo>
                      <a:lnTo>
                        <a:pt x="236" y="9"/>
                      </a:lnTo>
                      <a:lnTo>
                        <a:pt x="238" y="6"/>
                      </a:lnTo>
                      <a:lnTo>
                        <a:pt x="231" y="0"/>
                      </a:lnTo>
                      <a:lnTo>
                        <a:pt x="230" y="2"/>
                      </a:lnTo>
                      <a:lnTo>
                        <a:pt x="222" y="11"/>
                      </a:lnTo>
                      <a:lnTo>
                        <a:pt x="211" y="23"/>
                      </a:lnTo>
                      <a:lnTo>
                        <a:pt x="198" y="39"/>
                      </a:lnTo>
                      <a:lnTo>
                        <a:pt x="182" y="60"/>
                      </a:lnTo>
                      <a:lnTo>
                        <a:pt x="165" y="84"/>
                      </a:lnTo>
                      <a:lnTo>
                        <a:pt x="144" y="110"/>
                      </a:lnTo>
                      <a:lnTo>
                        <a:pt x="123" y="140"/>
                      </a:lnTo>
                      <a:lnTo>
                        <a:pt x="102" y="172"/>
                      </a:lnTo>
                      <a:lnTo>
                        <a:pt x="82" y="205"/>
                      </a:lnTo>
                      <a:lnTo>
                        <a:pt x="63" y="241"/>
                      </a:lnTo>
                      <a:lnTo>
                        <a:pt x="45" y="276"/>
                      </a:lnTo>
                      <a:lnTo>
                        <a:pt x="30" y="316"/>
                      </a:lnTo>
                      <a:lnTo>
                        <a:pt x="17" y="352"/>
                      </a:lnTo>
                      <a:lnTo>
                        <a:pt x="7" y="389"/>
                      </a:lnTo>
                      <a:lnTo>
                        <a:pt x="0" y="428"/>
                      </a:lnTo>
                      <a:lnTo>
                        <a:pt x="8" y="4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3" name="Freeform 2027"/>
                <p:cNvSpPr>
                  <a:spLocks/>
                </p:cNvSpPr>
                <p:nvPr/>
              </p:nvSpPr>
              <p:spPr bwMode="auto">
                <a:xfrm>
                  <a:off x="4593" y="2974"/>
                  <a:ext cx="74" cy="6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294" y="2"/>
                    </a:cxn>
                    <a:cxn ang="0">
                      <a:pos x="289" y="8"/>
                    </a:cxn>
                    <a:cxn ang="0">
                      <a:pos x="283" y="19"/>
                    </a:cxn>
                    <a:cxn ang="0">
                      <a:pos x="274" y="33"/>
                    </a:cxn>
                    <a:cxn ang="0">
                      <a:pos x="262" y="50"/>
                    </a:cxn>
                    <a:cxn ang="0">
                      <a:pos x="250" y="68"/>
                    </a:cxn>
                    <a:cxn ang="0">
                      <a:pos x="233" y="88"/>
                    </a:cxn>
                    <a:cxn ang="0">
                      <a:pos x="216" y="109"/>
                    </a:cxn>
                    <a:cxn ang="0">
                      <a:pos x="195" y="131"/>
                    </a:cxn>
                    <a:cxn ang="0">
                      <a:pos x="173" y="153"/>
                    </a:cxn>
                    <a:cxn ang="0">
                      <a:pos x="150" y="174"/>
                    </a:cxn>
                    <a:cxn ang="0">
                      <a:pos x="123" y="195"/>
                    </a:cxn>
                    <a:cxn ang="0">
                      <a:pos x="95" y="214"/>
                    </a:cxn>
                    <a:cxn ang="0">
                      <a:pos x="65" y="233"/>
                    </a:cxn>
                    <a:cxn ang="0">
                      <a:pos x="34" y="246"/>
                    </a:cxn>
                    <a:cxn ang="0">
                      <a:pos x="0" y="258"/>
                    </a:cxn>
                  </a:cxnLst>
                  <a:rect l="0" t="0" r="r" b="b"/>
                  <a:pathLst>
                    <a:path w="295" h="258">
                      <a:moveTo>
                        <a:pt x="295" y="0"/>
                      </a:moveTo>
                      <a:lnTo>
                        <a:pt x="294" y="2"/>
                      </a:lnTo>
                      <a:lnTo>
                        <a:pt x="289" y="8"/>
                      </a:lnTo>
                      <a:lnTo>
                        <a:pt x="283" y="19"/>
                      </a:lnTo>
                      <a:lnTo>
                        <a:pt x="274" y="33"/>
                      </a:lnTo>
                      <a:lnTo>
                        <a:pt x="262" y="50"/>
                      </a:lnTo>
                      <a:lnTo>
                        <a:pt x="250" y="68"/>
                      </a:lnTo>
                      <a:lnTo>
                        <a:pt x="233" y="88"/>
                      </a:lnTo>
                      <a:lnTo>
                        <a:pt x="216" y="109"/>
                      </a:lnTo>
                      <a:lnTo>
                        <a:pt x="195" y="131"/>
                      </a:lnTo>
                      <a:lnTo>
                        <a:pt x="173" y="153"/>
                      </a:lnTo>
                      <a:lnTo>
                        <a:pt x="150" y="174"/>
                      </a:lnTo>
                      <a:lnTo>
                        <a:pt x="123" y="195"/>
                      </a:lnTo>
                      <a:lnTo>
                        <a:pt x="95" y="214"/>
                      </a:lnTo>
                      <a:lnTo>
                        <a:pt x="65" y="233"/>
                      </a:lnTo>
                      <a:lnTo>
                        <a:pt x="34" y="246"/>
                      </a:lnTo>
                      <a:lnTo>
                        <a:pt x="0" y="2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4" name="Freeform 2028"/>
                <p:cNvSpPr>
                  <a:spLocks/>
                </p:cNvSpPr>
                <p:nvPr/>
              </p:nvSpPr>
              <p:spPr bwMode="auto">
                <a:xfrm>
                  <a:off x="4593" y="2973"/>
                  <a:ext cx="75" cy="67"/>
                </a:xfrm>
                <a:custGeom>
                  <a:avLst/>
                  <a:gdLst/>
                  <a:ahLst/>
                  <a:cxnLst>
                    <a:cxn ang="0">
                      <a:pos x="2" y="265"/>
                    </a:cxn>
                    <a:cxn ang="0">
                      <a:pos x="36" y="253"/>
                    </a:cxn>
                    <a:cxn ang="0">
                      <a:pos x="67" y="239"/>
                    </a:cxn>
                    <a:cxn ang="0">
                      <a:pos x="99" y="221"/>
                    </a:cxn>
                    <a:cxn ang="0">
                      <a:pos x="125" y="202"/>
                    </a:cxn>
                    <a:cxn ang="0">
                      <a:pos x="153" y="180"/>
                    </a:cxn>
                    <a:cxn ang="0">
                      <a:pos x="178" y="159"/>
                    </a:cxn>
                    <a:cxn ang="0">
                      <a:pos x="200" y="136"/>
                    </a:cxn>
                    <a:cxn ang="0">
                      <a:pos x="219" y="115"/>
                    </a:cxn>
                    <a:cxn ang="0">
                      <a:pos x="238" y="94"/>
                    </a:cxn>
                    <a:cxn ang="0">
                      <a:pos x="254" y="73"/>
                    </a:cxn>
                    <a:cxn ang="0">
                      <a:pos x="268" y="54"/>
                    </a:cxn>
                    <a:cxn ang="0">
                      <a:pos x="280" y="37"/>
                    </a:cxn>
                    <a:cxn ang="0">
                      <a:pos x="289" y="23"/>
                    </a:cxn>
                    <a:cxn ang="0">
                      <a:pos x="295" y="13"/>
                    </a:cxn>
                    <a:cxn ang="0">
                      <a:pos x="298" y="6"/>
                    </a:cxn>
                    <a:cxn ang="0">
                      <a:pos x="299" y="4"/>
                    </a:cxn>
                    <a:cxn ang="0">
                      <a:pos x="291" y="0"/>
                    </a:cxn>
                    <a:cxn ang="0">
                      <a:pos x="290" y="2"/>
                    </a:cxn>
                    <a:cxn ang="0">
                      <a:pos x="287" y="8"/>
                    </a:cxn>
                    <a:cxn ang="0">
                      <a:pos x="280" y="19"/>
                    </a:cxn>
                    <a:cxn ang="0">
                      <a:pos x="272" y="33"/>
                    </a:cxn>
                    <a:cxn ang="0">
                      <a:pos x="260" y="50"/>
                    </a:cxn>
                    <a:cxn ang="0">
                      <a:pos x="248" y="66"/>
                    </a:cxn>
                    <a:cxn ang="0">
                      <a:pos x="231" y="88"/>
                    </a:cxn>
                    <a:cxn ang="0">
                      <a:pos x="215" y="108"/>
                    </a:cxn>
                    <a:cxn ang="0">
                      <a:pos x="194" y="130"/>
                    </a:cxn>
                    <a:cxn ang="0">
                      <a:pos x="171" y="152"/>
                    </a:cxn>
                    <a:cxn ang="0">
                      <a:pos x="147" y="173"/>
                    </a:cxn>
                    <a:cxn ang="0">
                      <a:pos x="122" y="193"/>
                    </a:cxn>
                    <a:cxn ang="0">
                      <a:pos x="94" y="213"/>
                    </a:cxn>
                    <a:cxn ang="0">
                      <a:pos x="63" y="229"/>
                    </a:cxn>
                    <a:cxn ang="0">
                      <a:pos x="34" y="245"/>
                    </a:cxn>
                    <a:cxn ang="0">
                      <a:pos x="0" y="256"/>
                    </a:cxn>
                    <a:cxn ang="0">
                      <a:pos x="2" y="265"/>
                    </a:cxn>
                  </a:cxnLst>
                  <a:rect l="0" t="0" r="r" b="b"/>
                  <a:pathLst>
                    <a:path w="299" h="265">
                      <a:moveTo>
                        <a:pt x="2" y="265"/>
                      </a:moveTo>
                      <a:lnTo>
                        <a:pt x="36" y="253"/>
                      </a:lnTo>
                      <a:lnTo>
                        <a:pt x="67" y="239"/>
                      </a:lnTo>
                      <a:lnTo>
                        <a:pt x="99" y="221"/>
                      </a:lnTo>
                      <a:lnTo>
                        <a:pt x="125" y="202"/>
                      </a:lnTo>
                      <a:lnTo>
                        <a:pt x="153" y="180"/>
                      </a:lnTo>
                      <a:lnTo>
                        <a:pt x="178" y="159"/>
                      </a:lnTo>
                      <a:lnTo>
                        <a:pt x="200" y="136"/>
                      </a:lnTo>
                      <a:lnTo>
                        <a:pt x="219" y="115"/>
                      </a:lnTo>
                      <a:lnTo>
                        <a:pt x="238" y="94"/>
                      </a:lnTo>
                      <a:lnTo>
                        <a:pt x="254" y="73"/>
                      </a:lnTo>
                      <a:lnTo>
                        <a:pt x="268" y="54"/>
                      </a:lnTo>
                      <a:lnTo>
                        <a:pt x="280" y="37"/>
                      </a:lnTo>
                      <a:lnTo>
                        <a:pt x="289" y="23"/>
                      </a:lnTo>
                      <a:lnTo>
                        <a:pt x="295" y="13"/>
                      </a:lnTo>
                      <a:lnTo>
                        <a:pt x="298" y="6"/>
                      </a:lnTo>
                      <a:lnTo>
                        <a:pt x="299" y="4"/>
                      </a:lnTo>
                      <a:lnTo>
                        <a:pt x="291" y="0"/>
                      </a:lnTo>
                      <a:lnTo>
                        <a:pt x="290" y="2"/>
                      </a:lnTo>
                      <a:lnTo>
                        <a:pt x="287" y="8"/>
                      </a:lnTo>
                      <a:lnTo>
                        <a:pt x="280" y="19"/>
                      </a:lnTo>
                      <a:lnTo>
                        <a:pt x="272" y="33"/>
                      </a:lnTo>
                      <a:lnTo>
                        <a:pt x="260" y="50"/>
                      </a:lnTo>
                      <a:lnTo>
                        <a:pt x="248" y="66"/>
                      </a:lnTo>
                      <a:lnTo>
                        <a:pt x="231" y="88"/>
                      </a:lnTo>
                      <a:lnTo>
                        <a:pt x="215" y="108"/>
                      </a:lnTo>
                      <a:lnTo>
                        <a:pt x="194" y="130"/>
                      </a:lnTo>
                      <a:lnTo>
                        <a:pt x="171" y="152"/>
                      </a:lnTo>
                      <a:lnTo>
                        <a:pt x="147" y="173"/>
                      </a:lnTo>
                      <a:lnTo>
                        <a:pt x="122" y="193"/>
                      </a:lnTo>
                      <a:lnTo>
                        <a:pt x="94" y="213"/>
                      </a:lnTo>
                      <a:lnTo>
                        <a:pt x="63" y="229"/>
                      </a:lnTo>
                      <a:lnTo>
                        <a:pt x="34" y="245"/>
                      </a:lnTo>
                      <a:lnTo>
                        <a:pt x="0" y="256"/>
                      </a:lnTo>
                      <a:lnTo>
                        <a:pt x="2" y="2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5" name="Freeform 2029"/>
                <p:cNvSpPr>
                  <a:spLocks/>
                </p:cNvSpPr>
                <p:nvPr/>
              </p:nvSpPr>
              <p:spPr bwMode="auto">
                <a:xfrm>
                  <a:off x="4563" y="2956"/>
                  <a:ext cx="51" cy="109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99" y="2"/>
                    </a:cxn>
                    <a:cxn ang="0">
                      <a:pos x="195" y="7"/>
                    </a:cxn>
                    <a:cxn ang="0">
                      <a:pos x="186" y="17"/>
                    </a:cxn>
                    <a:cxn ang="0">
                      <a:pos x="176" y="30"/>
                    </a:cxn>
                    <a:cxn ang="0">
                      <a:pos x="164" y="46"/>
                    </a:cxn>
                    <a:cxn ang="0">
                      <a:pos x="149" y="67"/>
                    </a:cxn>
                    <a:cxn ang="0">
                      <a:pos x="133" y="89"/>
                    </a:cxn>
                    <a:cxn ang="0">
                      <a:pos x="117" y="115"/>
                    </a:cxn>
                    <a:cxn ang="0">
                      <a:pos x="99" y="145"/>
                    </a:cxn>
                    <a:cxn ang="0">
                      <a:pos x="82" y="177"/>
                    </a:cxn>
                    <a:cxn ang="0">
                      <a:pos x="66" y="213"/>
                    </a:cxn>
                    <a:cxn ang="0">
                      <a:pos x="49" y="252"/>
                    </a:cxn>
                    <a:cxn ang="0">
                      <a:pos x="34" y="294"/>
                    </a:cxn>
                    <a:cxn ang="0">
                      <a:pos x="20" y="338"/>
                    </a:cxn>
                    <a:cxn ang="0">
                      <a:pos x="10" y="385"/>
                    </a:cxn>
                    <a:cxn ang="0">
                      <a:pos x="0" y="435"/>
                    </a:cxn>
                  </a:cxnLst>
                  <a:rect l="0" t="0" r="r" b="b"/>
                  <a:pathLst>
                    <a:path w="201" h="435">
                      <a:moveTo>
                        <a:pt x="201" y="0"/>
                      </a:moveTo>
                      <a:lnTo>
                        <a:pt x="199" y="2"/>
                      </a:lnTo>
                      <a:lnTo>
                        <a:pt x="195" y="7"/>
                      </a:lnTo>
                      <a:lnTo>
                        <a:pt x="186" y="17"/>
                      </a:lnTo>
                      <a:lnTo>
                        <a:pt x="176" y="30"/>
                      </a:lnTo>
                      <a:lnTo>
                        <a:pt x="164" y="46"/>
                      </a:lnTo>
                      <a:lnTo>
                        <a:pt x="149" y="67"/>
                      </a:lnTo>
                      <a:lnTo>
                        <a:pt x="133" y="89"/>
                      </a:lnTo>
                      <a:lnTo>
                        <a:pt x="117" y="115"/>
                      </a:lnTo>
                      <a:lnTo>
                        <a:pt x="99" y="145"/>
                      </a:lnTo>
                      <a:lnTo>
                        <a:pt x="82" y="177"/>
                      </a:lnTo>
                      <a:lnTo>
                        <a:pt x="66" y="213"/>
                      </a:lnTo>
                      <a:lnTo>
                        <a:pt x="49" y="252"/>
                      </a:lnTo>
                      <a:lnTo>
                        <a:pt x="34" y="294"/>
                      </a:lnTo>
                      <a:lnTo>
                        <a:pt x="20" y="338"/>
                      </a:lnTo>
                      <a:lnTo>
                        <a:pt x="10" y="385"/>
                      </a:lnTo>
                      <a:lnTo>
                        <a:pt x="0" y="4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6" name="Freeform 2030"/>
                <p:cNvSpPr>
                  <a:spLocks/>
                </p:cNvSpPr>
                <p:nvPr/>
              </p:nvSpPr>
              <p:spPr bwMode="auto">
                <a:xfrm>
                  <a:off x="4562" y="2956"/>
                  <a:ext cx="52" cy="109"/>
                </a:xfrm>
                <a:custGeom>
                  <a:avLst/>
                  <a:gdLst/>
                  <a:ahLst/>
                  <a:cxnLst>
                    <a:cxn ang="0">
                      <a:pos x="8" y="439"/>
                    </a:cxn>
                    <a:cxn ang="0">
                      <a:pos x="18" y="390"/>
                    </a:cxn>
                    <a:cxn ang="0">
                      <a:pos x="29" y="343"/>
                    </a:cxn>
                    <a:cxn ang="0">
                      <a:pos x="42" y="299"/>
                    </a:cxn>
                    <a:cxn ang="0">
                      <a:pos x="57" y="257"/>
                    </a:cxn>
                    <a:cxn ang="0">
                      <a:pos x="74" y="219"/>
                    </a:cxn>
                    <a:cxn ang="0">
                      <a:pos x="91" y="183"/>
                    </a:cxn>
                    <a:cxn ang="0">
                      <a:pos x="108" y="150"/>
                    </a:cxn>
                    <a:cxn ang="0">
                      <a:pos x="125" y="122"/>
                    </a:cxn>
                    <a:cxn ang="0">
                      <a:pos x="142" y="95"/>
                    </a:cxn>
                    <a:cxn ang="0">
                      <a:pos x="157" y="72"/>
                    </a:cxn>
                    <a:cxn ang="0">
                      <a:pos x="172" y="54"/>
                    </a:cxn>
                    <a:cxn ang="0">
                      <a:pos x="183" y="37"/>
                    </a:cxn>
                    <a:cxn ang="0">
                      <a:pos x="194" y="24"/>
                    </a:cxn>
                    <a:cxn ang="0">
                      <a:pos x="202" y="15"/>
                    </a:cxn>
                    <a:cxn ang="0">
                      <a:pos x="207" y="10"/>
                    </a:cxn>
                    <a:cxn ang="0">
                      <a:pos x="209" y="8"/>
                    </a:cxn>
                    <a:cxn ang="0">
                      <a:pos x="203" y="0"/>
                    </a:cxn>
                    <a:cxn ang="0">
                      <a:pos x="201" y="3"/>
                    </a:cxn>
                    <a:cxn ang="0">
                      <a:pos x="195" y="9"/>
                    </a:cxn>
                    <a:cxn ang="0">
                      <a:pos x="187" y="18"/>
                    </a:cxn>
                    <a:cxn ang="0">
                      <a:pos x="178" y="30"/>
                    </a:cxn>
                    <a:cxn ang="0">
                      <a:pos x="165" y="48"/>
                    </a:cxn>
                    <a:cxn ang="0">
                      <a:pos x="149" y="68"/>
                    </a:cxn>
                    <a:cxn ang="0">
                      <a:pos x="132" y="91"/>
                    </a:cxn>
                    <a:cxn ang="0">
                      <a:pos x="117" y="117"/>
                    </a:cxn>
                    <a:cxn ang="0">
                      <a:pos x="100" y="147"/>
                    </a:cxn>
                    <a:cxn ang="0">
                      <a:pos x="82" y="180"/>
                    </a:cxn>
                    <a:cxn ang="0">
                      <a:pos x="66" y="214"/>
                    </a:cxn>
                    <a:cxn ang="0">
                      <a:pos x="50" y="255"/>
                    </a:cxn>
                    <a:cxn ang="0">
                      <a:pos x="34" y="296"/>
                    </a:cxn>
                    <a:cxn ang="0">
                      <a:pos x="21" y="340"/>
                    </a:cxn>
                    <a:cxn ang="0">
                      <a:pos x="9" y="388"/>
                    </a:cxn>
                    <a:cxn ang="0">
                      <a:pos x="0" y="439"/>
                    </a:cxn>
                    <a:cxn ang="0">
                      <a:pos x="8" y="439"/>
                    </a:cxn>
                  </a:cxnLst>
                  <a:rect l="0" t="0" r="r" b="b"/>
                  <a:pathLst>
                    <a:path w="209" h="439">
                      <a:moveTo>
                        <a:pt x="8" y="439"/>
                      </a:moveTo>
                      <a:lnTo>
                        <a:pt x="18" y="390"/>
                      </a:lnTo>
                      <a:lnTo>
                        <a:pt x="29" y="343"/>
                      </a:lnTo>
                      <a:lnTo>
                        <a:pt x="42" y="299"/>
                      </a:lnTo>
                      <a:lnTo>
                        <a:pt x="57" y="257"/>
                      </a:lnTo>
                      <a:lnTo>
                        <a:pt x="74" y="219"/>
                      </a:lnTo>
                      <a:lnTo>
                        <a:pt x="91" y="183"/>
                      </a:lnTo>
                      <a:lnTo>
                        <a:pt x="108" y="150"/>
                      </a:lnTo>
                      <a:lnTo>
                        <a:pt x="125" y="122"/>
                      </a:lnTo>
                      <a:lnTo>
                        <a:pt x="142" y="95"/>
                      </a:lnTo>
                      <a:lnTo>
                        <a:pt x="157" y="72"/>
                      </a:lnTo>
                      <a:lnTo>
                        <a:pt x="172" y="54"/>
                      </a:lnTo>
                      <a:lnTo>
                        <a:pt x="183" y="37"/>
                      </a:lnTo>
                      <a:lnTo>
                        <a:pt x="194" y="24"/>
                      </a:lnTo>
                      <a:lnTo>
                        <a:pt x="202" y="15"/>
                      </a:lnTo>
                      <a:lnTo>
                        <a:pt x="207" y="10"/>
                      </a:lnTo>
                      <a:lnTo>
                        <a:pt x="209" y="8"/>
                      </a:lnTo>
                      <a:lnTo>
                        <a:pt x="203" y="0"/>
                      </a:lnTo>
                      <a:lnTo>
                        <a:pt x="201" y="3"/>
                      </a:lnTo>
                      <a:lnTo>
                        <a:pt x="195" y="9"/>
                      </a:lnTo>
                      <a:lnTo>
                        <a:pt x="187" y="18"/>
                      </a:lnTo>
                      <a:lnTo>
                        <a:pt x="178" y="30"/>
                      </a:lnTo>
                      <a:lnTo>
                        <a:pt x="165" y="48"/>
                      </a:lnTo>
                      <a:lnTo>
                        <a:pt x="149" y="68"/>
                      </a:lnTo>
                      <a:lnTo>
                        <a:pt x="132" y="91"/>
                      </a:lnTo>
                      <a:lnTo>
                        <a:pt x="117" y="117"/>
                      </a:lnTo>
                      <a:lnTo>
                        <a:pt x="100" y="147"/>
                      </a:lnTo>
                      <a:lnTo>
                        <a:pt x="82" y="180"/>
                      </a:lnTo>
                      <a:lnTo>
                        <a:pt x="66" y="214"/>
                      </a:lnTo>
                      <a:lnTo>
                        <a:pt x="50" y="255"/>
                      </a:lnTo>
                      <a:lnTo>
                        <a:pt x="34" y="296"/>
                      </a:lnTo>
                      <a:lnTo>
                        <a:pt x="21" y="340"/>
                      </a:lnTo>
                      <a:lnTo>
                        <a:pt x="9" y="388"/>
                      </a:lnTo>
                      <a:lnTo>
                        <a:pt x="0" y="439"/>
                      </a:lnTo>
                      <a:lnTo>
                        <a:pt x="8" y="4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7" name="Freeform 2031"/>
                <p:cNvSpPr>
                  <a:spLocks/>
                </p:cNvSpPr>
                <p:nvPr/>
              </p:nvSpPr>
              <p:spPr bwMode="auto">
                <a:xfrm>
                  <a:off x="4518" y="2998"/>
                  <a:ext cx="47" cy="111"/>
                </a:xfrm>
                <a:custGeom>
                  <a:avLst/>
                  <a:gdLst/>
                  <a:ahLst/>
                  <a:cxnLst>
                    <a:cxn ang="0">
                      <a:pos x="188" y="0"/>
                    </a:cxn>
                    <a:cxn ang="0">
                      <a:pos x="187" y="0"/>
                    </a:cxn>
                    <a:cxn ang="0">
                      <a:pos x="182" y="5"/>
                    </a:cxn>
                    <a:cxn ang="0">
                      <a:pos x="175" y="12"/>
                    </a:cxn>
                    <a:cxn ang="0">
                      <a:pos x="167" y="23"/>
                    </a:cxn>
                    <a:cxn ang="0">
                      <a:pos x="155" y="37"/>
                    </a:cxn>
                    <a:cxn ang="0">
                      <a:pos x="144" y="54"/>
                    </a:cxn>
                    <a:cxn ang="0">
                      <a:pos x="131" y="75"/>
                    </a:cxn>
                    <a:cxn ang="0">
                      <a:pos x="116" y="99"/>
                    </a:cxn>
                    <a:cxn ang="0">
                      <a:pos x="102" y="127"/>
                    </a:cxn>
                    <a:cxn ang="0">
                      <a:pos x="84" y="161"/>
                    </a:cxn>
                    <a:cxn ang="0">
                      <a:pos x="69" y="196"/>
                    </a:cxn>
                    <a:cxn ang="0">
                      <a:pos x="54" y="237"/>
                    </a:cxn>
                    <a:cxn ang="0">
                      <a:pos x="39" y="282"/>
                    </a:cxn>
                    <a:cxn ang="0">
                      <a:pos x="26" y="332"/>
                    </a:cxn>
                    <a:cxn ang="0">
                      <a:pos x="12" y="385"/>
                    </a:cxn>
                    <a:cxn ang="0">
                      <a:pos x="0" y="444"/>
                    </a:cxn>
                  </a:cxnLst>
                  <a:rect l="0" t="0" r="r" b="b"/>
                  <a:pathLst>
                    <a:path w="188" h="444">
                      <a:moveTo>
                        <a:pt x="188" y="0"/>
                      </a:moveTo>
                      <a:lnTo>
                        <a:pt x="187" y="0"/>
                      </a:lnTo>
                      <a:lnTo>
                        <a:pt x="182" y="5"/>
                      </a:lnTo>
                      <a:lnTo>
                        <a:pt x="175" y="12"/>
                      </a:lnTo>
                      <a:lnTo>
                        <a:pt x="167" y="23"/>
                      </a:lnTo>
                      <a:lnTo>
                        <a:pt x="155" y="37"/>
                      </a:lnTo>
                      <a:lnTo>
                        <a:pt x="144" y="54"/>
                      </a:lnTo>
                      <a:lnTo>
                        <a:pt x="131" y="75"/>
                      </a:lnTo>
                      <a:lnTo>
                        <a:pt x="116" y="99"/>
                      </a:lnTo>
                      <a:lnTo>
                        <a:pt x="102" y="127"/>
                      </a:lnTo>
                      <a:lnTo>
                        <a:pt x="84" y="161"/>
                      </a:lnTo>
                      <a:lnTo>
                        <a:pt x="69" y="196"/>
                      </a:lnTo>
                      <a:lnTo>
                        <a:pt x="54" y="237"/>
                      </a:lnTo>
                      <a:lnTo>
                        <a:pt x="39" y="282"/>
                      </a:lnTo>
                      <a:lnTo>
                        <a:pt x="26" y="332"/>
                      </a:lnTo>
                      <a:lnTo>
                        <a:pt x="12" y="385"/>
                      </a:lnTo>
                      <a:lnTo>
                        <a:pt x="0" y="44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8" name="Freeform 2032"/>
                <p:cNvSpPr>
                  <a:spLocks/>
                </p:cNvSpPr>
                <p:nvPr/>
              </p:nvSpPr>
              <p:spPr bwMode="auto">
                <a:xfrm>
                  <a:off x="4517" y="2997"/>
                  <a:ext cx="49" cy="112"/>
                </a:xfrm>
                <a:custGeom>
                  <a:avLst/>
                  <a:gdLst/>
                  <a:ahLst/>
                  <a:cxnLst>
                    <a:cxn ang="0">
                      <a:pos x="8" y="447"/>
                    </a:cxn>
                    <a:cxn ang="0">
                      <a:pos x="20" y="388"/>
                    </a:cxn>
                    <a:cxn ang="0">
                      <a:pos x="34" y="335"/>
                    </a:cxn>
                    <a:cxn ang="0">
                      <a:pos x="47" y="286"/>
                    </a:cxn>
                    <a:cxn ang="0">
                      <a:pos x="63" y="241"/>
                    </a:cxn>
                    <a:cxn ang="0">
                      <a:pos x="78" y="201"/>
                    </a:cxn>
                    <a:cxn ang="0">
                      <a:pos x="93" y="165"/>
                    </a:cxn>
                    <a:cxn ang="0">
                      <a:pos x="109" y="133"/>
                    </a:cxn>
                    <a:cxn ang="0">
                      <a:pos x="124" y="104"/>
                    </a:cxn>
                    <a:cxn ang="0">
                      <a:pos x="138" y="80"/>
                    </a:cxn>
                    <a:cxn ang="0">
                      <a:pos x="152" y="59"/>
                    </a:cxn>
                    <a:cxn ang="0">
                      <a:pos x="163" y="44"/>
                    </a:cxn>
                    <a:cxn ang="0">
                      <a:pos x="174" y="29"/>
                    </a:cxn>
                    <a:cxn ang="0">
                      <a:pos x="182" y="19"/>
                    </a:cxn>
                    <a:cxn ang="0">
                      <a:pos x="189" y="12"/>
                    </a:cxn>
                    <a:cxn ang="0">
                      <a:pos x="194" y="7"/>
                    </a:cxn>
                    <a:cxn ang="0">
                      <a:pos x="194" y="6"/>
                    </a:cxn>
                    <a:cxn ang="0">
                      <a:pos x="188" y="0"/>
                    </a:cxn>
                    <a:cxn ang="0">
                      <a:pos x="188" y="1"/>
                    </a:cxn>
                    <a:cxn ang="0">
                      <a:pos x="184" y="4"/>
                    </a:cxn>
                    <a:cxn ang="0">
                      <a:pos x="177" y="13"/>
                    </a:cxn>
                    <a:cxn ang="0">
                      <a:pos x="167" y="22"/>
                    </a:cxn>
                    <a:cxn ang="0">
                      <a:pos x="157" y="38"/>
                    </a:cxn>
                    <a:cxn ang="0">
                      <a:pos x="144" y="56"/>
                    </a:cxn>
                    <a:cxn ang="0">
                      <a:pos x="130" y="76"/>
                    </a:cxn>
                    <a:cxn ang="0">
                      <a:pos x="116" y="101"/>
                    </a:cxn>
                    <a:cxn ang="0">
                      <a:pos x="102" y="129"/>
                    </a:cxn>
                    <a:cxn ang="0">
                      <a:pos x="85" y="161"/>
                    </a:cxn>
                    <a:cxn ang="0">
                      <a:pos x="70" y="199"/>
                    </a:cxn>
                    <a:cxn ang="0">
                      <a:pos x="55" y="239"/>
                    </a:cxn>
                    <a:cxn ang="0">
                      <a:pos x="39" y="284"/>
                    </a:cxn>
                    <a:cxn ang="0">
                      <a:pos x="26" y="334"/>
                    </a:cxn>
                    <a:cxn ang="0">
                      <a:pos x="13" y="387"/>
                    </a:cxn>
                    <a:cxn ang="0">
                      <a:pos x="0" y="447"/>
                    </a:cxn>
                    <a:cxn ang="0">
                      <a:pos x="8" y="447"/>
                    </a:cxn>
                  </a:cxnLst>
                  <a:rect l="0" t="0" r="r" b="b"/>
                  <a:pathLst>
                    <a:path w="194" h="447">
                      <a:moveTo>
                        <a:pt x="8" y="447"/>
                      </a:moveTo>
                      <a:lnTo>
                        <a:pt x="20" y="388"/>
                      </a:lnTo>
                      <a:lnTo>
                        <a:pt x="34" y="335"/>
                      </a:lnTo>
                      <a:lnTo>
                        <a:pt x="47" y="286"/>
                      </a:lnTo>
                      <a:lnTo>
                        <a:pt x="63" y="241"/>
                      </a:lnTo>
                      <a:lnTo>
                        <a:pt x="78" y="201"/>
                      </a:lnTo>
                      <a:lnTo>
                        <a:pt x="93" y="165"/>
                      </a:lnTo>
                      <a:lnTo>
                        <a:pt x="109" y="133"/>
                      </a:lnTo>
                      <a:lnTo>
                        <a:pt x="124" y="104"/>
                      </a:lnTo>
                      <a:lnTo>
                        <a:pt x="138" y="80"/>
                      </a:lnTo>
                      <a:lnTo>
                        <a:pt x="152" y="59"/>
                      </a:lnTo>
                      <a:lnTo>
                        <a:pt x="163" y="44"/>
                      </a:lnTo>
                      <a:lnTo>
                        <a:pt x="174" y="29"/>
                      </a:lnTo>
                      <a:lnTo>
                        <a:pt x="182" y="19"/>
                      </a:lnTo>
                      <a:lnTo>
                        <a:pt x="189" y="12"/>
                      </a:lnTo>
                      <a:lnTo>
                        <a:pt x="194" y="7"/>
                      </a:lnTo>
                      <a:lnTo>
                        <a:pt x="194" y="6"/>
                      </a:lnTo>
                      <a:lnTo>
                        <a:pt x="188" y="0"/>
                      </a:lnTo>
                      <a:lnTo>
                        <a:pt x="188" y="1"/>
                      </a:lnTo>
                      <a:lnTo>
                        <a:pt x="184" y="4"/>
                      </a:lnTo>
                      <a:lnTo>
                        <a:pt x="177" y="13"/>
                      </a:lnTo>
                      <a:lnTo>
                        <a:pt x="167" y="22"/>
                      </a:lnTo>
                      <a:lnTo>
                        <a:pt x="157" y="38"/>
                      </a:lnTo>
                      <a:lnTo>
                        <a:pt x="144" y="56"/>
                      </a:lnTo>
                      <a:lnTo>
                        <a:pt x="130" y="76"/>
                      </a:lnTo>
                      <a:lnTo>
                        <a:pt x="116" y="101"/>
                      </a:lnTo>
                      <a:lnTo>
                        <a:pt x="102" y="129"/>
                      </a:lnTo>
                      <a:lnTo>
                        <a:pt x="85" y="161"/>
                      </a:lnTo>
                      <a:lnTo>
                        <a:pt x="70" y="199"/>
                      </a:lnTo>
                      <a:lnTo>
                        <a:pt x="55" y="239"/>
                      </a:lnTo>
                      <a:lnTo>
                        <a:pt x="39" y="284"/>
                      </a:lnTo>
                      <a:lnTo>
                        <a:pt x="26" y="334"/>
                      </a:lnTo>
                      <a:lnTo>
                        <a:pt x="13" y="387"/>
                      </a:lnTo>
                      <a:lnTo>
                        <a:pt x="0" y="447"/>
                      </a:lnTo>
                      <a:lnTo>
                        <a:pt x="8" y="4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09" name="Freeform 2033"/>
                <p:cNvSpPr>
                  <a:spLocks/>
                </p:cNvSpPr>
                <p:nvPr/>
              </p:nvSpPr>
              <p:spPr bwMode="auto">
                <a:xfrm>
                  <a:off x="4477" y="3044"/>
                  <a:ext cx="34" cy="98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131" y="9"/>
                    </a:cxn>
                    <a:cxn ang="0">
                      <a:pos x="118" y="33"/>
                    </a:cxn>
                    <a:cxn ang="0">
                      <a:pos x="100" y="69"/>
                    </a:cxn>
                    <a:cxn ang="0">
                      <a:pos x="78" y="118"/>
                    </a:cxn>
                    <a:cxn ang="0">
                      <a:pos x="53" y="178"/>
                    </a:cxn>
                    <a:cxn ang="0">
                      <a:pos x="32" y="244"/>
                    </a:cxn>
                    <a:cxn ang="0">
                      <a:pos x="14" y="317"/>
                    </a:cxn>
                    <a:cxn ang="0">
                      <a:pos x="0" y="394"/>
                    </a:cxn>
                  </a:cxnLst>
                  <a:rect l="0" t="0" r="r" b="b"/>
                  <a:pathLst>
                    <a:path w="136" h="394">
                      <a:moveTo>
                        <a:pt x="136" y="0"/>
                      </a:moveTo>
                      <a:lnTo>
                        <a:pt x="131" y="9"/>
                      </a:lnTo>
                      <a:lnTo>
                        <a:pt x="118" y="33"/>
                      </a:lnTo>
                      <a:lnTo>
                        <a:pt x="100" y="69"/>
                      </a:lnTo>
                      <a:lnTo>
                        <a:pt x="78" y="118"/>
                      </a:lnTo>
                      <a:lnTo>
                        <a:pt x="53" y="178"/>
                      </a:lnTo>
                      <a:lnTo>
                        <a:pt x="32" y="244"/>
                      </a:lnTo>
                      <a:lnTo>
                        <a:pt x="14" y="317"/>
                      </a:lnTo>
                      <a:lnTo>
                        <a:pt x="0" y="39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0" name="Freeform 2034"/>
                <p:cNvSpPr>
                  <a:spLocks/>
                </p:cNvSpPr>
                <p:nvPr/>
              </p:nvSpPr>
              <p:spPr bwMode="auto">
                <a:xfrm>
                  <a:off x="4476" y="3043"/>
                  <a:ext cx="35" cy="99"/>
                </a:xfrm>
                <a:custGeom>
                  <a:avLst/>
                  <a:gdLst/>
                  <a:ahLst/>
                  <a:cxnLst>
                    <a:cxn ang="0">
                      <a:pos x="9" y="396"/>
                    </a:cxn>
                    <a:cxn ang="0">
                      <a:pos x="23" y="320"/>
                    </a:cxn>
                    <a:cxn ang="0">
                      <a:pos x="40" y="247"/>
                    </a:cxn>
                    <a:cxn ang="0">
                      <a:pos x="62" y="181"/>
                    </a:cxn>
                    <a:cxn ang="0">
                      <a:pos x="85" y="121"/>
                    </a:cxn>
                    <a:cxn ang="0">
                      <a:pos x="108" y="74"/>
                    </a:cxn>
                    <a:cxn ang="0">
                      <a:pos x="126" y="37"/>
                    </a:cxn>
                    <a:cxn ang="0">
                      <a:pos x="139" y="13"/>
                    </a:cxn>
                    <a:cxn ang="0">
                      <a:pos x="143" y="4"/>
                    </a:cxn>
                    <a:cxn ang="0">
                      <a:pos x="135" y="0"/>
                    </a:cxn>
                    <a:cxn ang="0">
                      <a:pos x="130" y="8"/>
                    </a:cxn>
                    <a:cxn ang="0">
                      <a:pos x="119" y="33"/>
                    </a:cxn>
                    <a:cxn ang="0">
                      <a:pos x="100" y="69"/>
                    </a:cxn>
                    <a:cxn ang="0">
                      <a:pos x="77" y="120"/>
                    </a:cxn>
                    <a:cxn ang="0">
                      <a:pos x="54" y="180"/>
                    </a:cxn>
                    <a:cxn ang="0">
                      <a:pos x="33" y="246"/>
                    </a:cxn>
                    <a:cxn ang="0">
                      <a:pos x="14" y="319"/>
                    </a:cxn>
                    <a:cxn ang="0">
                      <a:pos x="0" y="396"/>
                    </a:cxn>
                    <a:cxn ang="0">
                      <a:pos x="9" y="396"/>
                    </a:cxn>
                  </a:cxnLst>
                  <a:rect l="0" t="0" r="r" b="b"/>
                  <a:pathLst>
                    <a:path w="143" h="396">
                      <a:moveTo>
                        <a:pt x="9" y="396"/>
                      </a:moveTo>
                      <a:lnTo>
                        <a:pt x="23" y="320"/>
                      </a:lnTo>
                      <a:lnTo>
                        <a:pt x="40" y="247"/>
                      </a:lnTo>
                      <a:lnTo>
                        <a:pt x="62" y="181"/>
                      </a:lnTo>
                      <a:lnTo>
                        <a:pt x="85" y="121"/>
                      </a:lnTo>
                      <a:lnTo>
                        <a:pt x="108" y="74"/>
                      </a:lnTo>
                      <a:lnTo>
                        <a:pt x="126" y="37"/>
                      </a:lnTo>
                      <a:lnTo>
                        <a:pt x="139" y="13"/>
                      </a:lnTo>
                      <a:lnTo>
                        <a:pt x="143" y="4"/>
                      </a:lnTo>
                      <a:lnTo>
                        <a:pt x="135" y="0"/>
                      </a:lnTo>
                      <a:lnTo>
                        <a:pt x="130" y="8"/>
                      </a:lnTo>
                      <a:lnTo>
                        <a:pt x="119" y="33"/>
                      </a:lnTo>
                      <a:lnTo>
                        <a:pt x="100" y="69"/>
                      </a:lnTo>
                      <a:lnTo>
                        <a:pt x="77" y="120"/>
                      </a:lnTo>
                      <a:lnTo>
                        <a:pt x="54" y="180"/>
                      </a:lnTo>
                      <a:lnTo>
                        <a:pt x="33" y="246"/>
                      </a:lnTo>
                      <a:lnTo>
                        <a:pt x="14" y="319"/>
                      </a:lnTo>
                      <a:lnTo>
                        <a:pt x="0" y="396"/>
                      </a:lnTo>
                      <a:lnTo>
                        <a:pt x="9" y="39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1" name="Freeform 2035"/>
                <p:cNvSpPr>
                  <a:spLocks/>
                </p:cNvSpPr>
                <p:nvPr/>
              </p:nvSpPr>
              <p:spPr bwMode="auto">
                <a:xfrm>
                  <a:off x="4443" y="3100"/>
                  <a:ext cx="17" cy="68"/>
                </a:xfrm>
                <a:custGeom>
                  <a:avLst/>
                  <a:gdLst/>
                  <a:ahLst/>
                  <a:cxnLst>
                    <a:cxn ang="0">
                      <a:pos x="71" y="0"/>
                    </a:cxn>
                    <a:cxn ang="0">
                      <a:pos x="67" y="10"/>
                    </a:cxn>
                    <a:cxn ang="0">
                      <a:pos x="57" y="33"/>
                    </a:cxn>
                    <a:cxn ang="0">
                      <a:pos x="43" y="68"/>
                    </a:cxn>
                    <a:cxn ang="0">
                      <a:pos x="28" y="110"/>
                    </a:cxn>
                    <a:cxn ang="0">
                      <a:pos x="14" y="155"/>
                    </a:cxn>
                    <a:cxn ang="0">
                      <a:pos x="4" y="200"/>
                    </a:cxn>
                    <a:cxn ang="0">
                      <a:pos x="0" y="239"/>
                    </a:cxn>
                    <a:cxn ang="0">
                      <a:pos x="4" y="270"/>
                    </a:cxn>
                  </a:cxnLst>
                  <a:rect l="0" t="0" r="r" b="b"/>
                  <a:pathLst>
                    <a:path w="71" h="270">
                      <a:moveTo>
                        <a:pt x="71" y="0"/>
                      </a:moveTo>
                      <a:lnTo>
                        <a:pt x="67" y="10"/>
                      </a:lnTo>
                      <a:lnTo>
                        <a:pt x="57" y="33"/>
                      </a:lnTo>
                      <a:lnTo>
                        <a:pt x="43" y="68"/>
                      </a:lnTo>
                      <a:lnTo>
                        <a:pt x="28" y="110"/>
                      </a:lnTo>
                      <a:lnTo>
                        <a:pt x="14" y="155"/>
                      </a:lnTo>
                      <a:lnTo>
                        <a:pt x="4" y="200"/>
                      </a:lnTo>
                      <a:lnTo>
                        <a:pt x="0" y="239"/>
                      </a:lnTo>
                      <a:lnTo>
                        <a:pt x="4" y="2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2" name="Freeform 2036"/>
                <p:cNvSpPr>
                  <a:spLocks/>
                </p:cNvSpPr>
                <p:nvPr/>
              </p:nvSpPr>
              <p:spPr bwMode="auto">
                <a:xfrm>
                  <a:off x="4441" y="3100"/>
                  <a:ext cx="21" cy="68"/>
                </a:xfrm>
                <a:custGeom>
                  <a:avLst/>
                  <a:gdLst/>
                  <a:ahLst/>
                  <a:cxnLst>
                    <a:cxn ang="0">
                      <a:pos x="14" y="269"/>
                    </a:cxn>
                    <a:cxn ang="0">
                      <a:pos x="11" y="240"/>
                    </a:cxn>
                    <a:cxn ang="0">
                      <a:pos x="14" y="201"/>
                    </a:cxn>
                    <a:cxn ang="0">
                      <a:pos x="25" y="157"/>
                    </a:cxn>
                    <a:cxn ang="0">
                      <a:pos x="39" y="112"/>
                    </a:cxn>
                    <a:cxn ang="0">
                      <a:pos x="54" y="70"/>
                    </a:cxn>
                    <a:cxn ang="0">
                      <a:pos x="66" y="36"/>
                    </a:cxn>
                    <a:cxn ang="0">
                      <a:pos x="77" y="12"/>
                    </a:cxn>
                    <a:cxn ang="0">
                      <a:pos x="81" y="4"/>
                    </a:cxn>
                    <a:cxn ang="0">
                      <a:pos x="73" y="0"/>
                    </a:cxn>
                    <a:cxn ang="0">
                      <a:pos x="69" y="8"/>
                    </a:cxn>
                    <a:cxn ang="0">
                      <a:pos x="59" y="33"/>
                    </a:cxn>
                    <a:cxn ang="0">
                      <a:pos x="45" y="68"/>
                    </a:cxn>
                    <a:cxn ang="0">
                      <a:pos x="30" y="109"/>
                    </a:cxn>
                    <a:cxn ang="0">
                      <a:pos x="15" y="156"/>
                    </a:cxn>
                    <a:cxn ang="0">
                      <a:pos x="6" y="201"/>
                    </a:cxn>
                    <a:cxn ang="0">
                      <a:pos x="0" y="240"/>
                    </a:cxn>
                    <a:cxn ang="0">
                      <a:pos x="6" y="271"/>
                    </a:cxn>
                    <a:cxn ang="0">
                      <a:pos x="14" y="269"/>
                    </a:cxn>
                  </a:cxnLst>
                  <a:rect l="0" t="0" r="r" b="b"/>
                  <a:pathLst>
                    <a:path w="81" h="271">
                      <a:moveTo>
                        <a:pt x="14" y="269"/>
                      </a:moveTo>
                      <a:lnTo>
                        <a:pt x="11" y="240"/>
                      </a:lnTo>
                      <a:lnTo>
                        <a:pt x="14" y="201"/>
                      </a:lnTo>
                      <a:lnTo>
                        <a:pt x="25" y="157"/>
                      </a:lnTo>
                      <a:lnTo>
                        <a:pt x="39" y="112"/>
                      </a:lnTo>
                      <a:lnTo>
                        <a:pt x="54" y="70"/>
                      </a:lnTo>
                      <a:lnTo>
                        <a:pt x="66" y="36"/>
                      </a:lnTo>
                      <a:lnTo>
                        <a:pt x="77" y="12"/>
                      </a:lnTo>
                      <a:lnTo>
                        <a:pt x="81" y="4"/>
                      </a:lnTo>
                      <a:lnTo>
                        <a:pt x="73" y="0"/>
                      </a:lnTo>
                      <a:lnTo>
                        <a:pt x="69" y="8"/>
                      </a:lnTo>
                      <a:lnTo>
                        <a:pt x="59" y="33"/>
                      </a:lnTo>
                      <a:lnTo>
                        <a:pt x="45" y="68"/>
                      </a:lnTo>
                      <a:lnTo>
                        <a:pt x="30" y="109"/>
                      </a:lnTo>
                      <a:lnTo>
                        <a:pt x="15" y="156"/>
                      </a:lnTo>
                      <a:lnTo>
                        <a:pt x="6" y="201"/>
                      </a:lnTo>
                      <a:lnTo>
                        <a:pt x="0" y="240"/>
                      </a:lnTo>
                      <a:lnTo>
                        <a:pt x="6" y="271"/>
                      </a:lnTo>
                      <a:lnTo>
                        <a:pt x="14" y="26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3" name="Freeform 2037"/>
                <p:cNvSpPr>
                  <a:spLocks/>
                </p:cNvSpPr>
                <p:nvPr/>
              </p:nvSpPr>
              <p:spPr bwMode="auto">
                <a:xfrm>
                  <a:off x="4573" y="3045"/>
                  <a:ext cx="73" cy="38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291" y="3"/>
                    </a:cxn>
                    <a:cxn ang="0">
                      <a:pos x="285" y="10"/>
                    </a:cxn>
                    <a:cxn ang="0">
                      <a:pos x="275" y="17"/>
                    </a:cxn>
                    <a:cxn ang="0">
                      <a:pos x="261" y="30"/>
                    </a:cxn>
                    <a:cxn ang="0">
                      <a:pos x="244" y="44"/>
                    </a:cxn>
                    <a:cxn ang="0">
                      <a:pos x="224" y="57"/>
                    </a:cxn>
                    <a:cxn ang="0">
                      <a:pos x="204" y="74"/>
                    </a:cxn>
                    <a:cxn ang="0">
                      <a:pos x="181" y="90"/>
                    </a:cxn>
                    <a:cxn ang="0">
                      <a:pos x="157" y="104"/>
                    </a:cxn>
                    <a:cxn ang="0">
                      <a:pos x="132" y="118"/>
                    </a:cxn>
                    <a:cxn ang="0">
                      <a:pos x="109" y="131"/>
                    </a:cxn>
                    <a:cxn ang="0">
                      <a:pos x="85" y="140"/>
                    </a:cxn>
                    <a:cxn ang="0">
                      <a:pos x="61" y="145"/>
                    </a:cxn>
                    <a:cxn ang="0">
                      <a:pos x="39" y="149"/>
                    </a:cxn>
                    <a:cxn ang="0">
                      <a:pos x="18" y="147"/>
                    </a:cxn>
                    <a:cxn ang="0">
                      <a:pos x="0" y="140"/>
                    </a:cxn>
                  </a:cxnLst>
                  <a:rect l="0" t="0" r="r" b="b"/>
                  <a:pathLst>
                    <a:path w="295" h="149">
                      <a:moveTo>
                        <a:pt x="295" y="0"/>
                      </a:moveTo>
                      <a:lnTo>
                        <a:pt x="291" y="3"/>
                      </a:lnTo>
                      <a:lnTo>
                        <a:pt x="285" y="10"/>
                      </a:lnTo>
                      <a:lnTo>
                        <a:pt x="275" y="17"/>
                      </a:lnTo>
                      <a:lnTo>
                        <a:pt x="261" y="30"/>
                      </a:lnTo>
                      <a:lnTo>
                        <a:pt x="244" y="44"/>
                      </a:lnTo>
                      <a:lnTo>
                        <a:pt x="224" y="57"/>
                      </a:lnTo>
                      <a:lnTo>
                        <a:pt x="204" y="74"/>
                      </a:lnTo>
                      <a:lnTo>
                        <a:pt x="181" y="90"/>
                      </a:lnTo>
                      <a:lnTo>
                        <a:pt x="157" y="104"/>
                      </a:lnTo>
                      <a:lnTo>
                        <a:pt x="132" y="118"/>
                      </a:lnTo>
                      <a:lnTo>
                        <a:pt x="109" y="131"/>
                      </a:lnTo>
                      <a:lnTo>
                        <a:pt x="85" y="140"/>
                      </a:lnTo>
                      <a:lnTo>
                        <a:pt x="61" y="145"/>
                      </a:lnTo>
                      <a:lnTo>
                        <a:pt x="39" y="149"/>
                      </a:lnTo>
                      <a:lnTo>
                        <a:pt x="18" y="147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4" name="Freeform 2038"/>
                <p:cNvSpPr>
                  <a:spLocks/>
                </p:cNvSpPr>
                <p:nvPr/>
              </p:nvSpPr>
              <p:spPr bwMode="auto">
                <a:xfrm>
                  <a:off x="4572" y="3044"/>
                  <a:ext cx="75" cy="40"/>
                </a:xfrm>
                <a:custGeom>
                  <a:avLst/>
                  <a:gdLst/>
                  <a:ahLst/>
                  <a:cxnLst>
                    <a:cxn ang="0">
                      <a:pos x="0" y="146"/>
                    </a:cxn>
                    <a:cxn ang="0">
                      <a:pos x="18" y="153"/>
                    </a:cxn>
                    <a:cxn ang="0">
                      <a:pos x="40" y="157"/>
                    </a:cxn>
                    <a:cxn ang="0">
                      <a:pos x="62" y="152"/>
                    </a:cxn>
                    <a:cxn ang="0">
                      <a:pos x="86" y="146"/>
                    </a:cxn>
                    <a:cxn ang="0">
                      <a:pos x="110" y="138"/>
                    </a:cxn>
                    <a:cxn ang="0">
                      <a:pos x="135" y="126"/>
                    </a:cxn>
                    <a:cxn ang="0">
                      <a:pos x="160" y="112"/>
                    </a:cxn>
                    <a:cxn ang="0">
                      <a:pos x="184" y="96"/>
                    </a:cxn>
                    <a:cxn ang="0">
                      <a:pos x="207" y="82"/>
                    </a:cxn>
                    <a:cxn ang="0">
                      <a:pos x="227" y="66"/>
                    </a:cxn>
                    <a:cxn ang="0">
                      <a:pos x="247" y="50"/>
                    </a:cxn>
                    <a:cxn ang="0">
                      <a:pos x="265" y="37"/>
                    </a:cxn>
                    <a:cxn ang="0">
                      <a:pos x="278" y="24"/>
                    </a:cxn>
                    <a:cxn ang="0">
                      <a:pos x="289" y="15"/>
                    </a:cxn>
                    <a:cxn ang="0">
                      <a:pos x="297" y="9"/>
                    </a:cxn>
                    <a:cxn ang="0">
                      <a:pos x="298" y="7"/>
                    </a:cxn>
                    <a:cxn ang="0">
                      <a:pos x="291" y="0"/>
                    </a:cxn>
                    <a:cxn ang="0">
                      <a:pos x="290" y="2"/>
                    </a:cxn>
                    <a:cxn ang="0">
                      <a:pos x="283" y="9"/>
                    </a:cxn>
                    <a:cxn ang="0">
                      <a:pos x="272" y="18"/>
                    </a:cxn>
                    <a:cxn ang="0">
                      <a:pos x="260" y="30"/>
                    </a:cxn>
                    <a:cxn ang="0">
                      <a:pos x="243" y="44"/>
                    </a:cxn>
                    <a:cxn ang="0">
                      <a:pos x="224" y="57"/>
                    </a:cxn>
                    <a:cxn ang="0">
                      <a:pos x="203" y="72"/>
                    </a:cxn>
                    <a:cxn ang="0">
                      <a:pos x="181" y="89"/>
                    </a:cxn>
                    <a:cxn ang="0">
                      <a:pos x="155" y="103"/>
                    </a:cxn>
                    <a:cxn ang="0">
                      <a:pos x="131" y="116"/>
                    </a:cxn>
                    <a:cxn ang="0">
                      <a:pos x="109" y="129"/>
                    </a:cxn>
                    <a:cxn ang="0">
                      <a:pos x="84" y="138"/>
                    </a:cxn>
                    <a:cxn ang="0">
                      <a:pos x="62" y="145"/>
                    </a:cxn>
                    <a:cxn ang="0">
                      <a:pos x="40" y="146"/>
                    </a:cxn>
                    <a:cxn ang="0">
                      <a:pos x="21" y="145"/>
                    </a:cxn>
                    <a:cxn ang="0">
                      <a:pos x="3" y="138"/>
                    </a:cxn>
                    <a:cxn ang="0">
                      <a:pos x="0" y="146"/>
                    </a:cxn>
                  </a:cxnLst>
                  <a:rect l="0" t="0" r="r" b="b"/>
                  <a:pathLst>
                    <a:path w="298" h="157">
                      <a:moveTo>
                        <a:pt x="0" y="146"/>
                      </a:moveTo>
                      <a:lnTo>
                        <a:pt x="18" y="153"/>
                      </a:lnTo>
                      <a:lnTo>
                        <a:pt x="40" y="157"/>
                      </a:lnTo>
                      <a:lnTo>
                        <a:pt x="62" y="152"/>
                      </a:lnTo>
                      <a:lnTo>
                        <a:pt x="86" y="146"/>
                      </a:lnTo>
                      <a:lnTo>
                        <a:pt x="110" y="138"/>
                      </a:lnTo>
                      <a:lnTo>
                        <a:pt x="135" y="126"/>
                      </a:lnTo>
                      <a:lnTo>
                        <a:pt x="160" y="112"/>
                      </a:lnTo>
                      <a:lnTo>
                        <a:pt x="184" y="96"/>
                      </a:lnTo>
                      <a:lnTo>
                        <a:pt x="207" y="82"/>
                      </a:lnTo>
                      <a:lnTo>
                        <a:pt x="227" y="66"/>
                      </a:lnTo>
                      <a:lnTo>
                        <a:pt x="247" y="50"/>
                      </a:lnTo>
                      <a:lnTo>
                        <a:pt x="265" y="37"/>
                      </a:lnTo>
                      <a:lnTo>
                        <a:pt x="278" y="24"/>
                      </a:lnTo>
                      <a:lnTo>
                        <a:pt x="289" y="15"/>
                      </a:lnTo>
                      <a:lnTo>
                        <a:pt x="297" y="9"/>
                      </a:lnTo>
                      <a:lnTo>
                        <a:pt x="298" y="7"/>
                      </a:lnTo>
                      <a:lnTo>
                        <a:pt x="291" y="0"/>
                      </a:lnTo>
                      <a:lnTo>
                        <a:pt x="290" y="2"/>
                      </a:lnTo>
                      <a:lnTo>
                        <a:pt x="283" y="9"/>
                      </a:lnTo>
                      <a:lnTo>
                        <a:pt x="272" y="18"/>
                      </a:lnTo>
                      <a:lnTo>
                        <a:pt x="260" y="30"/>
                      </a:lnTo>
                      <a:lnTo>
                        <a:pt x="243" y="44"/>
                      </a:lnTo>
                      <a:lnTo>
                        <a:pt x="224" y="57"/>
                      </a:lnTo>
                      <a:lnTo>
                        <a:pt x="203" y="72"/>
                      </a:lnTo>
                      <a:lnTo>
                        <a:pt x="181" y="89"/>
                      </a:lnTo>
                      <a:lnTo>
                        <a:pt x="155" y="103"/>
                      </a:lnTo>
                      <a:lnTo>
                        <a:pt x="131" y="116"/>
                      </a:lnTo>
                      <a:lnTo>
                        <a:pt x="109" y="129"/>
                      </a:lnTo>
                      <a:lnTo>
                        <a:pt x="84" y="138"/>
                      </a:lnTo>
                      <a:lnTo>
                        <a:pt x="62" y="145"/>
                      </a:lnTo>
                      <a:lnTo>
                        <a:pt x="40" y="146"/>
                      </a:lnTo>
                      <a:lnTo>
                        <a:pt x="21" y="145"/>
                      </a:lnTo>
                      <a:lnTo>
                        <a:pt x="3" y="138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5" name="Freeform 2039"/>
                <p:cNvSpPr>
                  <a:spLocks/>
                </p:cNvSpPr>
                <p:nvPr/>
              </p:nvSpPr>
              <p:spPr bwMode="auto">
                <a:xfrm>
                  <a:off x="4550" y="3102"/>
                  <a:ext cx="60" cy="16"/>
                </a:xfrm>
                <a:custGeom>
                  <a:avLst/>
                  <a:gdLst/>
                  <a:ahLst/>
                  <a:cxnLst>
                    <a:cxn ang="0">
                      <a:pos x="244" y="0"/>
                    </a:cxn>
                    <a:cxn ang="0">
                      <a:pos x="243" y="1"/>
                    </a:cxn>
                    <a:cxn ang="0">
                      <a:pos x="240" y="4"/>
                    </a:cxn>
                    <a:cxn ang="0">
                      <a:pos x="233" y="7"/>
                    </a:cxn>
                    <a:cxn ang="0">
                      <a:pos x="226" y="12"/>
                    </a:cxn>
                    <a:cxn ang="0">
                      <a:pos x="216" y="19"/>
                    </a:cxn>
                    <a:cxn ang="0">
                      <a:pos x="204" y="25"/>
                    </a:cxn>
                    <a:cxn ang="0">
                      <a:pos x="191" y="32"/>
                    </a:cxn>
                    <a:cxn ang="0">
                      <a:pos x="176" y="40"/>
                    </a:cxn>
                    <a:cxn ang="0">
                      <a:pos x="159" y="47"/>
                    </a:cxn>
                    <a:cxn ang="0">
                      <a:pos x="142" y="53"/>
                    </a:cxn>
                    <a:cxn ang="0">
                      <a:pos x="121" y="59"/>
                    </a:cxn>
                    <a:cxn ang="0">
                      <a:pos x="100" y="62"/>
                    </a:cxn>
                    <a:cxn ang="0">
                      <a:pos x="77" y="66"/>
                    </a:cxn>
                    <a:cxn ang="0">
                      <a:pos x="52" y="67"/>
                    </a:cxn>
                    <a:cxn ang="0">
                      <a:pos x="27" y="67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244" h="67">
                      <a:moveTo>
                        <a:pt x="244" y="0"/>
                      </a:moveTo>
                      <a:lnTo>
                        <a:pt x="243" y="1"/>
                      </a:lnTo>
                      <a:lnTo>
                        <a:pt x="240" y="4"/>
                      </a:lnTo>
                      <a:lnTo>
                        <a:pt x="233" y="7"/>
                      </a:lnTo>
                      <a:lnTo>
                        <a:pt x="226" y="12"/>
                      </a:lnTo>
                      <a:lnTo>
                        <a:pt x="216" y="19"/>
                      </a:lnTo>
                      <a:lnTo>
                        <a:pt x="204" y="25"/>
                      </a:lnTo>
                      <a:lnTo>
                        <a:pt x="191" y="32"/>
                      </a:lnTo>
                      <a:lnTo>
                        <a:pt x="176" y="40"/>
                      </a:lnTo>
                      <a:lnTo>
                        <a:pt x="159" y="47"/>
                      </a:lnTo>
                      <a:lnTo>
                        <a:pt x="142" y="53"/>
                      </a:lnTo>
                      <a:lnTo>
                        <a:pt x="121" y="59"/>
                      </a:lnTo>
                      <a:lnTo>
                        <a:pt x="100" y="62"/>
                      </a:lnTo>
                      <a:lnTo>
                        <a:pt x="77" y="66"/>
                      </a:lnTo>
                      <a:lnTo>
                        <a:pt x="52" y="67"/>
                      </a:lnTo>
                      <a:lnTo>
                        <a:pt x="27" y="67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6" name="Freeform 2040"/>
                <p:cNvSpPr>
                  <a:spLocks/>
                </p:cNvSpPr>
                <p:nvPr/>
              </p:nvSpPr>
              <p:spPr bwMode="auto">
                <a:xfrm>
                  <a:off x="4550" y="3101"/>
                  <a:ext cx="61" cy="19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27" y="73"/>
                    </a:cxn>
                    <a:cxn ang="0">
                      <a:pos x="52" y="76"/>
                    </a:cxn>
                    <a:cxn ang="0">
                      <a:pos x="77" y="72"/>
                    </a:cxn>
                    <a:cxn ang="0">
                      <a:pos x="100" y="70"/>
                    </a:cxn>
                    <a:cxn ang="0">
                      <a:pos x="122" y="65"/>
                    </a:cxn>
                    <a:cxn ang="0">
                      <a:pos x="143" y="60"/>
                    </a:cxn>
                    <a:cxn ang="0">
                      <a:pos x="160" y="53"/>
                    </a:cxn>
                    <a:cxn ang="0">
                      <a:pos x="178" y="46"/>
                    </a:cxn>
                    <a:cxn ang="0">
                      <a:pos x="194" y="40"/>
                    </a:cxn>
                    <a:cxn ang="0">
                      <a:pos x="207" y="33"/>
                    </a:cxn>
                    <a:cxn ang="0">
                      <a:pos x="218" y="26"/>
                    </a:cxn>
                    <a:cxn ang="0">
                      <a:pos x="229" y="20"/>
                    </a:cxn>
                    <a:cxn ang="0">
                      <a:pos x="236" y="15"/>
                    </a:cxn>
                    <a:cxn ang="0">
                      <a:pos x="241" y="10"/>
                    </a:cxn>
                    <a:cxn ang="0">
                      <a:pos x="245" y="7"/>
                    </a:cxn>
                    <a:cxn ang="0">
                      <a:pos x="246" y="7"/>
                    </a:cxn>
                    <a:cxn ang="0">
                      <a:pos x="241" y="0"/>
                    </a:cxn>
                    <a:cxn ang="0">
                      <a:pos x="241" y="1"/>
                    </a:cxn>
                    <a:cxn ang="0">
                      <a:pos x="237" y="2"/>
                    </a:cxn>
                    <a:cxn ang="0">
                      <a:pos x="231" y="7"/>
                    </a:cxn>
                    <a:cxn ang="0">
                      <a:pos x="224" y="12"/>
                    </a:cxn>
                    <a:cxn ang="0">
                      <a:pos x="214" y="18"/>
                    </a:cxn>
                    <a:cxn ang="0">
                      <a:pos x="202" y="25"/>
                    </a:cxn>
                    <a:cxn ang="0">
                      <a:pos x="189" y="32"/>
                    </a:cxn>
                    <a:cxn ang="0">
                      <a:pos x="175" y="38"/>
                    </a:cxn>
                    <a:cxn ang="0">
                      <a:pos x="159" y="45"/>
                    </a:cxn>
                    <a:cxn ang="0">
                      <a:pos x="140" y="51"/>
                    </a:cxn>
                    <a:cxn ang="0">
                      <a:pos x="120" y="57"/>
                    </a:cxn>
                    <a:cxn ang="0">
                      <a:pos x="100" y="62"/>
                    </a:cxn>
                    <a:cxn ang="0">
                      <a:pos x="77" y="64"/>
                    </a:cxn>
                    <a:cxn ang="0">
                      <a:pos x="52" y="65"/>
                    </a:cxn>
                    <a:cxn ang="0">
                      <a:pos x="27" y="65"/>
                    </a:cxn>
                    <a:cxn ang="0">
                      <a:pos x="0" y="63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246" h="76">
                      <a:moveTo>
                        <a:pt x="0" y="71"/>
                      </a:moveTo>
                      <a:lnTo>
                        <a:pt x="27" y="73"/>
                      </a:lnTo>
                      <a:lnTo>
                        <a:pt x="52" y="76"/>
                      </a:lnTo>
                      <a:lnTo>
                        <a:pt x="77" y="72"/>
                      </a:lnTo>
                      <a:lnTo>
                        <a:pt x="100" y="70"/>
                      </a:lnTo>
                      <a:lnTo>
                        <a:pt x="122" y="65"/>
                      </a:lnTo>
                      <a:lnTo>
                        <a:pt x="143" y="60"/>
                      </a:lnTo>
                      <a:lnTo>
                        <a:pt x="160" y="53"/>
                      </a:lnTo>
                      <a:lnTo>
                        <a:pt x="178" y="46"/>
                      </a:lnTo>
                      <a:lnTo>
                        <a:pt x="194" y="40"/>
                      </a:lnTo>
                      <a:lnTo>
                        <a:pt x="207" y="33"/>
                      </a:lnTo>
                      <a:lnTo>
                        <a:pt x="218" y="26"/>
                      </a:lnTo>
                      <a:lnTo>
                        <a:pt x="229" y="20"/>
                      </a:lnTo>
                      <a:lnTo>
                        <a:pt x="236" y="15"/>
                      </a:lnTo>
                      <a:lnTo>
                        <a:pt x="241" y="10"/>
                      </a:lnTo>
                      <a:lnTo>
                        <a:pt x="245" y="7"/>
                      </a:lnTo>
                      <a:lnTo>
                        <a:pt x="246" y="7"/>
                      </a:lnTo>
                      <a:lnTo>
                        <a:pt x="241" y="0"/>
                      </a:lnTo>
                      <a:lnTo>
                        <a:pt x="241" y="1"/>
                      </a:lnTo>
                      <a:lnTo>
                        <a:pt x="237" y="2"/>
                      </a:lnTo>
                      <a:lnTo>
                        <a:pt x="231" y="7"/>
                      </a:lnTo>
                      <a:lnTo>
                        <a:pt x="224" y="12"/>
                      </a:lnTo>
                      <a:lnTo>
                        <a:pt x="214" y="18"/>
                      </a:lnTo>
                      <a:lnTo>
                        <a:pt x="202" y="25"/>
                      </a:lnTo>
                      <a:lnTo>
                        <a:pt x="189" y="32"/>
                      </a:lnTo>
                      <a:lnTo>
                        <a:pt x="175" y="38"/>
                      </a:lnTo>
                      <a:lnTo>
                        <a:pt x="159" y="45"/>
                      </a:lnTo>
                      <a:lnTo>
                        <a:pt x="140" y="51"/>
                      </a:lnTo>
                      <a:lnTo>
                        <a:pt x="120" y="57"/>
                      </a:lnTo>
                      <a:lnTo>
                        <a:pt x="100" y="62"/>
                      </a:lnTo>
                      <a:lnTo>
                        <a:pt x="77" y="64"/>
                      </a:lnTo>
                      <a:lnTo>
                        <a:pt x="52" y="65"/>
                      </a:lnTo>
                      <a:lnTo>
                        <a:pt x="27" y="65"/>
                      </a:lnTo>
                      <a:lnTo>
                        <a:pt x="0" y="63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7" name="Freeform 2041"/>
                <p:cNvSpPr>
                  <a:spLocks/>
                </p:cNvSpPr>
                <p:nvPr/>
              </p:nvSpPr>
              <p:spPr bwMode="auto">
                <a:xfrm>
                  <a:off x="4535" y="3137"/>
                  <a:ext cx="53" cy="8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1" y="0"/>
                    </a:cxn>
                    <a:cxn ang="0">
                      <a:pos x="206" y="2"/>
                    </a:cxn>
                    <a:cxn ang="0">
                      <a:pos x="197" y="5"/>
                    </a:cxn>
                    <a:cxn ang="0">
                      <a:pos x="186" y="9"/>
                    </a:cxn>
                    <a:cxn ang="0">
                      <a:pos x="173" y="11"/>
                    </a:cxn>
                    <a:cxn ang="0">
                      <a:pos x="159" y="16"/>
                    </a:cxn>
                    <a:cxn ang="0">
                      <a:pos x="142" y="19"/>
                    </a:cxn>
                    <a:cxn ang="0">
                      <a:pos x="124" y="24"/>
                    </a:cxn>
                    <a:cxn ang="0">
                      <a:pos x="106" y="27"/>
                    </a:cxn>
                    <a:cxn ang="0">
                      <a:pos x="87" y="30"/>
                    </a:cxn>
                    <a:cxn ang="0">
                      <a:pos x="70" y="32"/>
                    </a:cxn>
                    <a:cxn ang="0">
                      <a:pos x="54" y="34"/>
                    </a:cxn>
                    <a:cxn ang="0">
                      <a:pos x="37" y="35"/>
                    </a:cxn>
                    <a:cxn ang="0">
                      <a:pos x="22" y="34"/>
                    </a:cxn>
                    <a:cxn ang="0">
                      <a:pos x="11" y="3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13" h="35">
                      <a:moveTo>
                        <a:pt x="213" y="0"/>
                      </a:moveTo>
                      <a:lnTo>
                        <a:pt x="211" y="0"/>
                      </a:lnTo>
                      <a:lnTo>
                        <a:pt x="206" y="2"/>
                      </a:lnTo>
                      <a:lnTo>
                        <a:pt x="197" y="5"/>
                      </a:lnTo>
                      <a:lnTo>
                        <a:pt x="186" y="9"/>
                      </a:lnTo>
                      <a:lnTo>
                        <a:pt x="173" y="11"/>
                      </a:lnTo>
                      <a:lnTo>
                        <a:pt x="159" y="16"/>
                      </a:lnTo>
                      <a:lnTo>
                        <a:pt x="142" y="19"/>
                      </a:lnTo>
                      <a:lnTo>
                        <a:pt x="124" y="24"/>
                      </a:lnTo>
                      <a:lnTo>
                        <a:pt x="106" y="27"/>
                      </a:lnTo>
                      <a:lnTo>
                        <a:pt x="87" y="30"/>
                      </a:lnTo>
                      <a:lnTo>
                        <a:pt x="70" y="32"/>
                      </a:lnTo>
                      <a:lnTo>
                        <a:pt x="54" y="34"/>
                      </a:lnTo>
                      <a:lnTo>
                        <a:pt x="37" y="35"/>
                      </a:lnTo>
                      <a:lnTo>
                        <a:pt x="22" y="34"/>
                      </a:lnTo>
                      <a:lnTo>
                        <a:pt x="11" y="30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8" name="Freeform 2042"/>
                <p:cNvSpPr>
                  <a:spLocks/>
                </p:cNvSpPr>
                <p:nvPr/>
              </p:nvSpPr>
              <p:spPr bwMode="auto">
                <a:xfrm>
                  <a:off x="4535" y="3135"/>
                  <a:ext cx="54" cy="11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1" y="39"/>
                    </a:cxn>
                    <a:cxn ang="0">
                      <a:pos x="24" y="41"/>
                    </a:cxn>
                    <a:cxn ang="0">
                      <a:pos x="39" y="44"/>
                    </a:cxn>
                    <a:cxn ang="0">
                      <a:pos x="56" y="41"/>
                    </a:cxn>
                    <a:cxn ang="0">
                      <a:pos x="72" y="40"/>
                    </a:cxn>
                    <a:cxn ang="0">
                      <a:pos x="89" y="39"/>
                    </a:cxn>
                    <a:cxn ang="0">
                      <a:pos x="108" y="35"/>
                    </a:cxn>
                    <a:cxn ang="0">
                      <a:pos x="126" y="32"/>
                    </a:cxn>
                    <a:cxn ang="0">
                      <a:pos x="145" y="28"/>
                    </a:cxn>
                    <a:cxn ang="0">
                      <a:pos x="161" y="23"/>
                    </a:cxn>
                    <a:cxn ang="0">
                      <a:pos x="176" y="20"/>
                    </a:cxn>
                    <a:cxn ang="0">
                      <a:pos x="189" y="16"/>
                    </a:cxn>
                    <a:cxn ang="0">
                      <a:pos x="201" y="13"/>
                    </a:cxn>
                    <a:cxn ang="0">
                      <a:pos x="209" y="9"/>
                    </a:cxn>
                    <a:cxn ang="0">
                      <a:pos x="213" y="9"/>
                    </a:cxn>
                    <a:cxn ang="0">
                      <a:pos x="216" y="8"/>
                    </a:cxn>
                    <a:cxn ang="0">
                      <a:pos x="213" y="0"/>
                    </a:cxn>
                    <a:cxn ang="0">
                      <a:pos x="212" y="1"/>
                    </a:cxn>
                    <a:cxn ang="0">
                      <a:pos x="206" y="2"/>
                    </a:cxn>
                    <a:cxn ang="0">
                      <a:pos x="198" y="4"/>
                    </a:cxn>
                    <a:cxn ang="0">
                      <a:pos x="187" y="8"/>
                    </a:cxn>
                    <a:cxn ang="0">
                      <a:pos x="174" y="10"/>
                    </a:cxn>
                    <a:cxn ang="0">
                      <a:pos x="160" y="15"/>
                    </a:cxn>
                    <a:cxn ang="0">
                      <a:pos x="143" y="20"/>
                    </a:cxn>
                    <a:cxn ang="0">
                      <a:pos x="126" y="23"/>
                    </a:cxn>
                    <a:cxn ang="0">
                      <a:pos x="108" y="27"/>
                    </a:cxn>
                    <a:cxn ang="0">
                      <a:pos x="89" y="29"/>
                    </a:cxn>
                    <a:cxn ang="0">
                      <a:pos x="72" y="32"/>
                    </a:cxn>
                    <a:cxn ang="0">
                      <a:pos x="56" y="33"/>
                    </a:cxn>
                    <a:cxn ang="0">
                      <a:pos x="39" y="33"/>
                    </a:cxn>
                    <a:cxn ang="0">
                      <a:pos x="24" y="33"/>
                    </a:cxn>
                    <a:cxn ang="0">
                      <a:pos x="14" y="29"/>
                    </a:cxn>
                    <a:cxn ang="0">
                      <a:pos x="3" y="26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216" h="44">
                      <a:moveTo>
                        <a:pt x="0" y="34"/>
                      </a:moveTo>
                      <a:lnTo>
                        <a:pt x="11" y="39"/>
                      </a:lnTo>
                      <a:lnTo>
                        <a:pt x="24" y="41"/>
                      </a:lnTo>
                      <a:lnTo>
                        <a:pt x="39" y="44"/>
                      </a:lnTo>
                      <a:lnTo>
                        <a:pt x="56" y="41"/>
                      </a:lnTo>
                      <a:lnTo>
                        <a:pt x="72" y="40"/>
                      </a:lnTo>
                      <a:lnTo>
                        <a:pt x="89" y="39"/>
                      </a:lnTo>
                      <a:lnTo>
                        <a:pt x="108" y="35"/>
                      </a:lnTo>
                      <a:lnTo>
                        <a:pt x="126" y="32"/>
                      </a:lnTo>
                      <a:lnTo>
                        <a:pt x="145" y="28"/>
                      </a:lnTo>
                      <a:lnTo>
                        <a:pt x="161" y="23"/>
                      </a:lnTo>
                      <a:lnTo>
                        <a:pt x="176" y="20"/>
                      </a:lnTo>
                      <a:lnTo>
                        <a:pt x="189" y="16"/>
                      </a:lnTo>
                      <a:lnTo>
                        <a:pt x="201" y="13"/>
                      </a:lnTo>
                      <a:lnTo>
                        <a:pt x="209" y="9"/>
                      </a:lnTo>
                      <a:lnTo>
                        <a:pt x="213" y="9"/>
                      </a:lnTo>
                      <a:lnTo>
                        <a:pt x="216" y="8"/>
                      </a:lnTo>
                      <a:lnTo>
                        <a:pt x="213" y="0"/>
                      </a:lnTo>
                      <a:lnTo>
                        <a:pt x="212" y="1"/>
                      </a:lnTo>
                      <a:lnTo>
                        <a:pt x="206" y="2"/>
                      </a:lnTo>
                      <a:lnTo>
                        <a:pt x="198" y="4"/>
                      </a:lnTo>
                      <a:lnTo>
                        <a:pt x="187" y="8"/>
                      </a:lnTo>
                      <a:lnTo>
                        <a:pt x="174" y="10"/>
                      </a:lnTo>
                      <a:lnTo>
                        <a:pt x="160" y="15"/>
                      </a:lnTo>
                      <a:lnTo>
                        <a:pt x="143" y="20"/>
                      </a:lnTo>
                      <a:lnTo>
                        <a:pt x="126" y="23"/>
                      </a:lnTo>
                      <a:lnTo>
                        <a:pt x="108" y="27"/>
                      </a:lnTo>
                      <a:lnTo>
                        <a:pt x="89" y="29"/>
                      </a:lnTo>
                      <a:lnTo>
                        <a:pt x="72" y="32"/>
                      </a:lnTo>
                      <a:lnTo>
                        <a:pt x="56" y="33"/>
                      </a:lnTo>
                      <a:lnTo>
                        <a:pt x="39" y="33"/>
                      </a:lnTo>
                      <a:lnTo>
                        <a:pt x="24" y="33"/>
                      </a:lnTo>
                      <a:lnTo>
                        <a:pt x="14" y="29"/>
                      </a:lnTo>
                      <a:lnTo>
                        <a:pt x="3" y="2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19" name="Freeform 2043"/>
                <p:cNvSpPr>
                  <a:spLocks/>
                </p:cNvSpPr>
                <p:nvPr/>
              </p:nvSpPr>
              <p:spPr bwMode="auto">
                <a:xfrm>
                  <a:off x="4411" y="2966"/>
                  <a:ext cx="29" cy="74"/>
                </a:xfrm>
                <a:custGeom>
                  <a:avLst/>
                  <a:gdLst/>
                  <a:ahLst/>
                  <a:cxnLst>
                    <a:cxn ang="0">
                      <a:pos x="119" y="0"/>
                    </a:cxn>
                    <a:cxn ang="0">
                      <a:pos x="113" y="7"/>
                    </a:cxn>
                    <a:cxn ang="0">
                      <a:pos x="99" y="28"/>
                    </a:cxn>
                    <a:cxn ang="0">
                      <a:pos x="79" y="59"/>
                    </a:cxn>
                    <a:cxn ang="0">
                      <a:pos x="57" y="98"/>
                    </a:cxn>
                    <a:cxn ang="0">
                      <a:pos x="35" y="145"/>
                    </a:cxn>
                    <a:cxn ang="0">
                      <a:pos x="16" y="195"/>
                    </a:cxn>
                    <a:cxn ang="0">
                      <a:pos x="4" y="245"/>
                    </a:cxn>
                    <a:cxn ang="0">
                      <a:pos x="0" y="296"/>
                    </a:cxn>
                  </a:cxnLst>
                  <a:rect l="0" t="0" r="r" b="b"/>
                  <a:pathLst>
                    <a:path w="119" h="296">
                      <a:moveTo>
                        <a:pt x="119" y="0"/>
                      </a:moveTo>
                      <a:lnTo>
                        <a:pt x="113" y="7"/>
                      </a:lnTo>
                      <a:lnTo>
                        <a:pt x="99" y="28"/>
                      </a:lnTo>
                      <a:lnTo>
                        <a:pt x="79" y="59"/>
                      </a:lnTo>
                      <a:lnTo>
                        <a:pt x="57" y="98"/>
                      </a:lnTo>
                      <a:lnTo>
                        <a:pt x="35" y="145"/>
                      </a:lnTo>
                      <a:lnTo>
                        <a:pt x="16" y="195"/>
                      </a:lnTo>
                      <a:lnTo>
                        <a:pt x="4" y="245"/>
                      </a:lnTo>
                      <a:lnTo>
                        <a:pt x="0" y="2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0" name="Freeform 2044"/>
                <p:cNvSpPr>
                  <a:spLocks/>
                </p:cNvSpPr>
                <p:nvPr/>
              </p:nvSpPr>
              <p:spPr bwMode="auto">
                <a:xfrm>
                  <a:off x="4409" y="2965"/>
                  <a:ext cx="32" cy="75"/>
                </a:xfrm>
                <a:custGeom>
                  <a:avLst/>
                  <a:gdLst/>
                  <a:ahLst/>
                  <a:cxnLst>
                    <a:cxn ang="0">
                      <a:pos x="8" y="300"/>
                    </a:cxn>
                    <a:cxn ang="0">
                      <a:pos x="12" y="249"/>
                    </a:cxn>
                    <a:cxn ang="0">
                      <a:pos x="24" y="200"/>
                    </a:cxn>
                    <a:cxn ang="0">
                      <a:pos x="44" y="150"/>
                    </a:cxn>
                    <a:cxn ang="0">
                      <a:pos x="65" y="105"/>
                    </a:cxn>
                    <a:cxn ang="0">
                      <a:pos x="88" y="66"/>
                    </a:cxn>
                    <a:cxn ang="0">
                      <a:pos x="106" y="35"/>
                    </a:cxn>
                    <a:cxn ang="0">
                      <a:pos x="121" y="13"/>
                    </a:cxn>
                    <a:cxn ang="0">
                      <a:pos x="125" y="6"/>
                    </a:cxn>
                    <a:cxn ang="0">
                      <a:pos x="119" y="0"/>
                    </a:cxn>
                    <a:cxn ang="0">
                      <a:pos x="113" y="9"/>
                    </a:cxn>
                    <a:cxn ang="0">
                      <a:pos x="99" y="30"/>
                    </a:cxn>
                    <a:cxn ang="0">
                      <a:pos x="80" y="61"/>
                    </a:cxn>
                    <a:cxn ang="0">
                      <a:pos x="58" y="100"/>
                    </a:cxn>
                    <a:cxn ang="0">
                      <a:pos x="36" y="148"/>
                    </a:cxn>
                    <a:cxn ang="0">
                      <a:pos x="16" y="198"/>
                    </a:cxn>
                    <a:cxn ang="0">
                      <a:pos x="4" y="249"/>
                    </a:cxn>
                    <a:cxn ang="0">
                      <a:pos x="0" y="300"/>
                    </a:cxn>
                    <a:cxn ang="0">
                      <a:pos x="8" y="300"/>
                    </a:cxn>
                  </a:cxnLst>
                  <a:rect l="0" t="0" r="r" b="b"/>
                  <a:pathLst>
                    <a:path w="125" h="300">
                      <a:moveTo>
                        <a:pt x="8" y="300"/>
                      </a:moveTo>
                      <a:lnTo>
                        <a:pt x="12" y="249"/>
                      </a:lnTo>
                      <a:lnTo>
                        <a:pt x="24" y="200"/>
                      </a:lnTo>
                      <a:lnTo>
                        <a:pt x="44" y="150"/>
                      </a:lnTo>
                      <a:lnTo>
                        <a:pt x="65" y="105"/>
                      </a:lnTo>
                      <a:lnTo>
                        <a:pt x="88" y="66"/>
                      </a:lnTo>
                      <a:lnTo>
                        <a:pt x="106" y="35"/>
                      </a:lnTo>
                      <a:lnTo>
                        <a:pt x="121" y="13"/>
                      </a:lnTo>
                      <a:lnTo>
                        <a:pt x="125" y="6"/>
                      </a:lnTo>
                      <a:lnTo>
                        <a:pt x="119" y="0"/>
                      </a:lnTo>
                      <a:lnTo>
                        <a:pt x="113" y="9"/>
                      </a:lnTo>
                      <a:lnTo>
                        <a:pt x="99" y="30"/>
                      </a:lnTo>
                      <a:lnTo>
                        <a:pt x="80" y="61"/>
                      </a:lnTo>
                      <a:lnTo>
                        <a:pt x="58" y="100"/>
                      </a:lnTo>
                      <a:lnTo>
                        <a:pt x="36" y="148"/>
                      </a:lnTo>
                      <a:lnTo>
                        <a:pt x="16" y="198"/>
                      </a:lnTo>
                      <a:lnTo>
                        <a:pt x="4" y="249"/>
                      </a:lnTo>
                      <a:lnTo>
                        <a:pt x="0" y="300"/>
                      </a:lnTo>
                      <a:lnTo>
                        <a:pt x="8" y="30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1" name="Freeform 2045"/>
                <p:cNvSpPr>
                  <a:spLocks/>
                </p:cNvSpPr>
                <p:nvPr/>
              </p:nvSpPr>
              <p:spPr bwMode="auto">
                <a:xfrm>
                  <a:off x="4366" y="3002"/>
                  <a:ext cx="34" cy="85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130" y="11"/>
                    </a:cxn>
                    <a:cxn ang="0">
                      <a:pos x="113" y="39"/>
                    </a:cxn>
                    <a:cxn ang="0">
                      <a:pos x="90" y="81"/>
                    </a:cxn>
                    <a:cxn ang="0">
                      <a:pos x="65" y="133"/>
                    </a:cxn>
                    <a:cxn ang="0">
                      <a:pos x="39" y="189"/>
                    </a:cxn>
                    <a:cxn ang="0">
                      <a:pos x="18" y="245"/>
                    </a:cxn>
                    <a:cxn ang="0">
                      <a:pos x="3" y="296"/>
                    </a:cxn>
                    <a:cxn ang="0">
                      <a:pos x="0" y="339"/>
                    </a:cxn>
                  </a:cxnLst>
                  <a:rect l="0" t="0" r="r" b="b"/>
                  <a:pathLst>
                    <a:path w="135" h="339">
                      <a:moveTo>
                        <a:pt x="135" y="0"/>
                      </a:moveTo>
                      <a:lnTo>
                        <a:pt x="130" y="11"/>
                      </a:lnTo>
                      <a:lnTo>
                        <a:pt x="113" y="39"/>
                      </a:lnTo>
                      <a:lnTo>
                        <a:pt x="90" y="81"/>
                      </a:lnTo>
                      <a:lnTo>
                        <a:pt x="65" y="133"/>
                      </a:lnTo>
                      <a:lnTo>
                        <a:pt x="39" y="189"/>
                      </a:lnTo>
                      <a:lnTo>
                        <a:pt x="18" y="245"/>
                      </a:lnTo>
                      <a:lnTo>
                        <a:pt x="3" y="296"/>
                      </a:lnTo>
                      <a:lnTo>
                        <a:pt x="0" y="3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2" name="Freeform 2046"/>
                <p:cNvSpPr>
                  <a:spLocks/>
                </p:cNvSpPr>
                <p:nvPr/>
              </p:nvSpPr>
              <p:spPr bwMode="auto">
                <a:xfrm>
                  <a:off x="4365" y="3001"/>
                  <a:ext cx="36" cy="86"/>
                </a:xfrm>
                <a:custGeom>
                  <a:avLst/>
                  <a:gdLst/>
                  <a:ahLst/>
                  <a:cxnLst>
                    <a:cxn ang="0">
                      <a:pos x="7" y="342"/>
                    </a:cxn>
                    <a:cxn ang="0">
                      <a:pos x="12" y="299"/>
                    </a:cxn>
                    <a:cxn ang="0">
                      <a:pos x="26" y="249"/>
                    </a:cxn>
                    <a:cxn ang="0">
                      <a:pos x="48" y="193"/>
                    </a:cxn>
                    <a:cxn ang="0">
                      <a:pos x="73" y="137"/>
                    </a:cxn>
                    <a:cxn ang="0">
                      <a:pos x="99" y="86"/>
                    </a:cxn>
                    <a:cxn ang="0">
                      <a:pos x="121" y="44"/>
                    </a:cxn>
                    <a:cxn ang="0">
                      <a:pos x="137" y="16"/>
                    </a:cxn>
                    <a:cxn ang="0">
                      <a:pos x="144" y="5"/>
                    </a:cxn>
                    <a:cxn ang="0">
                      <a:pos x="136" y="0"/>
                    </a:cxn>
                    <a:cxn ang="0">
                      <a:pos x="129" y="10"/>
                    </a:cxn>
                    <a:cxn ang="0">
                      <a:pos x="113" y="40"/>
                    </a:cxn>
                    <a:cxn ang="0">
                      <a:pos x="91" y="82"/>
                    </a:cxn>
                    <a:cxn ang="0">
                      <a:pos x="65" y="134"/>
                    </a:cxn>
                    <a:cxn ang="0">
                      <a:pos x="40" y="191"/>
                    </a:cxn>
                    <a:cxn ang="0">
                      <a:pos x="18" y="247"/>
                    </a:cxn>
                    <a:cxn ang="0">
                      <a:pos x="4" y="299"/>
                    </a:cxn>
                    <a:cxn ang="0">
                      <a:pos x="0" y="342"/>
                    </a:cxn>
                    <a:cxn ang="0">
                      <a:pos x="7" y="342"/>
                    </a:cxn>
                  </a:cxnLst>
                  <a:rect l="0" t="0" r="r" b="b"/>
                  <a:pathLst>
                    <a:path w="144" h="342">
                      <a:moveTo>
                        <a:pt x="7" y="342"/>
                      </a:moveTo>
                      <a:lnTo>
                        <a:pt x="12" y="299"/>
                      </a:lnTo>
                      <a:lnTo>
                        <a:pt x="26" y="249"/>
                      </a:lnTo>
                      <a:lnTo>
                        <a:pt x="48" y="193"/>
                      </a:lnTo>
                      <a:lnTo>
                        <a:pt x="73" y="137"/>
                      </a:lnTo>
                      <a:lnTo>
                        <a:pt x="99" y="86"/>
                      </a:lnTo>
                      <a:lnTo>
                        <a:pt x="121" y="44"/>
                      </a:lnTo>
                      <a:lnTo>
                        <a:pt x="137" y="16"/>
                      </a:lnTo>
                      <a:lnTo>
                        <a:pt x="144" y="5"/>
                      </a:lnTo>
                      <a:lnTo>
                        <a:pt x="136" y="0"/>
                      </a:lnTo>
                      <a:lnTo>
                        <a:pt x="129" y="10"/>
                      </a:lnTo>
                      <a:lnTo>
                        <a:pt x="113" y="40"/>
                      </a:lnTo>
                      <a:lnTo>
                        <a:pt x="91" y="82"/>
                      </a:lnTo>
                      <a:lnTo>
                        <a:pt x="65" y="134"/>
                      </a:lnTo>
                      <a:lnTo>
                        <a:pt x="40" y="191"/>
                      </a:lnTo>
                      <a:lnTo>
                        <a:pt x="18" y="247"/>
                      </a:lnTo>
                      <a:lnTo>
                        <a:pt x="4" y="299"/>
                      </a:lnTo>
                      <a:lnTo>
                        <a:pt x="0" y="342"/>
                      </a:lnTo>
                      <a:lnTo>
                        <a:pt x="7" y="3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3" name="Freeform 2047"/>
                <p:cNvSpPr>
                  <a:spLocks/>
                </p:cNvSpPr>
                <p:nvPr/>
              </p:nvSpPr>
              <p:spPr bwMode="auto">
                <a:xfrm>
                  <a:off x="4326" y="3047"/>
                  <a:ext cx="25" cy="80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97" y="7"/>
                    </a:cxn>
                    <a:cxn ang="0">
                      <a:pos x="86" y="28"/>
                    </a:cxn>
                    <a:cxn ang="0">
                      <a:pos x="69" y="60"/>
                    </a:cxn>
                    <a:cxn ang="0">
                      <a:pos x="49" y="101"/>
                    </a:cxn>
                    <a:cxn ang="0">
                      <a:pos x="29" y="150"/>
                    </a:cxn>
                    <a:cxn ang="0">
                      <a:pos x="14" y="205"/>
                    </a:cxn>
                    <a:cxn ang="0">
                      <a:pos x="3" y="262"/>
                    </a:cxn>
                    <a:cxn ang="0">
                      <a:pos x="0" y="321"/>
                    </a:cxn>
                  </a:cxnLst>
                  <a:rect l="0" t="0" r="r" b="b"/>
                  <a:pathLst>
                    <a:path w="103" h="321">
                      <a:moveTo>
                        <a:pt x="103" y="0"/>
                      </a:moveTo>
                      <a:lnTo>
                        <a:pt x="97" y="7"/>
                      </a:lnTo>
                      <a:lnTo>
                        <a:pt x="86" y="28"/>
                      </a:lnTo>
                      <a:lnTo>
                        <a:pt x="69" y="60"/>
                      </a:lnTo>
                      <a:lnTo>
                        <a:pt x="49" y="101"/>
                      </a:lnTo>
                      <a:lnTo>
                        <a:pt x="29" y="150"/>
                      </a:lnTo>
                      <a:lnTo>
                        <a:pt x="14" y="205"/>
                      </a:lnTo>
                      <a:lnTo>
                        <a:pt x="3" y="262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4" name="Freeform 2048"/>
                <p:cNvSpPr>
                  <a:spLocks/>
                </p:cNvSpPr>
                <p:nvPr/>
              </p:nvSpPr>
              <p:spPr bwMode="auto">
                <a:xfrm>
                  <a:off x="4325" y="3046"/>
                  <a:ext cx="27" cy="81"/>
                </a:xfrm>
                <a:custGeom>
                  <a:avLst/>
                  <a:gdLst/>
                  <a:ahLst/>
                  <a:cxnLst>
                    <a:cxn ang="0">
                      <a:pos x="8" y="323"/>
                    </a:cxn>
                    <a:cxn ang="0">
                      <a:pos x="10" y="264"/>
                    </a:cxn>
                    <a:cxn ang="0">
                      <a:pos x="22" y="208"/>
                    </a:cxn>
                    <a:cxn ang="0">
                      <a:pos x="37" y="153"/>
                    </a:cxn>
                    <a:cxn ang="0">
                      <a:pos x="56" y="106"/>
                    </a:cxn>
                    <a:cxn ang="0">
                      <a:pos x="75" y="64"/>
                    </a:cxn>
                    <a:cxn ang="0">
                      <a:pos x="93" y="32"/>
                    </a:cxn>
                    <a:cxn ang="0">
                      <a:pos x="104" y="11"/>
                    </a:cxn>
                    <a:cxn ang="0">
                      <a:pos x="109" y="4"/>
                    </a:cxn>
                    <a:cxn ang="0">
                      <a:pos x="101" y="0"/>
                    </a:cxn>
                    <a:cxn ang="0">
                      <a:pos x="96" y="7"/>
                    </a:cxn>
                    <a:cxn ang="0">
                      <a:pos x="85" y="29"/>
                    </a:cxn>
                    <a:cxn ang="0">
                      <a:pos x="67" y="59"/>
                    </a:cxn>
                    <a:cxn ang="0">
                      <a:pos x="48" y="102"/>
                    </a:cxn>
                    <a:cxn ang="0">
                      <a:pos x="29" y="151"/>
                    </a:cxn>
                    <a:cxn ang="0">
                      <a:pos x="14" y="206"/>
                    </a:cxn>
                    <a:cxn ang="0">
                      <a:pos x="2" y="264"/>
                    </a:cxn>
                    <a:cxn ang="0">
                      <a:pos x="0" y="323"/>
                    </a:cxn>
                    <a:cxn ang="0">
                      <a:pos x="8" y="323"/>
                    </a:cxn>
                  </a:cxnLst>
                  <a:rect l="0" t="0" r="r" b="b"/>
                  <a:pathLst>
                    <a:path w="109" h="323">
                      <a:moveTo>
                        <a:pt x="8" y="323"/>
                      </a:moveTo>
                      <a:lnTo>
                        <a:pt x="10" y="264"/>
                      </a:lnTo>
                      <a:lnTo>
                        <a:pt x="22" y="208"/>
                      </a:lnTo>
                      <a:lnTo>
                        <a:pt x="37" y="153"/>
                      </a:lnTo>
                      <a:lnTo>
                        <a:pt x="56" y="106"/>
                      </a:lnTo>
                      <a:lnTo>
                        <a:pt x="75" y="64"/>
                      </a:lnTo>
                      <a:lnTo>
                        <a:pt x="93" y="32"/>
                      </a:lnTo>
                      <a:lnTo>
                        <a:pt x="104" y="11"/>
                      </a:lnTo>
                      <a:lnTo>
                        <a:pt x="109" y="4"/>
                      </a:lnTo>
                      <a:lnTo>
                        <a:pt x="101" y="0"/>
                      </a:lnTo>
                      <a:lnTo>
                        <a:pt x="96" y="7"/>
                      </a:lnTo>
                      <a:lnTo>
                        <a:pt x="85" y="29"/>
                      </a:lnTo>
                      <a:lnTo>
                        <a:pt x="67" y="59"/>
                      </a:lnTo>
                      <a:lnTo>
                        <a:pt x="48" y="102"/>
                      </a:lnTo>
                      <a:lnTo>
                        <a:pt x="29" y="151"/>
                      </a:lnTo>
                      <a:lnTo>
                        <a:pt x="14" y="206"/>
                      </a:lnTo>
                      <a:lnTo>
                        <a:pt x="2" y="264"/>
                      </a:lnTo>
                      <a:lnTo>
                        <a:pt x="0" y="323"/>
                      </a:lnTo>
                      <a:lnTo>
                        <a:pt x="8" y="32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5" name="Freeform 2049"/>
                <p:cNvSpPr>
                  <a:spLocks/>
                </p:cNvSpPr>
                <p:nvPr/>
              </p:nvSpPr>
              <p:spPr bwMode="auto">
                <a:xfrm>
                  <a:off x="4291" y="3092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4" y="9"/>
                    </a:cxn>
                    <a:cxn ang="0">
                      <a:pos x="47" y="31"/>
                    </a:cxn>
                    <a:cxn ang="0">
                      <a:pos x="36" y="64"/>
                    </a:cxn>
                    <a:cxn ang="0">
                      <a:pos x="25" y="102"/>
                    </a:cxn>
                    <a:cxn ang="0">
                      <a:pos x="14" y="142"/>
                    </a:cxn>
                    <a:cxn ang="0">
                      <a:pos x="5" y="179"/>
                    </a:cxn>
                    <a:cxn ang="0">
                      <a:pos x="0" y="208"/>
                    </a:cxn>
                    <a:cxn ang="0">
                      <a:pos x="1" y="226"/>
                    </a:cxn>
                  </a:cxnLst>
                  <a:rect l="0" t="0" r="r" b="b"/>
                  <a:pathLst>
                    <a:path w="57" h="226">
                      <a:moveTo>
                        <a:pt x="57" y="0"/>
                      </a:moveTo>
                      <a:lnTo>
                        <a:pt x="54" y="9"/>
                      </a:lnTo>
                      <a:lnTo>
                        <a:pt x="47" y="31"/>
                      </a:lnTo>
                      <a:lnTo>
                        <a:pt x="36" y="64"/>
                      </a:lnTo>
                      <a:lnTo>
                        <a:pt x="25" y="102"/>
                      </a:lnTo>
                      <a:lnTo>
                        <a:pt x="14" y="142"/>
                      </a:lnTo>
                      <a:lnTo>
                        <a:pt x="5" y="179"/>
                      </a:lnTo>
                      <a:lnTo>
                        <a:pt x="0" y="208"/>
                      </a:lnTo>
                      <a:lnTo>
                        <a:pt x="1" y="2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6" name="Freeform 2050"/>
                <p:cNvSpPr>
                  <a:spLocks/>
                </p:cNvSpPr>
                <p:nvPr/>
              </p:nvSpPr>
              <p:spPr bwMode="auto">
                <a:xfrm>
                  <a:off x="4290" y="3092"/>
                  <a:ext cx="16" cy="57"/>
                </a:xfrm>
                <a:custGeom>
                  <a:avLst/>
                  <a:gdLst/>
                  <a:ahLst/>
                  <a:cxnLst>
                    <a:cxn ang="0">
                      <a:pos x="9" y="226"/>
                    </a:cxn>
                    <a:cxn ang="0">
                      <a:pos x="8" y="209"/>
                    </a:cxn>
                    <a:cxn ang="0">
                      <a:pos x="13" y="181"/>
                    </a:cxn>
                    <a:cxn ang="0">
                      <a:pos x="22" y="144"/>
                    </a:cxn>
                    <a:cxn ang="0">
                      <a:pos x="32" y="105"/>
                    </a:cxn>
                    <a:cxn ang="0">
                      <a:pos x="45" y="67"/>
                    </a:cxn>
                    <a:cxn ang="0">
                      <a:pos x="55" y="33"/>
                    </a:cxn>
                    <a:cxn ang="0">
                      <a:pos x="62" y="11"/>
                    </a:cxn>
                    <a:cxn ang="0">
                      <a:pos x="66" y="2"/>
                    </a:cxn>
                    <a:cxn ang="0">
                      <a:pos x="56" y="0"/>
                    </a:cxn>
                    <a:cxn ang="0">
                      <a:pos x="54" y="8"/>
                    </a:cxn>
                    <a:cxn ang="0">
                      <a:pos x="47" y="32"/>
                    </a:cxn>
                    <a:cxn ang="0">
                      <a:pos x="37" y="64"/>
                    </a:cxn>
                    <a:cxn ang="0">
                      <a:pos x="25" y="102"/>
                    </a:cxn>
                    <a:cxn ang="0">
                      <a:pos x="15" y="142"/>
                    </a:cxn>
                    <a:cxn ang="0">
                      <a:pos x="5" y="178"/>
                    </a:cxn>
                    <a:cxn ang="0">
                      <a:pos x="0" y="209"/>
                    </a:cxn>
                    <a:cxn ang="0">
                      <a:pos x="1" y="228"/>
                    </a:cxn>
                    <a:cxn ang="0">
                      <a:pos x="9" y="226"/>
                    </a:cxn>
                  </a:cxnLst>
                  <a:rect l="0" t="0" r="r" b="b"/>
                  <a:pathLst>
                    <a:path w="66" h="228">
                      <a:moveTo>
                        <a:pt x="9" y="226"/>
                      </a:moveTo>
                      <a:lnTo>
                        <a:pt x="8" y="209"/>
                      </a:lnTo>
                      <a:lnTo>
                        <a:pt x="13" y="181"/>
                      </a:lnTo>
                      <a:lnTo>
                        <a:pt x="22" y="144"/>
                      </a:lnTo>
                      <a:lnTo>
                        <a:pt x="32" y="105"/>
                      </a:lnTo>
                      <a:lnTo>
                        <a:pt x="45" y="67"/>
                      </a:lnTo>
                      <a:lnTo>
                        <a:pt x="55" y="33"/>
                      </a:lnTo>
                      <a:lnTo>
                        <a:pt x="62" y="11"/>
                      </a:lnTo>
                      <a:lnTo>
                        <a:pt x="66" y="2"/>
                      </a:lnTo>
                      <a:lnTo>
                        <a:pt x="56" y="0"/>
                      </a:lnTo>
                      <a:lnTo>
                        <a:pt x="54" y="8"/>
                      </a:lnTo>
                      <a:lnTo>
                        <a:pt x="47" y="32"/>
                      </a:lnTo>
                      <a:lnTo>
                        <a:pt x="37" y="64"/>
                      </a:lnTo>
                      <a:lnTo>
                        <a:pt x="25" y="102"/>
                      </a:lnTo>
                      <a:lnTo>
                        <a:pt x="15" y="142"/>
                      </a:lnTo>
                      <a:lnTo>
                        <a:pt x="5" y="178"/>
                      </a:lnTo>
                      <a:lnTo>
                        <a:pt x="0" y="209"/>
                      </a:lnTo>
                      <a:lnTo>
                        <a:pt x="1" y="228"/>
                      </a:lnTo>
                      <a:lnTo>
                        <a:pt x="9" y="22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7" name="Freeform 2051"/>
                <p:cNvSpPr>
                  <a:spLocks/>
                </p:cNvSpPr>
                <p:nvPr/>
              </p:nvSpPr>
              <p:spPr bwMode="auto">
                <a:xfrm>
                  <a:off x="4416" y="3007"/>
                  <a:ext cx="49" cy="36"/>
                </a:xfrm>
                <a:custGeom>
                  <a:avLst/>
                  <a:gdLst/>
                  <a:ahLst/>
                  <a:cxnLst>
                    <a:cxn ang="0">
                      <a:pos x="193" y="0"/>
                    </a:cxn>
                    <a:cxn ang="0">
                      <a:pos x="191" y="3"/>
                    </a:cxn>
                    <a:cxn ang="0">
                      <a:pos x="186" y="7"/>
                    </a:cxn>
                    <a:cxn ang="0">
                      <a:pos x="178" y="15"/>
                    </a:cxn>
                    <a:cxn ang="0">
                      <a:pos x="169" y="24"/>
                    </a:cxn>
                    <a:cxn ang="0">
                      <a:pos x="157" y="35"/>
                    </a:cxn>
                    <a:cxn ang="0">
                      <a:pos x="143" y="47"/>
                    </a:cxn>
                    <a:cxn ang="0">
                      <a:pos x="128" y="60"/>
                    </a:cxn>
                    <a:cxn ang="0">
                      <a:pos x="113" y="73"/>
                    </a:cxn>
                    <a:cxn ang="0">
                      <a:pos x="96" y="87"/>
                    </a:cxn>
                    <a:cxn ang="0">
                      <a:pos x="79" y="100"/>
                    </a:cxn>
                    <a:cxn ang="0">
                      <a:pos x="64" y="112"/>
                    </a:cxn>
                    <a:cxn ang="0">
                      <a:pos x="49" y="123"/>
                    </a:cxn>
                    <a:cxn ang="0">
                      <a:pos x="34" y="132"/>
                    </a:cxn>
                    <a:cxn ang="0">
                      <a:pos x="20" y="138"/>
                    </a:cxn>
                    <a:cxn ang="0">
                      <a:pos x="10" y="143"/>
                    </a:cxn>
                    <a:cxn ang="0">
                      <a:pos x="0" y="143"/>
                    </a:cxn>
                  </a:cxnLst>
                  <a:rect l="0" t="0" r="r" b="b"/>
                  <a:pathLst>
                    <a:path w="193" h="143">
                      <a:moveTo>
                        <a:pt x="193" y="0"/>
                      </a:moveTo>
                      <a:lnTo>
                        <a:pt x="191" y="3"/>
                      </a:lnTo>
                      <a:lnTo>
                        <a:pt x="186" y="7"/>
                      </a:lnTo>
                      <a:lnTo>
                        <a:pt x="178" y="15"/>
                      </a:lnTo>
                      <a:lnTo>
                        <a:pt x="169" y="24"/>
                      </a:lnTo>
                      <a:lnTo>
                        <a:pt x="157" y="35"/>
                      </a:lnTo>
                      <a:lnTo>
                        <a:pt x="143" y="47"/>
                      </a:lnTo>
                      <a:lnTo>
                        <a:pt x="128" y="60"/>
                      </a:lnTo>
                      <a:lnTo>
                        <a:pt x="113" y="73"/>
                      </a:lnTo>
                      <a:lnTo>
                        <a:pt x="96" y="87"/>
                      </a:lnTo>
                      <a:lnTo>
                        <a:pt x="79" y="100"/>
                      </a:lnTo>
                      <a:lnTo>
                        <a:pt x="64" y="112"/>
                      </a:lnTo>
                      <a:lnTo>
                        <a:pt x="49" y="123"/>
                      </a:lnTo>
                      <a:lnTo>
                        <a:pt x="34" y="132"/>
                      </a:lnTo>
                      <a:lnTo>
                        <a:pt x="20" y="138"/>
                      </a:lnTo>
                      <a:lnTo>
                        <a:pt x="10" y="143"/>
                      </a:lnTo>
                      <a:lnTo>
                        <a:pt x="0" y="14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8" name="Freeform 2052"/>
                <p:cNvSpPr>
                  <a:spLocks/>
                </p:cNvSpPr>
                <p:nvPr/>
              </p:nvSpPr>
              <p:spPr bwMode="auto">
                <a:xfrm>
                  <a:off x="4416" y="3006"/>
                  <a:ext cx="49" cy="38"/>
                </a:xfrm>
                <a:custGeom>
                  <a:avLst/>
                  <a:gdLst/>
                  <a:ahLst/>
                  <a:cxnLst>
                    <a:cxn ang="0">
                      <a:pos x="0" y="151"/>
                    </a:cxn>
                    <a:cxn ang="0">
                      <a:pos x="11" y="149"/>
                    </a:cxn>
                    <a:cxn ang="0">
                      <a:pos x="21" y="146"/>
                    </a:cxn>
                    <a:cxn ang="0">
                      <a:pos x="35" y="139"/>
                    </a:cxn>
                    <a:cxn ang="0">
                      <a:pos x="52" y="129"/>
                    </a:cxn>
                    <a:cxn ang="0">
                      <a:pos x="67" y="119"/>
                    </a:cxn>
                    <a:cxn ang="0">
                      <a:pos x="83" y="105"/>
                    </a:cxn>
                    <a:cxn ang="0">
                      <a:pos x="99" y="92"/>
                    </a:cxn>
                    <a:cxn ang="0">
                      <a:pos x="115" y="79"/>
                    </a:cxn>
                    <a:cxn ang="0">
                      <a:pos x="130" y="65"/>
                    </a:cxn>
                    <a:cxn ang="0">
                      <a:pos x="147" y="53"/>
                    </a:cxn>
                    <a:cxn ang="0">
                      <a:pos x="159" y="40"/>
                    </a:cxn>
                    <a:cxn ang="0">
                      <a:pos x="172" y="29"/>
                    </a:cxn>
                    <a:cxn ang="0">
                      <a:pos x="181" y="20"/>
                    </a:cxn>
                    <a:cxn ang="0">
                      <a:pos x="190" y="13"/>
                    </a:cxn>
                    <a:cxn ang="0">
                      <a:pos x="193" y="9"/>
                    </a:cxn>
                    <a:cxn ang="0">
                      <a:pos x="195" y="7"/>
                    </a:cxn>
                    <a:cxn ang="0">
                      <a:pos x="190" y="0"/>
                    </a:cxn>
                    <a:cxn ang="0">
                      <a:pos x="187" y="2"/>
                    </a:cxn>
                    <a:cxn ang="0">
                      <a:pos x="183" y="7"/>
                    </a:cxn>
                    <a:cxn ang="0">
                      <a:pos x="174" y="14"/>
                    </a:cxn>
                    <a:cxn ang="0">
                      <a:pos x="166" y="23"/>
                    </a:cxn>
                    <a:cxn ang="0">
                      <a:pos x="154" y="34"/>
                    </a:cxn>
                    <a:cxn ang="0">
                      <a:pos x="141" y="47"/>
                    </a:cxn>
                    <a:cxn ang="0">
                      <a:pos x="125" y="59"/>
                    </a:cxn>
                    <a:cxn ang="0">
                      <a:pos x="110" y="73"/>
                    </a:cxn>
                    <a:cxn ang="0">
                      <a:pos x="93" y="86"/>
                    </a:cxn>
                    <a:cxn ang="0">
                      <a:pos x="77" y="98"/>
                    </a:cxn>
                    <a:cxn ang="0">
                      <a:pos x="62" y="110"/>
                    </a:cxn>
                    <a:cxn ang="0">
                      <a:pos x="47" y="121"/>
                    </a:cxn>
                    <a:cxn ang="0">
                      <a:pos x="32" y="130"/>
                    </a:cxn>
                    <a:cxn ang="0">
                      <a:pos x="19" y="136"/>
                    </a:cxn>
                    <a:cxn ang="0">
                      <a:pos x="9" y="141"/>
                    </a:cxn>
                    <a:cxn ang="0">
                      <a:pos x="0" y="142"/>
                    </a:cxn>
                    <a:cxn ang="0">
                      <a:pos x="0" y="151"/>
                    </a:cxn>
                  </a:cxnLst>
                  <a:rect l="0" t="0" r="r" b="b"/>
                  <a:pathLst>
                    <a:path w="195" h="151">
                      <a:moveTo>
                        <a:pt x="0" y="151"/>
                      </a:moveTo>
                      <a:lnTo>
                        <a:pt x="11" y="149"/>
                      </a:lnTo>
                      <a:lnTo>
                        <a:pt x="21" y="146"/>
                      </a:lnTo>
                      <a:lnTo>
                        <a:pt x="35" y="139"/>
                      </a:lnTo>
                      <a:lnTo>
                        <a:pt x="52" y="129"/>
                      </a:lnTo>
                      <a:lnTo>
                        <a:pt x="67" y="119"/>
                      </a:lnTo>
                      <a:lnTo>
                        <a:pt x="83" y="105"/>
                      </a:lnTo>
                      <a:lnTo>
                        <a:pt x="99" y="92"/>
                      </a:lnTo>
                      <a:lnTo>
                        <a:pt x="115" y="79"/>
                      </a:lnTo>
                      <a:lnTo>
                        <a:pt x="130" y="65"/>
                      </a:lnTo>
                      <a:lnTo>
                        <a:pt x="147" y="53"/>
                      </a:lnTo>
                      <a:lnTo>
                        <a:pt x="159" y="40"/>
                      </a:lnTo>
                      <a:lnTo>
                        <a:pt x="172" y="29"/>
                      </a:lnTo>
                      <a:lnTo>
                        <a:pt x="181" y="20"/>
                      </a:lnTo>
                      <a:lnTo>
                        <a:pt x="190" y="13"/>
                      </a:lnTo>
                      <a:lnTo>
                        <a:pt x="193" y="9"/>
                      </a:lnTo>
                      <a:lnTo>
                        <a:pt x="195" y="7"/>
                      </a:lnTo>
                      <a:lnTo>
                        <a:pt x="190" y="0"/>
                      </a:lnTo>
                      <a:lnTo>
                        <a:pt x="187" y="2"/>
                      </a:lnTo>
                      <a:lnTo>
                        <a:pt x="183" y="7"/>
                      </a:lnTo>
                      <a:lnTo>
                        <a:pt x="174" y="14"/>
                      </a:lnTo>
                      <a:lnTo>
                        <a:pt x="166" y="23"/>
                      </a:lnTo>
                      <a:lnTo>
                        <a:pt x="154" y="34"/>
                      </a:lnTo>
                      <a:lnTo>
                        <a:pt x="141" y="47"/>
                      </a:lnTo>
                      <a:lnTo>
                        <a:pt x="125" y="59"/>
                      </a:lnTo>
                      <a:lnTo>
                        <a:pt x="110" y="73"/>
                      </a:lnTo>
                      <a:lnTo>
                        <a:pt x="93" y="86"/>
                      </a:lnTo>
                      <a:lnTo>
                        <a:pt x="77" y="98"/>
                      </a:lnTo>
                      <a:lnTo>
                        <a:pt x="62" y="110"/>
                      </a:lnTo>
                      <a:lnTo>
                        <a:pt x="47" y="121"/>
                      </a:lnTo>
                      <a:lnTo>
                        <a:pt x="32" y="130"/>
                      </a:lnTo>
                      <a:lnTo>
                        <a:pt x="19" y="136"/>
                      </a:lnTo>
                      <a:lnTo>
                        <a:pt x="9" y="141"/>
                      </a:lnTo>
                      <a:lnTo>
                        <a:pt x="0" y="142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29" name="Freeform 2053"/>
                <p:cNvSpPr>
                  <a:spLocks/>
                </p:cNvSpPr>
                <p:nvPr/>
              </p:nvSpPr>
              <p:spPr bwMode="auto">
                <a:xfrm>
                  <a:off x="4399" y="3052"/>
                  <a:ext cx="55" cy="30"/>
                </a:xfrm>
                <a:custGeom>
                  <a:avLst/>
                  <a:gdLst/>
                  <a:ahLst/>
                  <a:cxnLst>
                    <a:cxn ang="0">
                      <a:pos x="219" y="0"/>
                    </a:cxn>
                    <a:cxn ang="0">
                      <a:pos x="218" y="0"/>
                    </a:cxn>
                    <a:cxn ang="0">
                      <a:pos x="215" y="5"/>
                    </a:cxn>
                    <a:cxn ang="0">
                      <a:pos x="208" y="11"/>
                    </a:cxn>
                    <a:cxn ang="0">
                      <a:pos x="198" y="19"/>
                    </a:cxn>
                    <a:cxn ang="0">
                      <a:pos x="188" y="29"/>
                    </a:cxn>
                    <a:cxn ang="0">
                      <a:pos x="175" y="40"/>
                    </a:cxn>
                    <a:cxn ang="0">
                      <a:pos x="161" y="51"/>
                    </a:cxn>
                    <a:cxn ang="0">
                      <a:pos x="145" y="62"/>
                    </a:cxn>
                    <a:cxn ang="0">
                      <a:pos x="130" y="74"/>
                    </a:cxn>
                    <a:cxn ang="0">
                      <a:pos x="111" y="86"/>
                    </a:cxn>
                    <a:cxn ang="0">
                      <a:pos x="93" y="95"/>
                    </a:cxn>
                    <a:cxn ang="0">
                      <a:pos x="75" y="105"/>
                    </a:cxn>
                    <a:cxn ang="0">
                      <a:pos x="56" y="112"/>
                    </a:cxn>
                    <a:cxn ang="0">
                      <a:pos x="37" y="117"/>
                    </a:cxn>
                    <a:cxn ang="0">
                      <a:pos x="17" y="12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219" h="120">
                      <a:moveTo>
                        <a:pt x="219" y="0"/>
                      </a:moveTo>
                      <a:lnTo>
                        <a:pt x="218" y="0"/>
                      </a:lnTo>
                      <a:lnTo>
                        <a:pt x="215" y="5"/>
                      </a:lnTo>
                      <a:lnTo>
                        <a:pt x="208" y="11"/>
                      </a:lnTo>
                      <a:lnTo>
                        <a:pt x="198" y="19"/>
                      </a:lnTo>
                      <a:lnTo>
                        <a:pt x="188" y="29"/>
                      </a:lnTo>
                      <a:lnTo>
                        <a:pt x="175" y="40"/>
                      </a:lnTo>
                      <a:lnTo>
                        <a:pt x="161" y="51"/>
                      </a:lnTo>
                      <a:lnTo>
                        <a:pt x="145" y="62"/>
                      </a:lnTo>
                      <a:lnTo>
                        <a:pt x="130" y="74"/>
                      </a:lnTo>
                      <a:lnTo>
                        <a:pt x="111" y="86"/>
                      </a:lnTo>
                      <a:lnTo>
                        <a:pt x="93" y="95"/>
                      </a:lnTo>
                      <a:lnTo>
                        <a:pt x="75" y="105"/>
                      </a:lnTo>
                      <a:lnTo>
                        <a:pt x="56" y="112"/>
                      </a:lnTo>
                      <a:lnTo>
                        <a:pt x="37" y="117"/>
                      </a:lnTo>
                      <a:lnTo>
                        <a:pt x="17" y="120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0" name="Freeform 2054"/>
                <p:cNvSpPr>
                  <a:spLocks/>
                </p:cNvSpPr>
                <p:nvPr/>
              </p:nvSpPr>
              <p:spPr bwMode="auto">
                <a:xfrm>
                  <a:off x="4399" y="3051"/>
                  <a:ext cx="56" cy="32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17" y="127"/>
                    </a:cxn>
                    <a:cxn ang="0">
                      <a:pos x="38" y="125"/>
                    </a:cxn>
                    <a:cxn ang="0">
                      <a:pos x="57" y="120"/>
                    </a:cxn>
                    <a:cxn ang="0">
                      <a:pos x="77" y="112"/>
                    </a:cxn>
                    <a:cxn ang="0">
                      <a:pos x="96" y="102"/>
                    </a:cxn>
                    <a:cxn ang="0">
                      <a:pos x="114" y="93"/>
                    </a:cxn>
                    <a:cxn ang="0">
                      <a:pos x="132" y="82"/>
                    </a:cxn>
                    <a:cxn ang="0">
                      <a:pos x="147" y="70"/>
                    </a:cxn>
                    <a:cxn ang="0">
                      <a:pos x="164" y="58"/>
                    </a:cxn>
                    <a:cxn ang="0">
                      <a:pos x="179" y="46"/>
                    </a:cxn>
                    <a:cxn ang="0">
                      <a:pos x="191" y="35"/>
                    </a:cxn>
                    <a:cxn ang="0">
                      <a:pos x="202" y="26"/>
                    </a:cxn>
                    <a:cxn ang="0">
                      <a:pos x="210" y="18"/>
                    </a:cxn>
                    <a:cxn ang="0">
                      <a:pos x="217" y="12"/>
                    </a:cxn>
                    <a:cxn ang="0">
                      <a:pos x="222" y="7"/>
                    </a:cxn>
                    <a:cxn ang="0">
                      <a:pos x="223" y="6"/>
                    </a:cxn>
                    <a:cxn ang="0">
                      <a:pos x="216" y="0"/>
                    </a:cxn>
                    <a:cxn ang="0">
                      <a:pos x="216" y="1"/>
                    </a:cxn>
                    <a:cxn ang="0">
                      <a:pos x="211" y="5"/>
                    </a:cxn>
                    <a:cxn ang="0">
                      <a:pos x="204" y="12"/>
                    </a:cxn>
                    <a:cxn ang="0">
                      <a:pos x="196" y="20"/>
                    </a:cxn>
                    <a:cxn ang="0">
                      <a:pos x="184" y="28"/>
                    </a:cxn>
                    <a:cxn ang="0">
                      <a:pos x="173" y="39"/>
                    </a:cxn>
                    <a:cxn ang="0">
                      <a:pos x="158" y="51"/>
                    </a:cxn>
                    <a:cxn ang="0">
                      <a:pos x="144" y="62"/>
                    </a:cxn>
                    <a:cxn ang="0">
                      <a:pos x="128" y="74"/>
                    </a:cxn>
                    <a:cxn ang="0">
                      <a:pos x="110" y="84"/>
                    </a:cxn>
                    <a:cxn ang="0">
                      <a:pos x="92" y="95"/>
                    </a:cxn>
                    <a:cxn ang="0">
                      <a:pos x="74" y="103"/>
                    </a:cxn>
                    <a:cxn ang="0">
                      <a:pos x="55" y="110"/>
                    </a:cxn>
                    <a:cxn ang="0">
                      <a:pos x="36" y="116"/>
                    </a:cxn>
                    <a:cxn ang="0">
                      <a:pos x="17" y="120"/>
                    </a:cxn>
                    <a:cxn ang="0">
                      <a:pos x="0" y="120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223" h="127">
                      <a:moveTo>
                        <a:pt x="0" y="127"/>
                      </a:moveTo>
                      <a:lnTo>
                        <a:pt x="17" y="127"/>
                      </a:lnTo>
                      <a:lnTo>
                        <a:pt x="38" y="125"/>
                      </a:lnTo>
                      <a:lnTo>
                        <a:pt x="57" y="120"/>
                      </a:lnTo>
                      <a:lnTo>
                        <a:pt x="77" y="112"/>
                      </a:lnTo>
                      <a:lnTo>
                        <a:pt x="96" y="102"/>
                      </a:lnTo>
                      <a:lnTo>
                        <a:pt x="114" y="93"/>
                      </a:lnTo>
                      <a:lnTo>
                        <a:pt x="132" y="82"/>
                      </a:lnTo>
                      <a:lnTo>
                        <a:pt x="147" y="70"/>
                      </a:lnTo>
                      <a:lnTo>
                        <a:pt x="164" y="58"/>
                      </a:lnTo>
                      <a:lnTo>
                        <a:pt x="179" y="46"/>
                      </a:lnTo>
                      <a:lnTo>
                        <a:pt x="191" y="35"/>
                      </a:lnTo>
                      <a:lnTo>
                        <a:pt x="202" y="26"/>
                      </a:lnTo>
                      <a:lnTo>
                        <a:pt x="210" y="18"/>
                      </a:lnTo>
                      <a:lnTo>
                        <a:pt x="217" y="12"/>
                      </a:lnTo>
                      <a:lnTo>
                        <a:pt x="222" y="7"/>
                      </a:lnTo>
                      <a:lnTo>
                        <a:pt x="223" y="6"/>
                      </a:lnTo>
                      <a:lnTo>
                        <a:pt x="216" y="0"/>
                      </a:lnTo>
                      <a:lnTo>
                        <a:pt x="216" y="1"/>
                      </a:lnTo>
                      <a:lnTo>
                        <a:pt x="211" y="5"/>
                      </a:lnTo>
                      <a:lnTo>
                        <a:pt x="204" y="12"/>
                      </a:lnTo>
                      <a:lnTo>
                        <a:pt x="196" y="20"/>
                      </a:lnTo>
                      <a:lnTo>
                        <a:pt x="184" y="28"/>
                      </a:lnTo>
                      <a:lnTo>
                        <a:pt x="173" y="39"/>
                      </a:lnTo>
                      <a:lnTo>
                        <a:pt x="158" y="51"/>
                      </a:lnTo>
                      <a:lnTo>
                        <a:pt x="144" y="62"/>
                      </a:lnTo>
                      <a:lnTo>
                        <a:pt x="128" y="74"/>
                      </a:lnTo>
                      <a:lnTo>
                        <a:pt x="110" y="84"/>
                      </a:lnTo>
                      <a:lnTo>
                        <a:pt x="92" y="95"/>
                      </a:lnTo>
                      <a:lnTo>
                        <a:pt x="74" y="103"/>
                      </a:lnTo>
                      <a:lnTo>
                        <a:pt x="55" y="110"/>
                      </a:lnTo>
                      <a:lnTo>
                        <a:pt x="36" y="116"/>
                      </a:lnTo>
                      <a:lnTo>
                        <a:pt x="17" y="120"/>
                      </a:lnTo>
                      <a:lnTo>
                        <a:pt x="0" y="12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1" name="Freeform 2055"/>
                <p:cNvSpPr>
                  <a:spLocks/>
                </p:cNvSpPr>
                <p:nvPr/>
              </p:nvSpPr>
              <p:spPr bwMode="auto">
                <a:xfrm>
                  <a:off x="4380" y="3092"/>
                  <a:ext cx="66" cy="30"/>
                </a:xfrm>
                <a:custGeom>
                  <a:avLst/>
                  <a:gdLst/>
                  <a:ahLst/>
                  <a:cxnLst>
                    <a:cxn ang="0">
                      <a:pos x="263" y="0"/>
                    </a:cxn>
                    <a:cxn ang="0">
                      <a:pos x="260" y="2"/>
                    </a:cxn>
                    <a:cxn ang="0">
                      <a:pos x="255" y="8"/>
                    </a:cxn>
                    <a:cxn ang="0">
                      <a:pos x="244" y="17"/>
                    </a:cxn>
                    <a:cxn ang="0">
                      <a:pos x="231" y="27"/>
                    </a:cxn>
                    <a:cxn ang="0">
                      <a:pos x="216" y="39"/>
                    </a:cxn>
                    <a:cxn ang="0">
                      <a:pos x="198" y="52"/>
                    </a:cxn>
                    <a:cxn ang="0">
                      <a:pos x="178" y="65"/>
                    </a:cxn>
                    <a:cxn ang="0">
                      <a:pos x="157" y="80"/>
                    </a:cxn>
                    <a:cxn ang="0">
                      <a:pos x="135" y="91"/>
                    </a:cxn>
                    <a:cxn ang="0">
                      <a:pos x="112" y="102"/>
                    </a:cxn>
                    <a:cxn ang="0">
                      <a:pos x="91" y="112"/>
                    </a:cxn>
                    <a:cxn ang="0">
                      <a:pos x="70" y="118"/>
                    </a:cxn>
                    <a:cxn ang="0">
                      <a:pos x="49" y="121"/>
                    </a:cxn>
                    <a:cxn ang="0">
                      <a:pos x="31" y="120"/>
                    </a:cxn>
                    <a:cxn ang="0">
                      <a:pos x="14" y="114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263" h="121">
                      <a:moveTo>
                        <a:pt x="263" y="0"/>
                      </a:moveTo>
                      <a:lnTo>
                        <a:pt x="260" y="2"/>
                      </a:lnTo>
                      <a:lnTo>
                        <a:pt x="255" y="8"/>
                      </a:lnTo>
                      <a:lnTo>
                        <a:pt x="244" y="17"/>
                      </a:lnTo>
                      <a:lnTo>
                        <a:pt x="231" y="27"/>
                      </a:lnTo>
                      <a:lnTo>
                        <a:pt x="216" y="39"/>
                      </a:lnTo>
                      <a:lnTo>
                        <a:pt x="198" y="52"/>
                      </a:lnTo>
                      <a:lnTo>
                        <a:pt x="178" y="65"/>
                      </a:lnTo>
                      <a:lnTo>
                        <a:pt x="157" y="80"/>
                      </a:lnTo>
                      <a:lnTo>
                        <a:pt x="135" y="91"/>
                      </a:lnTo>
                      <a:lnTo>
                        <a:pt x="112" y="102"/>
                      </a:lnTo>
                      <a:lnTo>
                        <a:pt x="91" y="112"/>
                      </a:lnTo>
                      <a:lnTo>
                        <a:pt x="70" y="118"/>
                      </a:lnTo>
                      <a:lnTo>
                        <a:pt x="49" y="121"/>
                      </a:lnTo>
                      <a:lnTo>
                        <a:pt x="31" y="120"/>
                      </a:lnTo>
                      <a:lnTo>
                        <a:pt x="14" y="114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2" name="Freeform 2056"/>
                <p:cNvSpPr>
                  <a:spLocks/>
                </p:cNvSpPr>
                <p:nvPr/>
              </p:nvSpPr>
              <p:spPr bwMode="auto">
                <a:xfrm>
                  <a:off x="4380" y="3091"/>
                  <a:ext cx="67" cy="32"/>
                </a:xfrm>
                <a:custGeom>
                  <a:avLst/>
                  <a:gdLst/>
                  <a:ahLst/>
                  <a:cxnLst>
                    <a:cxn ang="0">
                      <a:pos x="0" y="110"/>
                    </a:cxn>
                    <a:cxn ang="0">
                      <a:pos x="14" y="121"/>
                    </a:cxn>
                    <a:cxn ang="0">
                      <a:pos x="33" y="128"/>
                    </a:cxn>
                    <a:cxn ang="0">
                      <a:pos x="51" y="128"/>
                    </a:cxn>
                    <a:cxn ang="0">
                      <a:pos x="72" y="125"/>
                    </a:cxn>
                    <a:cxn ang="0">
                      <a:pos x="94" y="119"/>
                    </a:cxn>
                    <a:cxn ang="0">
                      <a:pos x="116" y="110"/>
                    </a:cxn>
                    <a:cxn ang="0">
                      <a:pos x="139" y="98"/>
                    </a:cxn>
                    <a:cxn ang="0">
                      <a:pos x="160" y="86"/>
                    </a:cxn>
                    <a:cxn ang="0">
                      <a:pos x="182" y="73"/>
                    </a:cxn>
                    <a:cxn ang="0">
                      <a:pos x="201" y="59"/>
                    </a:cxn>
                    <a:cxn ang="0">
                      <a:pos x="219" y="47"/>
                    </a:cxn>
                    <a:cxn ang="0">
                      <a:pos x="236" y="33"/>
                    </a:cxn>
                    <a:cxn ang="0">
                      <a:pos x="250" y="22"/>
                    </a:cxn>
                    <a:cxn ang="0">
                      <a:pos x="260" y="14"/>
                    </a:cxn>
                    <a:cxn ang="0">
                      <a:pos x="266" y="9"/>
                    </a:cxn>
                    <a:cxn ang="0">
                      <a:pos x="268" y="6"/>
                    </a:cxn>
                    <a:cxn ang="0">
                      <a:pos x="261" y="0"/>
                    </a:cxn>
                    <a:cxn ang="0">
                      <a:pos x="260" y="2"/>
                    </a:cxn>
                    <a:cxn ang="0">
                      <a:pos x="253" y="8"/>
                    </a:cxn>
                    <a:cxn ang="0">
                      <a:pos x="243" y="16"/>
                    </a:cxn>
                    <a:cxn ang="0">
                      <a:pos x="230" y="27"/>
                    </a:cxn>
                    <a:cxn ang="0">
                      <a:pos x="216" y="37"/>
                    </a:cxn>
                    <a:cxn ang="0">
                      <a:pos x="197" y="50"/>
                    </a:cxn>
                    <a:cxn ang="0">
                      <a:pos x="178" y="65"/>
                    </a:cxn>
                    <a:cxn ang="0">
                      <a:pos x="157" y="78"/>
                    </a:cxn>
                    <a:cxn ang="0">
                      <a:pos x="135" y="91"/>
                    </a:cxn>
                    <a:cxn ang="0">
                      <a:pos x="113" y="102"/>
                    </a:cxn>
                    <a:cxn ang="0">
                      <a:pos x="92" y="110"/>
                    </a:cxn>
                    <a:cxn ang="0">
                      <a:pos x="71" y="117"/>
                    </a:cxn>
                    <a:cxn ang="0">
                      <a:pos x="51" y="121"/>
                    </a:cxn>
                    <a:cxn ang="0">
                      <a:pos x="33" y="119"/>
                    </a:cxn>
                    <a:cxn ang="0">
                      <a:pos x="19" y="112"/>
                    </a:cxn>
                    <a:cxn ang="0">
                      <a:pos x="6" y="103"/>
                    </a:cxn>
                    <a:cxn ang="0">
                      <a:pos x="0" y="110"/>
                    </a:cxn>
                  </a:cxnLst>
                  <a:rect l="0" t="0" r="r" b="b"/>
                  <a:pathLst>
                    <a:path w="268" h="128">
                      <a:moveTo>
                        <a:pt x="0" y="110"/>
                      </a:moveTo>
                      <a:lnTo>
                        <a:pt x="14" y="121"/>
                      </a:lnTo>
                      <a:lnTo>
                        <a:pt x="33" y="128"/>
                      </a:lnTo>
                      <a:lnTo>
                        <a:pt x="51" y="128"/>
                      </a:lnTo>
                      <a:lnTo>
                        <a:pt x="72" y="125"/>
                      </a:lnTo>
                      <a:lnTo>
                        <a:pt x="94" y="119"/>
                      </a:lnTo>
                      <a:lnTo>
                        <a:pt x="116" y="110"/>
                      </a:lnTo>
                      <a:lnTo>
                        <a:pt x="139" y="98"/>
                      </a:lnTo>
                      <a:lnTo>
                        <a:pt x="160" y="86"/>
                      </a:lnTo>
                      <a:lnTo>
                        <a:pt x="182" y="73"/>
                      </a:lnTo>
                      <a:lnTo>
                        <a:pt x="201" y="59"/>
                      </a:lnTo>
                      <a:lnTo>
                        <a:pt x="219" y="47"/>
                      </a:lnTo>
                      <a:lnTo>
                        <a:pt x="236" y="33"/>
                      </a:lnTo>
                      <a:lnTo>
                        <a:pt x="250" y="22"/>
                      </a:lnTo>
                      <a:lnTo>
                        <a:pt x="260" y="14"/>
                      </a:lnTo>
                      <a:lnTo>
                        <a:pt x="266" y="9"/>
                      </a:lnTo>
                      <a:lnTo>
                        <a:pt x="268" y="6"/>
                      </a:lnTo>
                      <a:lnTo>
                        <a:pt x="261" y="0"/>
                      </a:lnTo>
                      <a:lnTo>
                        <a:pt x="260" y="2"/>
                      </a:lnTo>
                      <a:lnTo>
                        <a:pt x="253" y="8"/>
                      </a:lnTo>
                      <a:lnTo>
                        <a:pt x="243" y="16"/>
                      </a:lnTo>
                      <a:lnTo>
                        <a:pt x="230" y="27"/>
                      </a:lnTo>
                      <a:lnTo>
                        <a:pt x="216" y="37"/>
                      </a:lnTo>
                      <a:lnTo>
                        <a:pt x="197" y="50"/>
                      </a:lnTo>
                      <a:lnTo>
                        <a:pt x="178" y="65"/>
                      </a:lnTo>
                      <a:lnTo>
                        <a:pt x="157" y="78"/>
                      </a:lnTo>
                      <a:lnTo>
                        <a:pt x="135" y="91"/>
                      </a:lnTo>
                      <a:lnTo>
                        <a:pt x="113" y="102"/>
                      </a:lnTo>
                      <a:lnTo>
                        <a:pt x="92" y="110"/>
                      </a:lnTo>
                      <a:lnTo>
                        <a:pt x="71" y="117"/>
                      </a:lnTo>
                      <a:lnTo>
                        <a:pt x="51" y="121"/>
                      </a:lnTo>
                      <a:lnTo>
                        <a:pt x="33" y="119"/>
                      </a:lnTo>
                      <a:lnTo>
                        <a:pt x="19" y="112"/>
                      </a:lnTo>
                      <a:lnTo>
                        <a:pt x="6" y="103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3" name="Freeform 2057"/>
                <p:cNvSpPr>
                  <a:spLocks/>
                </p:cNvSpPr>
                <p:nvPr/>
              </p:nvSpPr>
              <p:spPr bwMode="auto">
                <a:xfrm>
                  <a:off x="4358" y="3135"/>
                  <a:ext cx="63" cy="27"/>
                </a:xfrm>
                <a:custGeom>
                  <a:avLst/>
                  <a:gdLst/>
                  <a:ahLst/>
                  <a:cxnLst>
                    <a:cxn ang="0">
                      <a:pos x="254" y="0"/>
                    </a:cxn>
                    <a:cxn ang="0">
                      <a:pos x="252" y="2"/>
                    </a:cxn>
                    <a:cxn ang="0">
                      <a:pos x="245" y="7"/>
                    </a:cxn>
                    <a:cxn ang="0">
                      <a:pos x="232" y="14"/>
                    </a:cxn>
                    <a:cxn ang="0">
                      <a:pos x="217" y="25"/>
                    </a:cxn>
                    <a:cxn ang="0">
                      <a:pos x="198" y="36"/>
                    </a:cxn>
                    <a:cxn ang="0">
                      <a:pos x="178" y="48"/>
                    </a:cxn>
                    <a:cxn ang="0">
                      <a:pos x="156" y="61"/>
                    </a:cxn>
                    <a:cxn ang="0">
                      <a:pos x="132" y="73"/>
                    </a:cxn>
                    <a:cxn ang="0">
                      <a:pos x="109" y="83"/>
                    </a:cxn>
                    <a:cxn ang="0">
                      <a:pos x="87" y="92"/>
                    </a:cxn>
                    <a:cxn ang="0">
                      <a:pos x="65" y="101"/>
                    </a:cxn>
                    <a:cxn ang="0">
                      <a:pos x="45" y="104"/>
                    </a:cxn>
                    <a:cxn ang="0">
                      <a:pos x="29" y="104"/>
                    </a:cxn>
                    <a:cxn ang="0">
                      <a:pos x="15" y="101"/>
                    </a:cxn>
                    <a:cxn ang="0">
                      <a:pos x="5" y="92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254" h="104">
                      <a:moveTo>
                        <a:pt x="254" y="0"/>
                      </a:moveTo>
                      <a:lnTo>
                        <a:pt x="252" y="2"/>
                      </a:lnTo>
                      <a:lnTo>
                        <a:pt x="245" y="7"/>
                      </a:lnTo>
                      <a:lnTo>
                        <a:pt x="232" y="14"/>
                      </a:lnTo>
                      <a:lnTo>
                        <a:pt x="217" y="25"/>
                      </a:lnTo>
                      <a:lnTo>
                        <a:pt x="198" y="36"/>
                      </a:lnTo>
                      <a:lnTo>
                        <a:pt x="178" y="48"/>
                      </a:lnTo>
                      <a:lnTo>
                        <a:pt x="156" y="61"/>
                      </a:lnTo>
                      <a:lnTo>
                        <a:pt x="132" y="73"/>
                      </a:lnTo>
                      <a:lnTo>
                        <a:pt x="109" y="83"/>
                      </a:lnTo>
                      <a:lnTo>
                        <a:pt x="87" y="92"/>
                      </a:lnTo>
                      <a:lnTo>
                        <a:pt x="65" y="101"/>
                      </a:lnTo>
                      <a:lnTo>
                        <a:pt x="45" y="104"/>
                      </a:lnTo>
                      <a:lnTo>
                        <a:pt x="29" y="104"/>
                      </a:lnTo>
                      <a:lnTo>
                        <a:pt x="15" y="101"/>
                      </a:lnTo>
                      <a:lnTo>
                        <a:pt x="5" y="92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4" name="Freeform 2058"/>
                <p:cNvSpPr>
                  <a:spLocks/>
                </p:cNvSpPr>
                <p:nvPr/>
              </p:nvSpPr>
              <p:spPr bwMode="auto">
                <a:xfrm>
                  <a:off x="4357" y="3134"/>
                  <a:ext cx="65" cy="29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6" y="99"/>
                    </a:cxn>
                    <a:cxn ang="0">
                      <a:pos x="18" y="109"/>
                    </a:cxn>
                    <a:cxn ang="0">
                      <a:pos x="34" y="114"/>
                    </a:cxn>
                    <a:cxn ang="0">
                      <a:pos x="50" y="114"/>
                    </a:cxn>
                    <a:cxn ang="0">
                      <a:pos x="71" y="109"/>
                    </a:cxn>
                    <a:cxn ang="0">
                      <a:pos x="93" y="102"/>
                    </a:cxn>
                    <a:cxn ang="0">
                      <a:pos x="115" y="93"/>
                    </a:cxn>
                    <a:cxn ang="0">
                      <a:pos x="141" y="82"/>
                    </a:cxn>
                    <a:cxn ang="0">
                      <a:pos x="163" y="71"/>
                    </a:cxn>
                    <a:cxn ang="0">
                      <a:pos x="185" y="58"/>
                    </a:cxn>
                    <a:cxn ang="0">
                      <a:pos x="206" y="45"/>
                    </a:cxn>
                    <a:cxn ang="0">
                      <a:pos x="224" y="33"/>
                    </a:cxn>
                    <a:cxn ang="0">
                      <a:pos x="239" y="24"/>
                    </a:cxn>
                    <a:cxn ang="0">
                      <a:pos x="251" y="15"/>
                    </a:cxn>
                    <a:cxn ang="0">
                      <a:pos x="258" y="11"/>
                    </a:cxn>
                    <a:cxn ang="0">
                      <a:pos x="261" y="9"/>
                    </a:cxn>
                    <a:cxn ang="0">
                      <a:pos x="258" y="0"/>
                    </a:cxn>
                    <a:cxn ang="0">
                      <a:pos x="255" y="2"/>
                    </a:cxn>
                    <a:cxn ang="0">
                      <a:pos x="248" y="8"/>
                    </a:cxn>
                    <a:cxn ang="0">
                      <a:pos x="235" y="14"/>
                    </a:cxn>
                    <a:cxn ang="0">
                      <a:pos x="220" y="25"/>
                    </a:cxn>
                    <a:cxn ang="0">
                      <a:pos x="201" y="37"/>
                    </a:cxn>
                    <a:cxn ang="0">
                      <a:pos x="180" y="50"/>
                    </a:cxn>
                    <a:cxn ang="0">
                      <a:pos x="158" y="63"/>
                    </a:cxn>
                    <a:cxn ang="0">
                      <a:pos x="135" y="74"/>
                    </a:cxn>
                    <a:cxn ang="0">
                      <a:pos x="113" y="84"/>
                    </a:cxn>
                    <a:cxn ang="0">
                      <a:pos x="91" y="94"/>
                    </a:cxn>
                    <a:cxn ang="0">
                      <a:pos x="69" y="101"/>
                    </a:cxn>
                    <a:cxn ang="0">
                      <a:pos x="50" y="106"/>
                    </a:cxn>
                    <a:cxn ang="0">
                      <a:pos x="34" y="106"/>
                    </a:cxn>
                    <a:cxn ang="0">
                      <a:pos x="22" y="101"/>
                    </a:cxn>
                    <a:cxn ang="0">
                      <a:pos x="14" y="95"/>
                    </a:cxn>
                    <a:cxn ang="0">
                      <a:pos x="9" y="82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261" h="114">
                      <a:moveTo>
                        <a:pt x="0" y="82"/>
                      </a:moveTo>
                      <a:lnTo>
                        <a:pt x="6" y="99"/>
                      </a:lnTo>
                      <a:lnTo>
                        <a:pt x="18" y="109"/>
                      </a:lnTo>
                      <a:lnTo>
                        <a:pt x="34" y="114"/>
                      </a:lnTo>
                      <a:lnTo>
                        <a:pt x="50" y="114"/>
                      </a:lnTo>
                      <a:lnTo>
                        <a:pt x="71" y="109"/>
                      </a:lnTo>
                      <a:lnTo>
                        <a:pt x="93" y="102"/>
                      </a:lnTo>
                      <a:lnTo>
                        <a:pt x="115" y="93"/>
                      </a:lnTo>
                      <a:lnTo>
                        <a:pt x="141" y="82"/>
                      </a:lnTo>
                      <a:lnTo>
                        <a:pt x="163" y="71"/>
                      </a:lnTo>
                      <a:lnTo>
                        <a:pt x="185" y="58"/>
                      </a:lnTo>
                      <a:lnTo>
                        <a:pt x="206" y="45"/>
                      </a:lnTo>
                      <a:lnTo>
                        <a:pt x="224" y="33"/>
                      </a:lnTo>
                      <a:lnTo>
                        <a:pt x="239" y="24"/>
                      </a:lnTo>
                      <a:lnTo>
                        <a:pt x="251" y="15"/>
                      </a:lnTo>
                      <a:lnTo>
                        <a:pt x="258" y="11"/>
                      </a:lnTo>
                      <a:lnTo>
                        <a:pt x="261" y="9"/>
                      </a:lnTo>
                      <a:lnTo>
                        <a:pt x="258" y="0"/>
                      </a:lnTo>
                      <a:lnTo>
                        <a:pt x="255" y="2"/>
                      </a:lnTo>
                      <a:lnTo>
                        <a:pt x="248" y="8"/>
                      </a:lnTo>
                      <a:lnTo>
                        <a:pt x="235" y="14"/>
                      </a:lnTo>
                      <a:lnTo>
                        <a:pt x="220" y="25"/>
                      </a:lnTo>
                      <a:lnTo>
                        <a:pt x="201" y="37"/>
                      </a:lnTo>
                      <a:lnTo>
                        <a:pt x="180" y="50"/>
                      </a:lnTo>
                      <a:lnTo>
                        <a:pt x="158" y="63"/>
                      </a:lnTo>
                      <a:lnTo>
                        <a:pt x="135" y="74"/>
                      </a:lnTo>
                      <a:lnTo>
                        <a:pt x="113" y="84"/>
                      </a:lnTo>
                      <a:lnTo>
                        <a:pt x="91" y="94"/>
                      </a:lnTo>
                      <a:lnTo>
                        <a:pt x="69" y="101"/>
                      </a:lnTo>
                      <a:lnTo>
                        <a:pt x="50" y="106"/>
                      </a:lnTo>
                      <a:lnTo>
                        <a:pt x="34" y="106"/>
                      </a:lnTo>
                      <a:lnTo>
                        <a:pt x="22" y="101"/>
                      </a:lnTo>
                      <a:lnTo>
                        <a:pt x="14" y="95"/>
                      </a:lnTo>
                      <a:lnTo>
                        <a:pt x="9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5" name="Freeform 2059"/>
                <p:cNvSpPr>
                  <a:spLocks/>
                </p:cNvSpPr>
                <p:nvPr/>
              </p:nvSpPr>
              <p:spPr bwMode="auto">
                <a:xfrm>
                  <a:off x="4319" y="3177"/>
                  <a:ext cx="68" cy="24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269" y="1"/>
                    </a:cxn>
                    <a:cxn ang="0">
                      <a:pos x="264" y="5"/>
                    </a:cxn>
                    <a:cxn ang="0">
                      <a:pos x="256" y="11"/>
                    </a:cxn>
                    <a:cxn ang="0">
                      <a:pos x="246" y="19"/>
                    </a:cxn>
                    <a:cxn ang="0">
                      <a:pos x="233" y="27"/>
                    </a:cxn>
                    <a:cxn ang="0">
                      <a:pos x="217" y="37"/>
                    </a:cxn>
                    <a:cxn ang="0">
                      <a:pos x="199" y="48"/>
                    </a:cxn>
                    <a:cxn ang="0">
                      <a:pos x="181" y="57"/>
                    </a:cxn>
                    <a:cxn ang="0">
                      <a:pos x="159" y="67"/>
                    </a:cxn>
                    <a:cxn ang="0">
                      <a:pos x="138" y="76"/>
                    </a:cxn>
                    <a:cxn ang="0">
                      <a:pos x="114" y="84"/>
                    </a:cxn>
                    <a:cxn ang="0">
                      <a:pos x="92" y="90"/>
                    </a:cxn>
                    <a:cxn ang="0">
                      <a:pos x="69" y="95"/>
                    </a:cxn>
                    <a:cxn ang="0">
                      <a:pos x="46" y="96"/>
                    </a:cxn>
                    <a:cxn ang="0">
                      <a:pos x="22" y="96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272" h="96">
                      <a:moveTo>
                        <a:pt x="272" y="0"/>
                      </a:moveTo>
                      <a:lnTo>
                        <a:pt x="269" y="1"/>
                      </a:lnTo>
                      <a:lnTo>
                        <a:pt x="264" y="5"/>
                      </a:lnTo>
                      <a:lnTo>
                        <a:pt x="256" y="11"/>
                      </a:lnTo>
                      <a:lnTo>
                        <a:pt x="246" y="19"/>
                      </a:lnTo>
                      <a:lnTo>
                        <a:pt x="233" y="27"/>
                      </a:lnTo>
                      <a:lnTo>
                        <a:pt x="217" y="37"/>
                      </a:lnTo>
                      <a:lnTo>
                        <a:pt x="199" y="48"/>
                      </a:lnTo>
                      <a:lnTo>
                        <a:pt x="181" y="57"/>
                      </a:lnTo>
                      <a:lnTo>
                        <a:pt x="159" y="67"/>
                      </a:lnTo>
                      <a:lnTo>
                        <a:pt x="138" y="76"/>
                      </a:lnTo>
                      <a:lnTo>
                        <a:pt x="114" y="84"/>
                      </a:lnTo>
                      <a:lnTo>
                        <a:pt x="92" y="90"/>
                      </a:lnTo>
                      <a:lnTo>
                        <a:pt x="69" y="95"/>
                      </a:lnTo>
                      <a:lnTo>
                        <a:pt x="46" y="96"/>
                      </a:lnTo>
                      <a:lnTo>
                        <a:pt x="22" y="96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6" name="Freeform 2060"/>
                <p:cNvSpPr>
                  <a:spLocks/>
                </p:cNvSpPr>
                <p:nvPr/>
              </p:nvSpPr>
              <p:spPr bwMode="auto">
                <a:xfrm>
                  <a:off x="4319" y="3176"/>
                  <a:ext cx="69" cy="27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24" y="103"/>
                    </a:cxn>
                    <a:cxn ang="0">
                      <a:pos x="48" y="105"/>
                    </a:cxn>
                    <a:cxn ang="0">
                      <a:pos x="71" y="102"/>
                    </a:cxn>
                    <a:cxn ang="0">
                      <a:pos x="96" y="98"/>
                    </a:cxn>
                    <a:cxn ang="0">
                      <a:pos x="118" y="91"/>
                    </a:cxn>
                    <a:cxn ang="0">
                      <a:pos x="140" y="83"/>
                    </a:cxn>
                    <a:cxn ang="0">
                      <a:pos x="162" y="73"/>
                    </a:cxn>
                    <a:cxn ang="0">
                      <a:pos x="185" y="65"/>
                    </a:cxn>
                    <a:cxn ang="0">
                      <a:pos x="202" y="54"/>
                    </a:cxn>
                    <a:cxn ang="0">
                      <a:pos x="221" y="45"/>
                    </a:cxn>
                    <a:cxn ang="0">
                      <a:pos x="237" y="35"/>
                    </a:cxn>
                    <a:cxn ang="0">
                      <a:pos x="250" y="27"/>
                    </a:cxn>
                    <a:cxn ang="0">
                      <a:pos x="260" y="17"/>
                    </a:cxn>
                    <a:cxn ang="0">
                      <a:pos x="268" y="13"/>
                    </a:cxn>
                    <a:cxn ang="0">
                      <a:pos x="274" y="8"/>
                    </a:cxn>
                    <a:cxn ang="0">
                      <a:pos x="277" y="7"/>
                    </a:cxn>
                    <a:cxn ang="0">
                      <a:pos x="271" y="0"/>
                    </a:cxn>
                    <a:cxn ang="0">
                      <a:pos x="268" y="0"/>
                    </a:cxn>
                    <a:cxn ang="0">
                      <a:pos x="264" y="4"/>
                    </a:cxn>
                    <a:cxn ang="0">
                      <a:pos x="256" y="10"/>
                    </a:cxn>
                    <a:cxn ang="0">
                      <a:pos x="245" y="17"/>
                    </a:cxn>
                    <a:cxn ang="0">
                      <a:pos x="232" y="27"/>
                    </a:cxn>
                    <a:cxn ang="0">
                      <a:pos x="216" y="35"/>
                    </a:cxn>
                    <a:cxn ang="0">
                      <a:pos x="199" y="46"/>
                    </a:cxn>
                    <a:cxn ang="0">
                      <a:pos x="180" y="55"/>
                    </a:cxn>
                    <a:cxn ang="0">
                      <a:pos x="159" y="65"/>
                    </a:cxn>
                    <a:cxn ang="0">
                      <a:pos x="138" y="74"/>
                    </a:cxn>
                    <a:cxn ang="0">
                      <a:pos x="116" y="83"/>
                    </a:cxn>
                    <a:cxn ang="0">
                      <a:pos x="93" y="89"/>
                    </a:cxn>
                    <a:cxn ang="0">
                      <a:pos x="71" y="93"/>
                    </a:cxn>
                    <a:cxn ang="0">
                      <a:pos x="48" y="95"/>
                    </a:cxn>
                    <a:cxn ang="0">
                      <a:pos x="24" y="95"/>
                    </a:cxn>
                    <a:cxn ang="0">
                      <a:pos x="3" y="91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277" h="105">
                      <a:moveTo>
                        <a:pt x="0" y="99"/>
                      </a:moveTo>
                      <a:lnTo>
                        <a:pt x="24" y="103"/>
                      </a:lnTo>
                      <a:lnTo>
                        <a:pt x="48" y="105"/>
                      </a:lnTo>
                      <a:lnTo>
                        <a:pt x="71" y="102"/>
                      </a:lnTo>
                      <a:lnTo>
                        <a:pt x="96" y="98"/>
                      </a:lnTo>
                      <a:lnTo>
                        <a:pt x="118" y="91"/>
                      </a:lnTo>
                      <a:lnTo>
                        <a:pt x="140" y="83"/>
                      </a:lnTo>
                      <a:lnTo>
                        <a:pt x="162" y="73"/>
                      </a:lnTo>
                      <a:lnTo>
                        <a:pt x="185" y="65"/>
                      </a:lnTo>
                      <a:lnTo>
                        <a:pt x="202" y="54"/>
                      </a:lnTo>
                      <a:lnTo>
                        <a:pt x="221" y="45"/>
                      </a:lnTo>
                      <a:lnTo>
                        <a:pt x="237" y="35"/>
                      </a:lnTo>
                      <a:lnTo>
                        <a:pt x="250" y="27"/>
                      </a:lnTo>
                      <a:lnTo>
                        <a:pt x="260" y="17"/>
                      </a:lnTo>
                      <a:lnTo>
                        <a:pt x="268" y="13"/>
                      </a:lnTo>
                      <a:lnTo>
                        <a:pt x="274" y="8"/>
                      </a:lnTo>
                      <a:lnTo>
                        <a:pt x="277" y="7"/>
                      </a:lnTo>
                      <a:lnTo>
                        <a:pt x="271" y="0"/>
                      </a:lnTo>
                      <a:lnTo>
                        <a:pt x="268" y="0"/>
                      </a:lnTo>
                      <a:lnTo>
                        <a:pt x="264" y="4"/>
                      </a:lnTo>
                      <a:lnTo>
                        <a:pt x="256" y="10"/>
                      </a:lnTo>
                      <a:lnTo>
                        <a:pt x="245" y="17"/>
                      </a:lnTo>
                      <a:lnTo>
                        <a:pt x="232" y="27"/>
                      </a:lnTo>
                      <a:lnTo>
                        <a:pt x="216" y="35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59" y="65"/>
                      </a:lnTo>
                      <a:lnTo>
                        <a:pt x="138" y="74"/>
                      </a:lnTo>
                      <a:lnTo>
                        <a:pt x="116" y="83"/>
                      </a:lnTo>
                      <a:lnTo>
                        <a:pt x="93" y="89"/>
                      </a:lnTo>
                      <a:lnTo>
                        <a:pt x="71" y="93"/>
                      </a:lnTo>
                      <a:lnTo>
                        <a:pt x="48" y="95"/>
                      </a:lnTo>
                      <a:lnTo>
                        <a:pt x="24" y="95"/>
                      </a:lnTo>
                      <a:lnTo>
                        <a:pt x="3" y="91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7" name="Freeform 2061"/>
                <p:cNvSpPr>
                  <a:spLocks/>
                </p:cNvSpPr>
                <p:nvPr/>
              </p:nvSpPr>
              <p:spPr bwMode="auto">
                <a:xfrm>
                  <a:off x="4545" y="3169"/>
                  <a:ext cx="64" cy="46"/>
                </a:xfrm>
                <a:custGeom>
                  <a:avLst/>
                  <a:gdLst/>
                  <a:ahLst/>
                  <a:cxnLst>
                    <a:cxn ang="0">
                      <a:pos x="255" y="0"/>
                    </a:cxn>
                    <a:cxn ang="0">
                      <a:pos x="253" y="1"/>
                    </a:cxn>
                    <a:cxn ang="0">
                      <a:pos x="248" y="2"/>
                    </a:cxn>
                    <a:cxn ang="0">
                      <a:pos x="240" y="6"/>
                    </a:cxn>
                    <a:cxn ang="0">
                      <a:pos x="228" y="11"/>
                    </a:cxn>
                    <a:cxn ang="0">
                      <a:pos x="213" y="17"/>
                    </a:cxn>
                    <a:cxn ang="0">
                      <a:pos x="198" y="24"/>
                    </a:cxn>
                    <a:cxn ang="0">
                      <a:pos x="179" y="33"/>
                    </a:cxn>
                    <a:cxn ang="0">
                      <a:pos x="161" y="44"/>
                    </a:cxn>
                    <a:cxn ang="0">
                      <a:pos x="140" y="56"/>
                    </a:cxn>
                    <a:cxn ang="0">
                      <a:pos x="119" y="69"/>
                    </a:cxn>
                    <a:cxn ang="0">
                      <a:pos x="98" y="83"/>
                    </a:cxn>
                    <a:cxn ang="0">
                      <a:pos x="76" y="100"/>
                    </a:cxn>
                    <a:cxn ang="0">
                      <a:pos x="55" y="118"/>
                    </a:cxn>
                    <a:cxn ang="0">
                      <a:pos x="36" y="138"/>
                    </a:cxn>
                    <a:cxn ang="0">
                      <a:pos x="17" y="159"/>
                    </a:cxn>
                    <a:cxn ang="0">
                      <a:pos x="0" y="183"/>
                    </a:cxn>
                  </a:cxnLst>
                  <a:rect l="0" t="0" r="r" b="b"/>
                  <a:pathLst>
                    <a:path w="255" h="183">
                      <a:moveTo>
                        <a:pt x="255" y="0"/>
                      </a:moveTo>
                      <a:lnTo>
                        <a:pt x="253" y="1"/>
                      </a:lnTo>
                      <a:lnTo>
                        <a:pt x="248" y="2"/>
                      </a:lnTo>
                      <a:lnTo>
                        <a:pt x="240" y="6"/>
                      </a:lnTo>
                      <a:lnTo>
                        <a:pt x="228" y="11"/>
                      </a:lnTo>
                      <a:lnTo>
                        <a:pt x="213" y="17"/>
                      </a:lnTo>
                      <a:lnTo>
                        <a:pt x="198" y="24"/>
                      </a:lnTo>
                      <a:lnTo>
                        <a:pt x="179" y="33"/>
                      </a:lnTo>
                      <a:lnTo>
                        <a:pt x="161" y="44"/>
                      </a:lnTo>
                      <a:lnTo>
                        <a:pt x="140" y="56"/>
                      </a:lnTo>
                      <a:lnTo>
                        <a:pt x="119" y="69"/>
                      </a:lnTo>
                      <a:lnTo>
                        <a:pt x="98" y="83"/>
                      </a:lnTo>
                      <a:lnTo>
                        <a:pt x="76" y="100"/>
                      </a:lnTo>
                      <a:lnTo>
                        <a:pt x="55" y="118"/>
                      </a:lnTo>
                      <a:lnTo>
                        <a:pt x="36" y="138"/>
                      </a:lnTo>
                      <a:lnTo>
                        <a:pt x="17" y="159"/>
                      </a:lnTo>
                      <a:lnTo>
                        <a:pt x="0" y="18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8" name="Freeform 2062"/>
                <p:cNvSpPr>
                  <a:spLocks/>
                </p:cNvSpPr>
                <p:nvPr/>
              </p:nvSpPr>
              <p:spPr bwMode="auto">
                <a:xfrm>
                  <a:off x="4544" y="3168"/>
                  <a:ext cx="66" cy="47"/>
                </a:xfrm>
                <a:custGeom>
                  <a:avLst/>
                  <a:gdLst/>
                  <a:ahLst/>
                  <a:cxnLst>
                    <a:cxn ang="0">
                      <a:pos x="9" y="188"/>
                    </a:cxn>
                    <a:cxn ang="0">
                      <a:pos x="26" y="167"/>
                    </a:cxn>
                    <a:cxn ang="0">
                      <a:pos x="44" y="145"/>
                    </a:cxn>
                    <a:cxn ang="0">
                      <a:pos x="64" y="125"/>
                    </a:cxn>
                    <a:cxn ang="0">
                      <a:pos x="85" y="107"/>
                    </a:cxn>
                    <a:cxn ang="0">
                      <a:pos x="106" y="92"/>
                    </a:cxn>
                    <a:cxn ang="0">
                      <a:pos x="126" y="78"/>
                    </a:cxn>
                    <a:cxn ang="0">
                      <a:pos x="147" y="63"/>
                    </a:cxn>
                    <a:cxn ang="0">
                      <a:pos x="167" y="52"/>
                    </a:cxn>
                    <a:cxn ang="0">
                      <a:pos x="187" y="41"/>
                    </a:cxn>
                    <a:cxn ang="0">
                      <a:pos x="205" y="33"/>
                    </a:cxn>
                    <a:cxn ang="0">
                      <a:pos x="220" y="25"/>
                    </a:cxn>
                    <a:cxn ang="0">
                      <a:pos x="234" y="18"/>
                    </a:cxn>
                    <a:cxn ang="0">
                      <a:pos x="245" y="15"/>
                    </a:cxn>
                    <a:cxn ang="0">
                      <a:pos x="254" y="11"/>
                    </a:cxn>
                    <a:cxn ang="0">
                      <a:pos x="259" y="9"/>
                    </a:cxn>
                    <a:cxn ang="0">
                      <a:pos x="262" y="8"/>
                    </a:cxn>
                    <a:cxn ang="0">
                      <a:pos x="259" y="0"/>
                    </a:cxn>
                    <a:cxn ang="0">
                      <a:pos x="258" y="0"/>
                    </a:cxn>
                    <a:cxn ang="0">
                      <a:pos x="253" y="3"/>
                    </a:cxn>
                    <a:cxn ang="0">
                      <a:pos x="243" y="6"/>
                    </a:cxn>
                    <a:cxn ang="0">
                      <a:pos x="232" y="10"/>
                    </a:cxn>
                    <a:cxn ang="0">
                      <a:pos x="216" y="17"/>
                    </a:cxn>
                    <a:cxn ang="0">
                      <a:pos x="201" y="24"/>
                    </a:cxn>
                    <a:cxn ang="0">
                      <a:pos x="182" y="33"/>
                    </a:cxn>
                    <a:cxn ang="0">
                      <a:pos x="164" y="43"/>
                    </a:cxn>
                    <a:cxn ang="0">
                      <a:pos x="143" y="55"/>
                    </a:cxn>
                    <a:cxn ang="0">
                      <a:pos x="123" y="68"/>
                    </a:cxn>
                    <a:cxn ang="0">
                      <a:pos x="101" y="84"/>
                    </a:cxn>
                    <a:cxn ang="0">
                      <a:pos x="78" y="101"/>
                    </a:cxn>
                    <a:cxn ang="0">
                      <a:pos x="58" y="119"/>
                    </a:cxn>
                    <a:cxn ang="0">
                      <a:pos x="37" y="140"/>
                    </a:cxn>
                    <a:cxn ang="0">
                      <a:pos x="19" y="160"/>
                    </a:cxn>
                    <a:cxn ang="0">
                      <a:pos x="0" y="185"/>
                    </a:cxn>
                    <a:cxn ang="0">
                      <a:pos x="9" y="188"/>
                    </a:cxn>
                  </a:cxnLst>
                  <a:rect l="0" t="0" r="r" b="b"/>
                  <a:pathLst>
                    <a:path w="262" h="188">
                      <a:moveTo>
                        <a:pt x="9" y="188"/>
                      </a:moveTo>
                      <a:lnTo>
                        <a:pt x="26" y="167"/>
                      </a:lnTo>
                      <a:lnTo>
                        <a:pt x="44" y="145"/>
                      </a:lnTo>
                      <a:lnTo>
                        <a:pt x="64" y="125"/>
                      </a:lnTo>
                      <a:lnTo>
                        <a:pt x="85" y="107"/>
                      </a:lnTo>
                      <a:lnTo>
                        <a:pt x="106" y="92"/>
                      </a:lnTo>
                      <a:lnTo>
                        <a:pt x="126" y="78"/>
                      </a:lnTo>
                      <a:lnTo>
                        <a:pt x="147" y="63"/>
                      </a:lnTo>
                      <a:lnTo>
                        <a:pt x="167" y="52"/>
                      </a:lnTo>
                      <a:lnTo>
                        <a:pt x="187" y="41"/>
                      </a:lnTo>
                      <a:lnTo>
                        <a:pt x="205" y="33"/>
                      </a:lnTo>
                      <a:lnTo>
                        <a:pt x="220" y="25"/>
                      </a:lnTo>
                      <a:lnTo>
                        <a:pt x="234" y="18"/>
                      </a:lnTo>
                      <a:lnTo>
                        <a:pt x="245" y="15"/>
                      </a:lnTo>
                      <a:lnTo>
                        <a:pt x="254" y="11"/>
                      </a:lnTo>
                      <a:lnTo>
                        <a:pt x="259" y="9"/>
                      </a:lnTo>
                      <a:lnTo>
                        <a:pt x="262" y="8"/>
                      </a:lnTo>
                      <a:lnTo>
                        <a:pt x="259" y="0"/>
                      </a:lnTo>
                      <a:lnTo>
                        <a:pt x="258" y="0"/>
                      </a:lnTo>
                      <a:lnTo>
                        <a:pt x="253" y="3"/>
                      </a:lnTo>
                      <a:lnTo>
                        <a:pt x="243" y="6"/>
                      </a:lnTo>
                      <a:lnTo>
                        <a:pt x="232" y="10"/>
                      </a:lnTo>
                      <a:lnTo>
                        <a:pt x="216" y="17"/>
                      </a:lnTo>
                      <a:lnTo>
                        <a:pt x="201" y="24"/>
                      </a:lnTo>
                      <a:lnTo>
                        <a:pt x="182" y="33"/>
                      </a:lnTo>
                      <a:lnTo>
                        <a:pt x="164" y="43"/>
                      </a:lnTo>
                      <a:lnTo>
                        <a:pt x="143" y="55"/>
                      </a:lnTo>
                      <a:lnTo>
                        <a:pt x="123" y="68"/>
                      </a:lnTo>
                      <a:lnTo>
                        <a:pt x="101" y="84"/>
                      </a:lnTo>
                      <a:lnTo>
                        <a:pt x="78" y="101"/>
                      </a:lnTo>
                      <a:lnTo>
                        <a:pt x="58" y="119"/>
                      </a:lnTo>
                      <a:lnTo>
                        <a:pt x="37" y="140"/>
                      </a:lnTo>
                      <a:lnTo>
                        <a:pt x="19" y="160"/>
                      </a:lnTo>
                      <a:lnTo>
                        <a:pt x="0" y="185"/>
                      </a:lnTo>
                      <a:lnTo>
                        <a:pt x="9" y="18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39" name="Freeform 2063"/>
                <p:cNvSpPr>
                  <a:spLocks/>
                </p:cNvSpPr>
                <p:nvPr/>
              </p:nvSpPr>
              <p:spPr bwMode="auto">
                <a:xfrm>
                  <a:off x="4495" y="3180"/>
                  <a:ext cx="62" cy="54"/>
                </a:xfrm>
                <a:custGeom>
                  <a:avLst/>
                  <a:gdLst/>
                  <a:ahLst/>
                  <a:cxnLst>
                    <a:cxn ang="0">
                      <a:pos x="244" y="0"/>
                    </a:cxn>
                    <a:cxn ang="0">
                      <a:pos x="241" y="1"/>
                    </a:cxn>
                    <a:cxn ang="0">
                      <a:pos x="236" y="5"/>
                    </a:cxn>
                    <a:cxn ang="0">
                      <a:pos x="225" y="10"/>
                    </a:cxn>
                    <a:cxn ang="0">
                      <a:pos x="212" y="18"/>
                    </a:cxn>
                    <a:cxn ang="0">
                      <a:pos x="196" y="27"/>
                    </a:cxn>
                    <a:cxn ang="0">
                      <a:pos x="180" y="39"/>
                    </a:cxn>
                    <a:cxn ang="0">
                      <a:pos x="160" y="52"/>
                    </a:cxn>
                    <a:cxn ang="0">
                      <a:pos x="140" y="66"/>
                    </a:cxn>
                    <a:cxn ang="0">
                      <a:pos x="118" y="82"/>
                    </a:cxn>
                    <a:cxn ang="0">
                      <a:pos x="99" y="98"/>
                    </a:cxn>
                    <a:cxn ang="0">
                      <a:pos x="78" y="117"/>
                    </a:cxn>
                    <a:cxn ang="0">
                      <a:pos x="58" y="137"/>
                    </a:cxn>
                    <a:cxn ang="0">
                      <a:pos x="41" y="156"/>
                    </a:cxn>
                    <a:cxn ang="0">
                      <a:pos x="24" y="175"/>
                    </a:cxn>
                    <a:cxn ang="0">
                      <a:pos x="11" y="196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244" h="217">
                      <a:moveTo>
                        <a:pt x="244" y="0"/>
                      </a:moveTo>
                      <a:lnTo>
                        <a:pt x="241" y="1"/>
                      </a:lnTo>
                      <a:lnTo>
                        <a:pt x="236" y="5"/>
                      </a:lnTo>
                      <a:lnTo>
                        <a:pt x="225" y="10"/>
                      </a:lnTo>
                      <a:lnTo>
                        <a:pt x="212" y="18"/>
                      </a:lnTo>
                      <a:lnTo>
                        <a:pt x="196" y="27"/>
                      </a:lnTo>
                      <a:lnTo>
                        <a:pt x="180" y="39"/>
                      </a:lnTo>
                      <a:lnTo>
                        <a:pt x="160" y="52"/>
                      </a:lnTo>
                      <a:lnTo>
                        <a:pt x="140" y="66"/>
                      </a:lnTo>
                      <a:lnTo>
                        <a:pt x="118" y="82"/>
                      </a:lnTo>
                      <a:lnTo>
                        <a:pt x="99" y="98"/>
                      </a:lnTo>
                      <a:lnTo>
                        <a:pt x="78" y="117"/>
                      </a:lnTo>
                      <a:lnTo>
                        <a:pt x="58" y="137"/>
                      </a:lnTo>
                      <a:lnTo>
                        <a:pt x="41" y="156"/>
                      </a:lnTo>
                      <a:lnTo>
                        <a:pt x="24" y="175"/>
                      </a:lnTo>
                      <a:lnTo>
                        <a:pt x="11" y="196"/>
                      </a:lnTo>
                      <a:lnTo>
                        <a:pt x="0" y="21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0" name="Freeform 2064"/>
                <p:cNvSpPr>
                  <a:spLocks/>
                </p:cNvSpPr>
                <p:nvPr/>
              </p:nvSpPr>
              <p:spPr bwMode="auto">
                <a:xfrm>
                  <a:off x="4494" y="3179"/>
                  <a:ext cx="63" cy="55"/>
                </a:xfrm>
                <a:custGeom>
                  <a:avLst/>
                  <a:gdLst/>
                  <a:ahLst/>
                  <a:cxnLst>
                    <a:cxn ang="0">
                      <a:pos x="10" y="221"/>
                    </a:cxn>
                    <a:cxn ang="0">
                      <a:pos x="19" y="202"/>
                    </a:cxn>
                    <a:cxn ang="0">
                      <a:pos x="34" y="181"/>
                    </a:cxn>
                    <a:cxn ang="0">
                      <a:pos x="48" y="162"/>
                    </a:cxn>
                    <a:cxn ang="0">
                      <a:pos x="67" y="144"/>
                    </a:cxn>
                    <a:cxn ang="0">
                      <a:pos x="86" y="125"/>
                    </a:cxn>
                    <a:cxn ang="0">
                      <a:pos x="106" y="106"/>
                    </a:cxn>
                    <a:cxn ang="0">
                      <a:pos x="127" y="89"/>
                    </a:cxn>
                    <a:cxn ang="0">
                      <a:pos x="148" y="74"/>
                    </a:cxn>
                    <a:cxn ang="0">
                      <a:pos x="166" y="60"/>
                    </a:cxn>
                    <a:cxn ang="0">
                      <a:pos x="186" y="47"/>
                    </a:cxn>
                    <a:cxn ang="0">
                      <a:pos x="203" y="36"/>
                    </a:cxn>
                    <a:cxn ang="0">
                      <a:pos x="219" y="25"/>
                    </a:cxn>
                    <a:cxn ang="0">
                      <a:pos x="232" y="18"/>
                    </a:cxn>
                    <a:cxn ang="0">
                      <a:pos x="242" y="13"/>
                    </a:cxn>
                    <a:cxn ang="0">
                      <a:pos x="249" y="9"/>
                    </a:cxn>
                    <a:cxn ang="0">
                      <a:pos x="251" y="7"/>
                    </a:cxn>
                    <a:cxn ang="0">
                      <a:pos x="246" y="0"/>
                    </a:cxn>
                    <a:cxn ang="0">
                      <a:pos x="245" y="0"/>
                    </a:cxn>
                    <a:cxn ang="0">
                      <a:pos x="238" y="5"/>
                    </a:cxn>
                    <a:cxn ang="0">
                      <a:pos x="229" y="11"/>
                    </a:cxn>
                    <a:cxn ang="0">
                      <a:pos x="215" y="17"/>
                    </a:cxn>
                    <a:cxn ang="0">
                      <a:pos x="200" y="26"/>
                    </a:cxn>
                    <a:cxn ang="0">
                      <a:pos x="181" y="38"/>
                    </a:cxn>
                    <a:cxn ang="0">
                      <a:pos x="163" y="51"/>
                    </a:cxn>
                    <a:cxn ang="0">
                      <a:pos x="143" y="66"/>
                    </a:cxn>
                    <a:cxn ang="0">
                      <a:pos x="121" y="82"/>
                    </a:cxn>
                    <a:cxn ang="0">
                      <a:pos x="100" y="99"/>
                    </a:cxn>
                    <a:cxn ang="0">
                      <a:pos x="80" y="118"/>
                    </a:cxn>
                    <a:cxn ang="0">
                      <a:pos x="61" y="137"/>
                    </a:cxn>
                    <a:cxn ang="0">
                      <a:pos x="42" y="156"/>
                    </a:cxn>
                    <a:cxn ang="0">
                      <a:pos x="26" y="176"/>
                    </a:cxn>
                    <a:cxn ang="0">
                      <a:pos x="11" y="198"/>
                    </a:cxn>
                    <a:cxn ang="0">
                      <a:pos x="0" y="220"/>
                    </a:cxn>
                    <a:cxn ang="0">
                      <a:pos x="10" y="221"/>
                    </a:cxn>
                  </a:cxnLst>
                  <a:rect l="0" t="0" r="r" b="b"/>
                  <a:pathLst>
                    <a:path w="251" h="221">
                      <a:moveTo>
                        <a:pt x="10" y="221"/>
                      </a:moveTo>
                      <a:lnTo>
                        <a:pt x="19" y="202"/>
                      </a:lnTo>
                      <a:lnTo>
                        <a:pt x="34" y="181"/>
                      </a:lnTo>
                      <a:lnTo>
                        <a:pt x="48" y="162"/>
                      </a:lnTo>
                      <a:lnTo>
                        <a:pt x="67" y="144"/>
                      </a:lnTo>
                      <a:lnTo>
                        <a:pt x="86" y="125"/>
                      </a:lnTo>
                      <a:lnTo>
                        <a:pt x="106" y="106"/>
                      </a:lnTo>
                      <a:lnTo>
                        <a:pt x="127" y="89"/>
                      </a:lnTo>
                      <a:lnTo>
                        <a:pt x="148" y="74"/>
                      </a:lnTo>
                      <a:lnTo>
                        <a:pt x="166" y="60"/>
                      </a:lnTo>
                      <a:lnTo>
                        <a:pt x="186" y="47"/>
                      </a:lnTo>
                      <a:lnTo>
                        <a:pt x="203" y="36"/>
                      </a:lnTo>
                      <a:lnTo>
                        <a:pt x="219" y="25"/>
                      </a:lnTo>
                      <a:lnTo>
                        <a:pt x="232" y="18"/>
                      </a:lnTo>
                      <a:lnTo>
                        <a:pt x="242" y="13"/>
                      </a:lnTo>
                      <a:lnTo>
                        <a:pt x="249" y="9"/>
                      </a:lnTo>
                      <a:lnTo>
                        <a:pt x="251" y="7"/>
                      </a:lnTo>
                      <a:lnTo>
                        <a:pt x="246" y="0"/>
                      </a:lnTo>
                      <a:lnTo>
                        <a:pt x="245" y="0"/>
                      </a:lnTo>
                      <a:lnTo>
                        <a:pt x="238" y="5"/>
                      </a:lnTo>
                      <a:lnTo>
                        <a:pt x="229" y="11"/>
                      </a:lnTo>
                      <a:lnTo>
                        <a:pt x="215" y="17"/>
                      </a:lnTo>
                      <a:lnTo>
                        <a:pt x="200" y="26"/>
                      </a:lnTo>
                      <a:lnTo>
                        <a:pt x="181" y="38"/>
                      </a:lnTo>
                      <a:lnTo>
                        <a:pt x="163" y="51"/>
                      </a:lnTo>
                      <a:lnTo>
                        <a:pt x="143" y="66"/>
                      </a:lnTo>
                      <a:lnTo>
                        <a:pt x="121" y="82"/>
                      </a:lnTo>
                      <a:lnTo>
                        <a:pt x="100" y="99"/>
                      </a:lnTo>
                      <a:lnTo>
                        <a:pt x="80" y="118"/>
                      </a:lnTo>
                      <a:lnTo>
                        <a:pt x="61" y="137"/>
                      </a:lnTo>
                      <a:lnTo>
                        <a:pt x="42" y="156"/>
                      </a:lnTo>
                      <a:lnTo>
                        <a:pt x="26" y="176"/>
                      </a:lnTo>
                      <a:lnTo>
                        <a:pt x="11" y="198"/>
                      </a:lnTo>
                      <a:lnTo>
                        <a:pt x="0" y="220"/>
                      </a:lnTo>
                      <a:lnTo>
                        <a:pt x="10" y="2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1" name="Freeform 2065"/>
                <p:cNvSpPr>
                  <a:spLocks/>
                </p:cNvSpPr>
                <p:nvPr/>
              </p:nvSpPr>
              <p:spPr bwMode="auto">
                <a:xfrm>
                  <a:off x="4446" y="3194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219" y="0"/>
                    </a:cxn>
                    <a:cxn ang="0">
                      <a:pos x="217" y="1"/>
                    </a:cxn>
                    <a:cxn ang="0">
                      <a:pos x="210" y="7"/>
                    </a:cxn>
                    <a:cxn ang="0">
                      <a:pos x="199" y="14"/>
                    </a:cxn>
                    <a:cxn ang="0">
                      <a:pos x="186" y="23"/>
                    </a:cxn>
                    <a:cxn ang="0">
                      <a:pos x="170" y="35"/>
                    </a:cxn>
                    <a:cxn ang="0">
                      <a:pos x="152" y="48"/>
                    </a:cxn>
                    <a:cxn ang="0">
                      <a:pos x="134" y="63"/>
                    </a:cxn>
                    <a:cxn ang="0">
                      <a:pos x="113" y="79"/>
                    </a:cxn>
                    <a:cxn ang="0">
                      <a:pos x="94" y="96"/>
                    </a:cxn>
                    <a:cxn ang="0">
                      <a:pos x="75" y="114"/>
                    </a:cxn>
                    <a:cxn ang="0">
                      <a:pos x="56" y="132"/>
                    </a:cxn>
                    <a:cxn ang="0">
                      <a:pos x="39" y="151"/>
                    </a:cxn>
                    <a:cxn ang="0">
                      <a:pos x="24" y="168"/>
                    </a:cxn>
                    <a:cxn ang="0">
                      <a:pos x="12" y="186"/>
                    </a:cxn>
                    <a:cxn ang="0">
                      <a:pos x="4" y="203"/>
                    </a:cxn>
                    <a:cxn ang="0">
                      <a:pos x="0" y="218"/>
                    </a:cxn>
                  </a:cxnLst>
                  <a:rect l="0" t="0" r="r" b="b"/>
                  <a:pathLst>
                    <a:path w="219" h="218">
                      <a:moveTo>
                        <a:pt x="219" y="0"/>
                      </a:moveTo>
                      <a:lnTo>
                        <a:pt x="217" y="1"/>
                      </a:lnTo>
                      <a:lnTo>
                        <a:pt x="210" y="7"/>
                      </a:lnTo>
                      <a:lnTo>
                        <a:pt x="199" y="14"/>
                      </a:lnTo>
                      <a:lnTo>
                        <a:pt x="186" y="23"/>
                      </a:lnTo>
                      <a:lnTo>
                        <a:pt x="170" y="35"/>
                      </a:lnTo>
                      <a:lnTo>
                        <a:pt x="152" y="48"/>
                      </a:lnTo>
                      <a:lnTo>
                        <a:pt x="134" y="63"/>
                      </a:lnTo>
                      <a:lnTo>
                        <a:pt x="113" y="79"/>
                      </a:lnTo>
                      <a:lnTo>
                        <a:pt x="94" y="96"/>
                      </a:lnTo>
                      <a:lnTo>
                        <a:pt x="75" y="114"/>
                      </a:lnTo>
                      <a:lnTo>
                        <a:pt x="56" y="132"/>
                      </a:lnTo>
                      <a:lnTo>
                        <a:pt x="39" y="151"/>
                      </a:lnTo>
                      <a:lnTo>
                        <a:pt x="24" y="168"/>
                      </a:lnTo>
                      <a:lnTo>
                        <a:pt x="12" y="186"/>
                      </a:lnTo>
                      <a:lnTo>
                        <a:pt x="4" y="203"/>
                      </a:lnTo>
                      <a:lnTo>
                        <a:pt x="0" y="2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2" name="Freeform 2066"/>
                <p:cNvSpPr>
                  <a:spLocks/>
                </p:cNvSpPr>
                <p:nvPr/>
              </p:nvSpPr>
              <p:spPr bwMode="auto">
                <a:xfrm>
                  <a:off x="4445" y="3193"/>
                  <a:ext cx="56" cy="55"/>
                </a:xfrm>
                <a:custGeom>
                  <a:avLst/>
                  <a:gdLst/>
                  <a:ahLst/>
                  <a:cxnLst>
                    <a:cxn ang="0">
                      <a:pos x="8" y="222"/>
                    </a:cxn>
                    <a:cxn ang="0">
                      <a:pos x="12" y="208"/>
                    </a:cxn>
                    <a:cxn ang="0">
                      <a:pos x="20" y="193"/>
                    </a:cxn>
                    <a:cxn ang="0">
                      <a:pos x="31" y="175"/>
                    </a:cxn>
                    <a:cxn ang="0">
                      <a:pos x="45" y="157"/>
                    </a:cxn>
                    <a:cxn ang="0">
                      <a:pos x="63" y="139"/>
                    </a:cxn>
                    <a:cxn ang="0">
                      <a:pos x="81" y="120"/>
                    </a:cxn>
                    <a:cxn ang="0">
                      <a:pos x="101" y="104"/>
                    </a:cxn>
                    <a:cxn ang="0">
                      <a:pos x="121" y="87"/>
                    </a:cxn>
                    <a:cxn ang="0">
                      <a:pos x="141" y="69"/>
                    </a:cxn>
                    <a:cxn ang="0">
                      <a:pos x="158" y="56"/>
                    </a:cxn>
                    <a:cxn ang="0">
                      <a:pos x="177" y="43"/>
                    </a:cxn>
                    <a:cxn ang="0">
                      <a:pos x="192" y="32"/>
                    </a:cxn>
                    <a:cxn ang="0">
                      <a:pos x="206" y="23"/>
                    </a:cxn>
                    <a:cxn ang="0">
                      <a:pos x="216" y="14"/>
                    </a:cxn>
                    <a:cxn ang="0">
                      <a:pos x="223" y="10"/>
                    </a:cxn>
                    <a:cxn ang="0">
                      <a:pos x="225" y="8"/>
                    </a:cxn>
                    <a:cxn ang="0">
                      <a:pos x="221" y="0"/>
                    </a:cxn>
                    <a:cxn ang="0">
                      <a:pos x="218" y="1"/>
                    </a:cxn>
                    <a:cxn ang="0">
                      <a:pos x="211" y="6"/>
                    </a:cxn>
                    <a:cxn ang="0">
                      <a:pos x="201" y="14"/>
                    </a:cxn>
                    <a:cxn ang="0">
                      <a:pos x="188" y="23"/>
                    </a:cxn>
                    <a:cxn ang="0">
                      <a:pos x="173" y="35"/>
                    </a:cxn>
                    <a:cxn ang="0">
                      <a:pos x="154" y="48"/>
                    </a:cxn>
                    <a:cxn ang="0">
                      <a:pos x="135" y="63"/>
                    </a:cxn>
                    <a:cxn ang="0">
                      <a:pos x="114" y="80"/>
                    </a:cxn>
                    <a:cxn ang="0">
                      <a:pos x="95" y="96"/>
                    </a:cxn>
                    <a:cxn ang="0">
                      <a:pos x="76" y="114"/>
                    </a:cxn>
                    <a:cxn ang="0">
                      <a:pos x="57" y="132"/>
                    </a:cxn>
                    <a:cxn ang="0">
                      <a:pos x="40" y="151"/>
                    </a:cxn>
                    <a:cxn ang="0">
                      <a:pos x="26" y="169"/>
                    </a:cxn>
                    <a:cxn ang="0">
                      <a:pos x="12" y="188"/>
                    </a:cxn>
                    <a:cxn ang="0">
                      <a:pos x="4" y="206"/>
                    </a:cxn>
                    <a:cxn ang="0">
                      <a:pos x="0" y="222"/>
                    </a:cxn>
                    <a:cxn ang="0">
                      <a:pos x="8" y="222"/>
                    </a:cxn>
                  </a:cxnLst>
                  <a:rect l="0" t="0" r="r" b="b"/>
                  <a:pathLst>
                    <a:path w="225" h="222">
                      <a:moveTo>
                        <a:pt x="8" y="222"/>
                      </a:moveTo>
                      <a:lnTo>
                        <a:pt x="12" y="208"/>
                      </a:lnTo>
                      <a:lnTo>
                        <a:pt x="20" y="193"/>
                      </a:lnTo>
                      <a:lnTo>
                        <a:pt x="31" y="175"/>
                      </a:lnTo>
                      <a:lnTo>
                        <a:pt x="45" y="157"/>
                      </a:lnTo>
                      <a:lnTo>
                        <a:pt x="63" y="139"/>
                      </a:lnTo>
                      <a:lnTo>
                        <a:pt x="81" y="120"/>
                      </a:lnTo>
                      <a:lnTo>
                        <a:pt x="101" y="104"/>
                      </a:lnTo>
                      <a:lnTo>
                        <a:pt x="121" y="87"/>
                      </a:lnTo>
                      <a:lnTo>
                        <a:pt x="141" y="69"/>
                      </a:lnTo>
                      <a:lnTo>
                        <a:pt x="158" y="56"/>
                      </a:lnTo>
                      <a:lnTo>
                        <a:pt x="177" y="43"/>
                      </a:lnTo>
                      <a:lnTo>
                        <a:pt x="192" y="32"/>
                      </a:lnTo>
                      <a:lnTo>
                        <a:pt x="206" y="23"/>
                      </a:lnTo>
                      <a:lnTo>
                        <a:pt x="216" y="14"/>
                      </a:lnTo>
                      <a:lnTo>
                        <a:pt x="223" y="10"/>
                      </a:lnTo>
                      <a:lnTo>
                        <a:pt x="225" y="8"/>
                      </a:lnTo>
                      <a:lnTo>
                        <a:pt x="221" y="0"/>
                      </a:lnTo>
                      <a:lnTo>
                        <a:pt x="218" y="1"/>
                      </a:lnTo>
                      <a:lnTo>
                        <a:pt x="211" y="6"/>
                      </a:lnTo>
                      <a:lnTo>
                        <a:pt x="201" y="14"/>
                      </a:lnTo>
                      <a:lnTo>
                        <a:pt x="188" y="23"/>
                      </a:lnTo>
                      <a:lnTo>
                        <a:pt x="173" y="35"/>
                      </a:lnTo>
                      <a:lnTo>
                        <a:pt x="154" y="48"/>
                      </a:lnTo>
                      <a:lnTo>
                        <a:pt x="135" y="63"/>
                      </a:lnTo>
                      <a:lnTo>
                        <a:pt x="114" y="80"/>
                      </a:lnTo>
                      <a:lnTo>
                        <a:pt x="95" y="96"/>
                      </a:lnTo>
                      <a:lnTo>
                        <a:pt x="76" y="114"/>
                      </a:lnTo>
                      <a:lnTo>
                        <a:pt x="57" y="132"/>
                      </a:lnTo>
                      <a:lnTo>
                        <a:pt x="40" y="151"/>
                      </a:lnTo>
                      <a:lnTo>
                        <a:pt x="26" y="169"/>
                      </a:lnTo>
                      <a:lnTo>
                        <a:pt x="12" y="188"/>
                      </a:lnTo>
                      <a:lnTo>
                        <a:pt x="4" y="206"/>
                      </a:lnTo>
                      <a:lnTo>
                        <a:pt x="0" y="222"/>
                      </a:lnTo>
                      <a:lnTo>
                        <a:pt x="8" y="2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3" name="Freeform 2067"/>
                <p:cNvSpPr>
                  <a:spLocks/>
                </p:cNvSpPr>
                <p:nvPr/>
              </p:nvSpPr>
              <p:spPr bwMode="auto">
                <a:xfrm>
                  <a:off x="4401" y="3209"/>
                  <a:ext cx="47" cy="53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189" y="2"/>
                    </a:cxn>
                    <a:cxn ang="0">
                      <a:pos x="185" y="5"/>
                    </a:cxn>
                    <a:cxn ang="0">
                      <a:pos x="175" y="12"/>
                    </a:cxn>
                    <a:cxn ang="0">
                      <a:pos x="165" y="22"/>
                    </a:cxn>
                    <a:cxn ang="0">
                      <a:pos x="152" y="33"/>
                    </a:cxn>
                    <a:cxn ang="0">
                      <a:pos x="137" y="46"/>
                    </a:cxn>
                    <a:cxn ang="0">
                      <a:pos x="122" y="60"/>
                    </a:cxn>
                    <a:cxn ang="0">
                      <a:pos x="105" y="74"/>
                    </a:cxn>
                    <a:cxn ang="0">
                      <a:pos x="89" y="91"/>
                    </a:cxn>
                    <a:cxn ang="0">
                      <a:pos x="72" y="109"/>
                    </a:cxn>
                    <a:cxn ang="0">
                      <a:pos x="56" y="127"/>
                    </a:cxn>
                    <a:cxn ang="0">
                      <a:pos x="41" y="143"/>
                    </a:cxn>
                    <a:cxn ang="0">
                      <a:pos x="27" y="161"/>
                    </a:cxn>
                    <a:cxn ang="0">
                      <a:pos x="16" y="179"/>
                    </a:cxn>
                    <a:cxn ang="0">
                      <a:pos x="7" y="195"/>
                    </a:cxn>
                    <a:cxn ang="0">
                      <a:pos x="0" y="211"/>
                    </a:cxn>
                  </a:cxnLst>
                  <a:rect l="0" t="0" r="r" b="b"/>
                  <a:pathLst>
                    <a:path w="190" h="211">
                      <a:moveTo>
                        <a:pt x="190" y="0"/>
                      </a:moveTo>
                      <a:lnTo>
                        <a:pt x="189" y="2"/>
                      </a:lnTo>
                      <a:lnTo>
                        <a:pt x="185" y="5"/>
                      </a:lnTo>
                      <a:lnTo>
                        <a:pt x="175" y="12"/>
                      </a:lnTo>
                      <a:lnTo>
                        <a:pt x="165" y="22"/>
                      </a:lnTo>
                      <a:lnTo>
                        <a:pt x="152" y="33"/>
                      </a:lnTo>
                      <a:lnTo>
                        <a:pt x="137" y="46"/>
                      </a:lnTo>
                      <a:lnTo>
                        <a:pt x="122" y="60"/>
                      </a:lnTo>
                      <a:lnTo>
                        <a:pt x="105" y="74"/>
                      </a:lnTo>
                      <a:lnTo>
                        <a:pt x="89" y="91"/>
                      </a:lnTo>
                      <a:lnTo>
                        <a:pt x="72" y="109"/>
                      </a:lnTo>
                      <a:lnTo>
                        <a:pt x="56" y="127"/>
                      </a:lnTo>
                      <a:lnTo>
                        <a:pt x="41" y="143"/>
                      </a:lnTo>
                      <a:lnTo>
                        <a:pt x="27" y="161"/>
                      </a:lnTo>
                      <a:lnTo>
                        <a:pt x="16" y="179"/>
                      </a:lnTo>
                      <a:lnTo>
                        <a:pt x="7" y="195"/>
                      </a:lnTo>
                      <a:lnTo>
                        <a:pt x="0" y="2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4" name="Freeform 2068"/>
                <p:cNvSpPr>
                  <a:spLocks/>
                </p:cNvSpPr>
                <p:nvPr/>
              </p:nvSpPr>
              <p:spPr bwMode="auto">
                <a:xfrm>
                  <a:off x="4400" y="3208"/>
                  <a:ext cx="50" cy="54"/>
                </a:xfrm>
                <a:custGeom>
                  <a:avLst/>
                  <a:gdLst/>
                  <a:ahLst/>
                  <a:cxnLst>
                    <a:cxn ang="0">
                      <a:pos x="8" y="215"/>
                    </a:cxn>
                    <a:cxn ang="0">
                      <a:pos x="14" y="201"/>
                    </a:cxn>
                    <a:cxn ang="0">
                      <a:pos x="23" y="184"/>
                    </a:cxn>
                    <a:cxn ang="0">
                      <a:pos x="34" y="165"/>
                    </a:cxn>
                    <a:cxn ang="0">
                      <a:pos x="46" y="150"/>
                    </a:cxn>
                    <a:cxn ang="0">
                      <a:pos x="62" y="132"/>
                    </a:cxn>
                    <a:cxn ang="0">
                      <a:pos x="77" y="114"/>
                    </a:cxn>
                    <a:cxn ang="0">
                      <a:pos x="95" y="99"/>
                    </a:cxn>
                    <a:cxn ang="0">
                      <a:pos x="111" y="81"/>
                    </a:cxn>
                    <a:cxn ang="0">
                      <a:pos x="127" y="66"/>
                    </a:cxn>
                    <a:cxn ang="0">
                      <a:pos x="142" y="51"/>
                    </a:cxn>
                    <a:cxn ang="0">
                      <a:pos x="159" y="39"/>
                    </a:cxn>
                    <a:cxn ang="0">
                      <a:pos x="170" y="27"/>
                    </a:cxn>
                    <a:cxn ang="0">
                      <a:pos x="182" y="19"/>
                    </a:cxn>
                    <a:cxn ang="0">
                      <a:pos x="190" y="12"/>
                    </a:cxn>
                    <a:cxn ang="0">
                      <a:pos x="193" y="8"/>
                    </a:cxn>
                    <a:cxn ang="0">
                      <a:pos x="197" y="7"/>
                    </a:cxn>
                    <a:cxn ang="0">
                      <a:pos x="191" y="0"/>
                    </a:cxn>
                    <a:cxn ang="0">
                      <a:pos x="190" y="0"/>
                    </a:cxn>
                    <a:cxn ang="0">
                      <a:pos x="184" y="6"/>
                    </a:cxn>
                    <a:cxn ang="0">
                      <a:pos x="176" y="13"/>
                    </a:cxn>
                    <a:cxn ang="0">
                      <a:pos x="164" y="21"/>
                    </a:cxn>
                    <a:cxn ang="0">
                      <a:pos x="152" y="33"/>
                    </a:cxn>
                    <a:cxn ang="0">
                      <a:pos x="137" y="45"/>
                    </a:cxn>
                    <a:cxn ang="0">
                      <a:pos x="121" y="61"/>
                    </a:cxn>
                    <a:cxn ang="0">
                      <a:pos x="105" y="75"/>
                    </a:cxn>
                    <a:cxn ang="0">
                      <a:pos x="88" y="91"/>
                    </a:cxn>
                    <a:cxn ang="0">
                      <a:pos x="72" y="108"/>
                    </a:cxn>
                    <a:cxn ang="0">
                      <a:pos x="56" y="126"/>
                    </a:cxn>
                    <a:cxn ang="0">
                      <a:pos x="40" y="144"/>
                    </a:cxn>
                    <a:cxn ang="0">
                      <a:pos x="26" y="162"/>
                    </a:cxn>
                    <a:cxn ang="0">
                      <a:pos x="15" y="179"/>
                    </a:cxn>
                    <a:cxn ang="0">
                      <a:pos x="7" y="196"/>
                    </a:cxn>
                    <a:cxn ang="0">
                      <a:pos x="0" y="214"/>
                    </a:cxn>
                    <a:cxn ang="0">
                      <a:pos x="8" y="215"/>
                    </a:cxn>
                  </a:cxnLst>
                  <a:rect l="0" t="0" r="r" b="b"/>
                  <a:pathLst>
                    <a:path w="197" h="215">
                      <a:moveTo>
                        <a:pt x="8" y="215"/>
                      </a:moveTo>
                      <a:lnTo>
                        <a:pt x="14" y="201"/>
                      </a:lnTo>
                      <a:lnTo>
                        <a:pt x="23" y="184"/>
                      </a:lnTo>
                      <a:lnTo>
                        <a:pt x="34" y="165"/>
                      </a:lnTo>
                      <a:lnTo>
                        <a:pt x="46" y="150"/>
                      </a:lnTo>
                      <a:lnTo>
                        <a:pt x="62" y="132"/>
                      </a:lnTo>
                      <a:lnTo>
                        <a:pt x="77" y="114"/>
                      </a:lnTo>
                      <a:lnTo>
                        <a:pt x="95" y="99"/>
                      </a:lnTo>
                      <a:lnTo>
                        <a:pt x="111" y="81"/>
                      </a:lnTo>
                      <a:lnTo>
                        <a:pt x="127" y="66"/>
                      </a:lnTo>
                      <a:lnTo>
                        <a:pt x="142" y="51"/>
                      </a:lnTo>
                      <a:lnTo>
                        <a:pt x="159" y="39"/>
                      </a:lnTo>
                      <a:lnTo>
                        <a:pt x="170" y="27"/>
                      </a:lnTo>
                      <a:lnTo>
                        <a:pt x="182" y="19"/>
                      </a:lnTo>
                      <a:lnTo>
                        <a:pt x="190" y="12"/>
                      </a:lnTo>
                      <a:lnTo>
                        <a:pt x="193" y="8"/>
                      </a:lnTo>
                      <a:lnTo>
                        <a:pt x="197" y="7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4" y="6"/>
                      </a:lnTo>
                      <a:lnTo>
                        <a:pt x="176" y="13"/>
                      </a:lnTo>
                      <a:lnTo>
                        <a:pt x="164" y="21"/>
                      </a:lnTo>
                      <a:lnTo>
                        <a:pt x="152" y="33"/>
                      </a:lnTo>
                      <a:lnTo>
                        <a:pt x="137" y="45"/>
                      </a:lnTo>
                      <a:lnTo>
                        <a:pt x="121" y="61"/>
                      </a:lnTo>
                      <a:lnTo>
                        <a:pt x="105" y="75"/>
                      </a:lnTo>
                      <a:lnTo>
                        <a:pt x="88" y="91"/>
                      </a:lnTo>
                      <a:lnTo>
                        <a:pt x="72" y="108"/>
                      </a:lnTo>
                      <a:lnTo>
                        <a:pt x="56" y="126"/>
                      </a:lnTo>
                      <a:lnTo>
                        <a:pt x="40" y="144"/>
                      </a:lnTo>
                      <a:lnTo>
                        <a:pt x="26" y="162"/>
                      </a:lnTo>
                      <a:lnTo>
                        <a:pt x="15" y="179"/>
                      </a:lnTo>
                      <a:lnTo>
                        <a:pt x="7" y="196"/>
                      </a:lnTo>
                      <a:lnTo>
                        <a:pt x="0" y="214"/>
                      </a:lnTo>
                      <a:lnTo>
                        <a:pt x="8" y="2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5" name="Freeform 2069"/>
                <p:cNvSpPr>
                  <a:spLocks/>
                </p:cNvSpPr>
                <p:nvPr/>
              </p:nvSpPr>
              <p:spPr bwMode="auto">
                <a:xfrm>
                  <a:off x="4359" y="3216"/>
                  <a:ext cx="54" cy="57"/>
                </a:xfrm>
                <a:custGeom>
                  <a:avLst/>
                  <a:gdLst/>
                  <a:ahLst/>
                  <a:cxnLst>
                    <a:cxn ang="0">
                      <a:pos x="219" y="0"/>
                    </a:cxn>
                    <a:cxn ang="0">
                      <a:pos x="217" y="2"/>
                    </a:cxn>
                    <a:cxn ang="0">
                      <a:pos x="211" y="6"/>
                    </a:cxn>
                    <a:cxn ang="0">
                      <a:pos x="200" y="13"/>
                    </a:cxn>
                    <a:cxn ang="0">
                      <a:pos x="188" y="22"/>
                    </a:cxn>
                    <a:cxn ang="0">
                      <a:pos x="171" y="35"/>
                    </a:cxn>
                    <a:cxn ang="0">
                      <a:pos x="155" y="49"/>
                    </a:cxn>
                    <a:cxn ang="0">
                      <a:pos x="136" y="64"/>
                    </a:cxn>
                    <a:cxn ang="0">
                      <a:pos x="117" y="81"/>
                    </a:cxn>
                    <a:cxn ang="0">
                      <a:pos x="97" y="100"/>
                    </a:cxn>
                    <a:cxn ang="0">
                      <a:pos x="78" y="116"/>
                    </a:cxn>
                    <a:cxn ang="0">
                      <a:pos x="60" y="135"/>
                    </a:cxn>
                    <a:cxn ang="0">
                      <a:pos x="41" y="154"/>
                    </a:cxn>
                    <a:cxn ang="0">
                      <a:pos x="26" y="175"/>
                    </a:cxn>
                    <a:cxn ang="0">
                      <a:pos x="15" y="192"/>
                    </a:cxn>
                    <a:cxn ang="0">
                      <a:pos x="5" y="210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219" h="227">
                      <a:moveTo>
                        <a:pt x="219" y="0"/>
                      </a:moveTo>
                      <a:lnTo>
                        <a:pt x="217" y="2"/>
                      </a:lnTo>
                      <a:lnTo>
                        <a:pt x="211" y="6"/>
                      </a:lnTo>
                      <a:lnTo>
                        <a:pt x="200" y="13"/>
                      </a:lnTo>
                      <a:lnTo>
                        <a:pt x="188" y="22"/>
                      </a:lnTo>
                      <a:lnTo>
                        <a:pt x="171" y="35"/>
                      </a:lnTo>
                      <a:lnTo>
                        <a:pt x="155" y="49"/>
                      </a:lnTo>
                      <a:lnTo>
                        <a:pt x="136" y="64"/>
                      </a:lnTo>
                      <a:lnTo>
                        <a:pt x="117" y="81"/>
                      </a:lnTo>
                      <a:lnTo>
                        <a:pt x="97" y="100"/>
                      </a:lnTo>
                      <a:lnTo>
                        <a:pt x="78" y="116"/>
                      </a:lnTo>
                      <a:lnTo>
                        <a:pt x="60" y="135"/>
                      </a:lnTo>
                      <a:lnTo>
                        <a:pt x="41" y="154"/>
                      </a:lnTo>
                      <a:lnTo>
                        <a:pt x="26" y="175"/>
                      </a:lnTo>
                      <a:lnTo>
                        <a:pt x="15" y="192"/>
                      </a:lnTo>
                      <a:lnTo>
                        <a:pt x="5" y="210"/>
                      </a:lnTo>
                      <a:lnTo>
                        <a:pt x="0" y="22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6" name="Freeform 2070"/>
                <p:cNvSpPr>
                  <a:spLocks/>
                </p:cNvSpPr>
                <p:nvPr/>
              </p:nvSpPr>
              <p:spPr bwMode="auto">
                <a:xfrm>
                  <a:off x="4358" y="3215"/>
                  <a:ext cx="56" cy="58"/>
                </a:xfrm>
                <a:custGeom>
                  <a:avLst/>
                  <a:gdLst/>
                  <a:ahLst/>
                  <a:cxnLst>
                    <a:cxn ang="0">
                      <a:pos x="8" y="233"/>
                    </a:cxn>
                    <a:cxn ang="0">
                      <a:pos x="13" y="216"/>
                    </a:cxn>
                    <a:cxn ang="0">
                      <a:pos x="22" y="200"/>
                    </a:cxn>
                    <a:cxn ang="0">
                      <a:pos x="34" y="182"/>
                    </a:cxn>
                    <a:cxn ang="0">
                      <a:pos x="49" y="163"/>
                    </a:cxn>
                    <a:cxn ang="0">
                      <a:pos x="66" y="144"/>
                    </a:cxn>
                    <a:cxn ang="0">
                      <a:pos x="85" y="125"/>
                    </a:cxn>
                    <a:cxn ang="0">
                      <a:pos x="104" y="107"/>
                    </a:cxn>
                    <a:cxn ang="0">
                      <a:pos x="124" y="89"/>
                    </a:cxn>
                    <a:cxn ang="0">
                      <a:pos x="143" y="73"/>
                    </a:cxn>
                    <a:cxn ang="0">
                      <a:pos x="161" y="57"/>
                    </a:cxn>
                    <a:cxn ang="0">
                      <a:pos x="179" y="43"/>
                    </a:cxn>
                    <a:cxn ang="0">
                      <a:pos x="193" y="31"/>
                    </a:cxn>
                    <a:cxn ang="0">
                      <a:pos x="207" y="23"/>
                    </a:cxn>
                    <a:cxn ang="0">
                      <a:pos x="217" y="16"/>
                    </a:cxn>
                    <a:cxn ang="0">
                      <a:pos x="223" y="10"/>
                    </a:cxn>
                    <a:cxn ang="0">
                      <a:pos x="225" y="8"/>
                    </a:cxn>
                    <a:cxn ang="0">
                      <a:pos x="221" y="0"/>
                    </a:cxn>
                    <a:cxn ang="0">
                      <a:pos x="219" y="4"/>
                    </a:cxn>
                    <a:cxn ang="0">
                      <a:pos x="212" y="7"/>
                    </a:cxn>
                    <a:cxn ang="0">
                      <a:pos x="202" y="13"/>
                    </a:cxn>
                    <a:cxn ang="0">
                      <a:pos x="189" y="24"/>
                    </a:cxn>
                    <a:cxn ang="0">
                      <a:pos x="173" y="37"/>
                    </a:cxn>
                    <a:cxn ang="0">
                      <a:pos x="156" y="51"/>
                    </a:cxn>
                    <a:cxn ang="0">
                      <a:pos x="137" y="67"/>
                    </a:cxn>
                    <a:cxn ang="0">
                      <a:pos x="117" y="83"/>
                    </a:cxn>
                    <a:cxn ang="0">
                      <a:pos x="99" y="101"/>
                    </a:cxn>
                    <a:cxn ang="0">
                      <a:pos x="78" y="119"/>
                    </a:cxn>
                    <a:cxn ang="0">
                      <a:pos x="60" y="138"/>
                    </a:cxn>
                    <a:cxn ang="0">
                      <a:pos x="43" y="157"/>
                    </a:cxn>
                    <a:cxn ang="0">
                      <a:pos x="28" y="177"/>
                    </a:cxn>
                    <a:cxn ang="0">
                      <a:pos x="14" y="195"/>
                    </a:cxn>
                    <a:cxn ang="0">
                      <a:pos x="5" y="214"/>
                    </a:cxn>
                    <a:cxn ang="0">
                      <a:pos x="0" y="231"/>
                    </a:cxn>
                    <a:cxn ang="0">
                      <a:pos x="8" y="233"/>
                    </a:cxn>
                  </a:cxnLst>
                  <a:rect l="0" t="0" r="r" b="b"/>
                  <a:pathLst>
                    <a:path w="225" h="233">
                      <a:moveTo>
                        <a:pt x="8" y="233"/>
                      </a:moveTo>
                      <a:lnTo>
                        <a:pt x="13" y="216"/>
                      </a:lnTo>
                      <a:lnTo>
                        <a:pt x="22" y="200"/>
                      </a:lnTo>
                      <a:lnTo>
                        <a:pt x="34" y="182"/>
                      </a:lnTo>
                      <a:lnTo>
                        <a:pt x="49" y="163"/>
                      </a:lnTo>
                      <a:lnTo>
                        <a:pt x="66" y="144"/>
                      </a:lnTo>
                      <a:lnTo>
                        <a:pt x="85" y="125"/>
                      </a:lnTo>
                      <a:lnTo>
                        <a:pt x="104" y="107"/>
                      </a:lnTo>
                      <a:lnTo>
                        <a:pt x="124" y="89"/>
                      </a:lnTo>
                      <a:lnTo>
                        <a:pt x="143" y="73"/>
                      </a:lnTo>
                      <a:lnTo>
                        <a:pt x="161" y="57"/>
                      </a:lnTo>
                      <a:lnTo>
                        <a:pt x="179" y="43"/>
                      </a:lnTo>
                      <a:lnTo>
                        <a:pt x="193" y="31"/>
                      </a:lnTo>
                      <a:lnTo>
                        <a:pt x="207" y="23"/>
                      </a:lnTo>
                      <a:lnTo>
                        <a:pt x="217" y="16"/>
                      </a:lnTo>
                      <a:lnTo>
                        <a:pt x="223" y="10"/>
                      </a:lnTo>
                      <a:lnTo>
                        <a:pt x="225" y="8"/>
                      </a:lnTo>
                      <a:lnTo>
                        <a:pt x="221" y="0"/>
                      </a:lnTo>
                      <a:lnTo>
                        <a:pt x="219" y="4"/>
                      </a:lnTo>
                      <a:lnTo>
                        <a:pt x="212" y="7"/>
                      </a:lnTo>
                      <a:lnTo>
                        <a:pt x="202" y="13"/>
                      </a:lnTo>
                      <a:lnTo>
                        <a:pt x="189" y="24"/>
                      </a:lnTo>
                      <a:lnTo>
                        <a:pt x="173" y="37"/>
                      </a:lnTo>
                      <a:lnTo>
                        <a:pt x="156" y="51"/>
                      </a:lnTo>
                      <a:lnTo>
                        <a:pt x="137" y="67"/>
                      </a:lnTo>
                      <a:lnTo>
                        <a:pt x="117" y="83"/>
                      </a:lnTo>
                      <a:lnTo>
                        <a:pt x="99" y="101"/>
                      </a:lnTo>
                      <a:lnTo>
                        <a:pt x="78" y="119"/>
                      </a:lnTo>
                      <a:lnTo>
                        <a:pt x="60" y="138"/>
                      </a:lnTo>
                      <a:lnTo>
                        <a:pt x="43" y="157"/>
                      </a:lnTo>
                      <a:lnTo>
                        <a:pt x="28" y="177"/>
                      </a:lnTo>
                      <a:lnTo>
                        <a:pt x="14" y="195"/>
                      </a:lnTo>
                      <a:lnTo>
                        <a:pt x="5" y="214"/>
                      </a:lnTo>
                      <a:lnTo>
                        <a:pt x="0" y="231"/>
                      </a:lnTo>
                      <a:lnTo>
                        <a:pt x="8" y="23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7" name="Freeform 2071"/>
                <p:cNvSpPr>
                  <a:spLocks/>
                </p:cNvSpPr>
                <p:nvPr/>
              </p:nvSpPr>
              <p:spPr bwMode="auto">
                <a:xfrm>
                  <a:off x="4527" y="3219"/>
                  <a:ext cx="54" cy="14"/>
                </a:xfrm>
                <a:custGeom>
                  <a:avLst/>
                  <a:gdLst/>
                  <a:ahLst/>
                  <a:cxnLst>
                    <a:cxn ang="0">
                      <a:pos x="214" y="0"/>
                    </a:cxn>
                    <a:cxn ang="0">
                      <a:pos x="212" y="0"/>
                    </a:cxn>
                    <a:cxn ang="0">
                      <a:pos x="206" y="2"/>
                    </a:cxn>
                    <a:cxn ang="0">
                      <a:pos x="197" y="6"/>
                    </a:cxn>
                    <a:cxn ang="0">
                      <a:pos x="185" y="11"/>
                    </a:cxn>
                    <a:cxn ang="0">
                      <a:pos x="172" y="17"/>
                    </a:cxn>
                    <a:cxn ang="0">
                      <a:pos x="155" y="21"/>
                    </a:cxn>
                    <a:cxn ang="0">
                      <a:pos x="139" y="26"/>
                    </a:cxn>
                    <a:cxn ang="0">
                      <a:pos x="120" y="33"/>
                    </a:cxn>
                    <a:cxn ang="0">
                      <a:pos x="103" y="38"/>
                    </a:cxn>
                    <a:cxn ang="0">
                      <a:pos x="84" y="44"/>
                    </a:cxn>
                    <a:cxn ang="0">
                      <a:pos x="66" y="47"/>
                    </a:cxn>
                    <a:cxn ang="0">
                      <a:pos x="48" y="50"/>
                    </a:cxn>
                    <a:cxn ang="0">
                      <a:pos x="33" y="53"/>
                    </a:cxn>
                    <a:cxn ang="0">
                      <a:pos x="19" y="53"/>
                    </a:cxn>
                    <a:cxn ang="0">
                      <a:pos x="8" y="50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214" h="53">
                      <a:moveTo>
                        <a:pt x="214" y="0"/>
                      </a:moveTo>
                      <a:lnTo>
                        <a:pt x="212" y="0"/>
                      </a:lnTo>
                      <a:lnTo>
                        <a:pt x="206" y="2"/>
                      </a:lnTo>
                      <a:lnTo>
                        <a:pt x="197" y="6"/>
                      </a:lnTo>
                      <a:lnTo>
                        <a:pt x="185" y="11"/>
                      </a:lnTo>
                      <a:lnTo>
                        <a:pt x="172" y="17"/>
                      </a:lnTo>
                      <a:lnTo>
                        <a:pt x="155" y="21"/>
                      </a:lnTo>
                      <a:lnTo>
                        <a:pt x="139" y="26"/>
                      </a:lnTo>
                      <a:lnTo>
                        <a:pt x="120" y="33"/>
                      </a:lnTo>
                      <a:lnTo>
                        <a:pt x="103" y="38"/>
                      </a:lnTo>
                      <a:lnTo>
                        <a:pt x="84" y="44"/>
                      </a:lnTo>
                      <a:lnTo>
                        <a:pt x="66" y="47"/>
                      </a:lnTo>
                      <a:lnTo>
                        <a:pt x="48" y="50"/>
                      </a:lnTo>
                      <a:lnTo>
                        <a:pt x="33" y="53"/>
                      </a:lnTo>
                      <a:lnTo>
                        <a:pt x="19" y="53"/>
                      </a:lnTo>
                      <a:lnTo>
                        <a:pt x="8" y="5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8" name="Freeform 2072"/>
                <p:cNvSpPr>
                  <a:spLocks/>
                </p:cNvSpPr>
                <p:nvPr/>
              </p:nvSpPr>
              <p:spPr bwMode="auto">
                <a:xfrm>
                  <a:off x="4526" y="3218"/>
                  <a:ext cx="55" cy="15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11" y="60"/>
                    </a:cxn>
                    <a:cxn ang="0">
                      <a:pos x="22" y="62"/>
                    </a:cxn>
                    <a:cxn ang="0">
                      <a:pos x="36" y="62"/>
                    </a:cxn>
                    <a:cxn ang="0">
                      <a:pos x="51" y="60"/>
                    </a:cxn>
                    <a:cxn ang="0">
                      <a:pos x="69" y="56"/>
                    </a:cxn>
                    <a:cxn ang="0">
                      <a:pos x="88" y="52"/>
                    </a:cxn>
                    <a:cxn ang="0">
                      <a:pos x="106" y="48"/>
                    </a:cxn>
                    <a:cxn ang="0">
                      <a:pos x="124" y="42"/>
                    </a:cxn>
                    <a:cxn ang="0">
                      <a:pos x="142" y="36"/>
                    </a:cxn>
                    <a:cxn ang="0">
                      <a:pos x="159" y="30"/>
                    </a:cxn>
                    <a:cxn ang="0">
                      <a:pos x="177" y="25"/>
                    </a:cxn>
                    <a:cxn ang="0">
                      <a:pos x="189" y="19"/>
                    </a:cxn>
                    <a:cxn ang="0">
                      <a:pos x="201" y="14"/>
                    </a:cxn>
                    <a:cxn ang="0">
                      <a:pos x="210" y="11"/>
                    </a:cxn>
                    <a:cxn ang="0">
                      <a:pos x="216" y="10"/>
                    </a:cxn>
                    <a:cxn ang="0">
                      <a:pos x="218" y="8"/>
                    </a:cxn>
                    <a:cxn ang="0">
                      <a:pos x="216" y="0"/>
                    </a:cxn>
                    <a:cxn ang="0">
                      <a:pos x="214" y="0"/>
                    </a:cxn>
                    <a:cxn ang="0">
                      <a:pos x="208" y="4"/>
                    </a:cxn>
                    <a:cxn ang="0">
                      <a:pos x="200" y="6"/>
                    </a:cxn>
                    <a:cxn ang="0">
                      <a:pos x="187" y="11"/>
                    </a:cxn>
                    <a:cxn ang="0">
                      <a:pos x="174" y="17"/>
                    </a:cxn>
                    <a:cxn ang="0">
                      <a:pos x="158" y="22"/>
                    </a:cxn>
                    <a:cxn ang="0">
                      <a:pos x="141" y="27"/>
                    </a:cxn>
                    <a:cxn ang="0">
                      <a:pos x="123" y="33"/>
                    </a:cxn>
                    <a:cxn ang="0">
                      <a:pos x="105" y="38"/>
                    </a:cxn>
                    <a:cxn ang="0">
                      <a:pos x="86" y="44"/>
                    </a:cxn>
                    <a:cxn ang="0">
                      <a:pos x="69" y="49"/>
                    </a:cxn>
                    <a:cxn ang="0">
                      <a:pos x="51" y="51"/>
                    </a:cxn>
                    <a:cxn ang="0">
                      <a:pos x="36" y="54"/>
                    </a:cxn>
                    <a:cxn ang="0">
                      <a:pos x="22" y="54"/>
                    </a:cxn>
                    <a:cxn ang="0">
                      <a:pos x="13" y="51"/>
                    </a:cxn>
                    <a:cxn ang="0">
                      <a:pos x="6" y="49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218" h="62">
                      <a:moveTo>
                        <a:pt x="0" y="56"/>
                      </a:moveTo>
                      <a:lnTo>
                        <a:pt x="11" y="60"/>
                      </a:lnTo>
                      <a:lnTo>
                        <a:pt x="22" y="62"/>
                      </a:lnTo>
                      <a:lnTo>
                        <a:pt x="36" y="62"/>
                      </a:lnTo>
                      <a:lnTo>
                        <a:pt x="51" y="60"/>
                      </a:lnTo>
                      <a:lnTo>
                        <a:pt x="69" y="56"/>
                      </a:lnTo>
                      <a:lnTo>
                        <a:pt x="88" y="52"/>
                      </a:lnTo>
                      <a:lnTo>
                        <a:pt x="106" y="48"/>
                      </a:lnTo>
                      <a:lnTo>
                        <a:pt x="124" y="42"/>
                      </a:lnTo>
                      <a:lnTo>
                        <a:pt x="142" y="36"/>
                      </a:lnTo>
                      <a:lnTo>
                        <a:pt x="159" y="30"/>
                      </a:lnTo>
                      <a:lnTo>
                        <a:pt x="177" y="25"/>
                      </a:lnTo>
                      <a:lnTo>
                        <a:pt x="189" y="19"/>
                      </a:lnTo>
                      <a:lnTo>
                        <a:pt x="201" y="14"/>
                      </a:lnTo>
                      <a:lnTo>
                        <a:pt x="210" y="11"/>
                      </a:lnTo>
                      <a:lnTo>
                        <a:pt x="216" y="10"/>
                      </a:lnTo>
                      <a:lnTo>
                        <a:pt x="218" y="8"/>
                      </a:lnTo>
                      <a:lnTo>
                        <a:pt x="216" y="0"/>
                      </a:lnTo>
                      <a:lnTo>
                        <a:pt x="214" y="0"/>
                      </a:lnTo>
                      <a:lnTo>
                        <a:pt x="208" y="4"/>
                      </a:lnTo>
                      <a:lnTo>
                        <a:pt x="200" y="6"/>
                      </a:lnTo>
                      <a:lnTo>
                        <a:pt x="187" y="11"/>
                      </a:lnTo>
                      <a:lnTo>
                        <a:pt x="174" y="17"/>
                      </a:lnTo>
                      <a:lnTo>
                        <a:pt x="158" y="22"/>
                      </a:lnTo>
                      <a:lnTo>
                        <a:pt x="141" y="27"/>
                      </a:lnTo>
                      <a:lnTo>
                        <a:pt x="123" y="33"/>
                      </a:lnTo>
                      <a:lnTo>
                        <a:pt x="105" y="38"/>
                      </a:lnTo>
                      <a:lnTo>
                        <a:pt x="86" y="44"/>
                      </a:lnTo>
                      <a:lnTo>
                        <a:pt x="69" y="49"/>
                      </a:lnTo>
                      <a:lnTo>
                        <a:pt x="51" y="51"/>
                      </a:lnTo>
                      <a:lnTo>
                        <a:pt x="36" y="54"/>
                      </a:lnTo>
                      <a:lnTo>
                        <a:pt x="22" y="54"/>
                      </a:lnTo>
                      <a:lnTo>
                        <a:pt x="13" y="51"/>
                      </a:lnTo>
                      <a:lnTo>
                        <a:pt x="6" y="49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49" name="Freeform 2073"/>
                <p:cNvSpPr>
                  <a:spLocks/>
                </p:cNvSpPr>
                <p:nvPr/>
              </p:nvSpPr>
              <p:spPr bwMode="auto">
                <a:xfrm>
                  <a:off x="4492" y="3247"/>
                  <a:ext cx="78" cy="7"/>
                </a:xfrm>
                <a:custGeom>
                  <a:avLst/>
                  <a:gdLst/>
                  <a:ahLst/>
                  <a:cxnLst>
                    <a:cxn ang="0">
                      <a:pos x="315" y="0"/>
                    </a:cxn>
                    <a:cxn ang="0">
                      <a:pos x="312" y="1"/>
                    </a:cxn>
                    <a:cxn ang="0">
                      <a:pos x="304" y="3"/>
                    </a:cxn>
                    <a:cxn ang="0">
                      <a:pos x="290" y="6"/>
                    </a:cxn>
                    <a:cxn ang="0">
                      <a:pos x="273" y="8"/>
                    </a:cxn>
                    <a:cxn ang="0">
                      <a:pos x="251" y="13"/>
                    </a:cxn>
                    <a:cxn ang="0">
                      <a:pos x="228" y="19"/>
                    </a:cxn>
                    <a:cxn ang="0">
                      <a:pos x="202" y="22"/>
                    </a:cxn>
                    <a:cxn ang="0">
                      <a:pos x="175" y="26"/>
                    </a:cxn>
                    <a:cxn ang="0">
                      <a:pos x="149" y="28"/>
                    </a:cxn>
                    <a:cxn ang="0">
                      <a:pos x="122" y="31"/>
                    </a:cxn>
                    <a:cxn ang="0">
                      <a:pos x="95" y="32"/>
                    </a:cxn>
                    <a:cxn ang="0">
                      <a:pos x="70" y="31"/>
                    </a:cxn>
                    <a:cxn ang="0">
                      <a:pos x="47" y="27"/>
                    </a:cxn>
                    <a:cxn ang="0">
                      <a:pos x="28" y="22"/>
                    </a:cxn>
                    <a:cxn ang="0">
                      <a:pos x="11" y="14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5" h="32">
                      <a:moveTo>
                        <a:pt x="315" y="0"/>
                      </a:moveTo>
                      <a:lnTo>
                        <a:pt x="312" y="1"/>
                      </a:lnTo>
                      <a:lnTo>
                        <a:pt x="304" y="3"/>
                      </a:lnTo>
                      <a:lnTo>
                        <a:pt x="290" y="6"/>
                      </a:lnTo>
                      <a:lnTo>
                        <a:pt x="273" y="8"/>
                      </a:lnTo>
                      <a:lnTo>
                        <a:pt x="251" y="13"/>
                      </a:lnTo>
                      <a:lnTo>
                        <a:pt x="228" y="19"/>
                      </a:lnTo>
                      <a:lnTo>
                        <a:pt x="202" y="22"/>
                      </a:lnTo>
                      <a:lnTo>
                        <a:pt x="175" y="26"/>
                      </a:lnTo>
                      <a:lnTo>
                        <a:pt x="149" y="28"/>
                      </a:lnTo>
                      <a:lnTo>
                        <a:pt x="122" y="31"/>
                      </a:lnTo>
                      <a:lnTo>
                        <a:pt x="95" y="32"/>
                      </a:lnTo>
                      <a:lnTo>
                        <a:pt x="70" y="31"/>
                      </a:lnTo>
                      <a:lnTo>
                        <a:pt x="47" y="27"/>
                      </a:lnTo>
                      <a:lnTo>
                        <a:pt x="28" y="22"/>
                      </a:lnTo>
                      <a:lnTo>
                        <a:pt x="11" y="1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0" name="Freeform 2074"/>
                <p:cNvSpPr>
                  <a:spLocks/>
                </p:cNvSpPr>
                <p:nvPr/>
              </p:nvSpPr>
              <p:spPr bwMode="auto">
                <a:xfrm>
                  <a:off x="4491" y="3246"/>
                  <a:ext cx="80" cy="1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2" y="24"/>
                    </a:cxn>
                    <a:cxn ang="0">
                      <a:pos x="30" y="32"/>
                    </a:cxn>
                    <a:cxn ang="0">
                      <a:pos x="50" y="37"/>
                    </a:cxn>
                    <a:cxn ang="0">
                      <a:pos x="73" y="41"/>
                    </a:cxn>
                    <a:cxn ang="0">
                      <a:pos x="98" y="43"/>
                    </a:cxn>
                    <a:cxn ang="0">
                      <a:pos x="125" y="41"/>
                    </a:cxn>
                    <a:cxn ang="0">
                      <a:pos x="152" y="38"/>
                    </a:cxn>
                    <a:cxn ang="0">
                      <a:pos x="178" y="35"/>
                    </a:cxn>
                    <a:cxn ang="0">
                      <a:pos x="205" y="32"/>
                    </a:cxn>
                    <a:cxn ang="0">
                      <a:pos x="231" y="27"/>
                    </a:cxn>
                    <a:cxn ang="0">
                      <a:pos x="254" y="23"/>
                    </a:cxn>
                    <a:cxn ang="0">
                      <a:pos x="276" y="18"/>
                    </a:cxn>
                    <a:cxn ang="0">
                      <a:pos x="293" y="14"/>
                    </a:cxn>
                    <a:cxn ang="0">
                      <a:pos x="307" y="12"/>
                    </a:cxn>
                    <a:cxn ang="0">
                      <a:pos x="316" y="10"/>
                    </a:cxn>
                    <a:cxn ang="0">
                      <a:pos x="319" y="8"/>
                    </a:cxn>
                    <a:cxn ang="0">
                      <a:pos x="318" y="0"/>
                    </a:cxn>
                    <a:cxn ang="0">
                      <a:pos x="314" y="1"/>
                    </a:cxn>
                    <a:cxn ang="0">
                      <a:pos x="306" y="4"/>
                    </a:cxn>
                    <a:cxn ang="0">
                      <a:pos x="293" y="6"/>
                    </a:cxn>
                    <a:cxn ang="0">
                      <a:pos x="276" y="10"/>
                    </a:cxn>
                    <a:cxn ang="0">
                      <a:pos x="254" y="13"/>
                    </a:cxn>
                    <a:cxn ang="0">
                      <a:pos x="231" y="19"/>
                    </a:cxn>
                    <a:cxn ang="0">
                      <a:pos x="205" y="24"/>
                    </a:cxn>
                    <a:cxn ang="0">
                      <a:pos x="178" y="26"/>
                    </a:cxn>
                    <a:cxn ang="0">
                      <a:pos x="152" y="30"/>
                    </a:cxn>
                    <a:cxn ang="0">
                      <a:pos x="125" y="32"/>
                    </a:cxn>
                    <a:cxn ang="0">
                      <a:pos x="98" y="32"/>
                    </a:cxn>
                    <a:cxn ang="0">
                      <a:pos x="73" y="32"/>
                    </a:cxn>
                    <a:cxn ang="0">
                      <a:pos x="50" y="29"/>
                    </a:cxn>
                    <a:cxn ang="0">
                      <a:pos x="31" y="24"/>
                    </a:cxn>
                    <a:cxn ang="0">
                      <a:pos x="16" y="14"/>
                    </a:cxn>
                    <a:cxn ang="0">
                      <a:pos x="7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19" h="43">
                      <a:moveTo>
                        <a:pt x="0" y="12"/>
                      </a:moveTo>
                      <a:lnTo>
                        <a:pt x="12" y="24"/>
                      </a:lnTo>
                      <a:lnTo>
                        <a:pt x="30" y="32"/>
                      </a:lnTo>
                      <a:lnTo>
                        <a:pt x="50" y="37"/>
                      </a:lnTo>
                      <a:lnTo>
                        <a:pt x="73" y="41"/>
                      </a:lnTo>
                      <a:lnTo>
                        <a:pt x="98" y="43"/>
                      </a:lnTo>
                      <a:lnTo>
                        <a:pt x="125" y="41"/>
                      </a:lnTo>
                      <a:lnTo>
                        <a:pt x="152" y="38"/>
                      </a:lnTo>
                      <a:lnTo>
                        <a:pt x="178" y="35"/>
                      </a:lnTo>
                      <a:lnTo>
                        <a:pt x="205" y="32"/>
                      </a:lnTo>
                      <a:lnTo>
                        <a:pt x="231" y="27"/>
                      </a:lnTo>
                      <a:lnTo>
                        <a:pt x="254" y="23"/>
                      </a:lnTo>
                      <a:lnTo>
                        <a:pt x="276" y="18"/>
                      </a:lnTo>
                      <a:lnTo>
                        <a:pt x="293" y="14"/>
                      </a:lnTo>
                      <a:lnTo>
                        <a:pt x="307" y="12"/>
                      </a:lnTo>
                      <a:lnTo>
                        <a:pt x="316" y="10"/>
                      </a:lnTo>
                      <a:lnTo>
                        <a:pt x="319" y="8"/>
                      </a:lnTo>
                      <a:lnTo>
                        <a:pt x="318" y="0"/>
                      </a:lnTo>
                      <a:lnTo>
                        <a:pt x="314" y="1"/>
                      </a:lnTo>
                      <a:lnTo>
                        <a:pt x="306" y="4"/>
                      </a:lnTo>
                      <a:lnTo>
                        <a:pt x="293" y="6"/>
                      </a:lnTo>
                      <a:lnTo>
                        <a:pt x="276" y="10"/>
                      </a:lnTo>
                      <a:lnTo>
                        <a:pt x="254" y="13"/>
                      </a:lnTo>
                      <a:lnTo>
                        <a:pt x="231" y="19"/>
                      </a:lnTo>
                      <a:lnTo>
                        <a:pt x="205" y="24"/>
                      </a:lnTo>
                      <a:lnTo>
                        <a:pt x="178" y="26"/>
                      </a:lnTo>
                      <a:lnTo>
                        <a:pt x="152" y="30"/>
                      </a:lnTo>
                      <a:lnTo>
                        <a:pt x="125" y="32"/>
                      </a:lnTo>
                      <a:lnTo>
                        <a:pt x="98" y="32"/>
                      </a:lnTo>
                      <a:lnTo>
                        <a:pt x="73" y="32"/>
                      </a:lnTo>
                      <a:lnTo>
                        <a:pt x="50" y="29"/>
                      </a:lnTo>
                      <a:lnTo>
                        <a:pt x="31" y="24"/>
                      </a:lnTo>
                      <a:lnTo>
                        <a:pt x="16" y="14"/>
                      </a:lnTo>
                      <a:lnTo>
                        <a:pt x="7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1" name="Freeform 2075"/>
                <p:cNvSpPr>
                  <a:spLocks/>
                </p:cNvSpPr>
                <p:nvPr/>
              </p:nvSpPr>
              <p:spPr bwMode="auto">
                <a:xfrm>
                  <a:off x="4441" y="3269"/>
                  <a:ext cx="111" cy="8"/>
                </a:xfrm>
                <a:custGeom>
                  <a:avLst/>
                  <a:gdLst/>
                  <a:ahLst/>
                  <a:cxnLst>
                    <a:cxn ang="0">
                      <a:pos x="443" y="0"/>
                    </a:cxn>
                    <a:cxn ang="0">
                      <a:pos x="439" y="2"/>
                    </a:cxn>
                    <a:cxn ang="0">
                      <a:pos x="425" y="3"/>
                    </a:cxn>
                    <a:cxn ang="0">
                      <a:pos x="405" y="6"/>
                    </a:cxn>
                    <a:cxn ang="0">
                      <a:pos x="377" y="9"/>
                    </a:cxn>
                    <a:cxn ang="0">
                      <a:pos x="345" y="13"/>
                    </a:cxn>
                    <a:cxn ang="0">
                      <a:pos x="309" y="17"/>
                    </a:cxn>
                    <a:cxn ang="0">
                      <a:pos x="270" y="21"/>
                    </a:cxn>
                    <a:cxn ang="0">
                      <a:pos x="231" y="23"/>
                    </a:cxn>
                    <a:cxn ang="0">
                      <a:pos x="190" y="27"/>
                    </a:cxn>
                    <a:cxn ang="0">
                      <a:pos x="151" y="28"/>
                    </a:cxn>
                    <a:cxn ang="0">
                      <a:pos x="114" y="29"/>
                    </a:cxn>
                    <a:cxn ang="0">
                      <a:pos x="79" y="28"/>
                    </a:cxn>
                    <a:cxn ang="0">
                      <a:pos x="50" y="25"/>
                    </a:cxn>
                    <a:cxn ang="0">
                      <a:pos x="27" y="19"/>
                    </a:cxn>
                    <a:cxn ang="0">
                      <a:pos x="8" y="1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43" h="29">
                      <a:moveTo>
                        <a:pt x="443" y="0"/>
                      </a:moveTo>
                      <a:lnTo>
                        <a:pt x="439" y="2"/>
                      </a:lnTo>
                      <a:lnTo>
                        <a:pt x="425" y="3"/>
                      </a:lnTo>
                      <a:lnTo>
                        <a:pt x="405" y="6"/>
                      </a:lnTo>
                      <a:lnTo>
                        <a:pt x="377" y="9"/>
                      </a:lnTo>
                      <a:lnTo>
                        <a:pt x="345" y="13"/>
                      </a:lnTo>
                      <a:lnTo>
                        <a:pt x="309" y="17"/>
                      </a:lnTo>
                      <a:lnTo>
                        <a:pt x="270" y="21"/>
                      </a:lnTo>
                      <a:lnTo>
                        <a:pt x="231" y="23"/>
                      </a:lnTo>
                      <a:lnTo>
                        <a:pt x="190" y="27"/>
                      </a:lnTo>
                      <a:lnTo>
                        <a:pt x="151" y="28"/>
                      </a:lnTo>
                      <a:lnTo>
                        <a:pt x="114" y="29"/>
                      </a:lnTo>
                      <a:lnTo>
                        <a:pt x="79" y="28"/>
                      </a:lnTo>
                      <a:lnTo>
                        <a:pt x="50" y="25"/>
                      </a:lnTo>
                      <a:lnTo>
                        <a:pt x="27" y="19"/>
                      </a:lnTo>
                      <a:lnTo>
                        <a:pt x="8" y="1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2" name="Freeform 2076"/>
                <p:cNvSpPr>
                  <a:spLocks/>
                </p:cNvSpPr>
                <p:nvPr/>
              </p:nvSpPr>
              <p:spPr bwMode="auto">
                <a:xfrm>
                  <a:off x="4440" y="3268"/>
                  <a:ext cx="112" cy="1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" y="20"/>
                    </a:cxn>
                    <a:cxn ang="0">
                      <a:pos x="29" y="27"/>
                    </a:cxn>
                    <a:cxn ang="0">
                      <a:pos x="54" y="33"/>
                    </a:cxn>
                    <a:cxn ang="0">
                      <a:pos x="83" y="36"/>
                    </a:cxn>
                    <a:cxn ang="0">
                      <a:pos x="118" y="38"/>
                    </a:cxn>
                    <a:cxn ang="0">
                      <a:pos x="155" y="37"/>
                    </a:cxn>
                    <a:cxn ang="0">
                      <a:pos x="194" y="35"/>
                    </a:cxn>
                    <a:cxn ang="0">
                      <a:pos x="235" y="32"/>
                    </a:cxn>
                    <a:cxn ang="0">
                      <a:pos x="274" y="29"/>
                    </a:cxn>
                    <a:cxn ang="0">
                      <a:pos x="313" y="25"/>
                    </a:cxn>
                    <a:cxn ang="0">
                      <a:pos x="349" y="21"/>
                    </a:cxn>
                    <a:cxn ang="0">
                      <a:pos x="381" y="17"/>
                    </a:cxn>
                    <a:cxn ang="0">
                      <a:pos x="409" y="14"/>
                    </a:cxn>
                    <a:cxn ang="0">
                      <a:pos x="429" y="11"/>
                    </a:cxn>
                    <a:cxn ang="0">
                      <a:pos x="443" y="10"/>
                    </a:cxn>
                    <a:cxn ang="0">
                      <a:pos x="447" y="10"/>
                    </a:cxn>
                    <a:cxn ang="0">
                      <a:pos x="447" y="0"/>
                    </a:cxn>
                    <a:cxn ang="0">
                      <a:pos x="443" y="1"/>
                    </a:cxn>
                    <a:cxn ang="0">
                      <a:pos x="429" y="2"/>
                    </a:cxn>
                    <a:cxn ang="0">
                      <a:pos x="409" y="6"/>
                    </a:cxn>
                    <a:cxn ang="0">
                      <a:pos x="381" y="10"/>
                    </a:cxn>
                    <a:cxn ang="0">
                      <a:pos x="349" y="13"/>
                    </a:cxn>
                    <a:cxn ang="0">
                      <a:pos x="313" y="17"/>
                    </a:cxn>
                    <a:cxn ang="0">
                      <a:pos x="274" y="20"/>
                    </a:cxn>
                    <a:cxn ang="0">
                      <a:pos x="235" y="23"/>
                    </a:cxn>
                    <a:cxn ang="0">
                      <a:pos x="194" y="27"/>
                    </a:cxn>
                    <a:cxn ang="0">
                      <a:pos x="155" y="27"/>
                    </a:cxn>
                    <a:cxn ang="0">
                      <a:pos x="118" y="27"/>
                    </a:cxn>
                    <a:cxn ang="0">
                      <a:pos x="83" y="27"/>
                    </a:cxn>
                    <a:cxn ang="0">
                      <a:pos x="54" y="25"/>
                    </a:cxn>
                    <a:cxn ang="0">
                      <a:pos x="31" y="19"/>
                    </a:cxn>
                    <a:cxn ang="0">
                      <a:pos x="14" y="12"/>
                    </a:cxn>
                    <a:cxn ang="0">
                      <a:pos x="9" y="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47" h="38">
                      <a:moveTo>
                        <a:pt x="0" y="8"/>
                      </a:moveTo>
                      <a:lnTo>
                        <a:pt x="11" y="20"/>
                      </a:lnTo>
                      <a:lnTo>
                        <a:pt x="29" y="27"/>
                      </a:lnTo>
                      <a:lnTo>
                        <a:pt x="54" y="33"/>
                      </a:lnTo>
                      <a:lnTo>
                        <a:pt x="83" y="36"/>
                      </a:lnTo>
                      <a:lnTo>
                        <a:pt x="118" y="38"/>
                      </a:lnTo>
                      <a:lnTo>
                        <a:pt x="155" y="37"/>
                      </a:lnTo>
                      <a:lnTo>
                        <a:pt x="194" y="35"/>
                      </a:lnTo>
                      <a:lnTo>
                        <a:pt x="235" y="32"/>
                      </a:lnTo>
                      <a:lnTo>
                        <a:pt x="274" y="29"/>
                      </a:lnTo>
                      <a:lnTo>
                        <a:pt x="313" y="25"/>
                      </a:lnTo>
                      <a:lnTo>
                        <a:pt x="349" y="21"/>
                      </a:lnTo>
                      <a:lnTo>
                        <a:pt x="381" y="17"/>
                      </a:lnTo>
                      <a:lnTo>
                        <a:pt x="409" y="14"/>
                      </a:lnTo>
                      <a:lnTo>
                        <a:pt x="429" y="11"/>
                      </a:lnTo>
                      <a:lnTo>
                        <a:pt x="443" y="10"/>
                      </a:lnTo>
                      <a:lnTo>
                        <a:pt x="447" y="10"/>
                      </a:lnTo>
                      <a:lnTo>
                        <a:pt x="447" y="0"/>
                      </a:lnTo>
                      <a:lnTo>
                        <a:pt x="443" y="1"/>
                      </a:lnTo>
                      <a:lnTo>
                        <a:pt x="429" y="2"/>
                      </a:lnTo>
                      <a:lnTo>
                        <a:pt x="409" y="6"/>
                      </a:lnTo>
                      <a:lnTo>
                        <a:pt x="381" y="10"/>
                      </a:lnTo>
                      <a:lnTo>
                        <a:pt x="349" y="13"/>
                      </a:lnTo>
                      <a:lnTo>
                        <a:pt x="313" y="17"/>
                      </a:lnTo>
                      <a:lnTo>
                        <a:pt x="274" y="20"/>
                      </a:lnTo>
                      <a:lnTo>
                        <a:pt x="235" y="23"/>
                      </a:lnTo>
                      <a:lnTo>
                        <a:pt x="194" y="27"/>
                      </a:lnTo>
                      <a:lnTo>
                        <a:pt x="155" y="27"/>
                      </a:lnTo>
                      <a:lnTo>
                        <a:pt x="118" y="27"/>
                      </a:lnTo>
                      <a:lnTo>
                        <a:pt x="83" y="27"/>
                      </a:lnTo>
                      <a:lnTo>
                        <a:pt x="54" y="25"/>
                      </a:lnTo>
                      <a:lnTo>
                        <a:pt x="31" y="19"/>
                      </a:lnTo>
                      <a:lnTo>
                        <a:pt x="14" y="12"/>
                      </a:lnTo>
                      <a:lnTo>
                        <a:pt x="9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3" name="Freeform 2077"/>
                <p:cNvSpPr>
                  <a:spLocks/>
                </p:cNvSpPr>
                <p:nvPr/>
              </p:nvSpPr>
              <p:spPr bwMode="auto">
                <a:xfrm>
                  <a:off x="4416" y="3281"/>
                  <a:ext cx="90" cy="14"/>
                </a:xfrm>
                <a:custGeom>
                  <a:avLst/>
                  <a:gdLst/>
                  <a:ahLst/>
                  <a:cxnLst>
                    <a:cxn ang="0">
                      <a:pos x="359" y="54"/>
                    </a:cxn>
                    <a:cxn ang="0">
                      <a:pos x="357" y="54"/>
                    </a:cxn>
                    <a:cxn ang="0">
                      <a:pos x="346" y="54"/>
                    </a:cxn>
                    <a:cxn ang="0">
                      <a:pos x="330" y="54"/>
                    </a:cxn>
                    <a:cxn ang="0">
                      <a:pos x="310" y="54"/>
                    </a:cxn>
                    <a:cxn ang="0">
                      <a:pos x="287" y="54"/>
                    </a:cxn>
                    <a:cxn ang="0">
                      <a:pos x="259" y="53"/>
                    </a:cxn>
                    <a:cxn ang="0">
                      <a:pos x="230" y="52"/>
                    </a:cxn>
                    <a:cxn ang="0">
                      <a:pos x="199" y="50"/>
                    </a:cxn>
                    <a:cxn ang="0">
                      <a:pos x="168" y="47"/>
                    </a:cxn>
                    <a:cxn ang="0">
                      <a:pos x="136" y="43"/>
                    </a:cxn>
                    <a:cxn ang="0">
                      <a:pos x="106" y="40"/>
                    </a:cxn>
                    <a:cxn ang="0">
                      <a:pos x="77" y="35"/>
                    </a:cxn>
                    <a:cxn ang="0">
                      <a:pos x="53" y="28"/>
                    </a:cxn>
                    <a:cxn ang="0">
                      <a:pos x="31" y="21"/>
                    </a:cxn>
                    <a:cxn ang="0">
                      <a:pos x="12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9" h="54">
                      <a:moveTo>
                        <a:pt x="359" y="54"/>
                      </a:moveTo>
                      <a:lnTo>
                        <a:pt x="357" y="54"/>
                      </a:lnTo>
                      <a:lnTo>
                        <a:pt x="346" y="54"/>
                      </a:lnTo>
                      <a:lnTo>
                        <a:pt x="330" y="54"/>
                      </a:lnTo>
                      <a:lnTo>
                        <a:pt x="310" y="54"/>
                      </a:lnTo>
                      <a:lnTo>
                        <a:pt x="287" y="54"/>
                      </a:lnTo>
                      <a:lnTo>
                        <a:pt x="259" y="53"/>
                      </a:lnTo>
                      <a:lnTo>
                        <a:pt x="230" y="52"/>
                      </a:lnTo>
                      <a:lnTo>
                        <a:pt x="199" y="50"/>
                      </a:lnTo>
                      <a:lnTo>
                        <a:pt x="168" y="47"/>
                      </a:lnTo>
                      <a:lnTo>
                        <a:pt x="136" y="43"/>
                      </a:lnTo>
                      <a:lnTo>
                        <a:pt x="106" y="40"/>
                      </a:lnTo>
                      <a:lnTo>
                        <a:pt x="77" y="35"/>
                      </a:lnTo>
                      <a:lnTo>
                        <a:pt x="53" y="28"/>
                      </a:lnTo>
                      <a:lnTo>
                        <a:pt x="31" y="21"/>
                      </a:lnTo>
                      <a:lnTo>
                        <a:pt x="12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4" name="Freeform 2078"/>
                <p:cNvSpPr>
                  <a:spLocks/>
                </p:cNvSpPr>
                <p:nvPr/>
              </p:nvSpPr>
              <p:spPr bwMode="auto">
                <a:xfrm>
                  <a:off x="4415" y="3281"/>
                  <a:ext cx="91" cy="1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4" y="18"/>
                    </a:cxn>
                    <a:cxn ang="0">
                      <a:pos x="32" y="26"/>
                    </a:cxn>
                    <a:cxn ang="0">
                      <a:pos x="55" y="34"/>
                    </a:cxn>
                    <a:cxn ang="0">
                      <a:pos x="80" y="40"/>
                    </a:cxn>
                    <a:cxn ang="0">
                      <a:pos x="109" y="45"/>
                    </a:cxn>
                    <a:cxn ang="0">
                      <a:pos x="139" y="50"/>
                    </a:cxn>
                    <a:cxn ang="0">
                      <a:pos x="171" y="54"/>
                    </a:cxn>
                    <a:cxn ang="0">
                      <a:pos x="202" y="56"/>
                    </a:cxn>
                    <a:cxn ang="0">
                      <a:pos x="233" y="57"/>
                    </a:cxn>
                    <a:cxn ang="0">
                      <a:pos x="262" y="58"/>
                    </a:cxn>
                    <a:cxn ang="0">
                      <a:pos x="290" y="61"/>
                    </a:cxn>
                    <a:cxn ang="0">
                      <a:pos x="313" y="61"/>
                    </a:cxn>
                    <a:cxn ang="0">
                      <a:pos x="333" y="61"/>
                    </a:cxn>
                    <a:cxn ang="0">
                      <a:pos x="349" y="61"/>
                    </a:cxn>
                    <a:cxn ang="0">
                      <a:pos x="360" y="61"/>
                    </a:cxn>
                    <a:cxn ang="0">
                      <a:pos x="362" y="59"/>
                    </a:cxn>
                    <a:cxn ang="0">
                      <a:pos x="362" y="51"/>
                    </a:cxn>
                    <a:cxn ang="0">
                      <a:pos x="360" y="50"/>
                    </a:cxn>
                    <a:cxn ang="0">
                      <a:pos x="349" y="50"/>
                    </a:cxn>
                    <a:cxn ang="0">
                      <a:pos x="333" y="50"/>
                    </a:cxn>
                    <a:cxn ang="0">
                      <a:pos x="313" y="50"/>
                    </a:cxn>
                    <a:cxn ang="0">
                      <a:pos x="290" y="50"/>
                    </a:cxn>
                    <a:cxn ang="0">
                      <a:pos x="262" y="50"/>
                    </a:cxn>
                    <a:cxn ang="0">
                      <a:pos x="233" y="49"/>
                    </a:cxn>
                    <a:cxn ang="0">
                      <a:pos x="202" y="48"/>
                    </a:cxn>
                    <a:cxn ang="0">
                      <a:pos x="171" y="45"/>
                    </a:cxn>
                    <a:cxn ang="0">
                      <a:pos x="139" y="42"/>
                    </a:cxn>
                    <a:cxn ang="0">
                      <a:pos x="109" y="37"/>
                    </a:cxn>
                    <a:cxn ang="0">
                      <a:pos x="81" y="32"/>
                    </a:cxn>
                    <a:cxn ang="0">
                      <a:pos x="57" y="26"/>
                    </a:cxn>
                    <a:cxn ang="0">
                      <a:pos x="34" y="18"/>
                    </a:cxn>
                    <a:cxn ang="0">
                      <a:pos x="17" y="1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62" h="61">
                      <a:moveTo>
                        <a:pt x="0" y="6"/>
                      </a:moveTo>
                      <a:lnTo>
                        <a:pt x="14" y="18"/>
                      </a:lnTo>
                      <a:lnTo>
                        <a:pt x="32" y="26"/>
                      </a:lnTo>
                      <a:lnTo>
                        <a:pt x="55" y="34"/>
                      </a:lnTo>
                      <a:lnTo>
                        <a:pt x="80" y="40"/>
                      </a:lnTo>
                      <a:lnTo>
                        <a:pt x="109" y="45"/>
                      </a:lnTo>
                      <a:lnTo>
                        <a:pt x="139" y="50"/>
                      </a:lnTo>
                      <a:lnTo>
                        <a:pt x="171" y="54"/>
                      </a:lnTo>
                      <a:lnTo>
                        <a:pt x="202" y="56"/>
                      </a:lnTo>
                      <a:lnTo>
                        <a:pt x="233" y="57"/>
                      </a:lnTo>
                      <a:lnTo>
                        <a:pt x="262" y="58"/>
                      </a:lnTo>
                      <a:lnTo>
                        <a:pt x="290" y="61"/>
                      </a:lnTo>
                      <a:lnTo>
                        <a:pt x="313" y="61"/>
                      </a:lnTo>
                      <a:lnTo>
                        <a:pt x="333" y="61"/>
                      </a:lnTo>
                      <a:lnTo>
                        <a:pt x="349" y="61"/>
                      </a:lnTo>
                      <a:lnTo>
                        <a:pt x="360" y="61"/>
                      </a:lnTo>
                      <a:lnTo>
                        <a:pt x="362" y="59"/>
                      </a:lnTo>
                      <a:lnTo>
                        <a:pt x="362" y="51"/>
                      </a:lnTo>
                      <a:lnTo>
                        <a:pt x="360" y="50"/>
                      </a:lnTo>
                      <a:lnTo>
                        <a:pt x="349" y="50"/>
                      </a:lnTo>
                      <a:lnTo>
                        <a:pt x="333" y="50"/>
                      </a:lnTo>
                      <a:lnTo>
                        <a:pt x="313" y="50"/>
                      </a:lnTo>
                      <a:lnTo>
                        <a:pt x="290" y="50"/>
                      </a:lnTo>
                      <a:lnTo>
                        <a:pt x="262" y="50"/>
                      </a:lnTo>
                      <a:lnTo>
                        <a:pt x="233" y="49"/>
                      </a:lnTo>
                      <a:lnTo>
                        <a:pt x="202" y="48"/>
                      </a:lnTo>
                      <a:lnTo>
                        <a:pt x="171" y="45"/>
                      </a:lnTo>
                      <a:lnTo>
                        <a:pt x="139" y="42"/>
                      </a:lnTo>
                      <a:lnTo>
                        <a:pt x="109" y="37"/>
                      </a:lnTo>
                      <a:lnTo>
                        <a:pt x="81" y="32"/>
                      </a:lnTo>
                      <a:lnTo>
                        <a:pt x="57" y="26"/>
                      </a:lnTo>
                      <a:lnTo>
                        <a:pt x="34" y="18"/>
                      </a:lnTo>
                      <a:lnTo>
                        <a:pt x="17" y="1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5" name="Freeform 2079"/>
                <p:cNvSpPr>
                  <a:spLocks/>
                </p:cNvSpPr>
                <p:nvPr/>
              </p:nvSpPr>
              <p:spPr bwMode="auto">
                <a:xfrm>
                  <a:off x="4387" y="3328"/>
                  <a:ext cx="75" cy="18"/>
                </a:xfrm>
                <a:custGeom>
                  <a:avLst/>
                  <a:gdLst/>
                  <a:ahLst/>
                  <a:cxnLst>
                    <a:cxn ang="0">
                      <a:pos x="302" y="0"/>
                    </a:cxn>
                    <a:cxn ang="0">
                      <a:pos x="300" y="0"/>
                    </a:cxn>
                    <a:cxn ang="0">
                      <a:pos x="290" y="0"/>
                    </a:cxn>
                    <a:cxn ang="0">
                      <a:pos x="275" y="2"/>
                    </a:cxn>
                    <a:cxn ang="0">
                      <a:pos x="257" y="5"/>
                    </a:cxn>
                    <a:cxn ang="0">
                      <a:pos x="233" y="7"/>
                    </a:cxn>
                    <a:cxn ang="0">
                      <a:pos x="209" y="11"/>
                    </a:cxn>
                    <a:cxn ang="0">
                      <a:pos x="181" y="14"/>
                    </a:cxn>
                    <a:cxn ang="0">
                      <a:pos x="153" y="19"/>
                    </a:cxn>
                    <a:cxn ang="0">
                      <a:pos x="127" y="24"/>
                    </a:cxn>
                    <a:cxn ang="0">
                      <a:pos x="99" y="30"/>
                    </a:cxn>
                    <a:cxn ang="0">
                      <a:pos x="75" y="36"/>
                    </a:cxn>
                    <a:cxn ang="0">
                      <a:pos x="50" y="41"/>
                    </a:cxn>
                    <a:cxn ang="0">
                      <a:pos x="32" y="49"/>
                    </a:cxn>
                    <a:cxn ang="0">
                      <a:pos x="15" y="56"/>
                    </a:cxn>
                    <a:cxn ang="0">
                      <a:pos x="5" y="64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02" h="72">
                      <a:moveTo>
                        <a:pt x="302" y="0"/>
                      </a:moveTo>
                      <a:lnTo>
                        <a:pt x="300" y="0"/>
                      </a:lnTo>
                      <a:lnTo>
                        <a:pt x="290" y="0"/>
                      </a:lnTo>
                      <a:lnTo>
                        <a:pt x="275" y="2"/>
                      </a:lnTo>
                      <a:lnTo>
                        <a:pt x="257" y="5"/>
                      </a:lnTo>
                      <a:lnTo>
                        <a:pt x="233" y="7"/>
                      </a:lnTo>
                      <a:lnTo>
                        <a:pt x="209" y="11"/>
                      </a:lnTo>
                      <a:lnTo>
                        <a:pt x="181" y="14"/>
                      </a:lnTo>
                      <a:lnTo>
                        <a:pt x="153" y="19"/>
                      </a:lnTo>
                      <a:lnTo>
                        <a:pt x="127" y="24"/>
                      </a:lnTo>
                      <a:lnTo>
                        <a:pt x="99" y="30"/>
                      </a:lnTo>
                      <a:lnTo>
                        <a:pt x="75" y="36"/>
                      </a:lnTo>
                      <a:lnTo>
                        <a:pt x="50" y="41"/>
                      </a:lnTo>
                      <a:lnTo>
                        <a:pt x="32" y="49"/>
                      </a:lnTo>
                      <a:lnTo>
                        <a:pt x="15" y="56"/>
                      </a:lnTo>
                      <a:lnTo>
                        <a:pt x="5" y="64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6" name="Freeform 2080"/>
                <p:cNvSpPr>
                  <a:spLocks/>
                </p:cNvSpPr>
                <p:nvPr/>
              </p:nvSpPr>
              <p:spPr bwMode="auto">
                <a:xfrm>
                  <a:off x="4386" y="3327"/>
                  <a:ext cx="76" cy="19"/>
                </a:xfrm>
                <a:custGeom>
                  <a:avLst/>
                  <a:gdLst/>
                  <a:ahLst/>
                  <a:cxnLst>
                    <a:cxn ang="0">
                      <a:pos x="8" y="77"/>
                    </a:cxn>
                    <a:cxn ang="0">
                      <a:pos x="10" y="73"/>
                    </a:cxn>
                    <a:cxn ang="0">
                      <a:pos x="22" y="65"/>
                    </a:cxn>
                    <a:cxn ang="0">
                      <a:pos x="35" y="58"/>
                    </a:cxn>
                    <a:cxn ang="0">
                      <a:pos x="54" y="50"/>
                    </a:cxn>
                    <a:cxn ang="0">
                      <a:pos x="79" y="44"/>
                    </a:cxn>
                    <a:cxn ang="0">
                      <a:pos x="103" y="39"/>
                    </a:cxn>
                    <a:cxn ang="0">
                      <a:pos x="130" y="32"/>
                    </a:cxn>
                    <a:cxn ang="0">
                      <a:pos x="156" y="27"/>
                    </a:cxn>
                    <a:cxn ang="0">
                      <a:pos x="184" y="24"/>
                    </a:cxn>
                    <a:cxn ang="0">
                      <a:pos x="212" y="20"/>
                    </a:cxn>
                    <a:cxn ang="0">
                      <a:pos x="236" y="16"/>
                    </a:cxn>
                    <a:cxn ang="0">
                      <a:pos x="260" y="13"/>
                    </a:cxn>
                    <a:cxn ang="0">
                      <a:pos x="278" y="12"/>
                    </a:cxn>
                    <a:cxn ang="0">
                      <a:pos x="293" y="10"/>
                    </a:cxn>
                    <a:cxn ang="0">
                      <a:pos x="303" y="8"/>
                    </a:cxn>
                    <a:cxn ang="0">
                      <a:pos x="305" y="8"/>
                    </a:cxn>
                    <a:cxn ang="0">
                      <a:pos x="305" y="0"/>
                    </a:cxn>
                    <a:cxn ang="0">
                      <a:pos x="303" y="0"/>
                    </a:cxn>
                    <a:cxn ang="0">
                      <a:pos x="293" y="1"/>
                    </a:cxn>
                    <a:cxn ang="0">
                      <a:pos x="278" y="4"/>
                    </a:cxn>
                    <a:cxn ang="0">
                      <a:pos x="260" y="5"/>
                    </a:cxn>
                    <a:cxn ang="0">
                      <a:pos x="236" y="7"/>
                    </a:cxn>
                    <a:cxn ang="0">
                      <a:pos x="212" y="12"/>
                    </a:cxn>
                    <a:cxn ang="0">
                      <a:pos x="184" y="14"/>
                    </a:cxn>
                    <a:cxn ang="0">
                      <a:pos x="156" y="19"/>
                    </a:cxn>
                    <a:cxn ang="0">
                      <a:pos x="130" y="24"/>
                    </a:cxn>
                    <a:cxn ang="0">
                      <a:pos x="101" y="31"/>
                    </a:cxn>
                    <a:cxn ang="0">
                      <a:pos x="76" y="36"/>
                    </a:cxn>
                    <a:cxn ang="0">
                      <a:pos x="53" y="43"/>
                    </a:cxn>
                    <a:cxn ang="0">
                      <a:pos x="33" y="49"/>
                    </a:cxn>
                    <a:cxn ang="0">
                      <a:pos x="16" y="57"/>
                    </a:cxn>
                    <a:cxn ang="0">
                      <a:pos x="4" y="67"/>
                    </a:cxn>
                    <a:cxn ang="0">
                      <a:pos x="0" y="77"/>
                    </a:cxn>
                    <a:cxn ang="0">
                      <a:pos x="8" y="77"/>
                    </a:cxn>
                  </a:cxnLst>
                  <a:rect l="0" t="0" r="r" b="b"/>
                  <a:pathLst>
                    <a:path w="305" h="77">
                      <a:moveTo>
                        <a:pt x="8" y="77"/>
                      </a:moveTo>
                      <a:lnTo>
                        <a:pt x="10" y="73"/>
                      </a:lnTo>
                      <a:lnTo>
                        <a:pt x="22" y="65"/>
                      </a:lnTo>
                      <a:lnTo>
                        <a:pt x="35" y="58"/>
                      </a:lnTo>
                      <a:lnTo>
                        <a:pt x="54" y="50"/>
                      </a:lnTo>
                      <a:lnTo>
                        <a:pt x="79" y="44"/>
                      </a:lnTo>
                      <a:lnTo>
                        <a:pt x="103" y="39"/>
                      </a:lnTo>
                      <a:lnTo>
                        <a:pt x="130" y="32"/>
                      </a:lnTo>
                      <a:lnTo>
                        <a:pt x="156" y="27"/>
                      </a:lnTo>
                      <a:lnTo>
                        <a:pt x="184" y="24"/>
                      </a:lnTo>
                      <a:lnTo>
                        <a:pt x="212" y="20"/>
                      </a:lnTo>
                      <a:lnTo>
                        <a:pt x="236" y="16"/>
                      </a:lnTo>
                      <a:lnTo>
                        <a:pt x="260" y="13"/>
                      </a:lnTo>
                      <a:lnTo>
                        <a:pt x="278" y="12"/>
                      </a:lnTo>
                      <a:lnTo>
                        <a:pt x="293" y="10"/>
                      </a:lnTo>
                      <a:lnTo>
                        <a:pt x="303" y="8"/>
                      </a:lnTo>
                      <a:lnTo>
                        <a:pt x="305" y="8"/>
                      </a:lnTo>
                      <a:lnTo>
                        <a:pt x="305" y="0"/>
                      </a:lnTo>
                      <a:lnTo>
                        <a:pt x="303" y="0"/>
                      </a:lnTo>
                      <a:lnTo>
                        <a:pt x="293" y="1"/>
                      </a:lnTo>
                      <a:lnTo>
                        <a:pt x="278" y="4"/>
                      </a:lnTo>
                      <a:lnTo>
                        <a:pt x="260" y="5"/>
                      </a:lnTo>
                      <a:lnTo>
                        <a:pt x="236" y="7"/>
                      </a:lnTo>
                      <a:lnTo>
                        <a:pt x="212" y="12"/>
                      </a:lnTo>
                      <a:lnTo>
                        <a:pt x="184" y="14"/>
                      </a:lnTo>
                      <a:lnTo>
                        <a:pt x="156" y="19"/>
                      </a:lnTo>
                      <a:lnTo>
                        <a:pt x="130" y="24"/>
                      </a:lnTo>
                      <a:lnTo>
                        <a:pt x="101" y="31"/>
                      </a:lnTo>
                      <a:lnTo>
                        <a:pt x="76" y="36"/>
                      </a:lnTo>
                      <a:lnTo>
                        <a:pt x="53" y="43"/>
                      </a:lnTo>
                      <a:lnTo>
                        <a:pt x="33" y="49"/>
                      </a:lnTo>
                      <a:lnTo>
                        <a:pt x="16" y="57"/>
                      </a:lnTo>
                      <a:lnTo>
                        <a:pt x="4" y="67"/>
                      </a:lnTo>
                      <a:lnTo>
                        <a:pt x="0" y="77"/>
                      </a:lnTo>
                      <a:lnTo>
                        <a:pt x="8" y="7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7" name="Freeform 2081"/>
                <p:cNvSpPr>
                  <a:spLocks/>
                </p:cNvSpPr>
                <p:nvPr/>
              </p:nvSpPr>
              <p:spPr bwMode="auto">
                <a:xfrm>
                  <a:off x="4332" y="3316"/>
                  <a:ext cx="79" cy="25"/>
                </a:xfrm>
                <a:custGeom>
                  <a:avLst/>
                  <a:gdLst/>
                  <a:ahLst/>
                  <a:cxnLst>
                    <a:cxn ang="0">
                      <a:pos x="315" y="0"/>
                    </a:cxn>
                    <a:cxn ang="0">
                      <a:pos x="313" y="0"/>
                    </a:cxn>
                    <a:cxn ang="0">
                      <a:pos x="305" y="0"/>
                    </a:cxn>
                    <a:cxn ang="0">
                      <a:pos x="291" y="2"/>
                    </a:cxn>
                    <a:cxn ang="0">
                      <a:pos x="273" y="3"/>
                    </a:cxn>
                    <a:cxn ang="0">
                      <a:pos x="253" y="4"/>
                    </a:cxn>
                    <a:cxn ang="0">
                      <a:pos x="229" y="6"/>
                    </a:cxn>
                    <a:cxn ang="0">
                      <a:pos x="204" y="10"/>
                    </a:cxn>
                    <a:cxn ang="0">
                      <a:pos x="177" y="14"/>
                    </a:cxn>
                    <a:cxn ang="0">
                      <a:pos x="149" y="19"/>
                    </a:cxn>
                    <a:cxn ang="0">
                      <a:pos x="123" y="27"/>
                    </a:cxn>
                    <a:cxn ang="0">
                      <a:pos x="97" y="34"/>
                    </a:cxn>
                    <a:cxn ang="0">
                      <a:pos x="72" y="44"/>
                    </a:cxn>
                    <a:cxn ang="0">
                      <a:pos x="48" y="55"/>
                    </a:cxn>
                    <a:cxn ang="0">
                      <a:pos x="29" y="69"/>
                    </a:cxn>
                    <a:cxn ang="0">
                      <a:pos x="12" y="85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15" h="102">
                      <a:moveTo>
                        <a:pt x="315" y="0"/>
                      </a:moveTo>
                      <a:lnTo>
                        <a:pt x="313" y="0"/>
                      </a:lnTo>
                      <a:lnTo>
                        <a:pt x="305" y="0"/>
                      </a:lnTo>
                      <a:lnTo>
                        <a:pt x="291" y="2"/>
                      </a:lnTo>
                      <a:lnTo>
                        <a:pt x="273" y="3"/>
                      </a:lnTo>
                      <a:lnTo>
                        <a:pt x="253" y="4"/>
                      </a:lnTo>
                      <a:lnTo>
                        <a:pt x="229" y="6"/>
                      </a:lnTo>
                      <a:lnTo>
                        <a:pt x="204" y="10"/>
                      </a:lnTo>
                      <a:lnTo>
                        <a:pt x="177" y="14"/>
                      </a:lnTo>
                      <a:lnTo>
                        <a:pt x="149" y="19"/>
                      </a:lnTo>
                      <a:lnTo>
                        <a:pt x="123" y="27"/>
                      </a:lnTo>
                      <a:lnTo>
                        <a:pt x="97" y="34"/>
                      </a:lnTo>
                      <a:lnTo>
                        <a:pt x="72" y="44"/>
                      </a:lnTo>
                      <a:lnTo>
                        <a:pt x="48" y="55"/>
                      </a:lnTo>
                      <a:lnTo>
                        <a:pt x="29" y="69"/>
                      </a:lnTo>
                      <a:lnTo>
                        <a:pt x="12" y="85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8" name="Freeform 2082"/>
                <p:cNvSpPr>
                  <a:spLocks/>
                </p:cNvSpPr>
                <p:nvPr/>
              </p:nvSpPr>
              <p:spPr bwMode="auto">
                <a:xfrm>
                  <a:off x="4331" y="3315"/>
                  <a:ext cx="80" cy="27"/>
                </a:xfrm>
                <a:custGeom>
                  <a:avLst/>
                  <a:gdLst/>
                  <a:ahLst/>
                  <a:cxnLst>
                    <a:cxn ang="0">
                      <a:pos x="9" y="109"/>
                    </a:cxn>
                    <a:cxn ang="0">
                      <a:pos x="20" y="92"/>
                    </a:cxn>
                    <a:cxn ang="0">
                      <a:pos x="36" y="78"/>
                    </a:cxn>
                    <a:cxn ang="0">
                      <a:pos x="55" y="65"/>
                    </a:cxn>
                    <a:cxn ang="0">
                      <a:pos x="77" y="53"/>
                    </a:cxn>
                    <a:cxn ang="0">
                      <a:pos x="101" y="42"/>
                    </a:cxn>
                    <a:cxn ang="0">
                      <a:pos x="128" y="36"/>
                    </a:cxn>
                    <a:cxn ang="0">
                      <a:pos x="154" y="28"/>
                    </a:cxn>
                    <a:cxn ang="0">
                      <a:pos x="181" y="23"/>
                    </a:cxn>
                    <a:cxn ang="0">
                      <a:pos x="208" y="19"/>
                    </a:cxn>
                    <a:cxn ang="0">
                      <a:pos x="233" y="16"/>
                    </a:cxn>
                    <a:cxn ang="0">
                      <a:pos x="257" y="13"/>
                    </a:cxn>
                    <a:cxn ang="0">
                      <a:pos x="277" y="11"/>
                    </a:cxn>
                    <a:cxn ang="0">
                      <a:pos x="295" y="10"/>
                    </a:cxn>
                    <a:cxn ang="0">
                      <a:pos x="309" y="10"/>
                    </a:cxn>
                    <a:cxn ang="0">
                      <a:pos x="317" y="10"/>
                    </a:cxn>
                    <a:cxn ang="0">
                      <a:pos x="319" y="10"/>
                    </a:cxn>
                    <a:cxn ang="0">
                      <a:pos x="319" y="0"/>
                    </a:cxn>
                    <a:cxn ang="0">
                      <a:pos x="317" y="0"/>
                    </a:cxn>
                    <a:cxn ang="0">
                      <a:pos x="309" y="0"/>
                    </a:cxn>
                    <a:cxn ang="0">
                      <a:pos x="295" y="2"/>
                    </a:cxn>
                    <a:cxn ang="0">
                      <a:pos x="277" y="3"/>
                    </a:cxn>
                    <a:cxn ang="0">
                      <a:pos x="257" y="4"/>
                    </a:cxn>
                    <a:cxn ang="0">
                      <a:pos x="233" y="8"/>
                    </a:cxn>
                    <a:cxn ang="0">
                      <a:pos x="208" y="10"/>
                    </a:cxn>
                    <a:cxn ang="0">
                      <a:pos x="181" y="15"/>
                    </a:cxn>
                    <a:cxn ang="0">
                      <a:pos x="153" y="20"/>
                    </a:cxn>
                    <a:cxn ang="0">
                      <a:pos x="125" y="28"/>
                    </a:cxn>
                    <a:cxn ang="0">
                      <a:pos x="100" y="35"/>
                    </a:cxn>
                    <a:cxn ang="0">
                      <a:pos x="73" y="46"/>
                    </a:cxn>
                    <a:cxn ang="0">
                      <a:pos x="51" y="57"/>
                    </a:cxn>
                    <a:cxn ang="0">
                      <a:pos x="30" y="71"/>
                    </a:cxn>
                    <a:cxn ang="0">
                      <a:pos x="14" y="86"/>
                    </a:cxn>
                    <a:cxn ang="0">
                      <a:pos x="0" y="105"/>
                    </a:cxn>
                    <a:cxn ang="0">
                      <a:pos x="9" y="109"/>
                    </a:cxn>
                  </a:cxnLst>
                  <a:rect l="0" t="0" r="r" b="b"/>
                  <a:pathLst>
                    <a:path w="319" h="109">
                      <a:moveTo>
                        <a:pt x="9" y="109"/>
                      </a:moveTo>
                      <a:lnTo>
                        <a:pt x="20" y="92"/>
                      </a:lnTo>
                      <a:lnTo>
                        <a:pt x="36" y="78"/>
                      </a:lnTo>
                      <a:lnTo>
                        <a:pt x="55" y="65"/>
                      </a:lnTo>
                      <a:lnTo>
                        <a:pt x="77" y="53"/>
                      </a:lnTo>
                      <a:lnTo>
                        <a:pt x="101" y="42"/>
                      </a:lnTo>
                      <a:lnTo>
                        <a:pt x="128" y="36"/>
                      </a:lnTo>
                      <a:lnTo>
                        <a:pt x="154" y="28"/>
                      </a:lnTo>
                      <a:lnTo>
                        <a:pt x="181" y="23"/>
                      </a:lnTo>
                      <a:lnTo>
                        <a:pt x="208" y="19"/>
                      </a:lnTo>
                      <a:lnTo>
                        <a:pt x="233" y="16"/>
                      </a:lnTo>
                      <a:lnTo>
                        <a:pt x="257" y="13"/>
                      </a:lnTo>
                      <a:lnTo>
                        <a:pt x="277" y="11"/>
                      </a:lnTo>
                      <a:lnTo>
                        <a:pt x="295" y="10"/>
                      </a:lnTo>
                      <a:lnTo>
                        <a:pt x="309" y="10"/>
                      </a:lnTo>
                      <a:lnTo>
                        <a:pt x="317" y="10"/>
                      </a:lnTo>
                      <a:lnTo>
                        <a:pt x="319" y="10"/>
                      </a:lnTo>
                      <a:lnTo>
                        <a:pt x="319" y="0"/>
                      </a:lnTo>
                      <a:lnTo>
                        <a:pt x="317" y="0"/>
                      </a:lnTo>
                      <a:lnTo>
                        <a:pt x="309" y="0"/>
                      </a:lnTo>
                      <a:lnTo>
                        <a:pt x="295" y="2"/>
                      </a:lnTo>
                      <a:lnTo>
                        <a:pt x="277" y="3"/>
                      </a:lnTo>
                      <a:lnTo>
                        <a:pt x="257" y="4"/>
                      </a:lnTo>
                      <a:lnTo>
                        <a:pt x="233" y="8"/>
                      </a:lnTo>
                      <a:lnTo>
                        <a:pt x="208" y="10"/>
                      </a:lnTo>
                      <a:lnTo>
                        <a:pt x="181" y="15"/>
                      </a:lnTo>
                      <a:lnTo>
                        <a:pt x="153" y="20"/>
                      </a:lnTo>
                      <a:lnTo>
                        <a:pt x="125" y="28"/>
                      </a:lnTo>
                      <a:lnTo>
                        <a:pt x="100" y="35"/>
                      </a:lnTo>
                      <a:lnTo>
                        <a:pt x="73" y="46"/>
                      </a:lnTo>
                      <a:lnTo>
                        <a:pt x="51" y="57"/>
                      </a:lnTo>
                      <a:lnTo>
                        <a:pt x="30" y="71"/>
                      </a:lnTo>
                      <a:lnTo>
                        <a:pt x="14" y="86"/>
                      </a:lnTo>
                      <a:lnTo>
                        <a:pt x="0" y="105"/>
                      </a:lnTo>
                      <a:lnTo>
                        <a:pt x="9" y="10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59" name="Freeform 2083"/>
                <p:cNvSpPr>
                  <a:spLocks/>
                </p:cNvSpPr>
                <p:nvPr/>
              </p:nvSpPr>
              <p:spPr bwMode="auto">
                <a:xfrm>
                  <a:off x="4287" y="3307"/>
                  <a:ext cx="79" cy="31"/>
                </a:xfrm>
                <a:custGeom>
                  <a:avLst/>
                  <a:gdLst/>
                  <a:ahLst/>
                  <a:cxnLst>
                    <a:cxn ang="0">
                      <a:pos x="311" y="0"/>
                    </a:cxn>
                    <a:cxn ang="0">
                      <a:pos x="308" y="0"/>
                    </a:cxn>
                    <a:cxn ang="0">
                      <a:pos x="297" y="2"/>
                    </a:cxn>
                    <a:cxn ang="0">
                      <a:pos x="283" y="4"/>
                    </a:cxn>
                    <a:cxn ang="0">
                      <a:pos x="263" y="7"/>
                    </a:cxn>
                    <a:cxn ang="0">
                      <a:pos x="240" y="13"/>
                    </a:cxn>
                    <a:cxn ang="0">
                      <a:pos x="215" y="17"/>
                    </a:cxn>
                    <a:cxn ang="0">
                      <a:pos x="187" y="23"/>
                    </a:cxn>
                    <a:cxn ang="0">
                      <a:pos x="158" y="31"/>
                    </a:cxn>
                    <a:cxn ang="0">
                      <a:pos x="130" y="40"/>
                    </a:cxn>
                    <a:cxn ang="0">
                      <a:pos x="102" y="48"/>
                    </a:cxn>
                    <a:cxn ang="0">
                      <a:pos x="76" y="59"/>
                    </a:cxn>
                    <a:cxn ang="0">
                      <a:pos x="51" y="70"/>
                    </a:cxn>
                    <a:cxn ang="0">
                      <a:pos x="31" y="83"/>
                    </a:cxn>
                    <a:cxn ang="0">
                      <a:pos x="16" y="96"/>
                    </a:cxn>
                    <a:cxn ang="0">
                      <a:pos x="6" y="110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311" h="126">
                      <a:moveTo>
                        <a:pt x="311" y="0"/>
                      </a:moveTo>
                      <a:lnTo>
                        <a:pt x="308" y="0"/>
                      </a:lnTo>
                      <a:lnTo>
                        <a:pt x="297" y="2"/>
                      </a:lnTo>
                      <a:lnTo>
                        <a:pt x="283" y="4"/>
                      </a:lnTo>
                      <a:lnTo>
                        <a:pt x="263" y="7"/>
                      </a:lnTo>
                      <a:lnTo>
                        <a:pt x="240" y="13"/>
                      </a:lnTo>
                      <a:lnTo>
                        <a:pt x="215" y="17"/>
                      </a:lnTo>
                      <a:lnTo>
                        <a:pt x="187" y="23"/>
                      </a:lnTo>
                      <a:lnTo>
                        <a:pt x="158" y="31"/>
                      </a:lnTo>
                      <a:lnTo>
                        <a:pt x="130" y="40"/>
                      </a:lnTo>
                      <a:lnTo>
                        <a:pt x="102" y="48"/>
                      </a:lnTo>
                      <a:lnTo>
                        <a:pt x="76" y="59"/>
                      </a:lnTo>
                      <a:lnTo>
                        <a:pt x="51" y="70"/>
                      </a:lnTo>
                      <a:lnTo>
                        <a:pt x="31" y="83"/>
                      </a:lnTo>
                      <a:lnTo>
                        <a:pt x="16" y="96"/>
                      </a:lnTo>
                      <a:lnTo>
                        <a:pt x="6" y="110"/>
                      </a:lnTo>
                      <a:lnTo>
                        <a:pt x="0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0" name="Freeform 2084"/>
                <p:cNvSpPr>
                  <a:spLocks/>
                </p:cNvSpPr>
                <p:nvPr/>
              </p:nvSpPr>
              <p:spPr bwMode="auto">
                <a:xfrm>
                  <a:off x="4286" y="3306"/>
                  <a:ext cx="79" cy="32"/>
                </a:xfrm>
                <a:custGeom>
                  <a:avLst/>
                  <a:gdLst/>
                  <a:ahLst/>
                  <a:cxnLst>
                    <a:cxn ang="0">
                      <a:pos x="8" y="131"/>
                    </a:cxn>
                    <a:cxn ang="0">
                      <a:pos x="12" y="118"/>
                    </a:cxn>
                    <a:cxn ang="0">
                      <a:pos x="22" y="104"/>
                    </a:cxn>
                    <a:cxn ang="0">
                      <a:pos x="38" y="91"/>
                    </a:cxn>
                    <a:cxn ang="0">
                      <a:pos x="56" y="78"/>
                    </a:cxn>
                    <a:cxn ang="0">
                      <a:pos x="80" y="69"/>
                    </a:cxn>
                    <a:cxn ang="0">
                      <a:pos x="105" y="58"/>
                    </a:cxn>
                    <a:cxn ang="0">
                      <a:pos x="134" y="49"/>
                    </a:cxn>
                    <a:cxn ang="0">
                      <a:pos x="162" y="40"/>
                    </a:cxn>
                    <a:cxn ang="0">
                      <a:pos x="191" y="33"/>
                    </a:cxn>
                    <a:cxn ang="0">
                      <a:pos x="218" y="27"/>
                    </a:cxn>
                    <a:cxn ang="0">
                      <a:pos x="244" y="21"/>
                    </a:cxn>
                    <a:cxn ang="0">
                      <a:pos x="266" y="17"/>
                    </a:cxn>
                    <a:cxn ang="0">
                      <a:pos x="286" y="13"/>
                    </a:cxn>
                    <a:cxn ang="0">
                      <a:pos x="300" y="11"/>
                    </a:cxn>
                    <a:cxn ang="0">
                      <a:pos x="311" y="9"/>
                    </a:cxn>
                    <a:cxn ang="0">
                      <a:pos x="314" y="9"/>
                    </a:cxn>
                    <a:cxn ang="0">
                      <a:pos x="314" y="0"/>
                    </a:cxn>
                    <a:cxn ang="0">
                      <a:pos x="311" y="0"/>
                    </a:cxn>
                    <a:cxn ang="0">
                      <a:pos x="300" y="2"/>
                    </a:cxn>
                    <a:cxn ang="0">
                      <a:pos x="286" y="5"/>
                    </a:cxn>
                    <a:cxn ang="0">
                      <a:pos x="266" y="8"/>
                    </a:cxn>
                    <a:cxn ang="0">
                      <a:pos x="242" y="13"/>
                    </a:cxn>
                    <a:cxn ang="0">
                      <a:pos x="215" y="18"/>
                    </a:cxn>
                    <a:cxn ang="0">
                      <a:pos x="189" y="25"/>
                    </a:cxn>
                    <a:cxn ang="0">
                      <a:pos x="160" y="32"/>
                    </a:cxn>
                    <a:cxn ang="0">
                      <a:pos x="131" y="40"/>
                    </a:cxn>
                    <a:cxn ang="0">
                      <a:pos x="104" y="50"/>
                    </a:cxn>
                    <a:cxn ang="0">
                      <a:pos x="77" y="60"/>
                    </a:cxn>
                    <a:cxn ang="0">
                      <a:pos x="52" y="71"/>
                    </a:cxn>
                    <a:cxn ang="0">
                      <a:pos x="33" y="83"/>
                    </a:cxn>
                    <a:cxn ang="0">
                      <a:pos x="16" y="97"/>
                    </a:cxn>
                    <a:cxn ang="0">
                      <a:pos x="5" y="114"/>
                    </a:cxn>
                    <a:cxn ang="0">
                      <a:pos x="0" y="131"/>
                    </a:cxn>
                    <a:cxn ang="0">
                      <a:pos x="8" y="131"/>
                    </a:cxn>
                  </a:cxnLst>
                  <a:rect l="0" t="0" r="r" b="b"/>
                  <a:pathLst>
                    <a:path w="314" h="131">
                      <a:moveTo>
                        <a:pt x="8" y="131"/>
                      </a:moveTo>
                      <a:lnTo>
                        <a:pt x="12" y="118"/>
                      </a:lnTo>
                      <a:lnTo>
                        <a:pt x="22" y="104"/>
                      </a:lnTo>
                      <a:lnTo>
                        <a:pt x="38" y="91"/>
                      </a:lnTo>
                      <a:lnTo>
                        <a:pt x="56" y="78"/>
                      </a:lnTo>
                      <a:lnTo>
                        <a:pt x="80" y="69"/>
                      </a:lnTo>
                      <a:lnTo>
                        <a:pt x="105" y="58"/>
                      </a:lnTo>
                      <a:lnTo>
                        <a:pt x="134" y="49"/>
                      </a:lnTo>
                      <a:lnTo>
                        <a:pt x="162" y="40"/>
                      </a:lnTo>
                      <a:lnTo>
                        <a:pt x="191" y="33"/>
                      </a:lnTo>
                      <a:lnTo>
                        <a:pt x="218" y="27"/>
                      </a:lnTo>
                      <a:lnTo>
                        <a:pt x="244" y="21"/>
                      </a:lnTo>
                      <a:lnTo>
                        <a:pt x="266" y="17"/>
                      </a:lnTo>
                      <a:lnTo>
                        <a:pt x="286" y="13"/>
                      </a:lnTo>
                      <a:lnTo>
                        <a:pt x="300" y="11"/>
                      </a:lnTo>
                      <a:lnTo>
                        <a:pt x="311" y="9"/>
                      </a:lnTo>
                      <a:lnTo>
                        <a:pt x="314" y="9"/>
                      </a:lnTo>
                      <a:lnTo>
                        <a:pt x="314" y="0"/>
                      </a:lnTo>
                      <a:lnTo>
                        <a:pt x="311" y="0"/>
                      </a:lnTo>
                      <a:lnTo>
                        <a:pt x="300" y="2"/>
                      </a:lnTo>
                      <a:lnTo>
                        <a:pt x="286" y="5"/>
                      </a:lnTo>
                      <a:lnTo>
                        <a:pt x="266" y="8"/>
                      </a:lnTo>
                      <a:lnTo>
                        <a:pt x="242" y="13"/>
                      </a:lnTo>
                      <a:lnTo>
                        <a:pt x="215" y="18"/>
                      </a:lnTo>
                      <a:lnTo>
                        <a:pt x="189" y="25"/>
                      </a:lnTo>
                      <a:lnTo>
                        <a:pt x="160" y="32"/>
                      </a:lnTo>
                      <a:lnTo>
                        <a:pt x="131" y="40"/>
                      </a:lnTo>
                      <a:lnTo>
                        <a:pt x="104" y="50"/>
                      </a:lnTo>
                      <a:lnTo>
                        <a:pt x="77" y="60"/>
                      </a:lnTo>
                      <a:lnTo>
                        <a:pt x="52" y="71"/>
                      </a:lnTo>
                      <a:lnTo>
                        <a:pt x="33" y="83"/>
                      </a:lnTo>
                      <a:lnTo>
                        <a:pt x="16" y="97"/>
                      </a:lnTo>
                      <a:lnTo>
                        <a:pt x="5" y="114"/>
                      </a:lnTo>
                      <a:lnTo>
                        <a:pt x="0" y="131"/>
                      </a:lnTo>
                      <a:lnTo>
                        <a:pt x="8" y="13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1" name="Freeform 2085"/>
                <p:cNvSpPr>
                  <a:spLocks/>
                </p:cNvSpPr>
                <p:nvPr/>
              </p:nvSpPr>
              <p:spPr bwMode="auto">
                <a:xfrm>
                  <a:off x="4364" y="3355"/>
                  <a:ext cx="63" cy="12"/>
                </a:xfrm>
                <a:custGeom>
                  <a:avLst/>
                  <a:gdLst/>
                  <a:ahLst/>
                  <a:cxnLst>
                    <a:cxn ang="0">
                      <a:pos x="254" y="51"/>
                    </a:cxn>
                    <a:cxn ang="0">
                      <a:pos x="253" y="51"/>
                    </a:cxn>
                    <a:cxn ang="0">
                      <a:pos x="247" y="52"/>
                    </a:cxn>
                    <a:cxn ang="0">
                      <a:pos x="242" y="52"/>
                    </a:cxn>
                    <a:cxn ang="0">
                      <a:pos x="231" y="54"/>
                    </a:cxn>
                    <a:cxn ang="0">
                      <a:pos x="221" y="54"/>
                    </a:cxn>
                    <a:cxn ang="0">
                      <a:pos x="207" y="54"/>
                    </a:cxn>
                    <a:cxn ang="0">
                      <a:pos x="191" y="54"/>
                    </a:cxn>
                    <a:cxn ang="0">
                      <a:pos x="173" y="52"/>
                    </a:cxn>
                    <a:cxn ang="0">
                      <a:pos x="155" y="50"/>
                    </a:cxn>
                    <a:cxn ang="0">
                      <a:pos x="136" y="46"/>
                    </a:cxn>
                    <a:cxn ang="0">
                      <a:pos x="114" y="43"/>
                    </a:cxn>
                    <a:cxn ang="0">
                      <a:pos x="92" y="38"/>
                    </a:cxn>
                    <a:cxn ang="0">
                      <a:pos x="70" y="31"/>
                    </a:cxn>
                    <a:cxn ang="0">
                      <a:pos x="47" y="23"/>
                    </a:cxn>
                    <a:cxn ang="0">
                      <a:pos x="23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4" h="54">
                      <a:moveTo>
                        <a:pt x="254" y="51"/>
                      </a:moveTo>
                      <a:lnTo>
                        <a:pt x="253" y="51"/>
                      </a:lnTo>
                      <a:lnTo>
                        <a:pt x="247" y="52"/>
                      </a:lnTo>
                      <a:lnTo>
                        <a:pt x="242" y="52"/>
                      </a:lnTo>
                      <a:lnTo>
                        <a:pt x="231" y="54"/>
                      </a:lnTo>
                      <a:lnTo>
                        <a:pt x="221" y="54"/>
                      </a:lnTo>
                      <a:lnTo>
                        <a:pt x="207" y="54"/>
                      </a:lnTo>
                      <a:lnTo>
                        <a:pt x="191" y="54"/>
                      </a:lnTo>
                      <a:lnTo>
                        <a:pt x="173" y="52"/>
                      </a:lnTo>
                      <a:lnTo>
                        <a:pt x="155" y="50"/>
                      </a:lnTo>
                      <a:lnTo>
                        <a:pt x="136" y="46"/>
                      </a:lnTo>
                      <a:lnTo>
                        <a:pt x="114" y="43"/>
                      </a:lnTo>
                      <a:lnTo>
                        <a:pt x="92" y="38"/>
                      </a:lnTo>
                      <a:lnTo>
                        <a:pt x="70" y="31"/>
                      </a:lnTo>
                      <a:lnTo>
                        <a:pt x="47" y="23"/>
                      </a:lnTo>
                      <a:lnTo>
                        <a:pt x="2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2" name="Freeform 2086"/>
                <p:cNvSpPr>
                  <a:spLocks/>
                </p:cNvSpPr>
                <p:nvPr/>
              </p:nvSpPr>
              <p:spPr bwMode="auto">
                <a:xfrm>
                  <a:off x="4363" y="3354"/>
                  <a:ext cx="64" cy="1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4" y="21"/>
                    </a:cxn>
                    <a:cxn ang="0">
                      <a:pos x="48" y="30"/>
                    </a:cxn>
                    <a:cxn ang="0">
                      <a:pos x="71" y="40"/>
                    </a:cxn>
                    <a:cxn ang="0">
                      <a:pos x="93" y="46"/>
                    </a:cxn>
                    <a:cxn ang="0">
                      <a:pos x="115" y="50"/>
                    </a:cxn>
                    <a:cxn ang="0">
                      <a:pos x="138" y="55"/>
                    </a:cxn>
                    <a:cxn ang="0">
                      <a:pos x="157" y="58"/>
                    </a:cxn>
                    <a:cxn ang="0">
                      <a:pos x="175" y="60"/>
                    </a:cxn>
                    <a:cxn ang="0">
                      <a:pos x="193" y="62"/>
                    </a:cxn>
                    <a:cxn ang="0">
                      <a:pos x="209" y="62"/>
                    </a:cxn>
                    <a:cxn ang="0">
                      <a:pos x="223" y="62"/>
                    </a:cxn>
                    <a:cxn ang="0">
                      <a:pos x="233" y="62"/>
                    </a:cxn>
                    <a:cxn ang="0">
                      <a:pos x="244" y="60"/>
                    </a:cxn>
                    <a:cxn ang="0">
                      <a:pos x="249" y="60"/>
                    </a:cxn>
                    <a:cxn ang="0">
                      <a:pos x="255" y="59"/>
                    </a:cxn>
                    <a:cxn ang="0">
                      <a:pos x="256" y="59"/>
                    </a:cxn>
                    <a:cxn ang="0">
                      <a:pos x="256" y="50"/>
                    </a:cxn>
                    <a:cxn ang="0">
                      <a:pos x="255" y="50"/>
                    </a:cxn>
                    <a:cxn ang="0">
                      <a:pos x="249" y="52"/>
                    </a:cxn>
                    <a:cxn ang="0">
                      <a:pos x="244" y="52"/>
                    </a:cxn>
                    <a:cxn ang="0">
                      <a:pos x="233" y="52"/>
                    </a:cxn>
                    <a:cxn ang="0">
                      <a:pos x="223" y="52"/>
                    </a:cxn>
                    <a:cxn ang="0">
                      <a:pos x="209" y="52"/>
                    </a:cxn>
                    <a:cxn ang="0">
                      <a:pos x="193" y="52"/>
                    </a:cxn>
                    <a:cxn ang="0">
                      <a:pos x="175" y="52"/>
                    </a:cxn>
                    <a:cxn ang="0">
                      <a:pos x="157" y="49"/>
                    </a:cxn>
                    <a:cxn ang="0">
                      <a:pos x="138" y="47"/>
                    </a:cxn>
                    <a:cxn ang="0">
                      <a:pos x="117" y="42"/>
                    </a:cxn>
                    <a:cxn ang="0">
                      <a:pos x="96" y="37"/>
                    </a:cxn>
                    <a:cxn ang="0">
                      <a:pos x="73" y="30"/>
                    </a:cxn>
                    <a:cxn ang="0">
                      <a:pos x="50" y="23"/>
                    </a:cxn>
                    <a:cxn ang="0">
                      <a:pos x="28" y="12"/>
                    </a:cxn>
                    <a:cxn ang="0">
                      <a:pos x="5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56" h="62">
                      <a:moveTo>
                        <a:pt x="0" y="9"/>
                      </a:moveTo>
                      <a:lnTo>
                        <a:pt x="24" y="21"/>
                      </a:lnTo>
                      <a:lnTo>
                        <a:pt x="48" y="30"/>
                      </a:lnTo>
                      <a:lnTo>
                        <a:pt x="71" y="40"/>
                      </a:lnTo>
                      <a:lnTo>
                        <a:pt x="93" y="46"/>
                      </a:lnTo>
                      <a:lnTo>
                        <a:pt x="115" y="50"/>
                      </a:lnTo>
                      <a:lnTo>
                        <a:pt x="138" y="55"/>
                      </a:lnTo>
                      <a:lnTo>
                        <a:pt x="157" y="58"/>
                      </a:lnTo>
                      <a:lnTo>
                        <a:pt x="175" y="60"/>
                      </a:lnTo>
                      <a:lnTo>
                        <a:pt x="193" y="62"/>
                      </a:lnTo>
                      <a:lnTo>
                        <a:pt x="209" y="62"/>
                      </a:lnTo>
                      <a:lnTo>
                        <a:pt x="223" y="62"/>
                      </a:lnTo>
                      <a:lnTo>
                        <a:pt x="233" y="62"/>
                      </a:lnTo>
                      <a:lnTo>
                        <a:pt x="244" y="60"/>
                      </a:lnTo>
                      <a:lnTo>
                        <a:pt x="249" y="60"/>
                      </a:lnTo>
                      <a:lnTo>
                        <a:pt x="255" y="59"/>
                      </a:lnTo>
                      <a:lnTo>
                        <a:pt x="256" y="59"/>
                      </a:lnTo>
                      <a:lnTo>
                        <a:pt x="256" y="50"/>
                      </a:lnTo>
                      <a:lnTo>
                        <a:pt x="255" y="50"/>
                      </a:lnTo>
                      <a:lnTo>
                        <a:pt x="249" y="52"/>
                      </a:lnTo>
                      <a:lnTo>
                        <a:pt x="244" y="52"/>
                      </a:lnTo>
                      <a:lnTo>
                        <a:pt x="233" y="52"/>
                      </a:lnTo>
                      <a:lnTo>
                        <a:pt x="223" y="52"/>
                      </a:lnTo>
                      <a:lnTo>
                        <a:pt x="209" y="52"/>
                      </a:lnTo>
                      <a:lnTo>
                        <a:pt x="193" y="52"/>
                      </a:lnTo>
                      <a:lnTo>
                        <a:pt x="175" y="52"/>
                      </a:lnTo>
                      <a:lnTo>
                        <a:pt x="157" y="49"/>
                      </a:lnTo>
                      <a:lnTo>
                        <a:pt x="138" y="47"/>
                      </a:lnTo>
                      <a:lnTo>
                        <a:pt x="117" y="42"/>
                      </a:lnTo>
                      <a:lnTo>
                        <a:pt x="96" y="37"/>
                      </a:lnTo>
                      <a:lnTo>
                        <a:pt x="73" y="30"/>
                      </a:lnTo>
                      <a:lnTo>
                        <a:pt x="50" y="23"/>
                      </a:lnTo>
                      <a:lnTo>
                        <a:pt x="28" y="12"/>
                      </a:lnTo>
                      <a:lnTo>
                        <a:pt x="5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3" name="Freeform 2087"/>
                <p:cNvSpPr>
                  <a:spLocks/>
                </p:cNvSpPr>
                <p:nvPr/>
              </p:nvSpPr>
              <p:spPr bwMode="auto">
                <a:xfrm>
                  <a:off x="4314" y="3365"/>
                  <a:ext cx="53" cy="17"/>
                </a:xfrm>
                <a:custGeom>
                  <a:avLst/>
                  <a:gdLst/>
                  <a:ahLst/>
                  <a:cxnLst>
                    <a:cxn ang="0">
                      <a:pos x="211" y="70"/>
                    </a:cxn>
                    <a:cxn ang="0">
                      <a:pos x="209" y="70"/>
                    </a:cxn>
                    <a:cxn ang="0">
                      <a:pos x="204" y="69"/>
                    </a:cxn>
                    <a:cxn ang="0">
                      <a:pos x="197" y="69"/>
                    </a:cxn>
                    <a:cxn ang="0">
                      <a:pos x="187" y="66"/>
                    </a:cxn>
                    <a:cxn ang="0">
                      <a:pos x="174" y="64"/>
                    </a:cxn>
                    <a:cxn ang="0">
                      <a:pos x="160" y="63"/>
                    </a:cxn>
                    <a:cxn ang="0">
                      <a:pos x="144" y="59"/>
                    </a:cxn>
                    <a:cxn ang="0">
                      <a:pos x="128" y="54"/>
                    </a:cxn>
                    <a:cxn ang="0">
                      <a:pos x="110" y="51"/>
                    </a:cxn>
                    <a:cxn ang="0">
                      <a:pos x="93" y="45"/>
                    </a:cxn>
                    <a:cxn ang="0">
                      <a:pos x="75" y="40"/>
                    </a:cxn>
                    <a:cxn ang="0">
                      <a:pos x="57" y="33"/>
                    </a:cxn>
                    <a:cxn ang="0">
                      <a:pos x="41" y="26"/>
                    </a:cxn>
                    <a:cxn ang="0">
                      <a:pos x="26" y="19"/>
                    </a:cxn>
                    <a:cxn ang="0">
                      <a:pos x="12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1" h="70">
                      <a:moveTo>
                        <a:pt x="211" y="70"/>
                      </a:moveTo>
                      <a:lnTo>
                        <a:pt x="209" y="70"/>
                      </a:lnTo>
                      <a:lnTo>
                        <a:pt x="204" y="69"/>
                      </a:lnTo>
                      <a:lnTo>
                        <a:pt x="197" y="69"/>
                      </a:lnTo>
                      <a:lnTo>
                        <a:pt x="187" y="66"/>
                      </a:lnTo>
                      <a:lnTo>
                        <a:pt x="174" y="64"/>
                      </a:lnTo>
                      <a:lnTo>
                        <a:pt x="160" y="63"/>
                      </a:lnTo>
                      <a:lnTo>
                        <a:pt x="144" y="59"/>
                      </a:lnTo>
                      <a:lnTo>
                        <a:pt x="128" y="54"/>
                      </a:lnTo>
                      <a:lnTo>
                        <a:pt x="110" y="51"/>
                      </a:lnTo>
                      <a:lnTo>
                        <a:pt x="93" y="45"/>
                      </a:lnTo>
                      <a:lnTo>
                        <a:pt x="75" y="40"/>
                      </a:lnTo>
                      <a:lnTo>
                        <a:pt x="57" y="33"/>
                      </a:lnTo>
                      <a:lnTo>
                        <a:pt x="41" y="26"/>
                      </a:lnTo>
                      <a:lnTo>
                        <a:pt x="26" y="19"/>
                      </a:lnTo>
                      <a:lnTo>
                        <a:pt x="1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4" name="Freeform 2088"/>
                <p:cNvSpPr>
                  <a:spLocks/>
                </p:cNvSpPr>
                <p:nvPr/>
              </p:nvSpPr>
              <p:spPr bwMode="auto">
                <a:xfrm>
                  <a:off x="4313" y="3364"/>
                  <a:ext cx="54" cy="2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17"/>
                    </a:cxn>
                    <a:cxn ang="0">
                      <a:pos x="26" y="26"/>
                    </a:cxn>
                    <a:cxn ang="0">
                      <a:pos x="41" y="35"/>
                    </a:cxn>
                    <a:cxn ang="0">
                      <a:pos x="60" y="42"/>
                    </a:cxn>
                    <a:cxn ang="0">
                      <a:pos x="76" y="48"/>
                    </a:cxn>
                    <a:cxn ang="0">
                      <a:pos x="95" y="54"/>
                    </a:cxn>
                    <a:cxn ang="0">
                      <a:pos x="112" y="58"/>
                    </a:cxn>
                    <a:cxn ang="0">
                      <a:pos x="131" y="63"/>
                    </a:cxn>
                    <a:cxn ang="0">
                      <a:pos x="146" y="67"/>
                    </a:cxn>
                    <a:cxn ang="0">
                      <a:pos x="163" y="70"/>
                    </a:cxn>
                    <a:cxn ang="0">
                      <a:pos x="177" y="73"/>
                    </a:cxn>
                    <a:cxn ang="0">
                      <a:pos x="190" y="75"/>
                    </a:cxn>
                    <a:cxn ang="0">
                      <a:pos x="200" y="76"/>
                    </a:cxn>
                    <a:cxn ang="0">
                      <a:pos x="207" y="77"/>
                    </a:cxn>
                    <a:cxn ang="0">
                      <a:pos x="212" y="77"/>
                    </a:cxn>
                    <a:cxn ang="0">
                      <a:pos x="214" y="77"/>
                    </a:cxn>
                    <a:cxn ang="0">
                      <a:pos x="214" y="69"/>
                    </a:cxn>
                    <a:cxn ang="0">
                      <a:pos x="212" y="69"/>
                    </a:cxn>
                    <a:cxn ang="0">
                      <a:pos x="207" y="68"/>
                    </a:cxn>
                    <a:cxn ang="0">
                      <a:pos x="200" y="67"/>
                    </a:cxn>
                    <a:cxn ang="0">
                      <a:pos x="190" y="67"/>
                    </a:cxn>
                    <a:cxn ang="0">
                      <a:pos x="177" y="64"/>
                    </a:cxn>
                    <a:cxn ang="0">
                      <a:pos x="163" y="62"/>
                    </a:cxn>
                    <a:cxn ang="0">
                      <a:pos x="148" y="58"/>
                    </a:cxn>
                    <a:cxn ang="0">
                      <a:pos x="132" y="55"/>
                    </a:cxn>
                    <a:cxn ang="0">
                      <a:pos x="114" y="51"/>
                    </a:cxn>
                    <a:cxn ang="0">
                      <a:pos x="97" y="45"/>
                    </a:cxn>
                    <a:cxn ang="0">
                      <a:pos x="78" y="40"/>
                    </a:cxn>
                    <a:cxn ang="0">
                      <a:pos x="61" y="33"/>
                    </a:cxn>
                    <a:cxn ang="0">
                      <a:pos x="46" y="25"/>
                    </a:cxn>
                    <a:cxn ang="0">
                      <a:pos x="31" y="18"/>
                    </a:cxn>
                    <a:cxn ang="0">
                      <a:pos x="17" y="8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14" h="77">
                      <a:moveTo>
                        <a:pt x="0" y="6"/>
                      </a:moveTo>
                      <a:lnTo>
                        <a:pt x="13" y="17"/>
                      </a:lnTo>
                      <a:lnTo>
                        <a:pt x="26" y="26"/>
                      </a:lnTo>
                      <a:lnTo>
                        <a:pt x="41" y="35"/>
                      </a:lnTo>
                      <a:lnTo>
                        <a:pt x="60" y="42"/>
                      </a:lnTo>
                      <a:lnTo>
                        <a:pt x="76" y="48"/>
                      </a:lnTo>
                      <a:lnTo>
                        <a:pt x="95" y="54"/>
                      </a:lnTo>
                      <a:lnTo>
                        <a:pt x="112" y="58"/>
                      </a:lnTo>
                      <a:lnTo>
                        <a:pt x="131" y="63"/>
                      </a:lnTo>
                      <a:lnTo>
                        <a:pt x="146" y="67"/>
                      </a:lnTo>
                      <a:lnTo>
                        <a:pt x="163" y="70"/>
                      </a:lnTo>
                      <a:lnTo>
                        <a:pt x="177" y="73"/>
                      </a:lnTo>
                      <a:lnTo>
                        <a:pt x="190" y="75"/>
                      </a:lnTo>
                      <a:lnTo>
                        <a:pt x="200" y="76"/>
                      </a:lnTo>
                      <a:lnTo>
                        <a:pt x="207" y="77"/>
                      </a:lnTo>
                      <a:lnTo>
                        <a:pt x="212" y="77"/>
                      </a:lnTo>
                      <a:lnTo>
                        <a:pt x="214" y="77"/>
                      </a:lnTo>
                      <a:lnTo>
                        <a:pt x="214" y="69"/>
                      </a:lnTo>
                      <a:lnTo>
                        <a:pt x="212" y="69"/>
                      </a:lnTo>
                      <a:lnTo>
                        <a:pt x="207" y="68"/>
                      </a:lnTo>
                      <a:lnTo>
                        <a:pt x="200" y="67"/>
                      </a:lnTo>
                      <a:lnTo>
                        <a:pt x="190" y="67"/>
                      </a:lnTo>
                      <a:lnTo>
                        <a:pt x="177" y="64"/>
                      </a:lnTo>
                      <a:lnTo>
                        <a:pt x="163" y="62"/>
                      </a:lnTo>
                      <a:lnTo>
                        <a:pt x="148" y="58"/>
                      </a:lnTo>
                      <a:lnTo>
                        <a:pt x="132" y="55"/>
                      </a:lnTo>
                      <a:lnTo>
                        <a:pt x="114" y="51"/>
                      </a:lnTo>
                      <a:lnTo>
                        <a:pt x="97" y="45"/>
                      </a:lnTo>
                      <a:lnTo>
                        <a:pt x="78" y="40"/>
                      </a:lnTo>
                      <a:lnTo>
                        <a:pt x="61" y="33"/>
                      </a:lnTo>
                      <a:lnTo>
                        <a:pt x="46" y="25"/>
                      </a:lnTo>
                      <a:lnTo>
                        <a:pt x="31" y="18"/>
                      </a:lnTo>
                      <a:lnTo>
                        <a:pt x="17" y="8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5" name="Freeform 2089"/>
                <p:cNvSpPr>
                  <a:spLocks/>
                </p:cNvSpPr>
                <p:nvPr/>
              </p:nvSpPr>
              <p:spPr bwMode="auto">
                <a:xfrm>
                  <a:off x="4263" y="3372"/>
                  <a:ext cx="37" cy="23"/>
                </a:xfrm>
                <a:custGeom>
                  <a:avLst/>
                  <a:gdLst/>
                  <a:ahLst/>
                  <a:cxnLst>
                    <a:cxn ang="0">
                      <a:pos x="150" y="91"/>
                    </a:cxn>
                    <a:cxn ang="0">
                      <a:pos x="143" y="90"/>
                    </a:cxn>
                    <a:cxn ang="0">
                      <a:pos x="126" y="85"/>
                    </a:cxn>
                    <a:cxn ang="0">
                      <a:pos x="101" y="76"/>
                    </a:cxn>
                    <a:cxn ang="0">
                      <a:pos x="72" y="65"/>
                    </a:cxn>
                    <a:cxn ang="0">
                      <a:pos x="46" y="51"/>
                    </a:cxn>
                    <a:cxn ang="0">
                      <a:pos x="21" y="35"/>
                    </a:cxn>
                    <a:cxn ang="0">
                      <a:pos x="5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0" h="91">
                      <a:moveTo>
                        <a:pt x="150" y="91"/>
                      </a:moveTo>
                      <a:lnTo>
                        <a:pt x="143" y="90"/>
                      </a:lnTo>
                      <a:lnTo>
                        <a:pt x="126" y="85"/>
                      </a:lnTo>
                      <a:lnTo>
                        <a:pt x="101" y="76"/>
                      </a:lnTo>
                      <a:lnTo>
                        <a:pt x="72" y="65"/>
                      </a:lnTo>
                      <a:lnTo>
                        <a:pt x="46" y="51"/>
                      </a:lnTo>
                      <a:lnTo>
                        <a:pt x="21" y="35"/>
                      </a:lnTo>
                      <a:lnTo>
                        <a:pt x="5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6" name="Freeform 2090"/>
                <p:cNvSpPr>
                  <a:spLocks/>
                </p:cNvSpPr>
                <p:nvPr/>
              </p:nvSpPr>
              <p:spPr bwMode="auto">
                <a:xfrm>
                  <a:off x="4262" y="3372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21"/>
                    </a:cxn>
                    <a:cxn ang="0">
                      <a:pos x="22" y="38"/>
                    </a:cxn>
                    <a:cxn ang="0">
                      <a:pos x="46" y="56"/>
                    </a:cxn>
                    <a:cxn ang="0">
                      <a:pos x="75" y="69"/>
                    </a:cxn>
                    <a:cxn ang="0">
                      <a:pos x="104" y="81"/>
                    </a:cxn>
                    <a:cxn ang="0">
                      <a:pos x="128" y="89"/>
                    </a:cxn>
                    <a:cxn ang="0">
                      <a:pos x="145" y="94"/>
                    </a:cxn>
                    <a:cxn ang="0">
                      <a:pos x="152" y="96"/>
                    </a:cxn>
                    <a:cxn ang="0">
                      <a:pos x="154" y="88"/>
                    </a:cxn>
                    <a:cxn ang="0">
                      <a:pos x="147" y="85"/>
                    </a:cxn>
                    <a:cxn ang="0">
                      <a:pos x="130" y="81"/>
                    </a:cxn>
                    <a:cxn ang="0">
                      <a:pos x="106" y="72"/>
                    </a:cxn>
                    <a:cxn ang="0">
                      <a:pos x="77" y="60"/>
                    </a:cxn>
                    <a:cxn ang="0">
                      <a:pos x="51" y="47"/>
                    </a:cxn>
                    <a:cxn ang="0">
                      <a:pos x="28" y="32"/>
                    </a:cxn>
                    <a:cxn ang="0">
                      <a:pos x="13" y="16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4" h="96">
                      <a:moveTo>
                        <a:pt x="0" y="0"/>
                      </a:moveTo>
                      <a:lnTo>
                        <a:pt x="3" y="21"/>
                      </a:lnTo>
                      <a:lnTo>
                        <a:pt x="22" y="38"/>
                      </a:lnTo>
                      <a:lnTo>
                        <a:pt x="46" y="56"/>
                      </a:lnTo>
                      <a:lnTo>
                        <a:pt x="75" y="69"/>
                      </a:lnTo>
                      <a:lnTo>
                        <a:pt x="104" y="81"/>
                      </a:lnTo>
                      <a:lnTo>
                        <a:pt x="128" y="89"/>
                      </a:lnTo>
                      <a:lnTo>
                        <a:pt x="145" y="94"/>
                      </a:lnTo>
                      <a:lnTo>
                        <a:pt x="152" y="96"/>
                      </a:lnTo>
                      <a:lnTo>
                        <a:pt x="154" y="88"/>
                      </a:lnTo>
                      <a:lnTo>
                        <a:pt x="147" y="85"/>
                      </a:lnTo>
                      <a:lnTo>
                        <a:pt x="130" y="81"/>
                      </a:lnTo>
                      <a:lnTo>
                        <a:pt x="106" y="72"/>
                      </a:lnTo>
                      <a:lnTo>
                        <a:pt x="77" y="60"/>
                      </a:lnTo>
                      <a:lnTo>
                        <a:pt x="51" y="47"/>
                      </a:lnTo>
                      <a:lnTo>
                        <a:pt x="28" y="32"/>
                      </a:lnTo>
                      <a:lnTo>
                        <a:pt x="13" y="16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7" name="Freeform 2091"/>
                <p:cNvSpPr>
                  <a:spLocks/>
                </p:cNvSpPr>
                <p:nvPr/>
              </p:nvSpPr>
              <p:spPr bwMode="auto">
                <a:xfrm>
                  <a:off x="4204" y="3365"/>
                  <a:ext cx="24" cy="36"/>
                </a:xfrm>
                <a:custGeom>
                  <a:avLst/>
                  <a:gdLst/>
                  <a:ahLst/>
                  <a:cxnLst>
                    <a:cxn ang="0">
                      <a:pos x="95" y="142"/>
                    </a:cxn>
                    <a:cxn ang="0">
                      <a:pos x="94" y="137"/>
                    </a:cxn>
                    <a:cxn ang="0">
                      <a:pos x="88" y="125"/>
                    </a:cxn>
                    <a:cxn ang="0">
                      <a:pos x="82" y="106"/>
                    </a:cxn>
                    <a:cxn ang="0">
                      <a:pos x="72" y="83"/>
                    </a:cxn>
                    <a:cxn ang="0">
                      <a:pos x="59" y="59"/>
                    </a:cxn>
                    <a:cxn ang="0">
                      <a:pos x="42" y="35"/>
                    </a:cxn>
                    <a:cxn ang="0">
                      <a:pos x="22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142">
                      <a:moveTo>
                        <a:pt x="95" y="142"/>
                      </a:moveTo>
                      <a:lnTo>
                        <a:pt x="94" y="137"/>
                      </a:lnTo>
                      <a:lnTo>
                        <a:pt x="88" y="125"/>
                      </a:lnTo>
                      <a:lnTo>
                        <a:pt x="82" y="106"/>
                      </a:lnTo>
                      <a:lnTo>
                        <a:pt x="72" y="83"/>
                      </a:lnTo>
                      <a:lnTo>
                        <a:pt x="59" y="59"/>
                      </a:lnTo>
                      <a:lnTo>
                        <a:pt x="42" y="35"/>
                      </a:lnTo>
                      <a:lnTo>
                        <a:pt x="22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8" name="Freeform 2092"/>
                <p:cNvSpPr>
                  <a:spLocks/>
                </p:cNvSpPr>
                <p:nvPr/>
              </p:nvSpPr>
              <p:spPr bwMode="auto">
                <a:xfrm>
                  <a:off x="4203" y="3364"/>
                  <a:ext cx="25" cy="37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2" y="24"/>
                    </a:cxn>
                    <a:cxn ang="0">
                      <a:pos x="40" y="43"/>
                    </a:cxn>
                    <a:cxn ang="0">
                      <a:pos x="55" y="67"/>
                    </a:cxn>
                    <a:cxn ang="0">
                      <a:pos x="69" y="90"/>
                    </a:cxn>
                    <a:cxn ang="0">
                      <a:pos x="80" y="112"/>
                    </a:cxn>
                    <a:cxn ang="0">
                      <a:pos x="87" y="131"/>
                    </a:cxn>
                    <a:cxn ang="0">
                      <a:pos x="91" y="143"/>
                    </a:cxn>
                    <a:cxn ang="0">
                      <a:pos x="93" y="149"/>
                    </a:cxn>
                    <a:cxn ang="0">
                      <a:pos x="101" y="146"/>
                    </a:cxn>
                    <a:cxn ang="0">
                      <a:pos x="101" y="140"/>
                    </a:cxn>
                    <a:cxn ang="0">
                      <a:pos x="95" y="128"/>
                    </a:cxn>
                    <a:cxn ang="0">
                      <a:pos x="88" y="109"/>
                    </a:cxn>
                    <a:cxn ang="0">
                      <a:pos x="78" y="86"/>
                    </a:cxn>
                    <a:cxn ang="0">
                      <a:pos x="65" y="62"/>
                    </a:cxn>
                    <a:cxn ang="0">
                      <a:pos x="47" y="37"/>
                    </a:cxn>
                    <a:cxn ang="0">
                      <a:pos x="28" y="17"/>
                    </a:cxn>
                    <a:cxn ang="0">
                      <a:pos x="3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1" h="149">
                      <a:moveTo>
                        <a:pt x="0" y="8"/>
                      </a:moveTo>
                      <a:lnTo>
                        <a:pt x="22" y="24"/>
                      </a:lnTo>
                      <a:lnTo>
                        <a:pt x="40" y="43"/>
                      </a:lnTo>
                      <a:lnTo>
                        <a:pt x="55" y="67"/>
                      </a:lnTo>
                      <a:lnTo>
                        <a:pt x="69" y="90"/>
                      </a:lnTo>
                      <a:lnTo>
                        <a:pt x="80" y="112"/>
                      </a:lnTo>
                      <a:lnTo>
                        <a:pt x="87" y="131"/>
                      </a:lnTo>
                      <a:lnTo>
                        <a:pt x="91" y="143"/>
                      </a:lnTo>
                      <a:lnTo>
                        <a:pt x="93" y="149"/>
                      </a:lnTo>
                      <a:lnTo>
                        <a:pt x="101" y="146"/>
                      </a:lnTo>
                      <a:lnTo>
                        <a:pt x="101" y="140"/>
                      </a:lnTo>
                      <a:lnTo>
                        <a:pt x="95" y="128"/>
                      </a:lnTo>
                      <a:lnTo>
                        <a:pt x="88" y="109"/>
                      </a:lnTo>
                      <a:lnTo>
                        <a:pt x="78" y="86"/>
                      </a:lnTo>
                      <a:lnTo>
                        <a:pt x="65" y="62"/>
                      </a:lnTo>
                      <a:lnTo>
                        <a:pt x="47" y="37"/>
                      </a:lnTo>
                      <a:lnTo>
                        <a:pt x="28" y="17"/>
                      </a:lnTo>
                      <a:lnTo>
                        <a:pt x="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69" name="Freeform 2093"/>
                <p:cNvSpPr>
                  <a:spLocks/>
                </p:cNvSpPr>
                <p:nvPr/>
              </p:nvSpPr>
              <p:spPr bwMode="auto">
                <a:xfrm>
                  <a:off x="4219" y="3244"/>
                  <a:ext cx="81" cy="38"/>
                </a:xfrm>
                <a:custGeom>
                  <a:avLst/>
                  <a:gdLst/>
                  <a:ahLst/>
                  <a:cxnLst>
                    <a:cxn ang="0">
                      <a:pos x="324" y="0"/>
                    </a:cxn>
                    <a:cxn ang="0">
                      <a:pos x="322" y="2"/>
                    </a:cxn>
                    <a:cxn ang="0">
                      <a:pos x="311" y="4"/>
                    </a:cxn>
                    <a:cxn ang="0">
                      <a:pos x="297" y="6"/>
                    </a:cxn>
                    <a:cxn ang="0">
                      <a:pos x="277" y="12"/>
                    </a:cxn>
                    <a:cxn ang="0">
                      <a:pos x="255" y="19"/>
                    </a:cxn>
                    <a:cxn ang="0">
                      <a:pos x="228" y="27"/>
                    </a:cxn>
                    <a:cxn ang="0">
                      <a:pos x="200" y="35"/>
                    </a:cxn>
                    <a:cxn ang="0">
                      <a:pos x="170" y="44"/>
                    </a:cxn>
                    <a:cxn ang="0">
                      <a:pos x="141" y="56"/>
                    </a:cxn>
                    <a:cxn ang="0">
                      <a:pos x="113" y="68"/>
                    </a:cxn>
                    <a:cxn ang="0">
                      <a:pos x="85" y="80"/>
                    </a:cxn>
                    <a:cxn ang="0">
                      <a:pos x="60" y="94"/>
                    </a:cxn>
                    <a:cxn ang="0">
                      <a:pos x="39" y="109"/>
                    </a:cxn>
                    <a:cxn ang="0">
                      <a:pos x="21" y="124"/>
                    </a:cxn>
                    <a:cxn ang="0">
                      <a:pos x="7" y="139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324" h="155">
                      <a:moveTo>
                        <a:pt x="324" y="0"/>
                      </a:moveTo>
                      <a:lnTo>
                        <a:pt x="322" y="2"/>
                      </a:lnTo>
                      <a:lnTo>
                        <a:pt x="311" y="4"/>
                      </a:lnTo>
                      <a:lnTo>
                        <a:pt x="297" y="6"/>
                      </a:lnTo>
                      <a:lnTo>
                        <a:pt x="277" y="12"/>
                      </a:lnTo>
                      <a:lnTo>
                        <a:pt x="255" y="19"/>
                      </a:lnTo>
                      <a:lnTo>
                        <a:pt x="228" y="27"/>
                      </a:lnTo>
                      <a:lnTo>
                        <a:pt x="200" y="35"/>
                      </a:lnTo>
                      <a:lnTo>
                        <a:pt x="170" y="44"/>
                      </a:lnTo>
                      <a:lnTo>
                        <a:pt x="141" y="56"/>
                      </a:lnTo>
                      <a:lnTo>
                        <a:pt x="113" y="68"/>
                      </a:lnTo>
                      <a:lnTo>
                        <a:pt x="85" y="80"/>
                      </a:lnTo>
                      <a:lnTo>
                        <a:pt x="60" y="94"/>
                      </a:lnTo>
                      <a:lnTo>
                        <a:pt x="39" y="109"/>
                      </a:lnTo>
                      <a:lnTo>
                        <a:pt x="21" y="124"/>
                      </a:lnTo>
                      <a:lnTo>
                        <a:pt x="7" y="139"/>
                      </a:lnTo>
                      <a:lnTo>
                        <a:pt x="0" y="15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0" name="Freeform 2094"/>
                <p:cNvSpPr>
                  <a:spLocks/>
                </p:cNvSpPr>
                <p:nvPr/>
              </p:nvSpPr>
              <p:spPr bwMode="auto">
                <a:xfrm>
                  <a:off x="4218" y="3243"/>
                  <a:ext cx="82" cy="40"/>
                </a:xfrm>
                <a:custGeom>
                  <a:avLst/>
                  <a:gdLst/>
                  <a:ahLst/>
                  <a:cxnLst>
                    <a:cxn ang="0">
                      <a:pos x="8" y="159"/>
                    </a:cxn>
                    <a:cxn ang="0">
                      <a:pos x="16" y="144"/>
                    </a:cxn>
                    <a:cxn ang="0">
                      <a:pos x="28" y="129"/>
                    </a:cxn>
                    <a:cxn ang="0">
                      <a:pos x="44" y="116"/>
                    </a:cxn>
                    <a:cxn ang="0">
                      <a:pos x="66" y="101"/>
                    </a:cxn>
                    <a:cxn ang="0">
                      <a:pos x="91" y="88"/>
                    </a:cxn>
                    <a:cxn ang="0">
                      <a:pos x="118" y="76"/>
                    </a:cxn>
                    <a:cxn ang="0">
                      <a:pos x="146" y="63"/>
                    </a:cxn>
                    <a:cxn ang="0">
                      <a:pos x="175" y="52"/>
                    </a:cxn>
                    <a:cxn ang="0">
                      <a:pos x="205" y="43"/>
                    </a:cxn>
                    <a:cxn ang="0">
                      <a:pos x="232" y="34"/>
                    </a:cxn>
                    <a:cxn ang="0">
                      <a:pos x="260" y="26"/>
                    </a:cxn>
                    <a:cxn ang="0">
                      <a:pos x="282" y="20"/>
                    </a:cxn>
                    <a:cxn ang="0">
                      <a:pos x="303" y="14"/>
                    </a:cxn>
                    <a:cxn ang="0">
                      <a:pos x="317" y="11"/>
                    </a:cxn>
                    <a:cxn ang="0">
                      <a:pos x="326" y="8"/>
                    </a:cxn>
                    <a:cxn ang="0">
                      <a:pos x="329" y="8"/>
                    </a:cxn>
                    <a:cxn ang="0">
                      <a:pos x="327" y="0"/>
                    </a:cxn>
                    <a:cxn ang="0">
                      <a:pos x="325" y="1"/>
                    </a:cxn>
                    <a:cxn ang="0">
                      <a:pos x="314" y="3"/>
                    </a:cxn>
                    <a:cxn ang="0">
                      <a:pos x="300" y="6"/>
                    </a:cxn>
                    <a:cxn ang="0">
                      <a:pos x="279" y="11"/>
                    </a:cxn>
                    <a:cxn ang="0">
                      <a:pos x="257" y="18"/>
                    </a:cxn>
                    <a:cxn ang="0">
                      <a:pos x="231" y="26"/>
                    </a:cxn>
                    <a:cxn ang="0">
                      <a:pos x="203" y="34"/>
                    </a:cxn>
                    <a:cxn ang="0">
                      <a:pos x="174" y="44"/>
                    </a:cxn>
                    <a:cxn ang="0">
                      <a:pos x="145" y="56"/>
                    </a:cxn>
                    <a:cxn ang="0">
                      <a:pos x="116" y="66"/>
                    </a:cxn>
                    <a:cxn ang="0">
                      <a:pos x="87" y="79"/>
                    </a:cxn>
                    <a:cxn ang="0">
                      <a:pos x="61" y="93"/>
                    </a:cxn>
                    <a:cxn ang="0">
                      <a:pos x="40" y="108"/>
                    </a:cxn>
                    <a:cxn ang="0">
                      <a:pos x="22" y="123"/>
                    </a:cxn>
                    <a:cxn ang="0">
                      <a:pos x="8" y="140"/>
                    </a:cxn>
                    <a:cxn ang="0">
                      <a:pos x="0" y="157"/>
                    </a:cxn>
                    <a:cxn ang="0">
                      <a:pos x="8" y="159"/>
                    </a:cxn>
                  </a:cxnLst>
                  <a:rect l="0" t="0" r="r" b="b"/>
                  <a:pathLst>
                    <a:path w="329" h="159">
                      <a:moveTo>
                        <a:pt x="8" y="159"/>
                      </a:moveTo>
                      <a:lnTo>
                        <a:pt x="16" y="144"/>
                      </a:lnTo>
                      <a:lnTo>
                        <a:pt x="28" y="129"/>
                      </a:lnTo>
                      <a:lnTo>
                        <a:pt x="44" y="116"/>
                      </a:lnTo>
                      <a:lnTo>
                        <a:pt x="66" y="101"/>
                      </a:lnTo>
                      <a:lnTo>
                        <a:pt x="91" y="88"/>
                      </a:lnTo>
                      <a:lnTo>
                        <a:pt x="118" y="76"/>
                      </a:lnTo>
                      <a:lnTo>
                        <a:pt x="146" y="63"/>
                      </a:lnTo>
                      <a:lnTo>
                        <a:pt x="175" y="52"/>
                      </a:lnTo>
                      <a:lnTo>
                        <a:pt x="205" y="43"/>
                      </a:lnTo>
                      <a:lnTo>
                        <a:pt x="232" y="34"/>
                      </a:lnTo>
                      <a:lnTo>
                        <a:pt x="260" y="26"/>
                      </a:lnTo>
                      <a:lnTo>
                        <a:pt x="282" y="20"/>
                      </a:lnTo>
                      <a:lnTo>
                        <a:pt x="303" y="14"/>
                      </a:lnTo>
                      <a:lnTo>
                        <a:pt x="317" y="11"/>
                      </a:lnTo>
                      <a:lnTo>
                        <a:pt x="326" y="8"/>
                      </a:lnTo>
                      <a:lnTo>
                        <a:pt x="329" y="8"/>
                      </a:lnTo>
                      <a:lnTo>
                        <a:pt x="327" y="0"/>
                      </a:lnTo>
                      <a:lnTo>
                        <a:pt x="325" y="1"/>
                      </a:lnTo>
                      <a:lnTo>
                        <a:pt x="314" y="3"/>
                      </a:lnTo>
                      <a:lnTo>
                        <a:pt x="300" y="6"/>
                      </a:lnTo>
                      <a:lnTo>
                        <a:pt x="279" y="11"/>
                      </a:lnTo>
                      <a:lnTo>
                        <a:pt x="257" y="18"/>
                      </a:lnTo>
                      <a:lnTo>
                        <a:pt x="231" y="26"/>
                      </a:lnTo>
                      <a:lnTo>
                        <a:pt x="203" y="34"/>
                      </a:lnTo>
                      <a:lnTo>
                        <a:pt x="174" y="44"/>
                      </a:lnTo>
                      <a:lnTo>
                        <a:pt x="145" y="56"/>
                      </a:lnTo>
                      <a:lnTo>
                        <a:pt x="116" y="66"/>
                      </a:lnTo>
                      <a:lnTo>
                        <a:pt x="87" y="79"/>
                      </a:lnTo>
                      <a:lnTo>
                        <a:pt x="61" y="93"/>
                      </a:lnTo>
                      <a:lnTo>
                        <a:pt x="40" y="108"/>
                      </a:lnTo>
                      <a:lnTo>
                        <a:pt x="22" y="123"/>
                      </a:lnTo>
                      <a:lnTo>
                        <a:pt x="8" y="140"/>
                      </a:lnTo>
                      <a:lnTo>
                        <a:pt x="0" y="157"/>
                      </a:ln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1" name="Freeform 2095"/>
                <p:cNvSpPr>
                  <a:spLocks/>
                </p:cNvSpPr>
                <p:nvPr/>
              </p:nvSpPr>
              <p:spPr bwMode="auto">
                <a:xfrm>
                  <a:off x="4188" y="3241"/>
                  <a:ext cx="63" cy="48"/>
                </a:xfrm>
                <a:custGeom>
                  <a:avLst/>
                  <a:gdLst/>
                  <a:ahLst/>
                  <a:cxnLst>
                    <a:cxn ang="0">
                      <a:pos x="253" y="0"/>
                    </a:cxn>
                    <a:cxn ang="0">
                      <a:pos x="248" y="1"/>
                    </a:cxn>
                    <a:cxn ang="0">
                      <a:pos x="243" y="4"/>
                    </a:cxn>
                    <a:cxn ang="0">
                      <a:pos x="230" y="9"/>
                    </a:cxn>
                    <a:cxn ang="0">
                      <a:pos x="215" y="15"/>
                    </a:cxn>
                    <a:cxn ang="0">
                      <a:pos x="196" y="25"/>
                    </a:cxn>
                    <a:cxn ang="0">
                      <a:pos x="174" y="34"/>
                    </a:cxn>
                    <a:cxn ang="0">
                      <a:pos x="152" y="45"/>
                    </a:cxn>
                    <a:cxn ang="0">
                      <a:pos x="129" y="58"/>
                    </a:cxn>
                    <a:cxn ang="0">
                      <a:pos x="106" y="72"/>
                    </a:cxn>
                    <a:cxn ang="0">
                      <a:pos x="84" y="86"/>
                    </a:cxn>
                    <a:cxn ang="0">
                      <a:pos x="62" y="102"/>
                    </a:cxn>
                    <a:cxn ang="0">
                      <a:pos x="42" y="119"/>
                    </a:cxn>
                    <a:cxn ang="0">
                      <a:pos x="26" y="136"/>
                    </a:cxn>
                    <a:cxn ang="0">
                      <a:pos x="13" y="155"/>
                    </a:cxn>
                    <a:cxn ang="0">
                      <a:pos x="4" y="174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253" h="193">
                      <a:moveTo>
                        <a:pt x="253" y="0"/>
                      </a:moveTo>
                      <a:lnTo>
                        <a:pt x="248" y="1"/>
                      </a:lnTo>
                      <a:lnTo>
                        <a:pt x="243" y="4"/>
                      </a:lnTo>
                      <a:lnTo>
                        <a:pt x="230" y="9"/>
                      </a:lnTo>
                      <a:lnTo>
                        <a:pt x="215" y="15"/>
                      </a:lnTo>
                      <a:lnTo>
                        <a:pt x="196" y="25"/>
                      </a:lnTo>
                      <a:lnTo>
                        <a:pt x="174" y="34"/>
                      </a:lnTo>
                      <a:lnTo>
                        <a:pt x="152" y="45"/>
                      </a:lnTo>
                      <a:lnTo>
                        <a:pt x="129" y="58"/>
                      </a:lnTo>
                      <a:lnTo>
                        <a:pt x="106" y="72"/>
                      </a:lnTo>
                      <a:lnTo>
                        <a:pt x="84" y="86"/>
                      </a:lnTo>
                      <a:lnTo>
                        <a:pt x="62" y="102"/>
                      </a:lnTo>
                      <a:lnTo>
                        <a:pt x="42" y="119"/>
                      </a:lnTo>
                      <a:lnTo>
                        <a:pt x="26" y="136"/>
                      </a:lnTo>
                      <a:lnTo>
                        <a:pt x="13" y="155"/>
                      </a:lnTo>
                      <a:lnTo>
                        <a:pt x="4" y="174"/>
                      </a:lnTo>
                      <a:lnTo>
                        <a:pt x="0" y="19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2" name="Freeform 2096"/>
                <p:cNvSpPr>
                  <a:spLocks/>
                </p:cNvSpPr>
                <p:nvPr/>
              </p:nvSpPr>
              <p:spPr bwMode="auto">
                <a:xfrm>
                  <a:off x="4187" y="3240"/>
                  <a:ext cx="64" cy="49"/>
                </a:xfrm>
                <a:custGeom>
                  <a:avLst/>
                  <a:gdLst/>
                  <a:ahLst/>
                  <a:cxnLst>
                    <a:cxn ang="0">
                      <a:pos x="9" y="197"/>
                    </a:cxn>
                    <a:cxn ang="0">
                      <a:pos x="13" y="180"/>
                    </a:cxn>
                    <a:cxn ang="0">
                      <a:pos x="23" y="162"/>
                    </a:cxn>
                    <a:cxn ang="0">
                      <a:pos x="34" y="144"/>
                    </a:cxn>
                    <a:cxn ang="0">
                      <a:pos x="50" y="126"/>
                    </a:cxn>
                    <a:cxn ang="0">
                      <a:pos x="70" y="110"/>
                    </a:cxn>
                    <a:cxn ang="0">
                      <a:pos x="90" y="94"/>
                    </a:cxn>
                    <a:cxn ang="0">
                      <a:pos x="113" y="80"/>
                    </a:cxn>
                    <a:cxn ang="0">
                      <a:pos x="136" y="67"/>
                    </a:cxn>
                    <a:cxn ang="0">
                      <a:pos x="158" y="54"/>
                    </a:cxn>
                    <a:cxn ang="0">
                      <a:pos x="181" y="42"/>
                    </a:cxn>
                    <a:cxn ang="0">
                      <a:pos x="202" y="33"/>
                    </a:cxn>
                    <a:cxn ang="0">
                      <a:pos x="221" y="24"/>
                    </a:cxn>
                    <a:cxn ang="0">
                      <a:pos x="236" y="17"/>
                    </a:cxn>
                    <a:cxn ang="0">
                      <a:pos x="248" y="13"/>
                    </a:cxn>
                    <a:cxn ang="0">
                      <a:pos x="255" y="10"/>
                    </a:cxn>
                    <a:cxn ang="0">
                      <a:pos x="258" y="8"/>
                    </a:cxn>
                    <a:cxn ang="0">
                      <a:pos x="257" y="0"/>
                    </a:cxn>
                    <a:cxn ang="0">
                      <a:pos x="252" y="1"/>
                    </a:cxn>
                    <a:cxn ang="0">
                      <a:pos x="246" y="4"/>
                    </a:cxn>
                    <a:cxn ang="0">
                      <a:pos x="234" y="8"/>
                    </a:cxn>
                    <a:cxn ang="0">
                      <a:pos x="217" y="16"/>
                    </a:cxn>
                    <a:cxn ang="0">
                      <a:pos x="200" y="24"/>
                    </a:cxn>
                    <a:cxn ang="0">
                      <a:pos x="177" y="33"/>
                    </a:cxn>
                    <a:cxn ang="0">
                      <a:pos x="155" y="45"/>
                    </a:cxn>
                    <a:cxn ang="0">
                      <a:pos x="133" y="57"/>
                    </a:cxn>
                    <a:cxn ang="0">
                      <a:pos x="108" y="71"/>
                    </a:cxn>
                    <a:cxn ang="0">
                      <a:pos x="86" y="87"/>
                    </a:cxn>
                    <a:cxn ang="0">
                      <a:pos x="63" y="104"/>
                    </a:cxn>
                    <a:cxn ang="0">
                      <a:pos x="45" y="120"/>
                    </a:cxn>
                    <a:cxn ang="0">
                      <a:pos x="28" y="138"/>
                    </a:cxn>
                    <a:cxn ang="0">
                      <a:pos x="13" y="157"/>
                    </a:cxn>
                    <a:cxn ang="0">
                      <a:pos x="5" y="177"/>
                    </a:cxn>
                    <a:cxn ang="0">
                      <a:pos x="0" y="197"/>
                    </a:cxn>
                    <a:cxn ang="0">
                      <a:pos x="9" y="197"/>
                    </a:cxn>
                  </a:cxnLst>
                  <a:rect l="0" t="0" r="r" b="b"/>
                  <a:pathLst>
                    <a:path w="258" h="197">
                      <a:moveTo>
                        <a:pt x="9" y="197"/>
                      </a:moveTo>
                      <a:lnTo>
                        <a:pt x="13" y="180"/>
                      </a:lnTo>
                      <a:lnTo>
                        <a:pt x="23" y="162"/>
                      </a:lnTo>
                      <a:lnTo>
                        <a:pt x="34" y="144"/>
                      </a:lnTo>
                      <a:lnTo>
                        <a:pt x="50" y="126"/>
                      </a:lnTo>
                      <a:lnTo>
                        <a:pt x="70" y="110"/>
                      </a:lnTo>
                      <a:lnTo>
                        <a:pt x="90" y="94"/>
                      </a:lnTo>
                      <a:lnTo>
                        <a:pt x="113" y="80"/>
                      </a:lnTo>
                      <a:lnTo>
                        <a:pt x="136" y="67"/>
                      </a:lnTo>
                      <a:lnTo>
                        <a:pt x="158" y="54"/>
                      </a:lnTo>
                      <a:lnTo>
                        <a:pt x="181" y="42"/>
                      </a:lnTo>
                      <a:lnTo>
                        <a:pt x="202" y="33"/>
                      </a:lnTo>
                      <a:lnTo>
                        <a:pt x="221" y="24"/>
                      </a:lnTo>
                      <a:lnTo>
                        <a:pt x="236" y="17"/>
                      </a:lnTo>
                      <a:lnTo>
                        <a:pt x="248" y="13"/>
                      </a:lnTo>
                      <a:lnTo>
                        <a:pt x="255" y="10"/>
                      </a:lnTo>
                      <a:lnTo>
                        <a:pt x="258" y="8"/>
                      </a:lnTo>
                      <a:lnTo>
                        <a:pt x="257" y="0"/>
                      </a:lnTo>
                      <a:lnTo>
                        <a:pt x="252" y="1"/>
                      </a:lnTo>
                      <a:lnTo>
                        <a:pt x="246" y="4"/>
                      </a:lnTo>
                      <a:lnTo>
                        <a:pt x="234" y="8"/>
                      </a:lnTo>
                      <a:lnTo>
                        <a:pt x="217" y="16"/>
                      </a:lnTo>
                      <a:lnTo>
                        <a:pt x="200" y="24"/>
                      </a:lnTo>
                      <a:lnTo>
                        <a:pt x="177" y="33"/>
                      </a:lnTo>
                      <a:lnTo>
                        <a:pt x="155" y="45"/>
                      </a:lnTo>
                      <a:lnTo>
                        <a:pt x="133" y="57"/>
                      </a:lnTo>
                      <a:lnTo>
                        <a:pt x="108" y="71"/>
                      </a:lnTo>
                      <a:lnTo>
                        <a:pt x="86" y="87"/>
                      </a:lnTo>
                      <a:lnTo>
                        <a:pt x="63" y="104"/>
                      </a:lnTo>
                      <a:lnTo>
                        <a:pt x="45" y="120"/>
                      </a:lnTo>
                      <a:lnTo>
                        <a:pt x="28" y="138"/>
                      </a:lnTo>
                      <a:lnTo>
                        <a:pt x="13" y="157"/>
                      </a:lnTo>
                      <a:lnTo>
                        <a:pt x="5" y="177"/>
                      </a:lnTo>
                      <a:lnTo>
                        <a:pt x="0" y="197"/>
                      </a:lnTo>
                      <a:lnTo>
                        <a:pt x="9" y="19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3" name="Freeform 2097"/>
                <p:cNvSpPr>
                  <a:spLocks/>
                </p:cNvSpPr>
                <p:nvPr/>
              </p:nvSpPr>
              <p:spPr bwMode="auto">
                <a:xfrm>
                  <a:off x="4142" y="3248"/>
                  <a:ext cx="48" cy="53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187" y="0"/>
                    </a:cxn>
                    <a:cxn ang="0">
                      <a:pos x="180" y="5"/>
                    </a:cxn>
                    <a:cxn ang="0">
                      <a:pos x="168" y="11"/>
                    </a:cxn>
                    <a:cxn ang="0">
                      <a:pos x="153" y="19"/>
                    </a:cxn>
                    <a:cxn ang="0">
                      <a:pos x="138" y="29"/>
                    </a:cxn>
                    <a:cxn ang="0">
                      <a:pos x="119" y="41"/>
                    </a:cxn>
                    <a:cxn ang="0">
                      <a:pos x="101" y="54"/>
                    </a:cxn>
                    <a:cxn ang="0">
                      <a:pos x="81" y="69"/>
                    </a:cxn>
                    <a:cxn ang="0">
                      <a:pos x="63" y="86"/>
                    </a:cxn>
                    <a:cxn ang="0">
                      <a:pos x="45" y="103"/>
                    </a:cxn>
                    <a:cxn ang="0">
                      <a:pos x="29" y="119"/>
                    </a:cxn>
                    <a:cxn ang="0">
                      <a:pos x="16" y="137"/>
                    </a:cxn>
                    <a:cxn ang="0">
                      <a:pos x="6" y="156"/>
                    </a:cxn>
                    <a:cxn ang="0">
                      <a:pos x="1" y="175"/>
                    </a:cxn>
                    <a:cxn ang="0">
                      <a:pos x="0" y="194"/>
                    </a:cxn>
                    <a:cxn ang="0">
                      <a:pos x="3" y="211"/>
                    </a:cxn>
                  </a:cxnLst>
                  <a:rect l="0" t="0" r="r" b="b"/>
                  <a:pathLst>
                    <a:path w="189" h="211">
                      <a:moveTo>
                        <a:pt x="189" y="0"/>
                      </a:moveTo>
                      <a:lnTo>
                        <a:pt x="187" y="0"/>
                      </a:lnTo>
                      <a:lnTo>
                        <a:pt x="180" y="5"/>
                      </a:lnTo>
                      <a:lnTo>
                        <a:pt x="168" y="11"/>
                      </a:lnTo>
                      <a:lnTo>
                        <a:pt x="153" y="19"/>
                      </a:lnTo>
                      <a:lnTo>
                        <a:pt x="138" y="29"/>
                      </a:lnTo>
                      <a:lnTo>
                        <a:pt x="119" y="41"/>
                      </a:lnTo>
                      <a:lnTo>
                        <a:pt x="101" y="54"/>
                      </a:lnTo>
                      <a:lnTo>
                        <a:pt x="81" y="69"/>
                      </a:lnTo>
                      <a:lnTo>
                        <a:pt x="63" y="86"/>
                      </a:lnTo>
                      <a:lnTo>
                        <a:pt x="45" y="103"/>
                      </a:lnTo>
                      <a:lnTo>
                        <a:pt x="29" y="119"/>
                      </a:lnTo>
                      <a:lnTo>
                        <a:pt x="16" y="137"/>
                      </a:lnTo>
                      <a:lnTo>
                        <a:pt x="6" y="156"/>
                      </a:lnTo>
                      <a:lnTo>
                        <a:pt x="1" y="175"/>
                      </a:lnTo>
                      <a:lnTo>
                        <a:pt x="0" y="194"/>
                      </a:lnTo>
                      <a:lnTo>
                        <a:pt x="3" y="2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4" name="Freeform 2098"/>
                <p:cNvSpPr>
                  <a:spLocks/>
                </p:cNvSpPr>
                <p:nvPr/>
              </p:nvSpPr>
              <p:spPr bwMode="auto">
                <a:xfrm>
                  <a:off x="4141" y="3247"/>
                  <a:ext cx="49" cy="54"/>
                </a:xfrm>
                <a:custGeom>
                  <a:avLst/>
                  <a:gdLst/>
                  <a:ahLst/>
                  <a:cxnLst>
                    <a:cxn ang="0">
                      <a:pos x="12" y="215"/>
                    </a:cxn>
                    <a:cxn ang="0">
                      <a:pos x="8" y="198"/>
                    </a:cxn>
                    <a:cxn ang="0">
                      <a:pos x="10" y="179"/>
                    </a:cxn>
                    <a:cxn ang="0">
                      <a:pos x="15" y="160"/>
                    </a:cxn>
                    <a:cxn ang="0">
                      <a:pos x="25" y="145"/>
                    </a:cxn>
                    <a:cxn ang="0">
                      <a:pos x="37" y="126"/>
                    </a:cxn>
                    <a:cxn ang="0">
                      <a:pos x="54" y="109"/>
                    </a:cxn>
                    <a:cxn ang="0">
                      <a:pos x="71" y="94"/>
                    </a:cxn>
                    <a:cxn ang="0">
                      <a:pos x="90" y="76"/>
                    </a:cxn>
                    <a:cxn ang="0">
                      <a:pos x="107" y="63"/>
                    </a:cxn>
                    <a:cxn ang="0">
                      <a:pos x="127" y="50"/>
                    </a:cxn>
                    <a:cxn ang="0">
                      <a:pos x="144" y="38"/>
                    </a:cxn>
                    <a:cxn ang="0">
                      <a:pos x="160" y="28"/>
                    </a:cxn>
                    <a:cxn ang="0">
                      <a:pos x="176" y="20"/>
                    </a:cxn>
                    <a:cxn ang="0">
                      <a:pos x="187" y="13"/>
                    </a:cxn>
                    <a:cxn ang="0">
                      <a:pos x="194" y="9"/>
                    </a:cxn>
                    <a:cxn ang="0">
                      <a:pos x="195" y="8"/>
                    </a:cxn>
                    <a:cxn ang="0">
                      <a:pos x="192" y="0"/>
                    </a:cxn>
                    <a:cxn ang="0">
                      <a:pos x="189" y="1"/>
                    </a:cxn>
                    <a:cxn ang="0">
                      <a:pos x="182" y="4"/>
                    </a:cxn>
                    <a:cxn ang="0">
                      <a:pos x="171" y="10"/>
                    </a:cxn>
                    <a:cxn ang="0">
                      <a:pos x="157" y="20"/>
                    </a:cxn>
                    <a:cxn ang="0">
                      <a:pos x="141" y="28"/>
                    </a:cxn>
                    <a:cxn ang="0">
                      <a:pos x="123" y="41"/>
                    </a:cxn>
                    <a:cxn ang="0">
                      <a:pos x="104" y="54"/>
                    </a:cxn>
                    <a:cxn ang="0">
                      <a:pos x="83" y="70"/>
                    </a:cxn>
                    <a:cxn ang="0">
                      <a:pos x="64" y="86"/>
                    </a:cxn>
                    <a:cxn ang="0">
                      <a:pos x="48" y="103"/>
                    </a:cxn>
                    <a:cxn ang="0">
                      <a:pos x="30" y="120"/>
                    </a:cxn>
                    <a:cxn ang="0">
                      <a:pos x="17" y="140"/>
                    </a:cxn>
                    <a:cxn ang="0">
                      <a:pos x="7" y="159"/>
                    </a:cxn>
                    <a:cxn ang="0">
                      <a:pos x="1" y="179"/>
                    </a:cxn>
                    <a:cxn ang="0">
                      <a:pos x="0" y="198"/>
                    </a:cxn>
                    <a:cxn ang="0">
                      <a:pos x="5" y="216"/>
                    </a:cxn>
                    <a:cxn ang="0">
                      <a:pos x="12" y="215"/>
                    </a:cxn>
                  </a:cxnLst>
                  <a:rect l="0" t="0" r="r" b="b"/>
                  <a:pathLst>
                    <a:path w="195" h="216">
                      <a:moveTo>
                        <a:pt x="12" y="215"/>
                      </a:moveTo>
                      <a:lnTo>
                        <a:pt x="8" y="198"/>
                      </a:lnTo>
                      <a:lnTo>
                        <a:pt x="10" y="179"/>
                      </a:lnTo>
                      <a:lnTo>
                        <a:pt x="15" y="160"/>
                      </a:lnTo>
                      <a:lnTo>
                        <a:pt x="25" y="145"/>
                      </a:lnTo>
                      <a:lnTo>
                        <a:pt x="37" y="126"/>
                      </a:lnTo>
                      <a:lnTo>
                        <a:pt x="54" y="109"/>
                      </a:lnTo>
                      <a:lnTo>
                        <a:pt x="71" y="94"/>
                      </a:lnTo>
                      <a:lnTo>
                        <a:pt x="90" y="76"/>
                      </a:lnTo>
                      <a:lnTo>
                        <a:pt x="107" y="63"/>
                      </a:lnTo>
                      <a:lnTo>
                        <a:pt x="127" y="50"/>
                      </a:lnTo>
                      <a:lnTo>
                        <a:pt x="144" y="38"/>
                      </a:lnTo>
                      <a:lnTo>
                        <a:pt x="160" y="28"/>
                      </a:lnTo>
                      <a:lnTo>
                        <a:pt x="176" y="20"/>
                      </a:lnTo>
                      <a:lnTo>
                        <a:pt x="187" y="13"/>
                      </a:lnTo>
                      <a:lnTo>
                        <a:pt x="194" y="9"/>
                      </a:lnTo>
                      <a:lnTo>
                        <a:pt x="195" y="8"/>
                      </a:lnTo>
                      <a:lnTo>
                        <a:pt x="192" y="0"/>
                      </a:lnTo>
                      <a:lnTo>
                        <a:pt x="189" y="1"/>
                      </a:lnTo>
                      <a:lnTo>
                        <a:pt x="182" y="4"/>
                      </a:lnTo>
                      <a:lnTo>
                        <a:pt x="171" y="10"/>
                      </a:lnTo>
                      <a:lnTo>
                        <a:pt x="157" y="20"/>
                      </a:lnTo>
                      <a:lnTo>
                        <a:pt x="141" y="28"/>
                      </a:lnTo>
                      <a:lnTo>
                        <a:pt x="123" y="41"/>
                      </a:lnTo>
                      <a:lnTo>
                        <a:pt x="104" y="54"/>
                      </a:lnTo>
                      <a:lnTo>
                        <a:pt x="83" y="70"/>
                      </a:lnTo>
                      <a:lnTo>
                        <a:pt x="64" y="86"/>
                      </a:lnTo>
                      <a:lnTo>
                        <a:pt x="48" y="103"/>
                      </a:lnTo>
                      <a:lnTo>
                        <a:pt x="30" y="120"/>
                      </a:lnTo>
                      <a:lnTo>
                        <a:pt x="17" y="140"/>
                      </a:lnTo>
                      <a:lnTo>
                        <a:pt x="7" y="159"/>
                      </a:lnTo>
                      <a:lnTo>
                        <a:pt x="1" y="179"/>
                      </a:lnTo>
                      <a:lnTo>
                        <a:pt x="0" y="198"/>
                      </a:lnTo>
                      <a:lnTo>
                        <a:pt x="5" y="216"/>
                      </a:lnTo>
                      <a:lnTo>
                        <a:pt x="12" y="2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5" name="Freeform 2099"/>
                <p:cNvSpPr>
                  <a:spLocks/>
                </p:cNvSpPr>
                <p:nvPr/>
              </p:nvSpPr>
              <p:spPr bwMode="auto">
                <a:xfrm>
                  <a:off x="4094" y="3254"/>
                  <a:ext cx="39" cy="54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55" y="1"/>
                    </a:cxn>
                    <a:cxn ang="0">
                      <a:pos x="148" y="7"/>
                    </a:cxn>
                    <a:cxn ang="0">
                      <a:pos x="141" y="16"/>
                    </a:cxn>
                    <a:cxn ang="0">
                      <a:pos x="128" y="26"/>
                    </a:cxn>
                    <a:cxn ang="0">
                      <a:pos x="114" y="39"/>
                    </a:cxn>
                    <a:cxn ang="0">
                      <a:pos x="100" y="55"/>
                    </a:cxn>
                    <a:cxn ang="0">
                      <a:pos x="84" y="70"/>
                    </a:cxn>
                    <a:cxn ang="0">
                      <a:pos x="69" y="88"/>
                    </a:cxn>
                    <a:cxn ang="0">
                      <a:pos x="54" y="107"/>
                    </a:cxn>
                    <a:cxn ang="0">
                      <a:pos x="39" y="124"/>
                    </a:cxn>
                    <a:cxn ang="0">
                      <a:pos x="26" y="143"/>
                    </a:cxn>
                    <a:cxn ang="0">
                      <a:pos x="14" y="161"/>
                    </a:cxn>
                    <a:cxn ang="0">
                      <a:pos x="6" y="176"/>
                    </a:cxn>
                    <a:cxn ang="0">
                      <a:pos x="2" y="190"/>
                    </a:cxn>
                    <a:cxn ang="0">
                      <a:pos x="0" y="205"/>
                    </a:cxn>
                    <a:cxn ang="0">
                      <a:pos x="4" y="215"/>
                    </a:cxn>
                  </a:cxnLst>
                  <a:rect l="0" t="0" r="r" b="b"/>
                  <a:pathLst>
                    <a:path w="156" h="215">
                      <a:moveTo>
                        <a:pt x="156" y="0"/>
                      </a:moveTo>
                      <a:lnTo>
                        <a:pt x="155" y="1"/>
                      </a:lnTo>
                      <a:lnTo>
                        <a:pt x="148" y="7"/>
                      </a:lnTo>
                      <a:lnTo>
                        <a:pt x="141" y="16"/>
                      </a:lnTo>
                      <a:lnTo>
                        <a:pt x="128" y="26"/>
                      </a:lnTo>
                      <a:lnTo>
                        <a:pt x="114" y="39"/>
                      </a:lnTo>
                      <a:lnTo>
                        <a:pt x="100" y="55"/>
                      </a:lnTo>
                      <a:lnTo>
                        <a:pt x="84" y="70"/>
                      </a:lnTo>
                      <a:lnTo>
                        <a:pt x="69" y="88"/>
                      </a:lnTo>
                      <a:lnTo>
                        <a:pt x="54" y="107"/>
                      </a:lnTo>
                      <a:lnTo>
                        <a:pt x="39" y="124"/>
                      </a:lnTo>
                      <a:lnTo>
                        <a:pt x="26" y="143"/>
                      </a:lnTo>
                      <a:lnTo>
                        <a:pt x="14" y="161"/>
                      </a:lnTo>
                      <a:lnTo>
                        <a:pt x="6" y="176"/>
                      </a:lnTo>
                      <a:lnTo>
                        <a:pt x="2" y="190"/>
                      </a:lnTo>
                      <a:lnTo>
                        <a:pt x="0" y="205"/>
                      </a:lnTo>
                      <a:lnTo>
                        <a:pt x="4" y="2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6" name="Freeform 2100"/>
                <p:cNvSpPr>
                  <a:spLocks/>
                </p:cNvSpPr>
                <p:nvPr/>
              </p:nvSpPr>
              <p:spPr bwMode="auto">
                <a:xfrm>
                  <a:off x="4094" y="3253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12" y="216"/>
                    </a:cxn>
                    <a:cxn ang="0">
                      <a:pos x="8" y="208"/>
                    </a:cxn>
                    <a:cxn ang="0">
                      <a:pos x="9" y="193"/>
                    </a:cxn>
                    <a:cxn ang="0">
                      <a:pos x="14" y="180"/>
                    </a:cxn>
                    <a:cxn ang="0">
                      <a:pos x="21" y="165"/>
                    </a:cxn>
                    <a:cxn ang="0">
                      <a:pos x="32" y="147"/>
                    </a:cxn>
                    <a:cxn ang="0">
                      <a:pos x="45" y="130"/>
                    </a:cxn>
                    <a:cxn ang="0">
                      <a:pos x="59" y="113"/>
                    </a:cxn>
                    <a:cxn ang="0">
                      <a:pos x="74" y="94"/>
                    </a:cxn>
                    <a:cxn ang="0">
                      <a:pos x="91" y="77"/>
                    </a:cxn>
                    <a:cxn ang="0">
                      <a:pos x="107" y="60"/>
                    </a:cxn>
                    <a:cxn ang="0">
                      <a:pos x="121" y="46"/>
                    </a:cxn>
                    <a:cxn ang="0">
                      <a:pos x="133" y="33"/>
                    </a:cxn>
                    <a:cxn ang="0">
                      <a:pos x="146" y="22"/>
                    </a:cxn>
                    <a:cxn ang="0">
                      <a:pos x="154" y="14"/>
                    </a:cxn>
                    <a:cxn ang="0">
                      <a:pos x="161" y="8"/>
                    </a:cxn>
                    <a:cxn ang="0">
                      <a:pos x="162" y="6"/>
                    </a:cxn>
                    <a:cxn ang="0">
                      <a:pos x="157" y="0"/>
                    </a:cxn>
                    <a:cxn ang="0">
                      <a:pos x="154" y="2"/>
                    </a:cxn>
                    <a:cxn ang="0">
                      <a:pos x="149" y="7"/>
                    </a:cxn>
                    <a:cxn ang="0">
                      <a:pos x="140" y="15"/>
                    </a:cxn>
                    <a:cxn ang="0">
                      <a:pos x="128" y="26"/>
                    </a:cxn>
                    <a:cxn ang="0">
                      <a:pos x="115" y="39"/>
                    </a:cxn>
                    <a:cxn ang="0">
                      <a:pos x="101" y="54"/>
                    </a:cxn>
                    <a:cxn ang="0">
                      <a:pos x="84" y="71"/>
                    </a:cxn>
                    <a:cxn ang="0">
                      <a:pos x="68" y="88"/>
                    </a:cxn>
                    <a:cxn ang="0">
                      <a:pos x="53" y="107"/>
                    </a:cxn>
                    <a:cxn ang="0">
                      <a:pos x="38" y="124"/>
                    </a:cxn>
                    <a:cxn ang="0">
                      <a:pos x="24" y="143"/>
                    </a:cxn>
                    <a:cxn ang="0">
                      <a:pos x="14" y="161"/>
                    </a:cxn>
                    <a:cxn ang="0">
                      <a:pos x="5" y="178"/>
                    </a:cxn>
                    <a:cxn ang="0">
                      <a:pos x="1" y="193"/>
                    </a:cxn>
                    <a:cxn ang="0">
                      <a:pos x="0" y="208"/>
                    </a:cxn>
                    <a:cxn ang="0">
                      <a:pos x="3" y="220"/>
                    </a:cxn>
                    <a:cxn ang="0">
                      <a:pos x="12" y="216"/>
                    </a:cxn>
                  </a:cxnLst>
                  <a:rect l="0" t="0" r="r" b="b"/>
                  <a:pathLst>
                    <a:path w="162" h="220">
                      <a:moveTo>
                        <a:pt x="12" y="216"/>
                      </a:moveTo>
                      <a:lnTo>
                        <a:pt x="8" y="208"/>
                      </a:lnTo>
                      <a:lnTo>
                        <a:pt x="9" y="193"/>
                      </a:lnTo>
                      <a:lnTo>
                        <a:pt x="14" y="180"/>
                      </a:lnTo>
                      <a:lnTo>
                        <a:pt x="21" y="165"/>
                      </a:lnTo>
                      <a:lnTo>
                        <a:pt x="32" y="147"/>
                      </a:lnTo>
                      <a:lnTo>
                        <a:pt x="45" y="130"/>
                      </a:lnTo>
                      <a:lnTo>
                        <a:pt x="59" y="113"/>
                      </a:lnTo>
                      <a:lnTo>
                        <a:pt x="74" y="94"/>
                      </a:lnTo>
                      <a:lnTo>
                        <a:pt x="91" y="77"/>
                      </a:lnTo>
                      <a:lnTo>
                        <a:pt x="107" y="60"/>
                      </a:lnTo>
                      <a:lnTo>
                        <a:pt x="121" y="46"/>
                      </a:lnTo>
                      <a:lnTo>
                        <a:pt x="133" y="33"/>
                      </a:lnTo>
                      <a:lnTo>
                        <a:pt x="146" y="22"/>
                      </a:lnTo>
                      <a:lnTo>
                        <a:pt x="154" y="14"/>
                      </a:lnTo>
                      <a:lnTo>
                        <a:pt x="161" y="8"/>
                      </a:lnTo>
                      <a:lnTo>
                        <a:pt x="162" y="6"/>
                      </a:lnTo>
                      <a:lnTo>
                        <a:pt x="157" y="0"/>
                      </a:lnTo>
                      <a:lnTo>
                        <a:pt x="154" y="2"/>
                      </a:lnTo>
                      <a:lnTo>
                        <a:pt x="149" y="7"/>
                      </a:lnTo>
                      <a:lnTo>
                        <a:pt x="140" y="15"/>
                      </a:lnTo>
                      <a:lnTo>
                        <a:pt x="128" y="26"/>
                      </a:lnTo>
                      <a:lnTo>
                        <a:pt x="115" y="39"/>
                      </a:lnTo>
                      <a:lnTo>
                        <a:pt x="101" y="54"/>
                      </a:lnTo>
                      <a:lnTo>
                        <a:pt x="84" y="71"/>
                      </a:lnTo>
                      <a:lnTo>
                        <a:pt x="68" y="88"/>
                      </a:lnTo>
                      <a:lnTo>
                        <a:pt x="53" y="107"/>
                      </a:lnTo>
                      <a:lnTo>
                        <a:pt x="38" y="124"/>
                      </a:lnTo>
                      <a:lnTo>
                        <a:pt x="24" y="143"/>
                      </a:lnTo>
                      <a:lnTo>
                        <a:pt x="14" y="161"/>
                      </a:lnTo>
                      <a:lnTo>
                        <a:pt x="5" y="178"/>
                      </a:lnTo>
                      <a:lnTo>
                        <a:pt x="1" y="193"/>
                      </a:lnTo>
                      <a:lnTo>
                        <a:pt x="0" y="208"/>
                      </a:lnTo>
                      <a:lnTo>
                        <a:pt x="3" y="220"/>
                      </a:lnTo>
                      <a:lnTo>
                        <a:pt x="12" y="2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7" name="Freeform 2101"/>
                <p:cNvSpPr>
                  <a:spLocks/>
                </p:cNvSpPr>
                <p:nvPr/>
              </p:nvSpPr>
              <p:spPr bwMode="auto">
                <a:xfrm>
                  <a:off x="4046" y="3272"/>
                  <a:ext cx="33" cy="45"/>
                </a:xfrm>
                <a:custGeom>
                  <a:avLst/>
                  <a:gdLst/>
                  <a:ahLst/>
                  <a:cxnLst>
                    <a:cxn ang="0">
                      <a:pos x="133" y="0"/>
                    </a:cxn>
                    <a:cxn ang="0">
                      <a:pos x="130" y="3"/>
                    </a:cxn>
                    <a:cxn ang="0">
                      <a:pos x="117" y="11"/>
                    </a:cxn>
                    <a:cxn ang="0">
                      <a:pos x="100" y="26"/>
                    </a:cxn>
                    <a:cxn ang="0">
                      <a:pos x="80" y="47"/>
                    </a:cxn>
                    <a:cxn ang="0">
                      <a:pos x="59" y="73"/>
                    </a:cxn>
                    <a:cxn ang="0">
                      <a:pos x="36" y="104"/>
                    </a:cxn>
                    <a:cxn ang="0">
                      <a:pos x="16" y="139"/>
                    </a:cxn>
                    <a:cxn ang="0">
                      <a:pos x="0" y="181"/>
                    </a:cxn>
                  </a:cxnLst>
                  <a:rect l="0" t="0" r="r" b="b"/>
                  <a:pathLst>
                    <a:path w="133" h="181">
                      <a:moveTo>
                        <a:pt x="133" y="0"/>
                      </a:moveTo>
                      <a:lnTo>
                        <a:pt x="130" y="3"/>
                      </a:lnTo>
                      <a:lnTo>
                        <a:pt x="117" y="11"/>
                      </a:lnTo>
                      <a:lnTo>
                        <a:pt x="100" y="26"/>
                      </a:lnTo>
                      <a:lnTo>
                        <a:pt x="80" y="47"/>
                      </a:lnTo>
                      <a:lnTo>
                        <a:pt x="59" y="73"/>
                      </a:lnTo>
                      <a:lnTo>
                        <a:pt x="36" y="104"/>
                      </a:lnTo>
                      <a:lnTo>
                        <a:pt x="16" y="139"/>
                      </a:lnTo>
                      <a:lnTo>
                        <a:pt x="0" y="1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8" name="Freeform 2102"/>
                <p:cNvSpPr>
                  <a:spLocks/>
                </p:cNvSpPr>
                <p:nvPr/>
              </p:nvSpPr>
              <p:spPr bwMode="auto">
                <a:xfrm>
                  <a:off x="4044" y="3271"/>
                  <a:ext cx="35" cy="46"/>
                </a:xfrm>
                <a:custGeom>
                  <a:avLst/>
                  <a:gdLst/>
                  <a:ahLst/>
                  <a:cxnLst>
                    <a:cxn ang="0">
                      <a:pos x="9" y="186"/>
                    </a:cxn>
                    <a:cxn ang="0">
                      <a:pos x="25" y="146"/>
                    </a:cxn>
                    <a:cxn ang="0">
                      <a:pos x="45" y="110"/>
                    </a:cxn>
                    <a:cxn ang="0">
                      <a:pos x="66" y="79"/>
                    </a:cxn>
                    <a:cxn ang="0">
                      <a:pos x="87" y="53"/>
                    </a:cxn>
                    <a:cxn ang="0">
                      <a:pos x="108" y="34"/>
                    </a:cxn>
                    <a:cxn ang="0">
                      <a:pos x="125" y="19"/>
                    </a:cxn>
                    <a:cxn ang="0">
                      <a:pos x="136" y="11"/>
                    </a:cxn>
                    <a:cxn ang="0">
                      <a:pos x="139" y="8"/>
                    </a:cxn>
                    <a:cxn ang="0">
                      <a:pos x="136" y="0"/>
                    </a:cxn>
                    <a:cxn ang="0">
                      <a:pos x="131" y="3"/>
                    </a:cxn>
                    <a:cxn ang="0">
                      <a:pos x="119" y="13"/>
                    </a:cxn>
                    <a:cxn ang="0">
                      <a:pos x="102" y="27"/>
                    </a:cxn>
                    <a:cxn ang="0">
                      <a:pos x="81" y="47"/>
                    </a:cxn>
                    <a:cxn ang="0">
                      <a:pos x="60" y="73"/>
                    </a:cxn>
                    <a:cxn ang="0">
                      <a:pos x="36" y="105"/>
                    </a:cxn>
                    <a:cxn ang="0">
                      <a:pos x="17" y="141"/>
                    </a:cxn>
                    <a:cxn ang="0">
                      <a:pos x="0" y="185"/>
                    </a:cxn>
                    <a:cxn ang="0">
                      <a:pos x="9" y="186"/>
                    </a:cxn>
                  </a:cxnLst>
                  <a:rect l="0" t="0" r="r" b="b"/>
                  <a:pathLst>
                    <a:path w="139" h="186">
                      <a:moveTo>
                        <a:pt x="9" y="186"/>
                      </a:moveTo>
                      <a:lnTo>
                        <a:pt x="25" y="146"/>
                      </a:lnTo>
                      <a:lnTo>
                        <a:pt x="45" y="110"/>
                      </a:lnTo>
                      <a:lnTo>
                        <a:pt x="66" y="79"/>
                      </a:lnTo>
                      <a:lnTo>
                        <a:pt x="87" y="53"/>
                      </a:lnTo>
                      <a:lnTo>
                        <a:pt x="108" y="34"/>
                      </a:lnTo>
                      <a:lnTo>
                        <a:pt x="125" y="19"/>
                      </a:lnTo>
                      <a:lnTo>
                        <a:pt x="136" y="11"/>
                      </a:lnTo>
                      <a:lnTo>
                        <a:pt x="139" y="8"/>
                      </a:lnTo>
                      <a:lnTo>
                        <a:pt x="136" y="0"/>
                      </a:lnTo>
                      <a:lnTo>
                        <a:pt x="131" y="3"/>
                      </a:lnTo>
                      <a:lnTo>
                        <a:pt x="119" y="13"/>
                      </a:lnTo>
                      <a:lnTo>
                        <a:pt x="102" y="27"/>
                      </a:lnTo>
                      <a:lnTo>
                        <a:pt x="81" y="47"/>
                      </a:lnTo>
                      <a:lnTo>
                        <a:pt x="60" y="73"/>
                      </a:lnTo>
                      <a:lnTo>
                        <a:pt x="36" y="105"/>
                      </a:lnTo>
                      <a:lnTo>
                        <a:pt x="17" y="141"/>
                      </a:lnTo>
                      <a:lnTo>
                        <a:pt x="0" y="185"/>
                      </a:lnTo>
                      <a:lnTo>
                        <a:pt x="9" y="18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79" name="Freeform 2103"/>
                <p:cNvSpPr>
                  <a:spLocks/>
                </p:cNvSpPr>
                <p:nvPr/>
              </p:nvSpPr>
              <p:spPr bwMode="auto">
                <a:xfrm>
                  <a:off x="4001" y="3279"/>
                  <a:ext cx="41" cy="40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162" y="0"/>
                    </a:cxn>
                    <a:cxn ang="0">
                      <a:pos x="158" y="2"/>
                    </a:cxn>
                    <a:cxn ang="0">
                      <a:pos x="152" y="4"/>
                    </a:cxn>
                    <a:cxn ang="0">
                      <a:pos x="145" y="10"/>
                    </a:cxn>
                    <a:cxn ang="0">
                      <a:pos x="134" y="15"/>
                    </a:cxn>
                    <a:cxn ang="0">
                      <a:pos x="124" y="22"/>
                    </a:cxn>
                    <a:cxn ang="0">
                      <a:pos x="112" y="31"/>
                    </a:cxn>
                    <a:cxn ang="0">
                      <a:pos x="100" y="40"/>
                    </a:cxn>
                    <a:cxn ang="0">
                      <a:pos x="87" y="51"/>
                    </a:cxn>
                    <a:cxn ang="0">
                      <a:pos x="72" y="63"/>
                    </a:cxn>
                    <a:cxn ang="0">
                      <a:pos x="59" y="76"/>
                    </a:cxn>
                    <a:cxn ang="0">
                      <a:pos x="45" y="90"/>
                    </a:cxn>
                    <a:cxn ang="0">
                      <a:pos x="32" y="107"/>
                    </a:cxn>
                    <a:cxn ang="0">
                      <a:pos x="20" y="125"/>
                    </a:cxn>
                    <a:cxn ang="0">
                      <a:pos x="9" y="142"/>
                    </a:cxn>
                    <a:cxn ang="0">
                      <a:pos x="0" y="163"/>
                    </a:cxn>
                  </a:cxnLst>
                  <a:rect l="0" t="0" r="r" b="b"/>
                  <a:pathLst>
                    <a:path w="163" h="163">
                      <a:moveTo>
                        <a:pt x="163" y="0"/>
                      </a:moveTo>
                      <a:lnTo>
                        <a:pt x="162" y="0"/>
                      </a:lnTo>
                      <a:lnTo>
                        <a:pt x="158" y="2"/>
                      </a:lnTo>
                      <a:lnTo>
                        <a:pt x="152" y="4"/>
                      </a:lnTo>
                      <a:lnTo>
                        <a:pt x="145" y="10"/>
                      </a:lnTo>
                      <a:lnTo>
                        <a:pt x="134" y="15"/>
                      </a:lnTo>
                      <a:lnTo>
                        <a:pt x="124" y="22"/>
                      </a:lnTo>
                      <a:lnTo>
                        <a:pt x="112" y="31"/>
                      </a:lnTo>
                      <a:lnTo>
                        <a:pt x="100" y="40"/>
                      </a:lnTo>
                      <a:lnTo>
                        <a:pt x="87" y="51"/>
                      </a:lnTo>
                      <a:lnTo>
                        <a:pt x="72" y="63"/>
                      </a:lnTo>
                      <a:lnTo>
                        <a:pt x="59" y="76"/>
                      </a:lnTo>
                      <a:lnTo>
                        <a:pt x="45" y="90"/>
                      </a:lnTo>
                      <a:lnTo>
                        <a:pt x="32" y="107"/>
                      </a:lnTo>
                      <a:lnTo>
                        <a:pt x="20" y="125"/>
                      </a:lnTo>
                      <a:lnTo>
                        <a:pt x="9" y="142"/>
                      </a:lnTo>
                      <a:lnTo>
                        <a:pt x="0" y="16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0" name="Freeform 2104"/>
                <p:cNvSpPr>
                  <a:spLocks/>
                </p:cNvSpPr>
                <p:nvPr/>
              </p:nvSpPr>
              <p:spPr bwMode="auto">
                <a:xfrm>
                  <a:off x="4000" y="3277"/>
                  <a:ext cx="42" cy="43"/>
                </a:xfrm>
                <a:custGeom>
                  <a:avLst/>
                  <a:gdLst/>
                  <a:ahLst/>
                  <a:cxnLst>
                    <a:cxn ang="0">
                      <a:pos x="8" y="170"/>
                    </a:cxn>
                    <a:cxn ang="0">
                      <a:pos x="19" y="150"/>
                    </a:cxn>
                    <a:cxn ang="0">
                      <a:pos x="29" y="131"/>
                    </a:cxn>
                    <a:cxn ang="0">
                      <a:pos x="41" y="115"/>
                    </a:cxn>
                    <a:cxn ang="0">
                      <a:pos x="54" y="99"/>
                    </a:cxn>
                    <a:cxn ang="0">
                      <a:pos x="66" y="84"/>
                    </a:cxn>
                    <a:cxn ang="0">
                      <a:pos x="80" y="70"/>
                    </a:cxn>
                    <a:cxn ang="0">
                      <a:pos x="95" y="58"/>
                    </a:cxn>
                    <a:cxn ang="0">
                      <a:pos x="108" y="49"/>
                    </a:cxn>
                    <a:cxn ang="0">
                      <a:pos x="119" y="39"/>
                    </a:cxn>
                    <a:cxn ang="0">
                      <a:pos x="131" y="31"/>
                    </a:cxn>
                    <a:cxn ang="0">
                      <a:pos x="142" y="24"/>
                    </a:cxn>
                    <a:cxn ang="0">
                      <a:pos x="152" y="19"/>
                    </a:cxn>
                    <a:cxn ang="0">
                      <a:pos x="159" y="14"/>
                    </a:cxn>
                    <a:cxn ang="0">
                      <a:pos x="164" y="11"/>
                    </a:cxn>
                    <a:cxn ang="0">
                      <a:pos x="168" y="9"/>
                    </a:cxn>
                    <a:cxn ang="0">
                      <a:pos x="171" y="8"/>
                    </a:cxn>
                    <a:cxn ang="0">
                      <a:pos x="166" y="0"/>
                    </a:cxn>
                    <a:cxn ang="0">
                      <a:pos x="166" y="1"/>
                    </a:cxn>
                    <a:cxn ang="0">
                      <a:pos x="162" y="2"/>
                    </a:cxn>
                    <a:cxn ang="0">
                      <a:pos x="156" y="5"/>
                    </a:cxn>
                    <a:cxn ang="0">
                      <a:pos x="148" y="11"/>
                    </a:cxn>
                    <a:cxn ang="0">
                      <a:pos x="137" y="15"/>
                    </a:cxn>
                    <a:cxn ang="0">
                      <a:pos x="127" y="24"/>
                    </a:cxn>
                    <a:cxn ang="0">
                      <a:pos x="115" y="31"/>
                    </a:cxn>
                    <a:cxn ang="0">
                      <a:pos x="102" y="42"/>
                    </a:cxn>
                    <a:cxn ang="0">
                      <a:pos x="88" y="52"/>
                    </a:cxn>
                    <a:cxn ang="0">
                      <a:pos x="74" y="64"/>
                    </a:cxn>
                    <a:cxn ang="0">
                      <a:pos x="61" y="77"/>
                    </a:cxn>
                    <a:cxn ang="0">
                      <a:pos x="48" y="93"/>
                    </a:cxn>
                    <a:cxn ang="0">
                      <a:pos x="34" y="109"/>
                    </a:cxn>
                    <a:cxn ang="0">
                      <a:pos x="21" y="127"/>
                    </a:cxn>
                    <a:cxn ang="0">
                      <a:pos x="11" y="146"/>
                    </a:cxn>
                    <a:cxn ang="0">
                      <a:pos x="0" y="166"/>
                    </a:cxn>
                    <a:cxn ang="0">
                      <a:pos x="8" y="170"/>
                    </a:cxn>
                  </a:cxnLst>
                  <a:rect l="0" t="0" r="r" b="b"/>
                  <a:pathLst>
                    <a:path w="171" h="170">
                      <a:moveTo>
                        <a:pt x="8" y="170"/>
                      </a:moveTo>
                      <a:lnTo>
                        <a:pt x="19" y="150"/>
                      </a:lnTo>
                      <a:lnTo>
                        <a:pt x="29" y="131"/>
                      </a:lnTo>
                      <a:lnTo>
                        <a:pt x="41" y="115"/>
                      </a:lnTo>
                      <a:lnTo>
                        <a:pt x="54" y="99"/>
                      </a:lnTo>
                      <a:lnTo>
                        <a:pt x="66" y="84"/>
                      </a:lnTo>
                      <a:lnTo>
                        <a:pt x="80" y="70"/>
                      </a:lnTo>
                      <a:lnTo>
                        <a:pt x="95" y="58"/>
                      </a:lnTo>
                      <a:lnTo>
                        <a:pt x="108" y="49"/>
                      </a:lnTo>
                      <a:lnTo>
                        <a:pt x="119" y="39"/>
                      </a:lnTo>
                      <a:lnTo>
                        <a:pt x="131" y="31"/>
                      </a:lnTo>
                      <a:lnTo>
                        <a:pt x="142" y="24"/>
                      </a:lnTo>
                      <a:lnTo>
                        <a:pt x="152" y="19"/>
                      </a:lnTo>
                      <a:lnTo>
                        <a:pt x="159" y="14"/>
                      </a:lnTo>
                      <a:lnTo>
                        <a:pt x="164" y="11"/>
                      </a:lnTo>
                      <a:lnTo>
                        <a:pt x="168" y="9"/>
                      </a:lnTo>
                      <a:lnTo>
                        <a:pt x="171" y="8"/>
                      </a:lnTo>
                      <a:lnTo>
                        <a:pt x="166" y="0"/>
                      </a:lnTo>
                      <a:lnTo>
                        <a:pt x="166" y="1"/>
                      </a:lnTo>
                      <a:lnTo>
                        <a:pt x="162" y="2"/>
                      </a:lnTo>
                      <a:lnTo>
                        <a:pt x="156" y="5"/>
                      </a:lnTo>
                      <a:lnTo>
                        <a:pt x="148" y="11"/>
                      </a:lnTo>
                      <a:lnTo>
                        <a:pt x="137" y="15"/>
                      </a:lnTo>
                      <a:lnTo>
                        <a:pt x="127" y="24"/>
                      </a:lnTo>
                      <a:lnTo>
                        <a:pt x="115" y="31"/>
                      </a:lnTo>
                      <a:lnTo>
                        <a:pt x="102" y="42"/>
                      </a:lnTo>
                      <a:lnTo>
                        <a:pt x="88" y="52"/>
                      </a:lnTo>
                      <a:lnTo>
                        <a:pt x="74" y="64"/>
                      </a:lnTo>
                      <a:lnTo>
                        <a:pt x="61" y="77"/>
                      </a:lnTo>
                      <a:lnTo>
                        <a:pt x="48" y="93"/>
                      </a:lnTo>
                      <a:lnTo>
                        <a:pt x="34" y="109"/>
                      </a:lnTo>
                      <a:lnTo>
                        <a:pt x="21" y="127"/>
                      </a:lnTo>
                      <a:lnTo>
                        <a:pt x="11" y="146"/>
                      </a:lnTo>
                      <a:lnTo>
                        <a:pt x="0" y="166"/>
                      </a:lnTo>
                      <a:lnTo>
                        <a:pt x="8" y="17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1" name="Freeform 2105"/>
                <p:cNvSpPr>
                  <a:spLocks/>
                </p:cNvSpPr>
                <p:nvPr/>
              </p:nvSpPr>
              <p:spPr bwMode="auto">
                <a:xfrm>
                  <a:off x="4213" y="3284"/>
                  <a:ext cx="66" cy="8"/>
                </a:xfrm>
                <a:custGeom>
                  <a:avLst/>
                  <a:gdLst/>
                  <a:ahLst/>
                  <a:cxnLst>
                    <a:cxn ang="0">
                      <a:pos x="266" y="0"/>
                    </a:cxn>
                    <a:cxn ang="0">
                      <a:pos x="263" y="0"/>
                    </a:cxn>
                    <a:cxn ang="0">
                      <a:pos x="255" y="1"/>
                    </a:cxn>
                    <a:cxn ang="0">
                      <a:pos x="244" y="5"/>
                    </a:cxn>
                    <a:cxn ang="0">
                      <a:pos x="228" y="8"/>
                    </a:cxn>
                    <a:cxn ang="0">
                      <a:pos x="210" y="12"/>
                    </a:cxn>
                    <a:cxn ang="0">
                      <a:pos x="188" y="16"/>
                    </a:cxn>
                    <a:cxn ang="0">
                      <a:pos x="166" y="20"/>
                    </a:cxn>
                    <a:cxn ang="0">
                      <a:pos x="143" y="24"/>
                    </a:cxn>
                    <a:cxn ang="0">
                      <a:pos x="118" y="27"/>
                    </a:cxn>
                    <a:cxn ang="0">
                      <a:pos x="95" y="30"/>
                    </a:cxn>
                    <a:cxn ang="0">
                      <a:pos x="72" y="32"/>
                    </a:cxn>
                    <a:cxn ang="0">
                      <a:pos x="52" y="32"/>
                    </a:cxn>
                    <a:cxn ang="0">
                      <a:pos x="34" y="32"/>
                    </a:cxn>
                    <a:cxn ang="0">
                      <a:pos x="18" y="31"/>
                    </a:cxn>
                    <a:cxn ang="0">
                      <a:pos x="7" y="26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266" h="32">
                      <a:moveTo>
                        <a:pt x="266" y="0"/>
                      </a:moveTo>
                      <a:lnTo>
                        <a:pt x="263" y="0"/>
                      </a:lnTo>
                      <a:lnTo>
                        <a:pt x="255" y="1"/>
                      </a:lnTo>
                      <a:lnTo>
                        <a:pt x="244" y="5"/>
                      </a:lnTo>
                      <a:lnTo>
                        <a:pt x="228" y="8"/>
                      </a:lnTo>
                      <a:lnTo>
                        <a:pt x="210" y="12"/>
                      </a:lnTo>
                      <a:lnTo>
                        <a:pt x="188" y="16"/>
                      </a:lnTo>
                      <a:lnTo>
                        <a:pt x="166" y="20"/>
                      </a:lnTo>
                      <a:lnTo>
                        <a:pt x="143" y="24"/>
                      </a:lnTo>
                      <a:lnTo>
                        <a:pt x="118" y="27"/>
                      </a:lnTo>
                      <a:lnTo>
                        <a:pt x="95" y="30"/>
                      </a:lnTo>
                      <a:lnTo>
                        <a:pt x="72" y="32"/>
                      </a:lnTo>
                      <a:lnTo>
                        <a:pt x="52" y="32"/>
                      </a:lnTo>
                      <a:lnTo>
                        <a:pt x="34" y="32"/>
                      </a:lnTo>
                      <a:lnTo>
                        <a:pt x="18" y="31"/>
                      </a:lnTo>
                      <a:lnTo>
                        <a:pt x="7" y="2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2" name="Freeform 2106"/>
                <p:cNvSpPr>
                  <a:spLocks/>
                </p:cNvSpPr>
                <p:nvPr/>
              </p:nvSpPr>
              <p:spPr bwMode="auto">
                <a:xfrm>
                  <a:off x="4212" y="3283"/>
                  <a:ext cx="67" cy="11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1" y="37"/>
                    </a:cxn>
                    <a:cxn ang="0">
                      <a:pos x="22" y="41"/>
                    </a:cxn>
                    <a:cxn ang="0">
                      <a:pos x="39" y="43"/>
                    </a:cxn>
                    <a:cxn ang="0">
                      <a:pos x="57" y="44"/>
                    </a:cxn>
                    <a:cxn ang="0">
                      <a:pos x="77" y="42"/>
                    </a:cxn>
                    <a:cxn ang="0">
                      <a:pos x="100" y="39"/>
                    </a:cxn>
                    <a:cxn ang="0">
                      <a:pos x="123" y="38"/>
                    </a:cxn>
                    <a:cxn ang="0">
                      <a:pos x="148" y="33"/>
                    </a:cxn>
                    <a:cxn ang="0">
                      <a:pos x="171" y="30"/>
                    </a:cxn>
                    <a:cxn ang="0">
                      <a:pos x="193" y="26"/>
                    </a:cxn>
                    <a:cxn ang="0">
                      <a:pos x="215" y="22"/>
                    </a:cxn>
                    <a:cxn ang="0">
                      <a:pos x="233" y="18"/>
                    </a:cxn>
                    <a:cxn ang="0">
                      <a:pos x="250" y="14"/>
                    </a:cxn>
                    <a:cxn ang="0">
                      <a:pos x="261" y="11"/>
                    </a:cxn>
                    <a:cxn ang="0">
                      <a:pos x="268" y="11"/>
                    </a:cxn>
                    <a:cxn ang="0">
                      <a:pos x="272" y="10"/>
                    </a:cxn>
                    <a:cxn ang="0">
                      <a:pos x="269" y="0"/>
                    </a:cxn>
                    <a:cxn ang="0">
                      <a:pos x="268" y="3"/>
                    </a:cxn>
                    <a:cxn ang="0">
                      <a:pos x="259" y="4"/>
                    </a:cxn>
                    <a:cxn ang="0">
                      <a:pos x="247" y="6"/>
                    </a:cxn>
                    <a:cxn ang="0">
                      <a:pos x="232" y="10"/>
                    </a:cxn>
                    <a:cxn ang="0">
                      <a:pos x="215" y="14"/>
                    </a:cxn>
                    <a:cxn ang="0">
                      <a:pos x="193" y="18"/>
                    </a:cxn>
                    <a:cxn ang="0">
                      <a:pos x="171" y="22"/>
                    </a:cxn>
                    <a:cxn ang="0">
                      <a:pos x="148" y="25"/>
                    </a:cxn>
                    <a:cxn ang="0">
                      <a:pos x="123" y="30"/>
                    </a:cxn>
                    <a:cxn ang="0">
                      <a:pos x="100" y="31"/>
                    </a:cxn>
                    <a:cxn ang="0">
                      <a:pos x="77" y="33"/>
                    </a:cxn>
                    <a:cxn ang="0">
                      <a:pos x="57" y="33"/>
                    </a:cxn>
                    <a:cxn ang="0">
                      <a:pos x="39" y="35"/>
                    </a:cxn>
                    <a:cxn ang="0">
                      <a:pos x="23" y="32"/>
                    </a:cxn>
                    <a:cxn ang="0">
                      <a:pos x="14" y="29"/>
                    </a:cxn>
                    <a:cxn ang="0">
                      <a:pos x="8" y="2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272" h="44">
                      <a:moveTo>
                        <a:pt x="0" y="30"/>
                      </a:moveTo>
                      <a:lnTo>
                        <a:pt x="11" y="37"/>
                      </a:lnTo>
                      <a:lnTo>
                        <a:pt x="22" y="41"/>
                      </a:lnTo>
                      <a:lnTo>
                        <a:pt x="39" y="43"/>
                      </a:lnTo>
                      <a:lnTo>
                        <a:pt x="57" y="44"/>
                      </a:lnTo>
                      <a:lnTo>
                        <a:pt x="77" y="42"/>
                      </a:lnTo>
                      <a:lnTo>
                        <a:pt x="100" y="39"/>
                      </a:lnTo>
                      <a:lnTo>
                        <a:pt x="123" y="38"/>
                      </a:lnTo>
                      <a:lnTo>
                        <a:pt x="148" y="33"/>
                      </a:lnTo>
                      <a:lnTo>
                        <a:pt x="171" y="30"/>
                      </a:lnTo>
                      <a:lnTo>
                        <a:pt x="193" y="26"/>
                      </a:lnTo>
                      <a:lnTo>
                        <a:pt x="215" y="22"/>
                      </a:lnTo>
                      <a:lnTo>
                        <a:pt x="233" y="18"/>
                      </a:lnTo>
                      <a:lnTo>
                        <a:pt x="250" y="14"/>
                      </a:lnTo>
                      <a:lnTo>
                        <a:pt x="261" y="11"/>
                      </a:lnTo>
                      <a:lnTo>
                        <a:pt x="268" y="11"/>
                      </a:lnTo>
                      <a:lnTo>
                        <a:pt x="272" y="10"/>
                      </a:lnTo>
                      <a:lnTo>
                        <a:pt x="269" y="0"/>
                      </a:lnTo>
                      <a:lnTo>
                        <a:pt x="268" y="3"/>
                      </a:lnTo>
                      <a:lnTo>
                        <a:pt x="259" y="4"/>
                      </a:lnTo>
                      <a:lnTo>
                        <a:pt x="247" y="6"/>
                      </a:lnTo>
                      <a:lnTo>
                        <a:pt x="232" y="10"/>
                      </a:lnTo>
                      <a:lnTo>
                        <a:pt x="215" y="14"/>
                      </a:lnTo>
                      <a:lnTo>
                        <a:pt x="193" y="18"/>
                      </a:lnTo>
                      <a:lnTo>
                        <a:pt x="171" y="22"/>
                      </a:lnTo>
                      <a:lnTo>
                        <a:pt x="148" y="25"/>
                      </a:lnTo>
                      <a:lnTo>
                        <a:pt x="123" y="30"/>
                      </a:lnTo>
                      <a:lnTo>
                        <a:pt x="100" y="31"/>
                      </a:lnTo>
                      <a:lnTo>
                        <a:pt x="77" y="33"/>
                      </a:lnTo>
                      <a:lnTo>
                        <a:pt x="57" y="33"/>
                      </a:lnTo>
                      <a:lnTo>
                        <a:pt x="39" y="35"/>
                      </a:lnTo>
                      <a:lnTo>
                        <a:pt x="23" y="32"/>
                      </a:lnTo>
                      <a:lnTo>
                        <a:pt x="14" y="29"/>
                      </a:lnTo>
                      <a:lnTo>
                        <a:pt x="8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3" name="Freeform 2107"/>
                <p:cNvSpPr>
                  <a:spLocks/>
                </p:cNvSpPr>
                <p:nvPr/>
              </p:nvSpPr>
              <p:spPr bwMode="auto">
                <a:xfrm>
                  <a:off x="4169" y="3308"/>
                  <a:ext cx="62" cy="8"/>
                </a:xfrm>
                <a:custGeom>
                  <a:avLst/>
                  <a:gdLst/>
                  <a:ahLst/>
                  <a:cxnLst>
                    <a:cxn ang="0">
                      <a:pos x="248" y="21"/>
                    </a:cxn>
                    <a:cxn ang="0">
                      <a:pos x="246" y="21"/>
                    </a:cxn>
                    <a:cxn ang="0">
                      <a:pos x="240" y="22"/>
                    </a:cxn>
                    <a:cxn ang="0">
                      <a:pos x="230" y="23"/>
                    </a:cxn>
                    <a:cxn ang="0">
                      <a:pos x="218" y="25"/>
                    </a:cxn>
                    <a:cxn ang="0">
                      <a:pos x="203" y="25"/>
                    </a:cxn>
                    <a:cxn ang="0">
                      <a:pos x="184" y="28"/>
                    </a:cxn>
                    <a:cxn ang="0">
                      <a:pos x="167" y="29"/>
                    </a:cxn>
                    <a:cxn ang="0">
                      <a:pos x="146" y="30"/>
                    </a:cxn>
                    <a:cxn ang="0">
                      <a:pos x="126" y="30"/>
                    </a:cxn>
                    <a:cxn ang="0">
                      <a:pos x="104" y="30"/>
                    </a:cxn>
                    <a:cxn ang="0">
                      <a:pos x="83" y="28"/>
                    </a:cxn>
                    <a:cxn ang="0">
                      <a:pos x="64" y="25"/>
                    </a:cxn>
                    <a:cxn ang="0">
                      <a:pos x="45" y="22"/>
                    </a:cxn>
                    <a:cxn ang="0">
                      <a:pos x="28" y="17"/>
                    </a:cxn>
                    <a:cxn ang="0">
                      <a:pos x="11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8" h="30">
                      <a:moveTo>
                        <a:pt x="248" y="21"/>
                      </a:moveTo>
                      <a:lnTo>
                        <a:pt x="246" y="21"/>
                      </a:lnTo>
                      <a:lnTo>
                        <a:pt x="240" y="22"/>
                      </a:lnTo>
                      <a:lnTo>
                        <a:pt x="230" y="23"/>
                      </a:lnTo>
                      <a:lnTo>
                        <a:pt x="218" y="25"/>
                      </a:lnTo>
                      <a:lnTo>
                        <a:pt x="203" y="25"/>
                      </a:lnTo>
                      <a:lnTo>
                        <a:pt x="184" y="28"/>
                      </a:lnTo>
                      <a:lnTo>
                        <a:pt x="167" y="29"/>
                      </a:lnTo>
                      <a:lnTo>
                        <a:pt x="146" y="30"/>
                      </a:lnTo>
                      <a:lnTo>
                        <a:pt x="126" y="30"/>
                      </a:lnTo>
                      <a:lnTo>
                        <a:pt x="104" y="30"/>
                      </a:lnTo>
                      <a:lnTo>
                        <a:pt x="83" y="28"/>
                      </a:lnTo>
                      <a:lnTo>
                        <a:pt x="64" y="25"/>
                      </a:lnTo>
                      <a:lnTo>
                        <a:pt x="45" y="22"/>
                      </a:lnTo>
                      <a:lnTo>
                        <a:pt x="28" y="17"/>
                      </a:lnTo>
                      <a:lnTo>
                        <a:pt x="11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4" name="Freeform 2108"/>
                <p:cNvSpPr>
                  <a:spLocks/>
                </p:cNvSpPr>
                <p:nvPr/>
              </p:nvSpPr>
              <p:spPr bwMode="auto">
                <a:xfrm>
                  <a:off x="4168" y="3308"/>
                  <a:ext cx="63" cy="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4" y="15"/>
                    </a:cxn>
                    <a:cxn ang="0">
                      <a:pos x="31" y="23"/>
                    </a:cxn>
                    <a:cxn ang="0">
                      <a:pos x="48" y="27"/>
                    </a:cxn>
                    <a:cxn ang="0">
                      <a:pos x="68" y="32"/>
                    </a:cxn>
                    <a:cxn ang="0">
                      <a:pos x="87" y="34"/>
                    </a:cxn>
                    <a:cxn ang="0">
                      <a:pos x="108" y="37"/>
                    </a:cxn>
                    <a:cxn ang="0">
                      <a:pos x="130" y="38"/>
                    </a:cxn>
                    <a:cxn ang="0">
                      <a:pos x="150" y="38"/>
                    </a:cxn>
                    <a:cxn ang="0">
                      <a:pos x="171" y="36"/>
                    </a:cxn>
                    <a:cxn ang="0">
                      <a:pos x="188" y="34"/>
                    </a:cxn>
                    <a:cxn ang="0">
                      <a:pos x="207" y="32"/>
                    </a:cxn>
                    <a:cxn ang="0">
                      <a:pos x="222" y="31"/>
                    </a:cxn>
                    <a:cxn ang="0">
                      <a:pos x="234" y="29"/>
                    </a:cxn>
                    <a:cxn ang="0">
                      <a:pos x="244" y="27"/>
                    </a:cxn>
                    <a:cxn ang="0">
                      <a:pos x="250" y="27"/>
                    </a:cxn>
                    <a:cxn ang="0">
                      <a:pos x="252" y="27"/>
                    </a:cxn>
                    <a:cxn ang="0">
                      <a:pos x="252" y="19"/>
                    </a:cxn>
                    <a:cxn ang="0">
                      <a:pos x="250" y="19"/>
                    </a:cxn>
                    <a:cxn ang="0">
                      <a:pos x="244" y="20"/>
                    </a:cxn>
                    <a:cxn ang="0">
                      <a:pos x="234" y="21"/>
                    </a:cxn>
                    <a:cxn ang="0">
                      <a:pos x="222" y="23"/>
                    </a:cxn>
                    <a:cxn ang="0">
                      <a:pos x="207" y="24"/>
                    </a:cxn>
                    <a:cxn ang="0">
                      <a:pos x="188" y="26"/>
                    </a:cxn>
                    <a:cxn ang="0">
                      <a:pos x="171" y="27"/>
                    </a:cxn>
                    <a:cxn ang="0">
                      <a:pos x="150" y="27"/>
                    </a:cxn>
                    <a:cxn ang="0">
                      <a:pos x="130" y="27"/>
                    </a:cxn>
                    <a:cxn ang="0">
                      <a:pos x="108" y="27"/>
                    </a:cxn>
                    <a:cxn ang="0">
                      <a:pos x="87" y="26"/>
                    </a:cxn>
                    <a:cxn ang="0">
                      <a:pos x="68" y="24"/>
                    </a:cxn>
                    <a:cxn ang="0">
                      <a:pos x="49" y="20"/>
                    </a:cxn>
                    <a:cxn ang="0">
                      <a:pos x="33" y="14"/>
                    </a:cxn>
                    <a:cxn ang="0">
                      <a:pos x="18" y="7"/>
                    </a:cxn>
                    <a:cxn ang="0">
                      <a:pos x="7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52" h="38">
                      <a:moveTo>
                        <a:pt x="0" y="6"/>
                      </a:moveTo>
                      <a:lnTo>
                        <a:pt x="14" y="15"/>
                      </a:lnTo>
                      <a:lnTo>
                        <a:pt x="31" y="23"/>
                      </a:lnTo>
                      <a:lnTo>
                        <a:pt x="48" y="27"/>
                      </a:lnTo>
                      <a:lnTo>
                        <a:pt x="68" y="32"/>
                      </a:lnTo>
                      <a:lnTo>
                        <a:pt x="87" y="34"/>
                      </a:lnTo>
                      <a:lnTo>
                        <a:pt x="108" y="37"/>
                      </a:lnTo>
                      <a:lnTo>
                        <a:pt x="130" y="38"/>
                      </a:lnTo>
                      <a:lnTo>
                        <a:pt x="150" y="38"/>
                      </a:lnTo>
                      <a:lnTo>
                        <a:pt x="171" y="36"/>
                      </a:lnTo>
                      <a:lnTo>
                        <a:pt x="188" y="34"/>
                      </a:lnTo>
                      <a:lnTo>
                        <a:pt x="207" y="32"/>
                      </a:lnTo>
                      <a:lnTo>
                        <a:pt x="222" y="31"/>
                      </a:lnTo>
                      <a:lnTo>
                        <a:pt x="234" y="29"/>
                      </a:lnTo>
                      <a:lnTo>
                        <a:pt x="244" y="27"/>
                      </a:lnTo>
                      <a:lnTo>
                        <a:pt x="250" y="27"/>
                      </a:lnTo>
                      <a:lnTo>
                        <a:pt x="252" y="27"/>
                      </a:lnTo>
                      <a:lnTo>
                        <a:pt x="252" y="19"/>
                      </a:lnTo>
                      <a:lnTo>
                        <a:pt x="250" y="19"/>
                      </a:lnTo>
                      <a:lnTo>
                        <a:pt x="244" y="20"/>
                      </a:lnTo>
                      <a:lnTo>
                        <a:pt x="234" y="21"/>
                      </a:lnTo>
                      <a:lnTo>
                        <a:pt x="222" y="23"/>
                      </a:lnTo>
                      <a:lnTo>
                        <a:pt x="207" y="24"/>
                      </a:lnTo>
                      <a:lnTo>
                        <a:pt x="188" y="26"/>
                      </a:lnTo>
                      <a:lnTo>
                        <a:pt x="171" y="27"/>
                      </a:lnTo>
                      <a:lnTo>
                        <a:pt x="150" y="27"/>
                      </a:lnTo>
                      <a:lnTo>
                        <a:pt x="130" y="27"/>
                      </a:lnTo>
                      <a:lnTo>
                        <a:pt x="108" y="27"/>
                      </a:lnTo>
                      <a:lnTo>
                        <a:pt x="87" y="26"/>
                      </a:lnTo>
                      <a:lnTo>
                        <a:pt x="68" y="24"/>
                      </a:lnTo>
                      <a:lnTo>
                        <a:pt x="49" y="20"/>
                      </a:lnTo>
                      <a:lnTo>
                        <a:pt x="33" y="14"/>
                      </a:lnTo>
                      <a:lnTo>
                        <a:pt x="18" y="7"/>
                      </a:lnTo>
                      <a:lnTo>
                        <a:pt x="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5" name="Freeform 2109"/>
                <p:cNvSpPr>
                  <a:spLocks/>
                </p:cNvSpPr>
                <p:nvPr/>
              </p:nvSpPr>
              <p:spPr bwMode="auto">
                <a:xfrm>
                  <a:off x="4133" y="3321"/>
                  <a:ext cx="52" cy="15"/>
                </a:xfrm>
                <a:custGeom>
                  <a:avLst/>
                  <a:gdLst/>
                  <a:ahLst/>
                  <a:cxnLst>
                    <a:cxn ang="0">
                      <a:pos x="208" y="52"/>
                    </a:cxn>
                    <a:cxn ang="0">
                      <a:pos x="207" y="55"/>
                    </a:cxn>
                    <a:cxn ang="0">
                      <a:pos x="203" y="55"/>
                    </a:cxn>
                    <a:cxn ang="0">
                      <a:pos x="198" y="56"/>
                    </a:cxn>
                    <a:cxn ang="0">
                      <a:pos x="191" y="57"/>
                    </a:cxn>
                    <a:cxn ang="0">
                      <a:pos x="184" y="57"/>
                    </a:cxn>
                    <a:cxn ang="0">
                      <a:pos x="174" y="57"/>
                    </a:cxn>
                    <a:cxn ang="0">
                      <a:pos x="165" y="57"/>
                    </a:cxn>
                    <a:cxn ang="0">
                      <a:pos x="151" y="55"/>
                    </a:cxn>
                    <a:cxn ang="0">
                      <a:pos x="136" y="52"/>
                    </a:cxn>
                    <a:cxn ang="0">
                      <a:pos x="119" y="47"/>
                    </a:cxn>
                    <a:cxn ang="0">
                      <a:pos x="100" y="43"/>
                    </a:cxn>
                    <a:cxn ang="0">
                      <a:pos x="79" y="34"/>
                    </a:cxn>
                    <a:cxn ang="0">
                      <a:pos x="56" y="25"/>
                    </a:cxn>
                    <a:cxn ang="0">
                      <a:pos x="29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8" h="57">
                      <a:moveTo>
                        <a:pt x="208" y="52"/>
                      </a:moveTo>
                      <a:lnTo>
                        <a:pt x="207" y="55"/>
                      </a:lnTo>
                      <a:lnTo>
                        <a:pt x="203" y="55"/>
                      </a:lnTo>
                      <a:lnTo>
                        <a:pt x="198" y="56"/>
                      </a:lnTo>
                      <a:lnTo>
                        <a:pt x="191" y="57"/>
                      </a:lnTo>
                      <a:lnTo>
                        <a:pt x="184" y="57"/>
                      </a:lnTo>
                      <a:lnTo>
                        <a:pt x="174" y="57"/>
                      </a:lnTo>
                      <a:lnTo>
                        <a:pt x="165" y="57"/>
                      </a:lnTo>
                      <a:lnTo>
                        <a:pt x="151" y="55"/>
                      </a:lnTo>
                      <a:lnTo>
                        <a:pt x="136" y="52"/>
                      </a:lnTo>
                      <a:lnTo>
                        <a:pt x="119" y="47"/>
                      </a:lnTo>
                      <a:lnTo>
                        <a:pt x="100" y="43"/>
                      </a:lnTo>
                      <a:lnTo>
                        <a:pt x="79" y="34"/>
                      </a:lnTo>
                      <a:lnTo>
                        <a:pt x="56" y="25"/>
                      </a:lnTo>
                      <a:lnTo>
                        <a:pt x="29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6" name="Freeform 2110"/>
                <p:cNvSpPr>
                  <a:spLocks/>
                </p:cNvSpPr>
                <p:nvPr/>
              </p:nvSpPr>
              <p:spPr bwMode="auto">
                <a:xfrm>
                  <a:off x="4133" y="3320"/>
                  <a:ext cx="53" cy="17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8" y="23"/>
                    </a:cxn>
                    <a:cxn ang="0">
                      <a:pos x="54" y="35"/>
                    </a:cxn>
                    <a:cxn ang="0">
                      <a:pos x="79" y="44"/>
                    </a:cxn>
                    <a:cxn ang="0">
                      <a:pos x="100" y="51"/>
                    </a:cxn>
                    <a:cxn ang="0">
                      <a:pos x="119" y="57"/>
                    </a:cxn>
                    <a:cxn ang="0">
                      <a:pos x="136" y="61"/>
                    </a:cxn>
                    <a:cxn ang="0">
                      <a:pos x="152" y="64"/>
                    </a:cxn>
                    <a:cxn ang="0">
                      <a:pos x="166" y="67"/>
                    </a:cxn>
                    <a:cxn ang="0">
                      <a:pos x="175" y="68"/>
                    </a:cxn>
                    <a:cxn ang="0">
                      <a:pos x="185" y="68"/>
                    </a:cxn>
                    <a:cxn ang="0">
                      <a:pos x="192" y="67"/>
                    </a:cxn>
                    <a:cxn ang="0">
                      <a:pos x="199" y="66"/>
                    </a:cxn>
                    <a:cxn ang="0">
                      <a:pos x="205" y="64"/>
                    </a:cxn>
                    <a:cxn ang="0">
                      <a:pos x="209" y="63"/>
                    </a:cxn>
                    <a:cxn ang="0">
                      <a:pos x="210" y="62"/>
                    </a:cxn>
                    <a:cxn ang="0">
                      <a:pos x="211" y="62"/>
                    </a:cxn>
                    <a:cxn ang="0">
                      <a:pos x="208" y="54"/>
                    </a:cxn>
                    <a:cxn ang="0">
                      <a:pos x="206" y="54"/>
                    </a:cxn>
                    <a:cxn ang="0">
                      <a:pos x="205" y="55"/>
                    </a:cxn>
                    <a:cxn ang="0">
                      <a:pos x="203" y="56"/>
                    </a:cxn>
                    <a:cxn ang="0">
                      <a:pos x="199" y="57"/>
                    </a:cxn>
                    <a:cxn ang="0">
                      <a:pos x="192" y="57"/>
                    </a:cxn>
                    <a:cxn ang="0">
                      <a:pos x="185" y="57"/>
                    </a:cxn>
                    <a:cxn ang="0">
                      <a:pos x="175" y="57"/>
                    </a:cxn>
                    <a:cxn ang="0">
                      <a:pos x="166" y="57"/>
                    </a:cxn>
                    <a:cxn ang="0">
                      <a:pos x="152" y="56"/>
                    </a:cxn>
                    <a:cxn ang="0">
                      <a:pos x="138" y="52"/>
                    </a:cxn>
                    <a:cxn ang="0">
                      <a:pos x="122" y="49"/>
                    </a:cxn>
                    <a:cxn ang="0">
                      <a:pos x="102" y="43"/>
                    </a:cxn>
                    <a:cxn ang="0">
                      <a:pos x="80" y="36"/>
                    </a:cxn>
                    <a:cxn ang="0">
                      <a:pos x="57" y="26"/>
                    </a:cxn>
                    <a:cxn ang="0">
                      <a:pos x="32" y="14"/>
                    </a:cxn>
                    <a:cxn ang="0">
                      <a:pos x="3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11" h="68">
                      <a:moveTo>
                        <a:pt x="0" y="8"/>
                      </a:moveTo>
                      <a:lnTo>
                        <a:pt x="28" y="23"/>
                      </a:lnTo>
                      <a:lnTo>
                        <a:pt x="54" y="35"/>
                      </a:lnTo>
                      <a:lnTo>
                        <a:pt x="79" y="44"/>
                      </a:lnTo>
                      <a:lnTo>
                        <a:pt x="100" y="51"/>
                      </a:lnTo>
                      <a:lnTo>
                        <a:pt x="119" y="57"/>
                      </a:lnTo>
                      <a:lnTo>
                        <a:pt x="136" y="61"/>
                      </a:lnTo>
                      <a:lnTo>
                        <a:pt x="152" y="64"/>
                      </a:lnTo>
                      <a:lnTo>
                        <a:pt x="166" y="67"/>
                      </a:lnTo>
                      <a:lnTo>
                        <a:pt x="175" y="68"/>
                      </a:lnTo>
                      <a:lnTo>
                        <a:pt x="185" y="68"/>
                      </a:lnTo>
                      <a:lnTo>
                        <a:pt x="192" y="67"/>
                      </a:lnTo>
                      <a:lnTo>
                        <a:pt x="199" y="66"/>
                      </a:lnTo>
                      <a:lnTo>
                        <a:pt x="205" y="64"/>
                      </a:lnTo>
                      <a:lnTo>
                        <a:pt x="209" y="63"/>
                      </a:lnTo>
                      <a:lnTo>
                        <a:pt x="210" y="62"/>
                      </a:lnTo>
                      <a:lnTo>
                        <a:pt x="211" y="62"/>
                      </a:lnTo>
                      <a:lnTo>
                        <a:pt x="208" y="54"/>
                      </a:lnTo>
                      <a:lnTo>
                        <a:pt x="206" y="54"/>
                      </a:lnTo>
                      <a:lnTo>
                        <a:pt x="205" y="55"/>
                      </a:lnTo>
                      <a:lnTo>
                        <a:pt x="203" y="56"/>
                      </a:lnTo>
                      <a:lnTo>
                        <a:pt x="199" y="57"/>
                      </a:lnTo>
                      <a:lnTo>
                        <a:pt x="192" y="57"/>
                      </a:lnTo>
                      <a:lnTo>
                        <a:pt x="185" y="57"/>
                      </a:lnTo>
                      <a:lnTo>
                        <a:pt x="175" y="57"/>
                      </a:lnTo>
                      <a:lnTo>
                        <a:pt x="166" y="57"/>
                      </a:lnTo>
                      <a:lnTo>
                        <a:pt x="152" y="56"/>
                      </a:lnTo>
                      <a:lnTo>
                        <a:pt x="138" y="52"/>
                      </a:lnTo>
                      <a:lnTo>
                        <a:pt x="122" y="49"/>
                      </a:lnTo>
                      <a:lnTo>
                        <a:pt x="102" y="43"/>
                      </a:lnTo>
                      <a:lnTo>
                        <a:pt x="80" y="36"/>
                      </a:lnTo>
                      <a:lnTo>
                        <a:pt x="57" y="26"/>
                      </a:lnTo>
                      <a:lnTo>
                        <a:pt x="32" y="14"/>
                      </a:lnTo>
                      <a:lnTo>
                        <a:pt x="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7" name="Freeform 2111"/>
                <p:cNvSpPr>
                  <a:spLocks/>
                </p:cNvSpPr>
                <p:nvPr/>
              </p:nvSpPr>
              <p:spPr bwMode="auto">
                <a:xfrm>
                  <a:off x="4098" y="3332"/>
                  <a:ext cx="51" cy="17"/>
                </a:xfrm>
                <a:custGeom>
                  <a:avLst/>
                  <a:gdLst/>
                  <a:ahLst/>
                  <a:cxnLst>
                    <a:cxn ang="0">
                      <a:pos x="202" y="67"/>
                    </a:cxn>
                    <a:cxn ang="0">
                      <a:pos x="200" y="67"/>
                    </a:cxn>
                    <a:cxn ang="0">
                      <a:pos x="196" y="68"/>
                    </a:cxn>
                    <a:cxn ang="0">
                      <a:pos x="189" y="68"/>
                    </a:cxn>
                    <a:cxn ang="0">
                      <a:pos x="180" y="69"/>
                    </a:cxn>
                    <a:cxn ang="0">
                      <a:pos x="169" y="69"/>
                    </a:cxn>
                    <a:cxn ang="0">
                      <a:pos x="156" y="69"/>
                    </a:cxn>
                    <a:cxn ang="0">
                      <a:pos x="141" y="68"/>
                    </a:cxn>
                    <a:cxn ang="0">
                      <a:pos x="126" y="67"/>
                    </a:cxn>
                    <a:cxn ang="0">
                      <a:pos x="110" y="65"/>
                    </a:cxn>
                    <a:cxn ang="0">
                      <a:pos x="94" y="61"/>
                    </a:cxn>
                    <a:cxn ang="0">
                      <a:pos x="77" y="56"/>
                    </a:cxn>
                    <a:cxn ang="0">
                      <a:pos x="60" y="48"/>
                    </a:cxn>
                    <a:cxn ang="0">
                      <a:pos x="43" y="39"/>
                    </a:cxn>
                    <a:cxn ang="0">
                      <a:pos x="29" y="28"/>
                    </a:cxn>
                    <a:cxn ang="0">
                      <a:pos x="12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2" h="69">
                      <a:moveTo>
                        <a:pt x="202" y="67"/>
                      </a:moveTo>
                      <a:lnTo>
                        <a:pt x="200" y="67"/>
                      </a:lnTo>
                      <a:lnTo>
                        <a:pt x="196" y="68"/>
                      </a:lnTo>
                      <a:lnTo>
                        <a:pt x="189" y="68"/>
                      </a:lnTo>
                      <a:lnTo>
                        <a:pt x="180" y="69"/>
                      </a:lnTo>
                      <a:lnTo>
                        <a:pt x="169" y="69"/>
                      </a:lnTo>
                      <a:lnTo>
                        <a:pt x="156" y="69"/>
                      </a:lnTo>
                      <a:lnTo>
                        <a:pt x="141" y="68"/>
                      </a:lnTo>
                      <a:lnTo>
                        <a:pt x="126" y="67"/>
                      </a:lnTo>
                      <a:lnTo>
                        <a:pt x="110" y="65"/>
                      </a:lnTo>
                      <a:lnTo>
                        <a:pt x="94" y="61"/>
                      </a:lnTo>
                      <a:lnTo>
                        <a:pt x="77" y="56"/>
                      </a:lnTo>
                      <a:lnTo>
                        <a:pt x="60" y="48"/>
                      </a:lnTo>
                      <a:lnTo>
                        <a:pt x="43" y="39"/>
                      </a:lnTo>
                      <a:lnTo>
                        <a:pt x="29" y="28"/>
                      </a:lnTo>
                      <a:lnTo>
                        <a:pt x="1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8" name="Freeform 2112"/>
                <p:cNvSpPr>
                  <a:spLocks/>
                </p:cNvSpPr>
                <p:nvPr/>
              </p:nvSpPr>
              <p:spPr bwMode="auto">
                <a:xfrm>
                  <a:off x="4098" y="3331"/>
                  <a:ext cx="51" cy="2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4" y="23"/>
                    </a:cxn>
                    <a:cxn ang="0">
                      <a:pos x="30" y="36"/>
                    </a:cxn>
                    <a:cxn ang="0">
                      <a:pos x="46" y="46"/>
                    </a:cxn>
                    <a:cxn ang="0">
                      <a:pos x="62" y="56"/>
                    </a:cxn>
                    <a:cxn ang="0">
                      <a:pos x="80" y="63"/>
                    </a:cxn>
                    <a:cxn ang="0">
                      <a:pos x="97" y="68"/>
                    </a:cxn>
                    <a:cxn ang="0">
                      <a:pos x="114" y="71"/>
                    </a:cxn>
                    <a:cxn ang="0">
                      <a:pos x="130" y="75"/>
                    </a:cxn>
                    <a:cxn ang="0">
                      <a:pos x="145" y="76"/>
                    </a:cxn>
                    <a:cxn ang="0">
                      <a:pos x="160" y="78"/>
                    </a:cxn>
                    <a:cxn ang="0">
                      <a:pos x="173" y="78"/>
                    </a:cxn>
                    <a:cxn ang="0">
                      <a:pos x="184" y="78"/>
                    </a:cxn>
                    <a:cxn ang="0">
                      <a:pos x="193" y="76"/>
                    </a:cxn>
                    <a:cxn ang="0">
                      <a:pos x="200" y="76"/>
                    </a:cxn>
                    <a:cxn ang="0">
                      <a:pos x="204" y="75"/>
                    </a:cxn>
                    <a:cxn ang="0">
                      <a:pos x="206" y="75"/>
                    </a:cxn>
                    <a:cxn ang="0">
                      <a:pos x="206" y="66"/>
                    </a:cxn>
                    <a:cxn ang="0">
                      <a:pos x="204" y="66"/>
                    </a:cxn>
                    <a:cxn ang="0">
                      <a:pos x="200" y="68"/>
                    </a:cxn>
                    <a:cxn ang="0">
                      <a:pos x="193" y="68"/>
                    </a:cxn>
                    <a:cxn ang="0">
                      <a:pos x="184" y="68"/>
                    </a:cxn>
                    <a:cxn ang="0">
                      <a:pos x="173" y="68"/>
                    </a:cxn>
                    <a:cxn ang="0">
                      <a:pos x="160" y="68"/>
                    </a:cxn>
                    <a:cxn ang="0">
                      <a:pos x="145" y="68"/>
                    </a:cxn>
                    <a:cxn ang="0">
                      <a:pos x="130" y="66"/>
                    </a:cxn>
                    <a:cxn ang="0">
                      <a:pos x="114" y="63"/>
                    </a:cxn>
                    <a:cxn ang="0">
                      <a:pos x="99" y="59"/>
                    </a:cxn>
                    <a:cxn ang="0">
                      <a:pos x="83" y="55"/>
                    </a:cxn>
                    <a:cxn ang="0">
                      <a:pos x="66" y="47"/>
                    </a:cxn>
                    <a:cxn ang="0">
                      <a:pos x="50" y="38"/>
                    </a:cxn>
                    <a:cxn ang="0">
                      <a:pos x="34" y="27"/>
                    </a:cxn>
                    <a:cxn ang="0">
                      <a:pos x="20" y="17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06" h="78">
                      <a:moveTo>
                        <a:pt x="0" y="6"/>
                      </a:moveTo>
                      <a:lnTo>
                        <a:pt x="14" y="23"/>
                      </a:lnTo>
                      <a:lnTo>
                        <a:pt x="30" y="36"/>
                      </a:lnTo>
                      <a:lnTo>
                        <a:pt x="46" y="46"/>
                      </a:lnTo>
                      <a:lnTo>
                        <a:pt x="62" y="56"/>
                      </a:lnTo>
                      <a:lnTo>
                        <a:pt x="80" y="63"/>
                      </a:lnTo>
                      <a:lnTo>
                        <a:pt x="97" y="68"/>
                      </a:lnTo>
                      <a:lnTo>
                        <a:pt x="114" y="71"/>
                      </a:lnTo>
                      <a:lnTo>
                        <a:pt x="130" y="75"/>
                      </a:lnTo>
                      <a:lnTo>
                        <a:pt x="145" y="76"/>
                      </a:lnTo>
                      <a:lnTo>
                        <a:pt x="160" y="78"/>
                      </a:lnTo>
                      <a:lnTo>
                        <a:pt x="173" y="78"/>
                      </a:lnTo>
                      <a:lnTo>
                        <a:pt x="184" y="78"/>
                      </a:lnTo>
                      <a:lnTo>
                        <a:pt x="193" y="76"/>
                      </a:lnTo>
                      <a:lnTo>
                        <a:pt x="200" y="76"/>
                      </a:lnTo>
                      <a:lnTo>
                        <a:pt x="204" y="75"/>
                      </a:lnTo>
                      <a:lnTo>
                        <a:pt x="206" y="75"/>
                      </a:lnTo>
                      <a:lnTo>
                        <a:pt x="206" y="66"/>
                      </a:lnTo>
                      <a:lnTo>
                        <a:pt x="204" y="66"/>
                      </a:lnTo>
                      <a:lnTo>
                        <a:pt x="200" y="68"/>
                      </a:lnTo>
                      <a:lnTo>
                        <a:pt x="193" y="68"/>
                      </a:lnTo>
                      <a:lnTo>
                        <a:pt x="184" y="68"/>
                      </a:lnTo>
                      <a:lnTo>
                        <a:pt x="173" y="68"/>
                      </a:lnTo>
                      <a:lnTo>
                        <a:pt x="160" y="68"/>
                      </a:lnTo>
                      <a:lnTo>
                        <a:pt x="145" y="68"/>
                      </a:lnTo>
                      <a:lnTo>
                        <a:pt x="130" y="66"/>
                      </a:lnTo>
                      <a:lnTo>
                        <a:pt x="114" y="63"/>
                      </a:lnTo>
                      <a:lnTo>
                        <a:pt x="99" y="59"/>
                      </a:lnTo>
                      <a:lnTo>
                        <a:pt x="83" y="55"/>
                      </a:lnTo>
                      <a:lnTo>
                        <a:pt x="66" y="47"/>
                      </a:lnTo>
                      <a:lnTo>
                        <a:pt x="50" y="38"/>
                      </a:lnTo>
                      <a:lnTo>
                        <a:pt x="34" y="27"/>
                      </a:lnTo>
                      <a:lnTo>
                        <a:pt x="20" y="17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89" name="Freeform 2113"/>
                <p:cNvSpPr>
                  <a:spLocks/>
                </p:cNvSpPr>
                <p:nvPr/>
              </p:nvSpPr>
              <p:spPr bwMode="auto">
                <a:xfrm>
                  <a:off x="4068" y="3406"/>
                  <a:ext cx="83" cy="9"/>
                </a:xfrm>
                <a:custGeom>
                  <a:avLst/>
                  <a:gdLst/>
                  <a:ahLst/>
                  <a:cxnLst>
                    <a:cxn ang="0">
                      <a:pos x="332" y="13"/>
                    </a:cxn>
                    <a:cxn ang="0">
                      <a:pos x="329" y="13"/>
                    </a:cxn>
                    <a:cxn ang="0">
                      <a:pos x="322" y="10"/>
                    </a:cxn>
                    <a:cxn ang="0">
                      <a:pos x="313" y="9"/>
                    </a:cxn>
                    <a:cxn ang="0">
                      <a:pos x="299" y="8"/>
                    </a:cxn>
                    <a:cxn ang="0">
                      <a:pos x="282" y="5"/>
                    </a:cxn>
                    <a:cxn ang="0">
                      <a:pos x="263" y="3"/>
                    </a:cxn>
                    <a:cxn ang="0">
                      <a:pos x="241" y="2"/>
                    </a:cxn>
                    <a:cxn ang="0">
                      <a:pos x="217" y="0"/>
                    </a:cxn>
                    <a:cxn ang="0">
                      <a:pos x="193" y="0"/>
                    </a:cxn>
                    <a:cxn ang="0">
                      <a:pos x="167" y="0"/>
                    </a:cxn>
                    <a:cxn ang="0">
                      <a:pos x="139" y="2"/>
                    </a:cxn>
                    <a:cxn ang="0">
                      <a:pos x="110" y="5"/>
                    </a:cxn>
                    <a:cxn ang="0">
                      <a:pos x="82" y="10"/>
                    </a:cxn>
                    <a:cxn ang="0">
                      <a:pos x="53" y="19"/>
                    </a:cxn>
                    <a:cxn ang="0">
                      <a:pos x="27" y="27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332" h="38">
                      <a:moveTo>
                        <a:pt x="332" y="13"/>
                      </a:moveTo>
                      <a:lnTo>
                        <a:pt x="329" y="13"/>
                      </a:lnTo>
                      <a:lnTo>
                        <a:pt x="322" y="10"/>
                      </a:lnTo>
                      <a:lnTo>
                        <a:pt x="313" y="9"/>
                      </a:lnTo>
                      <a:lnTo>
                        <a:pt x="299" y="8"/>
                      </a:lnTo>
                      <a:lnTo>
                        <a:pt x="282" y="5"/>
                      </a:lnTo>
                      <a:lnTo>
                        <a:pt x="263" y="3"/>
                      </a:lnTo>
                      <a:lnTo>
                        <a:pt x="241" y="2"/>
                      </a:lnTo>
                      <a:lnTo>
                        <a:pt x="217" y="0"/>
                      </a:lnTo>
                      <a:lnTo>
                        <a:pt x="193" y="0"/>
                      </a:lnTo>
                      <a:lnTo>
                        <a:pt x="167" y="0"/>
                      </a:lnTo>
                      <a:lnTo>
                        <a:pt x="139" y="2"/>
                      </a:lnTo>
                      <a:lnTo>
                        <a:pt x="110" y="5"/>
                      </a:lnTo>
                      <a:lnTo>
                        <a:pt x="82" y="10"/>
                      </a:lnTo>
                      <a:lnTo>
                        <a:pt x="53" y="19"/>
                      </a:lnTo>
                      <a:lnTo>
                        <a:pt x="27" y="27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0" name="Freeform 2114"/>
                <p:cNvSpPr>
                  <a:spLocks/>
                </p:cNvSpPr>
                <p:nvPr/>
              </p:nvSpPr>
              <p:spPr bwMode="auto">
                <a:xfrm>
                  <a:off x="4067" y="3405"/>
                  <a:ext cx="84" cy="12"/>
                </a:xfrm>
                <a:custGeom>
                  <a:avLst/>
                  <a:gdLst/>
                  <a:ahLst/>
                  <a:cxnLst>
                    <a:cxn ang="0">
                      <a:pos x="3" y="47"/>
                    </a:cxn>
                    <a:cxn ang="0">
                      <a:pos x="29" y="35"/>
                    </a:cxn>
                    <a:cxn ang="0">
                      <a:pos x="56" y="27"/>
                    </a:cxn>
                    <a:cxn ang="0">
                      <a:pos x="85" y="20"/>
                    </a:cxn>
                    <a:cxn ang="0">
                      <a:pos x="112" y="14"/>
                    </a:cxn>
                    <a:cxn ang="0">
                      <a:pos x="141" y="12"/>
                    </a:cxn>
                    <a:cxn ang="0">
                      <a:pos x="169" y="9"/>
                    </a:cxn>
                    <a:cxn ang="0">
                      <a:pos x="195" y="10"/>
                    </a:cxn>
                    <a:cxn ang="0">
                      <a:pos x="219" y="10"/>
                    </a:cxn>
                    <a:cxn ang="0">
                      <a:pos x="243" y="10"/>
                    </a:cxn>
                    <a:cxn ang="0">
                      <a:pos x="265" y="13"/>
                    </a:cxn>
                    <a:cxn ang="0">
                      <a:pos x="284" y="14"/>
                    </a:cxn>
                    <a:cxn ang="0">
                      <a:pos x="301" y="16"/>
                    </a:cxn>
                    <a:cxn ang="0">
                      <a:pos x="315" y="19"/>
                    </a:cxn>
                    <a:cxn ang="0">
                      <a:pos x="324" y="20"/>
                    </a:cxn>
                    <a:cxn ang="0">
                      <a:pos x="330" y="22"/>
                    </a:cxn>
                    <a:cxn ang="0">
                      <a:pos x="333" y="22"/>
                    </a:cxn>
                    <a:cxn ang="0">
                      <a:pos x="334" y="13"/>
                    </a:cxn>
                    <a:cxn ang="0">
                      <a:pos x="333" y="13"/>
                    </a:cxn>
                    <a:cxn ang="0">
                      <a:pos x="324" y="12"/>
                    </a:cxn>
                    <a:cxn ang="0">
                      <a:pos x="315" y="10"/>
                    </a:cxn>
                    <a:cxn ang="0">
                      <a:pos x="301" y="8"/>
                    </a:cxn>
                    <a:cxn ang="0">
                      <a:pos x="284" y="7"/>
                    </a:cxn>
                    <a:cxn ang="0">
                      <a:pos x="265" y="5"/>
                    </a:cxn>
                    <a:cxn ang="0">
                      <a:pos x="243" y="2"/>
                    </a:cxn>
                    <a:cxn ang="0">
                      <a:pos x="219" y="0"/>
                    </a:cxn>
                    <a:cxn ang="0">
                      <a:pos x="195" y="0"/>
                    </a:cxn>
                    <a:cxn ang="0">
                      <a:pos x="169" y="1"/>
                    </a:cxn>
                    <a:cxn ang="0">
                      <a:pos x="141" y="3"/>
                    </a:cxn>
                    <a:cxn ang="0">
                      <a:pos x="112" y="7"/>
                    </a:cxn>
                    <a:cxn ang="0">
                      <a:pos x="83" y="12"/>
                    </a:cxn>
                    <a:cxn ang="0">
                      <a:pos x="55" y="19"/>
                    </a:cxn>
                    <a:cxn ang="0">
                      <a:pos x="27" y="27"/>
                    </a:cxn>
                    <a:cxn ang="0">
                      <a:pos x="0" y="39"/>
                    </a:cxn>
                    <a:cxn ang="0">
                      <a:pos x="3" y="47"/>
                    </a:cxn>
                  </a:cxnLst>
                  <a:rect l="0" t="0" r="r" b="b"/>
                  <a:pathLst>
                    <a:path w="334" h="47">
                      <a:moveTo>
                        <a:pt x="3" y="47"/>
                      </a:moveTo>
                      <a:lnTo>
                        <a:pt x="29" y="35"/>
                      </a:lnTo>
                      <a:lnTo>
                        <a:pt x="56" y="27"/>
                      </a:lnTo>
                      <a:lnTo>
                        <a:pt x="85" y="20"/>
                      </a:lnTo>
                      <a:lnTo>
                        <a:pt x="112" y="14"/>
                      </a:lnTo>
                      <a:lnTo>
                        <a:pt x="141" y="12"/>
                      </a:lnTo>
                      <a:lnTo>
                        <a:pt x="169" y="9"/>
                      </a:lnTo>
                      <a:lnTo>
                        <a:pt x="195" y="10"/>
                      </a:lnTo>
                      <a:lnTo>
                        <a:pt x="219" y="10"/>
                      </a:lnTo>
                      <a:lnTo>
                        <a:pt x="243" y="10"/>
                      </a:lnTo>
                      <a:lnTo>
                        <a:pt x="265" y="13"/>
                      </a:lnTo>
                      <a:lnTo>
                        <a:pt x="284" y="14"/>
                      </a:lnTo>
                      <a:lnTo>
                        <a:pt x="301" y="16"/>
                      </a:lnTo>
                      <a:lnTo>
                        <a:pt x="315" y="19"/>
                      </a:lnTo>
                      <a:lnTo>
                        <a:pt x="324" y="20"/>
                      </a:lnTo>
                      <a:lnTo>
                        <a:pt x="330" y="22"/>
                      </a:lnTo>
                      <a:lnTo>
                        <a:pt x="333" y="22"/>
                      </a:lnTo>
                      <a:lnTo>
                        <a:pt x="334" y="13"/>
                      </a:lnTo>
                      <a:lnTo>
                        <a:pt x="333" y="13"/>
                      </a:lnTo>
                      <a:lnTo>
                        <a:pt x="324" y="12"/>
                      </a:lnTo>
                      <a:lnTo>
                        <a:pt x="315" y="10"/>
                      </a:lnTo>
                      <a:lnTo>
                        <a:pt x="301" y="8"/>
                      </a:lnTo>
                      <a:lnTo>
                        <a:pt x="284" y="7"/>
                      </a:lnTo>
                      <a:lnTo>
                        <a:pt x="265" y="5"/>
                      </a:lnTo>
                      <a:lnTo>
                        <a:pt x="243" y="2"/>
                      </a:lnTo>
                      <a:lnTo>
                        <a:pt x="219" y="0"/>
                      </a:lnTo>
                      <a:lnTo>
                        <a:pt x="195" y="0"/>
                      </a:lnTo>
                      <a:lnTo>
                        <a:pt x="169" y="1"/>
                      </a:lnTo>
                      <a:lnTo>
                        <a:pt x="141" y="3"/>
                      </a:lnTo>
                      <a:lnTo>
                        <a:pt x="112" y="7"/>
                      </a:lnTo>
                      <a:lnTo>
                        <a:pt x="83" y="12"/>
                      </a:lnTo>
                      <a:lnTo>
                        <a:pt x="55" y="19"/>
                      </a:lnTo>
                      <a:lnTo>
                        <a:pt x="27" y="27"/>
                      </a:lnTo>
                      <a:lnTo>
                        <a:pt x="0" y="39"/>
                      </a:lnTo>
                      <a:lnTo>
                        <a:pt x="3" y="4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1" name="Freeform 2115"/>
                <p:cNvSpPr>
                  <a:spLocks/>
                </p:cNvSpPr>
                <p:nvPr/>
              </p:nvSpPr>
              <p:spPr bwMode="auto">
                <a:xfrm>
                  <a:off x="3962" y="3364"/>
                  <a:ext cx="91" cy="1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6" y="0"/>
                    </a:cxn>
                    <a:cxn ang="0">
                      <a:pos x="357" y="0"/>
                    </a:cxn>
                    <a:cxn ang="0">
                      <a:pos x="344" y="0"/>
                    </a:cxn>
                    <a:cxn ang="0">
                      <a:pos x="326" y="1"/>
                    </a:cxn>
                    <a:cxn ang="0">
                      <a:pos x="306" y="2"/>
                    </a:cxn>
                    <a:cxn ang="0">
                      <a:pos x="281" y="2"/>
                    </a:cxn>
                    <a:cxn ang="0">
                      <a:pos x="255" y="3"/>
                    </a:cxn>
                    <a:cxn ang="0">
                      <a:pos x="227" y="7"/>
                    </a:cxn>
                    <a:cxn ang="0">
                      <a:pos x="197" y="9"/>
                    </a:cxn>
                    <a:cxn ang="0">
                      <a:pos x="166" y="13"/>
                    </a:cxn>
                    <a:cxn ang="0">
                      <a:pos x="136" y="18"/>
                    </a:cxn>
                    <a:cxn ang="0">
                      <a:pos x="106" y="25"/>
                    </a:cxn>
                    <a:cxn ang="0">
                      <a:pos x="75" y="31"/>
                    </a:cxn>
                    <a:cxn ang="0">
                      <a:pos x="49" y="39"/>
                    </a:cxn>
                    <a:cxn ang="0">
                      <a:pos x="22" y="48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368" h="59">
                      <a:moveTo>
                        <a:pt x="368" y="0"/>
                      </a:moveTo>
                      <a:lnTo>
                        <a:pt x="366" y="0"/>
                      </a:lnTo>
                      <a:lnTo>
                        <a:pt x="357" y="0"/>
                      </a:lnTo>
                      <a:lnTo>
                        <a:pt x="344" y="0"/>
                      </a:lnTo>
                      <a:lnTo>
                        <a:pt x="326" y="1"/>
                      </a:lnTo>
                      <a:lnTo>
                        <a:pt x="306" y="2"/>
                      </a:lnTo>
                      <a:lnTo>
                        <a:pt x="281" y="2"/>
                      </a:lnTo>
                      <a:lnTo>
                        <a:pt x="255" y="3"/>
                      </a:lnTo>
                      <a:lnTo>
                        <a:pt x="227" y="7"/>
                      </a:lnTo>
                      <a:lnTo>
                        <a:pt x="197" y="9"/>
                      </a:lnTo>
                      <a:lnTo>
                        <a:pt x="166" y="13"/>
                      </a:lnTo>
                      <a:lnTo>
                        <a:pt x="136" y="18"/>
                      </a:lnTo>
                      <a:lnTo>
                        <a:pt x="106" y="25"/>
                      </a:lnTo>
                      <a:lnTo>
                        <a:pt x="75" y="31"/>
                      </a:lnTo>
                      <a:lnTo>
                        <a:pt x="49" y="39"/>
                      </a:lnTo>
                      <a:lnTo>
                        <a:pt x="22" y="48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2" name="Freeform 2116"/>
                <p:cNvSpPr>
                  <a:spLocks/>
                </p:cNvSpPr>
                <p:nvPr/>
              </p:nvSpPr>
              <p:spPr bwMode="auto">
                <a:xfrm>
                  <a:off x="3961" y="3362"/>
                  <a:ext cx="92" cy="18"/>
                </a:xfrm>
                <a:custGeom>
                  <a:avLst/>
                  <a:gdLst/>
                  <a:ahLst/>
                  <a:cxnLst>
                    <a:cxn ang="0">
                      <a:pos x="4" y="70"/>
                    </a:cxn>
                    <a:cxn ang="0">
                      <a:pos x="25" y="59"/>
                    </a:cxn>
                    <a:cxn ang="0">
                      <a:pos x="51" y="50"/>
                    </a:cxn>
                    <a:cxn ang="0">
                      <a:pos x="79" y="41"/>
                    </a:cxn>
                    <a:cxn ang="0">
                      <a:pos x="108" y="34"/>
                    </a:cxn>
                    <a:cxn ang="0">
                      <a:pos x="138" y="28"/>
                    </a:cxn>
                    <a:cxn ang="0">
                      <a:pos x="168" y="24"/>
                    </a:cxn>
                    <a:cxn ang="0">
                      <a:pos x="199" y="20"/>
                    </a:cxn>
                    <a:cxn ang="0">
                      <a:pos x="229" y="16"/>
                    </a:cxn>
                    <a:cxn ang="0">
                      <a:pos x="257" y="13"/>
                    </a:cxn>
                    <a:cxn ang="0">
                      <a:pos x="283" y="13"/>
                    </a:cxn>
                    <a:cxn ang="0">
                      <a:pos x="308" y="12"/>
                    </a:cxn>
                    <a:cxn ang="0">
                      <a:pos x="328" y="10"/>
                    </a:cxn>
                    <a:cxn ang="0">
                      <a:pos x="346" y="10"/>
                    </a:cxn>
                    <a:cxn ang="0">
                      <a:pos x="359" y="10"/>
                    </a:cxn>
                    <a:cxn ang="0">
                      <a:pos x="368" y="10"/>
                    </a:cxn>
                    <a:cxn ang="0">
                      <a:pos x="370" y="10"/>
                    </a:cxn>
                    <a:cxn ang="0">
                      <a:pos x="370" y="0"/>
                    </a:cxn>
                    <a:cxn ang="0">
                      <a:pos x="368" y="0"/>
                    </a:cxn>
                    <a:cxn ang="0">
                      <a:pos x="359" y="0"/>
                    </a:cxn>
                    <a:cxn ang="0">
                      <a:pos x="346" y="0"/>
                    </a:cxn>
                    <a:cxn ang="0">
                      <a:pos x="328" y="2"/>
                    </a:cxn>
                    <a:cxn ang="0">
                      <a:pos x="308" y="3"/>
                    </a:cxn>
                    <a:cxn ang="0">
                      <a:pos x="283" y="5"/>
                    </a:cxn>
                    <a:cxn ang="0">
                      <a:pos x="257" y="6"/>
                    </a:cxn>
                    <a:cxn ang="0">
                      <a:pos x="229" y="8"/>
                    </a:cxn>
                    <a:cxn ang="0">
                      <a:pos x="199" y="12"/>
                    </a:cxn>
                    <a:cxn ang="0">
                      <a:pos x="168" y="14"/>
                    </a:cxn>
                    <a:cxn ang="0">
                      <a:pos x="138" y="20"/>
                    </a:cxn>
                    <a:cxn ang="0">
                      <a:pos x="108" y="26"/>
                    </a:cxn>
                    <a:cxn ang="0">
                      <a:pos x="76" y="32"/>
                    </a:cxn>
                    <a:cxn ang="0">
                      <a:pos x="50" y="41"/>
                    </a:cxn>
                    <a:cxn ang="0">
                      <a:pos x="24" y="51"/>
                    </a:cxn>
                    <a:cxn ang="0">
                      <a:pos x="0" y="62"/>
                    </a:cxn>
                    <a:cxn ang="0">
                      <a:pos x="4" y="70"/>
                    </a:cxn>
                  </a:cxnLst>
                  <a:rect l="0" t="0" r="r" b="b"/>
                  <a:pathLst>
                    <a:path w="370" h="70">
                      <a:moveTo>
                        <a:pt x="4" y="70"/>
                      </a:moveTo>
                      <a:lnTo>
                        <a:pt x="25" y="59"/>
                      </a:lnTo>
                      <a:lnTo>
                        <a:pt x="51" y="50"/>
                      </a:lnTo>
                      <a:lnTo>
                        <a:pt x="79" y="41"/>
                      </a:lnTo>
                      <a:lnTo>
                        <a:pt x="108" y="34"/>
                      </a:lnTo>
                      <a:lnTo>
                        <a:pt x="138" y="28"/>
                      </a:lnTo>
                      <a:lnTo>
                        <a:pt x="168" y="24"/>
                      </a:lnTo>
                      <a:lnTo>
                        <a:pt x="199" y="20"/>
                      </a:lnTo>
                      <a:lnTo>
                        <a:pt x="229" y="16"/>
                      </a:lnTo>
                      <a:lnTo>
                        <a:pt x="257" y="13"/>
                      </a:lnTo>
                      <a:lnTo>
                        <a:pt x="283" y="13"/>
                      </a:lnTo>
                      <a:lnTo>
                        <a:pt x="308" y="12"/>
                      </a:lnTo>
                      <a:lnTo>
                        <a:pt x="328" y="10"/>
                      </a:lnTo>
                      <a:lnTo>
                        <a:pt x="346" y="10"/>
                      </a:lnTo>
                      <a:lnTo>
                        <a:pt x="359" y="10"/>
                      </a:lnTo>
                      <a:lnTo>
                        <a:pt x="368" y="10"/>
                      </a:lnTo>
                      <a:lnTo>
                        <a:pt x="370" y="10"/>
                      </a:lnTo>
                      <a:lnTo>
                        <a:pt x="370" y="0"/>
                      </a:lnTo>
                      <a:lnTo>
                        <a:pt x="368" y="0"/>
                      </a:lnTo>
                      <a:lnTo>
                        <a:pt x="359" y="0"/>
                      </a:lnTo>
                      <a:lnTo>
                        <a:pt x="346" y="0"/>
                      </a:lnTo>
                      <a:lnTo>
                        <a:pt x="328" y="2"/>
                      </a:lnTo>
                      <a:lnTo>
                        <a:pt x="308" y="3"/>
                      </a:lnTo>
                      <a:lnTo>
                        <a:pt x="283" y="5"/>
                      </a:lnTo>
                      <a:lnTo>
                        <a:pt x="257" y="6"/>
                      </a:lnTo>
                      <a:lnTo>
                        <a:pt x="229" y="8"/>
                      </a:lnTo>
                      <a:lnTo>
                        <a:pt x="199" y="12"/>
                      </a:lnTo>
                      <a:lnTo>
                        <a:pt x="168" y="14"/>
                      </a:lnTo>
                      <a:lnTo>
                        <a:pt x="138" y="20"/>
                      </a:lnTo>
                      <a:lnTo>
                        <a:pt x="108" y="26"/>
                      </a:lnTo>
                      <a:lnTo>
                        <a:pt x="76" y="32"/>
                      </a:lnTo>
                      <a:lnTo>
                        <a:pt x="50" y="41"/>
                      </a:lnTo>
                      <a:lnTo>
                        <a:pt x="24" y="51"/>
                      </a:lnTo>
                      <a:lnTo>
                        <a:pt x="0" y="62"/>
                      </a:lnTo>
                      <a:lnTo>
                        <a:pt x="4" y="7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3" name="Freeform 2117"/>
                <p:cNvSpPr>
                  <a:spLocks/>
                </p:cNvSpPr>
                <p:nvPr/>
              </p:nvSpPr>
              <p:spPr bwMode="auto">
                <a:xfrm>
                  <a:off x="3948" y="3488"/>
                  <a:ext cx="70" cy="21"/>
                </a:xfrm>
                <a:custGeom>
                  <a:avLst/>
                  <a:gdLst/>
                  <a:ahLst/>
                  <a:cxnLst>
                    <a:cxn ang="0">
                      <a:pos x="278" y="85"/>
                    </a:cxn>
                    <a:cxn ang="0">
                      <a:pos x="276" y="84"/>
                    </a:cxn>
                    <a:cxn ang="0">
                      <a:pos x="271" y="80"/>
                    </a:cxn>
                    <a:cxn ang="0">
                      <a:pos x="263" y="75"/>
                    </a:cxn>
                    <a:cxn ang="0">
                      <a:pos x="251" y="67"/>
                    </a:cxn>
                    <a:cxn ang="0">
                      <a:pos x="238" y="60"/>
                    </a:cxn>
                    <a:cxn ang="0">
                      <a:pos x="222" y="52"/>
                    </a:cxn>
                    <a:cxn ang="0">
                      <a:pos x="204" y="42"/>
                    </a:cxn>
                    <a:cxn ang="0">
                      <a:pos x="185" y="34"/>
                    </a:cxn>
                    <a:cxn ang="0">
                      <a:pos x="163" y="25"/>
                    </a:cxn>
                    <a:cxn ang="0">
                      <a:pos x="141" y="17"/>
                    </a:cxn>
                    <a:cxn ang="0">
                      <a:pos x="119" y="11"/>
                    </a:cxn>
                    <a:cxn ang="0">
                      <a:pos x="95" y="5"/>
                    </a:cxn>
                    <a:cxn ang="0">
                      <a:pos x="70" y="2"/>
                    </a:cxn>
                    <a:cxn ang="0">
                      <a:pos x="47" y="0"/>
                    </a:cxn>
                    <a:cxn ang="0">
                      <a:pos x="23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78" h="85">
                      <a:moveTo>
                        <a:pt x="278" y="85"/>
                      </a:moveTo>
                      <a:lnTo>
                        <a:pt x="276" y="84"/>
                      </a:lnTo>
                      <a:lnTo>
                        <a:pt x="271" y="80"/>
                      </a:lnTo>
                      <a:lnTo>
                        <a:pt x="263" y="75"/>
                      </a:lnTo>
                      <a:lnTo>
                        <a:pt x="251" y="67"/>
                      </a:lnTo>
                      <a:lnTo>
                        <a:pt x="238" y="60"/>
                      </a:lnTo>
                      <a:lnTo>
                        <a:pt x="222" y="52"/>
                      </a:lnTo>
                      <a:lnTo>
                        <a:pt x="204" y="42"/>
                      </a:lnTo>
                      <a:lnTo>
                        <a:pt x="185" y="34"/>
                      </a:lnTo>
                      <a:lnTo>
                        <a:pt x="163" y="25"/>
                      </a:lnTo>
                      <a:lnTo>
                        <a:pt x="141" y="17"/>
                      </a:lnTo>
                      <a:lnTo>
                        <a:pt x="119" y="11"/>
                      </a:lnTo>
                      <a:lnTo>
                        <a:pt x="95" y="5"/>
                      </a:lnTo>
                      <a:lnTo>
                        <a:pt x="70" y="2"/>
                      </a:lnTo>
                      <a:lnTo>
                        <a:pt x="47" y="0"/>
                      </a:lnTo>
                      <a:lnTo>
                        <a:pt x="23" y="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4" name="Freeform 2118"/>
                <p:cNvSpPr>
                  <a:spLocks/>
                </p:cNvSpPr>
                <p:nvPr/>
              </p:nvSpPr>
              <p:spPr bwMode="auto">
                <a:xfrm>
                  <a:off x="3948" y="3486"/>
                  <a:ext cx="70" cy="24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24" y="10"/>
                    </a:cxn>
                    <a:cxn ang="0">
                      <a:pos x="48" y="10"/>
                    </a:cxn>
                    <a:cxn ang="0">
                      <a:pos x="71" y="13"/>
                    </a:cxn>
                    <a:cxn ang="0">
                      <a:pos x="96" y="15"/>
                    </a:cxn>
                    <a:cxn ang="0">
                      <a:pos x="119" y="20"/>
                    </a:cxn>
                    <a:cxn ang="0">
                      <a:pos x="141" y="26"/>
                    </a:cxn>
                    <a:cxn ang="0">
                      <a:pos x="163" y="35"/>
                    </a:cxn>
                    <a:cxn ang="0">
                      <a:pos x="185" y="42"/>
                    </a:cxn>
                    <a:cxn ang="0">
                      <a:pos x="204" y="52"/>
                    </a:cxn>
                    <a:cxn ang="0">
                      <a:pos x="220" y="61"/>
                    </a:cxn>
                    <a:cxn ang="0">
                      <a:pos x="237" y="70"/>
                    </a:cxn>
                    <a:cxn ang="0">
                      <a:pos x="250" y="77"/>
                    </a:cxn>
                    <a:cxn ang="0">
                      <a:pos x="262" y="84"/>
                    </a:cxn>
                    <a:cxn ang="0">
                      <a:pos x="270" y="90"/>
                    </a:cxn>
                    <a:cxn ang="0">
                      <a:pos x="276" y="92"/>
                    </a:cxn>
                    <a:cxn ang="0">
                      <a:pos x="277" y="93"/>
                    </a:cxn>
                    <a:cxn ang="0">
                      <a:pos x="281" y="85"/>
                    </a:cxn>
                    <a:cxn ang="0">
                      <a:pos x="279" y="84"/>
                    </a:cxn>
                    <a:cxn ang="0">
                      <a:pos x="273" y="80"/>
                    </a:cxn>
                    <a:cxn ang="0">
                      <a:pos x="266" y="76"/>
                    </a:cxn>
                    <a:cxn ang="0">
                      <a:pos x="255" y="68"/>
                    </a:cxn>
                    <a:cxn ang="0">
                      <a:pos x="241" y="61"/>
                    </a:cxn>
                    <a:cxn ang="0">
                      <a:pos x="225" y="53"/>
                    </a:cxn>
                    <a:cxn ang="0">
                      <a:pos x="207" y="42"/>
                    </a:cxn>
                    <a:cxn ang="0">
                      <a:pos x="186" y="35"/>
                    </a:cxn>
                    <a:cxn ang="0">
                      <a:pos x="165" y="26"/>
                    </a:cxn>
                    <a:cxn ang="0">
                      <a:pos x="143" y="17"/>
                    </a:cxn>
                    <a:cxn ang="0">
                      <a:pos x="120" y="13"/>
                    </a:cxn>
                    <a:cxn ang="0">
                      <a:pos x="96" y="7"/>
                    </a:cxn>
                    <a:cxn ang="0">
                      <a:pos x="71" y="3"/>
                    </a:cxn>
                    <a:cxn ang="0">
                      <a:pos x="48" y="0"/>
                    </a:cxn>
                    <a:cxn ang="0">
                      <a:pos x="24" y="2"/>
                    </a:cxn>
                    <a:cxn ang="0">
                      <a:pos x="0" y="7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281" h="93">
                      <a:moveTo>
                        <a:pt x="2" y="15"/>
                      </a:moveTo>
                      <a:lnTo>
                        <a:pt x="24" y="10"/>
                      </a:lnTo>
                      <a:lnTo>
                        <a:pt x="48" y="10"/>
                      </a:lnTo>
                      <a:lnTo>
                        <a:pt x="71" y="13"/>
                      </a:lnTo>
                      <a:lnTo>
                        <a:pt x="96" y="15"/>
                      </a:lnTo>
                      <a:lnTo>
                        <a:pt x="119" y="20"/>
                      </a:lnTo>
                      <a:lnTo>
                        <a:pt x="141" y="26"/>
                      </a:lnTo>
                      <a:lnTo>
                        <a:pt x="163" y="35"/>
                      </a:lnTo>
                      <a:lnTo>
                        <a:pt x="185" y="42"/>
                      </a:lnTo>
                      <a:lnTo>
                        <a:pt x="204" y="52"/>
                      </a:lnTo>
                      <a:lnTo>
                        <a:pt x="220" y="61"/>
                      </a:lnTo>
                      <a:lnTo>
                        <a:pt x="237" y="70"/>
                      </a:lnTo>
                      <a:lnTo>
                        <a:pt x="250" y="77"/>
                      </a:lnTo>
                      <a:lnTo>
                        <a:pt x="262" y="84"/>
                      </a:lnTo>
                      <a:lnTo>
                        <a:pt x="270" y="90"/>
                      </a:lnTo>
                      <a:lnTo>
                        <a:pt x="276" y="92"/>
                      </a:lnTo>
                      <a:lnTo>
                        <a:pt x="277" y="93"/>
                      </a:lnTo>
                      <a:lnTo>
                        <a:pt x="281" y="85"/>
                      </a:lnTo>
                      <a:lnTo>
                        <a:pt x="279" y="84"/>
                      </a:lnTo>
                      <a:lnTo>
                        <a:pt x="273" y="80"/>
                      </a:lnTo>
                      <a:lnTo>
                        <a:pt x="266" y="76"/>
                      </a:lnTo>
                      <a:lnTo>
                        <a:pt x="255" y="68"/>
                      </a:lnTo>
                      <a:lnTo>
                        <a:pt x="241" y="61"/>
                      </a:lnTo>
                      <a:lnTo>
                        <a:pt x="225" y="53"/>
                      </a:lnTo>
                      <a:lnTo>
                        <a:pt x="207" y="42"/>
                      </a:lnTo>
                      <a:lnTo>
                        <a:pt x="186" y="35"/>
                      </a:lnTo>
                      <a:lnTo>
                        <a:pt x="165" y="26"/>
                      </a:lnTo>
                      <a:lnTo>
                        <a:pt x="143" y="17"/>
                      </a:lnTo>
                      <a:lnTo>
                        <a:pt x="120" y="13"/>
                      </a:lnTo>
                      <a:lnTo>
                        <a:pt x="96" y="7"/>
                      </a:lnTo>
                      <a:lnTo>
                        <a:pt x="71" y="3"/>
                      </a:lnTo>
                      <a:lnTo>
                        <a:pt x="48" y="0"/>
                      </a:lnTo>
                      <a:lnTo>
                        <a:pt x="24" y="2"/>
                      </a:lnTo>
                      <a:lnTo>
                        <a:pt x="0" y="7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5" name="Freeform 2119"/>
                <p:cNvSpPr>
                  <a:spLocks/>
                </p:cNvSpPr>
                <p:nvPr/>
              </p:nvSpPr>
              <p:spPr bwMode="auto">
                <a:xfrm>
                  <a:off x="3935" y="3503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148" y="103"/>
                    </a:cxn>
                    <a:cxn ang="0">
                      <a:pos x="142" y="101"/>
                    </a:cxn>
                    <a:cxn ang="0">
                      <a:pos x="133" y="100"/>
                    </a:cxn>
                    <a:cxn ang="0">
                      <a:pos x="123" y="97"/>
                    </a:cxn>
                    <a:cxn ang="0">
                      <a:pos x="112" y="93"/>
                    </a:cxn>
                    <a:cxn ang="0">
                      <a:pos x="100" y="88"/>
                    </a:cxn>
                    <a:cxn ang="0">
                      <a:pos x="86" y="82"/>
                    </a:cxn>
                    <a:cxn ang="0">
                      <a:pos x="72" y="75"/>
                    </a:cxn>
                    <a:cxn ang="0">
                      <a:pos x="58" y="67"/>
                    </a:cxn>
                    <a:cxn ang="0">
                      <a:pos x="46" y="60"/>
                    </a:cxn>
                    <a:cxn ang="0">
                      <a:pos x="33" y="51"/>
                    </a:cxn>
                    <a:cxn ang="0">
                      <a:pos x="23" y="43"/>
                    </a:cxn>
                    <a:cxn ang="0">
                      <a:pos x="14" y="35"/>
                    </a:cxn>
                    <a:cxn ang="0">
                      <a:pos x="7" y="25"/>
                    </a:cxn>
                    <a:cxn ang="0">
                      <a:pos x="2" y="17"/>
                    </a:cxn>
                    <a:cxn ang="0">
                      <a:pos x="0" y="9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48" h="103">
                      <a:moveTo>
                        <a:pt x="148" y="103"/>
                      </a:moveTo>
                      <a:lnTo>
                        <a:pt x="142" y="101"/>
                      </a:lnTo>
                      <a:lnTo>
                        <a:pt x="133" y="100"/>
                      </a:lnTo>
                      <a:lnTo>
                        <a:pt x="123" y="97"/>
                      </a:lnTo>
                      <a:lnTo>
                        <a:pt x="112" y="93"/>
                      </a:lnTo>
                      <a:lnTo>
                        <a:pt x="100" y="88"/>
                      </a:lnTo>
                      <a:lnTo>
                        <a:pt x="86" y="82"/>
                      </a:lnTo>
                      <a:lnTo>
                        <a:pt x="72" y="75"/>
                      </a:lnTo>
                      <a:lnTo>
                        <a:pt x="58" y="67"/>
                      </a:lnTo>
                      <a:lnTo>
                        <a:pt x="46" y="60"/>
                      </a:lnTo>
                      <a:lnTo>
                        <a:pt x="33" y="51"/>
                      </a:lnTo>
                      <a:lnTo>
                        <a:pt x="23" y="43"/>
                      </a:lnTo>
                      <a:lnTo>
                        <a:pt x="14" y="35"/>
                      </a:lnTo>
                      <a:lnTo>
                        <a:pt x="7" y="25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6" name="Freeform 2120"/>
                <p:cNvSpPr>
                  <a:spLocks/>
                </p:cNvSpPr>
                <p:nvPr/>
              </p:nvSpPr>
              <p:spPr bwMode="auto">
                <a:xfrm>
                  <a:off x="3934" y="3503"/>
                  <a:ext cx="38" cy="2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7" y="29"/>
                    </a:cxn>
                    <a:cxn ang="0">
                      <a:pos x="15" y="39"/>
                    </a:cxn>
                    <a:cxn ang="0">
                      <a:pos x="24" y="48"/>
                    </a:cxn>
                    <a:cxn ang="0">
                      <a:pos x="36" y="57"/>
                    </a:cxn>
                    <a:cxn ang="0">
                      <a:pos x="47" y="65"/>
                    </a:cxn>
                    <a:cxn ang="0">
                      <a:pos x="61" y="73"/>
                    </a:cxn>
                    <a:cxn ang="0">
                      <a:pos x="74" y="80"/>
                    </a:cxn>
                    <a:cxn ang="0">
                      <a:pos x="89" y="87"/>
                    </a:cxn>
                    <a:cxn ang="0">
                      <a:pos x="103" y="94"/>
                    </a:cxn>
                    <a:cxn ang="0">
                      <a:pos x="115" y="98"/>
                    </a:cxn>
                    <a:cxn ang="0">
                      <a:pos x="126" y="102"/>
                    </a:cxn>
                    <a:cxn ang="0">
                      <a:pos x="137" y="105"/>
                    </a:cxn>
                    <a:cxn ang="0">
                      <a:pos x="145" y="107"/>
                    </a:cxn>
                    <a:cxn ang="0">
                      <a:pos x="152" y="109"/>
                    </a:cxn>
                    <a:cxn ang="0">
                      <a:pos x="152" y="99"/>
                    </a:cxn>
                    <a:cxn ang="0">
                      <a:pos x="147" y="99"/>
                    </a:cxn>
                    <a:cxn ang="0">
                      <a:pos x="139" y="98"/>
                    </a:cxn>
                    <a:cxn ang="0">
                      <a:pos x="129" y="94"/>
                    </a:cxn>
                    <a:cxn ang="0">
                      <a:pos x="117" y="89"/>
                    </a:cxn>
                    <a:cxn ang="0">
                      <a:pos x="105" y="86"/>
                    </a:cxn>
                    <a:cxn ang="0">
                      <a:pos x="93" y="79"/>
                    </a:cxn>
                    <a:cxn ang="0">
                      <a:pos x="79" y="71"/>
                    </a:cxn>
                    <a:cxn ang="0">
                      <a:pos x="65" y="64"/>
                    </a:cxn>
                    <a:cxn ang="0">
                      <a:pos x="52" y="57"/>
                    </a:cxn>
                    <a:cxn ang="0">
                      <a:pos x="39" y="49"/>
                    </a:cxn>
                    <a:cxn ang="0">
                      <a:pos x="30" y="41"/>
                    </a:cxn>
                    <a:cxn ang="0">
                      <a:pos x="21" y="32"/>
                    </a:cxn>
                    <a:cxn ang="0">
                      <a:pos x="15" y="25"/>
                    </a:cxn>
                    <a:cxn ang="0">
                      <a:pos x="9" y="17"/>
                    </a:cxn>
                    <a:cxn ang="0">
                      <a:pos x="9" y="10"/>
                    </a:cxn>
                    <a:cxn ang="0">
                      <a:pos x="9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52" h="109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7" y="29"/>
                      </a:lnTo>
                      <a:lnTo>
                        <a:pt x="15" y="39"/>
                      </a:lnTo>
                      <a:lnTo>
                        <a:pt x="24" y="48"/>
                      </a:lnTo>
                      <a:lnTo>
                        <a:pt x="36" y="57"/>
                      </a:lnTo>
                      <a:lnTo>
                        <a:pt x="47" y="65"/>
                      </a:lnTo>
                      <a:lnTo>
                        <a:pt x="61" y="73"/>
                      </a:lnTo>
                      <a:lnTo>
                        <a:pt x="74" y="80"/>
                      </a:lnTo>
                      <a:lnTo>
                        <a:pt x="89" y="87"/>
                      </a:lnTo>
                      <a:lnTo>
                        <a:pt x="103" y="94"/>
                      </a:lnTo>
                      <a:lnTo>
                        <a:pt x="115" y="98"/>
                      </a:lnTo>
                      <a:lnTo>
                        <a:pt x="126" y="102"/>
                      </a:lnTo>
                      <a:lnTo>
                        <a:pt x="137" y="105"/>
                      </a:lnTo>
                      <a:lnTo>
                        <a:pt x="145" y="107"/>
                      </a:lnTo>
                      <a:lnTo>
                        <a:pt x="152" y="109"/>
                      </a:lnTo>
                      <a:lnTo>
                        <a:pt x="152" y="99"/>
                      </a:lnTo>
                      <a:lnTo>
                        <a:pt x="147" y="99"/>
                      </a:lnTo>
                      <a:lnTo>
                        <a:pt x="139" y="98"/>
                      </a:lnTo>
                      <a:lnTo>
                        <a:pt x="129" y="94"/>
                      </a:lnTo>
                      <a:lnTo>
                        <a:pt x="117" y="89"/>
                      </a:lnTo>
                      <a:lnTo>
                        <a:pt x="105" y="86"/>
                      </a:lnTo>
                      <a:lnTo>
                        <a:pt x="93" y="79"/>
                      </a:lnTo>
                      <a:lnTo>
                        <a:pt x="79" y="71"/>
                      </a:lnTo>
                      <a:lnTo>
                        <a:pt x="65" y="64"/>
                      </a:lnTo>
                      <a:lnTo>
                        <a:pt x="52" y="57"/>
                      </a:lnTo>
                      <a:lnTo>
                        <a:pt x="39" y="49"/>
                      </a:lnTo>
                      <a:lnTo>
                        <a:pt x="30" y="41"/>
                      </a:lnTo>
                      <a:lnTo>
                        <a:pt x="21" y="32"/>
                      </a:lnTo>
                      <a:lnTo>
                        <a:pt x="15" y="25"/>
                      </a:lnTo>
                      <a:lnTo>
                        <a:pt x="9" y="17"/>
                      </a:lnTo>
                      <a:lnTo>
                        <a:pt x="9" y="10"/>
                      </a:lnTo>
                      <a:lnTo>
                        <a:pt x="9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7" name="Freeform 2121"/>
                <p:cNvSpPr>
                  <a:spLocks/>
                </p:cNvSpPr>
                <p:nvPr/>
              </p:nvSpPr>
              <p:spPr bwMode="auto">
                <a:xfrm>
                  <a:off x="3901" y="3463"/>
                  <a:ext cx="72" cy="7"/>
                </a:xfrm>
                <a:custGeom>
                  <a:avLst/>
                  <a:gdLst/>
                  <a:ahLst/>
                  <a:cxnLst>
                    <a:cxn ang="0">
                      <a:pos x="286" y="34"/>
                    </a:cxn>
                    <a:cxn ang="0">
                      <a:pos x="284" y="33"/>
                    </a:cxn>
                    <a:cxn ang="0">
                      <a:pos x="277" y="32"/>
                    </a:cxn>
                    <a:cxn ang="0">
                      <a:pos x="265" y="28"/>
                    </a:cxn>
                    <a:cxn ang="0">
                      <a:pos x="251" y="25"/>
                    </a:cxn>
                    <a:cxn ang="0">
                      <a:pos x="234" y="21"/>
                    </a:cxn>
                    <a:cxn ang="0">
                      <a:pos x="214" y="16"/>
                    </a:cxn>
                    <a:cxn ang="0">
                      <a:pos x="193" y="13"/>
                    </a:cxn>
                    <a:cxn ang="0">
                      <a:pos x="169" y="8"/>
                    </a:cxn>
                    <a:cxn ang="0">
                      <a:pos x="146" y="4"/>
                    </a:cxn>
                    <a:cxn ang="0">
                      <a:pos x="121" y="2"/>
                    </a:cxn>
                    <a:cxn ang="0">
                      <a:pos x="98" y="1"/>
                    </a:cxn>
                    <a:cxn ang="0">
                      <a:pos x="75" y="0"/>
                    </a:cxn>
                    <a:cxn ang="0">
                      <a:pos x="53" y="1"/>
                    </a:cxn>
                    <a:cxn ang="0">
                      <a:pos x="32" y="4"/>
                    </a:cxn>
                    <a:cxn ang="0">
                      <a:pos x="15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86" h="34">
                      <a:moveTo>
                        <a:pt x="286" y="34"/>
                      </a:moveTo>
                      <a:lnTo>
                        <a:pt x="284" y="33"/>
                      </a:lnTo>
                      <a:lnTo>
                        <a:pt x="277" y="32"/>
                      </a:lnTo>
                      <a:lnTo>
                        <a:pt x="265" y="28"/>
                      </a:lnTo>
                      <a:lnTo>
                        <a:pt x="251" y="25"/>
                      </a:lnTo>
                      <a:lnTo>
                        <a:pt x="234" y="21"/>
                      </a:lnTo>
                      <a:lnTo>
                        <a:pt x="214" y="16"/>
                      </a:lnTo>
                      <a:lnTo>
                        <a:pt x="193" y="13"/>
                      </a:lnTo>
                      <a:lnTo>
                        <a:pt x="169" y="8"/>
                      </a:lnTo>
                      <a:lnTo>
                        <a:pt x="146" y="4"/>
                      </a:lnTo>
                      <a:lnTo>
                        <a:pt x="121" y="2"/>
                      </a:lnTo>
                      <a:lnTo>
                        <a:pt x="98" y="1"/>
                      </a:lnTo>
                      <a:lnTo>
                        <a:pt x="75" y="0"/>
                      </a:lnTo>
                      <a:lnTo>
                        <a:pt x="53" y="1"/>
                      </a:lnTo>
                      <a:lnTo>
                        <a:pt x="32" y="4"/>
                      </a:lnTo>
                      <a:lnTo>
                        <a:pt x="15" y="8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8" name="Freeform 2122"/>
                <p:cNvSpPr>
                  <a:spLocks/>
                </p:cNvSpPr>
                <p:nvPr/>
              </p:nvSpPr>
              <p:spPr bwMode="auto">
                <a:xfrm>
                  <a:off x="3901" y="3461"/>
                  <a:ext cx="72" cy="11"/>
                </a:xfrm>
                <a:custGeom>
                  <a:avLst/>
                  <a:gdLst/>
                  <a:ahLst/>
                  <a:cxnLst>
                    <a:cxn ang="0">
                      <a:pos x="4" y="25"/>
                    </a:cxn>
                    <a:cxn ang="0">
                      <a:pos x="18" y="18"/>
                    </a:cxn>
                    <a:cxn ang="0">
                      <a:pos x="34" y="13"/>
                    </a:cxn>
                    <a:cxn ang="0">
                      <a:pos x="55" y="9"/>
                    </a:cxn>
                    <a:cxn ang="0">
                      <a:pos x="77" y="9"/>
                    </a:cxn>
                    <a:cxn ang="0">
                      <a:pos x="100" y="9"/>
                    </a:cxn>
                    <a:cxn ang="0">
                      <a:pos x="123" y="11"/>
                    </a:cxn>
                    <a:cxn ang="0">
                      <a:pos x="148" y="14"/>
                    </a:cxn>
                    <a:cxn ang="0">
                      <a:pos x="171" y="18"/>
                    </a:cxn>
                    <a:cxn ang="0">
                      <a:pos x="195" y="21"/>
                    </a:cxn>
                    <a:cxn ang="0">
                      <a:pos x="216" y="26"/>
                    </a:cxn>
                    <a:cxn ang="0">
                      <a:pos x="235" y="30"/>
                    </a:cxn>
                    <a:cxn ang="0">
                      <a:pos x="252" y="33"/>
                    </a:cxn>
                    <a:cxn ang="0">
                      <a:pos x="266" y="38"/>
                    </a:cxn>
                    <a:cxn ang="0">
                      <a:pos x="278" y="40"/>
                    </a:cxn>
                    <a:cxn ang="0">
                      <a:pos x="285" y="41"/>
                    </a:cxn>
                    <a:cxn ang="0">
                      <a:pos x="287" y="43"/>
                    </a:cxn>
                    <a:cxn ang="0">
                      <a:pos x="289" y="33"/>
                    </a:cxn>
                    <a:cxn ang="0">
                      <a:pos x="287" y="33"/>
                    </a:cxn>
                    <a:cxn ang="0">
                      <a:pos x="280" y="32"/>
                    </a:cxn>
                    <a:cxn ang="0">
                      <a:pos x="268" y="28"/>
                    </a:cxn>
                    <a:cxn ang="0">
                      <a:pos x="254" y="26"/>
                    </a:cxn>
                    <a:cxn ang="0">
                      <a:pos x="237" y="21"/>
                    </a:cxn>
                    <a:cxn ang="0">
                      <a:pos x="216" y="18"/>
                    </a:cxn>
                    <a:cxn ang="0">
                      <a:pos x="195" y="13"/>
                    </a:cxn>
                    <a:cxn ang="0">
                      <a:pos x="171" y="9"/>
                    </a:cxn>
                    <a:cxn ang="0">
                      <a:pos x="148" y="6"/>
                    </a:cxn>
                    <a:cxn ang="0">
                      <a:pos x="123" y="2"/>
                    </a:cxn>
                    <a:cxn ang="0">
                      <a:pos x="100" y="1"/>
                    </a:cxn>
                    <a:cxn ang="0">
                      <a:pos x="77" y="0"/>
                    </a:cxn>
                    <a:cxn ang="0">
                      <a:pos x="55" y="1"/>
                    </a:cxn>
                    <a:cxn ang="0">
                      <a:pos x="34" y="5"/>
                    </a:cxn>
                    <a:cxn ang="0">
                      <a:pos x="15" y="9"/>
                    </a:cxn>
                    <a:cxn ang="0">
                      <a:pos x="0" y="16"/>
                    </a:cxn>
                    <a:cxn ang="0">
                      <a:pos x="4" y="25"/>
                    </a:cxn>
                  </a:cxnLst>
                  <a:rect l="0" t="0" r="r" b="b"/>
                  <a:pathLst>
                    <a:path w="289" h="43">
                      <a:moveTo>
                        <a:pt x="4" y="25"/>
                      </a:moveTo>
                      <a:lnTo>
                        <a:pt x="18" y="18"/>
                      </a:lnTo>
                      <a:lnTo>
                        <a:pt x="34" y="13"/>
                      </a:lnTo>
                      <a:lnTo>
                        <a:pt x="55" y="9"/>
                      </a:lnTo>
                      <a:lnTo>
                        <a:pt x="77" y="9"/>
                      </a:lnTo>
                      <a:lnTo>
                        <a:pt x="100" y="9"/>
                      </a:lnTo>
                      <a:lnTo>
                        <a:pt x="123" y="11"/>
                      </a:lnTo>
                      <a:lnTo>
                        <a:pt x="148" y="14"/>
                      </a:lnTo>
                      <a:lnTo>
                        <a:pt x="171" y="18"/>
                      </a:lnTo>
                      <a:lnTo>
                        <a:pt x="195" y="21"/>
                      </a:lnTo>
                      <a:lnTo>
                        <a:pt x="216" y="26"/>
                      </a:lnTo>
                      <a:lnTo>
                        <a:pt x="235" y="30"/>
                      </a:lnTo>
                      <a:lnTo>
                        <a:pt x="252" y="33"/>
                      </a:lnTo>
                      <a:lnTo>
                        <a:pt x="266" y="38"/>
                      </a:lnTo>
                      <a:lnTo>
                        <a:pt x="278" y="40"/>
                      </a:lnTo>
                      <a:lnTo>
                        <a:pt x="285" y="41"/>
                      </a:lnTo>
                      <a:lnTo>
                        <a:pt x="287" y="43"/>
                      </a:lnTo>
                      <a:lnTo>
                        <a:pt x="289" y="33"/>
                      </a:lnTo>
                      <a:lnTo>
                        <a:pt x="287" y="33"/>
                      </a:lnTo>
                      <a:lnTo>
                        <a:pt x="280" y="32"/>
                      </a:lnTo>
                      <a:lnTo>
                        <a:pt x="268" y="28"/>
                      </a:lnTo>
                      <a:lnTo>
                        <a:pt x="254" y="26"/>
                      </a:lnTo>
                      <a:lnTo>
                        <a:pt x="237" y="21"/>
                      </a:lnTo>
                      <a:lnTo>
                        <a:pt x="216" y="18"/>
                      </a:lnTo>
                      <a:lnTo>
                        <a:pt x="195" y="13"/>
                      </a:lnTo>
                      <a:lnTo>
                        <a:pt x="171" y="9"/>
                      </a:lnTo>
                      <a:lnTo>
                        <a:pt x="148" y="6"/>
                      </a:lnTo>
                      <a:lnTo>
                        <a:pt x="123" y="2"/>
                      </a:lnTo>
                      <a:lnTo>
                        <a:pt x="100" y="1"/>
                      </a:lnTo>
                      <a:lnTo>
                        <a:pt x="77" y="0"/>
                      </a:lnTo>
                      <a:lnTo>
                        <a:pt x="55" y="1"/>
                      </a:lnTo>
                      <a:lnTo>
                        <a:pt x="34" y="5"/>
                      </a:lnTo>
                      <a:lnTo>
                        <a:pt x="15" y="9"/>
                      </a:lnTo>
                      <a:lnTo>
                        <a:pt x="0" y="16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099" name="Freeform 2123"/>
                <p:cNvSpPr>
                  <a:spLocks/>
                </p:cNvSpPr>
                <p:nvPr/>
              </p:nvSpPr>
              <p:spPr bwMode="auto">
                <a:xfrm>
                  <a:off x="3885" y="3497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132" y="116"/>
                    </a:cxn>
                    <a:cxn ang="0">
                      <a:pos x="126" y="113"/>
                    </a:cxn>
                    <a:cxn ang="0">
                      <a:pos x="111" y="106"/>
                    </a:cxn>
                    <a:cxn ang="0">
                      <a:pos x="88" y="93"/>
                    </a:cxn>
                    <a:cxn ang="0">
                      <a:pos x="63" y="78"/>
                    </a:cxn>
                    <a:cxn ang="0">
                      <a:pos x="38" y="60"/>
                    </a:cxn>
                    <a:cxn ang="0">
                      <a:pos x="16" y="40"/>
                    </a:cxn>
                    <a:cxn ang="0">
                      <a:pos x="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2" h="116">
                      <a:moveTo>
                        <a:pt x="132" y="116"/>
                      </a:moveTo>
                      <a:lnTo>
                        <a:pt x="126" y="113"/>
                      </a:lnTo>
                      <a:lnTo>
                        <a:pt x="111" y="106"/>
                      </a:lnTo>
                      <a:lnTo>
                        <a:pt x="88" y="93"/>
                      </a:lnTo>
                      <a:lnTo>
                        <a:pt x="63" y="78"/>
                      </a:lnTo>
                      <a:lnTo>
                        <a:pt x="38" y="60"/>
                      </a:lnTo>
                      <a:lnTo>
                        <a:pt x="16" y="40"/>
                      </a:lnTo>
                      <a:lnTo>
                        <a:pt x="3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0" name="Freeform 2124"/>
                <p:cNvSpPr>
                  <a:spLocks/>
                </p:cNvSpPr>
                <p:nvPr/>
              </p:nvSpPr>
              <p:spPr bwMode="auto">
                <a:xfrm>
                  <a:off x="3883" y="3497"/>
                  <a:ext cx="35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22"/>
                    </a:cxn>
                    <a:cxn ang="0">
                      <a:pos x="18" y="43"/>
                    </a:cxn>
                    <a:cxn ang="0">
                      <a:pos x="39" y="63"/>
                    </a:cxn>
                    <a:cxn ang="0">
                      <a:pos x="65" y="82"/>
                    </a:cxn>
                    <a:cxn ang="0">
                      <a:pos x="92" y="97"/>
                    </a:cxn>
                    <a:cxn ang="0">
                      <a:pos x="114" y="111"/>
                    </a:cxn>
                    <a:cxn ang="0">
                      <a:pos x="129" y="118"/>
                    </a:cxn>
                    <a:cxn ang="0">
                      <a:pos x="135" y="122"/>
                    </a:cxn>
                    <a:cxn ang="0">
                      <a:pos x="139" y="112"/>
                    </a:cxn>
                    <a:cxn ang="0">
                      <a:pos x="133" y="110"/>
                    </a:cxn>
                    <a:cxn ang="0">
                      <a:pos x="117" y="103"/>
                    </a:cxn>
                    <a:cxn ang="0">
                      <a:pos x="95" y="89"/>
                    </a:cxn>
                    <a:cxn ang="0">
                      <a:pos x="70" y="73"/>
                    </a:cxn>
                    <a:cxn ang="0">
                      <a:pos x="46" y="56"/>
                    </a:cxn>
                    <a:cxn ang="0">
                      <a:pos x="24" y="37"/>
                    </a:cxn>
                    <a:cxn ang="0">
                      <a:pos x="12" y="18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22">
                      <a:moveTo>
                        <a:pt x="0" y="0"/>
                      </a:moveTo>
                      <a:lnTo>
                        <a:pt x="5" y="22"/>
                      </a:lnTo>
                      <a:lnTo>
                        <a:pt x="18" y="43"/>
                      </a:lnTo>
                      <a:lnTo>
                        <a:pt x="39" y="63"/>
                      </a:lnTo>
                      <a:lnTo>
                        <a:pt x="65" y="82"/>
                      </a:lnTo>
                      <a:lnTo>
                        <a:pt x="92" y="97"/>
                      </a:lnTo>
                      <a:lnTo>
                        <a:pt x="114" y="111"/>
                      </a:lnTo>
                      <a:lnTo>
                        <a:pt x="129" y="118"/>
                      </a:lnTo>
                      <a:lnTo>
                        <a:pt x="135" y="122"/>
                      </a:lnTo>
                      <a:lnTo>
                        <a:pt x="139" y="112"/>
                      </a:lnTo>
                      <a:lnTo>
                        <a:pt x="133" y="110"/>
                      </a:lnTo>
                      <a:lnTo>
                        <a:pt x="117" y="103"/>
                      </a:lnTo>
                      <a:lnTo>
                        <a:pt x="95" y="89"/>
                      </a:lnTo>
                      <a:lnTo>
                        <a:pt x="70" y="73"/>
                      </a:lnTo>
                      <a:lnTo>
                        <a:pt x="46" y="56"/>
                      </a:lnTo>
                      <a:lnTo>
                        <a:pt x="24" y="37"/>
                      </a:lnTo>
                      <a:lnTo>
                        <a:pt x="12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1" name="Freeform 2125"/>
                <p:cNvSpPr>
                  <a:spLocks/>
                </p:cNvSpPr>
                <p:nvPr/>
              </p:nvSpPr>
              <p:spPr bwMode="auto">
                <a:xfrm>
                  <a:off x="3847" y="3436"/>
                  <a:ext cx="79" cy="8"/>
                </a:xfrm>
                <a:custGeom>
                  <a:avLst/>
                  <a:gdLst/>
                  <a:ahLst/>
                  <a:cxnLst>
                    <a:cxn ang="0">
                      <a:pos x="315" y="32"/>
                    </a:cxn>
                    <a:cxn ang="0">
                      <a:pos x="310" y="31"/>
                    </a:cxn>
                    <a:cxn ang="0">
                      <a:pos x="299" y="29"/>
                    </a:cxn>
                    <a:cxn ang="0">
                      <a:pos x="289" y="26"/>
                    </a:cxn>
                    <a:cxn ang="0">
                      <a:pos x="275" y="22"/>
                    </a:cxn>
                    <a:cxn ang="0">
                      <a:pos x="260" y="20"/>
                    </a:cxn>
                    <a:cxn ang="0">
                      <a:pos x="242" y="15"/>
                    </a:cxn>
                    <a:cxn ang="0">
                      <a:pos x="223" y="11"/>
                    </a:cxn>
                    <a:cxn ang="0">
                      <a:pos x="203" y="8"/>
                    </a:cxn>
                    <a:cxn ang="0">
                      <a:pos x="181" y="4"/>
                    </a:cxn>
                    <a:cxn ang="0">
                      <a:pos x="156" y="2"/>
                    </a:cxn>
                    <a:cxn ang="0">
                      <a:pos x="133" y="1"/>
                    </a:cxn>
                    <a:cxn ang="0">
                      <a:pos x="109" y="0"/>
                    </a:cxn>
                    <a:cxn ang="0">
                      <a:pos x="82" y="1"/>
                    </a:cxn>
                    <a:cxn ang="0">
                      <a:pos x="55" y="3"/>
                    </a:cxn>
                    <a:cxn ang="0">
                      <a:pos x="28" y="7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15" h="32">
                      <a:moveTo>
                        <a:pt x="315" y="32"/>
                      </a:moveTo>
                      <a:lnTo>
                        <a:pt x="310" y="31"/>
                      </a:lnTo>
                      <a:lnTo>
                        <a:pt x="299" y="29"/>
                      </a:lnTo>
                      <a:lnTo>
                        <a:pt x="289" y="26"/>
                      </a:lnTo>
                      <a:lnTo>
                        <a:pt x="275" y="22"/>
                      </a:lnTo>
                      <a:lnTo>
                        <a:pt x="260" y="20"/>
                      </a:lnTo>
                      <a:lnTo>
                        <a:pt x="242" y="15"/>
                      </a:lnTo>
                      <a:lnTo>
                        <a:pt x="223" y="11"/>
                      </a:lnTo>
                      <a:lnTo>
                        <a:pt x="203" y="8"/>
                      </a:lnTo>
                      <a:lnTo>
                        <a:pt x="181" y="4"/>
                      </a:lnTo>
                      <a:lnTo>
                        <a:pt x="156" y="2"/>
                      </a:lnTo>
                      <a:lnTo>
                        <a:pt x="133" y="1"/>
                      </a:lnTo>
                      <a:lnTo>
                        <a:pt x="109" y="0"/>
                      </a:lnTo>
                      <a:lnTo>
                        <a:pt x="82" y="1"/>
                      </a:lnTo>
                      <a:lnTo>
                        <a:pt x="55" y="3"/>
                      </a:lnTo>
                      <a:lnTo>
                        <a:pt x="28" y="7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2" name="Freeform 2126"/>
                <p:cNvSpPr>
                  <a:spLocks/>
                </p:cNvSpPr>
                <p:nvPr/>
              </p:nvSpPr>
              <p:spPr bwMode="auto">
                <a:xfrm>
                  <a:off x="3847" y="3435"/>
                  <a:ext cx="79" cy="10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29" y="16"/>
                    </a:cxn>
                    <a:cxn ang="0">
                      <a:pos x="56" y="12"/>
                    </a:cxn>
                    <a:cxn ang="0">
                      <a:pos x="83" y="9"/>
                    </a:cxn>
                    <a:cxn ang="0">
                      <a:pos x="110" y="9"/>
                    </a:cxn>
                    <a:cxn ang="0">
                      <a:pos x="134" y="9"/>
                    </a:cxn>
                    <a:cxn ang="0">
                      <a:pos x="157" y="11"/>
                    </a:cxn>
                    <a:cxn ang="0">
                      <a:pos x="182" y="14"/>
                    </a:cxn>
                    <a:cxn ang="0">
                      <a:pos x="204" y="18"/>
                    </a:cxn>
                    <a:cxn ang="0">
                      <a:pos x="224" y="20"/>
                    </a:cxn>
                    <a:cxn ang="0">
                      <a:pos x="242" y="25"/>
                    </a:cxn>
                    <a:cxn ang="0">
                      <a:pos x="259" y="28"/>
                    </a:cxn>
                    <a:cxn ang="0">
                      <a:pos x="275" y="32"/>
                    </a:cxn>
                    <a:cxn ang="0">
                      <a:pos x="288" y="36"/>
                    </a:cxn>
                    <a:cxn ang="0">
                      <a:pos x="300" y="38"/>
                    </a:cxn>
                    <a:cxn ang="0">
                      <a:pos x="311" y="39"/>
                    </a:cxn>
                    <a:cxn ang="0">
                      <a:pos x="316" y="41"/>
                    </a:cxn>
                    <a:cxn ang="0">
                      <a:pos x="316" y="31"/>
                    </a:cxn>
                    <a:cxn ang="0">
                      <a:pos x="311" y="31"/>
                    </a:cxn>
                    <a:cxn ang="0">
                      <a:pos x="300" y="30"/>
                    </a:cxn>
                    <a:cxn ang="0">
                      <a:pos x="291" y="27"/>
                    </a:cxn>
                    <a:cxn ang="0">
                      <a:pos x="277" y="24"/>
                    </a:cxn>
                    <a:cxn ang="0">
                      <a:pos x="262" y="20"/>
                    </a:cxn>
                    <a:cxn ang="0">
                      <a:pos x="244" y="16"/>
                    </a:cxn>
                    <a:cxn ang="0">
                      <a:pos x="224" y="12"/>
                    </a:cxn>
                    <a:cxn ang="0">
                      <a:pos x="204" y="8"/>
                    </a:cxn>
                    <a:cxn ang="0">
                      <a:pos x="182" y="6"/>
                    </a:cxn>
                    <a:cxn ang="0">
                      <a:pos x="157" y="2"/>
                    </a:cxn>
                    <a:cxn ang="0">
                      <a:pos x="134" y="1"/>
                    </a:cxn>
                    <a:cxn ang="0">
                      <a:pos x="110" y="0"/>
                    </a:cxn>
                    <a:cxn ang="0">
                      <a:pos x="83" y="1"/>
                    </a:cxn>
                    <a:cxn ang="0">
                      <a:pos x="56" y="3"/>
                    </a:cxn>
                    <a:cxn ang="0">
                      <a:pos x="29" y="8"/>
                    </a:cxn>
                    <a:cxn ang="0">
                      <a:pos x="0" y="14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6" h="41">
                      <a:moveTo>
                        <a:pt x="2" y="22"/>
                      </a:moveTo>
                      <a:lnTo>
                        <a:pt x="29" y="16"/>
                      </a:lnTo>
                      <a:lnTo>
                        <a:pt x="56" y="12"/>
                      </a:lnTo>
                      <a:lnTo>
                        <a:pt x="83" y="9"/>
                      </a:lnTo>
                      <a:lnTo>
                        <a:pt x="110" y="9"/>
                      </a:lnTo>
                      <a:lnTo>
                        <a:pt x="134" y="9"/>
                      </a:lnTo>
                      <a:lnTo>
                        <a:pt x="157" y="11"/>
                      </a:lnTo>
                      <a:lnTo>
                        <a:pt x="182" y="14"/>
                      </a:lnTo>
                      <a:lnTo>
                        <a:pt x="204" y="18"/>
                      </a:lnTo>
                      <a:lnTo>
                        <a:pt x="224" y="20"/>
                      </a:lnTo>
                      <a:lnTo>
                        <a:pt x="242" y="25"/>
                      </a:lnTo>
                      <a:lnTo>
                        <a:pt x="259" y="28"/>
                      </a:lnTo>
                      <a:lnTo>
                        <a:pt x="275" y="32"/>
                      </a:lnTo>
                      <a:lnTo>
                        <a:pt x="288" y="36"/>
                      </a:lnTo>
                      <a:lnTo>
                        <a:pt x="300" y="38"/>
                      </a:lnTo>
                      <a:lnTo>
                        <a:pt x="311" y="39"/>
                      </a:lnTo>
                      <a:lnTo>
                        <a:pt x="316" y="41"/>
                      </a:lnTo>
                      <a:lnTo>
                        <a:pt x="316" y="31"/>
                      </a:lnTo>
                      <a:lnTo>
                        <a:pt x="311" y="31"/>
                      </a:lnTo>
                      <a:lnTo>
                        <a:pt x="300" y="30"/>
                      </a:lnTo>
                      <a:lnTo>
                        <a:pt x="291" y="27"/>
                      </a:lnTo>
                      <a:lnTo>
                        <a:pt x="277" y="24"/>
                      </a:lnTo>
                      <a:lnTo>
                        <a:pt x="262" y="20"/>
                      </a:lnTo>
                      <a:lnTo>
                        <a:pt x="244" y="16"/>
                      </a:lnTo>
                      <a:lnTo>
                        <a:pt x="224" y="12"/>
                      </a:lnTo>
                      <a:lnTo>
                        <a:pt x="204" y="8"/>
                      </a:lnTo>
                      <a:lnTo>
                        <a:pt x="182" y="6"/>
                      </a:lnTo>
                      <a:lnTo>
                        <a:pt x="157" y="2"/>
                      </a:lnTo>
                      <a:lnTo>
                        <a:pt x="134" y="1"/>
                      </a:lnTo>
                      <a:lnTo>
                        <a:pt x="110" y="0"/>
                      </a:lnTo>
                      <a:lnTo>
                        <a:pt x="83" y="1"/>
                      </a:lnTo>
                      <a:lnTo>
                        <a:pt x="56" y="3"/>
                      </a:lnTo>
                      <a:lnTo>
                        <a:pt x="29" y="8"/>
                      </a:lnTo>
                      <a:lnTo>
                        <a:pt x="0" y="14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3" name="Freeform 2127"/>
                <p:cNvSpPr>
                  <a:spLocks/>
                </p:cNvSpPr>
                <p:nvPr/>
              </p:nvSpPr>
              <p:spPr bwMode="auto">
                <a:xfrm>
                  <a:off x="3806" y="3415"/>
                  <a:ext cx="61" cy="5"/>
                </a:xfrm>
                <a:custGeom>
                  <a:avLst/>
                  <a:gdLst/>
                  <a:ahLst/>
                  <a:cxnLst>
                    <a:cxn ang="0">
                      <a:pos x="243" y="10"/>
                    </a:cxn>
                    <a:cxn ang="0">
                      <a:pos x="240" y="10"/>
                    </a:cxn>
                    <a:cxn ang="0">
                      <a:pos x="236" y="7"/>
                    </a:cxn>
                    <a:cxn ang="0">
                      <a:pos x="227" y="7"/>
                    </a:cxn>
                    <a:cxn ang="0">
                      <a:pos x="215" y="5"/>
                    </a:cxn>
                    <a:cxn ang="0">
                      <a:pos x="201" y="4"/>
                    </a:cxn>
                    <a:cxn ang="0">
                      <a:pos x="185" y="3"/>
                    </a:cxn>
                    <a:cxn ang="0">
                      <a:pos x="167" y="1"/>
                    </a:cxn>
                    <a:cxn ang="0">
                      <a:pos x="148" y="0"/>
                    </a:cxn>
                    <a:cxn ang="0">
                      <a:pos x="128" y="0"/>
                    </a:cxn>
                    <a:cxn ang="0">
                      <a:pos x="107" y="0"/>
                    </a:cxn>
                    <a:cxn ang="0">
                      <a:pos x="88" y="1"/>
                    </a:cxn>
                    <a:cxn ang="0">
                      <a:pos x="68" y="3"/>
                    </a:cxn>
                    <a:cxn ang="0">
                      <a:pos x="48" y="6"/>
                    </a:cxn>
                    <a:cxn ang="0">
                      <a:pos x="30" y="11"/>
                    </a:cxn>
                    <a:cxn ang="0">
                      <a:pos x="14" y="16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243" h="23">
                      <a:moveTo>
                        <a:pt x="243" y="10"/>
                      </a:moveTo>
                      <a:lnTo>
                        <a:pt x="240" y="10"/>
                      </a:lnTo>
                      <a:lnTo>
                        <a:pt x="236" y="7"/>
                      </a:lnTo>
                      <a:lnTo>
                        <a:pt x="227" y="7"/>
                      </a:lnTo>
                      <a:lnTo>
                        <a:pt x="215" y="5"/>
                      </a:lnTo>
                      <a:lnTo>
                        <a:pt x="201" y="4"/>
                      </a:lnTo>
                      <a:lnTo>
                        <a:pt x="185" y="3"/>
                      </a:lnTo>
                      <a:lnTo>
                        <a:pt x="167" y="1"/>
                      </a:lnTo>
                      <a:lnTo>
                        <a:pt x="148" y="0"/>
                      </a:lnTo>
                      <a:lnTo>
                        <a:pt x="128" y="0"/>
                      </a:lnTo>
                      <a:lnTo>
                        <a:pt x="107" y="0"/>
                      </a:lnTo>
                      <a:lnTo>
                        <a:pt x="88" y="1"/>
                      </a:lnTo>
                      <a:lnTo>
                        <a:pt x="68" y="3"/>
                      </a:lnTo>
                      <a:lnTo>
                        <a:pt x="48" y="6"/>
                      </a:lnTo>
                      <a:lnTo>
                        <a:pt x="30" y="11"/>
                      </a:lnTo>
                      <a:lnTo>
                        <a:pt x="14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4" name="Freeform 2128"/>
                <p:cNvSpPr>
                  <a:spLocks/>
                </p:cNvSpPr>
                <p:nvPr/>
              </p:nvSpPr>
              <p:spPr bwMode="auto">
                <a:xfrm>
                  <a:off x="3806" y="3413"/>
                  <a:ext cx="61" cy="7"/>
                </a:xfrm>
                <a:custGeom>
                  <a:avLst/>
                  <a:gdLst/>
                  <a:ahLst/>
                  <a:cxnLst>
                    <a:cxn ang="0">
                      <a:pos x="3" y="32"/>
                    </a:cxn>
                    <a:cxn ang="0">
                      <a:pos x="17" y="26"/>
                    </a:cxn>
                    <a:cxn ang="0">
                      <a:pos x="34" y="20"/>
                    </a:cxn>
                    <a:cxn ang="0">
                      <a:pos x="50" y="17"/>
                    </a:cxn>
                    <a:cxn ang="0">
                      <a:pos x="70" y="13"/>
                    </a:cxn>
                    <a:cxn ang="0">
                      <a:pos x="90" y="11"/>
                    </a:cxn>
                    <a:cxn ang="0">
                      <a:pos x="109" y="11"/>
                    </a:cxn>
                    <a:cxn ang="0">
                      <a:pos x="130" y="11"/>
                    </a:cxn>
                    <a:cxn ang="0">
                      <a:pos x="150" y="11"/>
                    </a:cxn>
                    <a:cxn ang="0">
                      <a:pos x="169" y="11"/>
                    </a:cxn>
                    <a:cxn ang="0">
                      <a:pos x="187" y="13"/>
                    </a:cxn>
                    <a:cxn ang="0">
                      <a:pos x="203" y="13"/>
                    </a:cxn>
                    <a:cxn ang="0">
                      <a:pos x="217" y="16"/>
                    </a:cxn>
                    <a:cxn ang="0">
                      <a:pos x="229" y="17"/>
                    </a:cxn>
                    <a:cxn ang="0">
                      <a:pos x="238" y="18"/>
                    </a:cxn>
                    <a:cxn ang="0">
                      <a:pos x="242" y="19"/>
                    </a:cxn>
                    <a:cxn ang="0">
                      <a:pos x="245" y="19"/>
                    </a:cxn>
                    <a:cxn ang="0">
                      <a:pos x="245" y="11"/>
                    </a:cxn>
                    <a:cxn ang="0">
                      <a:pos x="242" y="11"/>
                    </a:cxn>
                    <a:cxn ang="0">
                      <a:pos x="238" y="10"/>
                    </a:cxn>
                    <a:cxn ang="0">
                      <a:pos x="229" y="9"/>
                    </a:cxn>
                    <a:cxn ang="0">
                      <a:pos x="217" y="7"/>
                    </a:cxn>
                    <a:cxn ang="0">
                      <a:pos x="203" y="6"/>
                    </a:cxn>
                    <a:cxn ang="0">
                      <a:pos x="187" y="5"/>
                    </a:cxn>
                    <a:cxn ang="0">
                      <a:pos x="169" y="3"/>
                    </a:cxn>
                    <a:cxn ang="0">
                      <a:pos x="150" y="0"/>
                    </a:cxn>
                    <a:cxn ang="0">
                      <a:pos x="130" y="0"/>
                    </a:cxn>
                    <a:cxn ang="0">
                      <a:pos x="109" y="0"/>
                    </a:cxn>
                    <a:cxn ang="0">
                      <a:pos x="90" y="3"/>
                    </a:cxn>
                    <a:cxn ang="0">
                      <a:pos x="70" y="5"/>
                    </a:cxn>
                    <a:cxn ang="0">
                      <a:pos x="50" y="9"/>
                    </a:cxn>
                    <a:cxn ang="0">
                      <a:pos x="31" y="12"/>
                    </a:cxn>
                    <a:cxn ang="0">
                      <a:pos x="16" y="17"/>
                    </a:cxn>
                    <a:cxn ang="0">
                      <a:pos x="0" y="24"/>
                    </a:cxn>
                    <a:cxn ang="0">
                      <a:pos x="3" y="32"/>
                    </a:cxn>
                  </a:cxnLst>
                  <a:rect l="0" t="0" r="r" b="b"/>
                  <a:pathLst>
                    <a:path w="245" h="32">
                      <a:moveTo>
                        <a:pt x="3" y="32"/>
                      </a:moveTo>
                      <a:lnTo>
                        <a:pt x="17" y="26"/>
                      </a:lnTo>
                      <a:lnTo>
                        <a:pt x="34" y="20"/>
                      </a:lnTo>
                      <a:lnTo>
                        <a:pt x="50" y="17"/>
                      </a:lnTo>
                      <a:lnTo>
                        <a:pt x="70" y="13"/>
                      </a:lnTo>
                      <a:lnTo>
                        <a:pt x="90" y="11"/>
                      </a:lnTo>
                      <a:lnTo>
                        <a:pt x="109" y="11"/>
                      </a:lnTo>
                      <a:lnTo>
                        <a:pt x="130" y="11"/>
                      </a:lnTo>
                      <a:lnTo>
                        <a:pt x="150" y="11"/>
                      </a:lnTo>
                      <a:lnTo>
                        <a:pt x="169" y="11"/>
                      </a:lnTo>
                      <a:lnTo>
                        <a:pt x="187" y="13"/>
                      </a:lnTo>
                      <a:lnTo>
                        <a:pt x="203" y="13"/>
                      </a:lnTo>
                      <a:lnTo>
                        <a:pt x="217" y="16"/>
                      </a:lnTo>
                      <a:lnTo>
                        <a:pt x="229" y="17"/>
                      </a:lnTo>
                      <a:lnTo>
                        <a:pt x="238" y="18"/>
                      </a:lnTo>
                      <a:lnTo>
                        <a:pt x="242" y="19"/>
                      </a:lnTo>
                      <a:lnTo>
                        <a:pt x="245" y="19"/>
                      </a:lnTo>
                      <a:lnTo>
                        <a:pt x="245" y="11"/>
                      </a:lnTo>
                      <a:lnTo>
                        <a:pt x="242" y="11"/>
                      </a:lnTo>
                      <a:lnTo>
                        <a:pt x="238" y="10"/>
                      </a:lnTo>
                      <a:lnTo>
                        <a:pt x="229" y="9"/>
                      </a:lnTo>
                      <a:lnTo>
                        <a:pt x="217" y="7"/>
                      </a:lnTo>
                      <a:lnTo>
                        <a:pt x="203" y="6"/>
                      </a:lnTo>
                      <a:lnTo>
                        <a:pt x="187" y="5"/>
                      </a:lnTo>
                      <a:lnTo>
                        <a:pt x="169" y="3"/>
                      </a:lnTo>
                      <a:lnTo>
                        <a:pt x="150" y="0"/>
                      </a:lnTo>
                      <a:lnTo>
                        <a:pt x="130" y="0"/>
                      </a:lnTo>
                      <a:lnTo>
                        <a:pt x="109" y="0"/>
                      </a:lnTo>
                      <a:lnTo>
                        <a:pt x="90" y="3"/>
                      </a:lnTo>
                      <a:lnTo>
                        <a:pt x="70" y="5"/>
                      </a:lnTo>
                      <a:lnTo>
                        <a:pt x="50" y="9"/>
                      </a:lnTo>
                      <a:lnTo>
                        <a:pt x="31" y="12"/>
                      </a:lnTo>
                      <a:lnTo>
                        <a:pt x="16" y="17"/>
                      </a:lnTo>
                      <a:lnTo>
                        <a:pt x="0" y="24"/>
                      </a:lnTo>
                      <a:lnTo>
                        <a:pt x="3" y="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5" name="Freeform 2129"/>
                <p:cNvSpPr>
                  <a:spLocks/>
                </p:cNvSpPr>
                <p:nvPr/>
              </p:nvSpPr>
              <p:spPr bwMode="auto">
                <a:xfrm>
                  <a:off x="3778" y="3397"/>
                  <a:ext cx="70" cy="7"/>
                </a:xfrm>
                <a:custGeom>
                  <a:avLst/>
                  <a:gdLst/>
                  <a:ahLst/>
                  <a:cxnLst>
                    <a:cxn ang="0">
                      <a:pos x="282" y="9"/>
                    </a:cxn>
                    <a:cxn ang="0">
                      <a:pos x="279" y="9"/>
                    </a:cxn>
                    <a:cxn ang="0">
                      <a:pos x="272" y="8"/>
                    </a:cxn>
                    <a:cxn ang="0">
                      <a:pos x="260" y="7"/>
                    </a:cxn>
                    <a:cxn ang="0">
                      <a:pos x="245" y="4"/>
                    </a:cxn>
                    <a:cxn ang="0">
                      <a:pos x="227" y="3"/>
                    </a:cxn>
                    <a:cxn ang="0">
                      <a:pos x="206" y="2"/>
                    </a:cxn>
                    <a:cxn ang="0">
                      <a:pos x="184" y="1"/>
                    </a:cxn>
                    <a:cxn ang="0">
                      <a:pos x="159" y="0"/>
                    </a:cxn>
                    <a:cxn ang="0">
                      <a:pos x="136" y="0"/>
                    </a:cxn>
                    <a:cxn ang="0">
                      <a:pos x="112" y="1"/>
                    </a:cxn>
                    <a:cxn ang="0">
                      <a:pos x="89" y="2"/>
                    </a:cxn>
                    <a:cxn ang="0">
                      <a:pos x="67" y="4"/>
                    </a:cxn>
                    <a:cxn ang="0">
                      <a:pos x="46" y="9"/>
                    </a:cxn>
                    <a:cxn ang="0">
                      <a:pos x="27" y="14"/>
                    </a:cxn>
                    <a:cxn ang="0">
                      <a:pos x="12" y="21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282" h="29">
                      <a:moveTo>
                        <a:pt x="282" y="9"/>
                      </a:moveTo>
                      <a:lnTo>
                        <a:pt x="279" y="9"/>
                      </a:lnTo>
                      <a:lnTo>
                        <a:pt x="272" y="8"/>
                      </a:lnTo>
                      <a:lnTo>
                        <a:pt x="260" y="7"/>
                      </a:lnTo>
                      <a:lnTo>
                        <a:pt x="245" y="4"/>
                      </a:lnTo>
                      <a:lnTo>
                        <a:pt x="227" y="3"/>
                      </a:lnTo>
                      <a:lnTo>
                        <a:pt x="206" y="2"/>
                      </a:lnTo>
                      <a:lnTo>
                        <a:pt x="184" y="1"/>
                      </a:lnTo>
                      <a:lnTo>
                        <a:pt x="159" y="0"/>
                      </a:lnTo>
                      <a:lnTo>
                        <a:pt x="136" y="0"/>
                      </a:lnTo>
                      <a:lnTo>
                        <a:pt x="112" y="1"/>
                      </a:lnTo>
                      <a:lnTo>
                        <a:pt x="89" y="2"/>
                      </a:lnTo>
                      <a:lnTo>
                        <a:pt x="67" y="4"/>
                      </a:lnTo>
                      <a:lnTo>
                        <a:pt x="46" y="9"/>
                      </a:lnTo>
                      <a:lnTo>
                        <a:pt x="27" y="14"/>
                      </a:lnTo>
                      <a:lnTo>
                        <a:pt x="12" y="21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6" name="Freeform 2130"/>
                <p:cNvSpPr>
                  <a:spLocks/>
                </p:cNvSpPr>
                <p:nvPr/>
              </p:nvSpPr>
              <p:spPr bwMode="auto">
                <a:xfrm>
                  <a:off x="3777" y="3395"/>
                  <a:ext cx="71" cy="10"/>
                </a:xfrm>
                <a:custGeom>
                  <a:avLst/>
                  <a:gdLst/>
                  <a:ahLst/>
                  <a:cxnLst>
                    <a:cxn ang="0">
                      <a:pos x="7" y="39"/>
                    </a:cxn>
                    <a:cxn ang="0">
                      <a:pos x="17" y="32"/>
                    </a:cxn>
                    <a:cxn ang="0">
                      <a:pos x="31" y="25"/>
                    </a:cxn>
                    <a:cxn ang="0">
                      <a:pos x="50" y="19"/>
                    </a:cxn>
                    <a:cxn ang="0">
                      <a:pos x="70" y="15"/>
                    </a:cxn>
                    <a:cxn ang="0">
                      <a:pos x="92" y="12"/>
                    </a:cxn>
                    <a:cxn ang="0">
                      <a:pos x="115" y="10"/>
                    </a:cxn>
                    <a:cxn ang="0">
                      <a:pos x="139" y="10"/>
                    </a:cxn>
                    <a:cxn ang="0">
                      <a:pos x="162" y="10"/>
                    </a:cxn>
                    <a:cxn ang="0">
                      <a:pos x="187" y="10"/>
                    </a:cxn>
                    <a:cxn ang="0">
                      <a:pos x="209" y="12"/>
                    </a:cxn>
                    <a:cxn ang="0">
                      <a:pos x="230" y="14"/>
                    </a:cxn>
                    <a:cxn ang="0">
                      <a:pos x="248" y="15"/>
                    </a:cxn>
                    <a:cxn ang="0">
                      <a:pos x="263" y="16"/>
                    </a:cxn>
                    <a:cxn ang="0">
                      <a:pos x="275" y="18"/>
                    </a:cxn>
                    <a:cxn ang="0">
                      <a:pos x="282" y="19"/>
                    </a:cxn>
                    <a:cxn ang="0">
                      <a:pos x="285" y="19"/>
                    </a:cxn>
                    <a:cxn ang="0">
                      <a:pos x="285" y="10"/>
                    </a:cxn>
                    <a:cxn ang="0">
                      <a:pos x="282" y="10"/>
                    </a:cxn>
                    <a:cxn ang="0">
                      <a:pos x="275" y="9"/>
                    </a:cxn>
                    <a:cxn ang="0">
                      <a:pos x="263" y="8"/>
                    </a:cxn>
                    <a:cxn ang="0">
                      <a:pos x="248" y="7"/>
                    </a:cxn>
                    <a:cxn ang="0">
                      <a:pos x="230" y="6"/>
                    </a:cxn>
                    <a:cxn ang="0">
                      <a:pos x="209" y="3"/>
                    </a:cxn>
                    <a:cxn ang="0">
                      <a:pos x="187" y="2"/>
                    </a:cxn>
                    <a:cxn ang="0">
                      <a:pos x="162" y="0"/>
                    </a:cxn>
                    <a:cxn ang="0">
                      <a:pos x="139" y="0"/>
                    </a:cxn>
                    <a:cxn ang="0">
                      <a:pos x="115" y="2"/>
                    </a:cxn>
                    <a:cxn ang="0">
                      <a:pos x="92" y="3"/>
                    </a:cxn>
                    <a:cxn ang="0">
                      <a:pos x="70" y="7"/>
                    </a:cxn>
                    <a:cxn ang="0">
                      <a:pos x="47" y="10"/>
                    </a:cxn>
                    <a:cxn ang="0">
                      <a:pos x="29" y="15"/>
                    </a:cxn>
                    <a:cxn ang="0">
                      <a:pos x="13" y="23"/>
                    </a:cxn>
                    <a:cxn ang="0">
                      <a:pos x="0" y="32"/>
                    </a:cxn>
                    <a:cxn ang="0">
                      <a:pos x="7" y="39"/>
                    </a:cxn>
                  </a:cxnLst>
                  <a:rect l="0" t="0" r="r" b="b"/>
                  <a:pathLst>
                    <a:path w="285" h="39">
                      <a:moveTo>
                        <a:pt x="7" y="39"/>
                      </a:moveTo>
                      <a:lnTo>
                        <a:pt x="17" y="32"/>
                      </a:lnTo>
                      <a:lnTo>
                        <a:pt x="31" y="25"/>
                      </a:lnTo>
                      <a:lnTo>
                        <a:pt x="50" y="19"/>
                      </a:lnTo>
                      <a:lnTo>
                        <a:pt x="70" y="15"/>
                      </a:lnTo>
                      <a:lnTo>
                        <a:pt x="92" y="12"/>
                      </a:lnTo>
                      <a:lnTo>
                        <a:pt x="115" y="10"/>
                      </a:lnTo>
                      <a:lnTo>
                        <a:pt x="139" y="10"/>
                      </a:lnTo>
                      <a:lnTo>
                        <a:pt x="162" y="10"/>
                      </a:lnTo>
                      <a:lnTo>
                        <a:pt x="187" y="10"/>
                      </a:lnTo>
                      <a:lnTo>
                        <a:pt x="209" y="12"/>
                      </a:lnTo>
                      <a:lnTo>
                        <a:pt x="230" y="14"/>
                      </a:lnTo>
                      <a:lnTo>
                        <a:pt x="248" y="15"/>
                      </a:lnTo>
                      <a:lnTo>
                        <a:pt x="263" y="16"/>
                      </a:lnTo>
                      <a:lnTo>
                        <a:pt x="275" y="18"/>
                      </a:lnTo>
                      <a:lnTo>
                        <a:pt x="282" y="19"/>
                      </a:lnTo>
                      <a:lnTo>
                        <a:pt x="285" y="19"/>
                      </a:lnTo>
                      <a:lnTo>
                        <a:pt x="285" y="10"/>
                      </a:lnTo>
                      <a:lnTo>
                        <a:pt x="282" y="10"/>
                      </a:lnTo>
                      <a:lnTo>
                        <a:pt x="275" y="9"/>
                      </a:lnTo>
                      <a:lnTo>
                        <a:pt x="263" y="8"/>
                      </a:lnTo>
                      <a:lnTo>
                        <a:pt x="248" y="7"/>
                      </a:lnTo>
                      <a:lnTo>
                        <a:pt x="230" y="6"/>
                      </a:lnTo>
                      <a:lnTo>
                        <a:pt x="209" y="3"/>
                      </a:lnTo>
                      <a:lnTo>
                        <a:pt x="187" y="2"/>
                      </a:lnTo>
                      <a:lnTo>
                        <a:pt x="162" y="0"/>
                      </a:lnTo>
                      <a:lnTo>
                        <a:pt x="139" y="0"/>
                      </a:lnTo>
                      <a:lnTo>
                        <a:pt x="115" y="2"/>
                      </a:lnTo>
                      <a:lnTo>
                        <a:pt x="92" y="3"/>
                      </a:lnTo>
                      <a:lnTo>
                        <a:pt x="70" y="7"/>
                      </a:lnTo>
                      <a:lnTo>
                        <a:pt x="47" y="10"/>
                      </a:lnTo>
                      <a:lnTo>
                        <a:pt x="29" y="15"/>
                      </a:lnTo>
                      <a:lnTo>
                        <a:pt x="13" y="23"/>
                      </a:lnTo>
                      <a:lnTo>
                        <a:pt x="0" y="32"/>
                      </a:lnTo>
                      <a:lnTo>
                        <a:pt x="7" y="3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7" name="Freeform 2131"/>
                <p:cNvSpPr>
                  <a:spLocks/>
                </p:cNvSpPr>
                <p:nvPr/>
              </p:nvSpPr>
              <p:spPr bwMode="auto">
                <a:xfrm>
                  <a:off x="3854" y="3494"/>
                  <a:ext cx="24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0" y="19"/>
                    </a:cxn>
                    <a:cxn ang="0">
                      <a:pos x="5" y="33"/>
                    </a:cxn>
                    <a:cxn ang="0">
                      <a:pos x="15" y="50"/>
                    </a:cxn>
                    <a:cxn ang="0">
                      <a:pos x="33" y="72"/>
                    </a:cxn>
                    <a:cxn ang="0">
                      <a:pos x="60" y="96"/>
                    </a:cxn>
                    <a:cxn ang="0">
                      <a:pos x="97" y="123"/>
                    </a:cxn>
                  </a:cxnLst>
                  <a:rect l="0" t="0" r="r" b="b"/>
                  <a:pathLst>
                    <a:path w="97" h="12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5" y="33"/>
                      </a:lnTo>
                      <a:lnTo>
                        <a:pt x="15" y="50"/>
                      </a:lnTo>
                      <a:lnTo>
                        <a:pt x="33" y="72"/>
                      </a:lnTo>
                      <a:lnTo>
                        <a:pt x="60" y="96"/>
                      </a:lnTo>
                      <a:lnTo>
                        <a:pt x="97" y="12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8" name="Freeform 2132"/>
                <p:cNvSpPr>
                  <a:spLocks/>
                </p:cNvSpPr>
                <p:nvPr/>
              </p:nvSpPr>
              <p:spPr bwMode="auto">
                <a:xfrm>
                  <a:off x="3853" y="3493"/>
                  <a:ext cx="26" cy="33"/>
                </a:xfrm>
                <a:custGeom>
                  <a:avLst/>
                  <a:gdLst/>
                  <a:ahLst/>
                  <a:cxnLst>
                    <a:cxn ang="0">
                      <a:pos x="104" y="121"/>
                    </a:cxn>
                    <a:cxn ang="0">
                      <a:pos x="68" y="95"/>
                    </a:cxn>
                    <a:cxn ang="0">
                      <a:pos x="42" y="70"/>
                    </a:cxn>
                    <a:cxn ang="0">
                      <a:pos x="23" y="50"/>
                    </a:cxn>
                    <a:cxn ang="0">
                      <a:pos x="14" y="33"/>
                    </a:cxn>
                    <a:cxn ang="0">
                      <a:pos x="10" y="20"/>
                    </a:cxn>
                    <a:cxn ang="0">
                      <a:pos x="9" y="11"/>
                    </a:cxn>
                    <a:cxn ang="0">
                      <a:pos x="9" y="5"/>
                    </a:cxn>
                    <a:cxn ang="0">
                      <a:pos x="10" y="5"/>
                    </a:cxn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0" y="11"/>
                    </a:cxn>
                    <a:cxn ang="0">
                      <a:pos x="1" y="23"/>
                    </a:cxn>
                    <a:cxn ang="0">
                      <a:pos x="5" y="37"/>
                    </a:cxn>
                    <a:cxn ang="0">
                      <a:pos x="16" y="56"/>
                    </a:cxn>
                    <a:cxn ang="0">
                      <a:pos x="35" y="77"/>
                    </a:cxn>
                    <a:cxn ang="0">
                      <a:pos x="61" y="101"/>
                    </a:cxn>
                    <a:cxn ang="0">
                      <a:pos x="101" y="130"/>
                    </a:cxn>
                    <a:cxn ang="0">
                      <a:pos x="104" y="121"/>
                    </a:cxn>
                  </a:cxnLst>
                  <a:rect l="0" t="0" r="r" b="b"/>
                  <a:pathLst>
                    <a:path w="104" h="130">
                      <a:moveTo>
                        <a:pt x="104" y="121"/>
                      </a:moveTo>
                      <a:lnTo>
                        <a:pt x="68" y="95"/>
                      </a:lnTo>
                      <a:lnTo>
                        <a:pt x="42" y="70"/>
                      </a:lnTo>
                      <a:lnTo>
                        <a:pt x="23" y="50"/>
                      </a:lnTo>
                      <a:lnTo>
                        <a:pt x="14" y="33"/>
                      </a:lnTo>
                      <a:lnTo>
                        <a:pt x="10" y="20"/>
                      </a:lnTo>
                      <a:lnTo>
                        <a:pt x="9" y="11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1" y="23"/>
                      </a:lnTo>
                      <a:lnTo>
                        <a:pt x="5" y="37"/>
                      </a:lnTo>
                      <a:lnTo>
                        <a:pt x="16" y="56"/>
                      </a:lnTo>
                      <a:lnTo>
                        <a:pt x="35" y="77"/>
                      </a:lnTo>
                      <a:lnTo>
                        <a:pt x="61" y="101"/>
                      </a:lnTo>
                      <a:lnTo>
                        <a:pt x="101" y="130"/>
                      </a:lnTo>
                      <a:lnTo>
                        <a:pt x="104" y="121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09" name="Freeform 2133"/>
                <p:cNvSpPr>
                  <a:spLocks/>
                </p:cNvSpPr>
                <p:nvPr/>
              </p:nvSpPr>
              <p:spPr bwMode="auto">
                <a:xfrm>
                  <a:off x="3816" y="3480"/>
                  <a:ext cx="20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"/>
                    </a:cxn>
                    <a:cxn ang="0">
                      <a:pos x="2" y="25"/>
                    </a:cxn>
                    <a:cxn ang="0">
                      <a:pos x="7" y="42"/>
                    </a:cxn>
                    <a:cxn ang="0">
                      <a:pos x="16" y="63"/>
                    </a:cxn>
                    <a:cxn ang="0">
                      <a:pos x="30" y="86"/>
                    </a:cxn>
                    <a:cxn ang="0">
                      <a:pos x="50" y="111"/>
                    </a:cxn>
                    <a:cxn ang="0">
                      <a:pos x="78" y="136"/>
                    </a:cxn>
                  </a:cxnLst>
                  <a:rect l="0" t="0" r="r" b="b"/>
                  <a:pathLst>
                    <a:path w="78" h="13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25"/>
                      </a:lnTo>
                      <a:lnTo>
                        <a:pt x="7" y="42"/>
                      </a:lnTo>
                      <a:lnTo>
                        <a:pt x="16" y="63"/>
                      </a:lnTo>
                      <a:lnTo>
                        <a:pt x="30" y="86"/>
                      </a:lnTo>
                      <a:lnTo>
                        <a:pt x="50" y="111"/>
                      </a:lnTo>
                      <a:lnTo>
                        <a:pt x="78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0" name="Freeform 2134"/>
                <p:cNvSpPr>
                  <a:spLocks/>
                </p:cNvSpPr>
                <p:nvPr/>
              </p:nvSpPr>
              <p:spPr bwMode="auto">
                <a:xfrm>
                  <a:off x="3815" y="3480"/>
                  <a:ext cx="22" cy="35"/>
                </a:xfrm>
                <a:custGeom>
                  <a:avLst/>
                  <a:gdLst/>
                  <a:ahLst/>
                  <a:cxnLst>
                    <a:cxn ang="0">
                      <a:pos x="86" y="134"/>
                    </a:cxn>
                    <a:cxn ang="0">
                      <a:pos x="58" y="108"/>
                    </a:cxn>
                    <a:cxn ang="0">
                      <a:pos x="39" y="84"/>
                    </a:cxn>
                    <a:cxn ang="0">
                      <a:pos x="25" y="61"/>
                    </a:cxn>
                    <a:cxn ang="0">
                      <a:pos x="16" y="42"/>
                    </a:cxn>
                    <a:cxn ang="0">
                      <a:pos x="11" y="25"/>
                    </a:cxn>
                    <a:cxn ang="0">
                      <a:pos x="8" y="11"/>
                    </a:cxn>
                    <a:cxn ang="0">
                      <a:pos x="11" y="3"/>
                    </a:cxn>
                    <a:cxn ang="0">
                      <a:pos x="8" y="0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" y="11"/>
                    </a:cxn>
                    <a:cxn ang="0">
                      <a:pos x="3" y="27"/>
                    </a:cxn>
                    <a:cxn ang="0">
                      <a:pos x="7" y="44"/>
                    </a:cxn>
                    <a:cxn ang="0">
                      <a:pos x="16" y="65"/>
                    </a:cxn>
                    <a:cxn ang="0">
                      <a:pos x="30" y="88"/>
                    </a:cxn>
                    <a:cxn ang="0">
                      <a:pos x="52" y="115"/>
                    </a:cxn>
                    <a:cxn ang="0">
                      <a:pos x="79" y="140"/>
                    </a:cxn>
                    <a:cxn ang="0">
                      <a:pos x="86" y="134"/>
                    </a:cxn>
                  </a:cxnLst>
                  <a:rect l="0" t="0" r="r" b="b"/>
                  <a:pathLst>
                    <a:path w="86" h="140">
                      <a:moveTo>
                        <a:pt x="86" y="134"/>
                      </a:moveTo>
                      <a:lnTo>
                        <a:pt x="58" y="108"/>
                      </a:lnTo>
                      <a:lnTo>
                        <a:pt x="39" y="84"/>
                      </a:lnTo>
                      <a:lnTo>
                        <a:pt x="25" y="61"/>
                      </a:lnTo>
                      <a:lnTo>
                        <a:pt x="16" y="42"/>
                      </a:lnTo>
                      <a:lnTo>
                        <a:pt x="11" y="25"/>
                      </a:lnTo>
                      <a:lnTo>
                        <a:pt x="8" y="11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11"/>
                      </a:lnTo>
                      <a:lnTo>
                        <a:pt x="3" y="27"/>
                      </a:lnTo>
                      <a:lnTo>
                        <a:pt x="7" y="44"/>
                      </a:lnTo>
                      <a:lnTo>
                        <a:pt x="16" y="65"/>
                      </a:lnTo>
                      <a:lnTo>
                        <a:pt x="30" y="88"/>
                      </a:lnTo>
                      <a:lnTo>
                        <a:pt x="52" y="115"/>
                      </a:lnTo>
                      <a:lnTo>
                        <a:pt x="79" y="140"/>
                      </a:lnTo>
                      <a:lnTo>
                        <a:pt x="86" y="13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1" name="Freeform 2135"/>
                <p:cNvSpPr>
                  <a:spLocks/>
                </p:cNvSpPr>
                <p:nvPr/>
              </p:nvSpPr>
              <p:spPr bwMode="auto">
                <a:xfrm>
                  <a:off x="3787" y="3467"/>
                  <a:ext cx="22" cy="3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4"/>
                    </a:cxn>
                    <a:cxn ang="0">
                      <a:pos x="0" y="13"/>
                    </a:cxn>
                    <a:cxn ang="0">
                      <a:pos x="2" y="27"/>
                    </a:cxn>
                    <a:cxn ang="0">
                      <a:pos x="5" y="45"/>
                    </a:cxn>
                    <a:cxn ang="0">
                      <a:pos x="13" y="68"/>
                    </a:cxn>
                    <a:cxn ang="0">
                      <a:pos x="31" y="89"/>
                    </a:cxn>
                    <a:cxn ang="0">
                      <a:pos x="54" y="113"/>
                    </a:cxn>
                    <a:cxn ang="0">
                      <a:pos x="89" y="136"/>
                    </a:cxn>
                  </a:cxnLst>
                  <a:rect l="0" t="0" r="r" b="b"/>
                  <a:pathLst>
                    <a:path w="89" h="136">
                      <a:moveTo>
                        <a:pt x="3" y="0"/>
                      </a:move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2" y="27"/>
                      </a:lnTo>
                      <a:lnTo>
                        <a:pt x="5" y="45"/>
                      </a:lnTo>
                      <a:lnTo>
                        <a:pt x="13" y="68"/>
                      </a:lnTo>
                      <a:lnTo>
                        <a:pt x="31" y="89"/>
                      </a:lnTo>
                      <a:lnTo>
                        <a:pt x="54" y="113"/>
                      </a:lnTo>
                      <a:lnTo>
                        <a:pt x="89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2" name="Freeform 2136"/>
                <p:cNvSpPr>
                  <a:spLocks/>
                </p:cNvSpPr>
                <p:nvPr/>
              </p:nvSpPr>
              <p:spPr bwMode="auto">
                <a:xfrm>
                  <a:off x="3785" y="3467"/>
                  <a:ext cx="24" cy="35"/>
                </a:xfrm>
                <a:custGeom>
                  <a:avLst/>
                  <a:gdLst/>
                  <a:ahLst/>
                  <a:cxnLst>
                    <a:cxn ang="0">
                      <a:pos x="95" y="132"/>
                    </a:cxn>
                    <a:cxn ang="0">
                      <a:pos x="62" y="109"/>
                    </a:cxn>
                    <a:cxn ang="0">
                      <a:pos x="38" y="86"/>
                    </a:cxn>
                    <a:cxn ang="0">
                      <a:pos x="23" y="65"/>
                    </a:cxn>
                    <a:cxn ang="0">
                      <a:pos x="15" y="44"/>
                    </a:cxn>
                    <a:cxn ang="0">
                      <a:pos x="10" y="27"/>
                    </a:cxn>
                    <a:cxn ang="0">
                      <a:pos x="10" y="13"/>
                    </a:cxn>
                    <a:cxn ang="0">
                      <a:pos x="10" y="4"/>
                    </a:cxn>
                    <a:cxn ang="0">
                      <a:pos x="11" y="1"/>
                    </a:cxn>
                    <a:cxn ang="0">
                      <a:pos x="3" y="0"/>
                    </a:cxn>
                    <a:cxn ang="0">
                      <a:pos x="2" y="4"/>
                    </a:cxn>
                    <a:cxn ang="0">
                      <a:pos x="0" y="13"/>
                    </a:cxn>
                    <a:cxn ang="0">
                      <a:pos x="2" y="27"/>
                    </a:cxn>
                    <a:cxn ang="0">
                      <a:pos x="7" y="46"/>
                    </a:cxn>
                    <a:cxn ang="0">
                      <a:pos x="15" y="70"/>
                    </a:cxn>
                    <a:cxn ang="0">
                      <a:pos x="32" y="93"/>
                    </a:cxn>
                    <a:cxn ang="0">
                      <a:pos x="55" y="115"/>
                    </a:cxn>
                    <a:cxn ang="0">
                      <a:pos x="91" y="140"/>
                    </a:cxn>
                    <a:cxn ang="0">
                      <a:pos x="95" y="132"/>
                    </a:cxn>
                  </a:cxnLst>
                  <a:rect l="0" t="0" r="r" b="b"/>
                  <a:pathLst>
                    <a:path w="95" h="140">
                      <a:moveTo>
                        <a:pt x="95" y="132"/>
                      </a:moveTo>
                      <a:lnTo>
                        <a:pt x="62" y="109"/>
                      </a:lnTo>
                      <a:lnTo>
                        <a:pt x="38" y="86"/>
                      </a:lnTo>
                      <a:lnTo>
                        <a:pt x="23" y="65"/>
                      </a:lnTo>
                      <a:lnTo>
                        <a:pt x="15" y="44"/>
                      </a:lnTo>
                      <a:lnTo>
                        <a:pt x="10" y="27"/>
                      </a:lnTo>
                      <a:lnTo>
                        <a:pt x="10" y="13"/>
                      </a:lnTo>
                      <a:lnTo>
                        <a:pt x="10" y="4"/>
                      </a:lnTo>
                      <a:lnTo>
                        <a:pt x="11" y="1"/>
                      </a:ln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2" y="27"/>
                      </a:lnTo>
                      <a:lnTo>
                        <a:pt x="7" y="46"/>
                      </a:lnTo>
                      <a:lnTo>
                        <a:pt x="15" y="70"/>
                      </a:lnTo>
                      <a:lnTo>
                        <a:pt x="32" y="93"/>
                      </a:lnTo>
                      <a:lnTo>
                        <a:pt x="55" y="115"/>
                      </a:lnTo>
                      <a:lnTo>
                        <a:pt x="91" y="140"/>
                      </a:lnTo>
                      <a:lnTo>
                        <a:pt x="95" y="1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3" name="Freeform 2137"/>
                <p:cNvSpPr>
                  <a:spLocks/>
                </p:cNvSpPr>
                <p:nvPr/>
              </p:nvSpPr>
              <p:spPr bwMode="auto">
                <a:xfrm>
                  <a:off x="3947" y="3197"/>
                  <a:ext cx="27" cy="51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104" y="3"/>
                    </a:cxn>
                    <a:cxn ang="0">
                      <a:pos x="94" y="14"/>
                    </a:cxn>
                    <a:cxn ang="0">
                      <a:pos x="81" y="29"/>
                    </a:cxn>
                    <a:cxn ang="0">
                      <a:pos x="64" y="52"/>
                    </a:cxn>
                    <a:cxn ang="0">
                      <a:pos x="45" y="81"/>
                    </a:cxn>
                    <a:cxn ang="0">
                      <a:pos x="29" y="116"/>
                    </a:cxn>
                    <a:cxn ang="0">
                      <a:pos x="11" y="157"/>
                    </a:cxn>
                    <a:cxn ang="0">
                      <a:pos x="0" y="205"/>
                    </a:cxn>
                  </a:cxnLst>
                  <a:rect l="0" t="0" r="r" b="b"/>
                  <a:pathLst>
                    <a:path w="108" h="205">
                      <a:moveTo>
                        <a:pt x="108" y="0"/>
                      </a:moveTo>
                      <a:lnTo>
                        <a:pt x="104" y="3"/>
                      </a:lnTo>
                      <a:lnTo>
                        <a:pt x="94" y="14"/>
                      </a:lnTo>
                      <a:lnTo>
                        <a:pt x="81" y="29"/>
                      </a:lnTo>
                      <a:lnTo>
                        <a:pt x="64" y="52"/>
                      </a:lnTo>
                      <a:lnTo>
                        <a:pt x="45" y="81"/>
                      </a:lnTo>
                      <a:lnTo>
                        <a:pt x="29" y="116"/>
                      </a:lnTo>
                      <a:lnTo>
                        <a:pt x="11" y="157"/>
                      </a:lnTo>
                      <a:lnTo>
                        <a:pt x="0" y="20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4" name="Freeform 2138"/>
                <p:cNvSpPr>
                  <a:spLocks/>
                </p:cNvSpPr>
                <p:nvPr/>
              </p:nvSpPr>
              <p:spPr bwMode="auto">
                <a:xfrm>
                  <a:off x="3946" y="3196"/>
                  <a:ext cx="28" cy="52"/>
                </a:xfrm>
                <a:custGeom>
                  <a:avLst/>
                  <a:gdLst/>
                  <a:ahLst/>
                  <a:cxnLst>
                    <a:cxn ang="0">
                      <a:pos x="10" y="208"/>
                    </a:cxn>
                    <a:cxn ang="0">
                      <a:pos x="21" y="161"/>
                    </a:cxn>
                    <a:cxn ang="0">
                      <a:pos x="37" y="122"/>
                    </a:cxn>
                    <a:cxn ang="0">
                      <a:pos x="55" y="86"/>
                    </a:cxn>
                    <a:cxn ang="0">
                      <a:pos x="73" y="57"/>
                    </a:cxn>
                    <a:cxn ang="0">
                      <a:pos x="88" y="36"/>
                    </a:cxn>
                    <a:cxn ang="0">
                      <a:pos x="101" y="19"/>
                    </a:cxn>
                    <a:cxn ang="0">
                      <a:pos x="113" y="9"/>
                    </a:cxn>
                    <a:cxn ang="0">
                      <a:pos x="115" y="6"/>
                    </a:cxn>
                    <a:cxn ang="0">
                      <a:pos x="109" y="0"/>
                    </a:cxn>
                    <a:cxn ang="0">
                      <a:pos x="106" y="3"/>
                    </a:cxn>
                    <a:cxn ang="0">
                      <a:pos x="97" y="13"/>
                    </a:cxn>
                    <a:cxn ang="0">
                      <a:pos x="83" y="29"/>
                    </a:cxn>
                    <a:cxn ang="0">
                      <a:pos x="65" y="54"/>
                    </a:cxn>
                    <a:cxn ang="0">
                      <a:pos x="47" y="81"/>
                    </a:cxn>
                    <a:cxn ang="0">
                      <a:pos x="29" y="117"/>
                    </a:cxn>
                    <a:cxn ang="0">
                      <a:pos x="13" y="160"/>
                    </a:cxn>
                    <a:cxn ang="0">
                      <a:pos x="0" y="206"/>
                    </a:cxn>
                    <a:cxn ang="0">
                      <a:pos x="10" y="208"/>
                    </a:cxn>
                  </a:cxnLst>
                  <a:rect l="0" t="0" r="r" b="b"/>
                  <a:pathLst>
                    <a:path w="115" h="208">
                      <a:moveTo>
                        <a:pt x="10" y="208"/>
                      </a:moveTo>
                      <a:lnTo>
                        <a:pt x="21" y="161"/>
                      </a:lnTo>
                      <a:lnTo>
                        <a:pt x="37" y="122"/>
                      </a:lnTo>
                      <a:lnTo>
                        <a:pt x="55" y="86"/>
                      </a:lnTo>
                      <a:lnTo>
                        <a:pt x="73" y="57"/>
                      </a:lnTo>
                      <a:lnTo>
                        <a:pt x="88" y="36"/>
                      </a:lnTo>
                      <a:lnTo>
                        <a:pt x="101" y="19"/>
                      </a:lnTo>
                      <a:lnTo>
                        <a:pt x="113" y="9"/>
                      </a:lnTo>
                      <a:lnTo>
                        <a:pt x="115" y="6"/>
                      </a:lnTo>
                      <a:lnTo>
                        <a:pt x="109" y="0"/>
                      </a:lnTo>
                      <a:lnTo>
                        <a:pt x="106" y="3"/>
                      </a:lnTo>
                      <a:lnTo>
                        <a:pt x="97" y="13"/>
                      </a:lnTo>
                      <a:lnTo>
                        <a:pt x="83" y="29"/>
                      </a:lnTo>
                      <a:lnTo>
                        <a:pt x="65" y="54"/>
                      </a:lnTo>
                      <a:lnTo>
                        <a:pt x="47" y="81"/>
                      </a:lnTo>
                      <a:lnTo>
                        <a:pt x="29" y="117"/>
                      </a:lnTo>
                      <a:lnTo>
                        <a:pt x="13" y="160"/>
                      </a:lnTo>
                      <a:lnTo>
                        <a:pt x="0" y="206"/>
                      </a:lnTo>
                      <a:lnTo>
                        <a:pt x="10" y="20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5" name="Freeform 2139"/>
                <p:cNvSpPr>
                  <a:spLocks/>
                </p:cNvSpPr>
                <p:nvPr/>
              </p:nvSpPr>
              <p:spPr bwMode="auto">
                <a:xfrm>
                  <a:off x="3825" y="3331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4" y="6"/>
                    </a:cxn>
                    <a:cxn ang="0">
                      <a:pos x="9" y="10"/>
                    </a:cxn>
                    <a:cxn ang="0">
                      <a:pos x="17" y="18"/>
                    </a:cxn>
                    <a:cxn ang="0">
                      <a:pos x="30" y="25"/>
                    </a:cxn>
                    <a:cxn ang="0">
                      <a:pos x="46" y="33"/>
                    </a:cxn>
                    <a:cxn ang="0">
                      <a:pos x="68" y="45"/>
                    </a:cxn>
                  </a:cxnLst>
                  <a:rect l="0" t="0" r="r" b="b"/>
                  <a:pathLst>
                    <a:path w="68" h="4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4" y="6"/>
                      </a:lnTo>
                      <a:lnTo>
                        <a:pt x="9" y="10"/>
                      </a:lnTo>
                      <a:lnTo>
                        <a:pt x="17" y="18"/>
                      </a:lnTo>
                      <a:lnTo>
                        <a:pt x="30" y="25"/>
                      </a:lnTo>
                      <a:lnTo>
                        <a:pt x="46" y="33"/>
                      </a:lnTo>
                      <a:lnTo>
                        <a:pt x="68" y="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6" name="Freeform 2140"/>
                <p:cNvSpPr>
                  <a:spLocks/>
                </p:cNvSpPr>
                <p:nvPr/>
              </p:nvSpPr>
              <p:spPr bwMode="auto">
                <a:xfrm>
                  <a:off x="3824" y="333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4" y="42"/>
                    </a:cxn>
                    <a:cxn ang="0">
                      <a:pos x="52" y="30"/>
                    </a:cxn>
                    <a:cxn ang="0">
                      <a:pos x="35" y="21"/>
                    </a:cxn>
                    <a:cxn ang="0">
                      <a:pos x="23" y="14"/>
                    </a:cxn>
                    <a:cxn ang="0">
                      <a:pos x="16" y="8"/>
                    </a:cxn>
                    <a:cxn ang="0">
                      <a:pos x="11" y="3"/>
                    </a:cxn>
                    <a:cxn ang="0">
                      <a:pos x="8" y="0"/>
                    </a:cxn>
                    <a:cxn ang="0">
                      <a:pos x="8" y="1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0" y="15"/>
                    </a:cxn>
                    <a:cxn ang="0">
                      <a:pos x="19" y="22"/>
                    </a:cxn>
                    <a:cxn ang="0">
                      <a:pos x="32" y="29"/>
                    </a:cxn>
                    <a:cxn ang="0">
                      <a:pos x="48" y="39"/>
                    </a:cxn>
                    <a:cxn ang="0">
                      <a:pos x="71" y="51"/>
                    </a:cxn>
                    <a:cxn ang="0">
                      <a:pos x="74" y="42"/>
                    </a:cxn>
                  </a:cxnLst>
                  <a:rect l="0" t="0" r="r" b="b"/>
                  <a:pathLst>
                    <a:path w="74" h="51">
                      <a:moveTo>
                        <a:pt x="74" y="42"/>
                      </a:moveTo>
                      <a:lnTo>
                        <a:pt x="52" y="30"/>
                      </a:lnTo>
                      <a:lnTo>
                        <a:pt x="35" y="21"/>
                      </a:lnTo>
                      <a:lnTo>
                        <a:pt x="23" y="14"/>
                      </a:lnTo>
                      <a:lnTo>
                        <a:pt x="1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0" y="15"/>
                      </a:lnTo>
                      <a:lnTo>
                        <a:pt x="19" y="22"/>
                      </a:lnTo>
                      <a:lnTo>
                        <a:pt x="32" y="29"/>
                      </a:lnTo>
                      <a:lnTo>
                        <a:pt x="48" y="39"/>
                      </a:lnTo>
                      <a:lnTo>
                        <a:pt x="71" y="51"/>
                      </a:lnTo>
                      <a:lnTo>
                        <a:pt x="74" y="4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7" name="Freeform 2141"/>
                <p:cNvSpPr>
                  <a:spLocks/>
                </p:cNvSpPr>
                <p:nvPr/>
              </p:nvSpPr>
              <p:spPr bwMode="auto">
                <a:xfrm>
                  <a:off x="3856" y="331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5" y="9"/>
                    </a:cxn>
                    <a:cxn ang="0">
                      <a:pos x="11" y="19"/>
                    </a:cxn>
                    <a:cxn ang="0">
                      <a:pos x="22" y="29"/>
                    </a:cxn>
                    <a:cxn ang="0">
                      <a:pos x="31" y="42"/>
                    </a:cxn>
                    <a:cxn ang="0">
                      <a:pos x="42" y="53"/>
                    </a:cxn>
                    <a:cxn ang="0">
                      <a:pos x="55" y="64"/>
                    </a:cxn>
                    <a:cxn ang="0">
                      <a:pos x="68" y="70"/>
                    </a:cxn>
                  </a:cxnLst>
                  <a:rect l="0" t="0" r="r" b="b"/>
                  <a:pathLst>
                    <a:path w="68" h="70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5" y="9"/>
                      </a:lnTo>
                      <a:lnTo>
                        <a:pt x="11" y="19"/>
                      </a:lnTo>
                      <a:lnTo>
                        <a:pt x="22" y="29"/>
                      </a:lnTo>
                      <a:lnTo>
                        <a:pt x="31" y="42"/>
                      </a:lnTo>
                      <a:lnTo>
                        <a:pt x="42" y="53"/>
                      </a:lnTo>
                      <a:lnTo>
                        <a:pt x="55" y="64"/>
                      </a:lnTo>
                      <a:lnTo>
                        <a:pt x="68" y="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8" name="Freeform 2142"/>
                <p:cNvSpPr>
                  <a:spLocks/>
                </p:cNvSpPr>
                <p:nvPr/>
              </p:nvSpPr>
              <p:spPr bwMode="auto">
                <a:xfrm>
                  <a:off x="3854" y="3311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74" y="68"/>
                    </a:cxn>
                    <a:cxn ang="0">
                      <a:pos x="61" y="62"/>
                    </a:cxn>
                    <a:cxn ang="0">
                      <a:pos x="50" y="54"/>
                    </a:cxn>
                    <a:cxn ang="0">
                      <a:pos x="39" y="43"/>
                    </a:cxn>
                    <a:cxn ang="0">
                      <a:pos x="29" y="30"/>
                    </a:cxn>
                    <a:cxn ang="0">
                      <a:pos x="20" y="19"/>
                    </a:cxn>
                    <a:cxn ang="0">
                      <a:pos x="15" y="10"/>
                    </a:cxn>
                    <a:cxn ang="0">
                      <a:pos x="9" y="3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7" y="13"/>
                    </a:cxn>
                    <a:cxn ang="0">
                      <a:pos x="14" y="24"/>
                    </a:cxn>
                    <a:cxn ang="0">
                      <a:pos x="23" y="36"/>
                    </a:cxn>
                    <a:cxn ang="0">
                      <a:pos x="34" y="49"/>
                    </a:cxn>
                    <a:cxn ang="0">
                      <a:pos x="45" y="61"/>
                    </a:cxn>
                    <a:cxn ang="0">
                      <a:pos x="58" y="70"/>
                    </a:cxn>
                    <a:cxn ang="0">
                      <a:pos x="72" y="76"/>
                    </a:cxn>
                    <a:cxn ang="0">
                      <a:pos x="74" y="68"/>
                    </a:cxn>
                  </a:cxnLst>
                  <a:rect l="0" t="0" r="r" b="b"/>
                  <a:pathLst>
                    <a:path w="74" h="76">
                      <a:moveTo>
                        <a:pt x="74" y="68"/>
                      </a:moveTo>
                      <a:lnTo>
                        <a:pt x="61" y="62"/>
                      </a:lnTo>
                      <a:lnTo>
                        <a:pt x="50" y="54"/>
                      </a:lnTo>
                      <a:lnTo>
                        <a:pt x="39" y="43"/>
                      </a:lnTo>
                      <a:lnTo>
                        <a:pt x="29" y="30"/>
                      </a:lnTo>
                      <a:lnTo>
                        <a:pt x="20" y="19"/>
                      </a:lnTo>
                      <a:lnTo>
                        <a:pt x="15" y="10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7" y="13"/>
                      </a:lnTo>
                      <a:lnTo>
                        <a:pt x="14" y="24"/>
                      </a:lnTo>
                      <a:lnTo>
                        <a:pt x="23" y="36"/>
                      </a:lnTo>
                      <a:lnTo>
                        <a:pt x="34" y="49"/>
                      </a:lnTo>
                      <a:lnTo>
                        <a:pt x="45" y="61"/>
                      </a:lnTo>
                      <a:lnTo>
                        <a:pt x="58" y="70"/>
                      </a:lnTo>
                      <a:lnTo>
                        <a:pt x="72" y="76"/>
                      </a:lnTo>
                      <a:lnTo>
                        <a:pt x="74" y="6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19" name="Freeform 2143"/>
                <p:cNvSpPr>
                  <a:spLocks/>
                </p:cNvSpPr>
                <p:nvPr/>
              </p:nvSpPr>
              <p:spPr bwMode="auto">
                <a:xfrm>
                  <a:off x="3912" y="3281"/>
                  <a:ext cx="50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6" y="6"/>
                    </a:cxn>
                    <a:cxn ang="0">
                      <a:pos x="10" y="10"/>
                    </a:cxn>
                    <a:cxn ang="0">
                      <a:pos x="17" y="14"/>
                    </a:cxn>
                    <a:cxn ang="0">
                      <a:pos x="25" y="18"/>
                    </a:cxn>
                    <a:cxn ang="0">
                      <a:pos x="34" y="23"/>
                    </a:cxn>
                    <a:cxn ang="0">
                      <a:pos x="46" y="26"/>
                    </a:cxn>
                    <a:cxn ang="0">
                      <a:pos x="58" y="30"/>
                    </a:cxn>
                    <a:cxn ang="0">
                      <a:pos x="72" y="32"/>
                    </a:cxn>
                    <a:cxn ang="0">
                      <a:pos x="89" y="33"/>
                    </a:cxn>
                    <a:cxn ang="0">
                      <a:pos x="106" y="33"/>
                    </a:cxn>
                    <a:cxn ang="0">
                      <a:pos x="125" y="32"/>
                    </a:cxn>
                    <a:cxn ang="0">
                      <a:pos x="147" y="26"/>
                    </a:cxn>
                    <a:cxn ang="0">
                      <a:pos x="169" y="20"/>
                    </a:cxn>
                    <a:cxn ang="0">
                      <a:pos x="194" y="11"/>
                    </a:cxn>
                  </a:cxnLst>
                  <a:rect l="0" t="0" r="r" b="b"/>
                  <a:pathLst>
                    <a:path w="194" h="3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17" y="14"/>
                      </a:lnTo>
                      <a:lnTo>
                        <a:pt x="25" y="18"/>
                      </a:lnTo>
                      <a:lnTo>
                        <a:pt x="34" y="23"/>
                      </a:lnTo>
                      <a:lnTo>
                        <a:pt x="46" y="26"/>
                      </a:lnTo>
                      <a:lnTo>
                        <a:pt x="58" y="30"/>
                      </a:lnTo>
                      <a:lnTo>
                        <a:pt x="72" y="32"/>
                      </a:lnTo>
                      <a:lnTo>
                        <a:pt x="89" y="33"/>
                      </a:lnTo>
                      <a:lnTo>
                        <a:pt x="106" y="33"/>
                      </a:lnTo>
                      <a:lnTo>
                        <a:pt x="125" y="32"/>
                      </a:lnTo>
                      <a:lnTo>
                        <a:pt x="147" y="26"/>
                      </a:lnTo>
                      <a:lnTo>
                        <a:pt x="169" y="20"/>
                      </a:lnTo>
                      <a:lnTo>
                        <a:pt x="194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0" name="Freeform 2144"/>
                <p:cNvSpPr>
                  <a:spLocks/>
                </p:cNvSpPr>
                <p:nvPr/>
              </p:nvSpPr>
              <p:spPr bwMode="auto">
                <a:xfrm>
                  <a:off x="3912" y="3280"/>
                  <a:ext cx="50" cy="10"/>
                </a:xfrm>
                <a:custGeom>
                  <a:avLst/>
                  <a:gdLst/>
                  <a:ahLst/>
                  <a:cxnLst>
                    <a:cxn ang="0">
                      <a:pos x="197" y="10"/>
                    </a:cxn>
                    <a:cxn ang="0">
                      <a:pos x="172" y="19"/>
                    </a:cxn>
                    <a:cxn ang="0">
                      <a:pos x="150" y="27"/>
                    </a:cxn>
                    <a:cxn ang="0">
                      <a:pos x="129" y="30"/>
                    </a:cxn>
                    <a:cxn ang="0">
                      <a:pos x="110" y="33"/>
                    </a:cxn>
                    <a:cxn ang="0">
                      <a:pos x="93" y="31"/>
                    </a:cxn>
                    <a:cxn ang="0">
                      <a:pos x="76" y="31"/>
                    </a:cxn>
                    <a:cxn ang="0">
                      <a:pos x="62" y="30"/>
                    </a:cxn>
                    <a:cxn ang="0">
                      <a:pos x="52" y="27"/>
                    </a:cxn>
                    <a:cxn ang="0">
                      <a:pos x="40" y="22"/>
                    </a:cxn>
                    <a:cxn ang="0">
                      <a:pos x="32" y="18"/>
                    </a:cxn>
                    <a:cxn ang="0">
                      <a:pos x="23" y="15"/>
                    </a:cxn>
                    <a:cxn ang="0">
                      <a:pos x="17" y="9"/>
                    </a:cxn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7" y="2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10"/>
                    </a:cxn>
                    <a:cxn ang="0">
                      <a:pos x="7" y="14"/>
                    </a:cxn>
                    <a:cxn ang="0">
                      <a:pos x="13" y="17"/>
                    </a:cxn>
                    <a:cxn ang="0">
                      <a:pos x="19" y="22"/>
                    </a:cxn>
                    <a:cxn ang="0">
                      <a:pos x="27" y="27"/>
                    </a:cxn>
                    <a:cxn ang="0">
                      <a:pos x="38" y="30"/>
                    </a:cxn>
                    <a:cxn ang="0">
                      <a:pos x="48" y="36"/>
                    </a:cxn>
                    <a:cxn ang="0">
                      <a:pos x="62" y="38"/>
                    </a:cxn>
                    <a:cxn ang="0">
                      <a:pos x="76" y="41"/>
                    </a:cxn>
                    <a:cxn ang="0">
                      <a:pos x="93" y="42"/>
                    </a:cxn>
                    <a:cxn ang="0">
                      <a:pos x="110" y="41"/>
                    </a:cxn>
                    <a:cxn ang="0">
                      <a:pos x="129" y="40"/>
                    </a:cxn>
                    <a:cxn ang="0">
                      <a:pos x="151" y="36"/>
                    </a:cxn>
                    <a:cxn ang="0">
                      <a:pos x="175" y="28"/>
                    </a:cxn>
                    <a:cxn ang="0">
                      <a:pos x="199" y="18"/>
                    </a:cxn>
                    <a:cxn ang="0">
                      <a:pos x="197" y="10"/>
                    </a:cxn>
                  </a:cxnLst>
                  <a:rect l="0" t="0" r="r" b="b"/>
                  <a:pathLst>
                    <a:path w="199" h="42">
                      <a:moveTo>
                        <a:pt x="197" y="10"/>
                      </a:moveTo>
                      <a:lnTo>
                        <a:pt x="172" y="19"/>
                      </a:lnTo>
                      <a:lnTo>
                        <a:pt x="150" y="27"/>
                      </a:lnTo>
                      <a:lnTo>
                        <a:pt x="129" y="30"/>
                      </a:lnTo>
                      <a:lnTo>
                        <a:pt x="110" y="33"/>
                      </a:lnTo>
                      <a:lnTo>
                        <a:pt x="93" y="31"/>
                      </a:lnTo>
                      <a:lnTo>
                        <a:pt x="76" y="31"/>
                      </a:lnTo>
                      <a:lnTo>
                        <a:pt x="62" y="30"/>
                      </a:lnTo>
                      <a:lnTo>
                        <a:pt x="52" y="27"/>
                      </a:lnTo>
                      <a:lnTo>
                        <a:pt x="40" y="22"/>
                      </a:lnTo>
                      <a:lnTo>
                        <a:pt x="32" y="18"/>
                      </a:lnTo>
                      <a:lnTo>
                        <a:pt x="23" y="15"/>
                      </a:lnTo>
                      <a:lnTo>
                        <a:pt x="17" y="9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7" y="14"/>
                      </a:lnTo>
                      <a:lnTo>
                        <a:pt x="13" y="17"/>
                      </a:lnTo>
                      <a:lnTo>
                        <a:pt x="19" y="22"/>
                      </a:lnTo>
                      <a:lnTo>
                        <a:pt x="27" y="27"/>
                      </a:lnTo>
                      <a:lnTo>
                        <a:pt x="38" y="30"/>
                      </a:lnTo>
                      <a:lnTo>
                        <a:pt x="48" y="36"/>
                      </a:lnTo>
                      <a:lnTo>
                        <a:pt x="62" y="38"/>
                      </a:lnTo>
                      <a:lnTo>
                        <a:pt x="76" y="41"/>
                      </a:lnTo>
                      <a:lnTo>
                        <a:pt x="93" y="42"/>
                      </a:lnTo>
                      <a:lnTo>
                        <a:pt x="110" y="41"/>
                      </a:lnTo>
                      <a:lnTo>
                        <a:pt x="129" y="40"/>
                      </a:lnTo>
                      <a:lnTo>
                        <a:pt x="151" y="36"/>
                      </a:lnTo>
                      <a:lnTo>
                        <a:pt x="175" y="28"/>
                      </a:lnTo>
                      <a:lnTo>
                        <a:pt x="199" y="18"/>
                      </a:lnTo>
                      <a:lnTo>
                        <a:pt x="197" y="1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1" name="Freeform 2145"/>
                <p:cNvSpPr>
                  <a:spLocks/>
                </p:cNvSpPr>
                <p:nvPr/>
              </p:nvSpPr>
              <p:spPr bwMode="auto">
                <a:xfrm>
                  <a:off x="3882" y="3297"/>
                  <a:ext cx="35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13" y="10"/>
                    </a:cxn>
                    <a:cxn ang="0">
                      <a:pos x="29" y="18"/>
                    </a:cxn>
                    <a:cxn ang="0">
                      <a:pos x="48" y="29"/>
                    </a:cxn>
                    <a:cxn ang="0">
                      <a:pos x="69" y="36"/>
                    </a:cxn>
                    <a:cxn ang="0">
                      <a:pos x="92" y="42"/>
                    </a:cxn>
                    <a:cxn ang="0">
                      <a:pos x="115" y="43"/>
                    </a:cxn>
                    <a:cxn ang="0">
                      <a:pos x="138" y="36"/>
                    </a:cxn>
                  </a:cxnLst>
                  <a:rect l="0" t="0" r="r" b="b"/>
                  <a:pathLst>
                    <a:path w="138" h="4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3" y="10"/>
                      </a:lnTo>
                      <a:lnTo>
                        <a:pt x="29" y="18"/>
                      </a:lnTo>
                      <a:lnTo>
                        <a:pt x="48" y="29"/>
                      </a:lnTo>
                      <a:lnTo>
                        <a:pt x="69" y="36"/>
                      </a:lnTo>
                      <a:lnTo>
                        <a:pt x="92" y="42"/>
                      </a:lnTo>
                      <a:lnTo>
                        <a:pt x="115" y="43"/>
                      </a:lnTo>
                      <a:lnTo>
                        <a:pt x="138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2" name="Freeform 2146"/>
                <p:cNvSpPr>
                  <a:spLocks/>
                </p:cNvSpPr>
                <p:nvPr/>
              </p:nvSpPr>
              <p:spPr bwMode="auto">
                <a:xfrm>
                  <a:off x="3881" y="3296"/>
                  <a:ext cx="35" cy="12"/>
                </a:xfrm>
                <a:custGeom>
                  <a:avLst/>
                  <a:gdLst/>
                  <a:ahLst/>
                  <a:cxnLst>
                    <a:cxn ang="0">
                      <a:pos x="139" y="36"/>
                    </a:cxn>
                    <a:cxn ang="0">
                      <a:pos x="118" y="42"/>
                    </a:cxn>
                    <a:cxn ang="0">
                      <a:pos x="95" y="41"/>
                    </a:cxn>
                    <a:cxn ang="0">
                      <a:pos x="73" y="36"/>
                    </a:cxn>
                    <a:cxn ang="0">
                      <a:pos x="52" y="28"/>
                    </a:cxn>
                    <a:cxn ang="0">
                      <a:pos x="33" y="18"/>
                    </a:cxn>
                    <a:cxn ang="0">
                      <a:pos x="18" y="9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6" y="11"/>
                    </a:cxn>
                    <a:cxn ang="0">
                      <a:pos x="14" y="17"/>
                    </a:cxn>
                    <a:cxn ang="0">
                      <a:pos x="29" y="27"/>
                    </a:cxn>
                    <a:cxn ang="0">
                      <a:pos x="50" y="36"/>
                    </a:cxn>
                    <a:cxn ang="0">
                      <a:pos x="72" y="44"/>
                    </a:cxn>
                    <a:cxn ang="0">
                      <a:pos x="95" y="50"/>
                    </a:cxn>
                    <a:cxn ang="0">
                      <a:pos x="118" y="50"/>
                    </a:cxn>
                    <a:cxn ang="0">
                      <a:pos x="143" y="44"/>
                    </a:cxn>
                    <a:cxn ang="0">
                      <a:pos x="139" y="36"/>
                    </a:cxn>
                  </a:cxnLst>
                  <a:rect l="0" t="0" r="r" b="b"/>
                  <a:pathLst>
                    <a:path w="143" h="50">
                      <a:moveTo>
                        <a:pt x="139" y="36"/>
                      </a:moveTo>
                      <a:lnTo>
                        <a:pt x="118" y="42"/>
                      </a:lnTo>
                      <a:lnTo>
                        <a:pt x="95" y="41"/>
                      </a:lnTo>
                      <a:lnTo>
                        <a:pt x="73" y="36"/>
                      </a:lnTo>
                      <a:lnTo>
                        <a:pt x="52" y="28"/>
                      </a:lnTo>
                      <a:lnTo>
                        <a:pt x="33" y="18"/>
                      </a:lnTo>
                      <a:lnTo>
                        <a:pt x="18" y="9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1"/>
                      </a:lnTo>
                      <a:lnTo>
                        <a:pt x="14" y="17"/>
                      </a:lnTo>
                      <a:lnTo>
                        <a:pt x="29" y="27"/>
                      </a:lnTo>
                      <a:lnTo>
                        <a:pt x="50" y="36"/>
                      </a:lnTo>
                      <a:lnTo>
                        <a:pt x="72" y="44"/>
                      </a:lnTo>
                      <a:lnTo>
                        <a:pt x="95" y="50"/>
                      </a:lnTo>
                      <a:lnTo>
                        <a:pt x="118" y="50"/>
                      </a:lnTo>
                      <a:lnTo>
                        <a:pt x="143" y="44"/>
                      </a:lnTo>
                      <a:lnTo>
                        <a:pt x="139" y="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3" name="Freeform 2147"/>
                <p:cNvSpPr>
                  <a:spLocks/>
                </p:cNvSpPr>
                <p:nvPr/>
              </p:nvSpPr>
              <p:spPr bwMode="auto">
                <a:xfrm>
                  <a:off x="3944" y="3254"/>
                  <a:ext cx="64" cy="14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2" y="31"/>
                    </a:cxn>
                    <a:cxn ang="0">
                      <a:pos x="3" y="35"/>
                    </a:cxn>
                    <a:cxn ang="0">
                      <a:pos x="6" y="38"/>
                    </a:cxn>
                    <a:cxn ang="0">
                      <a:pos x="12" y="43"/>
                    </a:cxn>
                    <a:cxn ang="0">
                      <a:pos x="18" y="48"/>
                    </a:cxn>
                    <a:cxn ang="0">
                      <a:pos x="27" y="51"/>
                    </a:cxn>
                    <a:cxn ang="0">
                      <a:pos x="39" y="55"/>
                    </a:cxn>
                    <a:cxn ang="0">
                      <a:pos x="53" y="56"/>
                    </a:cxn>
                    <a:cxn ang="0">
                      <a:pos x="69" y="56"/>
                    </a:cxn>
                    <a:cxn ang="0">
                      <a:pos x="91" y="55"/>
                    </a:cxn>
                    <a:cxn ang="0">
                      <a:pos x="114" y="50"/>
                    </a:cxn>
                    <a:cxn ang="0">
                      <a:pos x="143" y="43"/>
                    </a:cxn>
                    <a:cxn ang="0">
                      <a:pos x="176" y="32"/>
                    </a:cxn>
                    <a:cxn ang="0">
                      <a:pos x="213" y="17"/>
                    </a:cxn>
                    <a:cxn ang="0">
                      <a:pos x="255" y="0"/>
                    </a:cxn>
                  </a:cxnLst>
                  <a:rect l="0" t="0" r="r" b="b"/>
                  <a:pathLst>
                    <a:path w="255" h="56">
                      <a:moveTo>
                        <a:pt x="0" y="28"/>
                      </a:moveTo>
                      <a:lnTo>
                        <a:pt x="0" y="30"/>
                      </a:lnTo>
                      <a:lnTo>
                        <a:pt x="2" y="31"/>
                      </a:lnTo>
                      <a:lnTo>
                        <a:pt x="3" y="35"/>
                      </a:lnTo>
                      <a:lnTo>
                        <a:pt x="6" y="38"/>
                      </a:lnTo>
                      <a:lnTo>
                        <a:pt x="12" y="43"/>
                      </a:lnTo>
                      <a:lnTo>
                        <a:pt x="18" y="48"/>
                      </a:lnTo>
                      <a:lnTo>
                        <a:pt x="27" y="51"/>
                      </a:lnTo>
                      <a:lnTo>
                        <a:pt x="39" y="55"/>
                      </a:lnTo>
                      <a:lnTo>
                        <a:pt x="53" y="56"/>
                      </a:lnTo>
                      <a:lnTo>
                        <a:pt x="69" y="56"/>
                      </a:lnTo>
                      <a:lnTo>
                        <a:pt x="91" y="55"/>
                      </a:lnTo>
                      <a:lnTo>
                        <a:pt x="114" y="50"/>
                      </a:lnTo>
                      <a:lnTo>
                        <a:pt x="143" y="43"/>
                      </a:lnTo>
                      <a:lnTo>
                        <a:pt x="176" y="32"/>
                      </a:lnTo>
                      <a:lnTo>
                        <a:pt x="213" y="17"/>
                      </a:lnTo>
                      <a:lnTo>
                        <a:pt x="25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4" name="Freeform 2148"/>
                <p:cNvSpPr>
                  <a:spLocks/>
                </p:cNvSpPr>
                <p:nvPr/>
              </p:nvSpPr>
              <p:spPr bwMode="auto">
                <a:xfrm>
                  <a:off x="3943" y="3253"/>
                  <a:ext cx="65" cy="16"/>
                </a:xfrm>
                <a:custGeom>
                  <a:avLst/>
                  <a:gdLst/>
                  <a:ahLst/>
                  <a:cxnLst>
                    <a:cxn ang="0">
                      <a:pos x="256" y="0"/>
                    </a:cxn>
                    <a:cxn ang="0">
                      <a:pos x="216" y="18"/>
                    </a:cxn>
                    <a:cxn ang="0">
                      <a:pos x="177" y="33"/>
                    </a:cxn>
                    <a:cxn ang="0">
                      <a:pos x="145" y="43"/>
                    </a:cxn>
                    <a:cxn ang="0">
                      <a:pos x="116" y="52"/>
                    </a:cxn>
                    <a:cxn ang="0">
                      <a:pos x="94" y="55"/>
                    </a:cxn>
                    <a:cxn ang="0">
                      <a:pos x="72" y="58"/>
                    </a:cxn>
                    <a:cxn ang="0">
                      <a:pos x="56" y="58"/>
                    </a:cxn>
                    <a:cxn ang="0">
                      <a:pos x="42" y="55"/>
                    </a:cxn>
                    <a:cxn ang="0">
                      <a:pos x="31" y="52"/>
                    </a:cxn>
                    <a:cxn ang="0">
                      <a:pos x="23" y="49"/>
                    </a:cxn>
                    <a:cxn ang="0">
                      <a:pos x="19" y="44"/>
                    </a:cxn>
                    <a:cxn ang="0">
                      <a:pos x="13" y="41"/>
                    </a:cxn>
                    <a:cxn ang="0">
                      <a:pos x="10" y="37"/>
                    </a:cxn>
                    <a:cxn ang="0">
                      <a:pos x="8" y="35"/>
                    </a:cxn>
                    <a:cxn ang="0">
                      <a:pos x="8" y="33"/>
                    </a:cxn>
                    <a:cxn ang="0">
                      <a:pos x="0" y="33"/>
                    </a:cxn>
                    <a:cxn ang="0">
                      <a:pos x="0" y="35"/>
                    </a:cxn>
                    <a:cxn ang="0">
                      <a:pos x="0" y="38"/>
                    </a:cxn>
                    <a:cxn ang="0">
                      <a:pos x="2" y="41"/>
                    </a:cxn>
                    <a:cxn ang="0">
                      <a:pos x="6" y="47"/>
                    </a:cxn>
                    <a:cxn ang="0">
                      <a:pos x="12" y="52"/>
                    </a:cxn>
                    <a:cxn ang="0">
                      <a:pos x="19" y="58"/>
                    </a:cxn>
                    <a:cxn ang="0">
                      <a:pos x="29" y="60"/>
                    </a:cxn>
                    <a:cxn ang="0">
                      <a:pos x="42" y="63"/>
                    </a:cxn>
                    <a:cxn ang="0">
                      <a:pos x="56" y="65"/>
                    </a:cxn>
                    <a:cxn ang="0">
                      <a:pos x="72" y="65"/>
                    </a:cxn>
                    <a:cxn ang="0">
                      <a:pos x="94" y="63"/>
                    </a:cxn>
                    <a:cxn ang="0">
                      <a:pos x="118" y="60"/>
                    </a:cxn>
                    <a:cxn ang="0">
                      <a:pos x="147" y="52"/>
                    </a:cxn>
                    <a:cxn ang="0">
                      <a:pos x="180" y="41"/>
                    </a:cxn>
                    <a:cxn ang="0">
                      <a:pos x="217" y="27"/>
                    </a:cxn>
                    <a:cxn ang="0">
                      <a:pos x="260" y="9"/>
                    </a:cxn>
                    <a:cxn ang="0">
                      <a:pos x="256" y="0"/>
                    </a:cxn>
                  </a:cxnLst>
                  <a:rect l="0" t="0" r="r" b="b"/>
                  <a:pathLst>
                    <a:path w="260" h="65">
                      <a:moveTo>
                        <a:pt x="256" y="0"/>
                      </a:moveTo>
                      <a:lnTo>
                        <a:pt x="216" y="18"/>
                      </a:lnTo>
                      <a:lnTo>
                        <a:pt x="177" y="33"/>
                      </a:lnTo>
                      <a:lnTo>
                        <a:pt x="145" y="43"/>
                      </a:lnTo>
                      <a:lnTo>
                        <a:pt x="116" y="52"/>
                      </a:lnTo>
                      <a:lnTo>
                        <a:pt x="94" y="55"/>
                      </a:lnTo>
                      <a:lnTo>
                        <a:pt x="72" y="58"/>
                      </a:lnTo>
                      <a:lnTo>
                        <a:pt x="56" y="58"/>
                      </a:lnTo>
                      <a:lnTo>
                        <a:pt x="42" y="55"/>
                      </a:lnTo>
                      <a:lnTo>
                        <a:pt x="31" y="52"/>
                      </a:lnTo>
                      <a:lnTo>
                        <a:pt x="23" y="49"/>
                      </a:lnTo>
                      <a:lnTo>
                        <a:pt x="19" y="44"/>
                      </a:lnTo>
                      <a:lnTo>
                        <a:pt x="13" y="41"/>
                      </a:lnTo>
                      <a:lnTo>
                        <a:pt x="10" y="37"/>
                      </a:lnTo>
                      <a:lnTo>
                        <a:pt x="8" y="35"/>
                      </a:lnTo>
                      <a:lnTo>
                        <a:pt x="8" y="33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12" y="52"/>
                      </a:lnTo>
                      <a:lnTo>
                        <a:pt x="19" y="58"/>
                      </a:lnTo>
                      <a:lnTo>
                        <a:pt x="29" y="60"/>
                      </a:lnTo>
                      <a:lnTo>
                        <a:pt x="42" y="63"/>
                      </a:lnTo>
                      <a:lnTo>
                        <a:pt x="56" y="65"/>
                      </a:lnTo>
                      <a:lnTo>
                        <a:pt x="72" y="65"/>
                      </a:lnTo>
                      <a:lnTo>
                        <a:pt x="94" y="63"/>
                      </a:lnTo>
                      <a:lnTo>
                        <a:pt x="118" y="60"/>
                      </a:lnTo>
                      <a:lnTo>
                        <a:pt x="147" y="52"/>
                      </a:lnTo>
                      <a:lnTo>
                        <a:pt x="180" y="41"/>
                      </a:lnTo>
                      <a:lnTo>
                        <a:pt x="217" y="27"/>
                      </a:lnTo>
                      <a:lnTo>
                        <a:pt x="260" y="9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5" name="Freeform 2149"/>
                <p:cNvSpPr>
                  <a:spLocks/>
                </p:cNvSpPr>
                <p:nvPr/>
              </p:nvSpPr>
              <p:spPr bwMode="auto">
                <a:xfrm>
                  <a:off x="3970" y="3217"/>
                  <a:ext cx="70" cy="27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1" y="97"/>
                    </a:cxn>
                    <a:cxn ang="0">
                      <a:pos x="3" y="100"/>
                    </a:cxn>
                    <a:cxn ang="0">
                      <a:pos x="7" y="101"/>
                    </a:cxn>
                    <a:cxn ang="0">
                      <a:pos x="12" y="103"/>
                    </a:cxn>
                    <a:cxn ang="0">
                      <a:pos x="21" y="104"/>
                    </a:cxn>
                    <a:cxn ang="0">
                      <a:pos x="30" y="104"/>
                    </a:cxn>
                    <a:cxn ang="0">
                      <a:pos x="41" y="104"/>
                    </a:cxn>
                    <a:cxn ang="0">
                      <a:pos x="57" y="102"/>
                    </a:cxn>
                    <a:cxn ang="0">
                      <a:pos x="74" y="98"/>
                    </a:cxn>
                    <a:cxn ang="0">
                      <a:pos x="94" y="94"/>
                    </a:cxn>
                    <a:cxn ang="0">
                      <a:pos x="117" y="85"/>
                    </a:cxn>
                    <a:cxn ang="0">
                      <a:pos x="144" y="75"/>
                    </a:cxn>
                    <a:cxn ang="0">
                      <a:pos x="171" y="62"/>
                    </a:cxn>
                    <a:cxn ang="0">
                      <a:pos x="204" y="45"/>
                    </a:cxn>
                    <a:cxn ang="0">
                      <a:pos x="240" y="24"/>
                    </a:cxn>
                    <a:cxn ang="0">
                      <a:pos x="279" y="0"/>
                    </a:cxn>
                  </a:cxnLst>
                  <a:rect l="0" t="0" r="r" b="b"/>
                  <a:pathLst>
                    <a:path w="279" h="104">
                      <a:moveTo>
                        <a:pt x="0" y="97"/>
                      </a:moveTo>
                      <a:lnTo>
                        <a:pt x="1" y="97"/>
                      </a:lnTo>
                      <a:lnTo>
                        <a:pt x="3" y="100"/>
                      </a:lnTo>
                      <a:lnTo>
                        <a:pt x="7" y="101"/>
                      </a:lnTo>
                      <a:lnTo>
                        <a:pt x="12" y="103"/>
                      </a:lnTo>
                      <a:lnTo>
                        <a:pt x="21" y="104"/>
                      </a:lnTo>
                      <a:lnTo>
                        <a:pt x="30" y="104"/>
                      </a:lnTo>
                      <a:lnTo>
                        <a:pt x="41" y="104"/>
                      </a:lnTo>
                      <a:lnTo>
                        <a:pt x="57" y="102"/>
                      </a:lnTo>
                      <a:lnTo>
                        <a:pt x="74" y="98"/>
                      </a:lnTo>
                      <a:lnTo>
                        <a:pt x="94" y="94"/>
                      </a:lnTo>
                      <a:lnTo>
                        <a:pt x="117" y="85"/>
                      </a:lnTo>
                      <a:lnTo>
                        <a:pt x="144" y="75"/>
                      </a:lnTo>
                      <a:lnTo>
                        <a:pt x="171" y="62"/>
                      </a:lnTo>
                      <a:lnTo>
                        <a:pt x="204" y="45"/>
                      </a:lnTo>
                      <a:lnTo>
                        <a:pt x="240" y="24"/>
                      </a:lnTo>
                      <a:lnTo>
                        <a:pt x="27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6" name="Freeform 2150"/>
                <p:cNvSpPr>
                  <a:spLocks/>
                </p:cNvSpPr>
                <p:nvPr/>
              </p:nvSpPr>
              <p:spPr bwMode="auto">
                <a:xfrm>
                  <a:off x="3969" y="3217"/>
                  <a:ext cx="71" cy="27"/>
                </a:xfrm>
                <a:custGeom>
                  <a:avLst/>
                  <a:gdLst/>
                  <a:ahLst/>
                  <a:cxnLst>
                    <a:cxn ang="0">
                      <a:pos x="281" y="0"/>
                    </a:cxn>
                    <a:cxn ang="0">
                      <a:pos x="241" y="24"/>
                    </a:cxn>
                    <a:cxn ang="0">
                      <a:pos x="206" y="44"/>
                    </a:cxn>
                    <a:cxn ang="0">
                      <a:pos x="172" y="61"/>
                    </a:cxn>
                    <a:cxn ang="0">
                      <a:pos x="145" y="75"/>
                    </a:cxn>
                    <a:cxn ang="0">
                      <a:pos x="119" y="86"/>
                    </a:cxn>
                    <a:cxn ang="0">
                      <a:pos x="97" y="93"/>
                    </a:cxn>
                    <a:cxn ang="0">
                      <a:pos x="76" y="98"/>
                    </a:cxn>
                    <a:cxn ang="0">
                      <a:pos x="60" y="101"/>
                    </a:cxn>
                    <a:cxn ang="0">
                      <a:pos x="44" y="104"/>
                    </a:cxn>
                    <a:cxn ang="0">
                      <a:pos x="33" y="102"/>
                    </a:cxn>
                    <a:cxn ang="0">
                      <a:pos x="24" y="102"/>
                    </a:cxn>
                    <a:cxn ang="0">
                      <a:pos x="17" y="102"/>
                    </a:cxn>
                    <a:cxn ang="0">
                      <a:pos x="11" y="100"/>
                    </a:cxn>
                    <a:cxn ang="0">
                      <a:pos x="7" y="99"/>
                    </a:cxn>
                    <a:cxn ang="0">
                      <a:pos x="6" y="98"/>
                    </a:cxn>
                    <a:cxn ang="0">
                      <a:pos x="0" y="105"/>
                    </a:cxn>
                    <a:cxn ang="0">
                      <a:pos x="2" y="106"/>
                    </a:cxn>
                    <a:cxn ang="0">
                      <a:pos x="4" y="108"/>
                    </a:cxn>
                    <a:cxn ang="0">
                      <a:pos x="9" y="108"/>
                    </a:cxn>
                    <a:cxn ang="0">
                      <a:pos x="14" y="111"/>
                    </a:cxn>
                    <a:cxn ang="0">
                      <a:pos x="24" y="113"/>
                    </a:cxn>
                    <a:cxn ang="0">
                      <a:pos x="33" y="113"/>
                    </a:cxn>
                    <a:cxn ang="0">
                      <a:pos x="44" y="112"/>
                    </a:cxn>
                    <a:cxn ang="0">
                      <a:pos x="60" y="110"/>
                    </a:cxn>
                    <a:cxn ang="0">
                      <a:pos x="78" y="107"/>
                    </a:cxn>
                    <a:cxn ang="0">
                      <a:pos x="98" y="101"/>
                    </a:cxn>
                    <a:cxn ang="0">
                      <a:pos x="120" y="94"/>
                    </a:cxn>
                    <a:cxn ang="0">
                      <a:pos x="147" y="83"/>
                    </a:cxn>
                    <a:cxn ang="0">
                      <a:pos x="177" y="70"/>
                    </a:cxn>
                    <a:cxn ang="0">
                      <a:pos x="209" y="54"/>
                    </a:cxn>
                    <a:cxn ang="0">
                      <a:pos x="245" y="32"/>
                    </a:cxn>
                    <a:cxn ang="0">
                      <a:pos x="285" y="9"/>
                    </a:cxn>
                    <a:cxn ang="0">
                      <a:pos x="281" y="0"/>
                    </a:cxn>
                  </a:cxnLst>
                  <a:rect l="0" t="0" r="r" b="b"/>
                  <a:pathLst>
                    <a:path w="285" h="113">
                      <a:moveTo>
                        <a:pt x="281" y="0"/>
                      </a:moveTo>
                      <a:lnTo>
                        <a:pt x="241" y="24"/>
                      </a:lnTo>
                      <a:lnTo>
                        <a:pt x="206" y="44"/>
                      </a:lnTo>
                      <a:lnTo>
                        <a:pt x="172" y="61"/>
                      </a:lnTo>
                      <a:lnTo>
                        <a:pt x="145" y="75"/>
                      </a:lnTo>
                      <a:lnTo>
                        <a:pt x="119" y="86"/>
                      </a:lnTo>
                      <a:lnTo>
                        <a:pt x="97" y="93"/>
                      </a:lnTo>
                      <a:lnTo>
                        <a:pt x="76" y="98"/>
                      </a:lnTo>
                      <a:lnTo>
                        <a:pt x="60" y="101"/>
                      </a:lnTo>
                      <a:lnTo>
                        <a:pt x="44" y="104"/>
                      </a:lnTo>
                      <a:lnTo>
                        <a:pt x="33" y="102"/>
                      </a:lnTo>
                      <a:lnTo>
                        <a:pt x="24" y="102"/>
                      </a:lnTo>
                      <a:lnTo>
                        <a:pt x="17" y="102"/>
                      </a:lnTo>
                      <a:lnTo>
                        <a:pt x="11" y="100"/>
                      </a:lnTo>
                      <a:lnTo>
                        <a:pt x="7" y="99"/>
                      </a:lnTo>
                      <a:lnTo>
                        <a:pt x="6" y="98"/>
                      </a:lnTo>
                      <a:lnTo>
                        <a:pt x="0" y="105"/>
                      </a:lnTo>
                      <a:lnTo>
                        <a:pt x="2" y="106"/>
                      </a:lnTo>
                      <a:lnTo>
                        <a:pt x="4" y="108"/>
                      </a:lnTo>
                      <a:lnTo>
                        <a:pt x="9" y="108"/>
                      </a:lnTo>
                      <a:lnTo>
                        <a:pt x="14" y="111"/>
                      </a:lnTo>
                      <a:lnTo>
                        <a:pt x="24" y="113"/>
                      </a:lnTo>
                      <a:lnTo>
                        <a:pt x="33" y="113"/>
                      </a:lnTo>
                      <a:lnTo>
                        <a:pt x="44" y="112"/>
                      </a:lnTo>
                      <a:lnTo>
                        <a:pt x="60" y="110"/>
                      </a:lnTo>
                      <a:lnTo>
                        <a:pt x="78" y="107"/>
                      </a:lnTo>
                      <a:lnTo>
                        <a:pt x="98" y="101"/>
                      </a:lnTo>
                      <a:lnTo>
                        <a:pt x="120" y="94"/>
                      </a:lnTo>
                      <a:lnTo>
                        <a:pt x="147" y="83"/>
                      </a:lnTo>
                      <a:lnTo>
                        <a:pt x="177" y="70"/>
                      </a:lnTo>
                      <a:lnTo>
                        <a:pt x="209" y="54"/>
                      </a:lnTo>
                      <a:lnTo>
                        <a:pt x="245" y="32"/>
                      </a:lnTo>
                      <a:lnTo>
                        <a:pt x="285" y="9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7" name="Freeform 2151"/>
                <p:cNvSpPr>
                  <a:spLocks/>
                </p:cNvSpPr>
                <p:nvPr/>
              </p:nvSpPr>
              <p:spPr bwMode="auto">
                <a:xfrm>
                  <a:off x="3987" y="3181"/>
                  <a:ext cx="52" cy="47"/>
                </a:xfrm>
                <a:custGeom>
                  <a:avLst/>
                  <a:gdLst/>
                  <a:ahLst/>
                  <a:cxnLst>
                    <a:cxn ang="0">
                      <a:pos x="206" y="0"/>
                    </a:cxn>
                    <a:cxn ang="0">
                      <a:pos x="203" y="2"/>
                    </a:cxn>
                    <a:cxn ang="0">
                      <a:pos x="198" y="5"/>
                    </a:cxn>
                    <a:cxn ang="0">
                      <a:pos x="189" y="11"/>
                    </a:cxn>
                    <a:cxn ang="0">
                      <a:pos x="178" y="20"/>
                    </a:cxn>
                    <a:cxn ang="0">
                      <a:pos x="165" y="29"/>
                    </a:cxn>
                    <a:cxn ang="0">
                      <a:pos x="151" y="41"/>
                    </a:cxn>
                    <a:cxn ang="0">
                      <a:pos x="135" y="54"/>
                    </a:cxn>
                    <a:cxn ang="0">
                      <a:pos x="116" y="68"/>
                    </a:cxn>
                    <a:cxn ang="0">
                      <a:pos x="100" y="83"/>
                    </a:cxn>
                    <a:cxn ang="0">
                      <a:pos x="82" y="99"/>
                    </a:cxn>
                    <a:cxn ang="0">
                      <a:pos x="64" y="115"/>
                    </a:cxn>
                    <a:cxn ang="0">
                      <a:pos x="48" y="130"/>
                    </a:cxn>
                    <a:cxn ang="0">
                      <a:pos x="35" y="146"/>
                    </a:cxn>
                    <a:cxn ang="0">
                      <a:pos x="21" y="160"/>
                    </a:cxn>
                    <a:cxn ang="0">
                      <a:pos x="10" y="175"/>
                    </a:cxn>
                    <a:cxn ang="0">
                      <a:pos x="0" y="189"/>
                    </a:cxn>
                  </a:cxnLst>
                  <a:rect l="0" t="0" r="r" b="b"/>
                  <a:pathLst>
                    <a:path w="206" h="189">
                      <a:moveTo>
                        <a:pt x="206" y="0"/>
                      </a:moveTo>
                      <a:lnTo>
                        <a:pt x="203" y="2"/>
                      </a:lnTo>
                      <a:lnTo>
                        <a:pt x="198" y="5"/>
                      </a:lnTo>
                      <a:lnTo>
                        <a:pt x="189" y="11"/>
                      </a:lnTo>
                      <a:lnTo>
                        <a:pt x="178" y="20"/>
                      </a:lnTo>
                      <a:lnTo>
                        <a:pt x="165" y="29"/>
                      </a:lnTo>
                      <a:lnTo>
                        <a:pt x="151" y="41"/>
                      </a:lnTo>
                      <a:lnTo>
                        <a:pt x="135" y="54"/>
                      </a:lnTo>
                      <a:lnTo>
                        <a:pt x="116" y="68"/>
                      </a:lnTo>
                      <a:lnTo>
                        <a:pt x="100" y="83"/>
                      </a:lnTo>
                      <a:lnTo>
                        <a:pt x="82" y="99"/>
                      </a:lnTo>
                      <a:lnTo>
                        <a:pt x="64" y="115"/>
                      </a:lnTo>
                      <a:lnTo>
                        <a:pt x="48" y="130"/>
                      </a:lnTo>
                      <a:lnTo>
                        <a:pt x="35" y="146"/>
                      </a:lnTo>
                      <a:lnTo>
                        <a:pt x="21" y="160"/>
                      </a:lnTo>
                      <a:lnTo>
                        <a:pt x="10" y="175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8" name="Freeform 2152"/>
                <p:cNvSpPr>
                  <a:spLocks/>
                </p:cNvSpPr>
                <p:nvPr/>
              </p:nvSpPr>
              <p:spPr bwMode="auto">
                <a:xfrm>
                  <a:off x="3986" y="3180"/>
                  <a:ext cx="53" cy="49"/>
                </a:xfrm>
                <a:custGeom>
                  <a:avLst/>
                  <a:gdLst/>
                  <a:ahLst/>
                  <a:cxnLst>
                    <a:cxn ang="0">
                      <a:pos x="9" y="195"/>
                    </a:cxn>
                    <a:cxn ang="0">
                      <a:pos x="17" y="182"/>
                    </a:cxn>
                    <a:cxn ang="0">
                      <a:pos x="29" y="168"/>
                    </a:cxn>
                    <a:cxn ang="0">
                      <a:pos x="41" y="152"/>
                    </a:cxn>
                    <a:cxn ang="0">
                      <a:pos x="55" y="138"/>
                    </a:cxn>
                    <a:cxn ang="0">
                      <a:pos x="72" y="121"/>
                    </a:cxn>
                    <a:cxn ang="0">
                      <a:pos x="89" y="106"/>
                    </a:cxn>
                    <a:cxn ang="0">
                      <a:pos x="106" y="90"/>
                    </a:cxn>
                    <a:cxn ang="0">
                      <a:pos x="124" y="75"/>
                    </a:cxn>
                    <a:cxn ang="0">
                      <a:pos x="141" y="62"/>
                    </a:cxn>
                    <a:cxn ang="0">
                      <a:pos x="157" y="49"/>
                    </a:cxn>
                    <a:cxn ang="0">
                      <a:pos x="171" y="38"/>
                    </a:cxn>
                    <a:cxn ang="0">
                      <a:pos x="184" y="29"/>
                    </a:cxn>
                    <a:cxn ang="0">
                      <a:pos x="196" y="20"/>
                    </a:cxn>
                    <a:cxn ang="0">
                      <a:pos x="205" y="12"/>
                    </a:cxn>
                    <a:cxn ang="0">
                      <a:pos x="210" y="9"/>
                    </a:cxn>
                    <a:cxn ang="0">
                      <a:pos x="211" y="8"/>
                    </a:cxn>
                    <a:cxn ang="0">
                      <a:pos x="207" y="0"/>
                    </a:cxn>
                    <a:cxn ang="0">
                      <a:pos x="205" y="1"/>
                    </a:cxn>
                    <a:cxn ang="0">
                      <a:pos x="199" y="7"/>
                    </a:cxn>
                    <a:cxn ang="0">
                      <a:pos x="191" y="12"/>
                    </a:cxn>
                    <a:cxn ang="0">
                      <a:pos x="181" y="20"/>
                    </a:cxn>
                    <a:cxn ang="0">
                      <a:pos x="168" y="30"/>
                    </a:cxn>
                    <a:cxn ang="0">
                      <a:pos x="152" y="42"/>
                    </a:cxn>
                    <a:cxn ang="0">
                      <a:pos x="135" y="55"/>
                    </a:cxn>
                    <a:cxn ang="0">
                      <a:pos x="118" y="69"/>
                    </a:cxn>
                    <a:cxn ang="0">
                      <a:pos x="101" y="84"/>
                    </a:cxn>
                    <a:cxn ang="0">
                      <a:pos x="83" y="100"/>
                    </a:cxn>
                    <a:cxn ang="0">
                      <a:pos x="66" y="115"/>
                    </a:cxn>
                    <a:cxn ang="0">
                      <a:pos x="50" y="131"/>
                    </a:cxn>
                    <a:cxn ang="0">
                      <a:pos x="34" y="146"/>
                    </a:cxn>
                    <a:cxn ang="0">
                      <a:pos x="22" y="162"/>
                    </a:cxn>
                    <a:cxn ang="0">
                      <a:pos x="10" y="177"/>
                    </a:cxn>
                    <a:cxn ang="0">
                      <a:pos x="0" y="190"/>
                    </a:cxn>
                    <a:cxn ang="0">
                      <a:pos x="9" y="195"/>
                    </a:cxn>
                  </a:cxnLst>
                  <a:rect l="0" t="0" r="r" b="b"/>
                  <a:pathLst>
                    <a:path w="211" h="195">
                      <a:moveTo>
                        <a:pt x="9" y="195"/>
                      </a:moveTo>
                      <a:lnTo>
                        <a:pt x="17" y="182"/>
                      </a:lnTo>
                      <a:lnTo>
                        <a:pt x="29" y="168"/>
                      </a:lnTo>
                      <a:lnTo>
                        <a:pt x="41" y="152"/>
                      </a:lnTo>
                      <a:lnTo>
                        <a:pt x="55" y="138"/>
                      </a:lnTo>
                      <a:lnTo>
                        <a:pt x="72" y="121"/>
                      </a:lnTo>
                      <a:lnTo>
                        <a:pt x="89" y="106"/>
                      </a:lnTo>
                      <a:lnTo>
                        <a:pt x="106" y="90"/>
                      </a:lnTo>
                      <a:lnTo>
                        <a:pt x="124" y="75"/>
                      </a:lnTo>
                      <a:lnTo>
                        <a:pt x="141" y="62"/>
                      </a:lnTo>
                      <a:lnTo>
                        <a:pt x="157" y="49"/>
                      </a:lnTo>
                      <a:lnTo>
                        <a:pt x="171" y="38"/>
                      </a:lnTo>
                      <a:lnTo>
                        <a:pt x="184" y="29"/>
                      </a:lnTo>
                      <a:lnTo>
                        <a:pt x="196" y="20"/>
                      </a:lnTo>
                      <a:lnTo>
                        <a:pt x="205" y="12"/>
                      </a:lnTo>
                      <a:lnTo>
                        <a:pt x="210" y="9"/>
                      </a:lnTo>
                      <a:lnTo>
                        <a:pt x="211" y="8"/>
                      </a:lnTo>
                      <a:lnTo>
                        <a:pt x="207" y="0"/>
                      </a:lnTo>
                      <a:lnTo>
                        <a:pt x="205" y="1"/>
                      </a:lnTo>
                      <a:lnTo>
                        <a:pt x="199" y="7"/>
                      </a:lnTo>
                      <a:lnTo>
                        <a:pt x="191" y="12"/>
                      </a:lnTo>
                      <a:lnTo>
                        <a:pt x="181" y="20"/>
                      </a:lnTo>
                      <a:lnTo>
                        <a:pt x="168" y="30"/>
                      </a:lnTo>
                      <a:lnTo>
                        <a:pt x="152" y="42"/>
                      </a:lnTo>
                      <a:lnTo>
                        <a:pt x="135" y="55"/>
                      </a:lnTo>
                      <a:lnTo>
                        <a:pt x="118" y="69"/>
                      </a:lnTo>
                      <a:lnTo>
                        <a:pt x="101" y="84"/>
                      </a:lnTo>
                      <a:lnTo>
                        <a:pt x="83" y="100"/>
                      </a:lnTo>
                      <a:lnTo>
                        <a:pt x="66" y="115"/>
                      </a:lnTo>
                      <a:lnTo>
                        <a:pt x="50" y="131"/>
                      </a:lnTo>
                      <a:lnTo>
                        <a:pt x="34" y="146"/>
                      </a:lnTo>
                      <a:lnTo>
                        <a:pt x="22" y="162"/>
                      </a:lnTo>
                      <a:lnTo>
                        <a:pt x="10" y="177"/>
                      </a:lnTo>
                      <a:lnTo>
                        <a:pt x="0" y="190"/>
                      </a:lnTo>
                      <a:lnTo>
                        <a:pt x="9" y="19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29" name="Freeform 2153"/>
                <p:cNvSpPr>
                  <a:spLocks/>
                </p:cNvSpPr>
                <p:nvPr/>
              </p:nvSpPr>
              <p:spPr bwMode="auto">
                <a:xfrm>
                  <a:off x="3908" y="3208"/>
                  <a:ext cx="39" cy="60"/>
                </a:xfrm>
                <a:custGeom>
                  <a:avLst/>
                  <a:gdLst/>
                  <a:ahLst/>
                  <a:cxnLst>
                    <a:cxn ang="0">
                      <a:pos x="159" y="0"/>
                    </a:cxn>
                    <a:cxn ang="0">
                      <a:pos x="153" y="7"/>
                    </a:cxn>
                    <a:cxn ang="0">
                      <a:pos x="136" y="25"/>
                    </a:cxn>
                    <a:cxn ang="0">
                      <a:pos x="112" y="50"/>
                    </a:cxn>
                    <a:cxn ang="0">
                      <a:pos x="84" y="84"/>
                    </a:cxn>
                    <a:cxn ang="0">
                      <a:pos x="56" y="122"/>
                    </a:cxn>
                    <a:cxn ang="0">
                      <a:pos x="30" y="162"/>
                    </a:cxn>
                    <a:cxn ang="0">
                      <a:pos x="11" y="201"/>
                    </a:cxn>
                    <a:cxn ang="0">
                      <a:pos x="0" y="239"/>
                    </a:cxn>
                  </a:cxnLst>
                  <a:rect l="0" t="0" r="r" b="b"/>
                  <a:pathLst>
                    <a:path w="159" h="239">
                      <a:moveTo>
                        <a:pt x="159" y="0"/>
                      </a:moveTo>
                      <a:lnTo>
                        <a:pt x="153" y="7"/>
                      </a:lnTo>
                      <a:lnTo>
                        <a:pt x="136" y="25"/>
                      </a:lnTo>
                      <a:lnTo>
                        <a:pt x="112" y="50"/>
                      </a:lnTo>
                      <a:lnTo>
                        <a:pt x="84" y="84"/>
                      </a:lnTo>
                      <a:lnTo>
                        <a:pt x="56" y="122"/>
                      </a:lnTo>
                      <a:lnTo>
                        <a:pt x="30" y="162"/>
                      </a:lnTo>
                      <a:lnTo>
                        <a:pt x="11" y="201"/>
                      </a:lnTo>
                      <a:lnTo>
                        <a:pt x="0" y="2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0" name="Freeform 2154"/>
                <p:cNvSpPr>
                  <a:spLocks/>
                </p:cNvSpPr>
                <p:nvPr/>
              </p:nvSpPr>
              <p:spPr bwMode="auto">
                <a:xfrm>
                  <a:off x="3906" y="3207"/>
                  <a:ext cx="42" cy="61"/>
                </a:xfrm>
                <a:custGeom>
                  <a:avLst/>
                  <a:gdLst/>
                  <a:ahLst/>
                  <a:cxnLst>
                    <a:cxn ang="0">
                      <a:pos x="8" y="243"/>
                    </a:cxn>
                    <a:cxn ang="0">
                      <a:pos x="18" y="207"/>
                    </a:cxn>
                    <a:cxn ang="0">
                      <a:pos x="38" y="168"/>
                    </a:cxn>
                    <a:cxn ang="0">
                      <a:pos x="63" y="128"/>
                    </a:cxn>
                    <a:cxn ang="0">
                      <a:pos x="91" y="92"/>
                    </a:cxn>
                    <a:cxn ang="0">
                      <a:pos x="118" y="57"/>
                    </a:cxn>
                    <a:cxn ang="0">
                      <a:pos x="143" y="31"/>
                    </a:cxn>
                    <a:cxn ang="0">
                      <a:pos x="161" y="13"/>
                    </a:cxn>
                    <a:cxn ang="0">
                      <a:pos x="167" y="7"/>
                    </a:cxn>
                    <a:cxn ang="0">
                      <a:pos x="161" y="0"/>
                    </a:cxn>
                    <a:cxn ang="0">
                      <a:pos x="155" y="7"/>
                    </a:cxn>
                    <a:cxn ang="0">
                      <a:pos x="137" y="25"/>
                    </a:cxn>
                    <a:cxn ang="0">
                      <a:pos x="113" y="51"/>
                    </a:cxn>
                    <a:cxn ang="0">
                      <a:pos x="85" y="85"/>
                    </a:cxn>
                    <a:cxn ang="0">
                      <a:pos x="55" y="124"/>
                    </a:cxn>
                    <a:cxn ang="0">
                      <a:pos x="30" y="164"/>
                    </a:cxn>
                    <a:cxn ang="0">
                      <a:pos x="10" y="205"/>
                    </a:cxn>
                    <a:cxn ang="0">
                      <a:pos x="0" y="243"/>
                    </a:cxn>
                    <a:cxn ang="0">
                      <a:pos x="8" y="243"/>
                    </a:cxn>
                  </a:cxnLst>
                  <a:rect l="0" t="0" r="r" b="b"/>
                  <a:pathLst>
                    <a:path w="167" h="243">
                      <a:moveTo>
                        <a:pt x="8" y="243"/>
                      </a:moveTo>
                      <a:lnTo>
                        <a:pt x="18" y="207"/>
                      </a:lnTo>
                      <a:lnTo>
                        <a:pt x="38" y="168"/>
                      </a:lnTo>
                      <a:lnTo>
                        <a:pt x="63" y="128"/>
                      </a:lnTo>
                      <a:lnTo>
                        <a:pt x="91" y="92"/>
                      </a:lnTo>
                      <a:lnTo>
                        <a:pt x="118" y="57"/>
                      </a:lnTo>
                      <a:lnTo>
                        <a:pt x="143" y="31"/>
                      </a:lnTo>
                      <a:lnTo>
                        <a:pt x="161" y="13"/>
                      </a:lnTo>
                      <a:lnTo>
                        <a:pt x="167" y="7"/>
                      </a:lnTo>
                      <a:lnTo>
                        <a:pt x="161" y="0"/>
                      </a:lnTo>
                      <a:lnTo>
                        <a:pt x="155" y="7"/>
                      </a:lnTo>
                      <a:lnTo>
                        <a:pt x="137" y="25"/>
                      </a:lnTo>
                      <a:lnTo>
                        <a:pt x="113" y="51"/>
                      </a:lnTo>
                      <a:lnTo>
                        <a:pt x="85" y="85"/>
                      </a:lnTo>
                      <a:lnTo>
                        <a:pt x="55" y="124"/>
                      </a:lnTo>
                      <a:lnTo>
                        <a:pt x="30" y="164"/>
                      </a:lnTo>
                      <a:lnTo>
                        <a:pt x="10" y="205"/>
                      </a:lnTo>
                      <a:lnTo>
                        <a:pt x="0" y="243"/>
                      </a:lnTo>
                      <a:lnTo>
                        <a:pt x="8" y="24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1" name="Freeform 2155"/>
                <p:cNvSpPr>
                  <a:spLocks/>
                </p:cNvSpPr>
                <p:nvPr/>
              </p:nvSpPr>
              <p:spPr bwMode="auto">
                <a:xfrm>
                  <a:off x="3883" y="3239"/>
                  <a:ext cx="21" cy="36"/>
                </a:xfrm>
                <a:custGeom>
                  <a:avLst/>
                  <a:gdLst/>
                  <a:ahLst/>
                  <a:cxnLst>
                    <a:cxn ang="0">
                      <a:pos x="79" y="0"/>
                    </a:cxn>
                    <a:cxn ang="0">
                      <a:pos x="74" y="5"/>
                    </a:cxn>
                    <a:cxn ang="0">
                      <a:pos x="62" y="19"/>
                    </a:cxn>
                    <a:cxn ang="0">
                      <a:pos x="46" y="36"/>
                    </a:cxn>
                    <a:cxn ang="0">
                      <a:pos x="29" y="60"/>
                    </a:cxn>
                    <a:cxn ang="0">
                      <a:pos x="12" y="84"/>
                    </a:cxn>
                    <a:cxn ang="0">
                      <a:pos x="2" y="109"/>
                    </a:cxn>
                    <a:cxn ang="0">
                      <a:pos x="0" y="130"/>
                    </a:cxn>
                    <a:cxn ang="0">
                      <a:pos x="9" y="147"/>
                    </a:cxn>
                  </a:cxnLst>
                  <a:rect l="0" t="0" r="r" b="b"/>
                  <a:pathLst>
                    <a:path w="79" h="147">
                      <a:moveTo>
                        <a:pt x="79" y="0"/>
                      </a:moveTo>
                      <a:lnTo>
                        <a:pt x="74" y="5"/>
                      </a:lnTo>
                      <a:lnTo>
                        <a:pt x="62" y="19"/>
                      </a:lnTo>
                      <a:lnTo>
                        <a:pt x="46" y="36"/>
                      </a:lnTo>
                      <a:lnTo>
                        <a:pt x="29" y="60"/>
                      </a:lnTo>
                      <a:lnTo>
                        <a:pt x="12" y="84"/>
                      </a:lnTo>
                      <a:lnTo>
                        <a:pt x="2" y="109"/>
                      </a:lnTo>
                      <a:lnTo>
                        <a:pt x="0" y="130"/>
                      </a:lnTo>
                      <a:lnTo>
                        <a:pt x="9" y="14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2" name="Freeform 2156"/>
                <p:cNvSpPr>
                  <a:spLocks/>
                </p:cNvSpPr>
                <p:nvPr/>
              </p:nvSpPr>
              <p:spPr bwMode="auto">
                <a:xfrm>
                  <a:off x="3882" y="3238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16" y="145"/>
                    </a:cxn>
                    <a:cxn ang="0">
                      <a:pos x="8" y="132"/>
                    </a:cxn>
                    <a:cxn ang="0">
                      <a:pos x="11" y="111"/>
                    </a:cxn>
                    <a:cxn ang="0">
                      <a:pos x="21" y="88"/>
                    </a:cxn>
                    <a:cxn ang="0">
                      <a:pos x="37" y="64"/>
                    </a:cxn>
                    <a:cxn ang="0">
                      <a:pos x="53" y="42"/>
                    </a:cxn>
                    <a:cxn ang="0">
                      <a:pos x="70" y="24"/>
                    </a:cxn>
                    <a:cxn ang="0">
                      <a:pos x="80" y="11"/>
                    </a:cxn>
                    <a:cxn ang="0">
                      <a:pos x="86" y="6"/>
                    </a:cxn>
                    <a:cxn ang="0">
                      <a:pos x="80" y="0"/>
                    </a:cxn>
                    <a:cxn ang="0">
                      <a:pos x="74" y="4"/>
                    </a:cxn>
                    <a:cxn ang="0">
                      <a:pos x="64" y="18"/>
                    </a:cxn>
                    <a:cxn ang="0">
                      <a:pos x="47" y="36"/>
                    </a:cxn>
                    <a:cxn ang="0">
                      <a:pos x="28" y="59"/>
                    </a:cxn>
                    <a:cxn ang="0">
                      <a:pos x="12" y="83"/>
                    </a:cxn>
                    <a:cxn ang="0">
                      <a:pos x="2" y="109"/>
                    </a:cxn>
                    <a:cxn ang="0">
                      <a:pos x="0" y="132"/>
                    </a:cxn>
                    <a:cxn ang="0">
                      <a:pos x="11" y="152"/>
                    </a:cxn>
                    <a:cxn ang="0">
                      <a:pos x="16" y="145"/>
                    </a:cxn>
                  </a:cxnLst>
                  <a:rect l="0" t="0" r="r" b="b"/>
                  <a:pathLst>
                    <a:path w="86" h="152">
                      <a:moveTo>
                        <a:pt x="16" y="145"/>
                      </a:moveTo>
                      <a:lnTo>
                        <a:pt x="8" y="132"/>
                      </a:lnTo>
                      <a:lnTo>
                        <a:pt x="11" y="111"/>
                      </a:lnTo>
                      <a:lnTo>
                        <a:pt x="21" y="88"/>
                      </a:lnTo>
                      <a:lnTo>
                        <a:pt x="37" y="64"/>
                      </a:lnTo>
                      <a:lnTo>
                        <a:pt x="53" y="42"/>
                      </a:lnTo>
                      <a:lnTo>
                        <a:pt x="70" y="24"/>
                      </a:lnTo>
                      <a:lnTo>
                        <a:pt x="80" y="11"/>
                      </a:lnTo>
                      <a:lnTo>
                        <a:pt x="86" y="6"/>
                      </a:lnTo>
                      <a:lnTo>
                        <a:pt x="80" y="0"/>
                      </a:lnTo>
                      <a:lnTo>
                        <a:pt x="74" y="4"/>
                      </a:lnTo>
                      <a:lnTo>
                        <a:pt x="64" y="18"/>
                      </a:lnTo>
                      <a:lnTo>
                        <a:pt x="47" y="36"/>
                      </a:lnTo>
                      <a:lnTo>
                        <a:pt x="28" y="59"/>
                      </a:lnTo>
                      <a:lnTo>
                        <a:pt x="12" y="83"/>
                      </a:lnTo>
                      <a:lnTo>
                        <a:pt x="2" y="109"/>
                      </a:lnTo>
                      <a:lnTo>
                        <a:pt x="0" y="132"/>
                      </a:lnTo>
                      <a:lnTo>
                        <a:pt x="11" y="152"/>
                      </a:lnTo>
                      <a:lnTo>
                        <a:pt x="16" y="14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3" name="Freeform 2157"/>
                <p:cNvSpPr>
                  <a:spLocks/>
                </p:cNvSpPr>
                <p:nvPr/>
              </p:nvSpPr>
              <p:spPr bwMode="auto">
                <a:xfrm>
                  <a:off x="3858" y="3258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1" y="2"/>
                    </a:cxn>
                    <a:cxn ang="0">
                      <a:pos x="27" y="8"/>
                    </a:cxn>
                    <a:cxn ang="0">
                      <a:pos x="21" y="19"/>
                    </a:cxn>
                    <a:cxn ang="0">
                      <a:pos x="13" y="31"/>
                    </a:cxn>
                    <a:cxn ang="0">
                      <a:pos x="7" y="45"/>
                    </a:cxn>
                    <a:cxn ang="0">
                      <a:pos x="2" y="60"/>
                    </a:cxn>
                    <a:cxn ang="0">
                      <a:pos x="0" y="76"/>
                    </a:cxn>
                    <a:cxn ang="0">
                      <a:pos x="2" y="91"/>
                    </a:cxn>
                  </a:cxnLst>
                  <a:rect l="0" t="0" r="r" b="b"/>
                  <a:pathLst>
                    <a:path w="32" h="91">
                      <a:moveTo>
                        <a:pt x="32" y="0"/>
                      </a:moveTo>
                      <a:lnTo>
                        <a:pt x="31" y="2"/>
                      </a:lnTo>
                      <a:lnTo>
                        <a:pt x="27" y="8"/>
                      </a:lnTo>
                      <a:lnTo>
                        <a:pt x="21" y="19"/>
                      </a:lnTo>
                      <a:lnTo>
                        <a:pt x="13" y="31"/>
                      </a:lnTo>
                      <a:lnTo>
                        <a:pt x="7" y="45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2" y="9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4" name="Freeform 2158"/>
                <p:cNvSpPr>
                  <a:spLocks/>
                </p:cNvSpPr>
                <p:nvPr/>
              </p:nvSpPr>
              <p:spPr bwMode="auto">
                <a:xfrm>
                  <a:off x="3857" y="3258"/>
                  <a:ext cx="10" cy="24"/>
                </a:xfrm>
                <a:custGeom>
                  <a:avLst/>
                  <a:gdLst/>
                  <a:ahLst/>
                  <a:cxnLst>
                    <a:cxn ang="0">
                      <a:pos x="12" y="95"/>
                    </a:cxn>
                    <a:cxn ang="0">
                      <a:pos x="10" y="80"/>
                    </a:cxn>
                    <a:cxn ang="0">
                      <a:pos x="12" y="66"/>
                    </a:cxn>
                    <a:cxn ang="0">
                      <a:pos x="17" y="50"/>
                    </a:cxn>
                    <a:cxn ang="0">
                      <a:pos x="23" y="37"/>
                    </a:cxn>
                    <a:cxn ang="0">
                      <a:pos x="30" y="24"/>
                    </a:cxn>
                    <a:cxn ang="0">
                      <a:pos x="37" y="15"/>
                    </a:cxn>
                    <a:cxn ang="0">
                      <a:pos x="39" y="7"/>
                    </a:cxn>
                    <a:cxn ang="0">
                      <a:pos x="42" y="6"/>
                    </a:cxn>
                    <a:cxn ang="0">
                      <a:pos x="36" y="0"/>
                    </a:cxn>
                    <a:cxn ang="0">
                      <a:pos x="34" y="4"/>
                    </a:cxn>
                    <a:cxn ang="0">
                      <a:pos x="28" y="10"/>
                    </a:cxn>
                    <a:cxn ang="0">
                      <a:pos x="22" y="20"/>
                    </a:cxn>
                    <a:cxn ang="0">
                      <a:pos x="15" y="34"/>
                    </a:cxn>
                    <a:cxn ang="0">
                      <a:pos x="8" y="47"/>
                    </a:cxn>
                    <a:cxn ang="0">
                      <a:pos x="3" y="63"/>
                    </a:cxn>
                    <a:cxn ang="0">
                      <a:pos x="0" y="80"/>
                    </a:cxn>
                    <a:cxn ang="0">
                      <a:pos x="3" y="97"/>
                    </a:cxn>
                    <a:cxn ang="0">
                      <a:pos x="12" y="95"/>
                    </a:cxn>
                  </a:cxnLst>
                  <a:rect l="0" t="0" r="r" b="b"/>
                  <a:pathLst>
                    <a:path w="42" h="97">
                      <a:moveTo>
                        <a:pt x="12" y="95"/>
                      </a:moveTo>
                      <a:lnTo>
                        <a:pt x="10" y="80"/>
                      </a:lnTo>
                      <a:lnTo>
                        <a:pt x="12" y="66"/>
                      </a:lnTo>
                      <a:lnTo>
                        <a:pt x="17" y="50"/>
                      </a:lnTo>
                      <a:lnTo>
                        <a:pt x="23" y="37"/>
                      </a:lnTo>
                      <a:lnTo>
                        <a:pt x="30" y="24"/>
                      </a:lnTo>
                      <a:lnTo>
                        <a:pt x="37" y="15"/>
                      </a:lnTo>
                      <a:lnTo>
                        <a:pt x="39" y="7"/>
                      </a:lnTo>
                      <a:lnTo>
                        <a:pt x="42" y="6"/>
                      </a:lnTo>
                      <a:lnTo>
                        <a:pt x="36" y="0"/>
                      </a:lnTo>
                      <a:lnTo>
                        <a:pt x="34" y="4"/>
                      </a:lnTo>
                      <a:lnTo>
                        <a:pt x="28" y="10"/>
                      </a:lnTo>
                      <a:lnTo>
                        <a:pt x="22" y="20"/>
                      </a:lnTo>
                      <a:lnTo>
                        <a:pt x="15" y="34"/>
                      </a:lnTo>
                      <a:lnTo>
                        <a:pt x="8" y="47"/>
                      </a:lnTo>
                      <a:lnTo>
                        <a:pt x="3" y="63"/>
                      </a:lnTo>
                      <a:lnTo>
                        <a:pt x="0" y="80"/>
                      </a:lnTo>
                      <a:lnTo>
                        <a:pt x="3" y="97"/>
                      </a:lnTo>
                      <a:lnTo>
                        <a:pt x="12" y="9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5" name="Freeform 2159"/>
                <p:cNvSpPr>
                  <a:spLocks/>
                </p:cNvSpPr>
                <p:nvPr/>
              </p:nvSpPr>
              <p:spPr bwMode="auto">
                <a:xfrm>
                  <a:off x="4639" y="2682"/>
                  <a:ext cx="13" cy="66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6" y="6"/>
                    </a:cxn>
                    <a:cxn ang="0">
                      <a:pos x="40" y="24"/>
                    </a:cxn>
                    <a:cxn ang="0">
                      <a:pos x="32" y="49"/>
                    </a:cxn>
                    <a:cxn ang="0">
                      <a:pos x="23" y="85"/>
                    </a:cxn>
                    <a:cxn ang="0">
                      <a:pos x="14" y="124"/>
                    </a:cxn>
                    <a:cxn ang="0">
                      <a:pos x="7" y="168"/>
                    </a:cxn>
                    <a:cxn ang="0">
                      <a:pos x="1" y="216"/>
                    </a:cxn>
                    <a:cxn ang="0">
                      <a:pos x="0" y="263"/>
                    </a:cxn>
                  </a:cxnLst>
                  <a:rect l="0" t="0" r="r" b="b"/>
                  <a:pathLst>
                    <a:path w="48" h="263">
                      <a:moveTo>
                        <a:pt x="48" y="0"/>
                      </a:moveTo>
                      <a:lnTo>
                        <a:pt x="46" y="6"/>
                      </a:lnTo>
                      <a:lnTo>
                        <a:pt x="40" y="24"/>
                      </a:lnTo>
                      <a:lnTo>
                        <a:pt x="32" y="49"/>
                      </a:lnTo>
                      <a:lnTo>
                        <a:pt x="23" y="85"/>
                      </a:lnTo>
                      <a:lnTo>
                        <a:pt x="14" y="124"/>
                      </a:lnTo>
                      <a:lnTo>
                        <a:pt x="7" y="168"/>
                      </a:lnTo>
                      <a:lnTo>
                        <a:pt x="1" y="216"/>
                      </a:lnTo>
                      <a:lnTo>
                        <a:pt x="0" y="26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6" name="Freeform 2160"/>
                <p:cNvSpPr>
                  <a:spLocks/>
                </p:cNvSpPr>
                <p:nvPr/>
              </p:nvSpPr>
              <p:spPr bwMode="auto">
                <a:xfrm>
                  <a:off x="4639" y="2682"/>
                  <a:ext cx="13" cy="66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10" y="217"/>
                    </a:cxn>
                    <a:cxn ang="0">
                      <a:pos x="14" y="169"/>
                    </a:cxn>
                    <a:cxn ang="0">
                      <a:pos x="22" y="125"/>
                    </a:cxn>
                    <a:cxn ang="0">
                      <a:pos x="32" y="87"/>
                    </a:cxn>
                    <a:cxn ang="0">
                      <a:pos x="40" y="53"/>
                    </a:cxn>
                    <a:cxn ang="0">
                      <a:pos x="48" y="26"/>
                    </a:cxn>
                    <a:cxn ang="0">
                      <a:pos x="55" y="10"/>
                    </a:cxn>
                    <a:cxn ang="0">
                      <a:pos x="56" y="3"/>
                    </a:cxn>
                    <a:cxn ang="0">
                      <a:pos x="48" y="0"/>
                    </a:cxn>
                    <a:cxn ang="0">
                      <a:pos x="46" y="7"/>
                    </a:cxn>
                    <a:cxn ang="0">
                      <a:pos x="40" y="24"/>
                    </a:cxn>
                    <a:cxn ang="0">
                      <a:pos x="33" y="50"/>
                    </a:cxn>
                    <a:cxn ang="0">
                      <a:pos x="22" y="85"/>
                    </a:cxn>
                    <a:cxn ang="0">
                      <a:pos x="14" y="125"/>
                    </a:cxn>
                    <a:cxn ang="0">
                      <a:pos x="6" y="169"/>
                    </a:cxn>
                    <a:cxn ang="0">
                      <a:pos x="1" y="217"/>
                    </a:cxn>
                    <a:cxn ang="0">
                      <a:pos x="0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56" h="264">
                      <a:moveTo>
                        <a:pt x="8" y="264"/>
                      </a:moveTo>
                      <a:lnTo>
                        <a:pt x="10" y="217"/>
                      </a:lnTo>
                      <a:lnTo>
                        <a:pt x="14" y="169"/>
                      </a:lnTo>
                      <a:lnTo>
                        <a:pt x="22" y="125"/>
                      </a:lnTo>
                      <a:lnTo>
                        <a:pt x="32" y="87"/>
                      </a:lnTo>
                      <a:lnTo>
                        <a:pt x="40" y="53"/>
                      </a:lnTo>
                      <a:lnTo>
                        <a:pt x="48" y="26"/>
                      </a:lnTo>
                      <a:lnTo>
                        <a:pt x="55" y="10"/>
                      </a:lnTo>
                      <a:lnTo>
                        <a:pt x="56" y="3"/>
                      </a:lnTo>
                      <a:lnTo>
                        <a:pt x="48" y="0"/>
                      </a:lnTo>
                      <a:lnTo>
                        <a:pt x="46" y="7"/>
                      </a:lnTo>
                      <a:lnTo>
                        <a:pt x="40" y="24"/>
                      </a:lnTo>
                      <a:lnTo>
                        <a:pt x="33" y="50"/>
                      </a:lnTo>
                      <a:lnTo>
                        <a:pt x="22" y="85"/>
                      </a:lnTo>
                      <a:lnTo>
                        <a:pt x="14" y="125"/>
                      </a:lnTo>
                      <a:lnTo>
                        <a:pt x="6" y="169"/>
                      </a:lnTo>
                      <a:lnTo>
                        <a:pt x="1" y="217"/>
                      </a:lnTo>
                      <a:lnTo>
                        <a:pt x="0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7" name="Freeform 2161"/>
                <p:cNvSpPr>
                  <a:spLocks/>
                </p:cNvSpPr>
                <p:nvPr/>
              </p:nvSpPr>
              <p:spPr bwMode="auto">
                <a:xfrm>
                  <a:off x="4617" y="2732"/>
                  <a:ext cx="9" cy="56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0" y="7"/>
                    </a:cxn>
                    <a:cxn ang="0">
                      <a:pos x="25" y="28"/>
                    </a:cxn>
                    <a:cxn ang="0">
                      <a:pos x="19" y="56"/>
                    </a:cxn>
                    <a:cxn ang="0">
                      <a:pos x="11" y="91"/>
                    </a:cxn>
                    <a:cxn ang="0">
                      <a:pos x="5" y="129"/>
                    </a:cxn>
                    <a:cxn ang="0">
                      <a:pos x="1" y="164"/>
                    </a:cxn>
                    <a:cxn ang="0">
                      <a:pos x="0" y="196"/>
                    </a:cxn>
                    <a:cxn ang="0">
                      <a:pos x="1" y="220"/>
                    </a:cxn>
                  </a:cxnLst>
                  <a:rect l="0" t="0" r="r" b="b"/>
                  <a:pathLst>
                    <a:path w="32" h="220">
                      <a:moveTo>
                        <a:pt x="32" y="0"/>
                      </a:moveTo>
                      <a:lnTo>
                        <a:pt x="30" y="7"/>
                      </a:lnTo>
                      <a:lnTo>
                        <a:pt x="25" y="28"/>
                      </a:lnTo>
                      <a:lnTo>
                        <a:pt x="19" y="56"/>
                      </a:lnTo>
                      <a:lnTo>
                        <a:pt x="11" y="91"/>
                      </a:lnTo>
                      <a:lnTo>
                        <a:pt x="5" y="129"/>
                      </a:lnTo>
                      <a:lnTo>
                        <a:pt x="1" y="164"/>
                      </a:lnTo>
                      <a:lnTo>
                        <a:pt x="0" y="196"/>
                      </a:lnTo>
                      <a:lnTo>
                        <a:pt x="1" y="22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8" name="Freeform 2162"/>
                <p:cNvSpPr>
                  <a:spLocks/>
                </p:cNvSpPr>
                <p:nvPr/>
              </p:nvSpPr>
              <p:spPr bwMode="auto">
                <a:xfrm>
                  <a:off x="4616" y="2732"/>
                  <a:ext cx="11" cy="56"/>
                </a:xfrm>
                <a:custGeom>
                  <a:avLst/>
                  <a:gdLst/>
                  <a:ahLst/>
                  <a:cxnLst>
                    <a:cxn ang="0">
                      <a:pos x="11" y="220"/>
                    </a:cxn>
                    <a:cxn ang="0">
                      <a:pos x="10" y="197"/>
                    </a:cxn>
                    <a:cxn ang="0">
                      <a:pos x="10" y="165"/>
                    </a:cxn>
                    <a:cxn ang="0">
                      <a:pos x="16" y="130"/>
                    </a:cxn>
                    <a:cxn ang="0">
                      <a:pos x="22" y="92"/>
                    </a:cxn>
                    <a:cxn ang="0">
                      <a:pos x="29" y="58"/>
                    </a:cxn>
                    <a:cxn ang="0">
                      <a:pos x="35" y="30"/>
                    </a:cxn>
                    <a:cxn ang="0">
                      <a:pos x="40" y="10"/>
                    </a:cxn>
                    <a:cxn ang="0">
                      <a:pos x="42" y="3"/>
                    </a:cxn>
                    <a:cxn ang="0">
                      <a:pos x="33" y="0"/>
                    </a:cxn>
                    <a:cxn ang="0">
                      <a:pos x="32" y="7"/>
                    </a:cxn>
                    <a:cxn ang="0">
                      <a:pos x="26" y="27"/>
                    </a:cxn>
                    <a:cxn ang="0">
                      <a:pos x="21" y="57"/>
                    </a:cxn>
                    <a:cxn ang="0">
                      <a:pos x="14" y="92"/>
                    </a:cxn>
                    <a:cxn ang="0">
                      <a:pos x="7" y="130"/>
                    </a:cxn>
                    <a:cxn ang="0">
                      <a:pos x="2" y="165"/>
                    </a:cxn>
                    <a:cxn ang="0">
                      <a:pos x="0" y="197"/>
                    </a:cxn>
                    <a:cxn ang="0">
                      <a:pos x="3" y="222"/>
                    </a:cxn>
                    <a:cxn ang="0">
                      <a:pos x="11" y="220"/>
                    </a:cxn>
                  </a:cxnLst>
                  <a:rect l="0" t="0" r="r" b="b"/>
                  <a:pathLst>
                    <a:path w="42" h="222">
                      <a:moveTo>
                        <a:pt x="11" y="220"/>
                      </a:moveTo>
                      <a:lnTo>
                        <a:pt x="10" y="197"/>
                      </a:lnTo>
                      <a:lnTo>
                        <a:pt x="10" y="165"/>
                      </a:lnTo>
                      <a:lnTo>
                        <a:pt x="16" y="130"/>
                      </a:lnTo>
                      <a:lnTo>
                        <a:pt x="22" y="92"/>
                      </a:lnTo>
                      <a:lnTo>
                        <a:pt x="29" y="58"/>
                      </a:lnTo>
                      <a:lnTo>
                        <a:pt x="35" y="30"/>
                      </a:lnTo>
                      <a:lnTo>
                        <a:pt x="40" y="10"/>
                      </a:lnTo>
                      <a:lnTo>
                        <a:pt x="42" y="3"/>
                      </a:lnTo>
                      <a:lnTo>
                        <a:pt x="33" y="0"/>
                      </a:lnTo>
                      <a:lnTo>
                        <a:pt x="32" y="7"/>
                      </a:lnTo>
                      <a:lnTo>
                        <a:pt x="26" y="27"/>
                      </a:lnTo>
                      <a:lnTo>
                        <a:pt x="21" y="57"/>
                      </a:lnTo>
                      <a:lnTo>
                        <a:pt x="14" y="92"/>
                      </a:lnTo>
                      <a:lnTo>
                        <a:pt x="7" y="130"/>
                      </a:lnTo>
                      <a:lnTo>
                        <a:pt x="2" y="165"/>
                      </a:lnTo>
                      <a:lnTo>
                        <a:pt x="0" y="197"/>
                      </a:lnTo>
                      <a:lnTo>
                        <a:pt x="3" y="222"/>
                      </a:lnTo>
                      <a:lnTo>
                        <a:pt x="11" y="22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39" name="Freeform 2163"/>
                <p:cNvSpPr>
                  <a:spLocks/>
                </p:cNvSpPr>
                <p:nvPr/>
              </p:nvSpPr>
              <p:spPr bwMode="auto">
                <a:xfrm>
                  <a:off x="4591" y="2759"/>
                  <a:ext cx="8" cy="76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29" y="9"/>
                    </a:cxn>
                    <a:cxn ang="0">
                      <a:pos x="23" y="35"/>
                    </a:cxn>
                    <a:cxn ang="0">
                      <a:pos x="16" y="73"/>
                    </a:cxn>
                    <a:cxn ang="0">
                      <a:pos x="8" y="118"/>
                    </a:cxn>
                    <a:cxn ang="0">
                      <a:pos x="2" y="168"/>
                    </a:cxn>
                    <a:cxn ang="0">
                      <a:pos x="0" y="218"/>
                    </a:cxn>
                    <a:cxn ang="0">
                      <a:pos x="3" y="264"/>
                    </a:cxn>
                    <a:cxn ang="0">
                      <a:pos x="13" y="303"/>
                    </a:cxn>
                  </a:cxnLst>
                  <a:rect l="0" t="0" r="r" b="b"/>
                  <a:pathLst>
                    <a:path w="31" h="303">
                      <a:moveTo>
                        <a:pt x="31" y="0"/>
                      </a:moveTo>
                      <a:lnTo>
                        <a:pt x="29" y="9"/>
                      </a:lnTo>
                      <a:lnTo>
                        <a:pt x="23" y="35"/>
                      </a:lnTo>
                      <a:lnTo>
                        <a:pt x="16" y="73"/>
                      </a:lnTo>
                      <a:lnTo>
                        <a:pt x="8" y="118"/>
                      </a:lnTo>
                      <a:lnTo>
                        <a:pt x="2" y="168"/>
                      </a:lnTo>
                      <a:lnTo>
                        <a:pt x="0" y="218"/>
                      </a:lnTo>
                      <a:lnTo>
                        <a:pt x="3" y="264"/>
                      </a:lnTo>
                      <a:lnTo>
                        <a:pt x="13" y="3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0" name="Freeform 2164"/>
                <p:cNvSpPr>
                  <a:spLocks/>
                </p:cNvSpPr>
                <p:nvPr/>
              </p:nvSpPr>
              <p:spPr bwMode="auto">
                <a:xfrm>
                  <a:off x="4589" y="2759"/>
                  <a:ext cx="11" cy="76"/>
                </a:xfrm>
                <a:custGeom>
                  <a:avLst/>
                  <a:gdLst/>
                  <a:ahLst/>
                  <a:cxnLst>
                    <a:cxn ang="0">
                      <a:pos x="23" y="303"/>
                    </a:cxn>
                    <a:cxn ang="0">
                      <a:pos x="13" y="265"/>
                    </a:cxn>
                    <a:cxn ang="0">
                      <a:pos x="12" y="219"/>
                    </a:cxn>
                    <a:cxn ang="0">
                      <a:pos x="12" y="169"/>
                    </a:cxn>
                    <a:cxn ang="0">
                      <a:pos x="19" y="119"/>
                    </a:cxn>
                    <a:cxn ang="0">
                      <a:pos x="27" y="74"/>
                    </a:cxn>
                    <a:cxn ang="0">
                      <a:pos x="34" y="37"/>
                    </a:cxn>
                    <a:cxn ang="0">
                      <a:pos x="39" y="12"/>
                    </a:cxn>
                    <a:cxn ang="0">
                      <a:pos x="42" y="3"/>
                    </a:cxn>
                    <a:cxn ang="0">
                      <a:pos x="34" y="0"/>
                    </a:cxn>
                    <a:cxn ang="0">
                      <a:pos x="31" y="8"/>
                    </a:cxn>
                    <a:cxn ang="0">
                      <a:pos x="24" y="35"/>
                    </a:cxn>
                    <a:cxn ang="0">
                      <a:pos x="19" y="74"/>
                    </a:cxn>
                    <a:cxn ang="0">
                      <a:pos x="10" y="119"/>
                    </a:cxn>
                    <a:cxn ang="0">
                      <a:pos x="3" y="169"/>
                    </a:cxn>
                    <a:cxn ang="0">
                      <a:pos x="0" y="219"/>
                    </a:cxn>
                    <a:cxn ang="0">
                      <a:pos x="5" y="265"/>
                    </a:cxn>
                    <a:cxn ang="0">
                      <a:pos x="15" y="306"/>
                    </a:cxn>
                    <a:cxn ang="0">
                      <a:pos x="23" y="303"/>
                    </a:cxn>
                  </a:cxnLst>
                  <a:rect l="0" t="0" r="r" b="b"/>
                  <a:pathLst>
                    <a:path w="42" h="306">
                      <a:moveTo>
                        <a:pt x="23" y="303"/>
                      </a:moveTo>
                      <a:lnTo>
                        <a:pt x="13" y="265"/>
                      </a:lnTo>
                      <a:lnTo>
                        <a:pt x="12" y="219"/>
                      </a:lnTo>
                      <a:lnTo>
                        <a:pt x="12" y="169"/>
                      </a:lnTo>
                      <a:lnTo>
                        <a:pt x="19" y="119"/>
                      </a:lnTo>
                      <a:lnTo>
                        <a:pt x="27" y="74"/>
                      </a:lnTo>
                      <a:lnTo>
                        <a:pt x="34" y="37"/>
                      </a:lnTo>
                      <a:lnTo>
                        <a:pt x="39" y="12"/>
                      </a:lnTo>
                      <a:lnTo>
                        <a:pt x="42" y="3"/>
                      </a:lnTo>
                      <a:lnTo>
                        <a:pt x="34" y="0"/>
                      </a:lnTo>
                      <a:lnTo>
                        <a:pt x="31" y="8"/>
                      </a:lnTo>
                      <a:lnTo>
                        <a:pt x="24" y="35"/>
                      </a:lnTo>
                      <a:lnTo>
                        <a:pt x="19" y="74"/>
                      </a:lnTo>
                      <a:lnTo>
                        <a:pt x="10" y="119"/>
                      </a:lnTo>
                      <a:lnTo>
                        <a:pt x="3" y="169"/>
                      </a:lnTo>
                      <a:lnTo>
                        <a:pt x="0" y="219"/>
                      </a:lnTo>
                      <a:lnTo>
                        <a:pt x="5" y="265"/>
                      </a:lnTo>
                      <a:lnTo>
                        <a:pt x="15" y="306"/>
                      </a:lnTo>
                      <a:lnTo>
                        <a:pt x="23" y="30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1" name="Freeform 2165"/>
                <p:cNvSpPr>
                  <a:spLocks/>
                </p:cNvSpPr>
                <p:nvPr/>
              </p:nvSpPr>
              <p:spPr bwMode="auto">
                <a:xfrm>
                  <a:off x="4564" y="2803"/>
                  <a:ext cx="7" cy="8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7" y="10"/>
                    </a:cxn>
                    <a:cxn ang="0">
                      <a:pos x="21" y="37"/>
                    </a:cxn>
                    <a:cxn ang="0">
                      <a:pos x="14" y="76"/>
                    </a:cxn>
                    <a:cxn ang="0">
                      <a:pos x="7" y="127"/>
                    </a:cxn>
                    <a:cxn ang="0">
                      <a:pos x="2" y="183"/>
                    </a:cxn>
                    <a:cxn ang="0">
                      <a:pos x="0" y="244"/>
                    </a:cxn>
                    <a:cxn ang="0">
                      <a:pos x="6" y="302"/>
                    </a:cxn>
                    <a:cxn ang="0">
                      <a:pos x="16" y="358"/>
                    </a:cxn>
                  </a:cxnLst>
                  <a:rect l="0" t="0" r="r" b="b"/>
                  <a:pathLst>
                    <a:path w="28" h="358">
                      <a:moveTo>
                        <a:pt x="28" y="0"/>
                      </a:moveTo>
                      <a:lnTo>
                        <a:pt x="27" y="10"/>
                      </a:lnTo>
                      <a:lnTo>
                        <a:pt x="21" y="37"/>
                      </a:lnTo>
                      <a:lnTo>
                        <a:pt x="14" y="76"/>
                      </a:lnTo>
                      <a:lnTo>
                        <a:pt x="7" y="127"/>
                      </a:lnTo>
                      <a:lnTo>
                        <a:pt x="2" y="183"/>
                      </a:lnTo>
                      <a:lnTo>
                        <a:pt x="0" y="244"/>
                      </a:lnTo>
                      <a:lnTo>
                        <a:pt x="6" y="302"/>
                      </a:lnTo>
                      <a:lnTo>
                        <a:pt x="16" y="3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2" name="Freeform 2166"/>
                <p:cNvSpPr>
                  <a:spLocks/>
                </p:cNvSpPr>
                <p:nvPr/>
              </p:nvSpPr>
              <p:spPr bwMode="auto">
                <a:xfrm>
                  <a:off x="4563" y="2802"/>
                  <a:ext cx="8" cy="90"/>
                </a:xfrm>
                <a:custGeom>
                  <a:avLst/>
                  <a:gdLst/>
                  <a:ahLst/>
                  <a:cxnLst>
                    <a:cxn ang="0">
                      <a:pos x="25" y="358"/>
                    </a:cxn>
                    <a:cxn ang="0">
                      <a:pos x="13" y="303"/>
                    </a:cxn>
                    <a:cxn ang="0">
                      <a:pos x="9" y="245"/>
                    </a:cxn>
                    <a:cxn ang="0">
                      <a:pos x="10" y="184"/>
                    </a:cxn>
                    <a:cxn ang="0">
                      <a:pos x="14" y="128"/>
                    </a:cxn>
                    <a:cxn ang="0">
                      <a:pos x="21" y="77"/>
                    </a:cxn>
                    <a:cxn ang="0">
                      <a:pos x="29" y="38"/>
                    </a:cxn>
                    <a:cxn ang="0">
                      <a:pos x="34" y="11"/>
                    </a:cxn>
                    <a:cxn ang="0">
                      <a:pos x="36" y="2"/>
                    </a:cxn>
                    <a:cxn ang="0">
                      <a:pos x="28" y="0"/>
                    </a:cxn>
                    <a:cxn ang="0">
                      <a:pos x="26" y="11"/>
                    </a:cxn>
                    <a:cxn ang="0">
                      <a:pos x="20" y="38"/>
                    </a:cxn>
                    <a:cxn ang="0">
                      <a:pos x="13" y="77"/>
                    </a:cxn>
                    <a:cxn ang="0">
                      <a:pos x="6" y="128"/>
                    </a:cxn>
                    <a:cxn ang="0">
                      <a:pos x="2" y="184"/>
                    </a:cxn>
                    <a:cxn ang="0">
                      <a:pos x="0" y="245"/>
                    </a:cxn>
                    <a:cxn ang="0">
                      <a:pos x="6" y="303"/>
                    </a:cxn>
                    <a:cxn ang="0">
                      <a:pos x="17" y="359"/>
                    </a:cxn>
                    <a:cxn ang="0">
                      <a:pos x="25" y="358"/>
                    </a:cxn>
                  </a:cxnLst>
                  <a:rect l="0" t="0" r="r" b="b"/>
                  <a:pathLst>
                    <a:path w="36" h="359">
                      <a:moveTo>
                        <a:pt x="25" y="358"/>
                      </a:moveTo>
                      <a:lnTo>
                        <a:pt x="13" y="303"/>
                      </a:lnTo>
                      <a:lnTo>
                        <a:pt x="9" y="245"/>
                      </a:lnTo>
                      <a:lnTo>
                        <a:pt x="10" y="184"/>
                      </a:lnTo>
                      <a:lnTo>
                        <a:pt x="14" y="128"/>
                      </a:lnTo>
                      <a:lnTo>
                        <a:pt x="21" y="77"/>
                      </a:lnTo>
                      <a:lnTo>
                        <a:pt x="29" y="38"/>
                      </a:lnTo>
                      <a:lnTo>
                        <a:pt x="34" y="11"/>
                      </a:lnTo>
                      <a:lnTo>
                        <a:pt x="36" y="2"/>
                      </a:lnTo>
                      <a:lnTo>
                        <a:pt x="28" y="0"/>
                      </a:lnTo>
                      <a:lnTo>
                        <a:pt x="26" y="11"/>
                      </a:lnTo>
                      <a:lnTo>
                        <a:pt x="20" y="38"/>
                      </a:lnTo>
                      <a:lnTo>
                        <a:pt x="13" y="77"/>
                      </a:lnTo>
                      <a:lnTo>
                        <a:pt x="6" y="128"/>
                      </a:lnTo>
                      <a:lnTo>
                        <a:pt x="2" y="184"/>
                      </a:lnTo>
                      <a:lnTo>
                        <a:pt x="0" y="245"/>
                      </a:lnTo>
                      <a:lnTo>
                        <a:pt x="6" y="303"/>
                      </a:lnTo>
                      <a:lnTo>
                        <a:pt x="17" y="359"/>
                      </a:lnTo>
                      <a:lnTo>
                        <a:pt x="25" y="3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3" name="Freeform 2167"/>
                <p:cNvSpPr>
                  <a:spLocks/>
                </p:cNvSpPr>
                <p:nvPr/>
              </p:nvSpPr>
              <p:spPr bwMode="auto">
                <a:xfrm>
                  <a:off x="4540" y="2831"/>
                  <a:ext cx="4" cy="9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7" y="11"/>
                    </a:cxn>
                    <a:cxn ang="0">
                      <a:pos x="5" y="41"/>
                    </a:cxn>
                    <a:cxn ang="0">
                      <a:pos x="2" y="84"/>
                    </a:cxn>
                    <a:cxn ang="0">
                      <a:pos x="0" y="138"/>
                    </a:cxn>
                    <a:cxn ang="0">
                      <a:pos x="0" y="200"/>
                    </a:cxn>
                    <a:cxn ang="0">
                      <a:pos x="0" y="264"/>
                    </a:cxn>
                    <a:cxn ang="0">
                      <a:pos x="7" y="329"/>
                    </a:cxn>
                    <a:cxn ang="0">
                      <a:pos x="16" y="389"/>
                    </a:cxn>
                  </a:cxnLst>
                  <a:rect l="0" t="0" r="r" b="b"/>
                  <a:pathLst>
                    <a:path w="16" h="389">
                      <a:moveTo>
                        <a:pt x="8" y="0"/>
                      </a:moveTo>
                      <a:lnTo>
                        <a:pt x="7" y="11"/>
                      </a:lnTo>
                      <a:lnTo>
                        <a:pt x="5" y="41"/>
                      </a:lnTo>
                      <a:lnTo>
                        <a:pt x="2" y="84"/>
                      </a:lnTo>
                      <a:lnTo>
                        <a:pt x="0" y="138"/>
                      </a:lnTo>
                      <a:lnTo>
                        <a:pt x="0" y="200"/>
                      </a:lnTo>
                      <a:lnTo>
                        <a:pt x="0" y="264"/>
                      </a:lnTo>
                      <a:lnTo>
                        <a:pt x="7" y="329"/>
                      </a:lnTo>
                      <a:lnTo>
                        <a:pt x="16" y="38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4" name="Freeform 2168"/>
                <p:cNvSpPr>
                  <a:spLocks/>
                </p:cNvSpPr>
                <p:nvPr/>
              </p:nvSpPr>
              <p:spPr bwMode="auto">
                <a:xfrm>
                  <a:off x="4539" y="2831"/>
                  <a:ext cx="6" cy="98"/>
                </a:xfrm>
                <a:custGeom>
                  <a:avLst/>
                  <a:gdLst/>
                  <a:ahLst/>
                  <a:cxnLst>
                    <a:cxn ang="0">
                      <a:pos x="27" y="389"/>
                    </a:cxn>
                    <a:cxn ang="0">
                      <a:pos x="16" y="329"/>
                    </a:cxn>
                    <a:cxn ang="0">
                      <a:pos x="11" y="264"/>
                    </a:cxn>
                    <a:cxn ang="0">
                      <a:pos x="11" y="200"/>
                    </a:cxn>
                    <a:cxn ang="0">
                      <a:pos x="9" y="138"/>
                    </a:cxn>
                    <a:cxn ang="0">
                      <a:pos x="13" y="84"/>
                    </a:cxn>
                    <a:cxn ang="0">
                      <a:pos x="14" y="41"/>
                    </a:cxn>
                    <a:cxn ang="0">
                      <a:pos x="18" y="11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9" y="11"/>
                    </a:cxn>
                    <a:cxn ang="0">
                      <a:pos x="6" y="41"/>
                    </a:cxn>
                    <a:cxn ang="0">
                      <a:pos x="4" y="84"/>
                    </a:cxn>
                    <a:cxn ang="0">
                      <a:pos x="1" y="138"/>
                    </a:cxn>
                    <a:cxn ang="0">
                      <a:pos x="0" y="200"/>
                    </a:cxn>
                    <a:cxn ang="0">
                      <a:pos x="2" y="264"/>
                    </a:cxn>
                    <a:cxn ang="0">
                      <a:pos x="8" y="329"/>
                    </a:cxn>
                    <a:cxn ang="0">
                      <a:pos x="19" y="390"/>
                    </a:cxn>
                    <a:cxn ang="0">
                      <a:pos x="27" y="389"/>
                    </a:cxn>
                  </a:cxnLst>
                  <a:rect l="0" t="0" r="r" b="b"/>
                  <a:pathLst>
                    <a:path w="27" h="390">
                      <a:moveTo>
                        <a:pt x="27" y="389"/>
                      </a:moveTo>
                      <a:lnTo>
                        <a:pt x="16" y="329"/>
                      </a:lnTo>
                      <a:lnTo>
                        <a:pt x="11" y="264"/>
                      </a:lnTo>
                      <a:lnTo>
                        <a:pt x="11" y="200"/>
                      </a:lnTo>
                      <a:lnTo>
                        <a:pt x="9" y="138"/>
                      </a:lnTo>
                      <a:lnTo>
                        <a:pt x="13" y="84"/>
                      </a:lnTo>
                      <a:lnTo>
                        <a:pt x="14" y="41"/>
                      </a:lnTo>
                      <a:lnTo>
                        <a:pt x="18" y="11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9" y="11"/>
                      </a:lnTo>
                      <a:lnTo>
                        <a:pt x="6" y="41"/>
                      </a:lnTo>
                      <a:lnTo>
                        <a:pt x="4" y="84"/>
                      </a:lnTo>
                      <a:lnTo>
                        <a:pt x="1" y="138"/>
                      </a:lnTo>
                      <a:lnTo>
                        <a:pt x="0" y="200"/>
                      </a:lnTo>
                      <a:lnTo>
                        <a:pt x="2" y="264"/>
                      </a:lnTo>
                      <a:lnTo>
                        <a:pt x="8" y="329"/>
                      </a:lnTo>
                      <a:lnTo>
                        <a:pt x="19" y="390"/>
                      </a:lnTo>
                      <a:lnTo>
                        <a:pt x="27" y="38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5" name="Freeform 2169"/>
                <p:cNvSpPr>
                  <a:spLocks/>
                </p:cNvSpPr>
                <p:nvPr/>
              </p:nvSpPr>
              <p:spPr bwMode="auto">
                <a:xfrm>
                  <a:off x="4516" y="2880"/>
                  <a:ext cx="8" cy="7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11"/>
                    </a:cxn>
                    <a:cxn ang="0">
                      <a:pos x="1" y="44"/>
                    </a:cxn>
                    <a:cxn ang="0">
                      <a:pos x="0" y="88"/>
                    </a:cxn>
                    <a:cxn ang="0">
                      <a:pos x="1" y="142"/>
                    </a:cxn>
                    <a:cxn ang="0">
                      <a:pos x="4" y="198"/>
                    </a:cxn>
                    <a:cxn ang="0">
                      <a:pos x="10" y="249"/>
                    </a:cxn>
                    <a:cxn ang="0">
                      <a:pos x="20" y="289"/>
                    </a:cxn>
                    <a:cxn ang="0">
                      <a:pos x="35" y="314"/>
                    </a:cxn>
                  </a:cxnLst>
                  <a:rect l="0" t="0" r="r" b="b"/>
                  <a:pathLst>
                    <a:path w="35" h="314">
                      <a:moveTo>
                        <a:pt x="4" y="0"/>
                      </a:moveTo>
                      <a:lnTo>
                        <a:pt x="3" y="11"/>
                      </a:lnTo>
                      <a:lnTo>
                        <a:pt x="1" y="44"/>
                      </a:lnTo>
                      <a:lnTo>
                        <a:pt x="0" y="88"/>
                      </a:lnTo>
                      <a:lnTo>
                        <a:pt x="1" y="142"/>
                      </a:lnTo>
                      <a:lnTo>
                        <a:pt x="4" y="198"/>
                      </a:lnTo>
                      <a:lnTo>
                        <a:pt x="10" y="249"/>
                      </a:lnTo>
                      <a:lnTo>
                        <a:pt x="20" y="289"/>
                      </a:lnTo>
                      <a:lnTo>
                        <a:pt x="35" y="3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6" name="Freeform 2170"/>
                <p:cNvSpPr>
                  <a:spLocks/>
                </p:cNvSpPr>
                <p:nvPr/>
              </p:nvSpPr>
              <p:spPr bwMode="auto">
                <a:xfrm>
                  <a:off x="4514" y="2880"/>
                  <a:ext cx="11" cy="79"/>
                </a:xfrm>
                <a:custGeom>
                  <a:avLst/>
                  <a:gdLst/>
                  <a:ahLst/>
                  <a:cxnLst>
                    <a:cxn ang="0">
                      <a:pos x="41" y="312"/>
                    </a:cxn>
                    <a:cxn ang="0">
                      <a:pos x="27" y="288"/>
                    </a:cxn>
                    <a:cxn ang="0">
                      <a:pos x="18" y="249"/>
                    </a:cxn>
                    <a:cxn ang="0">
                      <a:pos x="11" y="198"/>
                    </a:cxn>
                    <a:cxn ang="0">
                      <a:pos x="9" y="142"/>
                    </a:cxn>
                    <a:cxn ang="0">
                      <a:pos x="9" y="88"/>
                    </a:cxn>
                    <a:cxn ang="0">
                      <a:pos x="10" y="44"/>
                    </a:cxn>
                    <a:cxn ang="0">
                      <a:pos x="10" y="11"/>
                    </a:cxn>
                    <a:cxn ang="0">
                      <a:pos x="11" y="0"/>
                    </a:cxn>
                    <a:cxn ang="0">
                      <a:pos x="3" y="0"/>
                    </a:cxn>
                    <a:cxn ang="0">
                      <a:pos x="2" y="11"/>
                    </a:cxn>
                    <a:cxn ang="0">
                      <a:pos x="0" y="44"/>
                    </a:cxn>
                    <a:cxn ang="0">
                      <a:pos x="0" y="88"/>
                    </a:cxn>
                    <a:cxn ang="0">
                      <a:pos x="1" y="142"/>
                    </a:cxn>
                    <a:cxn ang="0">
                      <a:pos x="3" y="198"/>
                    </a:cxn>
                    <a:cxn ang="0">
                      <a:pos x="9" y="249"/>
                    </a:cxn>
                    <a:cxn ang="0">
                      <a:pos x="19" y="290"/>
                    </a:cxn>
                    <a:cxn ang="0">
                      <a:pos x="36" y="318"/>
                    </a:cxn>
                    <a:cxn ang="0">
                      <a:pos x="41" y="312"/>
                    </a:cxn>
                  </a:cxnLst>
                  <a:rect l="0" t="0" r="r" b="b"/>
                  <a:pathLst>
                    <a:path w="41" h="318">
                      <a:moveTo>
                        <a:pt x="41" y="312"/>
                      </a:moveTo>
                      <a:lnTo>
                        <a:pt x="27" y="288"/>
                      </a:lnTo>
                      <a:lnTo>
                        <a:pt x="18" y="249"/>
                      </a:lnTo>
                      <a:lnTo>
                        <a:pt x="11" y="198"/>
                      </a:lnTo>
                      <a:lnTo>
                        <a:pt x="9" y="142"/>
                      </a:lnTo>
                      <a:lnTo>
                        <a:pt x="9" y="88"/>
                      </a:lnTo>
                      <a:lnTo>
                        <a:pt x="10" y="44"/>
                      </a:lnTo>
                      <a:lnTo>
                        <a:pt x="10" y="11"/>
                      </a:ln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2" y="11"/>
                      </a:lnTo>
                      <a:lnTo>
                        <a:pt x="0" y="44"/>
                      </a:lnTo>
                      <a:lnTo>
                        <a:pt x="0" y="88"/>
                      </a:lnTo>
                      <a:lnTo>
                        <a:pt x="1" y="142"/>
                      </a:lnTo>
                      <a:lnTo>
                        <a:pt x="3" y="198"/>
                      </a:lnTo>
                      <a:lnTo>
                        <a:pt x="9" y="249"/>
                      </a:lnTo>
                      <a:lnTo>
                        <a:pt x="19" y="290"/>
                      </a:lnTo>
                      <a:lnTo>
                        <a:pt x="36" y="318"/>
                      </a:lnTo>
                      <a:lnTo>
                        <a:pt x="41" y="3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7" name="Freeform 2171"/>
                <p:cNvSpPr>
                  <a:spLocks/>
                </p:cNvSpPr>
                <p:nvPr/>
              </p:nvSpPr>
              <p:spPr bwMode="auto">
                <a:xfrm>
                  <a:off x="4496" y="2944"/>
                  <a:ext cx="5" cy="5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7"/>
                    </a:cxn>
                    <a:cxn ang="0">
                      <a:pos x="3" y="25"/>
                    </a:cxn>
                    <a:cxn ang="0">
                      <a:pos x="1" y="54"/>
                    </a:cxn>
                    <a:cxn ang="0">
                      <a:pos x="0" y="87"/>
                    </a:cxn>
                    <a:cxn ang="0">
                      <a:pos x="1" y="121"/>
                    </a:cxn>
                    <a:cxn ang="0">
                      <a:pos x="5" y="155"/>
                    </a:cxn>
                    <a:cxn ang="0">
                      <a:pos x="12" y="184"/>
                    </a:cxn>
                    <a:cxn ang="0">
                      <a:pos x="23" y="206"/>
                    </a:cxn>
                  </a:cxnLst>
                  <a:rect l="0" t="0" r="r" b="b"/>
                  <a:pathLst>
                    <a:path w="23" h="206">
                      <a:moveTo>
                        <a:pt x="5" y="0"/>
                      </a:moveTo>
                      <a:lnTo>
                        <a:pt x="5" y="7"/>
                      </a:lnTo>
                      <a:lnTo>
                        <a:pt x="3" y="25"/>
                      </a:lnTo>
                      <a:lnTo>
                        <a:pt x="1" y="54"/>
                      </a:lnTo>
                      <a:lnTo>
                        <a:pt x="0" y="87"/>
                      </a:lnTo>
                      <a:lnTo>
                        <a:pt x="1" y="121"/>
                      </a:lnTo>
                      <a:lnTo>
                        <a:pt x="5" y="155"/>
                      </a:lnTo>
                      <a:lnTo>
                        <a:pt x="12" y="184"/>
                      </a:lnTo>
                      <a:lnTo>
                        <a:pt x="23" y="20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8" name="Freeform 2172"/>
                <p:cNvSpPr>
                  <a:spLocks/>
                </p:cNvSpPr>
                <p:nvPr/>
              </p:nvSpPr>
              <p:spPr bwMode="auto">
                <a:xfrm>
                  <a:off x="4494" y="2944"/>
                  <a:ext cx="8" cy="52"/>
                </a:xfrm>
                <a:custGeom>
                  <a:avLst/>
                  <a:gdLst/>
                  <a:ahLst/>
                  <a:cxnLst>
                    <a:cxn ang="0">
                      <a:pos x="33" y="202"/>
                    </a:cxn>
                    <a:cxn ang="0">
                      <a:pos x="21" y="183"/>
                    </a:cxn>
                    <a:cxn ang="0">
                      <a:pos x="14" y="155"/>
                    </a:cxn>
                    <a:cxn ang="0">
                      <a:pos x="11" y="121"/>
                    </a:cxn>
                    <a:cxn ang="0">
                      <a:pos x="11" y="87"/>
                    </a:cxn>
                    <a:cxn ang="0">
                      <a:pos x="11" y="54"/>
                    </a:cxn>
                    <a:cxn ang="0">
                      <a:pos x="12" y="25"/>
                    </a:cxn>
                    <a:cxn ang="0">
                      <a:pos x="14" y="7"/>
                    </a:cxn>
                    <a:cxn ang="0">
                      <a:pos x="16" y="0"/>
                    </a:cxn>
                    <a:cxn ang="0">
                      <a:pos x="7" y="0"/>
                    </a:cxn>
                    <a:cxn ang="0">
                      <a:pos x="6" y="7"/>
                    </a:cxn>
                    <a:cxn ang="0">
                      <a:pos x="4" y="25"/>
                    </a:cxn>
                    <a:cxn ang="0">
                      <a:pos x="3" y="54"/>
                    </a:cxn>
                    <a:cxn ang="0">
                      <a:pos x="0" y="87"/>
                    </a:cxn>
                    <a:cxn ang="0">
                      <a:pos x="3" y="121"/>
                    </a:cxn>
                    <a:cxn ang="0">
                      <a:pos x="6" y="155"/>
                    </a:cxn>
                    <a:cxn ang="0">
                      <a:pos x="13" y="186"/>
                    </a:cxn>
                    <a:cxn ang="0">
                      <a:pos x="27" y="208"/>
                    </a:cxn>
                    <a:cxn ang="0">
                      <a:pos x="33" y="202"/>
                    </a:cxn>
                  </a:cxnLst>
                  <a:rect l="0" t="0" r="r" b="b"/>
                  <a:pathLst>
                    <a:path w="33" h="208">
                      <a:moveTo>
                        <a:pt x="33" y="202"/>
                      </a:moveTo>
                      <a:lnTo>
                        <a:pt x="21" y="183"/>
                      </a:lnTo>
                      <a:lnTo>
                        <a:pt x="14" y="155"/>
                      </a:lnTo>
                      <a:lnTo>
                        <a:pt x="11" y="121"/>
                      </a:lnTo>
                      <a:lnTo>
                        <a:pt x="11" y="87"/>
                      </a:lnTo>
                      <a:lnTo>
                        <a:pt x="11" y="54"/>
                      </a:lnTo>
                      <a:lnTo>
                        <a:pt x="12" y="25"/>
                      </a:lnTo>
                      <a:lnTo>
                        <a:pt x="14" y="7"/>
                      </a:lnTo>
                      <a:lnTo>
                        <a:pt x="16" y="0"/>
                      </a:lnTo>
                      <a:lnTo>
                        <a:pt x="7" y="0"/>
                      </a:lnTo>
                      <a:lnTo>
                        <a:pt x="6" y="7"/>
                      </a:lnTo>
                      <a:lnTo>
                        <a:pt x="4" y="25"/>
                      </a:lnTo>
                      <a:lnTo>
                        <a:pt x="3" y="54"/>
                      </a:lnTo>
                      <a:lnTo>
                        <a:pt x="0" y="87"/>
                      </a:lnTo>
                      <a:lnTo>
                        <a:pt x="3" y="121"/>
                      </a:lnTo>
                      <a:lnTo>
                        <a:pt x="6" y="155"/>
                      </a:lnTo>
                      <a:lnTo>
                        <a:pt x="13" y="186"/>
                      </a:lnTo>
                      <a:lnTo>
                        <a:pt x="27" y="208"/>
                      </a:lnTo>
                      <a:lnTo>
                        <a:pt x="33" y="20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49" name="Freeform 2173"/>
                <p:cNvSpPr>
                  <a:spLocks/>
                </p:cNvSpPr>
                <p:nvPr/>
              </p:nvSpPr>
              <p:spPr bwMode="auto">
                <a:xfrm>
                  <a:off x="4630" y="2745"/>
                  <a:ext cx="28" cy="4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98" y="20"/>
                    </a:cxn>
                    <a:cxn ang="0">
                      <a:pos x="88" y="45"/>
                    </a:cxn>
                    <a:cxn ang="0">
                      <a:pos x="76" y="70"/>
                    </a:cxn>
                    <a:cxn ang="0">
                      <a:pos x="64" y="96"/>
                    </a:cxn>
                    <a:cxn ang="0">
                      <a:pos x="49" y="122"/>
                    </a:cxn>
                    <a:cxn ang="0">
                      <a:pos x="33" y="145"/>
                    </a:cxn>
                    <a:cxn ang="0">
                      <a:pos x="17" y="165"/>
                    </a:cxn>
                    <a:cxn ang="0">
                      <a:pos x="0" y="179"/>
                    </a:cxn>
                  </a:cxnLst>
                  <a:rect l="0" t="0" r="r" b="b"/>
                  <a:pathLst>
                    <a:path w="109" h="179">
                      <a:moveTo>
                        <a:pt x="109" y="0"/>
                      </a:moveTo>
                      <a:lnTo>
                        <a:pt x="98" y="20"/>
                      </a:lnTo>
                      <a:lnTo>
                        <a:pt x="88" y="45"/>
                      </a:lnTo>
                      <a:lnTo>
                        <a:pt x="76" y="70"/>
                      </a:lnTo>
                      <a:lnTo>
                        <a:pt x="64" y="96"/>
                      </a:lnTo>
                      <a:lnTo>
                        <a:pt x="49" y="122"/>
                      </a:lnTo>
                      <a:lnTo>
                        <a:pt x="33" y="145"/>
                      </a:lnTo>
                      <a:lnTo>
                        <a:pt x="17" y="165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0" name="Freeform 2174"/>
                <p:cNvSpPr>
                  <a:spLocks/>
                </p:cNvSpPr>
                <p:nvPr/>
              </p:nvSpPr>
              <p:spPr bwMode="auto">
                <a:xfrm>
                  <a:off x="4630" y="2745"/>
                  <a:ext cx="29" cy="47"/>
                </a:xfrm>
                <a:custGeom>
                  <a:avLst/>
                  <a:gdLst/>
                  <a:ahLst/>
                  <a:cxnLst>
                    <a:cxn ang="0">
                      <a:pos x="4" y="187"/>
                    </a:cxn>
                    <a:cxn ang="0">
                      <a:pos x="22" y="172"/>
                    </a:cxn>
                    <a:cxn ang="0">
                      <a:pos x="39" y="151"/>
                    </a:cxn>
                    <a:cxn ang="0">
                      <a:pos x="56" y="128"/>
                    </a:cxn>
                    <a:cxn ang="0">
                      <a:pos x="70" y="102"/>
                    </a:cxn>
                    <a:cxn ang="0">
                      <a:pos x="83" y="75"/>
                    </a:cxn>
                    <a:cxn ang="0">
                      <a:pos x="94" y="49"/>
                    </a:cxn>
                    <a:cxn ang="0">
                      <a:pos x="106" y="25"/>
                    </a:cxn>
                    <a:cxn ang="0">
                      <a:pos x="115" y="5"/>
                    </a:cxn>
                    <a:cxn ang="0">
                      <a:pos x="108" y="0"/>
                    </a:cxn>
                    <a:cxn ang="0">
                      <a:pos x="98" y="21"/>
                    </a:cxn>
                    <a:cxn ang="0">
                      <a:pos x="86" y="46"/>
                    </a:cxn>
                    <a:cxn ang="0">
                      <a:pos x="75" y="71"/>
                    </a:cxn>
                    <a:cxn ang="0">
                      <a:pos x="62" y="97"/>
                    </a:cxn>
                    <a:cxn ang="0">
                      <a:pos x="48" y="123"/>
                    </a:cxn>
                    <a:cxn ang="0">
                      <a:pos x="33" y="145"/>
                    </a:cxn>
                    <a:cxn ang="0">
                      <a:pos x="17" y="166"/>
                    </a:cxn>
                    <a:cxn ang="0">
                      <a:pos x="0" y="179"/>
                    </a:cxn>
                    <a:cxn ang="0">
                      <a:pos x="4" y="187"/>
                    </a:cxn>
                  </a:cxnLst>
                  <a:rect l="0" t="0" r="r" b="b"/>
                  <a:pathLst>
                    <a:path w="115" h="187">
                      <a:moveTo>
                        <a:pt x="4" y="187"/>
                      </a:moveTo>
                      <a:lnTo>
                        <a:pt x="22" y="172"/>
                      </a:lnTo>
                      <a:lnTo>
                        <a:pt x="39" y="151"/>
                      </a:lnTo>
                      <a:lnTo>
                        <a:pt x="56" y="128"/>
                      </a:lnTo>
                      <a:lnTo>
                        <a:pt x="70" y="102"/>
                      </a:lnTo>
                      <a:lnTo>
                        <a:pt x="83" y="75"/>
                      </a:lnTo>
                      <a:lnTo>
                        <a:pt x="94" y="49"/>
                      </a:lnTo>
                      <a:lnTo>
                        <a:pt x="106" y="25"/>
                      </a:lnTo>
                      <a:lnTo>
                        <a:pt x="115" y="5"/>
                      </a:lnTo>
                      <a:lnTo>
                        <a:pt x="108" y="0"/>
                      </a:lnTo>
                      <a:lnTo>
                        <a:pt x="98" y="21"/>
                      </a:lnTo>
                      <a:lnTo>
                        <a:pt x="86" y="46"/>
                      </a:lnTo>
                      <a:lnTo>
                        <a:pt x="75" y="71"/>
                      </a:lnTo>
                      <a:lnTo>
                        <a:pt x="62" y="97"/>
                      </a:lnTo>
                      <a:lnTo>
                        <a:pt x="48" y="123"/>
                      </a:lnTo>
                      <a:lnTo>
                        <a:pt x="33" y="145"/>
                      </a:lnTo>
                      <a:lnTo>
                        <a:pt x="17" y="166"/>
                      </a:lnTo>
                      <a:lnTo>
                        <a:pt x="0" y="179"/>
                      </a:lnTo>
                      <a:lnTo>
                        <a:pt x="4" y="18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1" name="Freeform 2175"/>
                <p:cNvSpPr>
                  <a:spLocks/>
                </p:cNvSpPr>
                <p:nvPr/>
              </p:nvSpPr>
              <p:spPr bwMode="auto">
                <a:xfrm>
                  <a:off x="4613" y="2773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1" y="3"/>
                    </a:cxn>
                    <a:cxn ang="0">
                      <a:pos x="208" y="9"/>
                    </a:cxn>
                    <a:cxn ang="0">
                      <a:pos x="202" y="19"/>
                    </a:cxn>
                    <a:cxn ang="0">
                      <a:pos x="194" y="32"/>
                    </a:cxn>
                    <a:cxn ang="0">
                      <a:pos x="186" y="47"/>
                    </a:cxn>
                    <a:cxn ang="0">
                      <a:pos x="174" y="65"/>
                    </a:cxn>
                    <a:cxn ang="0">
                      <a:pos x="162" y="82"/>
                    </a:cxn>
                    <a:cxn ang="0">
                      <a:pos x="147" y="101"/>
                    </a:cxn>
                    <a:cxn ang="0">
                      <a:pos x="133" y="120"/>
                    </a:cxn>
                    <a:cxn ang="0">
                      <a:pos x="115" y="139"/>
                    </a:cxn>
                    <a:cxn ang="0">
                      <a:pos x="98" y="159"/>
                    </a:cxn>
                    <a:cxn ang="0">
                      <a:pos x="80" y="175"/>
                    </a:cxn>
                    <a:cxn ang="0">
                      <a:pos x="61" y="188"/>
                    </a:cxn>
                    <a:cxn ang="0">
                      <a:pos x="41" y="201"/>
                    </a:cxn>
                    <a:cxn ang="0">
                      <a:pos x="21" y="210"/>
                    </a:cxn>
                    <a:cxn ang="0">
                      <a:pos x="0" y="213"/>
                    </a:cxn>
                  </a:cxnLst>
                  <a:rect l="0" t="0" r="r" b="b"/>
                  <a:pathLst>
                    <a:path w="213" h="213">
                      <a:moveTo>
                        <a:pt x="213" y="0"/>
                      </a:moveTo>
                      <a:lnTo>
                        <a:pt x="211" y="3"/>
                      </a:lnTo>
                      <a:lnTo>
                        <a:pt x="208" y="9"/>
                      </a:lnTo>
                      <a:lnTo>
                        <a:pt x="202" y="19"/>
                      </a:lnTo>
                      <a:lnTo>
                        <a:pt x="194" y="32"/>
                      </a:lnTo>
                      <a:lnTo>
                        <a:pt x="186" y="47"/>
                      </a:lnTo>
                      <a:lnTo>
                        <a:pt x="174" y="65"/>
                      </a:lnTo>
                      <a:lnTo>
                        <a:pt x="162" y="82"/>
                      </a:lnTo>
                      <a:lnTo>
                        <a:pt x="147" y="101"/>
                      </a:lnTo>
                      <a:lnTo>
                        <a:pt x="133" y="120"/>
                      </a:lnTo>
                      <a:lnTo>
                        <a:pt x="115" y="139"/>
                      </a:lnTo>
                      <a:lnTo>
                        <a:pt x="98" y="159"/>
                      </a:lnTo>
                      <a:lnTo>
                        <a:pt x="80" y="175"/>
                      </a:lnTo>
                      <a:lnTo>
                        <a:pt x="61" y="188"/>
                      </a:lnTo>
                      <a:lnTo>
                        <a:pt x="41" y="201"/>
                      </a:lnTo>
                      <a:lnTo>
                        <a:pt x="21" y="210"/>
                      </a:lnTo>
                      <a:lnTo>
                        <a:pt x="0" y="2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2" name="Freeform 2176"/>
                <p:cNvSpPr>
                  <a:spLocks/>
                </p:cNvSpPr>
                <p:nvPr/>
              </p:nvSpPr>
              <p:spPr bwMode="auto">
                <a:xfrm>
                  <a:off x="4613" y="2773"/>
                  <a:ext cx="55" cy="54"/>
                </a:xfrm>
                <a:custGeom>
                  <a:avLst/>
                  <a:gdLst/>
                  <a:ahLst/>
                  <a:cxnLst>
                    <a:cxn ang="0">
                      <a:pos x="0" y="219"/>
                    </a:cxn>
                    <a:cxn ang="0">
                      <a:pos x="22" y="214"/>
                    </a:cxn>
                    <a:cxn ang="0">
                      <a:pos x="43" y="206"/>
                    </a:cxn>
                    <a:cxn ang="0">
                      <a:pos x="62" y="194"/>
                    </a:cxn>
                    <a:cxn ang="0">
                      <a:pos x="83" y="179"/>
                    </a:cxn>
                    <a:cxn ang="0">
                      <a:pos x="101" y="162"/>
                    </a:cxn>
                    <a:cxn ang="0">
                      <a:pos x="119" y="144"/>
                    </a:cxn>
                    <a:cxn ang="0">
                      <a:pos x="135" y="126"/>
                    </a:cxn>
                    <a:cxn ang="0">
                      <a:pos x="150" y="107"/>
                    </a:cxn>
                    <a:cxn ang="0">
                      <a:pos x="165" y="86"/>
                    </a:cxn>
                    <a:cxn ang="0">
                      <a:pos x="178" y="68"/>
                    </a:cxn>
                    <a:cxn ang="0">
                      <a:pos x="189" y="50"/>
                    </a:cxn>
                    <a:cxn ang="0">
                      <a:pos x="199" y="36"/>
                    </a:cxn>
                    <a:cxn ang="0">
                      <a:pos x="207" y="23"/>
                    </a:cxn>
                    <a:cxn ang="0">
                      <a:pos x="211" y="12"/>
                    </a:cxn>
                    <a:cxn ang="0">
                      <a:pos x="215" y="6"/>
                    </a:cxn>
                    <a:cxn ang="0">
                      <a:pos x="217" y="4"/>
                    </a:cxn>
                    <a:cxn ang="0">
                      <a:pos x="209" y="0"/>
                    </a:cxn>
                    <a:cxn ang="0">
                      <a:pos x="208" y="1"/>
                    </a:cxn>
                    <a:cxn ang="0">
                      <a:pos x="203" y="9"/>
                    </a:cxn>
                    <a:cxn ang="0">
                      <a:pos x="199" y="19"/>
                    </a:cxn>
                    <a:cxn ang="0">
                      <a:pos x="191" y="31"/>
                    </a:cxn>
                    <a:cxn ang="0">
                      <a:pos x="180" y="45"/>
                    </a:cxn>
                    <a:cxn ang="0">
                      <a:pos x="170" y="63"/>
                    </a:cxn>
                    <a:cxn ang="0">
                      <a:pos x="157" y="81"/>
                    </a:cxn>
                    <a:cxn ang="0">
                      <a:pos x="144" y="100"/>
                    </a:cxn>
                    <a:cxn ang="0">
                      <a:pos x="128" y="119"/>
                    </a:cxn>
                    <a:cxn ang="0">
                      <a:pos x="113" y="138"/>
                    </a:cxn>
                    <a:cxn ang="0">
                      <a:pos x="95" y="156"/>
                    </a:cxn>
                    <a:cxn ang="0">
                      <a:pos x="77" y="173"/>
                    </a:cxn>
                    <a:cxn ang="0">
                      <a:pos x="58" y="186"/>
                    </a:cxn>
                    <a:cxn ang="0">
                      <a:pos x="39" y="198"/>
                    </a:cxn>
                    <a:cxn ang="0">
                      <a:pos x="20" y="206"/>
                    </a:cxn>
                    <a:cxn ang="0">
                      <a:pos x="0" y="211"/>
                    </a:cxn>
                    <a:cxn ang="0">
                      <a:pos x="0" y="219"/>
                    </a:cxn>
                  </a:cxnLst>
                  <a:rect l="0" t="0" r="r" b="b"/>
                  <a:pathLst>
                    <a:path w="217" h="219">
                      <a:moveTo>
                        <a:pt x="0" y="219"/>
                      </a:moveTo>
                      <a:lnTo>
                        <a:pt x="22" y="214"/>
                      </a:lnTo>
                      <a:lnTo>
                        <a:pt x="43" y="206"/>
                      </a:lnTo>
                      <a:lnTo>
                        <a:pt x="62" y="194"/>
                      </a:lnTo>
                      <a:lnTo>
                        <a:pt x="83" y="179"/>
                      </a:lnTo>
                      <a:lnTo>
                        <a:pt x="101" y="162"/>
                      </a:lnTo>
                      <a:lnTo>
                        <a:pt x="119" y="144"/>
                      </a:lnTo>
                      <a:lnTo>
                        <a:pt x="135" y="126"/>
                      </a:lnTo>
                      <a:lnTo>
                        <a:pt x="150" y="107"/>
                      </a:lnTo>
                      <a:lnTo>
                        <a:pt x="165" y="86"/>
                      </a:lnTo>
                      <a:lnTo>
                        <a:pt x="178" y="68"/>
                      </a:lnTo>
                      <a:lnTo>
                        <a:pt x="189" y="50"/>
                      </a:lnTo>
                      <a:lnTo>
                        <a:pt x="199" y="36"/>
                      </a:lnTo>
                      <a:lnTo>
                        <a:pt x="207" y="23"/>
                      </a:lnTo>
                      <a:lnTo>
                        <a:pt x="211" y="12"/>
                      </a:lnTo>
                      <a:lnTo>
                        <a:pt x="215" y="6"/>
                      </a:lnTo>
                      <a:lnTo>
                        <a:pt x="217" y="4"/>
                      </a:lnTo>
                      <a:lnTo>
                        <a:pt x="209" y="0"/>
                      </a:lnTo>
                      <a:lnTo>
                        <a:pt x="208" y="1"/>
                      </a:lnTo>
                      <a:lnTo>
                        <a:pt x="203" y="9"/>
                      </a:lnTo>
                      <a:lnTo>
                        <a:pt x="199" y="19"/>
                      </a:lnTo>
                      <a:lnTo>
                        <a:pt x="191" y="31"/>
                      </a:lnTo>
                      <a:lnTo>
                        <a:pt x="180" y="45"/>
                      </a:lnTo>
                      <a:lnTo>
                        <a:pt x="170" y="63"/>
                      </a:lnTo>
                      <a:lnTo>
                        <a:pt x="157" y="81"/>
                      </a:lnTo>
                      <a:lnTo>
                        <a:pt x="144" y="100"/>
                      </a:lnTo>
                      <a:lnTo>
                        <a:pt x="128" y="119"/>
                      </a:lnTo>
                      <a:lnTo>
                        <a:pt x="113" y="138"/>
                      </a:lnTo>
                      <a:lnTo>
                        <a:pt x="95" y="156"/>
                      </a:lnTo>
                      <a:lnTo>
                        <a:pt x="77" y="173"/>
                      </a:lnTo>
                      <a:lnTo>
                        <a:pt x="58" y="186"/>
                      </a:lnTo>
                      <a:lnTo>
                        <a:pt x="39" y="198"/>
                      </a:lnTo>
                      <a:lnTo>
                        <a:pt x="20" y="206"/>
                      </a:lnTo>
                      <a:lnTo>
                        <a:pt x="0" y="211"/>
                      </a:lnTo>
                      <a:lnTo>
                        <a:pt x="0" y="21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3" name="Freeform 2177"/>
                <p:cNvSpPr>
                  <a:spLocks/>
                </p:cNvSpPr>
                <p:nvPr/>
              </p:nvSpPr>
              <p:spPr bwMode="auto">
                <a:xfrm>
                  <a:off x="4607" y="2830"/>
                  <a:ext cx="43" cy="32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6" y="4"/>
                    </a:cxn>
                    <a:cxn ang="0">
                      <a:pos x="161" y="10"/>
                    </a:cxn>
                    <a:cxn ang="0">
                      <a:pos x="154" y="19"/>
                    </a:cxn>
                    <a:cxn ang="0">
                      <a:pos x="147" y="27"/>
                    </a:cxn>
                    <a:cxn ang="0">
                      <a:pos x="137" y="37"/>
                    </a:cxn>
                    <a:cxn ang="0">
                      <a:pos x="126" y="47"/>
                    </a:cxn>
                    <a:cxn ang="0">
                      <a:pos x="115" y="56"/>
                    </a:cxn>
                    <a:cxn ang="0">
                      <a:pos x="102" y="66"/>
                    </a:cxn>
                    <a:cxn ang="0">
                      <a:pos x="89" y="77"/>
                    </a:cxn>
                    <a:cxn ang="0">
                      <a:pos x="75" y="88"/>
                    </a:cxn>
                    <a:cxn ang="0">
                      <a:pos x="63" y="96"/>
                    </a:cxn>
                    <a:cxn ang="0">
                      <a:pos x="50" y="107"/>
                    </a:cxn>
                    <a:cxn ang="0">
                      <a:pos x="36" y="114"/>
                    </a:cxn>
                    <a:cxn ang="0">
                      <a:pos x="23" y="121"/>
                    </a:cxn>
                    <a:cxn ang="0">
                      <a:pos x="12" y="126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69" h="128">
                      <a:moveTo>
                        <a:pt x="169" y="0"/>
                      </a:moveTo>
                      <a:lnTo>
                        <a:pt x="166" y="4"/>
                      </a:lnTo>
                      <a:lnTo>
                        <a:pt x="161" y="10"/>
                      </a:lnTo>
                      <a:lnTo>
                        <a:pt x="154" y="19"/>
                      </a:lnTo>
                      <a:lnTo>
                        <a:pt x="147" y="27"/>
                      </a:lnTo>
                      <a:lnTo>
                        <a:pt x="137" y="37"/>
                      </a:lnTo>
                      <a:lnTo>
                        <a:pt x="126" y="47"/>
                      </a:lnTo>
                      <a:lnTo>
                        <a:pt x="115" y="56"/>
                      </a:lnTo>
                      <a:lnTo>
                        <a:pt x="102" y="66"/>
                      </a:lnTo>
                      <a:lnTo>
                        <a:pt x="89" y="77"/>
                      </a:lnTo>
                      <a:lnTo>
                        <a:pt x="75" y="88"/>
                      </a:lnTo>
                      <a:lnTo>
                        <a:pt x="63" y="96"/>
                      </a:lnTo>
                      <a:lnTo>
                        <a:pt x="50" y="107"/>
                      </a:lnTo>
                      <a:lnTo>
                        <a:pt x="36" y="114"/>
                      </a:lnTo>
                      <a:lnTo>
                        <a:pt x="23" y="121"/>
                      </a:lnTo>
                      <a:lnTo>
                        <a:pt x="12" y="126"/>
                      </a:lnTo>
                      <a:lnTo>
                        <a:pt x="0" y="12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4" name="Freeform 2178"/>
                <p:cNvSpPr>
                  <a:spLocks/>
                </p:cNvSpPr>
                <p:nvPr/>
              </p:nvSpPr>
              <p:spPr bwMode="auto">
                <a:xfrm>
                  <a:off x="4607" y="2830"/>
                  <a:ext cx="43" cy="32"/>
                </a:xfrm>
                <a:custGeom>
                  <a:avLst/>
                  <a:gdLst/>
                  <a:ahLst/>
                  <a:cxnLst>
                    <a:cxn ang="0">
                      <a:pos x="1" y="136"/>
                    </a:cxn>
                    <a:cxn ang="0">
                      <a:pos x="13" y="132"/>
                    </a:cxn>
                    <a:cxn ang="0">
                      <a:pos x="24" y="127"/>
                    </a:cxn>
                    <a:cxn ang="0">
                      <a:pos x="38" y="120"/>
                    </a:cxn>
                    <a:cxn ang="0">
                      <a:pos x="52" y="113"/>
                    </a:cxn>
                    <a:cxn ang="0">
                      <a:pos x="65" y="105"/>
                    </a:cxn>
                    <a:cxn ang="0">
                      <a:pos x="78" y="94"/>
                    </a:cxn>
                    <a:cxn ang="0">
                      <a:pos x="93" y="84"/>
                    </a:cxn>
                    <a:cxn ang="0">
                      <a:pos x="104" y="73"/>
                    </a:cxn>
                    <a:cxn ang="0">
                      <a:pos x="118" y="62"/>
                    </a:cxn>
                    <a:cxn ang="0">
                      <a:pos x="129" y="53"/>
                    </a:cxn>
                    <a:cxn ang="0">
                      <a:pos x="139" y="42"/>
                    </a:cxn>
                    <a:cxn ang="0">
                      <a:pos x="150" y="32"/>
                    </a:cxn>
                    <a:cxn ang="0">
                      <a:pos x="158" y="24"/>
                    </a:cxn>
                    <a:cxn ang="0">
                      <a:pos x="164" y="17"/>
                    </a:cxn>
                    <a:cxn ang="0">
                      <a:pos x="171" y="10"/>
                    </a:cxn>
                    <a:cxn ang="0">
                      <a:pos x="173" y="4"/>
                    </a:cxn>
                    <a:cxn ang="0">
                      <a:pos x="165" y="0"/>
                    </a:cxn>
                    <a:cxn ang="0">
                      <a:pos x="162" y="5"/>
                    </a:cxn>
                    <a:cxn ang="0">
                      <a:pos x="158" y="11"/>
                    </a:cxn>
                    <a:cxn ang="0">
                      <a:pos x="152" y="18"/>
                    </a:cxn>
                    <a:cxn ang="0">
                      <a:pos x="144" y="26"/>
                    </a:cxn>
                    <a:cxn ang="0">
                      <a:pos x="133" y="36"/>
                    </a:cxn>
                    <a:cxn ang="0">
                      <a:pos x="123" y="45"/>
                    </a:cxn>
                    <a:cxn ang="0">
                      <a:pos x="111" y="56"/>
                    </a:cxn>
                    <a:cxn ang="0">
                      <a:pos x="99" y="67"/>
                    </a:cxn>
                    <a:cxn ang="0">
                      <a:pos x="86" y="76"/>
                    </a:cxn>
                    <a:cxn ang="0">
                      <a:pos x="74" y="86"/>
                    </a:cxn>
                    <a:cxn ang="0">
                      <a:pos x="60" y="95"/>
                    </a:cxn>
                    <a:cxn ang="0">
                      <a:pos x="48" y="105"/>
                    </a:cxn>
                    <a:cxn ang="0">
                      <a:pos x="34" y="113"/>
                    </a:cxn>
                    <a:cxn ang="0">
                      <a:pos x="21" y="118"/>
                    </a:cxn>
                    <a:cxn ang="0">
                      <a:pos x="10" y="124"/>
                    </a:cxn>
                    <a:cxn ang="0">
                      <a:pos x="0" y="127"/>
                    </a:cxn>
                    <a:cxn ang="0">
                      <a:pos x="1" y="136"/>
                    </a:cxn>
                  </a:cxnLst>
                  <a:rect l="0" t="0" r="r" b="b"/>
                  <a:pathLst>
                    <a:path w="173" h="136">
                      <a:moveTo>
                        <a:pt x="1" y="136"/>
                      </a:moveTo>
                      <a:lnTo>
                        <a:pt x="13" y="132"/>
                      </a:lnTo>
                      <a:lnTo>
                        <a:pt x="24" y="127"/>
                      </a:lnTo>
                      <a:lnTo>
                        <a:pt x="38" y="120"/>
                      </a:lnTo>
                      <a:lnTo>
                        <a:pt x="52" y="113"/>
                      </a:lnTo>
                      <a:lnTo>
                        <a:pt x="65" y="105"/>
                      </a:lnTo>
                      <a:lnTo>
                        <a:pt x="78" y="94"/>
                      </a:lnTo>
                      <a:lnTo>
                        <a:pt x="93" y="84"/>
                      </a:lnTo>
                      <a:lnTo>
                        <a:pt x="104" y="73"/>
                      </a:lnTo>
                      <a:lnTo>
                        <a:pt x="118" y="62"/>
                      </a:lnTo>
                      <a:lnTo>
                        <a:pt x="129" y="53"/>
                      </a:lnTo>
                      <a:lnTo>
                        <a:pt x="139" y="42"/>
                      </a:lnTo>
                      <a:lnTo>
                        <a:pt x="150" y="32"/>
                      </a:lnTo>
                      <a:lnTo>
                        <a:pt x="158" y="24"/>
                      </a:lnTo>
                      <a:lnTo>
                        <a:pt x="164" y="17"/>
                      </a:lnTo>
                      <a:lnTo>
                        <a:pt x="171" y="10"/>
                      </a:lnTo>
                      <a:lnTo>
                        <a:pt x="173" y="4"/>
                      </a:lnTo>
                      <a:lnTo>
                        <a:pt x="165" y="0"/>
                      </a:lnTo>
                      <a:lnTo>
                        <a:pt x="162" y="5"/>
                      </a:lnTo>
                      <a:lnTo>
                        <a:pt x="158" y="11"/>
                      </a:lnTo>
                      <a:lnTo>
                        <a:pt x="152" y="18"/>
                      </a:lnTo>
                      <a:lnTo>
                        <a:pt x="144" y="26"/>
                      </a:lnTo>
                      <a:lnTo>
                        <a:pt x="133" y="36"/>
                      </a:lnTo>
                      <a:lnTo>
                        <a:pt x="123" y="45"/>
                      </a:lnTo>
                      <a:lnTo>
                        <a:pt x="111" y="56"/>
                      </a:lnTo>
                      <a:lnTo>
                        <a:pt x="99" y="67"/>
                      </a:lnTo>
                      <a:lnTo>
                        <a:pt x="86" y="76"/>
                      </a:lnTo>
                      <a:lnTo>
                        <a:pt x="74" y="86"/>
                      </a:lnTo>
                      <a:lnTo>
                        <a:pt x="60" y="95"/>
                      </a:lnTo>
                      <a:lnTo>
                        <a:pt x="48" y="105"/>
                      </a:lnTo>
                      <a:lnTo>
                        <a:pt x="34" y="113"/>
                      </a:lnTo>
                      <a:lnTo>
                        <a:pt x="21" y="118"/>
                      </a:lnTo>
                      <a:lnTo>
                        <a:pt x="10" y="124"/>
                      </a:lnTo>
                      <a:lnTo>
                        <a:pt x="0" y="127"/>
                      </a:lnTo>
                      <a:lnTo>
                        <a:pt x="1" y="13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5" name="Freeform 2179"/>
                <p:cNvSpPr>
                  <a:spLocks/>
                </p:cNvSpPr>
                <p:nvPr/>
              </p:nvSpPr>
              <p:spPr bwMode="auto">
                <a:xfrm>
                  <a:off x="4605" y="2849"/>
                  <a:ext cx="54" cy="44"/>
                </a:xfrm>
                <a:custGeom>
                  <a:avLst/>
                  <a:gdLst/>
                  <a:ahLst/>
                  <a:cxnLst>
                    <a:cxn ang="0">
                      <a:pos x="218" y="0"/>
                    </a:cxn>
                    <a:cxn ang="0">
                      <a:pos x="215" y="2"/>
                    </a:cxn>
                    <a:cxn ang="0">
                      <a:pos x="211" y="8"/>
                    </a:cxn>
                    <a:cxn ang="0">
                      <a:pos x="203" y="18"/>
                    </a:cxn>
                    <a:cxn ang="0">
                      <a:pos x="192" y="31"/>
                    </a:cxn>
                    <a:cxn ang="0">
                      <a:pos x="179" y="45"/>
                    </a:cxn>
                    <a:cxn ang="0">
                      <a:pos x="164" y="62"/>
                    </a:cxn>
                    <a:cxn ang="0">
                      <a:pos x="149" y="78"/>
                    </a:cxn>
                    <a:cxn ang="0">
                      <a:pos x="131" y="96"/>
                    </a:cxn>
                    <a:cxn ang="0">
                      <a:pos x="113" y="113"/>
                    </a:cxn>
                    <a:cxn ang="0">
                      <a:pos x="95" y="128"/>
                    </a:cxn>
                    <a:cxn ang="0">
                      <a:pos x="77" y="144"/>
                    </a:cxn>
                    <a:cxn ang="0">
                      <a:pos x="59" y="157"/>
                    </a:cxn>
                    <a:cxn ang="0">
                      <a:pos x="42" y="166"/>
                    </a:cxn>
                    <a:cxn ang="0">
                      <a:pos x="26" y="171"/>
                    </a:cxn>
                    <a:cxn ang="0">
                      <a:pos x="12" y="173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218" h="173">
                      <a:moveTo>
                        <a:pt x="218" y="0"/>
                      </a:moveTo>
                      <a:lnTo>
                        <a:pt x="215" y="2"/>
                      </a:lnTo>
                      <a:lnTo>
                        <a:pt x="211" y="8"/>
                      </a:lnTo>
                      <a:lnTo>
                        <a:pt x="203" y="18"/>
                      </a:lnTo>
                      <a:lnTo>
                        <a:pt x="192" y="31"/>
                      </a:lnTo>
                      <a:lnTo>
                        <a:pt x="179" y="45"/>
                      </a:lnTo>
                      <a:lnTo>
                        <a:pt x="164" y="62"/>
                      </a:lnTo>
                      <a:lnTo>
                        <a:pt x="149" y="78"/>
                      </a:lnTo>
                      <a:lnTo>
                        <a:pt x="131" y="96"/>
                      </a:lnTo>
                      <a:lnTo>
                        <a:pt x="113" y="113"/>
                      </a:lnTo>
                      <a:lnTo>
                        <a:pt x="95" y="128"/>
                      </a:lnTo>
                      <a:lnTo>
                        <a:pt x="77" y="144"/>
                      </a:lnTo>
                      <a:lnTo>
                        <a:pt x="59" y="157"/>
                      </a:lnTo>
                      <a:lnTo>
                        <a:pt x="42" y="166"/>
                      </a:lnTo>
                      <a:lnTo>
                        <a:pt x="26" y="171"/>
                      </a:lnTo>
                      <a:lnTo>
                        <a:pt x="12" y="173"/>
                      </a:lnTo>
                      <a:lnTo>
                        <a:pt x="0" y="1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6" name="Freeform 2180"/>
                <p:cNvSpPr>
                  <a:spLocks/>
                </p:cNvSpPr>
                <p:nvPr/>
              </p:nvSpPr>
              <p:spPr bwMode="auto">
                <a:xfrm>
                  <a:off x="4604" y="2848"/>
                  <a:ext cx="56" cy="46"/>
                </a:xfrm>
                <a:custGeom>
                  <a:avLst/>
                  <a:gdLst/>
                  <a:ahLst/>
                  <a:cxnLst>
                    <a:cxn ang="0">
                      <a:pos x="0" y="179"/>
                    </a:cxn>
                    <a:cxn ang="0">
                      <a:pos x="14" y="182"/>
                    </a:cxn>
                    <a:cxn ang="0">
                      <a:pos x="31" y="180"/>
                    </a:cxn>
                    <a:cxn ang="0">
                      <a:pos x="46" y="174"/>
                    </a:cxn>
                    <a:cxn ang="0">
                      <a:pos x="63" y="164"/>
                    </a:cxn>
                    <a:cxn ang="0">
                      <a:pos x="80" y="151"/>
                    </a:cxn>
                    <a:cxn ang="0">
                      <a:pos x="99" y="136"/>
                    </a:cxn>
                    <a:cxn ang="0">
                      <a:pos x="118" y="120"/>
                    </a:cxn>
                    <a:cxn ang="0">
                      <a:pos x="136" y="104"/>
                    </a:cxn>
                    <a:cxn ang="0">
                      <a:pos x="154" y="86"/>
                    </a:cxn>
                    <a:cxn ang="0">
                      <a:pos x="170" y="69"/>
                    </a:cxn>
                    <a:cxn ang="0">
                      <a:pos x="185" y="52"/>
                    </a:cxn>
                    <a:cxn ang="0">
                      <a:pos x="198" y="38"/>
                    </a:cxn>
                    <a:cxn ang="0">
                      <a:pos x="208" y="24"/>
                    </a:cxn>
                    <a:cxn ang="0">
                      <a:pos x="216" y="16"/>
                    </a:cxn>
                    <a:cxn ang="0">
                      <a:pos x="222" y="10"/>
                    </a:cxn>
                    <a:cxn ang="0">
                      <a:pos x="223" y="7"/>
                    </a:cxn>
                    <a:cxn ang="0">
                      <a:pos x="216" y="0"/>
                    </a:cxn>
                    <a:cxn ang="0">
                      <a:pos x="215" y="3"/>
                    </a:cxn>
                    <a:cxn ang="0">
                      <a:pos x="210" y="10"/>
                    </a:cxn>
                    <a:cxn ang="0">
                      <a:pos x="201" y="19"/>
                    </a:cxn>
                    <a:cxn ang="0">
                      <a:pos x="192" y="31"/>
                    </a:cxn>
                    <a:cxn ang="0">
                      <a:pos x="178" y="45"/>
                    </a:cxn>
                    <a:cxn ang="0">
                      <a:pos x="164" y="62"/>
                    </a:cxn>
                    <a:cxn ang="0">
                      <a:pos x="148" y="79"/>
                    </a:cxn>
                    <a:cxn ang="0">
                      <a:pos x="130" y="98"/>
                    </a:cxn>
                    <a:cxn ang="0">
                      <a:pos x="112" y="114"/>
                    </a:cxn>
                    <a:cxn ang="0">
                      <a:pos x="93" y="130"/>
                    </a:cxn>
                    <a:cxn ang="0">
                      <a:pos x="77" y="143"/>
                    </a:cxn>
                    <a:cxn ang="0">
                      <a:pos x="58" y="156"/>
                    </a:cxn>
                    <a:cxn ang="0">
                      <a:pos x="42" y="165"/>
                    </a:cxn>
                    <a:cxn ang="0">
                      <a:pos x="27" y="171"/>
                    </a:cxn>
                    <a:cxn ang="0">
                      <a:pos x="14" y="173"/>
                    </a:cxn>
                    <a:cxn ang="0">
                      <a:pos x="4" y="170"/>
                    </a:cxn>
                    <a:cxn ang="0">
                      <a:pos x="0" y="179"/>
                    </a:cxn>
                  </a:cxnLst>
                  <a:rect l="0" t="0" r="r" b="b"/>
                  <a:pathLst>
                    <a:path w="223" h="182">
                      <a:moveTo>
                        <a:pt x="0" y="179"/>
                      </a:moveTo>
                      <a:lnTo>
                        <a:pt x="14" y="182"/>
                      </a:lnTo>
                      <a:lnTo>
                        <a:pt x="31" y="180"/>
                      </a:lnTo>
                      <a:lnTo>
                        <a:pt x="46" y="174"/>
                      </a:lnTo>
                      <a:lnTo>
                        <a:pt x="63" y="164"/>
                      </a:lnTo>
                      <a:lnTo>
                        <a:pt x="80" y="151"/>
                      </a:lnTo>
                      <a:lnTo>
                        <a:pt x="99" y="136"/>
                      </a:lnTo>
                      <a:lnTo>
                        <a:pt x="118" y="120"/>
                      </a:lnTo>
                      <a:lnTo>
                        <a:pt x="136" y="104"/>
                      </a:lnTo>
                      <a:lnTo>
                        <a:pt x="154" y="86"/>
                      </a:lnTo>
                      <a:lnTo>
                        <a:pt x="170" y="69"/>
                      </a:lnTo>
                      <a:lnTo>
                        <a:pt x="185" y="52"/>
                      </a:lnTo>
                      <a:lnTo>
                        <a:pt x="198" y="38"/>
                      </a:lnTo>
                      <a:lnTo>
                        <a:pt x="208" y="24"/>
                      </a:lnTo>
                      <a:lnTo>
                        <a:pt x="216" y="16"/>
                      </a:lnTo>
                      <a:lnTo>
                        <a:pt x="222" y="10"/>
                      </a:lnTo>
                      <a:lnTo>
                        <a:pt x="223" y="7"/>
                      </a:lnTo>
                      <a:lnTo>
                        <a:pt x="216" y="0"/>
                      </a:lnTo>
                      <a:lnTo>
                        <a:pt x="215" y="3"/>
                      </a:lnTo>
                      <a:lnTo>
                        <a:pt x="210" y="10"/>
                      </a:lnTo>
                      <a:lnTo>
                        <a:pt x="201" y="19"/>
                      </a:lnTo>
                      <a:lnTo>
                        <a:pt x="192" y="31"/>
                      </a:lnTo>
                      <a:lnTo>
                        <a:pt x="178" y="45"/>
                      </a:lnTo>
                      <a:lnTo>
                        <a:pt x="164" y="62"/>
                      </a:lnTo>
                      <a:lnTo>
                        <a:pt x="148" y="79"/>
                      </a:lnTo>
                      <a:lnTo>
                        <a:pt x="130" y="98"/>
                      </a:lnTo>
                      <a:lnTo>
                        <a:pt x="112" y="114"/>
                      </a:lnTo>
                      <a:lnTo>
                        <a:pt x="93" y="130"/>
                      </a:lnTo>
                      <a:lnTo>
                        <a:pt x="77" y="143"/>
                      </a:lnTo>
                      <a:lnTo>
                        <a:pt x="58" y="156"/>
                      </a:lnTo>
                      <a:lnTo>
                        <a:pt x="42" y="165"/>
                      </a:lnTo>
                      <a:lnTo>
                        <a:pt x="27" y="171"/>
                      </a:lnTo>
                      <a:lnTo>
                        <a:pt x="14" y="173"/>
                      </a:lnTo>
                      <a:lnTo>
                        <a:pt x="4" y="170"/>
                      </a:lnTo>
                      <a:lnTo>
                        <a:pt x="0" y="179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7" name="Freeform 2181"/>
                <p:cNvSpPr>
                  <a:spLocks/>
                </p:cNvSpPr>
                <p:nvPr/>
              </p:nvSpPr>
              <p:spPr bwMode="auto">
                <a:xfrm>
                  <a:off x="4349" y="2578"/>
                  <a:ext cx="13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7"/>
                    </a:cxn>
                    <a:cxn ang="0">
                      <a:pos x="14" y="29"/>
                    </a:cxn>
                    <a:cxn ang="0">
                      <a:pos x="28" y="60"/>
                    </a:cxn>
                    <a:cxn ang="0">
                      <a:pos x="41" y="100"/>
                    </a:cxn>
                    <a:cxn ang="0">
                      <a:pos x="50" y="149"/>
                    </a:cxn>
                    <a:cxn ang="0">
                      <a:pos x="52" y="201"/>
                    </a:cxn>
                    <a:cxn ang="0">
                      <a:pos x="46" y="256"/>
                    </a:cxn>
                    <a:cxn ang="0">
                      <a:pos x="25" y="310"/>
                    </a:cxn>
                  </a:cxnLst>
                  <a:rect l="0" t="0" r="r" b="b"/>
                  <a:pathLst>
                    <a:path w="52" h="310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14" y="29"/>
                      </a:lnTo>
                      <a:lnTo>
                        <a:pt x="28" y="60"/>
                      </a:lnTo>
                      <a:lnTo>
                        <a:pt x="41" y="100"/>
                      </a:lnTo>
                      <a:lnTo>
                        <a:pt x="50" y="149"/>
                      </a:lnTo>
                      <a:lnTo>
                        <a:pt x="52" y="201"/>
                      </a:lnTo>
                      <a:lnTo>
                        <a:pt x="46" y="256"/>
                      </a:lnTo>
                      <a:lnTo>
                        <a:pt x="25" y="3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8" name="Freeform 2182"/>
                <p:cNvSpPr>
                  <a:spLocks/>
                </p:cNvSpPr>
                <p:nvPr/>
              </p:nvSpPr>
              <p:spPr bwMode="auto">
                <a:xfrm>
                  <a:off x="4348" y="2577"/>
                  <a:ext cx="15" cy="78"/>
                </a:xfrm>
                <a:custGeom>
                  <a:avLst/>
                  <a:gdLst/>
                  <a:ahLst/>
                  <a:cxnLst>
                    <a:cxn ang="0">
                      <a:pos x="32" y="314"/>
                    </a:cxn>
                    <a:cxn ang="0">
                      <a:pos x="53" y="258"/>
                    </a:cxn>
                    <a:cxn ang="0">
                      <a:pos x="60" y="203"/>
                    </a:cxn>
                    <a:cxn ang="0">
                      <a:pos x="59" y="151"/>
                    </a:cxn>
                    <a:cxn ang="0">
                      <a:pos x="50" y="102"/>
                    </a:cxn>
                    <a:cxn ang="0">
                      <a:pos x="36" y="60"/>
                    </a:cxn>
                    <a:cxn ang="0">
                      <a:pos x="22" y="28"/>
                    </a:cxn>
                    <a:cxn ang="0">
                      <a:pos x="12" y="7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4" y="12"/>
                    </a:cxn>
                    <a:cxn ang="0">
                      <a:pos x="15" y="33"/>
                    </a:cxn>
                    <a:cxn ang="0">
                      <a:pos x="27" y="63"/>
                    </a:cxn>
                    <a:cxn ang="0">
                      <a:pos x="40" y="103"/>
                    </a:cxn>
                    <a:cxn ang="0">
                      <a:pos x="51" y="151"/>
                    </a:cxn>
                    <a:cxn ang="0">
                      <a:pos x="52" y="203"/>
                    </a:cxn>
                    <a:cxn ang="0">
                      <a:pos x="45" y="257"/>
                    </a:cxn>
                    <a:cxn ang="0">
                      <a:pos x="24" y="309"/>
                    </a:cxn>
                    <a:cxn ang="0">
                      <a:pos x="32" y="314"/>
                    </a:cxn>
                  </a:cxnLst>
                  <a:rect l="0" t="0" r="r" b="b"/>
                  <a:pathLst>
                    <a:path w="60" h="314">
                      <a:moveTo>
                        <a:pt x="32" y="314"/>
                      </a:moveTo>
                      <a:lnTo>
                        <a:pt x="53" y="258"/>
                      </a:lnTo>
                      <a:lnTo>
                        <a:pt x="60" y="203"/>
                      </a:lnTo>
                      <a:lnTo>
                        <a:pt x="59" y="151"/>
                      </a:lnTo>
                      <a:lnTo>
                        <a:pt x="50" y="102"/>
                      </a:lnTo>
                      <a:lnTo>
                        <a:pt x="36" y="60"/>
                      </a:lnTo>
                      <a:lnTo>
                        <a:pt x="22" y="28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15" y="33"/>
                      </a:lnTo>
                      <a:lnTo>
                        <a:pt x="27" y="63"/>
                      </a:lnTo>
                      <a:lnTo>
                        <a:pt x="40" y="103"/>
                      </a:lnTo>
                      <a:lnTo>
                        <a:pt x="51" y="151"/>
                      </a:lnTo>
                      <a:lnTo>
                        <a:pt x="52" y="203"/>
                      </a:lnTo>
                      <a:lnTo>
                        <a:pt x="45" y="257"/>
                      </a:lnTo>
                      <a:lnTo>
                        <a:pt x="24" y="309"/>
                      </a:lnTo>
                      <a:lnTo>
                        <a:pt x="32" y="3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59" name="Freeform 2183"/>
                <p:cNvSpPr>
                  <a:spLocks/>
                </p:cNvSpPr>
                <p:nvPr/>
              </p:nvSpPr>
              <p:spPr bwMode="auto">
                <a:xfrm>
                  <a:off x="4286" y="2535"/>
                  <a:ext cx="9" cy="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5"/>
                    </a:cxn>
                    <a:cxn ang="0">
                      <a:pos x="10" y="21"/>
                    </a:cxn>
                    <a:cxn ang="0">
                      <a:pos x="18" y="43"/>
                    </a:cxn>
                    <a:cxn ang="0">
                      <a:pos x="27" y="73"/>
                    </a:cxn>
                    <a:cxn ang="0">
                      <a:pos x="32" y="106"/>
                    </a:cxn>
                    <a:cxn ang="0">
                      <a:pos x="34" y="145"/>
                    </a:cxn>
                    <a:cxn ang="0">
                      <a:pos x="29" y="185"/>
                    </a:cxn>
                    <a:cxn ang="0">
                      <a:pos x="16" y="225"/>
                    </a:cxn>
                  </a:cxnLst>
                  <a:rect l="0" t="0" r="r" b="b"/>
                  <a:pathLst>
                    <a:path w="34" h="225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10" y="21"/>
                      </a:lnTo>
                      <a:lnTo>
                        <a:pt x="18" y="43"/>
                      </a:lnTo>
                      <a:lnTo>
                        <a:pt x="27" y="73"/>
                      </a:lnTo>
                      <a:lnTo>
                        <a:pt x="32" y="106"/>
                      </a:lnTo>
                      <a:lnTo>
                        <a:pt x="34" y="145"/>
                      </a:lnTo>
                      <a:lnTo>
                        <a:pt x="29" y="185"/>
                      </a:lnTo>
                      <a:lnTo>
                        <a:pt x="16" y="2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0" name="Freeform 2184"/>
                <p:cNvSpPr>
                  <a:spLocks/>
                </p:cNvSpPr>
                <p:nvPr/>
              </p:nvSpPr>
              <p:spPr bwMode="auto">
                <a:xfrm>
                  <a:off x="4285" y="2535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24" y="228"/>
                    </a:cxn>
                    <a:cxn ang="0">
                      <a:pos x="37" y="188"/>
                    </a:cxn>
                    <a:cxn ang="0">
                      <a:pos x="42" y="147"/>
                    </a:cxn>
                    <a:cxn ang="0">
                      <a:pos x="39" y="108"/>
                    </a:cxn>
                    <a:cxn ang="0">
                      <a:pos x="35" y="74"/>
                    </a:cxn>
                    <a:cxn ang="0">
                      <a:pos x="27" y="44"/>
                    </a:cxn>
                    <a:cxn ang="0">
                      <a:pos x="17" y="21"/>
                    </a:cxn>
                    <a:cxn ang="0">
                      <a:pos x="11" y="5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3" y="9"/>
                    </a:cxn>
                    <a:cxn ang="0">
                      <a:pos x="9" y="24"/>
                    </a:cxn>
                    <a:cxn ang="0">
                      <a:pos x="17" y="46"/>
                    </a:cxn>
                    <a:cxn ang="0">
                      <a:pos x="27" y="76"/>
                    </a:cxn>
                    <a:cxn ang="0">
                      <a:pos x="32" y="108"/>
                    </a:cxn>
                    <a:cxn ang="0">
                      <a:pos x="35" y="147"/>
                    </a:cxn>
                    <a:cxn ang="0">
                      <a:pos x="29" y="185"/>
                    </a:cxn>
                    <a:cxn ang="0">
                      <a:pos x="16" y="225"/>
                    </a:cxn>
                    <a:cxn ang="0">
                      <a:pos x="24" y="228"/>
                    </a:cxn>
                  </a:cxnLst>
                  <a:rect l="0" t="0" r="r" b="b"/>
                  <a:pathLst>
                    <a:path w="42" h="228">
                      <a:moveTo>
                        <a:pt x="24" y="228"/>
                      </a:moveTo>
                      <a:lnTo>
                        <a:pt x="37" y="188"/>
                      </a:lnTo>
                      <a:lnTo>
                        <a:pt x="42" y="147"/>
                      </a:lnTo>
                      <a:lnTo>
                        <a:pt x="39" y="108"/>
                      </a:lnTo>
                      <a:lnTo>
                        <a:pt x="35" y="74"/>
                      </a:lnTo>
                      <a:lnTo>
                        <a:pt x="27" y="44"/>
                      </a:lnTo>
                      <a:lnTo>
                        <a:pt x="17" y="21"/>
                      </a:lnTo>
                      <a:lnTo>
                        <a:pt x="11" y="5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9" y="24"/>
                      </a:lnTo>
                      <a:lnTo>
                        <a:pt x="17" y="46"/>
                      </a:lnTo>
                      <a:lnTo>
                        <a:pt x="27" y="76"/>
                      </a:lnTo>
                      <a:lnTo>
                        <a:pt x="32" y="108"/>
                      </a:lnTo>
                      <a:lnTo>
                        <a:pt x="35" y="147"/>
                      </a:lnTo>
                      <a:lnTo>
                        <a:pt x="29" y="185"/>
                      </a:lnTo>
                      <a:lnTo>
                        <a:pt x="16" y="225"/>
                      </a:lnTo>
                      <a:lnTo>
                        <a:pt x="24" y="22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1" name="Freeform 2185"/>
                <p:cNvSpPr>
                  <a:spLocks/>
                </p:cNvSpPr>
                <p:nvPr/>
              </p:nvSpPr>
              <p:spPr bwMode="auto">
                <a:xfrm>
                  <a:off x="4312" y="2551"/>
                  <a:ext cx="14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"/>
                    </a:cxn>
                    <a:cxn ang="0">
                      <a:pos x="14" y="24"/>
                    </a:cxn>
                    <a:cxn ang="0">
                      <a:pos x="26" y="51"/>
                    </a:cxn>
                    <a:cxn ang="0">
                      <a:pos x="40" y="86"/>
                    </a:cxn>
                    <a:cxn ang="0">
                      <a:pos x="51" y="126"/>
                    </a:cxn>
                    <a:cxn ang="0">
                      <a:pos x="58" y="169"/>
                    </a:cxn>
                    <a:cxn ang="0">
                      <a:pos x="55" y="212"/>
                    </a:cxn>
                    <a:cxn ang="0">
                      <a:pos x="44" y="255"/>
                    </a:cxn>
                  </a:cxnLst>
                  <a:rect l="0" t="0" r="r" b="b"/>
                  <a:pathLst>
                    <a:path w="58" h="255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14" y="24"/>
                      </a:lnTo>
                      <a:lnTo>
                        <a:pt x="26" y="51"/>
                      </a:lnTo>
                      <a:lnTo>
                        <a:pt x="40" y="86"/>
                      </a:lnTo>
                      <a:lnTo>
                        <a:pt x="51" y="126"/>
                      </a:lnTo>
                      <a:lnTo>
                        <a:pt x="58" y="169"/>
                      </a:lnTo>
                      <a:lnTo>
                        <a:pt x="55" y="212"/>
                      </a:lnTo>
                      <a:lnTo>
                        <a:pt x="44" y="25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2" name="Freeform 2186"/>
                <p:cNvSpPr>
                  <a:spLocks/>
                </p:cNvSpPr>
                <p:nvPr/>
              </p:nvSpPr>
              <p:spPr bwMode="auto">
                <a:xfrm>
                  <a:off x="4311" y="2550"/>
                  <a:ext cx="17" cy="65"/>
                </a:xfrm>
                <a:custGeom>
                  <a:avLst/>
                  <a:gdLst/>
                  <a:ahLst/>
                  <a:cxnLst>
                    <a:cxn ang="0">
                      <a:pos x="52" y="258"/>
                    </a:cxn>
                    <a:cxn ang="0">
                      <a:pos x="65" y="214"/>
                    </a:cxn>
                    <a:cxn ang="0">
                      <a:pos x="67" y="171"/>
                    </a:cxn>
                    <a:cxn ang="0">
                      <a:pos x="60" y="127"/>
                    </a:cxn>
                    <a:cxn ang="0">
                      <a:pos x="50" y="87"/>
                    </a:cxn>
                    <a:cxn ang="0">
                      <a:pos x="36" y="52"/>
                    </a:cxn>
                    <a:cxn ang="0">
                      <a:pos x="22" y="24"/>
                    </a:cxn>
                    <a:cxn ang="0">
                      <a:pos x="13" y="6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5" y="11"/>
                    </a:cxn>
                    <a:cxn ang="0">
                      <a:pos x="14" y="28"/>
                    </a:cxn>
                    <a:cxn ang="0">
                      <a:pos x="27" y="56"/>
                    </a:cxn>
                    <a:cxn ang="0">
                      <a:pos x="42" y="89"/>
                    </a:cxn>
                    <a:cxn ang="0">
                      <a:pos x="52" y="130"/>
                    </a:cxn>
                    <a:cxn ang="0">
                      <a:pos x="59" y="171"/>
                    </a:cxn>
                    <a:cxn ang="0">
                      <a:pos x="57" y="214"/>
                    </a:cxn>
                    <a:cxn ang="0">
                      <a:pos x="44" y="254"/>
                    </a:cxn>
                    <a:cxn ang="0">
                      <a:pos x="52" y="258"/>
                    </a:cxn>
                  </a:cxnLst>
                  <a:rect l="0" t="0" r="r" b="b"/>
                  <a:pathLst>
                    <a:path w="67" h="258">
                      <a:moveTo>
                        <a:pt x="52" y="258"/>
                      </a:moveTo>
                      <a:lnTo>
                        <a:pt x="65" y="214"/>
                      </a:lnTo>
                      <a:lnTo>
                        <a:pt x="67" y="171"/>
                      </a:lnTo>
                      <a:lnTo>
                        <a:pt x="60" y="127"/>
                      </a:lnTo>
                      <a:lnTo>
                        <a:pt x="50" y="87"/>
                      </a:lnTo>
                      <a:lnTo>
                        <a:pt x="36" y="52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5" y="11"/>
                      </a:lnTo>
                      <a:lnTo>
                        <a:pt x="14" y="28"/>
                      </a:lnTo>
                      <a:lnTo>
                        <a:pt x="27" y="56"/>
                      </a:lnTo>
                      <a:lnTo>
                        <a:pt x="42" y="89"/>
                      </a:lnTo>
                      <a:lnTo>
                        <a:pt x="52" y="130"/>
                      </a:lnTo>
                      <a:lnTo>
                        <a:pt x="59" y="171"/>
                      </a:lnTo>
                      <a:lnTo>
                        <a:pt x="57" y="214"/>
                      </a:lnTo>
                      <a:lnTo>
                        <a:pt x="44" y="254"/>
                      </a:lnTo>
                      <a:lnTo>
                        <a:pt x="52" y="258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3" name="Freeform 2187"/>
                <p:cNvSpPr>
                  <a:spLocks/>
                </p:cNvSpPr>
                <p:nvPr/>
              </p:nvSpPr>
              <p:spPr bwMode="auto">
                <a:xfrm>
                  <a:off x="4229" y="2533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7"/>
                    </a:cxn>
                    <a:cxn ang="0">
                      <a:pos x="9" y="15"/>
                    </a:cxn>
                    <a:cxn ang="0">
                      <a:pos x="17" y="26"/>
                    </a:cxn>
                    <a:cxn ang="0">
                      <a:pos x="26" y="40"/>
                    </a:cxn>
                    <a:cxn ang="0">
                      <a:pos x="38" y="53"/>
                    </a:cxn>
                    <a:cxn ang="0">
                      <a:pos x="52" y="71"/>
                    </a:cxn>
                    <a:cxn ang="0">
                      <a:pos x="65" y="88"/>
                    </a:cxn>
                    <a:cxn ang="0">
                      <a:pos x="80" y="105"/>
                    </a:cxn>
                    <a:cxn ang="0">
                      <a:pos x="96" y="122"/>
                    </a:cxn>
                    <a:cxn ang="0">
                      <a:pos x="113" y="139"/>
                    </a:cxn>
                    <a:cxn ang="0">
                      <a:pos x="131" y="156"/>
                    </a:cxn>
                    <a:cxn ang="0">
                      <a:pos x="149" y="169"/>
                    </a:cxn>
                    <a:cxn ang="0">
                      <a:pos x="168" y="181"/>
                    </a:cxn>
                    <a:cxn ang="0">
                      <a:pos x="188" y="191"/>
                    </a:cxn>
                    <a:cxn ang="0">
                      <a:pos x="206" y="199"/>
                    </a:cxn>
                  </a:cxnLst>
                  <a:rect l="0" t="0" r="r" b="b"/>
                  <a:pathLst>
                    <a:path w="206" h="199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7"/>
                      </a:lnTo>
                      <a:lnTo>
                        <a:pt x="9" y="15"/>
                      </a:lnTo>
                      <a:lnTo>
                        <a:pt x="17" y="26"/>
                      </a:lnTo>
                      <a:lnTo>
                        <a:pt x="26" y="40"/>
                      </a:lnTo>
                      <a:lnTo>
                        <a:pt x="38" y="53"/>
                      </a:lnTo>
                      <a:lnTo>
                        <a:pt x="52" y="71"/>
                      </a:lnTo>
                      <a:lnTo>
                        <a:pt x="65" y="88"/>
                      </a:lnTo>
                      <a:lnTo>
                        <a:pt x="80" y="105"/>
                      </a:lnTo>
                      <a:lnTo>
                        <a:pt x="96" y="122"/>
                      </a:lnTo>
                      <a:lnTo>
                        <a:pt x="113" y="139"/>
                      </a:lnTo>
                      <a:lnTo>
                        <a:pt x="131" y="156"/>
                      </a:lnTo>
                      <a:lnTo>
                        <a:pt x="149" y="169"/>
                      </a:lnTo>
                      <a:lnTo>
                        <a:pt x="168" y="181"/>
                      </a:lnTo>
                      <a:lnTo>
                        <a:pt x="188" y="191"/>
                      </a:lnTo>
                      <a:lnTo>
                        <a:pt x="206" y="19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4" name="Freeform 2188"/>
                <p:cNvSpPr>
                  <a:spLocks/>
                </p:cNvSpPr>
                <p:nvPr/>
              </p:nvSpPr>
              <p:spPr bwMode="auto">
                <a:xfrm>
                  <a:off x="4228" y="2533"/>
                  <a:ext cx="53" cy="51"/>
                </a:xfrm>
                <a:custGeom>
                  <a:avLst/>
                  <a:gdLst/>
                  <a:ahLst/>
                  <a:cxnLst>
                    <a:cxn ang="0">
                      <a:pos x="212" y="197"/>
                    </a:cxn>
                    <a:cxn ang="0">
                      <a:pos x="194" y="190"/>
                    </a:cxn>
                    <a:cxn ang="0">
                      <a:pos x="175" y="179"/>
                    </a:cxn>
                    <a:cxn ang="0">
                      <a:pos x="157" y="166"/>
                    </a:cxn>
                    <a:cxn ang="0">
                      <a:pos x="139" y="154"/>
                    </a:cxn>
                    <a:cxn ang="0">
                      <a:pos x="122" y="139"/>
                    </a:cxn>
                    <a:cxn ang="0">
                      <a:pos x="105" y="122"/>
                    </a:cxn>
                    <a:cxn ang="0">
                      <a:pos x="88" y="104"/>
                    </a:cxn>
                    <a:cxn ang="0">
                      <a:pos x="73" y="86"/>
                    </a:cxn>
                    <a:cxn ang="0">
                      <a:pos x="59" y="70"/>
                    </a:cxn>
                    <a:cxn ang="0">
                      <a:pos x="46" y="53"/>
                    </a:cxn>
                    <a:cxn ang="0">
                      <a:pos x="36" y="39"/>
                    </a:cxn>
                    <a:cxn ang="0">
                      <a:pos x="27" y="26"/>
                    </a:cxn>
                    <a:cxn ang="0">
                      <a:pos x="19" y="15"/>
                    </a:cxn>
                    <a:cxn ang="0">
                      <a:pos x="13" y="7"/>
                    </a:cxn>
                    <a:cxn ang="0">
                      <a:pos x="9" y="2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5" y="11"/>
                    </a:cxn>
                    <a:cxn ang="0">
                      <a:pos x="11" y="20"/>
                    </a:cxn>
                    <a:cxn ang="0">
                      <a:pos x="19" y="31"/>
                    </a:cxn>
                    <a:cxn ang="0">
                      <a:pos x="28" y="44"/>
                    </a:cxn>
                    <a:cxn ang="0">
                      <a:pos x="41" y="60"/>
                    </a:cxn>
                    <a:cxn ang="0">
                      <a:pos x="53" y="76"/>
                    </a:cxn>
                    <a:cxn ang="0">
                      <a:pos x="66" y="94"/>
                    </a:cxn>
                    <a:cxn ang="0">
                      <a:pos x="82" y="109"/>
                    </a:cxn>
                    <a:cxn ang="0">
                      <a:pos x="99" y="128"/>
                    </a:cxn>
                    <a:cxn ang="0">
                      <a:pos x="116" y="145"/>
                    </a:cxn>
                    <a:cxn ang="0">
                      <a:pos x="134" y="160"/>
                    </a:cxn>
                    <a:cxn ang="0">
                      <a:pos x="152" y="176"/>
                    </a:cxn>
                    <a:cxn ang="0">
                      <a:pos x="171" y="187"/>
                    </a:cxn>
                    <a:cxn ang="0">
                      <a:pos x="190" y="198"/>
                    </a:cxn>
                    <a:cxn ang="0">
                      <a:pos x="210" y="205"/>
                    </a:cxn>
                    <a:cxn ang="0">
                      <a:pos x="212" y="197"/>
                    </a:cxn>
                  </a:cxnLst>
                  <a:rect l="0" t="0" r="r" b="b"/>
                  <a:pathLst>
                    <a:path w="212" h="205">
                      <a:moveTo>
                        <a:pt x="212" y="197"/>
                      </a:moveTo>
                      <a:lnTo>
                        <a:pt x="194" y="190"/>
                      </a:lnTo>
                      <a:lnTo>
                        <a:pt x="175" y="179"/>
                      </a:lnTo>
                      <a:lnTo>
                        <a:pt x="157" y="166"/>
                      </a:lnTo>
                      <a:lnTo>
                        <a:pt x="139" y="154"/>
                      </a:lnTo>
                      <a:lnTo>
                        <a:pt x="122" y="139"/>
                      </a:lnTo>
                      <a:lnTo>
                        <a:pt x="105" y="122"/>
                      </a:lnTo>
                      <a:lnTo>
                        <a:pt x="88" y="104"/>
                      </a:lnTo>
                      <a:lnTo>
                        <a:pt x="73" y="86"/>
                      </a:lnTo>
                      <a:lnTo>
                        <a:pt x="59" y="70"/>
                      </a:lnTo>
                      <a:lnTo>
                        <a:pt x="46" y="53"/>
                      </a:lnTo>
                      <a:lnTo>
                        <a:pt x="36" y="39"/>
                      </a:lnTo>
                      <a:lnTo>
                        <a:pt x="27" y="26"/>
                      </a:lnTo>
                      <a:lnTo>
                        <a:pt x="19" y="15"/>
                      </a:lnTo>
                      <a:lnTo>
                        <a:pt x="13" y="7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5" y="11"/>
                      </a:lnTo>
                      <a:lnTo>
                        <a:pt x="11" y="20"/>
                      </a:lnTo>
                      <a:lnTo>
                        <a:pt x="19" y="31"/>
                      </a:lnTo>
                      <a:lnTo>
                        <a:pt x="28" y="44"/>
                      </a:lnTo>
                      <a:lnTo>
                        <a:pt x="41" y="60"/>
                      </a:lnTo>
                      <a:lnTo>
                        <a:pt x="53" y="76"/>
                      </a:lnTo>
                      <a:lnTo>
                        <a:pt x="66" y="94"/>
                      </a:lnTo>
                      <a:lnTo>
                        <a:pt x="82" y="109"/>
                      </a:lnTo>
                      <a:lnTo>
                        <a:pt x="99" y="128"/>
                      </a:lnTo>
                      <a:lnTo>
                        <a:pt x="116" y="145"/>
                      </a:lnTo>
                      <a:lnTo>
                        <a:pt x="134" y="160"/>
                      </a:lnTo>
                      <a:lnTo>
                        <a:pt x="152" y="176"/>
                      </a:lnTo>
                      <a:lnTo>
                        <a:pt x="171" y="187"/>
                      </a:lnTo>
                      <a:lnTo>
                        <a:pt x="190" y="198"/>
                      </a:lnTo>
                      <a:lnTo>
                        <a:pt x="210" y="205"/>
                      </a:lnTo>
                      <a:lnTo>
                        <a:pt x="212" y="19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5" name="Freeform 2189"/>
                <p:cNvSpPr>
                  <a:spLocks/>
                </p:cNvSpPr>
                <p:nvPr/>
              </p:nvSpPr>
              <p:spPr bwMode="auto">
                <a:xfrm>
                  <a:off x="4257" y="2600"/>
                  <a:ext cx="64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3"/>
                    </a:cxn>
                    <a:cxn ang="0">
                      <a:pos x="7" y="8"/>
                    </a:cxn>
                    <a:cxn ang="0">
                      <a:pos x="12" y="15"/>
                    </a:cxn>
                    <a:cxn ang="0">
                      <a:pos x="20" y="23"/>
                    </a:cxn>
                    <a:cxn ang="0">
                      <a:pos x="30" y="33"/>
                    </a:cxn>
                    <a:cxn ang="0">
                      <a:pos x="40" y="42"/>
                    </a:cxn>
                    <a:cxn ang="0">
                      <a:pos x="55" y="54"/>
                    </a:cxn>
                    <a:cxn ang="0">
                      <a:pos x="70" y="64"/>
                    </a:cxn>
                    <a:cxn ang="0">
                      <a:pos x="89" y="76"/>
                    </a:cxn>
                    <a:cxn ang="0">
                      <a:pos x="110" y="88"/>
                    </a:cxn>
                    <a:cxn ang="0">
                      <a:pos x="134" y="98"/>
                    </a:cxn>
                    <a:cxn ang="0">
                      <a:pos x="160" y="109"/>
                    </a:cxn>
                    <a:cxn ang="0">
                      <a:pos x="189" y="117"/>
                    </a:cxn>
                    <a:cxn ang="0">
                      <a:pos x="221" y="127"/>
                    </a:cxn>
                    <a:cxn ang="0">
                      <a:pos x="255" y="134"/>
                    </a:cxn>
                  </a:cxnLst>
                  <a:rect l="0" t="0" r="r" b="b"/>
                  <a:pathLst>
                    <a:path w="255" h="13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7" y="8"/>
                      </a:lnTo>
                      <a:lnTo>
                        <a:pt x="12" y="15"/>
                      </a:lnTo>
                      <a:lnTo>
                        <a:pt x="20" y="23"/>
                      </a:lnTo>
                      <a:lnTo>
                        <a:pt x="30" y="33"/>
                      </a:lnTo>
                      <a:lnTo>
                        <a:pt x="40" y="42"/>
                      </a:lnTo>
                      <a:lnTo>
                        <a:pt x="55" y="54"/>
                      </a:lnTo>
                      <a:lnTo>
                        <a:pt x="70" y="64"/>
                      </a:lnTo>
                      <a:lnTo>
                        <a:pt x="89" y="76"/>
                      </a:lnTo>
                      <a:lnTo>
                        <a:pt x="110" y="88"/>
                      </a:lnTo>
                      <a:lnTo>
                        <a:pt x="134" y="98"/>
                      </a:lnTo>
                      <a:lnTo>
                        <a:pt x="160" y="109"/>
                      </a:lnTo>
                      <a:lnTo>
                        <a:pt x="189" y="117"/>
                      </a:lnTo>
                      <a:lnTo>
                        <a:pt x="221" y="127"/>
                      </a:lnTo>
                      <a:lnTo>
                        <a:pt x="255" y="1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6" name="Freeform 2190"/>
                <p:cNvSpPr>
                  <a:spLocks/>
                </p:cNvSpPr>
                <p:nvPr/>
              </p:nvSpPr>
              <p:spPr bwMode="auto">
                <a:xfrm>
                  <a:off x="4257" y="2600"/>
                  <a:ext cx="64" cy="35"/>
                </a:xfrm>
                <a:custGeom>
                  <a:avLst/>
                  <a:gdLst/>
                  <a:ahLst/>
                  <a:cxnLst>
                    <a:cxn ang="0">
                      <a:pos x="259" y="132"/>
                    </a:cxn>
                    <a:cxn ang="0">
                      <a:pos x="225" y="125"/>
                    </a:cxn>
                    <a:cxn ang="0">
                      <a:pos x="194" y="117"/>
                    </a:cxn>
                    <a:cxn ang="0">
                      <a:pos x="165" y="107"/>
                    </a:cxn>
                    <a:cxn ang="0">
                      <a:pos x="139" y="97"/>
                    </a:cxn>
                    <a:cxn ang="0">
                      <a:pos x="116" y="86"/>
                    </a:cxn>
                    <a:cxn ang="0">
                      <a:pos x="95" y="75"/>
                    </a:cxn>
                    <a:cxn ang="0">
                      <a:pos x="77" y="63"/>
                    </a:cxn>
                    <a:cxn ang="0">
                      <a:pos x="62" y="53"/>
                    </a:cxn>
                    <a:cxn ang="0">
                      <a:pos x="48" y="42"/>
                    </a:cxn>
                    <a:cxn ang="0">
                      <a:pos x="36" y="32"/>
                    </a:cxn>
                    <a:cxn ang="0">
                      <a:pos x="27" y="23"/>
                    </a:cxn>
                    <a:cxn ang="0">
                      <a:pos x="20" y="16"/>
                    </a:cxn>
                    <a:cxn ang="0">
                      <a:pos x="14" y="9"/>
                    </a:cxn>
                    <a:cxn ang="0">
                      <a:pos x="9" y="5"/>
                    </a:cxn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4" y="9"/>
                    </a:cxn>
                    <a:cxn ang="0">
                      <a:pos x="8" y="16"/>
                    </a:cxn>
                    <a:cxn ang="0">
                      <a:pos x="13" y="22"/>
                    </a:cxn>
                    <a:cxn ang="0">
                      <a:pos x="21" y="30"/>
                    </a:cxn>
                    <a:cxn ang="0">
                      <a:pos x="30" y="40"/>
                    </a:cxn>
                    <a:cxn ang="0">
                      <a:pos x="42" y="49"/>
                    </a:cxn>
                    <a:cxn ang="0">
                      <a:pos x="57" y="61"/>
                    </a:cxn>
                    <a:cxn ang="0">
                      <a:pos x="72" y="72"/>
                    </a:cxn>
                    <a:cxn ang="0">
                      <a:pos x="91" y="84"/>
                    </a:cxn>
                    <a:cxn ang="0">
                      <a:pos x="112" y="94"/>
                    </a:cxn>
                    <a:cxn ang="0">
                      <a:pos x="137" y="105"/>
                    </a:cxn>
                    <a:cxn ang="0">
                      <a:pos x="163" y="116"/>
                    </a:cxn>
                    <a:cxn ang="0">
                      <a:pos x="192" y="125"/>
                    </a:cxn>
                    <a:cxn ang="0">
                      <a:pos x="224" y="133"/>
                    </a:cxn>
                    <a:cxn ang="0">
                      <a:pos x="259" y="141"/>
                    </a:cxn>
                    <a:cxn ang="0">
                      <a:pos x="259" y="132"/>
                    </a:cxn>
                  </a:cxnLst>
                  <a:rect l="0" t="0" r="r" b="b"/>
                  <a:pathLst>
                    <a:path w="259" h="141">
                      <a:moveTo>
                        <a:pt x="259" y="132"/>
                      </a:moveTo>
                      <a:lnTo>
                        <a:pt x="225" y="125"/>
                      </a:lnTo>
                      <a:lnTo>
                        <a:pt x="194" y="117"/>
                      </a:lnTo>
                      <a:lnTo>
                        <a:pt x="165" y="107"/>
                      </a:lnTo>
                      <a:lnTo>
                        <a:pt x="139" y="97"/>
                      </a:lnTo>
                      <a:lnTo>
                        <a:pt x="116" y="86"/>
                      </a:lnTo>
                      <a:lnTo>
                        <a:pt x="95" y="75"/>
                      </a:lnTo>
                      <a:lnTo>
                        <a:pt x="77" y="63"/>
                      </a:lnTo>
                      <a:lnTo>
                        <a:pt x="62" y="53"/>
                      </a:lnTo>
                      <a:lnTo>
                        <a:pt x="48" y="42"/>
                      </a:lnTo>
                      <a:lnTo>
                        <a:pt x="36" y="32"/>
                      </a:lnTo>
                      <a:lnTo>
                        <a:pt x="27" y="23"/>
                      </a:lnTo>
                      <a:lnTo>
                        <a:pt x="20" y="16"/>
                      </a:lnTo>
                      <a:lnTo>
                        <a:pt x="14" y="9"/>
                      </a:lnTo>
                      <a:lnTo>
                        <a:pt x="9" y="5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4" y="9"/>
                      </a:lnTo>
                      <a:lnTo>
                        <a:pt x="8" y="16"/>
                      </a:lnTo>
                      <a:lnTo>
                        <a:pt x="13" y="22"/>
                      </a:lnTo>
                      <a:lnTo>
                        <a:pt x="21" y="30"/>
                      </a:lnTo>
                      <a:lnTo>
                        <a:pt x="30" y="40"/>
                      </a:lnTo>
                      <a:lnTo>
                        <a:pt x="42" y="49"/>
                      </a:lnTo>
                      <a:lnTo>
                        <a:pt x="57" y="61"/>
                      </a:lnTo>
                      <a:lnTo>
                        <a:pt x="72" y="72"/>
                      </a:lnTo>
                      <a:lnTo>
                        <a:pt x="91" y="84"/>
                      </a:lnTo>
                      <a:lnTo>
                        <a:pt x="112" y="94"/>
                      </a:lnTo>
                      <a:lnTo>
                        <a:pt x="137" y="105"/>
                      </a:lnTo>
                      <a:lnTo>
                        <a:pt x="163" y="116"/>
                      </a:lnTo>
                      <a:lnTo>
                        <a:pt x="192" y="125"/>
                      </a:lnTo>
                      <a:lnTo>
                        <a:pt x="224" y="133"/>
                      </a:lnTo>
                      <a:lnTo>
                        <a:pt x="259" y="141"/>
                      </a:lnTo>
                      <a:lnTo>
                        <a:pt x="259" y="13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7" name="Freeform 2191"/>
                <p:cNvSpPr>
                  <a:spLocks/>
                </p:cNvSpPr>
                <p:nvPr/>
              </p:nvSpPr>
              <p:spPr bwMode="auto">
                <a:xfrm>
                  <a:off x="4298" y="2668"/>
                  <a:ext cx="55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6"/>
                    </a:cxn>
                    <a:cxn ang="0">
                      <a:pos x="6" y="9"/>
                    </a:cxn>
                    <a:cxn ang="0">
                      <a:pos x="9" y="13"/>
                    </a:cxn>
                    <a:cxn ang="0">
                      <a:pos x="16" y="18"/>
                    </a:cxn>
                    <a:cxn ang="0">
                      <a:pos x="24" y="24"/>
                    </a:cxn>
                    <a:cxn ang="0">
                      <a:pos x="34" y="28"/>
                    </a:cxn>
                    <a:cxn ang="0">
                      <a:pos x="46" y="33"/>
                    </a:cxn>
                    <a:cxn ang="0">
                      <a:pos x="60" y="40"/>
                    </a:cxn>
                    <a:cxn ang="0">
                      <a:pos x="79" y="45"/>
                    </a:cxn>
                    <a:cxn ang="0">
                      <a:pos x="100" y="52"/>
                    </a:cxn>
                    <a:cxn ang="0">
                      <a:pos x="124" y="56"/>
                    </a:cxn>
                    <a:cxn ang="0">
                      <a:pos x="153" y="60"/>
                    </a:cxn>
                    <a:cxn ang="0">
                      <a:pos x="184" y="65"/>
                    </a:cxn>
                    <a:cxn ang="0">
                      <a:pos x="220" y="69"/>
                    </a:cxn>
                  </a:cxnLst>
                  <a:rect l="0" t="0" r="r" b="b"/>
                  <a:pathLst>
                    <a:path w="220" h="69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6" y="9"/>
                      </a:lnTo>
                      <a:lnTo>
                        <a:pt x="9" y="13"/>
                      </a:lnTo>
                      <a:lnTo>
                        <a:pt x="16" y="18"/>
                      </a:lnTo>
                      <a:lnTo>
                        <a:pt x="24" y="24"/>
                      </a:lnTo>
                      <a:lnTo>
                        <a:pt x="34" y="28"/>
                      </a:lnTo>
                      <a:lnTo>
                        <a:pt x="46" y="33"/>
                      </a:lnTo>
                      <a:lnTo>
                        <a:pt x="60" y="40"/>
                      </a:lnTo>
                      <a:lnTo>
                        <a:pt x="79" y="45"/>
                      </a:lnTo>
                      <a:lnTo>
                        <a:pt x="100" y="52"/>
                      </a:lnTo>
                      <a:lnTo>
                        <a:pt x="124" y="56"/>
                      </a:lnTo>
                      <a:lnTo>
                        <a:pt x="153" y="60"/>
                      </a:lnTo>
                      <a:lnTo>
                        <a:pt x="184" y="65"/>
                      </a:lnTo>
                      <a:lnTo>
                        <a:pt x="220" y="6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8" name="Freeform 2192"/>
                <p:cNvSpPr>
                  <a:spLocks/>
                </p:cNvSpPr>
                <p:nvPr/>
              </p:nvSpPr>
              <p:spPr bwMode="auto">
                <a:xfrm>
                  <a:off x="4297" y="2668"/>
                  <a:ext cx="56" cy="18"/>
                </a:xfrm>
                <a:custGeom>
                  <a:avLst/>
                  <a:gdLst/>
                  <a:ahLst/>
                  <a:cxnLst>
                    <a:cxn ang="0">
                      <a:pos x="225" y="65"/>
                    </a:cxn>
                    <a:cxn ang="0">
                      <a:pos x="189" y="61"/>
                    </a:cxn>
                    <a:cxn ang="0">
                      <a:pos x="158" y="58"/>
                    </a:cxn>
                    <a:cxn ang="0">
                      <a:pos x="129" y="53"/>
                    </a:cxn>
                    <a:cxn ang="0">
                      <a:pos x="106" y="48"/>
                    </a:cxn>
                    <a:cxn ang="0">
                      <a:pos x="85" y="42"/>
                    </a:cxn>
                    <a:cxn ang="0">
                      <a:pos x="66" y="36"/>
                    </a:cxn>
                    <a:cxn ang="0">
                      <a:pos x="52" y="30"/>
                    </a:cxn>
                    <a:cxn ang="0">
                      <a:pos x="41" y="26"/>
                    </a:cxn>
                    <a:cxn ang="0">
                      <a:pos x="30" y="20"/>
                    </a:cxn>
                    <a:cxn ang="0">
                      <a:pos x="22" y="15"/>
                    </a:cxn>
                    <a:cxn ang="0">
                      <a:pos x="18" y="10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3" y="5"/>
                    </a:cxn>
                    <a:cxn ang="0">
                      <a:pos x="5" y="10"/>
                    </a:cxn>
                    <a:cxn ang="0">
                      <a:pos x="7" y="13"/>
                    </a:cxn>
                    <a:cxn ang="0">
                      <a:pos x="12" y="16"/>
                    </a:cxn>
                    <a:cxn ang="0">
                      <a:pos x="19" y="23"/>
                    </a:cxn>
                    <a:cxn ang="0">
                      <a:pos x="27" y="28"/>
                    </a:cxn>
                    <a:cxn ang="0">
                      <a:pos x="36" y="34"/>
                    </a:cxn>
                    <a:cxn ang="0">
                      <a:pos x="50" y="39"/>
                    </a:cxn>
                    <a:cxn ang="0">
                      <a:pos x="65" y="45"/>
                    </a:cxn>
                    <a:cxn ang="0">
                      <a:pos x="83" y="51"/>
                    </a:cxn>
                    <a:cxn ang="0">
                      <a:pos x="104" y="57"/>
                    </a:cxn>
                    <a:cxn ang="0">
                      <a:pos x="129" y="61"/>
                    </a:cxn>
                    <a:cxn ang="0">
                      <a:pos x="158" y="66"/>
                    </a:cxn>
                    <a:cxn ang="0">
                      <a:pos x="189" y="70"/>
                    </a:cxn>
                    <a:cxn ang="0">
                      <a:pos x="225" y="73"/>
                    </a:cxn>
                    <a:cxn ang="0">
                      <a:pos x="225" y="65"/>
                    </a:cxn>
                  </a:cxnLst>
                  <a:rect l="0" t="0" r="r" b="b"/>
                  <a:pathLst>
                    <a:path w="225" h="73">
                      <a:moveTo>
                        <a:pt x="225" y="65"/>
                      </a:moveTo>
                      <a:lnTo>
                        <a:pt x="189" y="61"/>
                      </a:lnTo>
                      <a:lnTo>
                        <a:pt x="158" y="58"/>
                      </a:lnTo>
                      <a:lnTo>
                        <a:pt x="129" y="53"/>
                      </a:lnTo>
                      <a:lnTo>
                        <a:pt x="106" y="48"/>
                      </a:lnTo>
                      <a:lnTo>
                        <a:pt x="85" y="42"/>
                      </a:lnTo>
                      <a:lnTo>
                        <a:pt x="66" y="36"/>
                      </a:lnTo>
                      <a:lnTo>
                        <a:pt x="52" y="30"/>
                      </a:lnTo>
                      <a:lnTo>
                        <a:pt x="41" y="26"/>
                      </a:lnTo>
                      <a:lnTo>
                        <a:pt x="30" y="20"/>
                      </a:lnTo>
                      <a:lnTo>
                        <a:pt x="22" y="15"/>
                      </a:lnTo>
                      <a:lnTo>
                        <a:pt x="18" y="10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7" y="13"/>
                      </a:lnTo>
                      <a:lnTo>
                        <a:pt x="12" y="16"/>
                      </a:lnTo>
                      <a:lnTo>
                        <a:pt x="19" y="23"/>
                      </a:lnTo>
                      <a:lnTo>
                        <a:pt x="27" y="28"/>
                      </a:lnTo>
                      <a:lnTo>
                        <a:pt x="36" y="34"/>
                      </a:lnTo>
                      <a:lnTo>
                        <a:pt x="50" y="39"/>
                      </a:lnTo>
                      <a:lnTo>
                        <a:pt x="65" y="45"/>
                      </a:lnTo>
                      <a:lnTo>
                        <a:pt x="83" y="51"/>
                      </a:lnTo>
                      <a:lnTo>
                        <a:pt x="104" y="57"/>
                      </a:lnTo>
                      <a:lnTo>
                        <a:pt x="129" y="61"/>
                      </a:lnTo>
                      <a:lnTo>
                        <a:pt x="158" y="66"/>
                      </a:lnTo>
                      <a:lnTo>
                        <a:pt x="189" y="70"/>
                      </a:lnTo>
                      <a:lnTo>
                        <a:pt x="225" y="73"/>
                      </a:lnTo>
                      <a:lnTo>
                        <a:pt x="225" y="6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69" name="Freeform 2193"/>
                <p:cNvSpPr>
                  <a:spLocks/>
                </p:cNvSpPr>
                <p:nvPr/>
              </p:nvSpPr>
              <p:spPr bwMode="auto">
                <a:xfrm>
                  <a:off x="4338" y="2725"/>
                  <a:ext cx="45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4" y="1"/>
                    </a:cxn>
                    <a:cxn ang="0">
                      <a:pos x="22" y="1"/>
                    </a:cxn>
                    <a:cxn ang="0">
                      <a:pos x="33" y="2"/>
                    </a:cxn>
                    <a:cxn ang="0">
                      <a:pos x="42" y="4"/>
                    </a:cxn>
                    <a:cxn ang="0">
                      <a:pos x="55" y="7"/>
                    </a:cxn>
                    <a:cxn ang="0">
                      <a:pos x="67" y="10"/>
                    </a:cxn>
                    <a:cxn ang="0">
                      <a:pos x="80" y="14"/>
                    </a:cxn>
                    <a:cxn ang="0">
                      <a:pos x="96" y="20"/>
                    </a:cxn>
                    <a:cxn ang="0">
                      <a:pos x="112" y="25"/>
                    </a:cxn>
                    <a:cxn ang="0">
                      <a:pos x="128" y="32"/>
                    </a:cxn>
                    <a:cxn ang="0">
                      <a:pos x="144" y="42"/>
                    </a:cxn>
                    <a:cxn ang="0">
                      <a:pos x="161" y="51"/>
                    </a:cxn>
                    <a:cxn ang="0">
                      <a:pos x="179" y="63"/>
                    </a:cxn>
                  </a:cxnLst>
                  <a:rect l="0" t="0" r="r" b="b"/>
                  <a:pathLst>
                    <a:path w="179" h="6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2" y="1"/>
                      </a:lnTo>
                      <a:lnTo>
                        <a:pt x="33" y="2"/>
                      </a:lnTo>
                      <a:lnTo>
                        <a:pt x="42" y="4"/>
                      </a:lnTo>
                      <a:lnTo>
                        <a:pt x="55" y="7"/>
                      </a:lnTo>
                      <a:lnTo>
                        <a:pt x="67" y="10"/>
                      </a:lnTo>
                      <a:lnTo>
                        <a:pt x="80" y="14"/>
                      </a:lnTo>
                      <a:lnTo>
                        <a:pt x="96" y="20"/>
                      </a:lnTo>
                      <a:lnTo>
                        <a:pt x="112" y="25"/>
                      </a:lnTo>
                      <a:lnTo>
                        <a:pt x="128" y="32"/>
                      </a:lnTo>
                      <a:lnTo>
                        <a:pt x="144" y="42"/>
                      </a:lnTo>
                      <a:lnTo>
                        <a:pt x="161" y="51"/>
                      </a:lnTo>
                      <a:lnTo>
                        <a:pt x="179" y="6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0" name="Freeform 2194"/>
                <p:cNvSpPr>
                  <a:spLocks/>
                </p:cNvSpPr>
                <p:nvPr/>
              </p:nvSpPr>
              <p:spPr bwMode="auto">
                <a:xfrm>
                  <a:off x="4338" y="2724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181" y="64"/>
                    </a:cxn>
                    <a:cxn ang="0">
                      <a:pos x="164" y="52"/>
                    </a:cxn>
                    <a:cxn ang="0">
                      <a:pos x="146" y="44"/>
                    </a:cxn>
                    <a:cxn ang="0">
                      <a:pos x="130" y="35"/>
                    </a:cxn>
                    <a:cxn ang="0">
                      <a:pos x="113" y="27"/>
                    </a:cxn>
                    <a:cxn ang="0">
                      <a:pos x="98" y="21"/>
                    </a:cxn>
                    <a:cxn ang="0">
                      <a:pos x="81" y="16"/>
                    </a:cxn>
                    <a:cxn ang="0">
                      <a:pos x="69" y="12"/>
                    </a:cxn>
                    <a:cxn ang="0">
                      <a:pos x="56" y="8"/>
                    </a:cxn>
                    <a:cxn ang="0">
                      <a:pos x="42" y="6"/>
                    </a:cxn>
                    <a:cxn ang="0">
                      <a:pos x="33" y="5"/>
                    </a:cxn>
                    <a:cxn ang="0">
                      <a:pos x="22" y="2"/>
                    </a:cxn>
                    <a:cxn ang="0">
                      <a:pos x="14" y="2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" y="11"/>
                    </a:cxn>
                    <a:cxn ang="0">
                      <a:pos x="4" y="11"/>
                    </a:cxn>
                    <a:cxn ang="0">
                      <a:pos x="8" y="10"/>
                    </a:cxn>
                    <a:cxn ang="0">
                      <a:pos x="14" y="11"/>
                    </a:cxn>
                    <a:cxn ang="0">
                      <a:pos x="22" y="11"/>
                    </a:cxn>
                    <a:cxn ang="0">
                      <a:pos x="33" y="13"/>
                    </a:cxn>
                    <a:cxn ang="0">
                      <a:pos x="42" y="14"/>
                    </a:cxn>
                    <a:cxn ang="0">
                      <a:pos x="54" y="17"/>
                    </a:cxn>
                    <a:cxn ang="0">
                      <a:pos x="66" y="20"/>
                    </a:cxn>
                    <a:cxn ang="0">
                      <a:pos x="80" y="25"/>
                    </a:cxn>
                    <a:cxn ang="0">
                      <a:pos x="95" y="30"/>
                    </a:cxn>
                    <a:cxn ang="0">
                      <a:pos x="110" y="35"/>
                    </a:cxn>
                    <a:cxn ang="0">
                      <a:pos x="125" y="43"/>
                    </a:cxn>
                    <a:cxn ang="0">
                      <a:pos x="143" y="51"/>
                    </a:cxn>
                    <a:cxn ang="0">
                      <a:pos x="160" y="62"/>
                    </a:cxn>
                    <a:cxn ang="0">
                      <a:pos x="178" y="73"/>
                    </a:cxn>
                    <a:cxn ang="0">
                      <a:pos x="181" y="64"/>
                    </a:cxn>
                  </a:cxnLst>
                  <a:rect l="0" t="0" r="r" b="b"/>
                  <a:pathLst>
                    <a:path w="181" h="73">
                      <a:moveTo>
                        <a:pt x="181" y="64"/>
                      </a:moveTo>
                      <a:lnTo>
                        <a:pt x="164" y="52"/>
                      </a:lnTo>
                      <a:lnTo>
                        <a:pt x="146" y="44"/>
                      </a:lnTo>
                      <a:lnTo>
                        <a:pt x="130" y="35"/>
                      </a:lnTo>
                      <a:lnTo>
                        <a:pt x="113" y="27"/>
                      </a:lnTo>
                      <a:lnTo>
                        <a:pt x="98" y="21"/>
                      </a:lnTo>
                      <a:lnTo>
                        <a:pt x="81" y="16"/>
                      </a:lnTo>
                      <a:lnTo>
                        <a:pt x="69" y="12"/>
                      </a:lnTo>
                      <a:lnTo>
                        <a:pt x="56" y="8"/>
                      </a:lnTo>
                      <a:lnTo>
                        <a:pt x="42" y="6"/>
                      </a:lnTo>
                      <a:lnTo>
                        <a:pt x="33" y="5"/>
                      </a:lnTo>
                      <a:lnTo>
                        <a:pt x="22" y="2"/>
                      </a:lnTo>
                      <a:lnTo>
                        <a:pt x="14" y="2"/>
                      </a:lnTo>
                      <a:lnTo>
                        <a:pt x="8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4" y="11"/>
                      </a:lnTo>
                      <a:lnTo>
                        <a:pt x="8" y="10"/>
                      </a:lnTo>
                      <a:lnTo>
                        <a:pt x="14" y="11"/>
                      </a:lnTo>
                      <a:lnTo>
                        <a:pt x="22" y="11"/>
                      </a:lnTo>
                      <a:lnTo>
                        <a:pt x="33" y="13"/>
                      </a:lnTo>
                      <a:lnTo>
                        <a:pt x="42" y="14"/>
                      </a:lnTo>
                      <a:lnTo>
                        <a:pt x="54" y="17"/>
                      </a:lnTo>
                      <a:lnTo>
                        <a:pt x="66" y="20"/>
                      </a:lnTo>
                      <a:lnTo>
                        <a:pt x="80" y="25"/>
                      </a:lnTo>
                      <a:lnTo>
                        <a:pt x="95" y="30"/>
                      </a:lnTo>
                      <a:lnTo>
                        <a:pt x="110" y="35"/>
                      </a:lnTo>
                      <a:lnTo>
                        <a:pt x="125" y="43"/>
                      </a:lnTo>
                      <a:lnTo>
                        <a:pt x="143" y="51"/>
                      </a:lnTo>
                      <a:lnTo>
                        <a:pt x="160" y="62"/>
                      </a:lnTo>
                      <a:lnTo>
                        <a:pt x="178" y="73"/>
                      </a:lnTo>
                      <a:lnTo>
                        <a:pt x="181" y="6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1" name="Freeform 2195"/>
                <p:cNvSpPr>
                  <a:spLocks/>
                </p:cNvSpPr>
                <p:nvPr/>
              </p:nvSpPr>
              <p:spPr bwMode="auto">
                <a:xfrm>
                  <a:off x="4362" y="2764"/>
                  <a:ext cx="4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16" y="1"/>
                    </a:cxn>
                    <a:cxn ang="0">
                      <a:pos x="25" y="2"/>
                    </a:cxn>
                    <a:cxn ang="0">
                      <a:pos x="34" y="4"/>
                    </a:cxn>
                    <a:cxn ang="0">
                      <a:pos x="45" y="7"/>
                    </a:cxn>
                    <a:cxn ang="0">
                      <a:pos x="57" y="12"/>
                    </a:cxn>
                    <a:cxn ang="0">
                      <a:pos x="70" y="16"/>
                    </a:cxn>
                    <a:cxn ang="0">
                      <a:pos x="84" y="24"/>
                    </a:cxn>
                    <a:cxn ang="0">
                      <a:pos x="96" y="32"/>
                    </a:cxn>
                    <a:cxn ang="0">
                      <a:pos x="110" y="40"/>
                    </a:cxn>
                    <a:cxn ang="0">
                      <a:pos x="124" y="53"/>
                    </a:cxn>
                    <a:cxn ang="0">
                      <a:pos x="137" y="66"/>
                    </a:cxn>
                    <a:cxn ang="0">
                      <a:pos x="151" y="82"/>
                    </a:cxn>
                    <a:cxn ang="0">
                      <a:pos x="164" y="100"/>
                    </a:cxn>
                  </a:cxnLst>
                  <a:rect l="0" t="0" r="r" b="b"/>
                  <a:pathLst>
                    <a:path w="164" h="10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6" y="1"/>
                      </a:lnTo>
                      <a:lnTo>
                        <a:pt x="25" y="2"/>
                      </a:lnTo>
                      <a:lnTo>
                        <a:pt x="34" y="4"/>
                      </a:lnTo>
                      <a:lnTo>
                        <a:pt x="45" y="7"/>
                      </a:lnTo>
                      <a:lnTo>
                        <a:pt x="57" y="12"/>
                      </a:lnTo>
                      <a:lnTo>
                        <a:pt x="70" y="16"/>
                      </a:lnTo>
                      <a:lnTo>
                        <a:pt x="84" y="24"/>
                      </a:lnTo>
                      <a:lnTo>
                        <a:pt x="96" y="32"/>
                      </a:lnTo>
                      <a:lnTo>
                        <a:pt x="110" y="40"/>
                      </a:lnTo>
                      <a:lnTo>
                        <a:pt x="124" y="53"/>
                      </a:lnTo>
                      <a:lnTo>
                        <a:pt x="137" y="66"/>
                      </a:lnTo>
                      <a:lnTo>
                        <a:pt x="151" y="82"/>
                      </a:lnTo>
                      <a:lnTo>
                        <a:pt x="164" y="10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2" name="Freeform 2196"/>
                <p:cNvSpPr>
                  <a:spLocks/>
                </p:cNvSpPr>
                <p:nvPr/>
              </p:nvSpPr>
              <p:spPr bwMode="auto">
                <a:xfrm>
                  <a:off x="4362" y="2763"/>
                  <a:ext cx="41" cy="27"/>
                </a:xfrm>
                <a:custGeom>
                  <a:avLst/>
                  <a:gdLst/>
                  <a:ahLst/>
                  <a:cxnLst>
                    <a:cxn ang="0">
                      <a:pos x="167" y="102"/>
                    </a:cxn>
                    <a:cxn ang="0">
                      <a:pos x="153" y="83"/>
                    </a:cxn>
                    <a:cxn ang="0">
                      <a:pos x="141" y="68"/>
                    </a:cxn>
                    <a:cxn ang="0">
                      <a:pos x="127" y="55"/>
                    </a:cxn>
                    <a:cxn ang="0">
                      <a:pos x="113" y="42"/>
                    </a:cxn>
                    <a:cxn ang="0">
                      <a:pos x="99" y="32"/>
                    </a:cxn>
                    <a:cxn ang="0">
                      <a:pos x="85" y="24"/>
                    </a:cxn>
                    <a:cxn ang="0">
                      <a:pos x="72" y="18"/>
                    </a:cxn>
                    <a:cxn ang="0">
                      <a:pos x="58" y="12"/>
                    </a:cxn>
                    <a:cxn ang="0">
                      <a:pos x="47" y="8"/>
                    </a:cxn>
                    <a:cxn ang="0">
                      <a:pos x="35" y="5"/>
                    </a:cxn>
                    <a:cxn ang="0">
                      <a:pos x="25" y="2"/>
                    </a:cxn>
                    <a:cxn ang="0">
                      <a:pos x="16" y="2"/>
                    </a:cxn>
                    <a:cxn ang="0">
                      <a:pos x="9" y="1"/>
                    </a:cxn>
                    <a:cxn ang="0">
                      <a:pos x="5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5" y="9"/>
                    </a:cxn>
                    <a:cxn ang="0">
                      <a:pos x="9" y="9"/>
                    </a:cxn>
                    <a:cxn ang="0">
                      <a:pos x="16" y="9"/>
                    </a:cxn>
                    <a:cxn ang="0">
                      <a:pos x="25" y="11"/>
                    </a:cxn>
                    <a:cxn ang="0">
                      <a:pos x="33" y="13"/>
                    </a:cxn>
                    <a:cxn ang="0">
                      <a:pos x="44" y="17"/>
                    </a:cxn>
                    <a:cxn ang="0">
                      <a:pos x="57" y="20"/>
                    </a:cxn>
                    <a:cxn ang="0">
                      <a:pos x="67" y="26"/>
                    </a:cxn>
                    <a:cxn ang="0">
                      <a:pos x="81" y="32"/>
                    </a:cxn>
                    <a:cxn ang="0">
                      <a:pos x="94" y="40"/>
                    </a:cxn>
                    <a:cxn ang="0">
                      <a:pos x="109" y="50"/>
                    </a:cxn>
                    <a:cxn ang="0">
                      <a:pos x="121" y="61"/>
                    </a:cxn>
                    <a:cxn ang="0">
                      <a:pos x="134" y="75"/>
                    </a:cxn>
                    <a:cxn ang="0">
                      <a:pos x="148" y="90"/>
                    </a:cxn>
                    <a:cxn ang="0">
                      <a:pos x="159" y="107"/>
                    </a:cxn>
                    <a:cxn ang="0">
                      <a:pos x="167" y="102"/>
                    </a:cxn>
                  </a:cxnLst>
                  <a:rect l="0" t="0" r="r" b="b"/>
                  <a:pathLst>
                    <a:path w="167" h="107">
                      <a:moveTo>
                        <a:pt x="167" y="102"/>
                      </a:moveTo>
                      <a:lnTo>
                        <a:pt x="153" y="83"/>
                      </a:lnTo>
                      <a:lnTo>
                        <a:pt x="141" y="68"/>
                      </a:lnTo>
                      <a:lnTo>
                        <a:pt x="127" y="55"/>
                      </a:lnTo>
                      <a:lnTo>
                        <a:pt x="113" y="42"/>
                      </a:lnTo>
                      <a:lnTo>
                        <a:pt x="99" y="32"/>
                      </a:lnTo>
                      <a:lnTo>
                        <a:pt x="85" y="24"/>
                      </a:lnTo>
                      <a:lnTo>
                        <a:pt x="72" y="18"/>
                      </a:lnTo>
                      <a:lnTo>
                        <a:pt x="58" y="12"/>
                      </a:lnTo>
                      <a:lnTo>
                        <a:pt x="47" y="8"/>
                      </a:lnTo>
                      <a:lnTo>
                        <a:pt x="35" y="5"/>
                      </a:lnTo>
                      <a:lnTo>
                        <a:pt x="25" y="2"/>
                      </a:lnTo>
                      <a:lnTo>
                        <a:pt x="16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16" y="9"/>
                      </a:lnTo>
                      <a:lnTo>
                        <a:pt x="25" y="11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57" y="20"/>
                      </a:lnTo>
                      <a:lnTo>
                        <a:pt x="67" y="26"/>
                      </a:lnTo>
                      <a:lnTo>
                        <a:pt x="81" y="32"/>
                      </a:lnTo>
                      <a:lnTo>
                        <a:pt x="94" y="40"/>
                      </a:lnTo>
                      <a:lnTo>
                        <a:pt x="109" y="50"/>
                      </a:lnTo>
                      <a:lnTo>
                        <a:pt x="121" y="61"/>
                      </a:lnTo>
                      <a:lnTo>
                        <a:pt x="134" y="75"/>
                      </a:lnTo>
                      <a:lnTo>
                        <a:pt x="148" y="90"/>
                      </a:lnTo>
                      <a:lnTo>
                        <a:pt x="159" y="107"/>
                      </a:lnTo>
                      <a:lnTo>
                        <a:pt x="167" y="10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3" name="Freeform 2197"/>
                <p:cNvSpPr>
                  <a:spLocks/>
                </p:cNvSpPr>
                <p:nvPr/>
              </p:nvSpPr>
              <p:spPr bwMode="auto">
                <a:xfrm>
                  <a:off x="3897" y="2525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58" y="2"/>
                    </a:cxn>
                    <a:cxn ang="0">
                      <a:pos x="162" y="110"/>
                    </a:cxn>
                    <a:cxn ang="0">
                      <a:pos x="159" y="169"/>
                    </a:cxn>
                    <a:cxn ang="0">
                      <a:pos x="0" y="60"/>
                    </a:cxn>
                    <a:cxn ang="0">
                      <a:pos x="3" y="0"/>
                    </a:cxn>
                    <a:cxn ang="0">
                      <a:pos x="58" y="2"/>
                    </a:cxn>
                  </a:cxnLst>
                  <a:rect l="0" t="0" r="r" b="b"/>
                  <a:pathLst>
                    <a:path w="162" h="169">
                      <a:moveTo>
                        <a:pt x="58" y="2"/>
                      </a:moveTo>
                      <a:lnTo>
                        <a:pt x="162" y="110"/>
                      </a:lnTo>
                      <a:lnTo>
                        <a:pt x="159" y="169"/>
                      </a:lnTo>
                      <a:lnTo>
                        <a:pt x="0" y="60"/>
                      </a:lnTo>
                      <a:lnTo>
                        <a:pt x="3" y="0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4" name="Freeform 2198"/>
                <p:cNvSpPr>
                  <a:spLocks/>
                </p:cNvSpPr>
                <p:nvPr/>
              </p:nvSpPr>
              <p:spPr bwMode="auto">
                <a:xfrm>
                  <a:off x="3910" y="2523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116" y="107"/>
                    </a:cxn>
                    <a:cxn ang="0">
                      <a:pos x="116" y="108"/>
                    </a:cxn>
                    <a:cxn ang="0">
                      <a:pos x="13" y="0"/>
                    </a:cxn>
                    <a:cxn ang="0">
                      <a:pos x="0" y="13"/>
                    </a:cxn>
                    <a:cxn ang="0">
                      <a:pos x="102" y="121"/>
                    </a:cxn>
                    <a:cxn ang="0">
                      <a:pos x="102" y="122"/>
                    </a:cxn>
                    <a:cxn ang="0">
                      <a:pos x="116" y="107"/>
                    </a:cxn>
                  </a:cxnLst>
                  <a:rect l="0" t="0" r="r" b="b"/>
                  <a:pathLst>
                    <a:path w="116" h="122">
                      <a:moveTo>
                        <a:pt x="116" y="107"/>
                      </a:moveTo>
                      <a:lnTo>
                        <a:pt x="116" y="108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102" y="121"/>
                      </a:lnTo>
                      <a:lnTo>
                        <a:pt x="102" y="122"/>
                      </a:lnTo>
                      <a:lnTo>
                        <a:pt x="116" y="1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5" name="Freeform 2199"/>
                <p:cNvSpPr>
                  <a:spLocks/>
                </p:cNvSpPr>
                <p:nvPr/>
              </p:nvSpPr>
              <p:spPr bwMode="auto">
                <a:xfrm>
                  <a:off x="3935" y="2550"/>
                  <a:ext cx="8" cy="18"/>
                </a:xfrm>
                <a:custGeom>
                  <a:avLst/>
                  <a:gdLst/>
                  <a:ahLst/>
                  <a:cxnLst>
                    <a:cxn ang="0">
                      <a:pos x="14" y="72"/>
                    </a:cxn>
                    <a:cxn ang="0">
                      <a:pos x="12" y="72"/>
                    </a:cxn>
                    <a:cxn ang="0">
                      <a:pos x="25" y="54"/>
                    </a:cxn>
                    <a:cxn ang="0">
                      <a:pos x="30" y="35"/>
                    </a:cxn>
                    <a:cxn ang="0">
                      <a:pos x="25" y="16"/>
                    </a:cxn>
                    <a:cxn ang="0">
                      <a:pos x="14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9" y="35"/>
                    </a:cxn>
                    <a:cxn ang="0">
                      <a:pos x="8" y="48"/>
                    </a:cxn>
                    <a:cxn ang="0">
                      <a:pos x="1" y="58"/>
                    </a:cxn>
                    <a:cxn ang="0">
                      <a:pos x="0" y="58"/>
                    </a:cxn>
                    <a:cxn ang="0">
                      <a:pos x="14" y="72"/>
                    </a:cxn>
                  </a:cxnLst>
                  <a:rect l="0" t="0" r="r" b="b"/>
                  <a:pathLst>
                    <a:path w="30" h="72">
                      <a:moveTo>
                        <a:pt x="14" y="72"/>
                      </a:moveTo>
                      <a:lnTo>
                        <a:pt x="12" y="72"/>
                      </a:lnTo>
                      <a:lnTo>
                        <a:pt x="25" y="54"/>
                      </a:lnTo>
                      <a:lnTo>
                        <a:pt x="30" y="35"/>
                      </a:lnTo>
                      <a:lnTo>
                        <a:pt x="25" y="16"/>
                      </a:lnTo>
                      <a:lnTo>
                        <a:pt x="14" y="0"/>
                      </a:ln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9" y="35"/>
                      </a:lnTo>
                      <a:lnTo>
                        <a:pt x="8" y="48"/>
                      </a:lnTo>
                      <a:lnTo>
                        <a:pt x="1" y="58"/>
                      </a:lnTo>
                      <a:lnTo>
                        <a:pt x="0" y="58"/>
                      </a:lnTo>
                      <a:lnTo>
                        <a:pt x="14" y="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6" name="Freeform 2200"/>
                <p:cNvSpPr>
                  <a:spLocks/>
                </p:cNvSpPr>
                <p:nvPr/>
              </p:nvSpPr>
              <p:spPr bwMode="auto">
                <a:xfrm>
                  <a:off x="3935" y="2565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6" y="14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6" h="15">
                      <a:moveTo>
                        <a:pt x="14" y="15"/>
                      </a:moveTo>
                      <a:lnTo>
                        <a:pt x="16" y="1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7" name="Freeform 2201"/>
                <p:cNvSpPr>
                  <a:spLocks/>
                </p:cNvSpPr>
                <p:nvPr/>
              </p:nvSpPr>
              <p:spPr bwMode="auto">
                <a:xfrm>
                  <a:off x="3921" y="2565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8" y="20"/>
                    </a:cxn>
                    <a:cxn ang="0">
                      <a:pos x="16" y="26"/>
                    </a:cxn>
                    <a:cxn ang="0">
                      <a:pos x="27" y="30"/>
                    </a:cxn>
                    <a:cxn ang="0">
                      <a:pos x="36" y="30"/>
                    </a:cxn>
                    <a:cxn ang="0">
                      <a:pos x="44" y="30"/>
                    </a:cxn>
                    <a:cxn ang="0">
                      <a:pos x="54" y="27"/>
                    </a:cxn>
                    <a:cxn ang="0">
                      <a:pos x="63" y="21"/>
                    </a:cxn>
                    <a:cxn ang="0">
                      <a:pos x="70" y="15"/>
                    </a:cxn>
                    <a:cxn ang="0">
                      <a:pos x="56" y="0"/>
                    </a:cxn>
                    <a:cxn ang="0">
                      <a:pos x="53" y="5"/>
                    </a:cxn>
                    <a:cxn ang="0">
                      <a:pos x="47" y="8"/>
                    </a:cxn>
                    <a:cxn ang="0">
                      <a:pos x="41" y="11"/>
                    </a:cxn>
                    <a:cxn ang="0">
                      <a:pos x="36" y="10"/>
                    </a:cxn>
                    <a:cxn ang="0">
                      <a:pos x="29" y="11"/>
                    </a:cxn>
                    <a:cxn ang="0">
                      <a:pos x="24" y="7"/>
                    </a:cxn>
                    <a:cxn ang="0">
                      <a:pos x="18" y="4"/>
                    </a:cxn>
                    <a:cxn ang="0">
                      <a:pos x="14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70" h="30">
                      <a:moveTo>
                        <a:pt x="0" y="13"/>
                      </a:moveTo>
                      <a:lnTo>
                        <a:pt x="0" y="14"/>
                      </a:lnTo>
                      <a:lnTo>
                        <a:pt x="8" y="20"/>
                      </a:lnTo>
                      <a:lnTo>
                        <a:pt x="16" y="26"/>
                      </a:lnTo>
                      <a:lnTo>
                        <a:pt x="27" y="30"/>
                      </a:lnTo>
                      <a:lnTo>
                        <a:pt x="36" y="30"/>
                      </a:lnTo>
                      <a:lnTo>
                        <a:pt x="44" y="30"/>
                      </a:lnTo>
                      <a:lnTo>
                        <a:pt x="54" y="27"/>
                      </a:lnTo>
                      <a:lnTo>
                        <a:pt x="63" y="21"/>
                      </a:lnTo>
                      <a:lnTo>
                        <a:pt x="70" y="15"/>
                      </a:lnTo>
                      <a:lnTo>
                        <a:pt x="56" y="0"/>
                      </a:lnTo>
                      <a:lnTo>
                        <a:pt x="53" y="5"/>
                      </a:lnTo>
                      <a:lnTo>
                        <a:pt x="47" y="8"/>
                      </a:lnTo>
                      <a:lnTo>
                        <a:pt x="41" y="11"/>
                      </a:lnTo>
                      <a:lnTo>
                        <a:pt x="36" y="10"/>
                      </a:lnTo>
                      <a:lnTo>
                        <a:pt x="29" y="11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8" name="Freeform 2202"/>
                <p:cNvSpPr>
                  <a:spLocks/>
                </p:cNvSpPr>
                <p:nvPr/>
              </p:nvSpPr>
              <p:spPr bwMode="auto">
                <a:xfrm>
                  <a:off x="3895" y="2538"/>
                  <a:ext cx="29" cy="3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03" y="120"/>
                    </a:cxn>
                    <a:cxn ang="0">
                      <a:pos x="117" y="107"/>
                    </a:cxn>
                    <a:cxn ang="0">
                      <a:pos x="1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17" h="120">
                      <a:moveTo>
                        <a:pt x="0" y="12"/>
                      </a:moveTo>
                      <a:lnTo>
                        <a:pt x="103" y="120"/>
                      </a:lnTo>
                      <a:lnTo>
                        <a:pt x="117" y="107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79" name="Freeform 2203"/>
                <p:cNvSpPr>
                  <a:spLocks/>
                </p:cNvSpPr>
                <p:nvPr/>
              </p:nvSpPr>
              <p:spPr bwMode="auto">
                <a:xfrm>
                  <a:off x="3892" y="2523"/>
                  <a:ext cx="7" cy="17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5" y="18"/>
                    </a:cxn>
                    <a:cxn ang="0">
                      <a:pos x="0" y="37"/>
                    </a:cxn>
                    <a:cxn ang="0">
                      <a:pos x="4" y="55"/>
                    </a:cxn>
                    <a:cxn ang="0">
                      <a:pos x="15" y="73"/>
                    </a:cxn>
                    <a:cxn ang="0">
                      <a:pos x="29" y="61"/>
                    </a:cxn>
                    <a:cxn ang="0">
                      <a:pos x="22" y="49"/>
                    </a:cxn>
                    <a:cxn ang="0">
                      <a:pos x="21" y="37"/>
                    </a:cxn>
                    <a:cxn ang="0">
                      <a:pos x="24" y="25"/>
                    </a:cxn>
                    <a:cxn ang="0">
                      <a:pos x="31" y="16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1" h="73">
                      <a:moveTo>
                        <a:pt x="15" y="0"/>
                      </a:moveTo>
                      <a:lnTo>
                        <a:pt x="5" y="18"/>
                      </a:lnTo>
                      <a:lnTo>
                        <a:pt x="0" y="37"/>
                      </a:lnTo>
                      <a:lnTo>
                        <a:pt x="4" y="55"/>
                      </a:lnTo>
                      <a:lnTo>
                        <a:pt x="15" y="73"/>
                      </a:lnTo>
                      <a:lnTo>
                        <a:pt x="29" y="61"/>
                      </a:lnTo>
                      <a:lnTo>
                        <a:pt x="22" y="49"/>
                      </a:lnTo>
                      <a:lnTo>
                        <a:pt x="21" y="37"/>
                      </a:lnTo>
                      <a:lnTo>
                        <a:pt x="24" y="25"/>
                      </a:lnTo>
                      <a:lnTo>
                        <a:pt x="31" y="1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0" name="Freeform 2204"/>
                <p:cNvSpPr>
                  <a:spLocks/>
                </p:cNvSpPr>
                <p:nvPr/>
              </p:nvSpPr>
              <p:spPr bwMode="auto">
                <a:xfrm>
                  <a:off x="3895" y="2523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16" y="17"/>
                    </a:cxn>
                    <a:cxn ang="0">
                      <a:pos x="17" y="16"/>
                    </a:cxn>
                    <a:cxn ang="0">
                      <a:pos x="16" y="1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17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6" y="17"/>
                      </a:lnTo>
                      <a:lnTo>
                        <a:pt x="17" y="16"/>
                      </a:lnTo>
                      <a:lnTo>
                        <a:pt x="16" y="1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1" name="Freeform 2205"/>
                <p:cNvSpPr>
                  <a:spLocks/>
                </p:cNvSpPr>
                <p:nvPr/>
              </p:nvSpPr>
              <p:spPr bwMode="auto">
                <a:xfrm>
                  <a:off x="3896" y="2519"/>
                  <a:ext cx="17" cy="8"/>
                </a:xfrm>
                <a:custGeom>
                  <a:avLst/>
                  <a:gdLst/>
                  <a:ahLst/>
                  <a:cxnLst>
                    <a:cxn ang="0">
                      <a:pos x="69" y="17"/>
                    </a:cxn>
                    <a:cxn ang="0">
                      <a:pos x="62" y="10"/>
                    </a:cxn>
                    <a:cxn ang="0">
                      <a:pos x="52" y="4"/>
                    </a:cxn>
                    <a:cxn ang="0">
                      <a:pos x="44" y="1"/>
                    </a:cxn>
                    <a:cxn ang="0">
                      <a:pos x="35" y="0"/>
                    </a:cxn>
                    <a:cxn ang="0">
                      <a:pos x="27" y="0"/>
                    </a:cxn>
                    <a:cxn ang="0">
                      <a:pos x="18" y="2"/>
                    </a:cxn>
                    <a:cxn ang="0">
                      <a:pos x="8" y="7"/>
                    </a:cxn>
                    <a:cxn ang="0">
                      <a:pos x="0" y="13"/>
                    </a:cxn>
                    <a:cxn ang="0">
                      <a:pos x="13" y="29"/>
                    </a:cxn>
                    <a:cxn ang="0">
                      <a:pos x="18" y="24"/>
                    </a:cxn>
                    <a:cxn ang="0">
                      <a:pos x="24" y="21"/>
                    </a:cxn>
                    <a:cxn ang="0">
                      <a:pos x="29" y="19"/>
                    </a:cxn>
                    <a:cxn ang="0">
                      <a:pos x="35" y="19"/>
                    </a:cxn>
                    <a:cxn ang="0">
                      <a:pos x="40" y="20"/>
                    </a:cxn>
                    <a:cxn ang="0">
                      <a:pos x="46" y="23"/>
                    </a:cxn>
                    <a:cxn ang="0">
                      <a:pos x="50" y="24"/>
                    </a:cxn>
                    <a:cxn ang="0">
                      <a:pos x="56" y="30"/>
                    </a:cxn>
                    <a:cxn ang="0">
                      <a:pos x="69" y="17"/>
                    </a:cxn>
                  </a:cxnLst>
                  <a:rect l="0" t="0" r="r" b="b"/>
                  <a:pathLst>
                    <a:path w="69" h="30">
                      <a:moveTo>
                        <a:pt x="69" y="17"/>
                      </a:moveTo>
                      <a:lnTo>
                        <a:pt x="62" y="10"/>
                      </a:lnTo>
                      <a:lnTo>
                        <a:pt x="52" y="4"/>
                      </a:lnTo>
                      <a:lnTo>
                        <a:pt x="44" y="1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18" y="2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13" y="29"/>
                      </a:lnTo>
                      <a:lnTo>
                        <a:pt x="18" y="24"/>
                      </a:lnTo>
                      <a:lnTo>
                        <a:pt x="24" y="21"/>
                      </a:lnTo>
                      <a:lnTo>
                        <a:pt x="29" y="19"/>
                      </a:lnTo>
                      <a:lnTo>
                        <a:pt x="35" y="19"/>
                      </a:lnTo>
                      <a:lnTo>
                        <a:pt x="40" y="20"/>
                      </a:lnTo>
                      <a:lnTo>
                        <a:pt x="46" y="23"/>
                      </a:lnTo>
                      <a:lnTo>
                        <a:pt x="50" y="24"/>
                      </a:lnTo>
                      <a:lnTo>
                        <a:pt x="56" y="30"/>
                      </a:lnTo>
                      <a:lnTo>
                        <a:pt x="69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2" name="Freeform 2206"/>
                <p:cNvSpPr>
                  <a:spLocks/>
                </p:cNvSpPr>
                <p:nvPr/>
              </p:nvSpPr>
              <p:spPr bwMode="auto">
                <a:xfrm>
                  <a:off x="3914" y="2508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161" y="109"/>
                    </a:cxn>
                    <a:cxn ang="0">
                      <a:pos x="160" y="169"/>
                    </a:cxn>
                    <a:cxn ang="0">
                      <a:pos x="0" y="58"/>
                    </a:cxn>
                    <a:cxn ang="0">
                      <a:pos x="2" y="0"/>
                    </a:cxn>
                    <a:cxn ang="0">
                      <a:pos x="58" y="1"/>
                    </a:cxn>
                  </a:cxnLst>
                  <a:rect l="0" t="0" r="r" b="b"/>
                  <a:pathLst>
                    <a:path w="161" h="169">
                      <a:moveTo>
                        <a:pt x="58" y="1"/>
                      </a:moveTo>
                      <a:lnTo>
                        <a:pt x="161" y="109"/>
                      </a:lnTo>
                      <a:lnTo>
                        <a:pt x="160" y="169"/>
                      </a:lnTo>
                      <a:lnTo>
                        <a:pt x="0" y="58"/>
                      </a:lnTo>
                      <a:lnTo>
                        <a:pt x="2" y="0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3" name="Freeform 2207"/>
                <p:cNvSpPr>
                  <a:spLocks/>
                </p:cNvSpPr>
                <p:nvPr/>
              </p:nvSpPr>
              <p:spPr bwMode="auto">
                <a:xfrm>
                  <a:off x="3926" y="250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17" y="107"/>
                    </a:cxn>
                    <a:cxn ang="0">
                      <a:pos x="15" y="0"/>
                    </a:cxn>
                    <a:cxn ang="0">
                      <a:pos x="0" y="12"/>
                    </a:cxn>
                    <a:cxn ang="0">
                      <a:pos x="102" y="120"/>
                    </a:cxn>
                    <a:cxn ang="0">
                      <a:pos x="102" y="121"/>
                    </a:cxn>
                    <a:cxn ang="0">
                      <a:pos x="117" y="107"/>
                    </a:cxn>
                  </a:cxnLst>
                  <a:rect l="0" t="0" r="r" b="b"/>
                  <a:pathLst>
                    <a:path w="117" h="121">
                      <a:moveTo>
                        <a:pt x="117" y="107"/>
                      </a:moveTo>
                      <a:lnTo>
                        <a:pt x="15" y="0"/>
                      </a:lnTo>
                      <a:lnTo>
                        <a:pt x="0" y="12"/>
                      </a:lnTo>
                      <a:lnTo>
                        <a:pt x="102" y="120"/>
                      </a:lnTo>
                      <a:lnTo>
                        <a:pt x="102" y="121"/>
                      </a:lnTo>
                      <a:lnTo>
                        <a:pt x="117" y="10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4" name="Freeform 2208"/>
                <p:cNvSpPr>
                  <a:spLocks/>
                </p:cNvSpPr>
                <p:nvPr/>
              </p:nvSpPr>
              <p:spPr bwMode="auto">
                <a:xfrm>
                  <a:off x="3952" y="2533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15" y="72"/>
                    </a:cxn>
                    <a:cxn ang="0">
                      <a:pos x="14" y="72"/>
                    </a:cxn>
                    <a:cxn ang="0">
                      <a:pos x="25" y="53"/>
                    </a:cxn>
                    <a:cxn ang="0">
                      <a:pos x="30" y="36"/>
                    </a:cxn>
                    <a:cxn ang="0">
                      <a:pos x="25" y="17"/>
                    </a:cxn>
                    <a:cxn ang="0">
                      <a:pos x="15" y="0"/>
                    </a:cxn>
                    <a:cxn ang="0">
                      <a:pos x="0" y="14"/>
                    </a:cxn>
                    <a:cxn ang="0">
                      <a:pos x="8" y="25"/>
                    </a:cxn>
                    <a:cxn ang="0">
                      <a:pos x="9" y="36"/>
                    </a:cxn>
                    <a:cxn ang="0">
                      <a:pos x="8" y="48"/>
                    </a:cxn>
                    <a:cxn ang="0">
                      <a:pos x="1" y="58"/>
                    </a:cxn>
                    <a:cxn ang="0">
                      <a:pos x="0" y="58"/>
                    </a:cxn>
                    <a:cxn ang="0">
                      <a:pos x="15" y="72"/>
                    </a:cxn>
                  </a:cxnLst>
                  <a:rect l="0" t="0" r="r" b="b"/>
                  <a:pathLst>
                    <a:path w="30" h="72">
                      <a:moveTo>
                        <a:pt x="15" y="72"/>
                      </a:moveTo>
                      <a:lnTo>
                        <a:pt x="14" y="72"/>
                      </a:lnTo>
                      <a:lnTo>
                        <a:pt x="25" y="53"/>
                      </a:lnTo>
                      <a:lnTo>
                        <a:pt x="30" y="36"/>
                      </a:lnTo>
                      <a:lnTo>
                        <a:pt x="25" y="17"/>
                      </a:lnTo>
                      <a:lnTo>
                        <a:pt x="15" y="0"/>
                      </a:lnTo>
                      <a:lnTo>
                        <a:pt x="0" y="14"/>
                      </a:lnTo>
                      <a:lnTo>
                        <a:pt x="8" y="25"/>
                      </a:lnTo>
                      <a:lnTo>
                        <a:pt x="9" y="36"/>
                      </a:lnTo>
                      <a:lnTo>
                        <a:pt x="8" y="48"/>
                      </a:lnTo>
                      <a:lnTo>
                        <a:pt x="1" y="58"/>
                      </a:lnTo>
                      <a:lnTo>
                        <a:pt x="0" y="58"/>
                      </a:lnTo>
                      <a:lnTo>
                        <a:pt x="15" y="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5" name="Freeform 2209"/>
                <p:cNvSpPr>
                  <a:spLocks/>
                </p:cNvSpPr>
                <p:nvPr/>
              </p:nvSpPr>
              <p:spPr bwMode="auto">
                <a:xfrm>
                  <a:off x="3952" y="2548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5" y="14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15" h="14">
                      <a:moveTo>
                        <a:pt x="14" y="14"/>
                      </a:moveTo>
                      <a:lnTo>
                        <a:pt x="15" y="14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6" name="Freeform 2210"/>
                <p:cNvSpPr>
                  <a:spLocks/>
                </p:cNvSpPr>
                <p:nvPr/>
              </p:nvSpPr>
              <p:spPr bwMode="auto">
                <a:xfrm>
                  <a:off x="3937" y="2548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8" y="20"/>
                    </a:cxn>
                    <a:cxn ang="0">
                      <a:pos x="16" y="25"/>
                    </a:cxn>
                    <a:cxn ang="0">
                      <a:pos x="28" y="29"/>
                    </a:cxn>
                    <a:cxn ang="0">
                      <a:pos x="36" y="30"/>
                    </a:cxn>
                    <a:cxn ang="0">
                      <a:pos x="44" y="29"/>
                    </a:cxn>
                    <a:cxn ang="0">
                      <a:pos x="54" y="26"/>
                    </a:cxn>
                    <a:cxn ang="0">
                      <a:pos x="64" y="22"/>
                    </a:cxn>
                    <a:cxn ang="0">
                      <a:pos x="72" y="14"/>
                    </a:cxn>
                    <a:cxn ang="0">
                      <a:pos x="58" y="1"/>
                    </a:cxn>
                    <a:cxn ang="0">
                      <a:pos x="53" y="5"/>
                    </a:cxn>
                    <a:cxn ang="0">
                      <a:pos x="47" y="9"/>
                    </a:cxn>
                    <a:cxn ang="0">
                      <a:pos x="42" y="10"/>
                    </a:cxn>
                    <a:cxn ang="0">
                      <a:pos x="36" y="9"/>
                    </a:cxn>
                    <a:cxn ang="0">
                      <a:pos x="29" y="10"/>
                    </a:cxn>
                    <a:cxn ang="0">
                      <a:pos x="24" y="6"/>
                    </a:cxn>
                    <a:cxn ang="0">
                      <a:pos x="18" y="4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72" h="30">
                      <a:moveTo>
                        <a:pt x="0" y="13"/>
                      </a:moveTo>
                      <a:lnTo>
                        <a:pt x="0" y="14"/>
                      </a:lnTo>
                      <a:lnTo>
                        <a:pt x="8" y="20"/>
                      </a:lnTo>
                      <a:lnTo>
                        <a:pt x="16" y="25"/>
                      </a:lnTo>
                      <a:lnTo>
                        <a:pt x="28" y="29"/>
                      </a:lnTo>
                      <a:lnTo>
                        <a:pt x="36" y="30"/>
                      </a:lnTo>
                      <a:lnTo>
                        <a:pt x="44" y="29"/>
                      </a:lnTo>
                      <a:lnTo>
                        <a:pt x="54" y="26"/>
                      </a:lnTo>
                      <a:lnTo>
                        <a:pt x="64" y="22"/>
                      </a:lnTo>
                      <a:lnTo>
                        <a:pt x="72" y="14"/>
                      </a:lnTo>
                      <a:lnTo>
                        <a:pt x="58" y="1"/>
                      </a:lnTo>
                      <a:lnTo>
                        <a:pt x="53" y="5"/>
                      </a:lnTo>
                      <a:lnTo>
                        <a:pt x="47" y="9"/>
                      </a:lnTo>
                      <a:lnTo>
                        <a:pt x="42" y="10"/>
                      </a:lnTo>
                      <a:lnTo>
                        <a:pt x="36" y="9"/>
                      </a:lnTo>
                      <a:lnTo>
                        <a:pt x="29" y="10"/>
                      </a:lnTo>
                      <a:lnTo>
                        <a:pt x="24" y="6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7" name="Freeform 2211"/>
                <p:cNvSpPr>
                  <a:spLocks/>
                </p:cNvSpPr>
                <p:nvPr/>
              </p:nvSpPr>
              <p:spPr bwMode="auto">
                <a:xfrm>
                  <a:off x="3912" y="2521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02" y="120"/>
                    </a:cxn>
                    <a:cxn ang="0">
                      <a:pos x="116" y="108"/>
                    </a:cxn>
                    <a:cxn ang="0">
                      <a:pos x="1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16" h="120">
                      <a:moveTo>
                        <a:pt x="0" y="12"/>
                      </a:moveTo>
                      <a:lnTo>
                        <a:pt x="102" y="120"/>
                      </a:lnTo>
                      <a:lnTo>
                        <a:pt x="116" y="108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8" name="Freeform 2212"/>
                <p:cNvSpPr>
                  <a:spLocks/>
                </p:cNvSpPr>
                <p:nvPr/>
              </p:nvSpPr>
              <p:spPr bwMode="auto">
                <a:xfrm>
                  <a:off x="3908" y="2506"/>
                  <a:ext cx="8" cy="18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" y="17"/>
                    </a:cxn>
                    <a:cxn ang="0">
                      <a:pos x="0" y="36"/>
                    </a:cxn>
                    <a:cxn ang="0">
                      <a:pos x="2" y="54"/>
                    </a:cxn>
                    <a:cxn ang="0">
                      <a:pos x="14" y="72"/>
                    </a:cxn>
                    <a:cxn ang="0">
                      <a:pos x="28" y="60"/>
                    </a:cxn>
                    <a:cxn ang="0">
                      <a:pos x="21" y="48"/>
                    </a:cxn>
                    <a:cxn ang="0">
                      <a:pos x="19" y="36"/>
                    </a:cxn>
                    <a:cxn ang="0">
                      <a:pos x="22" y="23"/>
                    </a:cxn>
                    <a:cxn ang="0">
                      <a:pos x="29" y="1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72">
                      <a:moveTo>
                        <a:pt x="15" y="0"/>
                      </a:moveTo>
                      <a:lnTo>
                        <a:pt x="3" y="17"/>
                      </a:lnTo>
                      <a:lnTo>
                        <a:pt x="0" y="36"/>
                      </a:lnTo>
                      <a:lnTo>
                        <a:pt x="2" y="54"/>
                      </a:lnTo>
                      <a:lnTo>
                        <a:pt x="14" y="72"/>
                      </a:lnTo>
                      <a:lnTo>
                        <a:pt x="28" y="60"/>
                      </a:lnTo>
                      <a:lnTo>
                        <a:pt x="21" y="48"/>
                      </a:lnTo>
                      <a:lnTo>
                        <a:pt x="19" y="36"/>
                      </a:lnTo>
                      <a:lnTo>
                        <a:pt x="22" y="23"/>
                      </a:lnTo>
                      <a:lnTo>
                        <a:pt x="29" y="1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89" name="Freeform 2213"/>
                <p:cNvSpPr>
                  <a:spLocks/>
                </p:cNvSpPr>
                <p:nvPr/>
              </p:nvSpPr>
              <p:spPr bwMode="auto">
                <a:xfrm>
                  <a:off x="3912" y="2506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4" y="16"/>
                    </a:cxn>
                    <a:cxn ang="0">
                      <a:pos x="15" y="15"/>
                    </a:cxn>
                    <a:cxn ang="0">
                      <a:pos x="14" y="15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5" h="16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0" name="Freeform 2214"/>
                <p:cNvSpPr>
                  <a:spLocks/>
                </p:cNvSpPr>
                <p:nvPr/>
              </p:nvSpPr>
              <p:spPr bwMode="auto">
                <a:xfrm>
                  <a:off x="3912" y="2502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71" y="17"/>
                    </a:cxn>
                    <a:cxn ang="0">
                      <a:pos x="63" y="10"/>
                    </a:cxn>
                    <a:cxn ang="0">
                      <a:pos x="52" y="3"/>
                    </a:cxn>
                    <a:cxn ang="0">
                      <a:pos x="44" y="2"/>
                    </a:cxn>
                    <a:cxn ang="0">
                      <a:pos x="36" y="0"/>
                    </a:cxn>
                    <a:cxn ang="0">
                      <a:pos x="28" y="0"/>
                    </a:cxn>
                    <a:cxn ang="0">
                      <a:pos x="19" y="3"/>
                    </a:cxn>
                    <a:cxn ang="0">
                      <a:pos x="9" y="7"/>
                    </a:cxn>
                    <a:cxn ang="0">
                      <a:pos x="0" y="13"/>
                    </a:cxn>
                    <a:cxn ang="0">
                      <a:pos x="13" y="28"/>
                    </a:cxn>
                    <a:cxn ang="0">
                      <a:pos x="19" y="24"/>
                    </a:cxn>
                    <a:cxn ang="0">
                      <a:pos x="24" y="22"/>
                    </a:cxn>
                    <a:cxn ang="0">
                      <a:pos x="29" y="19"/>
                    </a:cxn>
                    <a:cxn ang="0">
                      <a:pos x="36" y="19"/>
                    </a:cxn>
                    <a:cxn ang="0">
                      <a:pos x="41" y="21"/>
                    </a:cxn>
                    <a:cxn ang="0">
                      <a:pos x="48" y="22"/>
                    </a:cxn>
                    <a:cxn ang="0">
                      <a:pos x="51" y="24"/>
                    </a:cxn>
                    <a:cxn ang="0">
                      <a:pos x="56" y="29"/>
                    </a:cxn>
                    <a:cxn ang="0">
                      <a:pos x="71" y="17"/>
                    </a:cxn>
                  </a:cxnLst>
                  <a:rect l="0" t="0" r="r" b="b"/>
                  <a:pathLst>
                    <a:path w="71" h="29">
                      <a:moveTo>
                        <a:pt x="71" y="17"/>
                      </a:moveTo>
                      <a:lnTo>
                        <a:pt x="63" y="10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19" y="3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13" y="28"/>
                      </a:lnTo>
                      <a:lnTo>
                        <a:pt x="19" y="24"/>
                      </a:lnTo>
                      <a:lnTo>
                        <a:pt x="24" y="22"/>
                      </a:lnTo>
                      <a:lnTo>
                        <a:pt x="29" y="19"/>
                      </a:lnTo>
                      <a:lnTo>
                        <a:pt x="36" y="19"/>
                      </a:lnTo>
                      <a:lnTo>
                        <a:pt x="41" y="21"/>
                      </a:lnTo>
                      <a:lnTo>
                        <a:pt x="48" y="22"/>
                      </a:lnTo>
                      <a:lnTo>
                        <a:pt x="51" y="24"/>
                      </a:lnTo>
                      <a:lnTo>
                        <a:pt x="56" y="29"/>
                      </a:ln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1" name="Freeform 2215"/>
                <p:cNvSpPr>
                  <a:spLocks/>
                </p:cNvSpPr>
                <p:nvPr/>
              </p:nvSpPr>
              <p:spPr bwMode="auto">
                <a:xfrm>
                  <a:off x="3443" y="2929"/>
                  <a:ext cx="40" cy="44"/>
                </a:xfrm>
                <a:custGeom>
                  <a:avLst/>
                  <a:gdLst/>
                  <a:ahLst/>
                  <a:cxnLst>
                    <a:cxn ang="0">
                      <a:pos x="61" y="6"/>
                    </a:cxn>
                    <a:cxn ang="0">
                      <a:pos x="156" y="120"/>
                    </a:cxn>
                    <a:cxn ang="0">
                      <a:pos x="152" y="180"/>
                    </a:cxn>
                    <a:cxn ang="0">
                      <a:pos x="0" y="60"/>
                    </a:cxn>
                    <a:cxn ang="0">
                      <a:pos x="6" y="0"/>
                    </a:cxn>
                    <a:cxn ang="0">
                      <a:pos x="61" y="6"/>
                    </a:cxn>
                  </a:cxnLst>
                  <a:rect l="0" t="0" r="r" b="b"/>
                  <a:pathLst>
                    <a:path w="156" h="180">
                      <a:moveTo>
                        <a:pt x="61" y="6"/>
                      </a:moveTo>
                      <a:lnTo>
                        <a:pt x="156" y="120"/>
                      </a:lnTo>
                      <a:lnTo>
                        <a:pt x="152" y="180"/>
                      </a:lnTo>
                      <a:lnTo>
                        <a:pt x="0" y="60"/>
                      </a:lnTo>
                      <a:lnTo>
                        <a:pt x="6" y="0"/>
                      </a:lnTo>
                      <a:lnTo>
                        <a:pt x="61" y="6"/>
                      </a:lnTo>
                      <a:close/>
                    </a:path>
                  </a:pathLst>
                </a:custGeom>
                <a:solidFill>
                  <a:srgbClr val="FFCC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2" name="Freeform 2216"/>
                <p:cNvSpPr>
                  <a:spLocks/>
                </p:cNvSpPr>
                <p:nvPr/>
              </p:nvSpPr>
              <p:spPr bwMode="auto">
                <a:xfrm>
                  <a:off x="3457" y="2929"/>
                  <a:ext cx="28" cy="31"/>
                </a:xfrm>
                <a:custGeom>
                  <a:avLst/>
                  <a:gdLst/>
                  <a:ahLst/>
                  <a:cxnLst>
                    <a:cxn ang="0">
                      <a:pos x="110" y="114"/>
                    </a:cxn>
                    <a:cxn ang="0">
                      <a:pos x="15" y="0"/>
                    </a:cxn>
                    <a:cxn ang="0">
                      <a:pos x="0" y="12"/>
                    </a:cxn>
                    <a:cxn ang="0">
                      <a:pos x="95" y="126"/>
                    </a:cxn>
                    <a:cxn ang="0">
                      <a:pos x="110" y="114"/>
                    </a:cxn>
                  </a:cxnLst>
                  <a:rect l="0" t="0" r="r" b="b"/>
                  <a:pathLst>
                    <a:path w="110" h="126">
                      <a:moveTo>
                        <a:pt x="110" y="114"/>
                      </a:moveTo>
                      <a:lnTo>
                        <a:pt x="15" y="0"/>
                      </a:lnTo>
                      <a:lnTo>
                        <a:pt x="0" y="12"/>
                      </a:lnTo>
                      <a:lnTo>
                        <a:pt x="95" y="126"/>
                      </a:lnTo>
                      <a:lnTo>
                        <a:pt x="110" y="114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3" name="Freeform 2217"/>
                <p:cNvSpPr>
                  <a:spLocks/>
                </p:cNvSpPr>
                <p:nvPr/>
              </p:nvSpPr>
              <p:spPr bwMode="auto">
                <a:xfrm>
                  <a:off x="3480" y="2957"/>
                  <a:ext cx="8" cy="18"/>
                </a:xfrm>
                <a:custGeom>
                  <a:avLst/>
                  <a:gdLst/>
                  <a:ahLst/>
                  <a:cxnLst>
                    <a:cxn ang="0">
                      <a:pos x="14" y="72"/>
                    </a:cxn>
                    <a:cxn ang="0">
                      <a:pos x="13" y="72"/>
                    </a:cxn>
                    <a:cxn ang="0">
                      <a:pos x="25" y="55"/>
                    </a:cxn>
                    <a:cxn ang="0">
                      <a:pos x="30" y="36"/>
                    </a:cxn>
                    <a:cxn ang="0">
                      <a:pos x="29" y="18"/>
                    </a:cxn>
                    <a:cxn ang="0">
                      <a:pos x="18" y="0"/>
                    </a:cxn>
                    <a:cxn ang="0">
                      <a:pos x="3" y="12"/>
                    </a:cxn>
                    <a:cxn ang="0">
                      <a:pos x="10" y="24"/>
                    </a:cxn>
                    <a:cxn ang="0">
                      <a:pos x="12" y="36"/>
                    </a:cxn>
                    <a:cxn ang="0">
                      <a:pos x="8" y="48"/>
                    </a:cxn>
                    <a:cxn ang="0">
                      <a:pos x="0" y="56"/>
                    </a:cxn>
                    <a:cxn ang="0">
                      <a:pos x="14" y="72"/>
                    </a:cxn>
                  </a:cxnLst>
                  <a:rect l="0" t="0" r="r" b="b"/>
                  <a:pathLst>
                    <a:path w="30" h="72">
                      <a:moveTo>
                        <a:pt x="14" y="72"/>
                      </a:moveTo>
                      <a:lnTo>
                        <a:pt x="13" y="72"/>
                      </a:lnTo>
                      <a:lnTo>
                        <a:pt x="25" y="55"/>
                      </a:lnTo>
                      <a:lnTo>
                        <a:pt x="30" y="36"/>
                      </a:lnTo>
                      <a:lnTo>
                        <a:pt x="29" y="18"/>
                      </a:lnTo>
                      <a:lnTo>
                        <a:pt x="18" y="0"/>
                      </a:lnTo>
                      <a:lnTo>
                        <a:pt x="3" y="12"/>
                      </a:lnTo>
                      <a:lnTo>
                        <a:pt x="10" y="24"/>
                      </a:lnTo>
                      <a:lnTo>
                        <a:pt x="12" y="36"/>
                      </a:lnTo>
                      <a:lnTo>
                        <a:pt x="8" y="48"/>
                      </a:lnTo>
                      <a:lnTo>
                        <a:pt x="0" y="56"/>
                      </a:lnTo>
                      <a:lnTo>
                        <a:pt x="14" y="7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4" name="Freeform 2218"/>
                <p:cNvSpPr>
                  <a:spLocks/>
                </p:cNvSpPr>
                <p:nvPr/>
              </p:nvSpPr>
              <p:spPr bwMode="auto">
                <a:xfrm>
                  <a:off x="3480" y="2971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13" y="16"/>
                    </a:cxn>
                    <a:cxn ang="0">
                      <a:pos x="14" y="16"/>
                    </a:cxn>
                    <a:cxn ang="0">
                      <a:pos x="15" y="16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3" y="16"/>
                    </a:cxn>
                  </a:cxnLst>
                  <a:rect l="0" t="0" r="r" b="b"/>
                  <a:pathLst>
                    <a:path w="15" h="16">
                      <a:moveTo>
                        <a:pt x="13" y="16"/>
                      </a:move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5" name="Freeform 2219"/>
                <p:cNvSpPr>
                  <a:spLocks/>
                </p:cNvSpPr>
                <p:nvPr/>
              </p:nvSpPr>
              <p:spPr bwMode="auto">
                <a:xfrm>
                  <a:off x="3465" y="2970"/>
                  <a:ext cx="18" cy="8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6" y="20"/>
                    </a:cxn>
                    <a:cxn ang="0">
                      <a:pos x="16" y="25"/>
                    </a:cxn>
                    <a:cxn ang="0">
                      <a:pos x="24" y="28"/>
                    </a:cxn>
                    <a:cxn ang="0">
                      <a:pos x="34" y="31"/>
                    </a:cxn>
                    <a:cxn ang="0">
                      <a:pos x="43" y="31"/>
                    </a:cxn>
                    <a:cxn ang="0">
                      <a:pos x="52" y="28"/>
                    </a:cxn>
                    <a:cxn ang="0">
                      <a:pos x="60" y="25"/>
                    </a:cxn>
                    <a:cxn ang="0">
                      <a:pos x="70" y="18"/>
                    </a:cxn>
                    <a:cxn ang="0">
                      <a:pos x="58" y="5"/>
                    </a:cxn>
                    <a:cxn ang="0">
                      <a:pos x="52" y="8"/>
                    </a:cxn>
                    <a:cxn ang="0">
                      <a:pos x="46" y="11"/>
                    </a:cxn>
                    <a:cxn ang="0">
                      <a:pos x="42" y="12"/>
                    </a:cxn>
                    <a:cxn ang="0">
                      <a:pos x="35" y="12"/>
                    </a:cxn>
                    <a:cxn ang="0">
                      <a:pos x="30" y="11"/>
                    </a:cxn>
                    <a:cxn ang="0">
                      <a:pos x="24" y="8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70" h="31">
                      <a:moveTo>
                        <a:pt x="0" y="12"/>
                      </a:moveTo>
                      <a:lnTo>
                        <a:pt x="6" y="20"/>
                      </a:lnTo>
                      <a:lnTo>
                        <a:pt x="16" y="25"/>
                      </a:lnTo>
                      <a:lnTo>
                        <a:pt x="24" y="28"/>
                      </a:lnTo>
                      <a:lnTo>
                        <a:pt x="34" y="31"/>
                      </a:lnTo>
                      <a:lnTo>
                        <a:pt x="43" y="31"/>
                      </a:lnTo>
                      <a:lnTo>
                        <a:pt x="52" y="28"/>
                      </a:lnTo>
                      <a:lnTo>
                        <a:pt x="60" y="25"/>
                      </a:lnTo>
                      <a:lnTo>
                        <a:pt x="70" y="18"/>
                      </a:lnTo>
                      <a:lnTo>
                        <a:pt x="58" y="5"/>
                      </a:lnTo>
                      <a:lnTo>
                        <a:pt x="52" y="8"/>
                      </a:lnTo>
                      <a:lnTo>
                        <a:pt x="46" y="11"/>
                      </a:lnTo>
                      <a:lnTo>
                        <a:pt x="42" y="12"/>
                      </a:lnTo>
                      <a:lnTo>
                        <a:pt x="35" y="12"/>
                      </a:lnTo>
                      <a:lnTo>
                        <a:pt x="30" y="11"/>
                      </a:lnTo>
                      <a:lnTo>
                        <a:pt x="24" y="8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1196" name="Freeform 2220"/>
                <p:cNvSpPr>
                  <a:spLocks/>
                </p:cNvSpPr>
                <p:nvPr/>
              </p:nvSpPr>
              <p:spPr bwMode="auto">
                <a:xfrm>
                  <a:off x="3442" y="2942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95" y="126"/>
                    </a:cxn>
                    <a:cxn ang="0">
                      <a:pos x="109" y="114"/>
                    </a:cxn>
                    <a:cxn ang="0">
                      <a:pos x="1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09" h="126">
                      <a:moveTo>
                        <a:pt x="0" y="12"/>
                      </a:moveTo>
                      <a:lnTo>
                        <a:pt x="95" y="126"/>
                      </a:lnTo>
                      <a:lnTo>
                        <a:pt x="109" y="114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>
                    <a:alpha val="14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41197" name="Freeform 2221"/>
              <p:cNvSpPr>
                <a:spLocks/>
              </p:cNvSpPr>
              <p:nvPr/>
            </p:nvSpPr>
            <p:spPr bwMode="auto">
              <a:xfrm>
                <a:off x="3439" y="2927"/>
                <a:ext cx="7" cy="1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0"/>
                  </a:cxn>
                  <a:cxn ang="0">
                    <a:pos x="5" y="18"/>
                  </a:cxn>
                  <a:cxn ang="0">
                    <a:pos x="0" y="36"/>
                  </a:cxn>
                  <a:cxn ang="0">
                    <a:pos x="1" y="54"/>
                  </a:cxn>
                  <a:cxn ang="0">
                    <a:pos x="12" y="73"/>
                  </a:cxn>
                  <a:cxn ang="0">
                    <a:pos x="26" y="61"/>
                  </a:cxn>
                  <a:cxn ang="0">
                    <a:pos x="20" y="50"/>
                  </a:cxn>
                  <a:cxn ang="0">
                    <a:pos x="19" y="37"/>
                  </a:cxn>
                  <a:cxn ang="0">
                    <a:pos x="21" y="25"/>
                  </a:cxn>
                  <a:cxn ang="0">
                    <a:pos x="30" y="16"/>
                  </a:cxn>
                  <a:cxn ang="0">
                    <a:pos x="16" y="0"/>
                  </a:cxn>
                </a:cxnLst>
                <a:rect l="0" t="0" r="r" b="b"/>
                <a:pathLst>
                  <a:path w="30" h="73">
                    <a:moveTo>
                      <a:pt x="16" y="0"/>
                    </a:moveTo>
                    <a:lnTo>
                      <a:pt x="18" y="0"/>
                    </a:lnTo>
                    <a:lnTo>
                      <a:pt x="5" y="18"/>
                    </a:lnTo>
                    <a:lnTo>
                      <a:pt x="0" y="36"/>
                    </a:lnTo>
                    <a:lnTo>
                      <a:pt x="1" y="54"/>
                    </a:lnTo>
                    <a:lnTo>
                      <a:pt x="12" y="73"/>
                    </a:lnTo>
                    <a:lnTo>
                      <a:pt x="26" y="61"/>
                    </a:lnTo>
                    <a:lnTo>
                      <a:pt x="20" y="50"/>
                    </a:lnTo>
                    <a:lnTo>
                      <a:pt x="19" y="37"/>
                    </a:lnTo>
                    <a:lnTo>
                      <a:pt x="21" y="25"/>
                    </a:lnTo>
                    <a:lnTo>
                      <a:pt x="3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198" name="Freeform 2222"/>
              <p:cNvSpPr>
                <a:spLocks/>
              </p:cNvSpPr>
              <p:nvPr/>
            </p:nvSpPr>
            <p:spPr bwMode="auto">
              <a:xfrm>
                <a:off x="3443" y="2926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4" y="17"/>
                  </a:cxn>
                  <a:cxn ang="0">
                    <a:pos x="15" y="15"/>
                  </a:cxn>
                  <a:cxn ang="0">
                    <a:pos x="14" y="15"/>
                  </a:cxn>
                  <a:cxn ang="0">
                    <a:pos x="3" y="0"/>
                  </a:cxn>
                </a:cxnLst>
                <a:rect l="0" t="0" r="r" b="b"/>
                <a:pathLst>
                  <a:path w="15" h="17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199" name="Freeform 2223"/>
              <p:cNvSpPr>
                <a:spLocks/>
              </p:cNvSpPr>
              <p:nvPr/>
            </p:nvSpPr>
            <p:spPr bwMode="auto">
              <a:xfrm>
                <a:off x="3443" y="2924"/>
                <a:ext cx="18" cy="8"/>
              </a:xfrm>
              <a:custGeom>
                <a:avLst/>
                <a:gdLst/>
                <a:ahLst/>
                <a:cxnLst>
                  <a:cxn ang="0">
                    <a:pos x="69" y="19"/>
                  </a:cxn>
                  <a:cxn ang="0">
                    <a:pos x="61" y="11"/>
                  </a:cxn>
                  <a:cxn ang="0">
                    <a:pos x="54" y="5"/>
                  </a:cxn>
                  <a:cxn ang="0">
                    <a:pos x="44" y="0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7" y="0"/>
                  </a:cxn>
                  <a:cxn ang="0">
                    <a:pos x="8" y="5"/>
                  </a:cxn>
                  <a:cxn ang="0">
                    <a:pos x="0" y="11"/>
                  </a:cxn>
                  <a:cxn ang="0">
                    <a:pos x="11" y="26"/>
                  </a:cxn>
                  <a:cxn ang="0">
                    <a:pos x="17" y="22"/>
                  </a:cxn>
                  <a:cxn ang="0">
                    <a:pos x="22" y="19"/>
                  </a:cxn>
                  <a:cxn ang="0">
                    <a:pos x="26" y="19"/>
                  </a:cxn>
                  <a:cxn ang="0">
                    <a:pos x="36" y="19"/>
                  </a:cxn>
                  <a:cxn ang="0">
                    <a:pos x="40" y="19"/>
                  </a:cxn>
                  <a:cxn ang="0">
                    <a:pos x="44" y="22"/>
                  </a:cxn>
                  <a:cxn ang="0">
                    <a:pos x="50" y="26"/>
                  </a:cxn>
                  <a:cxn ang="0">
                    <a:pos x="54" y="31"/>
                  </a:cxn>
                  <a:cxn ang="0">
                    <a:pos x="69" y="19"/>
                  </a:cxn>
                </a:cxnLst>
                <a:rect l="0" t="0" r="r" b="b"/>
                <a:pathLst>
                  <a:path w="69" h="31">
                    <a:moveTo>
                      <a:pt x="69" y="19"/>
                    </a:moveTo>
                    <a:lnTo>
                      <a:pt x="61" y="11"/>
                    </a:lnTo>
                    <a:lnTo>
                      <a:pt x="54" y="5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0" y="11"/>
                    </a:lnTo>
                    <a:lnTo>
                      <a:pt x="11" y="26"/>
                    </a:lnTo>
                    <a:lnTo>
                      <a:pt x="17" y="22"/>
                    </a:lnTo>
                    <a:lnTo>
                      <a:pt x="22" y="19"/>
                    </a:lnTo>
                    <a:lnTo>
                      <a:pt x="26" y="19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4" y="22"/>
                    </a:lnTo>
                    <a:lnTo>
                      <a:pt x="50" y="26"/>
                    </a:lnTo>
                    <a:lnTo>
                      <a:pt x="54" y="31"/>
                    </a:lnTo>
                    <a:lnTo>
                      <a:pt x="69" y="19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0" name="Freeform 2224"/>
              <p:cNvSpPr>
                <a:spLocks/>
              </p:cNvSpPr>
              <p:nvPr/>
            </p:nvSpPr>
            <p:spPr bwMode="auto">
              <a:xfrm>
                <a:off x="3461" y="2913"/>
                <a:ext cx="40" cy="45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158" y="120"/>
                  </a:cxn>
                  <a:cxn ang="0">
                    <a:pos x="154" y="180"/>
                  </a:cxn>
                  <a:cxn ang="0">
                    <a:pos x="0" y="60"/>
                  </a:cxn>
                  <a:cxn ang="0">
                    <a:pos x="7" y="0"/>
                  </a:cxn>
                  <a:cxn ang="0">
                    <a:pos x="63" y="6"/>
                  </a:cxn>
                </a:cxnLst>
                <a:rect l="0" t="0" r="r" b="b"/>
                <a:pathLst>
                  <a:path w="158" h="180">
                    <a:moveTo>
                      <a:pt x="63" y="6"/>
                    </a:moveTo>
                    <a:lnTo>
                      <a:pt x="158" y="120"/>
                    </a:lnTo>
                    <a:lnTo>
                      <a:pt x="154" y="180"/>
                    </a:lnTo>
                    <a:lnTo>
                      <a:pt x="0" y="60"/>
                    </a:lnTo>
                    <a:lnTo>
                      <a:pt x="7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FFCC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1" name="Freeform 2225"/>
              <p:cNvSpPr>
                <a:spLocks/>
              </p:cNvSpPr>
              <p:nvPr/>
            </p:nvSpPr>
            <p:spPr bwMode="auto">
              <a:xfrm>
                <a:off x="3475" y="2913"/>
                <a:ext cx="27" cy="32"/>
              </a:xfrm>
              <a:custGeom>
                <a:avLst/>
                <a:gdLst/>
                <a:ahLst/>
                <a:cxnLst>
                  <a:cxn ang="0">
                    <a:pos x="109" y="114"/>
                  </a:cxn>
                  <a:cxn ang="0">
                    <a:pos x="14" y="0"/>
                  </a:cxn>
                  <a:cxn ang="0">
                    <a:pos x="0" y="12"/>
                  </a:cxn>
                  <a:cxn ang="0">
                    <a:pos x="95" y="127"/>
                  </a:cxn>
                  <a:cxn ang="0">
                    <a:pos x="109" y="114"/>
                  </a:cxn>
                </a:cxnLst>
                <a:rect l="0" t="0" r="r" b="b"/>
                <a:pathLst>
                  <a:path w="109" h="127">
                    <a:moveTo>
                      <a:pt x="109" y="114"/>
                    </a:moveTo>
                    <a:lnTo>
                      <a:pt x="14" y="0"/>
                    </a:lnTo>
                    <a:lnTo>
                      <a:pt x="0" y="12"/>
                    </a:lnTo>
                    <a:lnTo>
                      <a:pt x="95" y="127"/>
                    </a:lnTo>
                    <a:lnTo>
                      <a:pt x="109" y="114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2" name="Freeform 2226"/>
              <p:cNvSpPr>
                <a:spLocks/>
              </p:cNvSpPr>
              <p:nvPr/>
            </p:nvSpPr>
            <p:spPr bwMode="auto">
              <a:xfrm>
                <a:off x="3498" y="2941"/>
                <a:ext cx="8" cy="18"/>
              </a:xfrm>
              <a:custGeom>
                <a:avLst/>
                <a:gdLst/>
                <a:ahLst/>
                <a:cxnLst>
                  <a:cxn ang="0">
                    <a:pos x="15" y="72"/>
                  </a:cxn>
                  <a:cxn ang="0">
                    <a:pos x="14" y="72"/>
                  </a:cxn>
                  <a:cxn ang="0">
                    <a:pos x="25" y="56"/>
                  </a:cxn>
                  <a:cxn ang="0">
                    <a:pos x="31" y="37"/>
                  </a:cxn>
                  <a:cxn ang="0">
                    <a:pos x="29" y="18"/>
                  </a:cxn>
                  <a:cxn ang="0">
                    <a:pos x="18" y="0"/>
                  </a:cxn>
                  <a:cxn ang="0">
                    <a:pos x="4" y="13"/>
                  </a:cxn>
                  <a:cxn ang="0">
                    <a:pos x="10" y="24"/>
                  </a:cxn>
                  <a:cxn ang="0">
                    <a:pos x="12" y="37"/>
                  </a:cxn>
                  <a:cxn ang="0">
                    <a:pos x="9" y="48"/>
                  </a:cxn>
                  <a:cxn ang="0">
                    <a:pos x="1" y="56"/>
                  </a:cxn>
                  <a:cxn ang="0">
                    <a:pos x="0" y="56"/>
                  </a:cxn>
                  <a:cxn ang="0">
                    <a:pos x="15" y="72"/>
                  </a:cxn>
                </a:cxnLst>
                <a:rect l="0" t="0" r="r" b="b"/>
                <a:pathLst>
                  <a:path w="31" h="72">
                    <a:moveTo>
                      <a:pt x="15" y="72"/>
                    </a:moveTo>
                    <a:lnTo>
                      <a:pt x="14" y="72"/>
                    </a:lnTo>
                    <a:lnTo>
                      <a:pt x="25" y="56"/>
                    </a:lnTo>
                    <a:lnTo>
                      <a:pt x="31" y="37"/>
                    </a:lnTo>
                    <a:lnTo>
                      <a:pt x="29" y="18"/>
                    </a:lnTo>
                    <a:lnTo>
                      <a:pt x="18" y="0"/>
                    </a:lnTo>
                    <a:lnTo>
                      <a:pt x="4" y="13"/>
                    </a:lnTo>
                    <a:lnTo>
                      <a:pt x="10" y="24"/>
                    </a:lnTo>
                    <a:lnTo>
                      <a:pt x="12" y="37"/>
                    </a:lnTo>
                    <a:lnTo>
                      <a:pt x="9" y="48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15" y="72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3" name="Freeform 2227"/>
              <p:cNvSpPr>
                <a:spLocks/>
              </p:cNvSpPr>
              <p:nvPr/>
            </p:nvSpPr>
            <p:spPr bwMode="auto">
              <a:xfrm>
                <a:off x="3498" y="2955"/>
                <a:ext cx="3" cy="4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14" y="17"/>
                  </a:cxn>
                  <a:cxn ang="0">
                    <a:pos x="15" y="16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2" y="17"/>
                  </a:cxn>
                </a:cxnLst>
                <a:rect l="0" t="0" r="r" b="b"/>
                <a:pathLst>
                  <a:path w="15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5" y="16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4" name="Freeform 2228"/>
              <p:cNvSpPr>
                <a:spLocks/>
              </p:cNvSpPr>
              <p:nvPr/>
            </p:nvSpPr>
            <p:spPr bwMode="auto">
              <a:xfrm>
                <a:off x="3483" y="2955"/>
                <a:ext cx="18" cy="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7" y="20"/>
                  </a:cxn>
                  <a:cxn ang="0">
                    <a:pos x="16" y="25"/>
                  </a:cxn>
                  <a:cxn ang="0">
                    <a:pos x="24" y="30"/>
                  </a:cxn>
                  <a:cxn ang="0">
                    <a:pos x="34" y="32"/>
                  </a:cxn>
                  <a:cxn ang="0">
                    <a:pos x="44" y="32"/>
                  </a:cxn>
                  <a:cxn ang="0">
                    <a:pos x="53" y="30"/>
                  </a:cxn>
                  <a:cxn ang="0">
                    <a:pos x="61" y="25"/>
                  </a:cxn>
                  <a:cxn ang="0">
                    <a:pos x="70" y="19"/>
                  </a:cxn>
                  <a:cxn ang="0">
                    <a:pos x="58" y="3"/>
                  </a:cxn>
                  <a:cxn ang="0">
                    <a:pos x="53" y="8"/>
                  </a:cxn>
                  <a:cxn ang="0">
                    <a:pos x="47" y="11"/>
                  </a:cxn>
                  <a:cxn ang="0">
                    <a:pos x="41" y="13"/>
                  </a:cxn>
                  <a:cxn ang="0">
                    <a:pos x="36" y="13"/>
                  </a:cxn>
                  <a:cxn ang="0">
                    <a:pos x="30" y="11"/>
                  </a:cxn>
                  <a:cxn ang="0">
                    <a:pos x="24" y="8"/>
                  </a:cxn>
                  <a:cxn ang="0">
                    <a:pos x="19" y="5"/>
                  </a:cxn>
                  <a:cxn ang="0">
                    <a:pos x="14" y="0"/>
                  </a:cxn>
                  <a:cxn ang="0">
                    <a:pos x="0" y="13"/>
                  </a:cxn>
                </a:cxnLst>
                <a:rect l="0" t="0" r="r" b="b"/>
                <a:pathLst>
                  <a:path w="70" h="32">
                    <a:moveTo>
                      <a:pt x="0" y="13"/>
                    </a:moveTo>
                    <a:lnTo>
                      <a:pt x="7" y="20"/>
                    </a:lnTo>
                    <a:lnTo>
                      <a:pt x="16" y="25"/>
                    </a:lnTo>
                    <a:lnTo>
                      <a:pt x="24" y="30"/>
                    </a:lnTo>
                    <a:lnTo>
                      <a:pt x="34" y="32"/>
                    </a:lnTo>
                    <a:lnTo>
                      <a:pt x="44" y="32"/>
                    </a:lnTo>
                    <a:lnTo>
                      <a:pt x="53" y="30"/>
                    </a:lnTo>
                    <a:lnTo>
                      <a:pt x="61" y="25"/>
                    </a:lnTo>
                    <a:lnTo>
                      <a:pt x="70" y="19"/>
                    </a:lnTo>
                    <a:lnTo>
                      <a:pt x="58" y="3"/>
                    </a:lnTo>
                    <a:lnTo>
                      <a:pt x="53" y="8"/>
                    </a:lnTo>
                    <a:lnTo>
                      <a:pt x="47" y="11"/>
                    </a:lnTo>
                    <a:lnTo>
                      <a:pt x="41" y="13"/>
                    </a:lnTo>
                    <a:lnTo>
                      <a:pt x="36" y="13"/>
                    </a:lnTo>
                    <a:lnTo>
                      <a:pt x="30" y="11"/>
                    </a:lnTo>
                    <a:lnTo>
                      <a:pt x="24" y="8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5" name="Freeform 2229"/>
              <p:cNvSpPr>
                <a:spLocks/>
              </p:cNvSpPr>
              <p:nvPr/>
            </p:nvSpPr>
            <p:spPr bwMode="auto">
              <a:xfrm>
                <a:off x="3459" y="2926"/>
                <a:ext cx="28" cy="3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5" y="127"/>
                  </a:cxn>
                  <a:cxn ang="0">
                    <a:pos x="109" y="114"/>
                  </a:cxn>
                  <a:cxn ang="0">
                    <a:pos x="13" y="0"/>
                  </a:cxn>
                  <a:cxn ang="0">
                    <a:pos x="0" y="12"/>
                  </a:cxn>
                </a:cxnLst>
                <a:rect l="0" t="0" r="r" b="b"/>
                <a:pathLst>
                  <a:path w="109" h="127">
                    <a:moveTo>
                      <a:pt x="0" y="12"/>
                    </a:moveTo>
                    <a:lnTo>
                      <a:pt x="95" y="127"/>
                    </a:lnTo>
                    <a:lnTo>
                      <a:pt x="109" y="114"/>
                    </a:lnTo>
                    <a:lnTo>
                      <a:pt x="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6" name="Freeform 2230"/>
              <p:cNvSpPr>
                <a:spLocks/>
              </p:cNvSpPr>
              <p:nvPr/>
            </p:nvSpPr>
            <p:spPr bwMode="auto">
              <a:xfrm>
                <a:off x="3457" y="2911"/>
                <a:ext cx="7" cy="1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5" y="16"/>
                  </a:cxn>
                  <a:cxn ang="0">
                    <a:pos x="0" y="34"/>
                  </a:cxn>
                  <a:cxn ang="0">
                    <a:pos x="1" y="53"/>
                  </a:cxn>
                  <a:cxn ang="0">
                    <a:pos x="11" y="72"/>
                  </a:cxn>
                  <a:cxn ang="0">
                    <a:pos x="24" y="60"/>
                  </a:cxn>
                  <a:cxn ang="0">
                    <a:pos x="19" y="49"/>
                  </a:cxn>
                  <a:cxn ang="0">
                    <a:pos x="17" y="36"/>
                  </a:cxn>
                  <a:cxn ang="0">
                    <a:pos x="21" y="25"/>
                  </a:cxn>
                  <a:cxn ang="0">
                    <a:pos x="29" y="14"/>
                  </a:cxn>
                  <a:cxn ang="0">
                    <a:pos x="30" y="14"/>
                  </a:cxn>
                  <a:cxn ang="0">
                    <a:pos x="16" y="0"/>
                  </a:cxn>
                </a:cxnLst>
                <a:rect l="0" t="0" r="r" b="b"/>
                <a:pathLst>
                  <a:path w="30" h="72">
                    <a:moveTo>
                      <a:pt x="16" y="0"/>
                    </a:moveTo>
                    <a:lnTo>
                      <a:pt x="5" y="16"/>
                    </a:lnTo>
                    <a:lnTo>
                      <a:pt x="0" y="34"/>
                    </a:lnTo>
                    <a:lnTo>
                      <a:pt x="1" y="53"/>
                    </a:lnTo>
                    <a:lnTo>
                      <a:pt x="11" y="72"/>
                    </a:lnTo>
                    <a:lnTo>
                      <a:pt x="24" y="60"/>
                    </a:lnTo>
                    <a:lnTo>
                      <a:pt x="19" y="49"/>
                    </a:lnTo>
                    <a:lnTo>
                      <a:pt x="17" y="36"/>
                    </a:lnTo>
                    <a:lnTo>
                      <a:pt x="21" y="25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7" name="Freeform 2231"/>
              <p:cNvSpPr>
                <a:spLocks/>
              </p:cNvSpPr>
              <p:nvPr/>
            </p:nvSpPr>
            <p:spPr bwMode="auto">
              <a:xfrm>
                <a:off x="3461" y="2911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4" y="15"/>
                  </a:cxn>
                  <a:cxn ang="0">
                    <a:pos x="15" y="14"/>
                  </a:cxn>
                  <a:cxn ang="0">
                    <a:pos x="14" y="14"/>
                  </a:cxn>
                  <a:cxn ang="0">
                    <a:pos x="1" y="0"/>
                  </a:cxn>
                </a:cxnLst>
                <a:rect l="0" t="0" r="r" b="b"/>
                <a:pathLst>
                  <a:path w="15" h="15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8" name="Freeform 2232"/>
              <p:cNvSpPr>
                <a:spLocks/>
              </p:cNvSpPr>
              <p:nvPr/>
            </p:nvSpPr>
            <p:spPr bwMode="auto">
              <a:xfrm>
                <a:off x="3461" y="2908"/>
                <a:ext cx="18" cy="7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63" y="12"/>
                  </a:cxn>
                  <a:cxn ang="0">
                    <a:pos x="56" y="5"/>
                  </a:cxn>
                  <a:cxn ang="0">
                    <a:pos x="46" y="1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19" y="1"/>
                  </a:cxn>
                  <a:cxn ang="0">
                    <a:pos x="10" y="5"/>
                  </a:cxn>
                  <a:cxn ang="0">
                    <a:pos x="0" y="12"/>
                  </a:cxn>
                  <a:cxn ang="0">
                    <a:pos x="13" y="26"/>
                  </a:cxn>
                  <a:cxn ang="0">
                    <a:pos x="18" y="22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6" y="19"/>
                  </a:cxn>
                  <a:cxn ang="0">
                    <a:pos x="42" y="20"/>
                  </a:cxn>
                  <a:cxn ang="0">
                    <a:pos x="46" y="22"/>
                  </a:cxn>
                  <a:cxn ang="0">
                    <a:pos x="52" y="26"/>
                  </a:cxn>
                  <a:cxn ang="0">
                    <a:pos x="56" y="31"/>
                  </a:cxn>
                  <a:cxn ang="0">
                    <a:pos x="70" y="19"/>
                  </a:cxn>
                </a:cxnLst>
                <a:rect l="0" t="0" r="r" b="b"/>
                <a:pathLst>
                  <a:path w="70" h="31">
                    <a:moveTo>
                      <a:pt x="70" y="19"/>
                    </a:moveTo>
                    <a:lnTo>
                      <a:pt x="63" y="12"/>
                    </a:lnTo>
                    <a:lnTo>
                      <a:pt x="56" y="5"/>
                    </a:lnTo>
                    <a:lnTo>
                      <a:pt x="46" y="1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9" y="1"/>
                    </a:lnTo>
                    <a:lnTo>
                      <a:pt x="10" y="5"/>
                    </a:lnTo>
                    <a:lnTo>
                      <a:pt x="0" y="12"/>
                    </a:lnTo>
                    <a:lnTo>
                      <a:pt x="13" y="26"/>
                    </a:lnTo>
                    <a:lnTo>
                      <a:pt x="18" y="22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6" y="19"/>
                    </a:lnTo>
                    <a:lnTo>
                      <a:pt x="42" y="20"/>
                    </a:lnTo>
                    <a:lnTo>
                      <a:pt x="46" y="22"/>
                    </a:lnTo>
                    <a:lnTo>
                      <a:pt x="52" y="26"/>
                    </a:lnTo>
                    <a:lnTo>
                      <a:pt x="56" y="31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000000">
                  <a:alpha val="14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09" name="Freeform 2233"/>
              <p:cNvSpPr>
                <a:spLocks/>
              </p:cNvSpPr>
              <p:nvPr/>
            </p:nvSpPr>
            <p:spPr bwMode="auto">
              <a:xfrm>
                <a:off x="3960" y="2324"/>
                <a:ext cx="100" cy="23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20" y="59"/>
                  </a:cxn>
                  <a:cxn ang="0">
                    <a:pos x="41" y="44"/>
                  </a:cxn>
                  <a:cxn ang="0">
                    <a:pos x="64" y="31"/>
                  </a:cxn>
                  <a:cxn ang="0">
                    <a:pos x="87" y="20"/>
                  </a:cxn>
                  <a:cxn ang="0">
                    <a:pos x="99" y="16"/>
                  </a:cxn>
                  <a:cxn ang="0">
                    <a:pos x="112" y="12"/>
                  </a:cxn>
                  <a:cxn ang="0">
                    <a:pos x="126" y="8"/>
                  </a:cxn>
                  <a:cxn ang="0">
                    <a:pos x="138" y="6"/>
                  </a:cxn>
                  <a:cxn ang="0">
                    <a:pos x="165" y="2"/>
                  </a:cxn>
                  <a:cxn ang="0">
                    <a:pos x="192" y="0"/>
                  </a:cxn>
                  <a:cxn ang="0">
                    <a:pos x="207" y="1"/>
                  </a:cxn>
                  <a:cxn ang="0">
                    <a:pos x="223" y="2"/>
                  </a:cxn>
                  <a:cxn ang="0">
                    <a:pos x="237" y="5"/>
                  </a:cxn>
                  <a:cxn ang="0">
                    <a:pos x="252" y="7"/>
                  </a:cxn>
                  <a:cxn ang="0">
                    <a:pos x="280" y="15"/>
                  </a:cxn>
                  <a:cxn ang="0">
                    <a:pos x="308" y="26"/>
                  </a:cxn>
                  <a:cxn ang="0">
                    <a:pos x="334" y="39"/>
                  </a:cxn>
                  <a:cxn ang="0">
                    <a:pos x="359" y="55"/>
                  </a:cxn>
                  <a:cxn ang="0">
                    <a:pos x="381" y="74"/>
                  </a:cxn>
                  <a:cxn ang="0">
                    <a:pos x="402" y="94"/>
                  </a:cxn>
                </a:cxnLst>
                <a:rect l="0" t="0" r="r" b="b"/>
                <a:pathLst>
                  <a:path w="402" h="94">
                    <a:moveTo>
                      <a:pt x="0" y="75"/>
                    </a:moveTo>
                    <a:lnTo>
                      <a:pt x="20" y="59"/>
                    </a:lnTo>
                    <a:lnTo>
                      <a:pt x="41" y="44"/>
                    </a:lnTo>
                    <a:lnTo>
                      <a:pt x="64" y="31"/>
                    </a:lnTo>
                    <a:lnTo>
                      <a:pt x="87" y="20"/>
                    </a:lnTo>
                    <a:lnTo>
                      <a:pt x="99" y="16"/>
                    </a:lnTo>
                    <a:lnTo>
                      <a:pt x="112" y="12"/>
                    </a:lnTo>
                    <a:lnTo>
                      <a:pt x="126" y="8"/>
                    </a:lnTo>
                    <a:lnTo>
                      <a:pt x="138" y="6"/>
                    </a:lnTo>
                    <a:lnTo>
                      <a:pt x="165" y="2"/>
                    </a:lnTo>
                    <a:lnTo>
                      <a:pt x="192" y="0"/>
                    </a:lnTo>
                    <a:lnTo>
                      <a:pt x="207" y="1"/>
                    </a:lnTo>
                    <a:lnTo>
                      <a:pt x="223" y="2"/>
                    </a:lnTo>
                    <a:lnTo>
                      <a:pt x="237" y="5"/>
                    </a:lnTo>
                    <a:lnTo>
                      <a:pt x="252" y="7"/>
                    </a:lnTo>
                    <a:lnTo>
                      <a:pt x="280" y="15"/>
                    </a:lnTo>
                    <a:lnTo>
                      <a:pt x="308" y="26"/>
                    </a:lnTo>
                    <a:lnTo>
                      <a:pt x="334" y="39"/>
                    </a:lnTo>
                    <a:lnTo>
                      <a:pt x="359" y="55"/>
                    </a:lnTo>
                    <a:lnTo>
                      <a:pt x="381" y="74"/>
                    </a:lnTo>
                    <a:lnTo>
                      <a:pt x="402" y="94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1210" name="Line 2234"/>
              <p:cNvSpPr>
                <a:spLocks noChangeShapeType="1"/>
              </p:cNvSpPr>
              <p:nvPr/>
            </p:nvSpPr>
            <p:spPr bwMode="auto">
              <a:xfrm>
                <a:off x="4051" y="2340"/>
                <a:ext cx="16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41211" name="Oval 2235"/>
            <p:cNvSpPr>
              <a:spLocks noChangeArrowheads="1"/>
            </p:cNvSpPr>
            <p:nvPr/>
          </p:nvSpPr>
          <p:spPr bwMode="auto">
            <a:xfrm>
              <a:off x="528" y="192"/>
              <a:ext cx="4704" cy="816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0"/>
                  </a:srgbClr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54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QUESTIONS?</a:t>
              </a:r>
            </a:p>
          </p:txBody>
        </p:sp>
      </p:grpSp>
      <p:pic>
        <p:nvPicPr>
          <p:cNvPr id="20483" name="Picture 22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752600" cy="1411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22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371600"/>
            <a:ext cx="1600200" cy="1243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22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00" y="5613400"/>
            <a:ext cx="1447800" cy="1181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22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4488" y="5815013"/>
            <a:ext cx="1179512" cy="9667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55223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 smtClean="0">
                <a:effectLst/>
              </a:rPr>
              <a:t>   </a:t>
            </a:r>
            <a:r>
              <a:rPr lang="en-US" sz="2400" b="1" u="sng" kern="0" dirty="0" smtClean="0">
                <a:effectLst/>
              </a:rPr>
              <a:t>Agenda</a:t>
            </a:r>
          </a:p>
          <a:p>
            <a:pPr>
              <a:buFont typeface="Arial" pitchFamily="34" charset="0"/>
              <a:buChar char="•"/>
            </a:pPr>
            <a:r>
              <a:rPr lang="en-US" sz="2400" kern="0" dirty="0" smtClean="0">
                <a:effectLst/>
              </a:rPr>
              <a:t> References</a:t>
            </a:r>
          </a:p>
          <a:p>
            <a:endParaRPr lang="en-US" sz="2400" kern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2400" kern="0" dirty="0" smtClean="0">
                <a:effectLst/>
              </a:rPr>
              <a:t> Goals</a:t>
            </a:r>
          </a:p>
          <a:p>
            <a:pPr>
              <a:buFont typeface="Arial" pitchFamily="34" charset="0"/>
              <a:buChar char="•"/>
            </a:pPr>
            <a:r>
              <a:rPr lang="en-US" sz="2400" kern="0" dirty="0" smtClean="0">
                <a:effectLst/>
              </a:rPr>
              <a:t> Future/ AOR				 </a:t>
            </a:r>
          </a:p>
          <a:p>
            <a:pPr marL="119063" lvl="1" indent="-119063">
              <a:buFont typeface="Arial" pitchFamily="34" charset="0"/>
              <a:buChar char="•"/>
            </a:pPr>
            <a:r>
              <a:rPr lang="en-US" sz="2400" kern="0" dirty="0">
                <a:effectLst/>
              </a:rPr>
              <a:t> </a:t>
            </a:r>
            <a:r>
              <a:rPr lang="en-US" sz="2400" kern="0" dirty="0" err="1" smtClean="0">
                <a:effectLst/>
              </a:rPr>
              <a:t>JCCoE</a:t>
            </a:r>
            <a:r>
              <a:rPr lang="en-US" sz="2400" kern="0" dirty="0" smtClean="0">
                <a:effectLst/>
              </a:rPr>
              <a:t> updates</a:t>
            </a:r>
          </a:p>
          <a:p>
            <a:pPr marL="119063" lvl="1" indent="-119063">
              <a:buFont typeface="Arial" pitchFamily="34" charset="0"/>
              <a:buChar char="•"/>
            </a:pPr>
            <a:r>
              <a:rPr lang="en-US" sz="2400" kern="0" dirty="0">
                <a:effectLst/>
              </a:rPr>
              <a:t> </a:t>
            </a:r>
            <a:r>
              <a:rPr lang="en-US" sz="2400" kern="0" dirty="0" smtClean="0">
                <a:effectLst/>
              </a:rPr>
              <a:t>Army Food Service Transformation</a:t>
            </a:r>
          </a:p>
          <a:p>
            <a:endParaRPr lang="en-US" sz="2400" kern="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2400" kern="0" dirty="0" smtClean="0">
                <a:effectLst/>
              </a:rPr>
              <a:t>Questions</a:t>
            </a:r>
          </a:p>
          <a:p>
            <a:endParaRPr lang="en-US" sz="2400" kern="0" dirty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04800"/>
            <a:ext cx="8305800" cy="5821363"/>
          </a:xfrm>
        </p:spPr>
        <p:txBody>
          <a:bodyPr/>
          <a:lstStyle/>
          <a:p>
            <a:pPr algn="ctr">
              <a:buNone/>
            </a:pPr>
            <a:r>
              <a:rPr lang="en-US" sz="3600" u="sng" dirty="0" smtClean="0"/>
              <a:t>References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3000" dirty="0" smtClean="0"/>
              <a:t>Army Regulation 30-22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Department of Army Pamphlet 30-22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400" dirty="0" smtClean="0"/>
              <a:t>	</a:t>
            </a:r>
            <a:r>
              <a:rPr lang="en-US" sz="2600" dirty="0" smtClean="0">
                <a:hlinkClick r:id="rId2"/>
              </a:rPr>
              <a:t>www.apd.army.mil</a:t>
            </a:r>
            <a:r>
              <a:rPr lang="en-US" sz="26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Doing Business with the Army Food Program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>
                <a:hlinkClick r:id="rId3"/>
              </a:rPr>
              <a:t>http://www.quartermaster.army.mil/jccoe/publications/sop/Doing_Business_Army_Food_ProgramDec2007.pdf.quartermaster.army.mil/jccoe</a:t>
            </a:r>
            <a:r>
              <a:rPr lang="en-US" sz="20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DA CONOPS Menu available on the </a:t>
            </a:r>
            <a:r>
              <a:rPr lang="en-US" sz="3000" dirty="0" err="1" smtClean="0"/>
              <a:t>JCCoE</a:t>
            </a:r>
            <a:r>
              <a:rPr lang="en-US" sz="3000" dirty="0" smtClean="0"/>
              <a:t> web page, varies by theater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Army Buyer’s Guide; </a:t>
            </a:r>
            <a:r>
              <a:rPr lang="en-US" sz="3000" dirty="0" smtClean="0">
                <a:solidFill>
                  <a:srgbClr val="FF0000"/>
                </a:solidFill>
              </a:rPr>
              <a:t>STANDARD!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Goals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Change the face of today’s Army Food Program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 flexible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Spend efficiently and effectively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382000" cy="5821363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FUTURE</a:t>
            </a:r>
          </a:p>
          <a:p>
            <a:pPr>
              <a:buNone/>
            </a:pPr>
            <a:endParaRPr lang="en-US" sz="1200" u="sng" dirty="0" smtClean="0"/>
          </a:p>
          <a:p>
            <a:pPr>
              <a:buNone/>
            </a:pPr>
            <a:r>
              <a:rPr lang="en-US" u="sng" dirty="0" smtClean="0"/>
              <a:t>AOR:</a:t>
            </a:r>
          </a:p>
          <a:p>
            <a:pPr>
              <a:buNone/>
            </a:pPr>
            <a:endParaRPr lang="en-US" sz="1200" u="sng" dirty="0" smtClean="0"/>
          </a:p>
          <a:p>
            <a:r>
              <a:rPr lang="en-US" dirty="0" smtClean="0"/>
              <a:t>Be aware of the moving target, headcounts will change</a:t>
            </a:r>
          </a:p>
          <a:p>
            <a:r>
              <a:rPr lang="en-US" dirty="0" smtClean="0"/>
              <a:t>New AOR locations</a:t>
            </a:r>
          </a:p>
          <a:p>
            <a:r>
              <a:rPr lang="en-US" dirty="0"/>
              <a:t>Understand the Army’s goals in drawdown operations in Afghanistan</a:t>
            </a:r>
          </a:p>
          <a:p>
            <a:r>
              <a:rPr lang="en-US" dirty="0"/>
              <a:t>Change in </a:t>
            </a:r>
            <a:r>
              <a:rPr lang="en-US" dirty="0" smtClean="0"/>
              <a:t>personnel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2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382000" cy="5821363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FUTURE</a:t>
            </a:r>
            <a:endParaRPr lang="en-US" sz="1200" u="sng" dirty="0" smtClean="0"/>
          </a:p>
          <a:p>
            <a:pPr>
              <a:buNone/>
            </a:pPr>
            <a:r>
              <a:rPr lang="en-US" u="sng" dirty="0" smtClean="0"/>
              <a:t>AOR:</a:t>
            </a:r>
          </a:p>
          <a:p>
            <a:pPr>
              <a:buNone/>
            </a:pPr>
            <a:endParaRPr lang="en-US" sz="1200" u="sng" dirty="0" smtClean="0"/>
          </a:p>
          <a:p>
            <a:r>
              <a:rPr lang="en-US" dirty="0" smtClean="0"/>
              <a:t>Next FSMB</a:t>
            </a:r>
          </a:p>
          <a:p>
            <a:r>
              <a:rPr lang="en-US" dirty="0" smtClean="0"/>
              <a:t>Sampling of products</a:t>
            </a:r>
          </a:p>
          <a:p>
            <a:pPr lvl="1"/>
            <a:r>
              <a:rPr lang="en-US" dirty="0" smtClean="0"/>
              <a:t>Remember the three questions</a:t>
            </a:r>
          </a:p>
          <a:p>
            <a:pPr lvl="2"/>
            <a:r>
              <a:rPr lang="en-US" dirty="0" smtClean="0"/>
              <a:t>Is it cheaper? </a:t>
            </a:r>
          </a:p>
          <a:p>
            <a:pPr lvl="2"/>
            <a:r>
              <a:rPr lang="en-US" dirty="0" smtClean="0"/>
              <a:t>Is it better?</a:t>
            </a:r>
          </a:p>
          <a:p>
            <a:pPr lvl="2"/>
            <a:r>
              <a:rPr lang="en-US" dirty="0" smtClean="0"/>
              <a:t>Is it innovative?</a:t>
            </a:r>
          </a:p>
          <a:p>
            <a:r>
              <a:rPr lang="en-US" dirty="0" smtClean="0"/>
              <a:t>Don’t </a:t>
            </a:r>
            <a:r>
              <a:rPr lang="en-US" dirty="0"/>
              <a:t>stock pile inventory</a:t>
            </a:r>
          </a:p>
          <a:p>
            <a:pPr lvl="1"/>
            <a:r>
              <a:rPr lang="en-US" dirty="0"/>
              <a:t>Monitor ordering patterns</a:t>
            </a:r>
          </a:p>
          <a:p>
            <a:pPr lvl="1"/>
            <a:r>
              <a:rPr lang="en-US" dirty="0"/>
              <a:t>Monitor changes based on season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36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382000" cy="5821363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Recommendations</a:t>
            </a:r>
          </a:p>
          <a:p>
            <a:pPr>
              <a:buNone/>
            </a:pPr>
            <a:endParaRPr lang="en-US" sz="1400" u="sng" dirty="0" smtClean="0"/>
          </a:p>
          <a:p>
            <a:pPr>
              <a:buNone/>
            </a:pPr>
            <a:r>
              <a:rPr lang="en-US" u="sng" dirty="0" smtClean="0"/>
              <a:t>Army Buyers Guide:</a:t>
            </a:r>
          </a:p>
          <a:p>
            <a:pPr>
              <a:buNone/>
            </a:pPr>
            <a:endParaRPr lang="en-US" sz="1200" u="sng" dirty="0" smtClean="0"/>
          </a:p>
          <a:p>
            <a:r>
              <a:rPr lang="en-US" dirty="0" smtClean="0"/>
              <a:t>Read the Army Buyers Guide</a:t>
            </a:r>
          </a:p>
          <a:p>
            <a:pPr lvl="1"/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Grade A </a:t>
            </a:r>
          </a:p>
          <a:p>
            <a:pPr lvl="1"/>
            <a:r>
              <a:rPr lang="en-US" dirty="0" smtClean="0"/>
              <a:t>NAMP </a:t>
            </a:r>
          </a:p>
          <a:p>
            <a:pPr lvl="1"/>
            <a:r>
              <a:rPr lang="en-US" dirty="0" smtClean="0"/>
              <a:t>USDA, USDC </a:t>
            </a:r>
          </a:p>
          <a:p>
            <a:r>
              <a:rPr lang="en-US" dirty="0" smtClean="0"/>
              <a:t>Read “Doing Business with the Army”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952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err="1" smtClean="0"/>
              <a:t>JCCoE</a:t>
            </a:r>
            <a:r>
              <a:rPr lang="en-US" u="sng" dirty="0" smtClean="0"/>
              <a:t> Updates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Uniform</a:t>
            </a:r>
          </a:p>
          <a:p>
            <a:pPr lvl="1"/>
            <a:r>
              <a:rPr lang="en-US" dirty="0"/>
              <a:t>In production</a:t>
            </a:r>
          </a:p>
          <a:p>
            <a:pPr lvl="1"/>
            <a:r>
              <a:rPr lang="en-US" dirty="0"/>
              <a:t>Fielding projected for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quarter 2016 to nine installations</a:t>
            </a:r>
          </a:p>
          <a:p>
            <a:endParaRPr lang="en-US" dirty="0" smtClean="0"/>
          </a:p>
          <a:p>
            <a:r>
              <a:rPr lang="en-US" dirty="0" smtClean="0"/>
              <a:t>Army Buyers Guide</a:t>
            </a:r>
          </a:p>
          <a:p>
            <a:pPr lvl="1"/>
            <a:r>
              <a:rPr lang="en-US" dirty="0" smtClean="0"/>
              <a:t>Under revision</a:t>
            </a:r>
          </a:p>
          <a:p>
            <a:pPr lvl="2"/>
            <a:r>
              <a:rPr lang="en-US" dirty="0" smtClean="0"/>
              <a:t>Working on a joint guide for all the services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506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err="1" smtClean="0"/>
              <a:t>JCCoE</a:t>
            </a:r>
            <a:r>
              <a:rPr lang="en-US" u="sng" dirty="0" smtClean="0"/>
              <a:t> Updates</a:t>
            </a:r>
          </a:p>
          <a:p>
            <a:r>
              <a:rPr lang="en-US" dirty="0" smtClean="0"/>
              <a:t>DFAC Transition</a:t>
            </a:r>
          </a:p>
          <a:p>
            <a:pPr lvl="1"/>
            <a:r>
              <a:rPr lang="en-US" dirty="0" smtClean="0"/>
              <a:t>“</a:t>
            </a:r>
            <a:r>
              <a:rPr lang="en-US" sz="2400" dirty="0" smtClean="0"/>
              <a:t>New” locations, schedules, menus</a:t>
            </a:r>
          </a:p>
          <a:p>
            <a:pPr lvl="1"/>
            <a:r>
              <a:rPr lang="en-US" sz="2400" dirty="0"/>
              <a:t> U</a:t>
            </a:r>
            <a:r>
              <a:rPr lang="en-US" sz="2400" dirty="0" smtClean="0"/>
              <a:t>tilize EXORD feedback to tailor locations, potential closure/consolidation of DFACs</a:t>
            </a:r>
          </a:p>
          <a:p>
            <a:pPr lvl="1"/>
            <a:r>
              <a:rPr lang="en-US" sz="2400" dirty="0" smtClean="0"/>
              <a:t>Goal is to change the face of Army Food Service while maintaining quality product and service</a:t>
            </a:r>
          </a:p>
          <a:p>
            <a:pPr lvl="1"/>
            <a:r>
              <a:rPr lang="en-US" sz="2400" dirty="0" smtClean="0"/>
              <a:t>Consulting contract began in Nov of 2016 and expired Oct 2016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Pilot location(s)</a:t>
            </a:r>
          </a:p>
          <a:p>
            <a:pPr lvl="2"/>
            <a:r>
              <a:rPr lang="en-US" dirty="0" smtClean="0"/>
              <a:t>Fort Stewart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4D00-03A1-4BF9-94A7-DF01DF82A2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081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576</Words>
  <Application>Microsoft Office PowerPoint</Application>
  <PresentationFormat>On-screen Show (4:3)</PresentationFormat>
  <Paragraphs>155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12</dc:title>
  <dc:creator>QMS_user</dc:creator>
  <cp:lastModifiedBy>R&amp;DA</cp:lastModifiedBy>
  <cp:revision>193</cp:revision>
  <dcterms:created xsi:type="dcterms:W3CDTF">2008-07-25T19:40:18Z</dcterms:created>
  <dcterms:modified xsi:type="dcterms:W3CDTF">2016-10-26T11:23:42Z</dcterms:modified>
</cp:coreProperties>
</file>